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3.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4.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5.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6.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7.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8.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9.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10.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11.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12.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13.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14.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15.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ppt/theme/theme1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7.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8.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3.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rts/chart5.xml" ContentType="application/vnd.openxmlformats-officedocument.drawingml.chart+xml"/>
  <Override PartName="/ppt/charts/style1.xml" ContentType="application/vnd.ms-office.chartstyle+xml"/>
  <Override PartName="/ppt/charts/colors1.xml" ContentType="application/vnd.ms-office.chartcolorstyl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charts/chart6.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9.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30.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31.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charts/chart10.xml" ContentType="application/vnd.openxmlformats-officedocument.drawingml.chart+xml"/>
  <Override PartName="/ppt/charts/chart11.xml" ContentType="application/vnd.openxmlformats-officedocument.drawingml.chart+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0" r:id="rId1"/>
    <p:sldMasterId id="2147483652" r:id="rId2"/>
    <p:sldMasterId id="2147483660" r:id="rId3"/>
    <p:sldMasterId id="2147483665" r:id="rId4"/>
    <p:sldMasterId id="2147483675" r:id="rId5"/>
    <p:sldMasterId id="2147483678" r:id="rId6"/>
    <p:sldMasterId id="2147483690" r:id="rId7"/>
    <p:sldMasterId id="2147483705" r:id="rId8"/>
    <p:sldMasterId id="2147483717" r:id="rId9"/>
    <p:sldMasterId id="2147483729" r:id="rId10"/>
    <p:sldMasterId id="2147483732" r:id="rId11"/>
    <p:sldMasterId id="2147483756" r:id="rId12"/>
    <p:sldMasterId id="2147483768" r:id="rId13"/>
    <p:sldMasterId id="2147483783" r:id="rId14"/>
    <p:sldMasterId id="2147483807" r:id="rId15"/>
    <p:sldMasterId id="2147483819" r:id="rId16"/>
  </p:sldMasterIdLst>
  <p:notesMasterIdLst>
    <p:notesMasterId r:id="rId57"/>
  </p:notesMasterIdLst>
  <p:handoutMasterIdLst>
    <p:handoutMasterId r:id="rId58"/>
  </p:handoutMasterIdLst>
  <p:sldIdLst>
    <p:sldId id="1740" r:id="rId17"/>
    <p:sldId id="1739" r:id="rId18"/>
    <p:sldId id="1764" r:id="rId19"/>
    <p:sldId id="1746" r:id="rId20"/>
    <p:sldId id="1763" r:id="rId21"/>
    <p:sldId id="1752" r:id="rId22"/>
    <p:sldId id="1750" r:id="rId23"/>
    <p:sldId id="1767" r:id="rId24"/>
    <p:sldId id="1757" r:id="rId25"/>
    <p:sldId id="257" r:id="rId26"/>
    <p:sldId id="308" r:id="rId27"/>
    <p:sldId id="2069" r:id="rId28"/>
    <p:sldId id="1732" r:id="rId29"/>
    <p:sldId id="275" r:id="rId30"/>
    <p:sldId id="1707" r:id="rId31"/>
    <p:sldId id="1708" r:id="rId32"/>
    <p:sldId id="1709" r:id="rId33"/>
    <p:sldId id="276" r:id="rId34"/>
    <p:sldId id="1710" r:id="rId35"/>
    <p:sldId id="1765" r:id="rId36"/>
    <p:sldId id="297" r:id="rId37"/>
    <p:sldId id="1733" r:id="rId38"/>
    <p:sldId id="1711" r:id="rId39"/>
    <p:sldId id="1720" r:id="rId40"/>
    <p:sldId id="1731" r:id="rId41"/>
    <p:sldId id="286" r:id="rId42"/>
    <p:sldId id="1712" r:id="rId43"/>
    <p:sldId id="1730" r:id="rId44"/>
    <p:sldId id="1768" r:id="rId45"/>
    <p:sldId id="1738" r:id="rId46"/>
    <p:sldId id="476" r:id="rId47"/>
    <p:sldId id="1716" r:id="rId48"/>
    <p:sldId id="307" r:id="rId49"/>
    <p:sldId id="469" r:id="rId50"/>
    <p:sldId id="1717" r:id="rId51"/>
    <p:sldId id="2068" r:id="rId52"/>
    <p:sldId id="1755" r:id="rId53"/>
    <p:sldId id="1753" r:id="rId54"/>
    <p:sldId id="1754" r:id="rId55"/>
    <p:sldId id="1758" r:id="rId56"/>
  </p:sldIdLst>
  <p:sldSz cx="12192000" cy="6858000"/>
  <p:notesSz cx="7010400" cy="9296400"/>
  <p:defaultTextStyle>
    <a:defPPr>
      <a:defRPr lang="en-US"/>
    </a:defPPr>
    <a:lvl1pPr marL="0" algn="l" defTabSz="454888" rtl="0" eaLnBrk="1" latinLnBrk="0" hangingPunct="1">
      <a:defRPr sz="1800" kern="1200">
        <a:solidFill>
          <a:schemeClr val="tx1"/>
        </a:solidFill>
        <a:latin typeface="+mn-lt"/>
        <a:ea typeface="+mn-ea"/>
        <a:cs typeface="+mn-cs"/>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eah Montner Dixon" initials="LMD"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682B4"/>
    <a:srgbClr val="00A9AC"/>
    <a:srgbClr val="00A4A8"/>
    <a:srgbClr val="68A7D2"/>
    <a:srgbClr val="C0C1BF"/>
    <a:srgbClr val="008F92"/>
    <a:srgbClr val="50C8A0"/>
    <a:srgbClr val="FAB982"/>
    <a:srgbClr val="00C3C8"/>
    <a:srgbClr val="949494"/>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444" autoAdjust="0"/>
    <p:restoredTop sz="92741" autoAdjust="0"/>
  </p:normalViewPr>
  <p:slideViewPr>
    <p:cSldViewPr snapToGrid="0" snapToObjects="1">
      <p:cViewPr varScale="1">
        <p:scale>
          <a:sx n="84" d="100"/>
          <a:sy n="84" d="100"/>
        </p:scale>
        <p:origin x="648" y="60"/>
      </p:cViewPr>
      <p:guideLst>
        <p:guide orient="horz" pos="2160"/>
        <p:guide pos="3840"/>
      </p:guideLst>
    </p:cSldViewPr>
  </p:slideViewPr>
  <p:notesTextViewPr>
    <p:cViewPr>
      <p:scale>
        <a:sx n="20" d="100"/>
        <a:sy n="20" d="100"/>
      </p:scale>
      <p:origin x="0" y="0"/>
    </p:cViewPr>
  </p:notesTextViewPr>
  <p:sorterViewPr>
    <p:cViewPr varScale="1">
      <p:scale>
        <a:sx n="1" d="1"/>
        <a:sy n="1" d="1"/>
      </p:scale>
      <p:origin x="0" y="0"/>
    </p:cViewPr>
  </p:sorterViewPr>
  <p:notesViewPr>
    <p:cSldViewPr snapToGrid="0" snapToObjects="1">
      <p:cViewPr varScale="1">
        <p:scale>
          <a:sx n="68" d="100"/>
          <a:sy n="68" d="100"/>
        </p:scale>
        <p:origin x="3258" y="5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2.xml"/><Relationship Id="rId26" Type="http://schemas.openxmlformats.org/officeDocument/2006/relationships/slide" Target="slides/slide10.xml"/><Relationship Id="rId39" Type="http://schemas.openxmlformats.org/officeDocument/2006/relationships/slide" Target="slides/slide23.xml"/><Relationship Id="rId21" Type="http://schemas.openxmlformats.org/officeDocument/2006/relationships/slide" Target="slides/slide5.xml"/><Relationship Id="rId34" Type="http://schemas.openxmlformats.org/officeDocument/2006/relationships/slide" Target="slides/slide18.xml"/><Relationship Id="rId42" Type="http://schemas.openxmlformats.org/officeDocument/2006/relationships/slide" Target="slides/slide26.xml"/><Relationship Id="rId47" Type="http://schemas.openxmlformats.org/officeDocument/2006/relationships/slide" Target="slides/slide31.xml"/><Relationship Id="rId50" Type="http://schemas.openxmlformats.org/officeDocument/2006/relationships/slide" Target="slides/slide34.xml"/><Relationship Id="rId55" Type="http://schemas.openxmlformats.org/officeDocument/2006/relationships/slide" Target="slides/slide39.xml"/><Relationship Id="rId63"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0" Type="http://schemas.openxmlformats.org/officeDocument/2006/relationships/slide" Target="slides/slide4.xml"/><Relationship Id="rId29" Type="http://schemas.openxmlformats.org/officeDocument/2006/relationships/slide" Target="slides/slide13.xml"/><Relationship Id="rId41" Type="http://schemas.openxmlformats.org/officeDocument/2006/relationships/slide" Target="slides/slide25.xml"/><Relationship Id="rId54" Type="http://schemas.openxmlformats.org/officeDocument/2006/relationships/slide" Target="slides/slide38.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8.xml"/><Relationship Id="rId32" Type="http://schemas.openxmlformats.org/officeDocument/2006/relationships/slide" Target="slides/slide16.xml"/><Relationship Id="rId37" Type="http://schemas.openxmlformats.org/officeDocument/2006/relationships/slide" Target="slides/slide21.xml"/><Relationship Id="rId40" Type="http://schemas.openxmlformats.org/officeDocument/2006/relationships/slide" Target="slides/slide24.xml"/><Relationship Id="rId45" Type="http://schemas.openxmlformats.org/officeDocument/2006/relationships/slide" Target="slides/slide29.xml"/><Relationship Id="rId53" Type="http://schemas.openxmlformats.org/officeDocument/2006/relationships/slide" Target="slides/slide37.xml"/><Relationship Id="rId58" Type="http://schemas.openxmlformats.org/officeDocument/2006/relationships/handoutMaster" Target="handoutMasters/handoutMaster1.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7.xml"/><Relationship Id="rId28" Type="http://schemas.openxmlformats.org/officeDocument/2006/relationships/slide" Target="slides/slide12.xml"/><Relationship Id="rId36" Type="http://schemas.openxmlformats.org/officeDocument/2006/relationships/slide" Target="slides/slide20.xml"/><Relationship Id="rId49" Type="http://schemas.openxmlformats.org/officeDocument/2006/relationships/slide" Target="slides/slide33.xml"/><Relationship Id="rId57" Type="http://schemas.openxmlformats.org/officeDocument/2006/relationships/notesMaster" Target="notesMasters/notesMaster1.xml"/><Relationship Id="rId61" Type="http://schemas.openxmlformats.org/officeDocument/2006/relationships/viewProps" Target="viewProps.xml"/><Relationship Id="rId10" Type="http://schemas.openxmlformats.org/officeDocument/2006/relationships/slideMaster" Target="slideMasters/slideMaster10.xml"/><Relationship Id="rId19" Type="http://schemas.openxmlformats.org/officeDocument/2006/relationships/slide" Target="slides/slide3.xml"/><Relationship Id="rId31" Type="http://schemas.openxmlformats.org/officeDocument/2006/relationships/slide" Target="slides/slide15.xml"/><Relationship Id="rId44" Type="http://schemas.openxmlformats.org/officeDocument/2006/relationships/slide" Target="slides/slide28.xml"/><Relationship Id="rId52" Type="http://schemas.openxmlformats.org/officeDocument/2006/relationships/slide" Target="slides/slide36.xml"/><Relationship Id="rId60"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6.xml"/><Relationship Id="rId27" Type="http://schemas.openxmlformats.org/officeDocument/2006/relationships/slide" Target="slides/slide11.xml"/><Relationship Id="rId30" Type="http://schemas.openxmlformats.org/officeDocument/2006/relationships/slide" Target="slides/slide14.xml"/><Relationship Id="rId35" Type="http://schemas.openxmlformats.org/officeDocument/2006/relationships/slide" Target="slides/slide19.xml"/><Relationship Id="rId43" Type="http://schemas.openxmlformats.org/officeDocument/2006/relationships/slide" Target="slides/slide27.xml"/><Relationship Id="rId48" Type="http://schemas.openxmlformats.org/officeDocument/2006/relationships/slide" Target="slides/slide32.xml"/><Relationship Id="rId56" Type="http://schemas.openxmlformats.org/officeDocument/2006/relationships/slide" Target="slides/slide40.xml"/><Relationship Id="rId8" Type="http://schemas.openxmlformats.org/officeDocument/2006/relationships/slideMaster" Target="slideMasters/slideMaster8.xml"/><Relationship Id="rId51" Type="http://schemas.openxmlformats.org/officeDocument/2006/relationships/slide" Target="slides/slide35.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1.xml"/><Relationship Id="rId25" Type="http://schemas.openxmlformats.org/officeDocument/2006/relationships/slide" Target="slides/slide9.xml"/><Relationship Id="rId33" Type="http://schemas.openxmlformats.org/officeDocument/2006/relationships/slide" Target="slides/slide17.xml"/><Relationship Id="rId38" Type="http://schemas.openxmlformats.org/officeDocument/2006/relationships/slide" Target="slides/slide22.xml"/><Relationship Id="rId46" Type="http://schemas.openxmlformats.org/officeDocument/2006/relationships/slide" Target="slides/slide30.xml"/><Relationship Id="rId59"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Worksheet9.xlsx"/></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Excel_Worksheet10.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1.xml"/><Relationship Id="rId1" Type="http://schemas.microsoft.com/office/2011/relationships/chartStyle" Target="style1.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2.xml"/><Relationship Id="rId1" Type="http://schemas.microsoft.com/office/2011/relationships/chartStyle" Target="style2.xml"/></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2000">
                <a:solidFill>
                  <a:srgbClr val="50C8A0"/>
                </a:solidFill>
              </a:defRPr>
            </a:pPr>
            <a:r>
              <a:rPr lang="en-US" sz="2000" dirty="0">
                <a:solidFill>
                  <a:srgbClr val="50C8A0"/>
                </a:solidFill>
              </a:rPr>
              <a:t>Millennials</a:t>
            </a:r>
          </a:p>
        </c:rich>
      </c:tx>
      <c:overlay val="0"/>
    </c:title>
    <c:autoTitleDeleted val="0"/>
    <c:plotArea>
      <c:layout/>
      <c:pieChart>
        <c:varyColors val="1"/>
        <c:ser>
          <c:idx val="0"/>
          <c:order val="0"/>
          <c:tx>
            <c:strRef>
              <c:f>Sheet1!$B$1</c:f>
              <c:strCache>
                <c:ptCount val="1"/>
                <c:pt idx="0">
                  <c:v>A18-34</c:v>
                </c:pt>
              </c:strCache>
            </c:strRef>
          </c:tx>
          <c:dPt>
            <c:idx val="0"/>
            <c:bubble3D val="0"/>
            <c:spPr>
              <a:solidFill>
                <a:srgbClr val="3682B4"/>
              </a:solidFill>
            </c:spPr>
            <c:extLst>
              <c:ext xmlns:c16="http://schemas.microsoft.com/office/drawing/2014/chart" uri="{C3380CC4-5D6E-409C-BE32-E72D297353CC}">
                <c16:uniqueId val="{00000001-265D-4C10-966E-81D21ABFECBC}"/>
              </c:ext>
            </c:extLst>
          </c:dPt>
          <c:dPt>
            <c:idx val="1"/>
            <c:bubble3D val="0"/>
            <c:spPr>
              <a:solidFill>
                <a:srgbClr val="50C8A0"/>
              </a:solidFill>
            </c:spPr>
            <c:extLst>
              <c:ext xmlns:c16="http://schemas.microsoft.com/office/drawing/2014/chart" uri="{C3380CC4-5D6E-409C-BE32-E72D297353CC}">
                <c16:uniqueId val="{00000003-265D-4C10-966E-81D21ABFECBC}"/>
              </c:ext>
            </c:extLst>
          </c:dPt>
          <c:dPt>
            <c:idx val="2"/>
            <c:bubble3D val="0"/>
            <c:spPr>
              <a:solidFill>
                <a:srgbClr val="FAB982"/>
              </a:solidFill>
            </c:spPr>
            <c:extLst>
              <c:ext xmlns:c16="http://schemas.microsoft.com/office/drawing/2014/chart" uri="{C3380CC4-5D6E-409C-BE32-E72D297353CC}">
                <c16:uniqueId val="{00000005-265D-4C10-966E-81D21ABFECBC}"/>
              </c:ext>
            </c:extLst>
          </c:dPt>
          <c:dPt>
            <c:idx val="4"/>
            <c:bubble3D val="0"/>
            <c:spPr>
              <a:solidFill>
                <a:schemeClr val="accent5"/>
              </a:solidFill>
            </c:spPr>
            <c:extLst>
              <c:ext xmlns:c16="http://schemas.microsoft.com/office/drawing/2014/chart" uri="{C3380CC4-5D6E-409C-BE32-E72D297353CC}">
                <c16:uniqueId val="{00000007-265D-4C10-966E-81D21ABFECBC}"/>
              </c:ext>
            </c:extLst>
          </c:dPt>
          <c:dLbls>
            <c:dLbl>
              <c:idx val="1"/>
              <c:spPr/>
              <c:txPr>
                <a:bodyPr/>
                <a:lstStyle/>
                <a:p>
                  <a:pPr>
                    <a:defRPr sz="1400" b="1">
                      <a:solidFill>
                        <a:schemeClr val="bg1"/>
                      </a:solidFill>
                    </a:defRPr>
                  </a:pPr>
                  <a:endParaRPr lang="en-US"/>
                </a:p>
              </c:txPr>
              <c:showLegendKey val="0"/>
              <c:showVal val="1"/>
              <c:showCatName val="0"/>
              <c:showSerName val="0"/>
              <c:showPercent val="0"/>
              <c:showBubbleSize val="0"/>
              <c:extLst>
                <c:ext xmlns:c16="http://schemas.microsoft.com/office/drawing/2014/chart" uri="{C3380CC4-5D6E-409C-BE32-E72D297353CC}">
                  <c16:uniqueId val="{00000003-265D-4C10-966E-81D21ABFECBC}"/>
                </c:ext>
              </c:extLst>
            </c:dLbl>
            <c:dLbl>
              <c:idx val="2"/>
              <c:spPr/>
              <c:txPr>
                <a:bodyPr/>
                <a:lstStyle/>
                <a:p>
                  <a:pPr>
                    <a:defRPr sz="1400" b="1">
                      <a:solidFill>
                        <a:schemeClr val="tx1"/>
                      </a:solidFill>
                    </a:defRPr>
                  </a:pPr>
                  <a:endParaRPr lang="en-US"/>
                </a:p>
              </c:txPr>
              <c:showLegendKey val="0"/>
              <c:showVal val="1"/>
              <c:showCatName val="0"/>
              <c:showSerName val="0"/>
              <c:showPercent val="0"/>
              <c:showBubbleSize val="0"/>
              <c:extLst>
                <c:ext xmlns:c16="http://schemas.microsoft.com/office/drawing/2014/chart" uri="{C3380CC4-5D6E-409C-BE32-E72D297353CC}">
                  <c16:uniqueId val="{00000005-265D-4C10-966E-81D21ABFECBC}"/>
                </c:ext>
              </c:extLst>
            </c:dLbl>
            <c:dLbl>
              <c:idx val="6"/>
              <c:spPr/>
              <c:txPr>
                <a:bodyPr/>
                <a:lstStyle/>
                <a:p>
                  <a:pPr>
                    <a:defRPr sz="1400" b="1">
                      <a:solidFill>
                        <a:schemeClr val="tx1"/>
                      </a:solidFill>
                    </a:defRPr>
                  </a:pPr>
                  <a:endParaRPr lang="en-US"/>
                </a:p>
              </c:txPr>
              <c:showLegendKey val="0"/>
              <c:showVal val="1"/>
              <c:showCatName val="0"/>
              <c:showSerName val="0"/>
              <c:showPercent val="0"/>
              <c:showBubbleSize val="0"/>
              <c:extLst>
                <c:ext xmlns:c16="http://schemas.microsoft.com/office/drawing/2014/chart" uri="{C3380CC4-5D6E-409C-BE32-E72D297353CC}">
                  <c16:uniqueId val="{00000008-AFC3-47FE-A56B-1F9162530120}"/>
                </c:ext>
              </c:extLst>
            </c:dLbl>
            <c:spPr>
              <a:noFill/>
              <a:ln>
                <a:noFill/>
              </a:ln>
              <a:effectLst/>
            </c:spPr>
            <c:txPr>
              <a:bodyPr/>
              <a:lstStyle/>
              <a:p>
                <a:pPr>
                  <a:defRPr sz="1400" b="1">
                    <a:solidFill>
                      <a:schemeClr val="bg1"/>
                    </a:solidFill>
                  </a:defRPr>
                </a:pPr>
                <a:endParaRPr lang="en-US"/>
              </a:p>
            </c:txPr>
            <c:showLegendKey val="0"/>
            <c:showVal val="1"/>
            <c:showCatName val="0"/>
            <c:showSerName val="0"/>
            <c:showPercent val="0"/>
            <c:showBubbleSize val="0"/>
            <c:showLeaderLines val="1"/>
            <c:extLst>
              <c:ext xmlns:c15="http://schemas.microsoft.com/office/drawing/2012/chart" uri="{CE6537A1-D6FC-4f65-9D91-7224C49458BB}"/>
            </c:extLst>
          </c:dLbls>
          <c:cat>
            <c:strRef>
              <c:f>Sheet1!$A$2:$A$7</c:f>
              <c:strCache>
                <c:ptCount val="6"/>
                <c:pt idx="0">
                  <c:v>On Cable/Broadcast</c:v>
                </c:pt>
                <c:pt idx="1">
                  <c:v>On Netflix</c:v>
                </c:pt>
                <c:pt idx="2">
                  <c:v>On Amazon Prime</c:v>
                </c:pt>
                <c:pt idx="3">
                  <c:v>On Hulu</c:v>
                </c:pt>
                <c:pt idx="4">
                  <c:v>Streaming / on-demand app / provider
 (other than Netflix, Hulu &amp; Amazon)</c:v>
                </c:pt>
                <c:pt idx="5">
                  <c:v>Other</c:v>
                </c:pt>
              </c:strCache>
            </c:strRef>
          </c:cat>
          <c:val>
            <c:numRef>
              <c:f>Sheet1!$B$2:$B$7</c:f>
              <c:numCache>
                <c:formatCode>0%</c:formatCode>
                <c:ptCount val="6"/>
                <c:pt idx="0">
                  <c:v>0.44479166666666664</c:v>
                </c:pt>
                <c:pt idx="1">
                  <c:v>0.24687500000000001</c:v>
                </c:pt>
                <c:pt idx="2">
                  <c:v>0.10416666666666667</c:v>
                </c:pt>
                <c:pt idx="3">
                  <c:v>0.12395833333333334</c:v>
                </c:pt>
                <c:pt idx="4">
                  <c:v>7.4999999999999997E-2</c:v>
                </c:pt>
                <c:pt idx="5">
                  <c:v>0.01</c:v>
                </c:pt>
              </c:numCache>
            </c:numRef>
          </c:val>
          <c:extLst>
            <c:ext xmlns:c16="http://schemas.microsoft.com/office/drawing/2014/chart" uri="{C3380CC4-5D6E-409C-BE32-E72D297353CC}">
              <c16:uniqueId val="{0000000A-265D-4C10-966E-81D21ABFECBC}"/>
            </c:ext>
          </c:extLst>
        </c:ser>
        <c:dLbls>
          <c:showLegendKey val="0"/>
          <c:showVal val="0"/>
          <c:showCatName val="0"/>
          <c:showSerName val="0"/>
          <c:showPercent val="0"/>
          <c:showBubbleSize val="0"/>
          <c:showLeaderLines val="1"/>
        </c:dLbls>
        <c:firstSliceAng val="0"/>
      </c:pieChart>
    </c:plotArea>
    <c:plotVisOnly val="1"/>
    <c:dispBlanksAs val="gap"/>
    <c:showDLblsOverMax val="0"/>
  </c:chart>
  <c:spPr>
    <a:noFill/>
  </c:spPr>
  <c:txPr>
    <a:bodyPr/>
    <a:lstStyle/>
    <a:p>
      <a:pPr>
        <a:defRPr sz="1800"/>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062516638577173"/>
          <c:y val="0.17054869129501105"/>
          <c:w val="0.42161645427285316"/>
          <c:h val="0.6500094145840466"/>
        </c:manualLayout>
      </c:layout>
      <c:pieChart>
        <c:varyColors val="1"/>
        <c:ser>
          <c:idx val="0"/>
          <c:order val="0"/>
          <c:tx>
            <c:strRef>
              <c:f>Sheet1!$B$1</c:f>
              <c:strCache>
                <c:ptCount val="1"/>
                <c:pt idx="0">
                  <c:v>Ethnicity</c:v>
                </c:pt>
              </c:strCache>
            </c:strRef>
          </c:tx>
          <c:dPt>
            <c:idx val="0"/>
            <c:bubble3D val="0"/>
            <c:spPr>
              <a:solidFill>
                <a:srgbClr val="3682B4"/>
              </a:solidFill>
            </c:spPr>
            <c:extLst>
              <c:ext xmlns:c16="http://schemas.microsoft.com/office/drawing/2014/chart" uri="{C3380CC4-5D6E-409C-BE32-E72D297353CC}">
                <c16:uniqueId val="{00000001-DE8E-48A3-8550-CEB17CC82FD4}"/>
              </c:ext>
            </c:extLst>
          </c:dPt>
          <c:dPt>
            <c:idx val="1"/>
            <c:bubble3D val="0"/>
            <c:spPr>
              <a:solidFill>
                <a:srgbClr val="50C8A0"/>
              </a:solidFill>
            </c:spPr>
            <c:extLst>
              <c:ext xmlns:c16="http://schemas.microsoft.com/office/drawing/2014/chart" uri="{C3380CC4-5D6E-409C-BE32-E72D297353CC}">
                <c16:uniqueId val="{00000003-DE8E-48A3-8550-CEB17CC82FD4}"/>
              </c:ext>
            </c:extLst>
          </c:dPt>
          <c:dPt>
            <c:idx val="2"/>
            <c:bubble3D val="0"/>
            <c:spPr>
              <a:solidFill>
                <a:srgbClr val="FAB982"/>
              </a:solidFill>
            </c:spPr>
            <c:extLst>
              <c:ext xmlns:c16="http://schemas.microsoft.com/office/drawing/2014/chart" uri="{C3380CC4-5D6E-409C-BE32-E72D297353CC}">
                <c16:uniqueId val="{00000005-DE8E-48A3-8550-CEB17CC82FD4}"/>
              </c:ext>
            </c:extLst>
          </c:dPt>
          <c:dLbls>
            <c:dLbl>
              <c:idx val="2"/>
              <c:layout>
                <c:manualLayout>
                  <c:x val="5.0322636338730548E-2"/>
                  <c:y val="0.12280083875385142"/>
                </c:manualLayout>
              </c:layout>
              <c:spPr/>
              <c:txPr>
                <a:bodyPr anchorCtr="0"/>
                <a:lstStyle/>
                <a:p>
                  <a:pPr algn="ctr">
                    <a:defRPr lang="en-US" sz="1400" b="1" i="0" u="none" strike="noStrike" kern="1200" baseline="0">
                      <a:solidFill>
                        <a:prstClr val="white"/>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DE8E-48A3-8550-CEB17CC82FD4}"/>
                </c:ext>
              </c:extLst>
            </c:dLbl>
            <c:dLbl>
              <c:idx val="3"/>
              <c:layout>
                <c:manualLayout>
                  <c:x val="3.4376088998818805E-2"/>
                  <c:y val="0.12113745292707974"/>
                </c:manualLayout>
              </c:layout>
              <c:spPr>
                <a:noFill/>
                <a:ln>
                  <a:noFill/>
                </a:ln>
                <a:effectLst/>
              </c:spPr>
              <c:txPr>
                <a:bodyPr anchorCtr="0"/>
                <a:lstStyle/>
                <a:p>
                  <a:pPr algn="ctr" rtl="0">
                    <a:defRPr lang="en-US" sz="1400" b="1" i="0" u="none" strike="noStrike" kern="1200" baseline="0">
                      <a:solidFill>
                        <a:prstClr val="white"/>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DE8E-48A3-8550-CEB17CC82FD4}"/>
                </c:ext>
              </c:extLst>
            </c:dLbl>
            <c:spPr>
              <a:noFill/>
              <a:ln>
                <a:noFill/>
              </a:ln>
              <a:effectLst/>
            </c:spPr>
            <c:txPr>
              <a:bodyPr/>
              <a:lstStyle/>
              <a:p>
                <a:pPr algn="ctr">
                  <a:defRPr lang="en-US" sz="1400" b="1" i="0" u="none" strike="noStrike" kern="1200" baseline="0">
                    <a:solidFill>
                      <a:prstClr val="white"/>
                    </a:solidFill>
                    <a:latin typeface="+mn-lt"/>
                    <a:ea typeface="+mn-ea"/>
                    <a:cs typeface="+mn-cs"/>
                  </a:defRPr>
                </a:pPr>
                <a:endParaRPr lang="en-US"/>
              </a:p>
            </c:txPr>
            <c:showLegendKey val="0"/>
            <c:showVal val="1"/>
            <c:showCatName val="0"/>
            <c:showSerName val="0"/>
            <c:showPercent val="0"/>
            <c:showBubbleSize val="0"/>
            <c:showLeaderLines val="1"/>
            <c:extLst>
              <c:ext xmlns:c15="http://schemas.microsoft.com/office/drawing/2012/chart" uri="{CE6537A1-D6FC-4f65-9D91-7224C49458BB}"/>
            </c:extLst>
          </c:dLbls>
          <c:cat>
            <c:strRef>
              <c:f>Sheet1!$A$2:$A$5</c:f>
              <c:strCache>
                <c:ptCount val="4"/>
                <c:pt idx="0">
                  <c:v>Caucasian / White (100)</c:v>
                </c:pt>
                <c:pt idx="1">
                  <c:v>African American / Black / Caribbean American (118)</c:v>
                </c:pt>
                <c:pt idx="2">
                  <c:v>Asian American / Pacific Islander (93)</c:v>
                </c:pt>
                <c:pt idx="3">
                  <c:v>Other (77)</c:v>
                </c:pt>
              </c:strCache>
            </c:strRef>
          </c:cat>
          <c:val>
            <c:numRef>
              <c:f>Sheet1!$B$2:$B$5</c:f>
              <c:numCache>
                <c:formatCode>0%</c:formatCode>
                <c:ptCount val="4"/>
                <c:pt idx="0">
                  <c:v>0.74299999999999999</c:v>
                </c:pt>
                <c:pt idx="1">
                  <c:v>0.16</c:v>
                </c:pt>
                <c:pt idx="2">
                  <c:v>5.7000000000000002E-2</c:v>
                </c:pt>
                <c:pt idx="3">
                  <c:v>3.6999999999999998E-2</c:v>
                </c:pt>
              </c:numCache>
            </c:numRef>
          </c:val>
          <c:extLst>
            <c:ext xmlns:c16="http://schemas.microsoft.com/office/drawing/2014/chart" uri="{C3380CC4-5D6E-409C-BE32-E72D297353CC}">
              <c16:uniqueId val="{00000007-DE8E-48A3-8550-CEB17CC82FD4}"/>
            </c:ext>
          </c:extLst>
        </c:ser>
        <c:dLbls>
          <c:showLegendKey val="0"/>
          <c:showVal val="0"/>
          <c:showCatName val="0"/>
          <c:showSerName val="0"/>
          <c:showPercent val="0"/>
          <c:showBubbleSize val="0"/>
          <c:showLeaderLines val="1"/>
        </c:dLbls>
        <c:firstSliceAng val="0"/>
      </c:pieChart>
    </c:plotArea>
    <c:legend>
      <c:legendPos val="r"/>
      <c:layout>
        <c:manualLayout>
          <c:xMode val="edge"/>
          <c:yMode val="edge"/>
          <c:x val="0.5822022044805748"/>
          <c:y val="0.14673913043478262"/>
          <c:w val="0.41779779551942509"/>
          <c:h val="0.73991954809996563"/>
        </c:manualLayout>
      </c:layout>
      <c:overlay val="0"/>
      <c:txPr>
        <a:bodyPr/>
        <a:lstStyle/>
        <a:p>
          <a:pPr>
            <a:defRPr sz="1000">
              <a:solidFill>
                <a:schemeClr val="bg1"/>
              </a:solidFill>
              <a:latin typeface="Trebuchet MS" panose="020B0603020202020204" pitchFamily="34" charset="0"/>
            </a:defRPr>
          </a:pPr>
          <a:endParaRPr lang="en-US"/>
        </a:p>
      </c:txPr>
    </c:legend>
    <c:plotVisOnly val="1"/>
    <c:dispBlanksAs val="zero"/>
    <c:showDLblsOverMax val="0"/>
  </c:chart>
  <c:txPr>
    <a:bodyPr/>
    <a:lstStyle/>
    <a:p>
      <a:pPr>
        <a:defRPr sz="1800"/>
      </a:pPr>
      <a:endParaRPr lang="en-US"/>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4997925145926775"/>
          <c:y val="0.10847569325573433"/>
          <c:w val="0.42248775419738122"/>
          <c:h val="0.71648785236428414"/>
        </c:manualLayout>
      </c:layout>
      <c:pieChart>
        <c:varyColors val="1"/>
        <c:ser>
          <c:idx val="0"/>
          <c:order val="0"/>
          <c:tx>
            <c:strRef>
              <c:f>Sheet1!$B$1</c:f>
              <c:strCache>
                <c:ptCount val="1"/>
                <c:pt idx="0">
                  <c:v>Gender</c:v>
                </c:pt>
              </c:strCache>
            </c:strRef>
          </c:tx>
          <c:dPt>
            <c:idx val="0"/>
            <c:bubble3D val="0"/>
            <c:spPr>
              <a:solidFill>
                <a:srgbClr val="3682B4"/>
              </a:solidFill>
            </c:spPr>
            <c:extLst>
              <c:ext xmlns:c16="http://schemas.microsoft.com/office/drawing/2014/chart" uri="{C3380CC4-5D6E-409C-BE32-E72D297353CC}">
                <c16:uniqueId val="{00000001-1EC2-42A8-AF71-7A1FEADC11A6}"/>
              </c:ext>
            </c:extLst>
          </c:dPt>
          <c:dPt>
            <c:idx val="1"/>
            <c:bubble3D val="0"/>
            <c:spPr>
              <a:solidFill>
                <a:srgbClr val="50C8A0"/>
              </a:solidFill>
            </c:spPr>
            <c:extLst>
              <c:ext xmlns:c16="http://schemas.microsoft.com/office/drawing/2014/chart" uri="{C3380CC4-5D6E-409C-BE32-E72D297353CC}">
                <c16:uniqueId val="{00000003-1EC2-42A8-AF71-7A1FEADC11A6}"/>
              </c:ext>
            </c:extLst>
          </c:dPt>
          <c:dPt>
            <c:idx val="2"/>
            <c:bubble3D val="0"/>
            <c:spPr>
              <a:solidFill>
                <a:srgbClr val="FAB982"/>
              </a:solidFill>
            </c:spPr>
            <c:extLst>
              <c:ext xmlns:c16="http://schemas.microsoft.com/office/drawing/2014/chart" uri="{C3380CC4-5D6E-409C-BE32-E72D297353CC}">
                <c16:uniqueId val="{00000005-1EC2-42A8-AF71-7A1FEADC11A6}"/>
              </c:ext>
            </c:extLst>
          </c:dPt>
          <c:dLbls>
            <c:dLbl>
              <c:idx val="1"/>
              <c:spPr>
                <a:noFill/>
                <a:ln>
                  <a:noFill/>
                </a:ln>
                <a:effectLst/>
              </c:spPr>
              <c:txPr>
                <a:bodyPr/>
                <a:lstStyle/>
                <a:p>
                  <a:pPr algn="ctr">
                    <a:defRPr lang="en-US" sz="12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3-1EC2-42A8-AF71-7A1FEADC11A6}"/>
                </c:ext>
              </c:extLst>
            </c:dLbl>
            <c:dLbl>
              <c:idx val="2"/>
              <c:spPr/>
              <c:txPr>
                <a:bodyPr/>
                <a:lstStyle/>
                <a:p>
                  <a:pPr algn="ctr">
                    <a:defRPr lang="en-US" sz="12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5-1EC2-42A8-AF71-7A1FEADC11A6}"/>
                </c:ext>
              </c:extLst>
            </c:dLbl>
            <c:spPr>
              <a:noFill/>
              <a:ln>
                <a:noFill/>
              </a:ln>
              <a:effectLst/>
            </c:spPr>
            <c:txPr>
              <a:bodyPr/>
              <a:lstStyle/>
              <a:p>
                <a:pPr algn="ctr">
                  <a:defRPr lang="en-US" sz="1200" b="1" i="0" u="none" strike="noStrike" kern="1200" baseline="0">
                    <a:solidFill>
                      <a:prstClr val="white"/>
                    </a:solidFill>
                    <a:latin typeface="+mn-lt"/>
                    <a:ea typeface="+mn-ea"/>
                    <a:cs typeface="+mn-cs"/>
                  </a:defRPr>
                </a:pPr>
                <a:endParaRPr lang="en-US"/>
              </a:p>
            </c:txPr>
            <c:showLegendKey val="0"/>
            <c:showVal val="1"/>
            <c:showCatName val="0"/>
            <c:showSerName val="0"/>
            <c:showPercent val="0"/>
            <c:showBubbleSize val="0"/>
            <c:showLeaderLines val="1"/>
            <c:extLst>
              <c:ext xmlns:c15="http://schemas.microsoft.com/office/drawing/2012/chart" uri="{CE6537A1-D6FC-4f65-9D91-7224C49458BB}"/>
            </c:extLst>
          </c:dLbls>
          <c:cat>
            <c:strRef>
              <c:f>Sheet1!$A$2:$A$3</c:f>
              <c:strCache>
                <c:ptCount val="2"/>
                <c:pt idx="0">
                  <c:v>Yes (112)</c:v>
                </c:pt>
                <c:pt idx="1">
                  <c:v>No (98)</c:v>
                </c:pt>
              </c:strCache>
            </c:strRef>
          </c:cat>
          <c:val>
            <c:numRef>
              <c:f>Sheet1!$B$2:$B$3</c:f>
              <c:numCache>
                <c:formatCode>0%</c:formatCode>
                <c:ptCount val="2"/>
                <c:pt idx="0">
                  <c:v>0.188</c:v>
                </c:pt>
                <c:pt idx="1">
                  <c:v>0.81100000000000005</c:v>
                </c:pt>
              </c:numCache>
            </c:numRef>
          </c:val>
          <c:extLst>
            <c:ext xmlns:c16="http://schemas.microsoft.com/office/drawing/2014/chart" uri="{C3380CC4-5D6E-409C-BE32-E72D297353CC}">
              <c16:uniqueId val="{00000006-1EC2-42A8-AF71-7A1FEADC11A6}"/>
            </c:ext>
          </c:extLst>
        </c:ser>
        <c:dLbls>
          <c:showLegendKey val="0"/>
          <c:showVal val="0"/>
          <c:showCatName val="0"/>
          <c:showSerName val="0"/>
          <c:showPercent val="0"/>
          <c:showBubbleSize val="0"/>
          <c:showLeaderLines val="1"/>
        </c:dLbls>
        <c:firstSliceAng val="0"/>
      </c:pieChart>
    </c:plotArea>
    <c:legend>
      <c:legendPos val="r"/>
      <c:layout>
        <c:manualLayout>
          <c:xMode val="edge"/>
          <c:yMode val="edge"/>
          <c:x val="0.67417712952890685"/>
          <c:y val="0.34811312938837219"/>
          <c:w val="0.32032461022948427"/>
          <c:h val="0.32225174216847963"/>
        </c:manualLayout>
      </c:layout>
      <c:overlay val="0"/>
      <c:txPr>
        <a:bodyPr/>
        <a:lstStyle/>
        <a:p>
          <a:pPr>
            <a:defRPr sz="1000">
              <a:solidFill>
                <a:schemeClr val="bg1"/>
              </a:solidFill>
              <a:latin typeface="Trebuchet MS" panose="020B0603020202020204" pitchFamily="34" charset="0"/>
            </a:defRPr>
          </a:pPr>
          <a:endParaRPr lang="en-US"/>
        </a:p>
      </c:txPr>
    </c:legend>
    <c:plotVisOnly val="1"/>
    <c:dispBlanksAs val="zero"/>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2000">
                <a:solidFill>
                  <a:srgbClr val="3682B4"/>
                </a:solidFill>
              </a:defRPr>
            </a:pPr>
            <a:r>
              <a:rPr lang="en-US" sz="2000" dirty="0">
                <a:solidFill>
                  <a:srgbClr val="3682B4"/>
                </a:solidFill>
              </a:rPr>
              <a:t>Adults</a:t>
            </a:r>
          </a:p>
        </c:rich>
      </c:tx>
      <c:layout>
        <c:manualLayout>
          <c:xMode val="edge"/>
          <c:yMode val="edge"/>
          <c:x val="0.38814583640399813"/>
          <c:y val="1.8655277644146907E-2"/>
        </c:manualLayout>
      </c:layout>
      <c:overlay val="0"/>
    </c:title>
    <c:autoTitleDeleted val="0"/>
    <c:plotArea>
      <c:layout>
        <c:manualLayout>
          <c:layoutTarget val="inner"/>
          <c:xMode val="edge"/>
          <c:yMode val="edge"/>
          <c:x val="0.19391149265911453"/>
          <c:y val="0.17932128574523792"/>
          <c:w val="0.62011446550137539"/>
          <c:h val="0.74058318552330871"/>
        </c:manualLayout>
      </c:layout>
      <c:pieChart>
        <c:varyColors val="1"/>
        <c:ser>
          <c:idx val="0"/>
          <c:order val="0"/>
          <c:tx>
            <c:strRef>
              <c:f>Sheet1!$B$1</c:f>
              <c:strCache>
                <c:ptCount val="1"/>
                <c:pt idx="0">
                  <c:v>A18+</c:v>
                </c:pt>
              </c:strCache>
            </c:strRef>
          </c:tx>
          <c:dPt>
            <c:idx val="0"/>
            <c:bubble3D val="0"/>
            <c:spPr>
              <a:solidFill>
                <a:srgbClr val="3682B4"/>
              </a:solidFill>
            </c:spPr>
            <c:extLst>
              <c:ext xmlns:c16="http://schemas.microsoft.com/office/drawing/2014/chart" uri="{C3380CC4-5D6E-409C-BE32-E72D297353CC}">
                <c16:uniqueId val="{00000001-B5D4-43E7-9DAB-F30E63C49EC8}"/>
              </c:ext>
            </c:extLst>
          </c:dPt>
          <c:dPt>
            <c:idx val="1"/>
            <c:bubble3D val="0"/>
            <c:spPr>
              <a:solidFill>
                <a:srgbClr val="50C8A0"/>
              </a:solidFill>
            </c:spPr>
            <c:extLst>
              <c:ext xmlns:c16="http://schemas.microsoft.com/office/drawing/2014/chart" uri="{C3380CC4-5D6E-409C-BE32-E72D297353CC}">
                <c16:uniqueId val="{00000003-B5D4-43E7-9DAB-F30E63C49EC8}"/>
              </c:ext>
            </c:extLst>
          </c:dPt>
          <c:dPt>
            <c:idx val="2"/>
            <c:bubble3D val="0"/>
            <c:spPr>
              <a:solidFill>
                <a:srgbClr val="FAB982"/>
              </a:solidFill>
            </c:spPr>
            <c:extLst>
              <c:ext xmlns:c16="http://schemas.microsoft.com/office/drawing/2014/chart" uri="{C3380CC4-5D6E-409C-BE32-E72D297353CC}">
                <c16:uniqueId val="{00000005-B5D4-43E7-9DAB-F30E63C49EC8}"/>
              </c:ext>
            </c:extLst>
          </c:dPt>
          <c:dPt>
            <c:idx val="4"/>
            <c:bubble3D val="0"/>
            <c:spPr>
              <a:solidFill>
                <a:schemeClr val="accent5"/>
              </a:solidFill>
            </c:spPr>
            <c:extLst>
              <c:ext xmlns:c16="http://schemas.microsoft.com/office/drawing/2014/chart" uri="{C3380CC4-5D6E-409C-BE32-E72D297353CC}">
                <c16:uniqueId val="{00000007-B5D4-43E7-9DAB-F30E63C49EC8}"/>
              </c:ext>
            </c:extLst>
          </c:dPt>
          <c:dLbls>
            <c:dLbl>
              <c:idx val="1"/>
              <c:spPr/>
              <c:txPr>
                <a:bodyPr/>
                <a:lstStyle/>
                <a:p>
                  <a:pPr>
                    <a:defRPr sz="1400" b="1">
                      <a:solidFill>
                        <a:schemeClr val="bg1"/>
                      </a:solidFill>
                    </a:defRPr>
                  </a:pPr>
                  <a:endParaRPr lang="en-US"/>
                </a:p>
              </c:txPr>
              <c:showLegendKey val="0"/>
              <c:showVal val="1"/>
              <c:showCatName val="0"/>
              <c:showSerName val="0"/>
              <c:showPercent val="0"/>
              <c:showBubbleSize val="0"/>
              <c:extLst>
                <c:ext xmlns:c16="http://schemas.microsoft.com/office/drawing/2014/chart" uri="{C3380CC4-5D6E-409C-BE32-E72D297353CC}">
                  <c16:uniqueId val="{00000003-B5D4-43E7-9DAB-F30E63C49EC8}"/>
                </c:ext>
              </c:extLst>
            </c:dLbl>
            <c:dLbl>
              <c:idx val="2"/>
              <c:spPr/>
              <c:txPr>
                <a:bodyPr/>
                <a:lstStyle/>
                <a:p>
                  <a:pPr>
                    <a:defRPr sz="1400" b="1">
                      <a:solidFill>
                        <a:schemeClr val="tx1"/>
                      </a:solidFill>
                    </a:defRPr>
                  </a:pPr>
                  <a:endParaRPr lang="en-US"/>
                </a:p>
              </c:txPr>
              <c:showLegendKey val="0"/>
              <c:showVal val="1"/>
              <c:showCatName val="0"/>
              <c:showSerName val="0"/>
              <c:showPercent val="0"/>
              <c:showBubbleSize val="0"/>
              <c:extLst>
                <c:ext xmlns:c16="http://schemas.microsoft.com/office/drawing/2014/chart" uri="{C3380CC4-5D6E-409C-BE32-E72D297353CC}">
                  <c16:uniqueId val="{00000005-B5D4-43E7-9DAB-F30E63C49EC8}"/>
                </c:ext>
              </c:extLst>
            </c:dLbl>
            <c:dLbl>
              <c:idx val="5"/>
              <c:spPr>
                <a:noFill/>
                <a:ln>
                  <a:noFill/>
                </a:ln>
                <a:effectLst/>
              </c:spPr>
              <c:txPr>
                <a:bodyPr/>
                <a:lstStyle/>
                <a:p>
                  <a:pPr>
                    <a:defRPr sz="1400" b="1">
                      <a:solidFill>
                        <a:schemeClr val="tx1"/>
                      </a:solidFill>
                    </a:defRPr>
                  </a:pPr>
                  <a:endParaRPr lang="en-US"/>
                </a:p>
              </c:txPr>
              <c:showLegendKey val="0"/>
              <c:showVal val="1"/>
              <c:showCatName val="0"/>
              <c:showSerName val="0"/>
              <c:showPercent val="0"/>
              <c:showBubbleSize val="0"/>
              <c:extLst>
                <c:ext xmlns:c16="http://schemas.microsoft.com/office/drawing/2014/chart" uri="{C3380CC4-5D6E-409C-BE32-E72D297353CC}">
                  <c16:uniqueId val="{00000008-9CBA-408D-B321-81378E4EE915}"/>
                </c:ext>
              </c:extLst>
            </c:dLbl>
            <c:dLbl>
              <c:idx val="6"/>
              <c:spPr/>
              <c:txPr>
                <a:bodyPr/>
                <a:lstStyle/>
                <a:p>
                  <a:pPr>
                    <a:defRPr sz="1400" b="1">
                      <a:solidFill>
                        <a:schemeClr val="tx1"/>
                      </a:solidFill>
                    </a:defRPr>
                  </a:pPr>
                  <a:endParaRPr lang="en-US"/>
                </a:p>
              </c:txPr>
              <c:showLegendKey val="0"/>
              <c:showVal val="1"/>
              <c:showCatName val="0"/>
              <c:showSerName val="0"/>
              <c:showPercent val="0"/>
              <c:showBubbleSize val="0"/>
              <c:extLst>
                <c:ext xmlns:c16="http://schemas.microsoft.com/office/drawing/2014/chart" uri="{C3380CC4-5D6E-409C-BE32-E72D297353CC}">
                  <c16:uniqueId val="{00000009-9CBA-408D-B321-81378E4EE915}"/>
                </c:ext>
              </c:extLst>
            </c:dLbl>
            <c:spPr>
              <a:noFill/>
              <a:ln>
                <a:noFill/>
              </a:ln>
              <a:effectLst/>
            </c:spPr>
            <c:txPr>
              <a:bodyPr/>
              <a:lstStyle/>
              <a:p>
                <a:pPr>
                  <a:defRPr sz="1400" b="1">
                    <a:solidFill>
                      <a:schemeClr val="bg1"/>
                    </a:solidFill>
                  </a:defRPr>
                </a:pPr>
                <a:endParaRPr lang="en-US"/>
              </a:p>
            </c:txPr>
            <c:showLegendKey val="0"/>
            <c:showVal val="1"/>
            <c:showCatName val="0"/>
            <c:showSerName val="0"/>
            <c:showPercent val="0"/>
            <c:showBubbleSize val="0"/>
            <c:showLeaderLines val="1"/>
            <c:extLst>
              <c:ext xmlns:c15="http://schemas.microsoft.com/office/drawing/2012/chart" uri="{CE6537A1-D6FC-4f65-9D91-7224C49458BB}"/>
            </c:extLst>
          </c:dLbls>
          <c:cat>
            <c:strRef>
              <c:f>Sheet1!$A$2:$A$7</c:f>
              <c:strCache>
                <c:ptCount val="6"/>
                <c:pt idx="0">
                  <c:v>On Ad-Supported Cable/Broadcast</c:v>
                </c:pt>
                <c:pt idx="1">
                  <c:v>On Netflix</c:v>
                </c:pt>
                <c:pt idx="2">
                  <c:v>On Amazon Prime</c:v>
                </c:pt>
                <c:pt idx="3">
                  <c:v>On Hulu</c:v>
                </c:pt>
                <c:pt idx="4">
                  <c:v>Streaming / on-demand app / provider
 (other than Netflix, Hulu &amp; Amazon)</c:v>
                </c:pt>
                <c:pt idx="5">
                  <c:v>Other</c:v>
                </c:pt>
              </c:strCache>
            </c:strRef>
          </c:cat>
          <c:val>
            <c:numRef>
              <c:f>Sheet1!$B$2:$B$7</c:f>
              <c:numCache>
                <c:formatCode>0%</c:formatCode>
                <c:ptCount val="6"/>
                <c:pt idx="0">
                  <c:v>0.54235880398671099</c:v>
                </c:pt>
                <c:pt idx="1">
                  <c:v>0.21470099667774087</c:v>
                </c:pt>
                <c:pt idx="2">
                  <c:v>8.9700996677740868E-2</c:v>
                </c:pt>
                <c:pt idx="3">
                  <c:v>8.1395348837209308E-2</c:v>
                </c:pt>
                <c:pt idx="4">
                  <c:v>6.229235880398671E-2</c:v>
                </c:pt>
                <c:pt idx="5">
                  <c:v>8.3056478405315621E-3</c:v>
                </c:pt>
              </c:numCache>
            </c:numRef>
          </c:val>
          <c:extLst>
            <c:ext xmlns:c16="http://schemas.microsoft.com/office/drawing/2014/chart" uri="{C3380CC4-5D6E-409C-BE32-E72D297353CC}">
              <c16:uniqueId val="{0000000A-B5D4-43E7-9DAB-F30E63C49EC8}"/>
            </c:ext>
          </c:extLst>
        </c:ser>
        <c:dLbls>
          <c:showLegendKey val="0"/>
          <c:showVal val="0"/>
          <c:showCatName val="0"/>
          <c:showSerName val="0"/>
          <c:showPercent val="0"/>
          <c:showBubbleSize val="0"/>
          <c:showLeaderLines val="1"/>
        </c:dLbls>
        <c:firstSliceAng val="0"/>
      </c:pieChart>
    </c:plotArea>
    <c:plotVisOnly val="1"/>
    <c:dispBlanksAs val="gap"/>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600">
                <a:solidFill>
                  <a:srgbClr val="3682B4"/>
                </a:solidFill>
              </a:defRPr>
            </a:pPr>
            <a:r>
              <a:rPr lang="en-US" dirty="0">
                <a:solidFill>
                  <a:srgbClr val="3682B4"/>
                </a:solidFill>
              </a:rPr>
              <a:t>Adults</a:t>
            </a:r>
          </a:p>
        </c:rich>
      </c:tx>
      <c:layout>
        <c:manualLayout>
          <c:xMode val="edge"/>
          <c:yMode val="edge"/>
          <c:x val="0.39353883568482018"/>
          <c:y val="6.6045466366370766E-3"/>
        </c:manualLayout>
      </c:layout>
      <c:overlay val="0"/>
    </c:title>
    <c:autoTitleDeleted val="0"/>
    <c:plotArea>
      <c:layout>
        <c:manualLayout>
          <c:layoutTarget val="inner"/>
          <c:xMode val="edge"/>
          <c:yMode val="edge"/>
          <c:x val="0.16598807031776605"/>
          <c:y val="0.14460522377440518"/>
          <c:w val="0.61663433458827077"/>
          <c:h val="0.71807812095658707"/>
        </c:manualLayout>
      </c:layout>
      <c:pieChart>
        <c:varyColors val="1"/>
        <c:ser>
          <c:idx val="0"/>
          <c:order val="0"/>
          <c:tx>
            <c:strRef>
              <c:f>Sheet1!$B$1</c:f>
              <c:strCache>
                <c:ptCount val="1"/>
                <c:pt idx="0">
                  <c:v>A18+</c:v>
                </c:pt>
              </c:strCache>
            </c:strRef>
          </c:tx>
          <c:dPt>
            <c:idx val="0"/>
            <c:bubble3D val="0"/>
            <c:spPr>
              <a:solidFill>
                <a:srgbClr val="3682B4"/>
              </a:solidFill>
            </c:spPr>
            <c:extLst>
              <c:ext xmlns:c16="http://schemas.microsoft.com/office/drawing/2014/chart" uri="{C3380CC4-5D6E-409C-BE32-E72D297353CC}">
                <c16:uniqueId val="{00000001-B12B-406C-AE53-6237610DC2E8}"/>
              </c:ext>
            </c:extLst>
          </c:dPt>
          <c:dPt>
            <c:idx val="1"/>
            <c:bubble3D val="0"/>
            <c:spPr>
              <a:solidFill>
                <a:srgbClr val="50C8A0"/>
              </a:solidFill>
            </c:spPr>
            <c:extLst>
              <c:ext xmlns:c16="http://schemas.microsoft.com/office/drawing/2014/chart" uri="{C3380CC4-5D6E-409C-BE32-E72D297353CC}">
                <c16:uniqueId val="{00000003-B12B-406C-AE53-6237610DC2E8}"/>
              </c:ext>
            </c:extLst>
          </c:dPt>
          <c:dPt>
            <c:idx val="2"/>
            <c:bubble3D val="0"/>
            <c:spPr>
              <a:solidFill>
                <a:srgbClr val="FAB982"/>
              </a:solidFill>
            </c:spPr>
            <c:extLst>
              <c:ext xmlns:c16="http://schemas.microsoft.com/office/drawing/2014/chart" uri="{C3380CC4-5D6E-409C-BE32-E72D297353CC}">
                <c16:uniqueId val="{00000005-B12B-406C-AE53-6237610DC2E8}"/>
              </c:ext>
            </c:extLst>
          </c:dPt>
          <c:dPt>
            <c:idx val="4"/>
            <c:bubble3D val="0"/>
            <c:spPr>
              <a:solidFill>
                <a:schemeClr val="accent3"/>
              </a:solidFill>
            </c:spPr>
            <c:extLst>
              <c:ext xmlns:c16="http://schemas.microsoft.com/office/drawing/2014/chart" uri="{C3380CC4-5D6E-409C-BE32-E72D297353CC}">
                <c16:uniqueId val="{00000007-B12B-406C-AE53-6237610DC2E8}"/>
              </c:ext>
            </c:extLst>
          </c:dPt>
          <c:dLbls>
            <c:dLbl>
              <c:idx val="1"/>
              <c:spPr/>
              <c:txPr>
                <a:bodyPr/>
                <a:lstStyle/>
                <a:p>
                  <a:pPr>
                    <a:defRPr sz="1400" b="1">
                      <a:solidFill>
                        <a:schemeClr val="bg1"/>
                      </a:solidFill>
                    </a:defRPr>
                  </a:pPr>
                  <a:endParaRPr lang="en-US"/>
                </a:p>
              </c:txPr>
              <c:showLegendKey val="0"/>
              <c:showVal val="1"/>
              <c:showCatName val="0"/>
              <c:showSerName val="0"/>
              <c:showPercent val="0"/>
              <c:showBubbleSize val="0"/>
              <c:extLst>
                <c:ext xmlns:c16="http://schemas.microsoft.com/office/drawing/2014/chart" uri="{C3380CC4-5D6E-409C-BE32-E72D297353CC}">
                  <c16:uniqueId val="{00000003-B12B-406C-AE53-6237610DC2E8}"/>
                </c:ext>
              </c:extLst>
            </c:dLbl>
            <c:dLbl>
              <c:idx val="2"/>
              <c:spPr/>
              <c:txPr>
                <a:bodyPr/>
                <a:lstStyle/>
                <a:p>
                  <a:pPr>
                    <a:defRPr sz="1400" b="1">
                      <a:solidFill>
                        <a:schemeClr val="tx1"/>
                      </a:solidFill>
                    </a:defRPr>
                  </a:pPr>
                  <a:endParaRPr lang="en-US"/>
                </a:p>
              </c:txPr>
              <c:showLegendKey val="0"/>
              <c:showVal val="1"/>
              <c:showCatName val="0"/>
              <c:showSerName val="0"/>
              <c:showPercent val="0"/>
              <c:showBubbleSize val="0"/>
              <c:extLst>
                <c:ext xmlns:c16="http://schemas.microsoft.com/office/drawing/2014/chart" uri="{C3380CC4-5D6E-409C-BE32-E72D297353CC}">
                  <c16:uniqueId val="{00000005-B12B-406C-AE53-6237610DC2E8}"/>
                </c:ext>
              </c:extLst>
            </c:dLbl>
            <c:dLbl>
              <c:idx val="5"/>
              <c:delete val="1"/>
              <c:extLst>
                <c:ext xmlns:c15="http://schemas.microsoft.com/office/drawing/2012/chart" uri="{CE6537A1-D6FC-4f65-9D91-7224C49458BB}"/>
                <c:ext xmlns:c16="http://schemas.microsoft.com/office/drawing/2014/chart" uri="{C3380CC4-5D6E-409C-BE32-E72D297353CC}">
                  <c16:uniqueId val="{00000008-B12B-406C-AE53-6237610DC2E8}"/>
                </c:ext>
              </c:extLst>
            </c:dLbl>
            <c:dLbl>
              <c:idx val="6"/>
              <c:spPr/>
              <c:txPr>
                <a:bodyPr/>
                <a:lstStyle/>
                <a:p>
                  <a:pPr>
                    <a:defRPr sz="1400" b="1">
                      <a:solidFill>
                        <a:schemeClr val="tx1"/>
                      </a:solidFill>
                    </a:defRPr>
                  </a:pPr>
                  <a:endParaRPr lang="en-US"/>
                </a:p>
              </c:txPr>
              <c:showLegendKey val="0"/>
              <c:showVal val="1"/>
              <c:showCatName val="0"/>
              <c:showSerName val="0"/>
              <c:showPercent val="0"/>
              <c:showBubbleSize val="0"/>
              <c:extLst>
                <c:ext xmlns:c16="http://schemas.microsoft.com/office/drawing/2014/chart" uri="{C3380CC4-5D6E-409C-BE32-E72D297353CC}">
                  <c16:uniqueId val="{00000008-EDB5-4709-8BD5-B6F8EB0F5735}"/>
                </c:ext>
              </c:extLst>
            </c:dLbl>
            <c:spPr>
              <a:noFill/>
              <a:ln>
                <a:noFill/>
              </a:ln>
              <a:effectLst/>
            </c:spPr>
            <c:txPr>
              <a:bodyPr/>
              <a:lstStyle/>
              <a:p>
                <a:pPr>
                  <a:defRPr sz="1400" b="1">
                    <a:solidFill>
                      <a:schemeClr val="bg1"/>
                    </a:solidFill>
                  </a:defRPr>
                </a:pPr>
                <a:endParaRPr lang="en-US"/>
              </a:p>
            </c:txPr>
            <c:showLegendKey val="0"/>
            <c:showVal val="1"/>
            <c:showCatName val="0"/>
            <c:showSerName val="0"/>
            <c:showPercent val="0"/>
            <c:showBubbleSize val="0"/>
            <c:showLeaderLines val="1"/>
            <c:extLst>
              <c:ext xmlns:c15="http://schemas.microsoft.com/office/drawing/2012/chart" uri="{CE6537A1-D6FC-4f65-9D91-7224C49458BB}"/>
            </c:extLst>
          </c:dLbls>
          <c:cat>
            <c:strRef>
              <c:f>Sheet1!$A$2:$A$5</c:f>
              <c:strCache>
                <c:ptCount val="4"/>
                <c:pt idx="0">
                  <c:v>Live As It Airs</c:v>
                </c:pt>
                <c:pt idx="1">
                  <c:v>Time-shifted / through a DVR (another time, after it airs, delayed time)</c:v>
                </c:pt>
                <c:pt idx="2">
                  <c:v>Via a streaming service or OTT app (i.e. Netflix, Hulu, CBS All Access)</c:v>
                </c:pt>
                <c:pt idx="3">
                  <c:v>On Video-On-Demand (VOD) through a cable or set top box</c:v>
                </c:pt>
              </c:strCache>
            </c:strRef>
          </c:cat>
          <c:val>
            <c:numRef>
              <c:f>Sheet1!$B$2:$B$5</c:f>
              <c:numCache>
                <c:formatCode>0%</c:formatCode>
                <c:ptCount val="4"/>
                <c:pt idx="0">
                  <c:v>0.47099999999999997</c:v>
                </c:pt>
                <c:pt idx="1">
                  <c:v>0.313</c:v>
                </c:pt>
                <c:pt idx="2">
                  <c:v>0.14799999999999999</c:v>
                </c:pt>
                <c:pt idx="3">
                  <c:v>6.9000000000000006E-2</c:v>
                </c:pt>
              </c:numCache>
            </c:numRef>
          </c:val>
          <c:extLst>
            <c:ext xmlns:c16="http://schemas.microsoft.com/office/drawing/2014/chart" uri="{C3380CC4-5D6E-409C-BE32-E72D297353CC}">
              <c16:uniqueId val="{0000000A-B12B-406C-AE53-6237610DC2E8}"/>
            </c:ext>
          </c:extLst>
        </c:ser>
        <c:dLbls>
          <c:showLegendKey val="0"/>
          <c:showVal val="0"/>
          <c:showCatName val="0"/>
          <c:showSerName val="0"/>
          <c:showPercent val="0"/>
          <c:showBubbleSize val="0"/>
          <c:showLeaderLines val="1"/>
        </c:dLbls>
        <c:firstSliceAng val="0"/>
      </c:pieChart>
    </c:plotArea>
    <c:plotVisOnly val="1"/>
    <c:dispBlanksAs val="gap"/>
    <c:showDLblsOverMax val="0"/>
  </c:chart>
  <c:txPr>
    <a:bodyPr/>
    <a:lstStyle/>
    <a:p>
      <a:pPr>
        <a:defRPr sz="18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600">
                <a:solidFill>
                  <a:srgbClr val="50C8A0"/>
                </a:solidFill>
              </a:defRPr>
            </a:pPr>
            <a:r>
              <a:rPr lang="en-US" dirty="0">
                <a:solidFill>
                  <a:srgbClr val="50C8A0"/>
                </a:solidFill>
              </a:rPr>
              <a:t>Millennials</a:t>
            </a:r>
          </a:p>
        </c:rich>
      </c:tx>
      <c:layout>
        <c:manualLayout>
          <c:xMode val="edge"/>
          <c:yMode val="edge"/>
          <c:x val="0.35355044058466334"/>
          <c:y val="4.1308756884183138E-2"/>
        </c:manualLayout>
      </c:layout>
      <c:overlay val="0"/>
    </c:title>
    <c:autoTitleDeleted val="0"/>
    <c:plotArea>
      <c:layout>
        <c:manualLayout>
          <c:layoutTarget val="inner"/>
          <c:xMode val="edge"/>
          <c:yMode val="edge"/>
          <c:x val="0.15889043808610204"/>
          <c:y val="0.21686128667330529"/>
          <c:w val="0.66310387542915805"/>
          <c:h val="0.71624687544455057"/>
        </c:manualLayout>
      </c:layout>
      <c:pieChart>
        <c:varyColors val="1"/>
        <c:ser>
          <c:idx val="0"/>
          <c:order val="0"/>
          <c:tx>
            <c:strRef>
              <c:f>Sheet1!$B$1</c:f>
              <c:strCache>
                <c:ptCount val="1"/>
                <c:pt idx="0">
                  <c:v>A18-34</c:v>
                </c:pt>
              </c:strCache>
            </c:strRef>
          </c:tx>
          <c:dPt>
            <c:idx val="0"/>
            <c:bubble3D val="0"/>
            <c:spPr>
              <a:solidFill>
                <a:srgbClr val="3682B4"/>
              </a:solidFill>
            </c:spPr>
            <c:extLst>
              <c:ext xmlns:c16="http://schemas.microsoft.com/office/drawing/2014/chart" uri="{C3380CC4-5D6E-409C-BE32-E72D297353CC}">
                <c16:uniqueId val="{00000001-C07A-4A54-95EA-189938E797C9}"/>
              </c:ext>
            </c:extLst>
          </c:dPt>
          <c:dPt>
            <c:idx val="1"/>
            <c:bubble3D val="0"/>
            <c:spPr>
              <a:solidFill>
                <a:srgbClr val="50C8A0"/>
              </a:solidFill>
            </c:spPr>
            <c:extLst>
              <c:ext xmlns:c16="http://schemas.microsoft.com/office/drawing/2014/chart" uri="{C3380CC4-5D6E-409C-BE32-E72D297353CC}">
                <c16:uniqueId val="{00000003-C07A-4A54-95EA-189938E797C9}"/>
              </c:ext>
            </c:extLst>
          </c:dPt>
          <c:dPt>
            <c:idx val="2"/>
            <c:bubble3D val="0"/>
            <c:spPr>
              <a:solidFill>
                <a:srgbClr val="FAB982"/>
              </a:solidFill>
            </c:spPr>
            <c:extLst>
              <c:ext xmlns:c16="http://schemas.microsoft.com/office/drawing/2014/chart" uri="{C3380CC4-5D6E-409C-BE32-E72D297353CC}">
                <c16:uniqueId val="{00000005-C07A-4A54-95EA-189938E797C9}"/>
              </c:ext>
            </c:extLst>
          </c:dPt>
          <c:dPt>
            <c:idx val="4"/>
            <c:bubble3D val="0"/>
            <c:spPr>
              <a:solidFill>
                <a:schemeClr val="accent3"/>
              </a:solidFill>
            </c:spPr>
            <c:extLst>
              <c:ext xmlns:c16="http://schemas.microsoft.com/office/drawing/2014/chart" uri="{C3380CC4-5D6E-409C-BE32-E72D297353CC}">
                <c16:uniqueId val="{00000007-C07A-4A54-95EA-189938E797C9}"/>
              </c:ext>
            </c:extLst>
          </c:dPt>
          <c:dLbls>
            <c:dLbl>
              <c:idx val="1"/>
              <c:spPr/>
              <c:txPr>
                <a:bodyPr/>
                <a:lstStyle/>
                <a:p>
                  <a:pPr>
                    <a:defRPr sz="1400" b="1">
                      <a:solidFill>
                        <a:schemeClr val="bg1"/>
                      </a:solidFill>
                    </a:defRPr>
                  </a:pPr>
                  <a:endParaRPr lang="en-US"/>
                </a:p>
              </c:txPr>
              <c:showLegendKey val="0"/>
              <c:showVal val="1"/>
              <c:showCatName val="0"/>
              <c:showSerName val="0"/>
              <c:showPercent val="0"/>
              <c:showBubbleSize val="0"/>
              <c:extLst>
                <c:ext xmlns:c16="http://schemas.microsoft.com/office/drawing/2014/chart" uri="{C3380CC4-5D6E-409C-BE32-E72D297353CC}">
                  <c16:uniqueId val="{00000003-C07A-4A54-95EA-189938E797C9}"/>
                </c:ext>
              </c:extLst>
            </c:dLbl>
            <c:dLbl>
              <c:idx val="2"/>
              <c:spPr/>
              <c:txPr>
                <a:bodyPr/>
                <a:lstStyle/>
                <a:p>
                  <a:pPr>
                    <a:defRPr sz="1400" b="1">
                      <a:solidFill>
                        <a:schemeClr val="tx1"/>
                      </a:solidFill>
                    </a:defRPr>
                  </a:pPr>
                  <a:endParaRPr lang="en-US"/>
                </a:p>
              </c:txPr>
              <c:showLegendKey val="0"/>
              <c:showVal val="1"/>
              <c:showCatName val="0"/>
              <c:showSerName val="0"/>
              <c:showPercent val="0"/>
              <c:showBubbleSize val="0"/>
              <c:extLst>
                <c:ext xmlns:c16="http://schemas.microsoft.com/office/drawing/2014/chart" uri="{C3380CC4-5D6E-409C-BE32-E72D297353CC}">
                  <c16:uniqueId val="{00000005-C07A-4A54-95EA-189938E797C9}"/>
                </c:ext>
              </c:extLst>
            </c:dLbl>
            <c:dLbl>
              <c:idx val="5"/>
              <c:delete val="1"/>
              <c:extLst>
                <c:ext xmlns:c15="http://schemas.microsoft.com/office/drawing/2012/chart" uri="{CE6537A1-D6FC-4f65-9D91-7224C49458BB}"/>
                <c:ext xmlns:c16="http://schemas.microsoft.com/office/drawing/2014/chart" uri="{C3380CC4-5D6E-409C-BE32-E72D297353CC}">
                  <c16:uniqueId val="{00000008-C07A-4A54-95EA-189938E797C9}"/>
                </c:ext>
              </c:extLst>
            </c:dLbl>
            <c:dLbl>
              <c:idx val="6"/>
              <c:spPr/>
              <c:txPr>
                <a:bodyPr/>
                <a:lstStyle/>
                <a:p>
                  <a:pPr>
                    <a:defRPr sz="1400" b="1">
                      <a:solidFill>
                        <a:schemeClr val="tx1"/>
                      </a:solidFill>
                    </a:defRPr>
                  </a:pPr>
                  <a:endParaRPr lang="en-US"/>
                </a:p>
              </c:txPr>
              <c:showLegendKey val="0"/>
              <c:showVal val="1"/>
              <c:showCatName val="0"/>
              <c:showSerName val="0"/>
              <c:showPercent val="0"/>
              <c:showBubbleSize val="0"/>
              <c:extLst>
                <c:ext xmlns:c16="http://schemas.microsoft.com/office/drawing/2014/chart" uri="{C3380CC4-5D6E-409C-BE32-E72D297353CC}">
                  <c16:uniqueId val="{00000008-E827-4C25-A6AE-B43A96FE65FA}"/>
                </c:ext>
              </c:extLst>
            </c:dLbl>
            <c:spPr>
              <a:noFill/>
              <a:ln>
                <a:noFill/>
              </a:ln>
              <a:effectLst/>
            </c:spPr>
            <c:txPr>
              <a:bodyPr/>
              <a:lstStyle/>
              <a:p>
                <a:pPr>
                  <a:defRPr sz="1400" b="1">
                    <a:solidFill>
                      <a:schemeClr val="bg1"/>
                    </a:solidFill>
                  </a:defRPr>
                </a:pPr>
                <a:endParaRPr lang="en-US"/>
              </a:p>
            </c:txPr>
            <c:showLegendKey val="0"/>
            <c:showVal val="1"/>
            <c:showCatName val="0"/>
            <c:showSerName val="0"/>
            <c:showPercent val="0"/>
            <c:showBubbleSize val="0"/>
            <c:showLeaderLines val="1"/>
            <c:extLst>
              <c:ext xmlns:c15="http://schemas.microsoft.com/office/drawing/2012/chart" uri="{CE6537A1-D6FC-4f65-9D91-7224C49458BB}"/>
            </c:extLst>
          </c:dLbls>
          <c:cat>
            <c:strRef>
              <c:f>Sheet1!$A$2:$A$5</c:f>
              <c:strCache>
                <c:ptCount val="4"/>
                <c:pt idx="0">
                  <c:v>Live as it airs</c:v>
                </c:pt>
                <c:pt idx="1">
                  <c:v>Time-shifted / through a DVR (another time, after it airs, delayed time)</c:v>
                </c:pt>
                <c:pt idx="2">
                  <c:v>Via a streaming service or OTT app (i.e. Netflix, Hulu, CBS All Access)</c:v>
                </c:pt>
                <c:pt idx="3">
                  <c:v>On Video-On-Demand (VOD) through a cable or set top box</c:v>
                </c:pt>
              </c:strCache>
            </c:strRef>
          </c:cat>
          <c:val>
            <c:numRef>
              <c:f>Sheet1!$B$2:$B$5</c:f>
              <c:numCache>
                <c:formatCode>0%</c:formatCode>
                <c:ptCount val="4"/>
                <c:pt idx="0">
                  <c:v>0.39500000000000002</c:v>
                </c:pt>
                <c:pt idx="1">
                  <c:v>0.27600000000000002</c:v>
                </c:pt>
                <c:pt idx="2">
                  <c:v>0.23300000000000001</c:v>
                </c:pt>
                <c:pt idx="3">
                  <c:v>9.6000000000000002E-2</c:v>
                </c:pt>
              </c:numCache>
            </c:numRef>
          </c:val>
          <c:extLst>
            <c:ext xmlns:c16="http://schemas.microsoft.com/office/drawing/2014/chart" uri="{C3380CC4-5D6E-409C-BE32-E72D297353CC}">
              <c16:uniqueId val="{0000000A-C07A-4A54-95EA-189938E797C9}"/>
            </c:ext>
          </c:extLst>
        </c:ser>
        <c:dLbls>
          <c:showLegendKey val="0"/>
          <c:showVal val="0"/>
          <c:showCatName val="0"/>
          <c:showSerName val="0"/>
          <c:showPercent val="0"/>
          <c:showBubbleSize val="0"/>
          <c:showLeaderLines val="1"/>
        </c:dLbls>
        <c:firstSliceAng val="0"/>
      </c:pieChart>
    </c:plotArea>
    <c:plotVisOnly val="1"/>
    <c:dispBlanksAs val="gap"/>
    <c:showDLblsOverMax val="0"/>
  </c:chart>
  <c:txPr>
    <a:bodyPr/>
    <a:lstStyle/>
    <a:p>
      <a:pPr>
        <a:defRPr sz="18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Millennials</c:v>
                </c:pt>
              </c:strCache>
            </c:strRef>
          </c:tx>
          <c:spPr>
            <a:solidFill>
              <a:schemeClr val="accent1"/>
            </a:solidFill>
            <a:ln>
              <a:noFill/>
            </a:ln>
            <a:effectLst/>
          </c:spPr>
          <c:invertIfNegative val="0"/>
          <c:dPt>
            <c:idx val="0"/>
            <c:invertIfNegative val="0"/>
            <c:bubble3D val="0"/>
            <c:extLst>
              <c:ext xmlns:c16="http://schemas.microsoft.com/office/drawing/2014/chart" uri="{C3380CC4-5D6E-409C-BE32-E72D297353CC}">
                <c16:uniqueId val="{00000001-8D03-4D62-9605-81BC8A5AB1AA}"/>
              </c:ext>
            </c:extLst>
          </c:dPt>
          <c:dPt>
            <c:idx val="1"/>
            <c:invertIfNegative val="0"/>
            <c:bubble3D val="0"/>
            <c:extLst>
              <c:ext xmlns:c16="http://schemas.microsoft.com/office/drawing/2014/chart" uri="{C3380CC4-5D6E-409C-BE32-E72D297353CC}">
                <c16:uniqueId val="{00000003-8D03-4D62-9605-81BC8A5AB1AA}"/>
              </c:ext>
            </c:extLst>
          </c:dPt>
          <c:dPt>
            <c:idx val="2"/>
            <c:invertIfNegative val="0"/>
            <c:bubble3D val="0"/>
            <c:extLst>
              <c:ext xmlns:c16="http://schemas.microsoft.com/office/drawing/2014/chart" uri="{C3380CC4-5D6E-409C-BE32-E72D297353CC}">
                <c16:uniqueId val="{00000005-8D03-4D62-9605-81BC8A5AB1AA}"/>
              </c:ext>
            </c:extLst>
          </c:dPt>
          <c:dPt>
            <c:idx val="4"/>
            <c:invertIfNegative val="0"/>
            <c:bubble3D val="0"/>
            <c:extLst>
              <c:ext xmlns:c16="http://schemas.microsoft.com/office/drawing/2014/chart" uri="{C3380CC4-5D6E-409C-BE32-E72D297353CC}">
                <c16:uniqueId val="{00000007-8D03-4D62-9605-81BC8A5AB1AA}"/>
              </c:ext>
            </c:extLst>
          </c:dPt>
          <c:dLbls>
            <c:dLbl>
              <c:idx val="0"/>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1-8D03-4D62-9605-81BC8A5AB1AA}"/>
                </c:ext>
              </c:extLst>
            </c:dLbl>
            <c:dLbl>
              <c:idx val="5"/>
              <c:delete val="1"/>
              <c:extLst>
                <c:ext xmlns:c15="http://schemas.microsoft.com/office/drawing/2012/chart" uri="{CE6537A1-D6FC-4f65-9D91-7224C49458BB}"/>
                <c:ext xmlns:c16="http://schemas.microsoft.com/office/drawing/2014/chart" uri="{C3380CC4-5D6E-409C-BE32-E72D297353CC}">
                  <c16:uniqueId val="{00000008-8D03-4D62-9605-81BC8A5AB1AA}"/>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Live </c:v>
                </c:pt>
              </c:strCache>
            </c:strRef>
          </c:cat>
          <c:val>
            <c:numRef>
              <c:f>Sheet1!$B$2</c:f>
              <c:numCache>
                <c:formatCode>0%</c:formatCode>
                <c:ptCount val="1"/>
                <c:pt idx="0">
                  <c:v>0.39500000000000002</c:v>
                </c:pt>
              </c:numCache>
            </c:numRef>
          </c:val>
          <c:extLst>
            <c:ext xmlns:c16="http://schemas.microsoft.com/office/drawing/2014/chart" uri="{C3380CC4-5D6E-409C-BE32-E72D297353CC}">
              <c16:uniqueId val="{0000000A-8D03-4D62-9605-81BC8A5AB1AA}"/>
            </c:ext>
          </c:extLst>
        </c:ser>
        <c:dLbls>
          <c:showLegendKey val="0"/>
          <c:showVal val="0"/>
          <c:showCatName val="0"/>
          <c:showSerName val="0"/>
          <c:showPercent val="0"/>
          <c:showBubbleSize val="0"/>
        </c:dLbls>
        <c:gapWidth val="219"/>
        <c:overlap val="-27"/>
        <c:axId val="155357568"/>
        <c:axId val="155347584"/>
      </c:barChart>
      <c:valAx>
        <c:axId val="155347584"/>
        <c:scaling>
          <c:orientation val="minMax"/>
          <c:max val="0.5"/>
          <c:min val="0"/>
        </c:scaling>
        <c:delete val="1"/>
        <c:axPos val="l"/>
        <c:numFmt formatCode="0%" sourceLinked="1"/>
        <c:majorTickMark val="none"/>
        <c:minorTickMark val="none"/>
        <c:tickLblPos val="nextTo"/>
        <c:crossAx val="155357568"/>
        <c:crosses val="autoZero"/>
        <c:crossBetween val="between"/>
      </c:valAx>
      <c:catAx>
        <c:axId val="155357568"/>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55347584"/>
        <c:crosses val="autoZero"/>
        <c:auto val="1"/>
        <c:lblAlgn val="ctr"/>
        <c:lblOffset val="100"/>
        <c:noMultiLvlLbl val="0"/>
      </c:catAx>
      <c:spPr>
        <a:noFill/>
        <a:ln w="25400">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Millennials</c:v>
                </c:pt>
              </c:strCache>
            </c:strRef>
          </c:tx>
          <c:spPr>
            <a:solidFill>
              <a:srgbClr val="FF0000"/>
            </a:solidFill>
            <a:ln>
              <a:noFill/>
            </a:ln>
            <a:effectLst/>
          </c:spPr>
          <c:invertIfNegative val="0"/>
          <c:dPt>
            <c:idx val="0"/>
            <c:invertIfNegative val="0"/>
            <c:bubble3D val="0"/>
            <c:extLst>
              <c:ext xmlns:c16="http://schemas.microsoft.com/office/drawing/2014/chart" uri="{C3380CC4-5D6E-409C-BE32-E72D297353CC}">
                <c16:uniqueId val="{00000000-28D2-4C3B-BD87-0A902890CB36}"/>
              </c:ext>
            </c:extLst>
          </c:dPt>
          <c:dPt>
            <c:idx val="1"/>
            <c:invertIfNegative val="0"/>
            <c:bubble3D val="0"/>
            <c:extLst>
              <c:ext xmlns:c16="http://schemas.microsoft.com/office/drawing/2014/chart" uri="{C3380CC4-5D6E-409C-BE32-E72D297353CC}">
                <c16:uniqueId val="{00000001-28D2-4C3B-BD87-0A902890CB36}"/>
              </c:ext>
            </c:extLst>
          </c:dPt>
          <c:dPt>
            <c:idx val="2"/>
            <c:invertIfNegative val="0"/>
            <c:bubble3D val="0"/>
            <c:extLst>
              <c:ext xmlns:c16="http://schemas.microsoft.com/office/drawing/2014/chart" uri="{C3380CC4-5D6E-409C-BE32-E72D297353CC}">
                <c16:uniqueId val="{00000002-28D2-4C3B-BD87-0A902890CB36}"/>
              </c:ext>
            </c:extLst>
          </c:dPt>
          <c:dPt>
            <c:idx val="4"/>
            <c:invertIfNegative val="0"/>
            <c:bubble3D val="0"/>
            <c:extLst>
              <c:ext xmlns:c16="http://schemas.microsoft.com/office/drawing/2014/chart" uri="{C3380CC4-5D6E-409C-BE32-E72D297353CC}">
                <c16:uniqueId val="{00000003-28D2-4C3B-BD87-0A902890CB36}"/>
              </c:ext>
            </c:extLst>
          </c:dPt>
          <c:dLbls>
            <c:dLbl>
              <c:idx val="0"/>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0-28D2-4C3B-BD87-0A902890CB36}"/>
                </c:ext>
              </c:extLst>
            </c:dLbl>
            <c:dLbl>
              <c:idx val="5"/>
              <c:delete val="1"/>
              <c:extLst>
                <c:ext xmlns:c15="http://schemas.microsoft.com/office/drawing/2012/chart" uri="{CE6537A1-D6FC-4f65-9D91-7224C49458BB}"/>
                <c:ext xmlns:c16="http://schemas.microsoft.com/office/drawing/2014/chart" uri="{C3380CC4-5D6E-409C-BE32-E72D297353CC}">
                  <c16:uniqueId val="{00000004-28D2-4C3B-BD87-0A902890CB36}"/>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As Soon As It's Posted</c:v>
                </c:pt>
              </c:strCache>
            </c:strRef>
          </c:cat>
          <c:val>
            <c:numRef>
              <c:f>Sheet1!$B$2</c:f>
              <c:numCache>
                <c:formatCode>0%</c:formatCode>
                <c:ptCount val="1"/>
                <c:pt idx="0">
                  <c:v>0.28999999999999998</c:v>
                </c:pt>
              </c:numCache>
            </c:numRef>
          </c:val>
          <c:extLst>
            <c:ext xmlns:c16="http://schemas.microsoft.com/office/drawing/2014/chart" uri="{C3380CC4-5D6E-409C-BE32-E72D297353CC}">
              <c16:uniqueId val="{00000005-28D2-4C3B-BD87-0A902890CB36}"/>
            </c:ext>
          </c:extLst>
        </c:ser>
        <c:dLbls>
          <c:showLegendKey val="0"/>
          <c:showVal val="0"/>
          <c:showCatName val="0"/>
          <c:showSerName val="0"/>
          <c:showPercent val="0"/>
          <c:showBubbleSize val="0"/>
        </c:dLbls>
        <c:gapWidth val="219"/>
        <c:overlap val="-27"/>
        <c:axId val="155514752"/>
        <c:axId val="155513216"/>
      </c:barChart>
      <c:valAx>
        <c:axId val="155513216"/>
        <c:scaling>
          <c:orientation val="minMax"/>
          <c:max val="0.5"/>
          <c:min val="0"/>
        </c:scaling>
        <c:delete val="1"/>
        <c:axPos val="l"/>
        <c:numFmt formatCode="0%" sourceLinked="1"/>
        <c:majorTickMark val="none"/>
        <c:minorTickMark val="none"/>
        <c:tickLblPos val="nextTo"/>
        <c:crossAx val="155514752"/>
        <c:crosses val="autoZero"/>
        <c:crossBetween val="between"/>
      </c:valAx>
      <c:catAx>
        <c:axId val="155514752"/>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55513216"/>
        <c:crosses val="autoZero"/>
        <c:auto val="1"/>
        <c:lblAlgn val="ctr"/>
        <c:lblOffset val="100"/>
        <c:noMultiLvlLbl val="0"/>
      </c:catAx>
      <c:spPr>
        <a:noFill/>
        <a:ln w="25400">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12124447943091"/>
          <c:y val="0.23097826086956522"/>
          <c:w val="0.41949524560026846"/>
          <c:h val="0.64673913043478259"/>
        </c:manualLayout>
      </c:layout>
      <c:pieChart>
        <c:varyColors val="1"/>
        <c:ser>
          <c:idx val="0"/>
          <c:order val="0"/>
          <c:tx>
            <c:strRef>
              <c:f>Sheet1!$B$1</c:f>
              <c:strCache>
                <c:ptCount val="1"/>
                <c:pt idx="0">
                  <c:v>HHI</c:v>
                </c:pt>
              </c:strCache>
            </c:strRef>
          </c:tx>
          <c:dPt>
            <c:idx val="0"/>
            <c:bubble3D val="0"/>
            <c:spPr>
              <a:solidFill>
                <a:srgbClr val="3682B4"/>
              </a:solidFill>
            </c:spPr>
            <c:extLst>
              <c:ext xmlns:c16="http://schemas.microsoft.com/office/drawing/2014/chart" uri="{C3380CC4-5D6E-409C-BE32-E72D297353CC}">
                <c16:uniqueId val="{00000001-E4B4-471E-8B7E-8BECE18FBA84}"/>
              </c:ext>
            </c:extLst>
          </c:dPt>
          <c:dPt>
            <c:idx val="1"/>
            <c:bubble3D val="0"/>
            <c:spPr>
              <a:solidFill>
                <a:srgbClr val="50C8A0"/>
              </a:solidFill>
            </c:spPr>
            <c:extLst>
              <c:ext xmlns:c16="http://schemas.microsoft.com/office/drawing/2014/chart" uri="{C3380CC4-5D6E-409C-BE32-E72D297353CC}">
                <c16:uniqueId val="{00000003-E4B4-471E-8B7E-8BECE18FBA84}"/>
              </c:ext>
            </c:extLst>
          </c:dPt>
          <c:dPt>
            <c:idx val="2"/>
            <c:bubble3D val="0"/>
            <c:spPr>
              <a:solidFill>
                <a:srgbClr val="FAB982"/>
              </a:solidFill>
            </c:spPr>
            <c:extLst>
              <c:ext xmlns:c16="http://schemas.microsoft.com/office/drawing/2014/chart" uri="{C3380CC4-5D6E-409C-BE32-E72D297353CC}">
                <c16:uniqueId val="{00000005-E4B4-471E-8B7E-8BECE18FBA84}"/>
              </c:ext>
            </c:extLst>
          </c:dPt>
          <c:dLbls>
            <c:dLbl>
              <c:idx val="0"/>
              <c:spPr>
                <a:noFill/>
                <a:ln>
                  <a:noFill/>
                </a:ln>
                <a:effectLst/>
              </c:spPr>
              <c:txPr>
                <a:bodyPr anchorCtr="0"/>
                <a:lstStyle/>
                <a:p>
                  <a:pPr algn="l">
                    <a:defRPr lang="en-US" sz="12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1-E4B4-471E-8B7E-8BECE18FBA84}"/>
                </c:ext>
              </c:extLst>
            </c:dLbl>
            <c:dLbl>
              <c:idx val="1"/>
              <c:spPr>
                <a:noFill/>
                <a:ln>
                  <a:noFill/>
                </a:ln>
                <a:effectLst/>
              </c:spPr>
              <c:txPr>
                <a:bodyPr anchorCtr="0"/>
                <a:lstStyle/>
                <a:p>
                  <a:pPr algn="l">
                    <a:defRPr lang="en-US" sz="12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3-E4B4-471E-8B7E-8BECE18FBA84}"/>
                </c:ext>
              </c:extLst>
            </c:dLbl>
            <c:dLbl>
              <c:idx val="2"/>
              <c:spPr/>
              <c:txPr>
                <a:bodyPr anchorCtr="0"/>
                <a:lstStyle/>
                <a:p>
                  <a:pPr algn="l">
                    <a:defRPr lang="en-US" sz="12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5-E4B4-471E-8B7E-8BECE18FBA84}"/>
                </c:ext>
              </c:extLst>
            </c:dLbl>
            <c:dLbl>
              <c:idx val="3"/>
              <c:spPr>
                <a:noFill/>
                <a:ln>
                  <a:noFill/>
                </a:ln>
                <a:effectLst/>
              </c:spPr>
              <c:txPr>
                <a:bodyPr anchorCtr="0"/>
                <a:lstStyle/>
                <a:p>
                  <a:pPr algn="l">
                    <a:defRPr lang="en-US" sz="12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6-BDCA-44F5-AF69-87B320A8FA60}"/>
                </c:ext>
              </c:extLst>
            </c:dLbl>
            <c:dLbl>
              <c:idx val="4"/>
              <c:spPr>
                <a:noFill/>
                <a:ln>
                  <a:noFill/>
                </a:ln>
                <a:effectLst/>
              </c:spPr>
              <c:txPr>
                <a:bodyPr anchorCtr="0"/>
                <a:lstStyle/>
                <a:p>
                  <a:pPr algn="l">
                    <a:defRPr lang="en-US" sz="12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7-BDCA-44F5-AF69-87B320A8FA60}"/>
                </c:ext>
              </c:extLst>
            </c:dLbl>
            <c:dLbl>
              <c:idx val="5"/>
              <c:layout>
                <c:manualLayout>
                  <c:x val="2.7737060139104183E-3"/>
                  <c:y val="1.3774820267031838E-2"/>
                </c:manualLayout>
              </c:layout>
              <c:spPr>
                <a:noFill/>
                <a:ln>
                  <a:noFill/>
                </a:ln>
                <a:effectLst/>
              </c:spPr>
              <c:txPr>
                <a:bodyPr anchorCtr="0"/>
                <a:lstStyle/>
                <a:p>
                  <a:pPr algn="l">
                    <a:defRPr lang="en-US" sz="12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D1D2-47D0-934E-C31021BFF11F}"/>
                </c:ext>
              </c:extLst>
            </c:dLbl>
            <c:spPr>
              <a:noFill/>
              <a:ln>
                <a:noFill/>
              </a:ln>
              <a:effectLst/>
            </c:spPr>
            <c:txPr>
              <a:bodyPr anchorCtr="0"/>
              <a:lstStyle/>
              <a:p>
                <a:pPr algn="l">
                  <a:defRPr lang="en-US" sz="12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1"/>
            <c:extLst>
              <c:ext xmlns:c15="http://schemas.microsoft.com/office/drawing/2012/chart" uri="{CE6537A1-D6FC-4f65-9D91-7224C49458BB}"/>
            </c:extLst>
          </c:dLbls>
          <c:cat>
            <c:strRef>
              <c:f>Sheet1!$A$2:$A$7</c:f>
              <c:strCache>
                <c:ptCount val="6"/>
                <c:pt idx="0">
                  <c:v>Under $50K (67)</c:v>
                </c:pt>
                <c:pt idx="1">
                  <c:v>$50K-$100K (134)</c:v>
                </c:pt>
                <c:pt idx="2">
                  <c:v>$100K-$150K (107)</c:v>
                </c:pt>
                <c:pt idx="3">
                  <c:v>$150K-$200K (99)</c:v>
                </c:pt>
                <c:pt idx="4">
                  <c:v>$200K+ (93)</c:v>
                </c:pt>
                <c:pt idx="5">
                  <c:v>Prefer Not To Answer</c:v>
                </c:pt>
              </c:strCache>
            </c:strRef>
          </c:cat>
          <c:val>
            <c:numRef>
              <c:f>Sheet1!$B$2:$B$7</c:f>
              <c:numCache>
                <c:formatCode>0%</c:formatCode>
                <c:ptCount val="6"/>
                <c:pt idx="0">
                  <c:v>0.247</c:v>
                </c:pt>
                <c:pt idx="1">
                  <c:v>0.41399999999999998</c:v>
                </c:pt>
                <c:pt idx="2">
                  <c:v>0.185</c:v>
                </c:pt>
                <c:pt idx="3">
                  <c:v>8.1000000000000003E-2</c:v>
                </c:pt>
                <c:pt idx="4">
                  <c:v>6.4000000000000001E-2</c:v>
                </c:pt>
                <c:pt idx="5">
                  <c:v>0.01</c:v>
                </c:pt>
              </c:numCache>
            </c:numRef>
          </c:val>
          <c:extLst>
            <c:ext xmlns:c16="http://schemas.microsoft.com/office/drawing/2014/chart" uri="{C3380CC4-5D6E-409C-BE32-E72D297353CC}">
              <c16:uniqueId val="{00000006-E4B4-471E-8B7E-8BECE18FBA84}"/>
            </c:ext>
          </c:extLst>
        </c:ser>
        <c:dLbls>
          <c:showLegendKey val="0"/>
          <c:showVal val="0"/>
          <c:showCatName val="0"/>
          <c:showSerName val="0"/>
          <c:showPercent val="0"/>
          <c:showBubbleSize val="0"/>
          <c:showLeaderLines val="1"/>
        </c:dLbls>
        <c:firstSliceAng val="0"/>
      </c:pieChart>
    </c:plotArea>
    <c:legend>
      <c:legendPos val="r"/>
      <c:layout>
        <c:manualLayout>
          <c:xMode val="edge"/>
          <c:yMode val="edge"/>
          <c:x val="0.60120910568925157"/>
          <c:y val="0.14908378979801437"/>
          <c:w val="0.32647948020264811"/>
          <c:h val="0.75039455665867849"/>
        </c:manualLayout>
      </c:layout>
      <c:overlay val="0"/>
      <c:txPr>
        <a:bodyPr/>
        <a:lstStyle/>
        <a:p>
          <a:pPr>
            <a:defRPr sz="1000">
              <a:solidFill>
                <a:schemeClr val="bg1"/>
              </a:solidFill>
              <a:latin typeface="Trebuchet MS" panose="020B0603020202020204" pitchFamily="34" charset="0"/>
            </a:defRPr>
          </a:pPr>
          <a:endParaRPr lang="en-US"/>
        </a:p>
      </c:txPr>
    </c:legend>
    <c:plotVisOnly val="1"/>
    <c:dispBlanksAs val="zero"/>
    <c:showDLblsOverMax val="0"/>
  </c:chart>
  <c:txPr>
    <a:bodyPr/>
    <a:lstStyle/>
    <a:p>
      <a:pPr>
        <a:defRPr sz="1800"/>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1074660605224524"/>
          <c:y val="0.20923913043478262"/>
          <c:w val="0.43359592612464726"/>
          <c:h val="0.66847826086956519"/>
        </c:manualLayout>
      </c:layout>
      <c:pieChart>
        <c:varyColors val="1"/>
        <c:ser>
          <c:idx val="0"/>
          <c:order val="0"/>
          <c:tx>
            <c:strRef>
              <c:f>Sheet1!$B$1</c:f>
              <c:strCache>
                <c:ptCount val="1"/>
                <c:pt idx="0">
                  <c:v>Age</c:v>
                </c:pt>
              </c:strCache>
            </c:strRef>
          </c:tx>
          <c:dPt>
            <c:idx val="0"/>
            <c:bubble3D val="0"/>
            <c:spPr>
              <a:solidFill>
                <a:srgbClr val="3682B4"/>
              </a:solidFill>
            </c:spPr>
            <c:extLst>
              <c:ext xmlns:c16="http://schemas.microsoft.com/office/drawing/2014/chart" uri="{C3380CC4-5D6E-409C-BE32-E72D297353CC}">
                <c16:uniqueId val="{00000001-8201-4571-9C3B-9CB63273A6D8}"/>
              </c:ext>
            </c:extLst>
          </c:dPt>
          <c:dPt>
            <c:idx val="1"/>
            <c:bubble3D val="0"/>
            <c:spPr>
              <a:solidFill>
                <a:srgbClr val="50C8A0"/>
              </a:solidFill>
            </c:spPr>
            <c:extLst>
              <c:ext xmlns:c16="http://schemas.microsoft.com/office/drawing/2014/chart" uri="{C3380CC4-5D6E-409C-BE32-E72D297353CC}">
                <c16:uniqueId val="{00000003-8201-4571-9C3B-9CB63273A6D8}"/>
              </c:ext>
            </c:extLst>
          </c:dPt>
          <c:dPt>
            <c:idx val="2"/>
            <c:bubble3D val="0"/>
            <c:spPr>
              <a:solidFill>
                <a:srgbClr val="FAB982"/>
              </a:solidFill>
            </c:spPr>
            <c:extLst>
              <c:ext xmlns:c16="http://schemas.microsoft.com/office/drawing/2014/chart" uri="{C3380CC4-5D6E-409C-BE32-E72D297353CC}">
                <c16:uniqueId val="{00000005-8201-4571-9C3B-9CB63273A6D8}"/>
              </c:ext>
            </c:extLst>
          </c:dPt>
          <c:dLbls>
            <c:dLbl>
              <c:idx val="0"/>
              <c:layout>
                <c:manualLayout>
                  <c:x val="-0.12655916873605355"/>
                  <c:y val="0.1130225094145841"/>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8201-4571-9C3B-9CB63273A6D8}"/>
                </c:ext>
              </c:extLst>
            </c:dLbl>
            <c:dLbl>
              <c:idx val="1"/>
              <c:spPr>
                <a:noFill/>
                <a:ln>
                  <a:noFill/>
                </a:ln>
                <a:effectLst/>
              </c:spPr>
              <c:txPr>
                <a:bodyPr/>
                <a:lstStyle/>
                <a:p>
                  <a:pPr algn="ctr">
                    <a:defRPr lang="en-US" sz="12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3-8201-4571-9C3B-9CB63273A6D8}"/>
                </c:ext>
              </c:extLst>
            </c:dLbl>
            <c:dLbl>
              <c:idx val="2"/>
              <c:spPr/>
              <c:txPr>
                <a:bodyPr/>
                <a:lstStyle/>
                <a:p>
                  <a:pPr algn="ctr">
                    <a:defRPr lang="en-US" sz="12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5-8201-4571-9C3B-9CB63273A6D8}"/>
                </c:ext>
              </c:extLst>
            </c:dLbl>
            <c:spPr>
              <a:noFill/>
              <a:ln>
                <a:noFill/>
              </a:ln>
              <a:effectLst/>
            </c:spPr>
            <c:txPr>
              <a:bodyPr/>
              <a:lstStyle/>
              <a:p>
                <a:pPr algn="ctr">
                  <a:defRPr lang="en-US" sz="1200" b="1" i="0" u="none" strike="noStrike" kern="1200" baseline="0">
                    <a:solidFill>
                      <a:prstClr val="white"/>
                    </a:solidFill>
                    <a:latin typeface="+mn-lt"/>
                    <a:ea typeface="+mn-ea"/>
                    <a:cs typeface="+mn-cs"/>
                  </a:defRPr>
                </a:pPr>
                <a:endParaRPr lang="en-US"/>
              </a:p>
            </c:txPr>
            <c:showLegendKey val="0"/>
            <c:showVal val="1"/>
            <c:showCatName val="0"/>
            <c:showSerName val="0"/>
            <c:showPercent val="0"/>
            <c:showBubbleSize val="0"/>
            <c:showLeaderLines val="1"/>
            <c:extLst>
              <c:ext xmlns:c15="http://schemas.microsoft.com/office/drawing/2012/chart" uri="{CE6537A1-D6FC-4f65-9D91-7224C49458BB}"/>
            </c:extLst>
          </c:dLbls>
          <c:cat>
            <c:strRef>
              <c:f>Sheet1!$A$2:$A$5</c:f>
              <c:strCache>
                <c:ptCount val="4"/>
                <c:pt idx="0">
                  <c:v>A18-34 (114)</c:v>
                </c:pt>
                <c:pt idx="1">
                  <c:v>A35-49 (105)</c:v>
                </c:pt>
                <c:pt idx="2">
                  <c:v>A50-64 (98)</c:v>
                </c:pt>
                <c:pt idx="3">
                  <c:v>A65+ (76)</c:v>
                </c:pt>
              </c:strCache>
            </c:strRef>
          </c:cat>
          <c:val>
            <c:numRef>
              <c:f>Sheet1!$B$2:$B$5</c:f>
              <c:numCache>
                <c:formatCode>0%</c:formatCode>
                <c:ptCount val="4"/>
                <c:pt idx="0">
                  <c:v>0.34399999999999997</c:v>
                </c:pt>
                <c:pt idx="1">
                  <c:v>0.25800000000000001</c:v>
                </c:pt>
                <c:pt idx="2">
                  <c:v>0.246</c:v>
                </c:pt>
                <c:pt idx="3">
                  <c:v>0.153</c:v>
                </c:pt>
              </c:numCache>
            </c:numRef>
          </c:val>
          <c:extLst>
            <c:ext xmlns:c16="http://schemas.microsoft.com/office/drawing/2014/chart" uri="{C3380CC4-5D6E-409C-BE32-E72D297353CC}">
              <c16:uniqueId val="{00000006-8201-4571-9C3B-9CB63273A6D8}"/>
            </c:ext>
          </c:extLst>
        </c:ser>
        <c:dLbls>
          <c:showLegendKey val="0"/>
          <c:showVal val="0"/>
          <c:showCatName val="0"/>
          <c:showSerName val="0"/>
          <c:showPercent val="0"/>
          <c:showBubbleSize val="0"/>
          <c:showLeaderLines val="1"/>
        </c:dLbls>
        <c:firstSliceAng val="0"/>
      </c:pieChart>
    </c:plotArea>
    <c:legend>
      <c:legendPos val="r"/>
      <c:layout>
        <c:manualLayout>
          <c:xMode val="edge"/>
          <c:yMode val="edge"/>
          <c:x val="0.63588774868285569"/>
          <c:y val="0.2683806915439918"/>
          <c:w val="0.28944283714574476"/>
          <c:h val="0.50671644984594322"/>
        </c:manualLayout>
      </c:layout>
      <c:overlay val="0"/>
      <c:txPr>
        <a:bodyPr/>
        <a:lstStyle/>
        <a:p>
          <a:pPr>
            <a:defRPr sz="1100">
              <a:solidFill>
                <a:schemeClr val="bg1"/>
              </a:solidFill>
              <a:latin typeface="Trebuchet MS" panose="020B0603020202020204" pitchFamily="34" charset="0"/>
            </a:defRPr>
          </a:pPr>
          <a:endParaRPr lang="en-US"/>
        </a:p>
      </c:txPr>
    </c:legend>
    <c:plotVisOnly val="1"/>
    <c:dispBlanksAs val="zero"/>
    <c:showDLblsOverMax val="0"/>
  </c:chart>
  <c:txPr>
    <a:bodyPr/>
    <a:lstStyle/>
    <a:p>
      <a:pPr>
        <a:defRPr sz="1800"/>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4366059217861896"/>
          <c:y val="0.10847569325573433"/>
          <c:w val="0.44922575328305758"/>
          <c:h val="0.69257488873673401"/>
        </c:manualLayout>
      </c:layout>
      <c:pieChart>
        <c:varyColors val="1"/>
        <c:ser>
          <c:idx val="0"/>
          <c:order val="0"/>
          <c:tx>
            <c:strRef>
              <c:f>Sheet1!$B$1</c:f>
              <c:strCache>
                <c:ptCount val="1"/>
                <c:pt idx="0">
                  <c:v>Gender</c:v>
                </c:pt>
              </c:strCache>
            </c:strRef>
          </c:tx>
          <c:dPt>
            <c:idx val="0"/>
            <c:bubble3D val="0"/>
            <c:spPr>
              <a:solidFill>
                <a:srgbClr val="3682B4"/>
              </a:solidFill>
            </c:spPr>
            <c:extLst>
              <c:ext xmlns:c16="http://schemas.microsoft.com/office/drawing/2014/chart" uri="{C3380CC4-5D6E-409C-BE32-E72D297353CC}">
                <c16:uniqueId val="{00000001-F3A9-4287-8135-DBCF417C152C}"/>
              </c:ext>
            </c:extLst>
          </c:dPt>
          <c:dPt>
            <c:idx val="1"/>
            <c:bubble3D val="0"/>
            <c:spPr>
              <a:solidFill>
                <a:srgbClr val="50C8A0"/>
              </a:solidFill>
            </c:spPr>
            <c:extLst>
              <c:ext xmlns:c16="http://schemas.microsoft.com/office/drawing/2014/chart" uri="{C3380CC4-5D6E-409C-BE32-E72D297353CC}">
                <c16:uniqueId val="{00000003-F3A9-4287-8135-DBCF417C152C}"/>
              </c:ext>
            </c:extLst>
          </c:dPt>
          <c:dPt>
            <c:idx val="2"/>
            <c:bubble3D val="0"/>
            <c:spPr>
              <a:solidFill>
                <a:srgbClr val="FAB982"/>
              </a:solidFill>
            </c:spPr>
            <c:extLst>
              <c:ext xmlns:c16="http://schemas.microsoft.com/office/drawing/2014/chart" uri="{C3380CC4-5D6E-409C-BE32-E72D297353CC}">
                <c16:uniqueId val="{00000005-F3A9-4287-8135-DBCF417C152C}"/>
              </c:ext>
            </c:extLst>
          </c:dPt>
          <c:dLbls>
            <c:dLbl>
              <c:idx val="1"/>
              <c:spPr>
                <a:noFill/>
                <a:ln>
                  <a:noFill/>
                </a:ln>
                <a:effectLst/>
              </c:spPr>
              <c:txPr>
                <a:bodyPr/>
                <a:lstStyle/>
                <a:p>
                  <a:pPr algn="ctr">
                    <a:defRPr lang="en-US" sz="12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3-F3A9-4287-8135-DBCF417C152C}"/>
                </c:ext>
              </c:extLst>
            </c:dLbl>
            <c:dLbl>
              <c:idx val="2"/>
              <c:spPr/>
              <c:txPr>
                <a:bodyPr/>
                <a:lstStyle/>
                <a:p>
                  <a:pPr algn="ctr">
                    <a:defRPr lang="en-US" sz="12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5-F3A9-4287-8135-DBCF417C152C}"/>
                </c:ext>
              </c:extLst>
            </c:dLbl>
            <c:spPr>
              <a:noFill/>
              <a:ln>
                <a:noFill/>
              </a:ln>
              <a:effectLst/>
            </c:spPr>
            <c:txPr>
              <a:bodyPr/>
              <a:lstStyle/>
              <a:p>
                <a:pPr algn="ctr">
                  <a:defRPr lang="en-US" sz="1200" b="1" i="0" u="none" strike="noStrike" kern="1200" baseline="0">
                    <a:solidFill>
                      <a:prstClr val="white"/>
                    </a:solidFill>
                    <a:latin typeface="+mn-lt"/>
                    <a:ea typeface="+mn-ea"/>
                    <a:cs typeface="+mn-cs"/>
                  </a:defRPr>
                </a:pPr>
                <a:endParaRPr lang="en-US"/>
              </a:p>
            </c:txPr>
            <c:showLegendKey val="0"/>
            <c:showVal val="1"/>
            <c:showCatName val="0"/>
            <c:showSerName val="0"/>
            <c:showPercent val="0"/>
            <c:showBubbleSize val="0"/>
            <c:showLeaderLines val="1"/>
            <c:extLst>
              <c:ext xmlns:c15="http://schemas.microsoft.com/office/drawing/2012/chart" uri="{CE6537A1-D6FC-4f65-9D91-7224C49458BB}"/>
            </c:extLst>
          </c:dLbls>
          <c:cat>
            <c:strRef>
              <c:f>Sheet1!$A$2:$A$3</c:f>
              <c:strCache>
                <c:ptCount val="2"/>
                <c:pt idx="0">
                  <c:v>Female (100)</c:v>
                </c:pt>
                <c:pt idx="1">
                  <c:v>Male (100)</c:v>
                </c:pt>
              </c:strCache>
            </c:strRef>
          </c:cat>
          <c:val>
            <c:numRef>
              <c:f>Sheet1!$B$2:$B$3</c:f>
              <c:numCache>
                <c:formatCode>0%</c:formatCode>
                <c:ptCount val="2"/>
                <c:pt idx="0">
                  <c:v>0.50800000000000001</c:v>
                </c:pt>
                <c:pt idx="1">
                  <c:v>0.49199999999999999</c:v>
                </c:pt>
              </c:numCache>
            </c:numRef>
          </c:val>
          <c:extLst>
            <c:ext xmlns:c16="http://schemas.microsoft.com/office/drawing/2014/chart" uri="{C3380CC4-5D6E-409C-BE32-E72D297353CC}">
              <c16:uniqueId val="{00000006-F3A9-4287-8135-DBCF417C152C}"/>
            </c:ext>
          </c:extLst>
        </c:ser>
        <c:dLbls>
          <c:showLegendKey val="0"/>
          <c:showVal val="0"/>
          <c:showCatName val="0"/>
          <c:showSerName val="0"/>
          <c:showPercent val="0"/>
          <c:showBubbleSize val="0"/>
          <c:showLeaderLines val="1"/>
        </c:dLbls>
        <c:firstSliceAng val="0"/>
      </c:pieChart>
    </c:plotArea>
    <c:legend>
      <c:legendPos val="r"/>
      <c:layout>
        <c:manualLayout>
          <c:xMode val="edge"/>
          <c:yMode val="edge"/>
          <c:x val="0.69020060667248895"/>
          <c:y val="0.27266860664156112"/>
          <c:w val="0.24602585612813149"/>
          <c:h val="0.36078942454327589"/>
        </c:manualLayout>
      </c:layout>
      <c:overlay val="0"/>
      <c:txPr>
        <a:bodyPr/>
        <a:lstStyle/>
        <a:p>
          <a:pPr>
            <a:defRPr sz="1050">
              <a:solidFill>
                <a:schemeClr val="bg1"/>
              </a:solidFill>
              <a:latin typeface="Trebuchet MS" panose="020B0603020202020204" pitchFamily="34" charset="0"/>
            </a:defRPr>
          </a:pPr>
          <a:endParaRPr lang="en-US"/>
        </a:p>
      </c:txPr>
    </c:legend>
    <c:plotVisOnly val="1"/>
    <c:dispBlanksAs val="zero"/>
    <c:showDLblsOverMax val="0"/>
  </c:chart>
  <c:txPr>
    <a:bodyPr/>
    <a:lstStyle/>
    <a:p>
      <a:pPr>
        <a:defRPr sz="1800"/>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91835CE-5409-4425-9ED5-1B14D46D7921}" type="doc">
      <dgm:prSet loTypeId="urn:microsoft.com/office/officeart/2005/8/layout/pyramid3" loCatId="pyramid" qsTypeId="urn:microsoft.com/office/officeart/2005/8/quickstyle/simple1" qsCatId="simple" csTypeId="urn:microsoft.com/office/officeart/2005/8/colors/accent1_2" csCatId="accent1" phldr="1"/>
      <dgm:spPr/>
    </dgm:pt>
    <dgm:pt modelId="{FA39764C-F748-41FF-B066-9106CB5D9523}">
      <dgm:prSet phldrT="[Text]" custT="1"/>
      <dgm:spPr>
        <a:solidFill>
          <a:schemeClr val="accent2">
            <a:lumMod val="20000"/>
            <a:lumOff val="80000"/>
          </a:schemeClr>
        </a:solidFill>
      </dgm:spPr>
      <dgm:t>
        <a:bodyPr/>
        <a:lstStyle/>
        <a:p>
          <a:endParaRPr lang="en-US" sz="2000" dirty="0"/>
        </a:p>
        <a:p>
          <a:r>
            <a:rPr lang="en-US" sz="2000" dirty="0"/>
            <a:t>Attention</a:t>
          </a:r>
        </a:p>
        <a:p>
          <a:r>
            <a:rPr lang="en-US" sz="1000" dirty="0"/>
            <a:t>Take notice and be aware</a:t>
          </a:r>
        </a:p>
        <a:p>
          <a:endParaRPr lang="en-US" sz="1800" dirty="0"/>
        </a:p>
      </dgm:t>
    </dgm:pt>
    <dgm:pt modelId="{262EA50B-D99B-4E34-B178-65FD9BAC547A}" type="parTrans" cxnId="{B56D0D3E-833F-4D34-B0C4-041B28121C0A}">
      <dgm:prSet/>
      <dgm:spPr/>
      <dgm:t>
        <a:bodyPr/>
        <a:lstStyle/>
        <a:p>
          <a:endParaRPr lang="en-US" sz="1400"/>
        </a:p>
      </dgm:t>
    </dgm:pt>
    <dgm:pt modelId="{2E85BF28-D41B-4669-B974-171BF5BA42B5}" type="sibTrans" cxnId="{B56D0D3E-833F-4D34-B0C4-041B28121C0A}">
      <dgm:prSet/>
      <dgm:spPr/>
      <dgm:t>
        <a:bodyPr/>
        <a:lstStyle/>
        <a:p>
          <a:endParaRPr lang="en-US" sz="1400"/>
        </a:p>
      </dgm:t>
    </dgm:pt>
    <dgm:pt modelId="{EDD6F2B0-37A2-4A48-A171-FCAFC25C2DB0}">
      <dgm:prSet phldrT="[Text]" custT="1"/>
      <dgm:spPr>
        <a:solidFill>
          <a:schemeClr val="accent2">
            <a:lumMod val="40000"/>
            <a:lumOff val="60000"/>
          </a:schemeClr>
        </a:solidFill>
      </dgm:spPr>
      <dgm:t>
        <a:bodyPr/>
        <a:lstStyle/>
        <a:p>
          <a:r>
            <a:rPr lang="en-US" sz="2000" dirty="0"/>
            <a:t>Interest</a:t>
          </a:r>
        </a:p>
        <a:p>
          <a:r>
            <a:rPr lang="en-US" sz="1050" dirty="0"/>
            <a:t>Deepen engagement</a:t>
          </a:r>
        </a:p>
      </dgm:t>
    </dgm:pt>
    <dgm:pt modelId="{96A7A078-8880-48C9-B8AA-AED3A063529C}" type="parTrans" cxnId="{CBD61CB0-14FE-4A78-A4A2-C177EF14862A}">
      <dgm:prSet/>
      <dgm:spPr/>
      <dgm:t>
        <a:bodyPr/>
        <a:lstStyle/>
        <a:p>
          <a:endParaRPr lang="en-US" sz="1400"/>
        </a:p>
      </dgm:t>
    </dgm:pt>
    <dgm:pt modelId="{DAB136EA-B448-43CB-8C83-F1D254149F89}" type="sibTrans" cxnId="{CBD61CB0-14FE-4A78-A4A2-C177EF14862A}">
      <dgm:prSet/>
      <dgm:spPr/>
      <dgm:t>
        <a:bodyPr/>
        <a:lstStyle/>
        <a:p>
          <a:endParaRPr lang="en-US" sz="1400"/>
        </a:p>
      </dgm:t>
    </dgm:pt>
    <dgm:pt modelId="{717709EB-D4C5-4683-8E3A-BE5F7BE3185C}">
      <dgm:prSet phldrT="[Text]" custT="1"/>
      <dgm:spPr>
        <a:solidFill>
          <a:schemeClr val="accent2"/>
        </a:solidFill>
      </dgm:spPr>
      <dgm:t>
        <a:bodyPr/>
        <a:lstStyle/>
        <a:p>
          <a:r>
            <a:rPr lang="en-US" sz="2000" dirty="0">
              <a:solidFill>
                <a:schemeClr val="bg1"/>
              </a:solidFill>
            </a:rPr>
            <a:t>Desire</a:t>
          </a:r>
        </a:p>
        <a:p>
          <a:r>
            <a:rPr lang="en-US" sz="1000" dirty="0">
              <a:solidFill>
                <a:schemeClr val="bg1"/>
              </a:solidFill>
            </a:rPr>
            <a:t>Prioritize; Greater urgency &amp; anticipation</a:t>
          </a:r>
        </a:p>
      </dgm:t>
    </dgm:pt>
    <dgm:pt modelId="{EB567FE3-0748-4511-87DB-3F052B1DC225}" type="parTrans" cxnId="{E7519A26-A404-41DD-9B76-D5263013F534}">
      <dgm:prSet/>
      <dgm:spPr/>
      <dgm:t>
        <a:bodyPr/>
        <a:lstStyle/>
        <a:p>
          <a:endParaRPr lang="en-US" sz="1400"/>
        </a:p>
      </dgm:t>
    </dgm:pt>
    <dgm:pt modelId="{CB374525-8F6B-4EA6-B2AD-18891F9C714D}" type="sibTrans" cxnId="{E7519A26-A404-41DD-9B76-D5263013F534}">
      <dgm:prSet/>
      <dgm:spPr/>
      <dgm:t>
        <a:bodyPr/>
        <a:lstStyle/>
        <a:p>
          <a:endParaRPr lang="en-US" sz="1400"/>
        </a:p>
      </dgm:t>
    </dgm:pt>
    <dgm:pt modelId="{8402BF4B-462C-43CA-BDA8-A946C6EC0D3C}">
      <dgm:prSet phldrT="[Text]" custT="1"/>
      <dgm:spPr>
        <a:solidFill>
          <a:schemeClr val="accent2">
            <a:lumMod val="75000"/>
          </a:schemeClr>
        </a:solidFill>
      </dgm:spPr>
      <dgm:t>
        <a:bodyPr lIns="0" tIns="0" rIns="0" bIns="548640"/>
        <a:lstStyle/>
        <a:p>
          <a:pPr>
            <a:lnSpc>
              <a:spcPct val="100000"/>
            </a:lnSpc>
            <a:spcAft>
              <a:spcPts val="0"/>
            </a:spcAft>
          </a:pPr>
          <a:endParaRPr lang="en-US" sz="1200" dirty="0">
            <a:solidFill>
              <a:schemeClr val="bg1"/>
            </a:solidFill>
          </a:endParaRPr>
        </a:p>
        <a:p>
          <a:pPr>
            <a:lnSpc>
              <a:spcPct val="100000"/>
            </a:lnSpc>
            <a:spcAft>
              <a:spcPts val="0"/>
            </a:spcAft>
          </a:pPr>
          <a:endParaRPr lang="en-US" sz="1200" dirty="0">
            <a:solidFill>
              <a:schemeClr val="bg1"/>
            </a:solidFill>
          </a:endParaRPr>
        </a:p>
        <a:p>
          <a:pPr>
            <a:lnSpc>
              <a:spcPct val="100000"/>
            </a:lnSpc>
            <a:spcAft>
              <a:spcPts val="0"/>
            </a:spcAft>
          </a:pPr>
          <a:r>
            <a:rPr lang="en-US" sz="1200" dirty="0">
              <a:solidFill>
                <a:schemeClr val="bg1"/>
              </a:solidFill>
            </a:rPr>
            <a:t>Action &amp; Advocacy </a:t>
          </a:r>
        </a:p>
        <a:p>
          <a:pPr>
            <a:lnSpc>
              <a:spcPct val="100000"/>
            </a:lnSpc>
            <a:spcAft>
              <a:spcPts val="0"/>
            </a:spcAft>
          </a:pPr>
          <a:endParaRPr lang="en-US" sz="1200" dirty="0">
            <a:solidFill>
              <a:schemeClr val="bg1"/>
            </a:solidFill>
          </a:endParaRPr>
        </a:p>
        <a:p>
          <a:pPr>
            <a:lnSpc>
              <a:spcPct val="100000"/>
            </a:lnSpc>
            <a:spcAft>
              <a:spcPts val="0"/>
            </a:spcAft>
          </a:pPr>
          <a:r>
            <a:rPr lang="en-US" sz="800" dirty="0">
              <a:solidFill>
                <a:schemeClr val="bg1"/>
              </a:solidFill>
            </a:rPr>
            <a:t>Actively support </a:t>
          </a:r>
        </a:p>
        <a:p>
          <a:pPr>
            <a:lnSpc>
              <a:spcPct val="100000"/>
            </a:lnSpc>
            <a:spcAft>
              <a:spcPts val="0"/>
            </a:spcAft>
          </a:pPr>
          <a:r>
            <a:rPr lang="en-US" sz="800" dirty="0">
              <a:solidFill>
                <a:schemeClr val="bg1"/>
              </a:solidFill>
            </a:rPr>
            <a:t>or </a:t>
          </a:r>
        </a:p>
        <a:p>
          <a:pPr>
            <a:lnSpc>
              <a:spcPct val="100000"/>
            </a:lnSpc>
            <a:spcAft>
              <a:spcPts val="0"/>
            </a:spcAft>
          </a:pPr>
          <a:r>
            <a:rPr lang="en-US" sz="800" dirty="0">
              <a:solidFill>
                <a:schemeClr val="bg1"/>
              </a:solidFill>
            </a:rPr>
            <a:t>promote</a:t>
          </a:r>
        </a:p>
        <a:p>
          <a:pPr>
            <a:lnSpc>
              <a:spcPct val="100000"/>
            </a:lnSpc>
            <a:spcAft>
              <a:spcPts val="0"/>
            </a:spcAft>
          </a:pPr>
          <a:endParaRPr lang="en-US" sz="1200" dirty="0">
            <a:solidFill>
              <a:schemeClr val="bg1"/>
            </a:solidFill>
          </a:endParaRPr>
        </a:p>
      </dgm:t>
    </dgm:pt>
    <dgm:pt modelId="{44F7A590-04EE-498B-800D-B161402262AE}" type="parTrans" cxnId="{F377E10D-F302-4FB9-9705-49584D28A998}">
      <dgm:prSet/>
      <dgm:spPr/>
      <dgm:t>
        <a:bodyPr/>
        <a:lstStyle/>
        <a:p>
          <a:endParaRPr lang="en-US" sz="1400"/>
        </a:p>
      </dgm:t>
    </dgm:pt>
    <dgm:pt modelId="{947E79AF-7420-40BC-8B30-8978119AB521}" type="sibTrans" cxnId="{F377E10D-F302-4FB9-9705-49584D28A998}">
      <dgm:prSet/>
      <dgm:spPr/>
      <dgm:t>
        <a:bodyPr/>
        <a:lstStyle/>
        <a:p>
          <a:endParaRPr lang="en-US" sz="1400"/>
        </a:p>
      </dgm:t>
    </dgm:pt>
    <dgm:pt modelId="{594BD1C7-BA70-42E5-9353-DF8F6CF144A7}" type="pres">
      <dgm:prSet presAssocID="{591835CE-5409-4425-9ED5-1B14D46D7921}" presName="Name0" presStyleCnt="0">
        <dgm:presLayoutVars>
          <dgm:dir/>
          <dgm:animLvl val="lvl"/>
          <dgm:resizeHandles val="exact"/>
        </dgm:presLayoutVars>
      </dgm:prSet>
      <dgm:spPr/>
    </dgm:pt>
    <dgm:pt modelId="{E75DFDAD-3551-4905-A52C-97FBFD5FBF46}" type="pres">
      <dgm:prSet presAssocID="{FA39764C-F748-41FF-B066-9106CB5D9523}" presName="Name8" presStyleCnt="0"/>
      <dgm:spPr/>
    </dgm:pt>
    <dgm:pt modelId="{A94BA881-6967-4B42-A5F6-2A32ACC383CA}" type="pres">
      <dgm:prSet presAssocID="{FA39764C-F748-41FF-B066-9106CB5D9523}" presName="level" presStyleLbl="node1" presStyleIdx="0" presStyleCnt="4" custScaleY="109878">
        <dgm:presLayoutVars>
          <dgm:chMax val="1"/>
          <dgm:bulletEnabled val="1"/>
        </dgm:presLayoutVars>
      </dgm:prSet>
      <dgm:spPr/>
    </dgm:pt>
    <dgm:pt modelId="{B523DD0E-2504-46AB-9CBA-240813DFF145}" type="pres">
      <dgm:prSet presAssocID="{FA39764C-F748-41FF-B066-9106CB5D9523}" presName="levelTx" presStyleLbl="revTx" presStyleIdx="0" presStyleCnt="0">
        <dgm:presLayoutVars>
          <dgm:chMax val="1"/>
          <dgm:bulletEnabled val="1"/>
        </dgm:presLayoutVars>
      </dgm:prSet>
      <dgm:spPr/>
    </dgm:pt>
    <dgm:pt modelId="{0928160A-5301-420C-A4FF-225B5F15E263}" type="pres">
      <dgm:prSet presAssocID="{EDD6F2B0-37A2-4A48-A171-FCAFC25C2DB0}" presName="Name8" presStyleCnt="0"/>
      <dgm:spPr/>
    </dgm:pt>
    <dgm:pt modelId="{BDD672E8-3CF1-4614-91AD-41BC4F0BF33C}" type="pres">
      <dgm:prSet presAssocID="{EDD6F2B0-37A2-4A48-A171-FCAFC25C2DB0}" presName="level" presStyleLbl="node1" presStyleIdx="1" presStyleCnt="4" custScaleY="126212">
        <dgm:presLayoutVars>
          <dgm:chMax val="1"/>
          <dgm:bulletEnabled val="1"/>
        </dgm:presLayoutVars>
      </dgm:prSet>
      <dgm:spPr/>
    </dgm:pt>
    <dgm:pt modelId="{4F7CE288-2BC9-4AB0-BD0E-E1EED285B16E}" type="pres">
      <dgm:prSet presAssocID="{EDD6F2B0-37A2-4A48-A171-FCAFC25C2DB0}" presName="levelTx" presStyleLbl="revTx" presStyleIdx="0" presStyleCnt="0">
        <dgm:presLayoutVars>
          <dgm:chMax val="1"/>
          <dgm:bulletEnabled val="1"/>
        </dgm:presLayoutVars>
      </dgm:prSet>
      <dgm:spPr/>
    </dgm:pt>
    <dgm:pt modelId="{EBF1F13D-33B5-45E1-BFBC-AA7F04149410}" type="pres">
      <dgm:prSet presAssocID="{717709EB-D4C5-4683-8E3A-BE5F7BE3185C}" presName="Name8" presStyleCnt="0"/>
      <dgm:spPr/>
    </dgm:pt>
    <dgm:pt modelId="{53E632BF-F500-46B5-AF64-E067C2E99976}" type="pres">
      <dgm:prSet presAssocID="{717709EB-D4C5-4683-8E3A-BE5F7BE3185C}" presName="level" presStyleLbl="node1" presStyleIdx="2" presStyleCnt="4" custScaleX="99722" custScaleY="114480" custLinFactNeighborY="345">
        <dgm:presLayoutVars>
          <dgm:chMax val="1"/>
          <dgm:bulletEnabled val="1"/>
        </dgm:presLayoutVars>
      </dgm:prSet>
      <dgm:spPr/>
    </dgm:pt>
    <dgm:pt modelId="{409FF16B-4208-4AC3-866A-FE9DCE8B07EF}" type="pres">
      <dgm:prSet presAssocID="{717709EB-D4C5-4683-8E3A-BE5F7BE3185C}" presName="levelTx" presStyleLbl="revTx" presStyleIdx="0" presStyleCnt="0">
        <dgm:presLayoutVars>
          <dgm:chMax val="1"/>
          <dgm:bulletEnabled val="1"/>
        </dgm:presLayoutVars>
      </dgm:prSet>
      <dgm:spPr/>
    </dgm:pt>
    <dgm:pt modelId="{620822B6-0FD7-4D19-96A1-BDE2D35E036D}" type="pres">
      <dgm:prSet presAssocID="{8402BF4B-462C-43CA-BDA8-A946C6EC0D3C}" presName="Name8" presStyleCnt="0"/>
      <dgm:spPr/>
    </dgm:pt>
    <dgm:pt modelId="{6583F402-5E11-4E4A-913E-2448FFA2F111}" type="pres">
      <dgm:prSet presAssocID="{8402BF4B-462C-43CA-BDA8-A946C6EC0D3C}" presName="level" presStyleLbl="node1" presStyleIdx="3" presStyleCnt="4" custScaleX="100674" custScaleY="139210">
        <dgm:presLayoutVars>
          <dgm:chMax val="1"/>
          <dgm:bulletEnabled val="1"/>
        </dgm:presLayoutVars>
      </dgm:prSet>
      <dgm:spPr/>
    </dgm:pt>
    <dgm:pt modelId="{5867F2C7-A0BA-4092-A197-22C4C1F0E0B0}" type="pres">
      <dgm:prSet presAssocID="{8402BF4B-462C-43CA-BDA8-A946C6EC0D3C}" presName="levelTx" presStyleLbl="revTx" presStyleIdx="0" presStyleCnt="0">
        <dgm:presLayoutVars>
          <dgm:chMax val="1"/>
          <dgm:bulletEnabled val="1"/>
        </dgm:presLayoutVars>
      </dgm:prSet>
      <dgm:spPr/>
    </dgm:pt>
  </dgm:ptLst>
  <dgm:cxnLst>
    <dgm:cxn modelId="{F377E10D-F302-4FB9-9705-49584D28A998}" srcId="{591835CE-5409-4425-9ED5-1B14D46D7921}" destId="{8402BF4B-462C-43CA-BDA8-A946C6EC0D3C}" srcOrd="3" destOrd="0" parTransId="{44F7A590-04EE-498B-800D-B161402262AE}" sibTransId="{947E79AF-7420-40BC-8B30-8978119AB521}"/>
    <dgm:cxn modelId="{E7519A26-A404-41DD-9B76-D5263013F534}" srcId="{591835CE-5409-4425-9ED5-1B14D46D7921}" destId="{717709EB-D4C5-4683-8E3A-BE5F7BE3185C}" srcOrd="2" destOrd="0" parTransId="{EB567FE3-0748-4511-87DB-3F052B1DC225}" sibTransId="{CB374525-8F6B-4EA6-B2AD-18891F9C714D}"/>
    <dgm:cxn modelId="{68D3DE38-0477-4B21-81D8-C08F2760D142}" type="presOf" srcId="{717709EB-D4C5-4683-8E3A-BE5F7BE3185C}" destId="{53E632BF-F500-46B5-AF64-E067C2E99976}" srcOrd="0" destOrd="0" presId="urn:microsoft.com/office/officeart/2005/8/layout/pyramid3"/>
    <dgm:cxn modelId="{B56D0D3E-833F-4D34-B0C4-041B28121C0A}" srcId="{591835CE-5409-4425-9ED5-1B14D46D7921}" destId="{FA39764C-F748-41FF-B066-9106CB5D9523}" srcOrd="0" destOrd="0" parTransId="{262EA50B-D99B-4E34-B178-65FD9BAC547A}" sibTransId="{2E85BF28-D41B-4669-B974-171BF5BA42B5}"/>
    <dgm:cxn modelId="{BC095878-2597-4569-83E0-087D6CCF3F7D}" type="presOf" srcId="{FA39764C-F748-41FF-B066-9106CB5D9523}" destId="{B523DD0E-2504-46AB-9CBA-240813DFF145}" srcOrd="1" destOrd="0" presId="urn:microsoft.com/office/officeart/2005/8/layout/pyramid3"/>
    <dgm:cxn modelId="{61E22D92-42A6-4B7B-A3A3-E2EF5A4405D0}" type="presOf" srcId="{8402BF4B-462C-43CA-BDA8-A946C6EC0D3C}" destId="{5867F2C7-A0BA-4092-A197-22C4C1F0E0B0}" srcOrd="1" destOrd="0" presId="urn:microsoft.com/office/officeart/2005/8/layout/pyramid3"/>
    <dgm:cxn modelId="{7B94AB96-16B1-4822-9851-6B0ADDB40A72}" type="presOf" srcId="{8402BF4B-462C-43CA-BDA8-A946C6EC0D3C}" destId="{6583F402-5E11-4E4A-913E-2448FFA2F111}" srcOrd="0" destOrd="0" presId="urn:microsoft.com/office/officeart/2005/8/layout/pyramid3"/>
    <dgm:cxn modelId="{C1DB4899-CA2A-4FD5-8C37-8E5F31FF7728}" type="presOf" srcId="{717709EB-D4C5-4683-8E3A-BE5F7BE3185C}" destId="{409FF16B-4208-4AC3-866A-FE9DCE8B07EF}" srcOrd="1" destOrd="0" presId="urn:microsoft.com/office/officeart/2005/8/layout/pyramid3"/>
    <dgm:cxn modelId="{CBD61CB0-14FE-4A78-A4A2-C177EF14862A}" srcId="{591835CE-5409-4425-9ED5-1B14D46D7921}" destId="{EDD6F2B0-37A2-4A48-A171-FCAFC25C2DB0}" srcOrd="1" destOrd="0" parTransId="{96A7A078-8880-48C9-B8AA-AED3A063529C}" sibTransId="{DAB136EA-B448-43CB-8C83-F1D254149F89}"/>
    <dgm:cxn modelId="{1A0AC3C0-4C8D-421B-8EA8-CB35AAA86AEC}" type="presOf" srcId="{FA39764C-F748-41FF-B066-9106CB5D9523}" destId="{A94BA881-6967-4B42-A5F6-2A32ACC383CA}" srcOrd="0" destOrd="0" presId="urn:microsoft.com/office/officeart/2005/8/layout/pyramid3"/>
    <dgm:cxn modelId="{EA7BDCC1-321E-4331-8C1A-6E20D9453CA6}" type="presOf" srcId="{EDD6F2B0-37A2-4A48-A171-FCAFC25C2DB0}" destId="{BDD672E8-3CF1-4614-91AD-41BC4F0BF33C}" srcOrd="0" destOrd="0" presId="urn:microsoft.com/office/officeart/2005/8/layout/pyramid3"/>
    <dgm:cxn modelId="{ECCC44E3-3636-4187-AFED-E32B03FD4D57}" type="presOf" srcId="{EDD6F2B0-37A2-4A48-A171-FCAFC25C2DB0}" destId="{4F7CE288-2BC9-4AB0-BD0E-E1EED285B16E}" srcOrd="1" destOrd="0" presId="urn:microsoft.com/office/officeart/2005/8/layout/pyramid3"/>
    <dgm:cxn modelId="{AB11DEE7-FA2A-4BD4-9D85-2C0DA9749B98}" type="presOf" srcId="{591835CE-5409-4425-9ED5-1B14D46D7921}" destId="{594BD1C7-BA70-42E5-9353-DF8F6CF144A7}" srcOrd="0" destOrd="0" presId="urn:microsoft.com/office/officeart/2005/8/layout/pyramid3"/>
    <dgm:cxn modelId="{196E019C-6501-48A6-AF6E-FABFEB6442C4}" type="presParOf" srcId="{594BD1C7-BA70-42E5-9353-DF8F6CF144A7}" destId="{E75DFDAD-3551-4905-A52C-97FBFD5FBF46}" srcOrd="0" destOrd="0" presId="urn:microsoft.com/office/officeart/2005/8/layout/pyramid3"/>
    <dgm:cxn modelId="{6F7EE654-4399-4961-9330-235E6E29A072}" type="presParOf" srcId="{E75DFDAD-3551-4905-A52C-97FBFD5FBF46}" destId="{A94BA881-6967-4B42-A5F6-2A32ACC383CA}" srcOrd="0" destOrd="0" presId="urn:microsoft.com/office/officeart/2005/8/layout/pyramid3"/>
    <dgm:cxn modelId="{8FBBF35E-5467-4AC0-A7F3-E0DAA39969F4}" type="presParOf" srcId="{E75DFDAD-3551-4905-A52C-97FBFD5FBF46}" destId="{B523DD0E-2504-46AB-9CBA-240813DFF145}" srcOrd="1" destOrd="0" presId="urn:microsoft.com/office/officeart/2005/8/layout/pyramid3"/>
    <dgm:cxn modelId="{F658271B-E34E-404D-9F20-C657212515F6}" type="presParOf" srcId="{594BD1C7-BA70-42E5-9353-DF8F6CF144A7}" destId="{0928160A-5301-420C-A4FF-225B5F15E263}" srcOrd="1" destOrd="0" presId="urn:microsoft.com/office/officeart/2005/8/layout/pyramid3"/>
    <dgm:cxn modelId="{194C384F-3D96-4A92-9A66-C6A21901A025}" type="presParOf" srcId="{0928160A-5301-420C-A4FF-225B5F15E263}" destId="{BDD672E8-3CF1-4614-91AD-41BC4F0BF33C}" srcOrd="0" destOrd="0" presId="urn:microsoft.com/office/officeart/2005/8/layout/pyramid3"/>
    <dgm:cxn modelId="{9F7633E9-2B27-4ED9-9396-06B860E1E1EC}" type="presParOf" srcId="{0928160A-5301-420C-A4FF-225B5F15E263}" destId="{4F7CE288-2BC9-4AB0-BD0E-E1EED285B16E}" srcOrd="1" destOrd="0" presId="urn:microsoft.com/office/officeart/2005/8/layout/pyramid3"/>
    <dgm:cxn modelId="{F91D4002-12A9-48AC-97CD-D9583952C1A0}" type="presParOf" srcId="{594BD1C7-BA70-42E5-9353-DF8F6CF144A7}" destId="{EBF1F13D-33B5-45E1-BFBC-AA7F04149410}" srcOrd="2" destOrd="0" presId="urn:microsoft.com/office/officeart/2005/8/layout/pyramid3"/>
    <dgm:cxn modelId="{DCB45AC3-6C8A-4B61-B008-1CA7C7004164}" type="presParOf" srcId="{EBF1F13D-33B5-45E1-BFBC-AA7F04149410}" destId="{53E632BF-F500-46B5-AF64-E067C2E99976}" srcOrd="0" destOrd="0" presId="urn:microsoft.com/office/officeart/2005/8/layout/pyramid3"/>
    <dgm:cxn modelId="{030D957F-4487-4E24-8284-B5A853617769}" type="presParOf" srcId="{EBF1F13D-33B5-45E1-BFBC-AA7F04149410}" destId="{409FF16B-4208-4AC3-866A-FE9DCE8B07EF}" srcOrd="1" destOrd="0" presId="urn:microsoft.com/office/officeart/2005/8/layout/pyramid3"/>
    <dgm:cxn modelId="{889929BF-6C8F-4B0C-81DA-D8BC73D323CB}" type="presParOf" srcId="{594BD1C7-BA70-42E5-9353-DF8F6CF144A7}" destId="{620822B6-0FD7-4D19-96A1-BDE2D35E036D}" srcOrd="3" destOrd="0" presId="urn:microsoft.com/office/officeart/2005/8/layout/pyramid3"/>
    <dgm:cxn modelId="{F484C161-19A4-43C8-9043-DEF5915E9413}" type="presParOf" srcId="{620822B6-0FD7-4D19-96A1-BDE2D35E036D}" destId="{6583F402-5E11-4E4A-913E-2448FFA2F111}" srcOrd="0" destOrd="0" presId="urn:microsoft.com/office/officeart/2005/8/layout/pyramid3"/>
    <dgm:cxn modelId="{D0A14D51-DA56-4C70-918E-68F592B5ED5D}" type="presParOf" srcId="{620822B6-0FD7-4D19-96A1-BDE2D35E036D}" destId="{5867F2C7-A0BA-4092-A197-22C4C1F0E0B0}" srcOrd="1" destOrd="0" presId="urn:microsoft.com/office/officeart/2005/8/layout/pyramid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591835CE-5409-4425-9ED5-1B14D46D7921}" type="doc">
      <dgm:prSet loTypeId="urn:microsoft.com/office/officeart/2005/8/layout/pyramid3" loCatId="pyramid" qsTypeId="urn:microsoft.com/office/officeart/2005/8/quickstyle/simple1" qsCatId="simple" csTypeId="urn:microsoft.com/office/officeart/2005/8/colors/accent1_2" csCatId="accent1" phldr="1"/>
      <dgm:spPr/>
    </dgm:pt>
    <dgm:pt modelId="{FA39764C-F748-41FF-B066-9106CB5D9523}">
      <dgm:prSet phldrT="[Text]" custT="1"/>
      <dgm:spPr>
        <a:solidFill>
          <a:schemeClr val="accent2">
            <a:lumMod val="20000"/>
            <a:lumOff val="80000"/>
          </a:schemeClr>
        </a:solidFill>
      </dgm:spPr>
      <dgm:t>
        <a:bodyPr/>
        <a:lstStyle/>
        <a:p>
          <a:endParaRPr lang="en-US" sz="700" dirty="0"/>
        </a:p>
      </dgm:t>
    </dgm:pt>
    <dgm:pt modelId="{262EA50B-D99B-4E34-B178-65FD9BAC547A}" type="parTrans" cxnId="{B56D0D3E-833F-4D34-B0C4-041B28121C0A}">
      <dgm:prSet/>
      <dgm:spPr/>
      <dgm:t>
        <a:bodyPr/>
        <a:lstStyle/>
        <a:p>
          <a:endParaRPr lang="en-US" sz="500"/>
        </a:p>
      </dgm:t>
    </dgm:pt>
    <dgm:pt modelId="{2E85BF28-D41B-4669-B974-171BF5BA42B5}" type="sibTrans" cxnId="{B56D0D3E-833F-4D34-B0C4-041B28121C0A}">
      <dgm:prSet/>
      <dgm:spPr/>
      <dgm:t>
        <a:bodyPr/>
        <a:lstStyle/>
        <a:p>
          <a:endParaRPr lang="en-US" sz="500"/>
        </a:p>
      </dgm:t>
    </dgm:pt>
    <dgm:pt modelId="{EDD6F2B0-37A2-4A48-A171-FCAFC25C2DB0}">
      <dgm:prSet phldrT="[Text]" custT="1"/>
      <dgm:spPr>
        <a:solidFill>
          <a:schemeClr val="accent2">
            <a:lumMod val="40000"/>
            <a:lumOff val="60000"/>
          </a:schemeClr>
        </a:solidFill>
      </dgm:spPr>
      <dgm:t>
        <a:bodyPr/>
        <a:lstStyle/>
        <a:p>
          <a:r>
            <a:rPr lang="en-US" sz="800" dirty="0"/>
            <a:t>Interest</a:t>
          </a:r>
        </a:p>
      </dgm:t>
    </dgm:pt>
    <dgm:pt modelId="{96A7A078-8880-48C9-B8AA-AED3A063529C}" type="parTrans" cxnId="{CBD61CB0-14FE-4A78-A4A2-C177EF14862A}">
      <dgm:prSet/>
      <dgm:spPr/>
      <dgm:t>
        <a:bodyPr/>
        <a:lstStyle/>
        <a:p>
          <a:endParaRPr lang="en-US" sz="500"/>
        </a:p>
      </dgm:t>
    </dgm:pt>
    <dgm:pt modelId="{DAB136EA-B448-43CB-8C83-F1D254149F89}" type="sibTrans" cxnId="{CBD61CB0-14FE-4A78-A4A2-C177EF14862A}">
      <dgm:prSet/>
      <dgm:spPr/>
      <dgm:t>
        <a:bodyPr/>
        <a:lstStyle/>
        <a:p>
          <a:endParaRPr lang="en-US" sz="500"/>
        </a:p>
      </dgm:t>
    </dgm:pt>
    <dgm:pt modelId="{717709EB-D4C5-4683-8E3A-BE5F7BE3185C}">
      <dgm:prSet phldrT="[Text]" custT="1"/>
      <dgm:spPr>
        <a:solidFill>
          <a:schemeClr val="accent2"/>
        </a:solidFill>
      </dgm:spPr>
      <dgm:t>
        <a:bodyPr/>
        <a:lstStyle/>
        <a:p>
          <a:endParaRPr lang="en-US" sz="800" dirty="0"/>
        </a:p>
      </dgm:t>
    </dgm:pt>
    <dgm:pt modelId="{EB567FE3-0748-4511-87DB-3F052B1DC225}" type="parTrans" cxnId="{E7519A26-A404-41DD-9B76-D5263013F534}">
      <dgm:prSet/>
      <dgm:spPr/>
      <dgm:t>
        <a:bodyPr/>
        <a:lstStyle/>
        <a:p>
          <a:endParaRPr lang="en-US" sz="500"/>
        </a:p>
      </dgm:t>
    </dgm:pt>
    <dgm:pt modelId="{CB374525-8F6B-4EA6-B2AD-18891F9C714D}" type="sibTrans" cxnId="{E7519A26-A404-41DD-9B76-D5263013F534}">
      <dgm:prSet/>
      <dgm:spPr/>
      <dgm:t>
        <a:bodyPr/>
        <a:lstStyle/>
        <a:p>
          <a:endParaRPr lang="en-US" sz="500"/>
        </a:p>
      </dgm:t>
    </dgm:pt>
    <dgm:pt modelId="{8402BF4B-462C-43CA-BDA8-A946C6EC0D3C}">
      <dgm:prSet phldrT="[Text]" custT="1"/>
      <dgm:spPr>
        <a:solidFill>
          <a:schemeClr val="accent2">
            <a:lumMod val="75000"/>
          </a:schemeClr>
        </a:solidFill>
      </dgm:spPr>
      <dgm:t>
        <a:bodyPr/>
        <a:lstStyle/>
        <a:p>
          <a:endParaRPr lang="en-US" sz="400" dirty="0">
            <a:solidFill>
              <a:schemeClr val="bg1"/>
            </a:solidFill>
          </a:endParaRPr>
        </a:p>
      </dgm:t>
    </dgm:pt>
    <dgm:pt modelId="{44F7A590-04EE-498B-800D-B161402262AE}" type="parTrans" cxnId="{F377E10D-F302-4FB9-9705-49584D28A998}">
      <dgm:prSet/>
      <dgm:spPr/>
      <dgm:t>
        <a:bodyPr/>
        <a:lstStyle/>
        <a:p>
          <a:endParaRPr lang="en-US" sz="500"/>
        </a:p>
      </dgm:t>
    </dgm:pt>
    <dgm:pt modelId="{947E79AF-7420-40BC-8B30-8978119AB521}" type="sibTrans" cxnId="{F377E10D-F302-4FB9-9705-49584D28A998}">
      <dgm:prSet/>
      <dgm:spPr/>
      <dgm:t>
        <a:bodyPr/>
        <a:lstStyle/>
        <a:p>
          <a:endParaRPr lang="en-US" sz="500"/>
        </a:p>
      </dgm:t>
    </dgm:pt>
    <dgm:pt modelId="{594BD1C7-BA70-42E5-9353-DF8F6CF144A7}" type="pres">
      <dgm:prSet presAssocID="{591835CE-5409-4425-9ED5-1B14D46D7921}" presName="Name0" presStyleCnt="0">
        <dgm:presLayoutVars>
          <dgm:dir/>
          <dgm:animLvl val="lvl"/>
          <dgm:resizeHandles val="exact"/>
        </dgm:presLayoutVars>
      </dgm:prSet>
      <dgm:spPr/>
    </dgm:pt>
    <dgm:pt modelId="{E75DFDAD-3551-4905-A52C-97FBFD5FBF46}" type="pres">
      <dgm:prSet presAssocID="{FA39764C-F748-41FF-B066-9106CB5D9523}" presName="Name8" presStyleCnt="0"/>
      <dgm:spPr/>
    </dgm:pt>
    <dgm:pt modelId="{A94BA881-6967-4B42-A5F6-2A32ACC383CA}" type="pres">
      <dgm:prSet presAssocID="{FA39764C-F748-41FF-B066-9106CB5D9523}" presName="level" presStyleLbl="node1" presStyleIdx="0" presStyleCnt="4">
        <dgm:presLayoutVars>
          <dgm:chMax val="1"/>
          <dgm:bulletEnabled val="1"/>
        </dgm:presLayoutVars>
      </dgm:prSet>
      <dgm:spPr/>
    </dgm:pt>
    <dgm:pt modelId="{B523DD0E-2504-46AB-9CBA-240813DFF145}" type="pres">
      <dgm:prSet presAssocID="{FA39764C-F748-41FF-B066-9106CB5D9523}" presName="levelTx" presStyleLbl="revTx" presStyleIdx="0" presStyleCnt="0">
        <dgm:presLayoutVars>
          <dgm:chMax val="1"/>
          <dgm:bulletEnabled val="1"/>
        </dgm:presLayoutVars>
      </dgm:prSet>
      <dgm:spPr/>
    </dgm:pt>
    <dgm:pt modelId="{0928160A-5301-420C-A4FF-225B5F15E263}" type="pres">
      <dgm:prSet presAssocID="{EDD6F2B0-37A2-4A48-A171-FCAFC25C2DB0}" presName="Name8" presStyleCnt="0"/>
      <dgm:spPr/>
    </dgm:pt>
    <dgm:pt modelId="{BDD672E8-3CF1-4614-91AD-41BC4F0BF33C}" type="pres">
      <dgm:prSet presAssocID="{EDD6F2B0-37A2-4A48-A171-FCAFC25C2DB0}" presName="level" presStyleLbl="node1" presStyleIdx="1" presStyleCnt="4">
        <dgm:presLayoutVars>
          <dgm:chMax val="1"/>
          <dgm:bulletEnabled val="1"/>
        </dgm:presLayoutVars>
      </dgm:prSet>
      <dgm:spPr/>
    </dgm:pt>
    <dgm:pt modelId="{4F7CE288-2BC9-4AB0-BD0E-E1EED285B16E}" type="pres">
      <dgm:prSet presAssocID="{EDD6F2B0-37A2-4A48-A171-FCAFC25C2DB0}" presName="levelTx" presStyleLbl="revTx" presStyleIdx="0" presStyleCnt="0">
        <dgm:presLayoutVars>
          <dgm:chMax val="1"/>
          <dgm:bulletEnabled val="1"/>
        </dgm:presLayoutVars>
      </dgm:prSet>
      <dgm:spPr/>
    </dgm:pt>
    <dgm:pt modelId="{EBF1F13D-33B5-45E1-BFBC-AA7F04149410}" type="pres">
      <dgm:prSet presAssocID="{717709EB-D4C5-4683-8E3A-BE5F7BE3185C}" presName="Name8" presStyleCnt="0"/>
      <dgm:spPr/>
    </dgm:pt>
    <dgm:pt modelId="{53E632BF-F500-46B5-AF64-E067C2E99976}" type="pres">
      <dgm:prSet presAssocID="{717709EB-D4C5-4683-8E3A-BE5F7BE3185C}" presName="level" presStyleLbl="node1" presStyleIdx="2" presStyleCnt="4" custScaleX="99722" custLinFactNeighborY="1333">
        <dgm:presLayoutVars>
          <dgm:chMax val="1"/>
          <dgm:bulletEnabled val="1"/>
        </dgm:presLayoutVars>
      </dgm:prSet>
      <dgm:spPr/>
    </dgm:pt>
    <dgm:pt modelId="{409FF16B-4208-4AC3-866A-FE9DCE8B07EF}" type="pres">
      <dgm:prSet presAssocID="{717709EB-D4C5-4683-8E3A-BE5F7BE3185C}" presName="levelTx" presStyleLbl="revTx" presStyleIdx="0" presStyleCnt="0">
        <dgm:presLayoutVars>
          <dgm:chMax val="1"/>
          <dgm:bulletEnabled val="1"/>
        </dgm:presLayoutVars>
      </dgm:prSet>
      <dgm:spPr/>
    </dgm:pt>
    <dgm:pt modelId="{620822B6-0FD7-4D19-96A1-BDE2D35E036D}" type="pres">
      <dgm:prSet presAssocID="{8402BF4B-462C-43CA-BDA8-A946C6EC0D3C}" presName="Name8" presStyleCnt="0"/>
      <dgm:spPr/>
    </dgm:pt>
    <dgm:pt modelId="{6583F402-5E11-4E4A-913E-2448FFA2F111}" type="pres">
      <dgm:prSet presAssocID="{8402BF4B-462C-43CA-BDA8-A946C6EC0D3C}" presName="level" presStyleLbl="node1" presStyleIdx="3" presStyleCnt="4" custScaleX="105444">
        <dgm:presLayoutVars>
          <dgm:chMax val="1"/>
          <dgm:bulletEnabled val="1"/>
        </dgm:presLayoutVars>
      </dgm:prSet>
      <dgm:spPr/>
    </dgm:pt>
    <dgm:pt modelId="{5867F2C7-A0BA-4092-A197-22C4C1F0E0B0}" type="pres">
      <dgm:prSet presAssocID="{8402BF4B-462C-43CA-BDA8-A946C6EC0D3C}" presName="levelTx" presStyleLbl="revTx" presStyleIdx="0" presStyleCnt="0">
        <dgm:presLayoutVars>
          <dgm:chMax val="1"/>
          <dgm:bulletEnabled val="1"/>
        </dgm:presLayoutVars>
      </dgm:prSet>
      <dgm:spPr/>
    </dgm:pt>
  </dgm:ptLst>
  <dgm:cxnLst>
    <dgm:cxn modelId="{F377E10D-F302-4FB9-9705-49584D28A998}" srcId="{591835CE-5409-4425-9ED5-1B14D46D7921}" destId="{8402BF4B-462C-43CA-BDA8-A946C6EC0D3C}" srcOrd="3" destOrd="0" parTransId="{44F7A590-04EE-498B-800D-B161402262AE}" sibTransId="{947E79AF-7420-40BC-8B30-8978119AB521}"/>
    <dgm:cxn modelId="{E7519A26-A404-41DD-9B76-D5263013F534}" srcId="{591835CE-5409-4425-9ED5-1B14D46D7921}" destId="{717709EB-D4C5-4683-8E3A-BE5F7BE3185C}" srcOrd="2" destOrd="0" parTransId="{EB567FE3-0748-4511-87DB-3F052B1DC225}" sibTransId="{CB374525-8F6B-4EA6-B2AD-18891F9C714D}"/>
    <dgm:cxn modelId="{68D3DE38-0477-4B21-81D8-C08F2760D142}" type="presOf" srcId="{717709EB-D4C5-4683-8E3A-BE5F7BE3185C}" destId="{53E632BF-F500-46B5-AF64-E067C2E99976}" srcOrd="0" destOrd="0" presId="urn:microsoft.com/office/officeart/2005/8/layout/pyramid3"/>
    <dgm:cxn modelId="{B56D0D3E-833F-4D34-B0C4-041B28121C0A}" srcId="{591835CE-5409-4425-9ED5-1B14D46D7921}" destId="{FA39764C-F748-41FF-B066-9106CB5D9523}" srcOrd="0" destOrd="0" parTransId="{262EA50B-D99B-4E34-B178-65FD9BAC547A}" sibTransId="{2E85BF28-D41B-4669-B974-171BF5BA42B5}"/>
    <dgm:cxn modelId="{BC095878-2597-4569-83E0-087D6CCF3F7D}" type="presOf" srcId="{FA39764C-F748-41FF-B066-9106CB5D9523}" destId="{B523DD0E-2504-46AB-9CBA-240813DFF145}" srcOrd="1" destOrd="0" presId="urn:microsoft.com/office/officeart/2005/8/layout/pyramid3"/>
    <dgm:cxn modelId="{61E22D92-42A6-4B7B-A3A3-E2EF5A4405D0}" type="presOf" srcId="{8402BF4B-462C-43CA-BDA8-A946C6EC0D3C}" destId="{5867F2C7-A0BA-4092-A197-22C4C1F0E0B0}" srcOrd="1" destOrd="0" presId="urn:microsoft.com/office/officeart/2005/8/layout/pyramid3"/>
    <dgm:cxn modelId="{7B94AB96-16B1-4822-9851-6B0ADDB40A72}" type="presOf" srcId="{8402BF4B-462C-43CA-BDA8-A946C6EC0D3C}" destId="{6583F402-5E11-4E4A-913E-2448FFA2F111}" srcOrd="0" destOrd="0" presId="urn:microsoft.com/office/officeart/2005/8/layout/pyramid3"/>
    <dgm:cxn modelId="{C1DB4899-CA2A-4FD5-8C37-8E5F31FF7728}" type="presOf" srcId="{717709EB-D4C5-4683-8E3A-BE5F7BE3185C}" destId="{409FF16B-4208-4AC3-866A-FE9DCE8B07EF}" srcOrd="1" destOrd="0" presId="urn:microsoft.com/office/officeart/2005/8/layout/pyramid3"/>
    <dgm:cxn modelId="{CBD61CB0-14FE-4A78-A4A2-C177EF14862A}" srcId="{591835CE-5409-4425-9ED5-1B14D46D7921}" destId="{EDD6F2B0-37A2-4A48-A171-FCAFC25C2DB0}" srcOrd="1" destOrd="0" parTransId="{96A7A078-8880-48C9-B8AA-AED3A063529C}" sibTransId="{DAB136EA-B448-43CB-8C83-F1D254149F89}"/>
    <dgm:cxn modelId="{1A0AC3C0-4C8D-421B-8EA8-CB35AAA86AEC}" type="presOf" srcId="{FA39764C-F748-41FF-B066-9106CB5D9523}" destId="{A94BA881-6967-4B42-A5F6-2A32ACC383CA}" srcOrd="0" destOrd="0" presId="urn:microsoft.com/office/officeart/2005/8/layout/pyramid3"/>
    <dgm:cxn modelId="{EA7BDCC1-321E-4331-8C1A-6E20D9453CA6}" type="presOf" srcId="{EDD6F2B0-37A2-4A48-A171-FCAFC25C2DB0}" destId="{BDD672E8-3CF1-4614-91AD-41BC4F0BF33C}" srcOrd="0" destOrd="0" presId="urn:microsoft.com/office/officeart/2005/8/layout/pyramid3"/>
    <dgm:cxn modelId="{ECCC44E3-3636-4187-AFED-E32B03FD4D57}" type="presOf" srcId="{EDD6F2B0-37A2-4A48-A171-FCAFC25C2DB0}" destId="{4F7CE288-2BC9-4AB0-BD0E-E1EED285B16E}" srcOrd="1" destOrd="0" presId="urn:microsoft.com/office/officeart/2005/8/layout/pyramid3"/>
    <dgm:cxn modelId="{AB11DEE7-FA2A-4BD4-9D85-2C0DA9749B98}" type="presOf" srcId="{591835CE-5409-4425-9ED5-1B14D46D7921}" destId="{594BD1C7-BA70-42E5-9353-DF8F6CF144A7}" srcOrd="0" destOrd="0" presId="urn:microsoft.com/office/officeart/2005/8/layout/pyramid3"/>
    <dgm:cxn modelId="{196E019C-6501-48A6-AF6E-FABFEB6442C4}" type="presParOf" srcId="{594BD1C7-BA70-42E5-9353-DF8F6CF144A7}" destId="{E75DFDAD-3551-4905-A52C-97FBFD5FBF46}" srcOrd="0" destOrd="0" presId="urn:microsoft.com/office/officeart/2005/8/layout/pyramid3"/>
    <dgm:cxn modelId="{6F7EE654-4399-4961-9330-235E6E29A072}" type="presParOf" srcId="{E75DFDAD-3551-4905-A52C-97FBFD5FBF46}" destId="{A94BA881-6967-4B42-A5F6-2A32ACC383CA}" srcOrd="0" destOrd="0" presId="urn:microsoft.com/office/officeart/2005/8/layout/pyramid3"/>
    <dgm:cxn modelId="{8FBBF35E-5467-4AC0-A7F3-E0DAA39969F4}" type="presParOf" srcId="{E75DFDAD-3551-4905-A52C-97FBFD5FBF46}" destId="{B523DD0E-2504-46AB-9CBA-240813DFF145}" srcOrd="1" destOrd="0" presId="urn:microsoft.com/office/officeart/2005/8/layout/pyramid3"/>
    <dgm:cxn modelId="{F658271B-E34E-404D-9F20-C657212515F6}" type="presParOf" srcId="{594BD1C7-BA70-42E5-9353-DF8F6CF144A7}" destId="{0928160A-5301-420C-A4FF-225B5F15E263}" srcOrd="1" destOrd="0" presId="urn:microsoft.com/office/officeart/2005/8/layout/pyramid3"/>
    <dgm:cxn modelId="{194C384F-3D96-4A92-9A66-C6A21901A025}" type="presParOf" srcId="{0928160A-5301-420C-A4FF-225B5F15E263}" destId="{BDD672E8-3CF1-4614-91AD-41BC4F0BF33C}" srcOrd="0" destOrd="0" presId="urn:microsoft.com/office/officeart/2005/8/layout/pyramid3"/>
    <dgm:cxn modelId="{9F7633E9-2B27-4ED9-9396-06B860E1E1EC}" type="presParOf" srcId="{0928160A-5301-420C-A4FF-225B5F15E263}" destId="{4F7CE288-2BC9-4AB0-BD0E-E1EED285B16E}" srcOrd="1" destOrd="0" presId="urn:microsoft.com/office/officeart/2005/8/layout/pyramid3"/>
    <dgm:cxn modelId="{F91D4002-12A9-48AC-97CD-D9583952C1A0}" type="presParOf" srcId="{594BD1C7-BA70-42E5-9353-DF8F6CF144A7}" destId="{EBF1F13D-33B5-45E1-BFBC-AA7F04149410}" srcOrd="2" destOrd="0" presId="urn:microsoft.com/office/officeart/2005/8/layout/pyramid3"/>
    <dgm:cxn modelId="{DCB45AC3-6C8A-4B61-B008-1CA7C7004164}" type="presParOf" srcId="{EBF1F13D-33B5-45E1-BFBC-AA7F04149410}" destId="{53E632BF-F500-46B5-AF64-E067C2E99976}" srcOrd="0" destOrd="0" presId="urn:microsoft.com/office/officeart/2005/8/layout/pyramid3"/>
    <dgm:cxn modelId="{030D957F-4487-4E24-8284-B5A853617769}" type="presParOf" srcId="{EBF1F13D-33B5-45E1-BFBC-AA7F04149410}" destId="{409FF16B-4208-4AC3-866A-FE9DCE8B07EF}" srcOrd="1" destOrd="0" presId="urn:microsoft.com/office/officeart/2005/8/layout/pyramid3"/>
    <dgm:cxn modelId="{889929BF-6C8F-4B0C-81DA-D8BC73D323CB}" type="presParOf" srcId="{594BD1C7-BA70-42E5-9353-DF8F6CF144A7}" destId="{620822B6-0FD7-4D19-96A1-BDE2D35E036D}" srcOrd="3" destOrd="0" presId="urn:microsoft.com/office/officeart/2005/8/layout/pyramid3"/>
    <dgm:cxn modelId="{F484C161-19A4-43C8-9043-DEF5915E9413}" type="presParOf" srcId="{620822B6-0FD7-4D19-96A1-BDE2D35E036D}" destId="{6583F402-5E11-4E4A-913E-2448FFA2F111}" srcOrd="0" destOrd="0" presId="urn:microsoft.com/office/officeart/2005/8/layout/pyramid3"/>
    <dgm:cxn modelId="{D0A14D51-DA56-4C70-918E-68F592B5ED5D}" type="presParOf" srcId="{620822B6-0FD7-4D19-96A1-BDE2D35E036D}" destId="{5867F2C7-A0BA-4092-A197-22C4C1F0E0B0}" srcOrd="1" destOrd="0" presId="urn:microsoft.com/office/officeart/2005/8/layout/pyramid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591835CE-5409-4425-9ED5-1B14D46D7921}" type="doc">
      <dgm:prSet loTypeId="urn:microsoft.com/office/officeart/2005/8/layout/pyramid3" loCatId="pyramid" qsTypeId="urn:microsoft.com/office/officeart/2005/8/quickstyle/simple1" qsCatId="simple" csTypeId="urn:microsoft.com/office/officeart/2005/8/colors/accent1_2" csCatId="accent1" phldr="1"/>
      <dgm:spPr/>
    </dgm:pt>
    <dgm:pt modelId="{FA39764C-F748-41FF-B066-9106CB5D9523}">
      <dgm:prSet phldrT="[Text]" custT="1"/>
      <dgm:spPr>
        <a:solidFill>
          <a:schemeClr val="accent2">
            <a:lumMod val="20000"/>
            <a:lumOff val="80000"/>
          </a:schemeClr>
        </a:solidFill>
      </dgm:spPr>
      <dgm:t>
        <a:bodyPr/>
        <a:lstStyle/>
        <a:p>
          <a:endParaRPr lang="en-US" sz="700" dirty="0"/>
        </a:p>
      </dgm:t>
    </dgm:pt>
    <dgm:pt modelId="{262EA50B-D99B-4E34-B178-65FD9BAC547A}" type="parTrans" cxnId="{B56D0D3E-833F-4D34-B0C4-041B28121C0A}">
      <dgm:prSet/>
      <dgm:spPr/>
      <dgm:t>
        <a:bodyPr/>
        <a:lstStyle/>
        <a:p>
          <a:endParaRPr lang="en-US" sz="500"/>
        </a:p>
      </dgm:t>
    </dgm:pt>
    <dgm:pt modelId="{2E85BF28-D41B-4669-B974-171BF5BA42B5}" type="sibTrans" cxnId="{B56D0D3E-833F-4D34-B0C4-041B28121C0A}">
      <dgm:prSet/>
      <dgm:spPr/>
      <dgm:t>
        <a:bodyPr/>
        <a:lstStyle/>
        <a:p>
          <a:endParaRPr lang="en-US" sz="500"/>
        </a:p>
      </dgm:t>
    </dgm:pt>
    <dgm:pt modelId="{EDD6F2B0-37A2-4A48-A171-FCAFC25C2DB0}">
      <dgm:prSet phldrT="[Text]" custT="1"/>
      <dgm:spPr>
        <a:solidFill>
          <a:schemeClr val="accent2">
            <a:lumMod val="40000"/>
            <a:lumOff val="60000"/>
          </a:schemeClr>
        </a:solidFill>
      </dgm:spPr>
      <dgm:t>
        <a:bodyPr/>
        <a:lstStyle/>
        <a:p>
          <a:endParaRPr lang="en-US" sz="800" dirty="0"/>
        </a:p>
      </dgm:t>
    </dgm:pt>
    <dgm:pt modelId="{96A7A078-8880-48C9-B8AA-AED3A063529C}" type="parTrans" cxnId="{CBD61CB0-14FE-4A78-A4A2-C177EF14862A}">
      <dgm:prSet/>
      <dgm:spPr/>
      <dgm:t>
        <a:bodyPr/>
        <a:lstStyle/>
        <a:p>
          <a:endParaRPr lang="en-US" sz="500"/>
        </a:p>
      </dgm:t>
    </dgm:pt>
    <dgm:pt modelId="{DAB136EA-B448-43CB-8C83-F1D254149F89}" type="sibTrans" cxnId="{CBD61CB0-14FE-4A78-A4A2-C177EF14862A}">
      <dgm:prSet/>
      <dgm:spPr/>
      <dgm:t>
        <a:bodyPr/>
        <a:lstStyle/>
        <a:p>
          <a:endParaRPr lang="en-US" sz="500"/>
        </a:p>
      </dgm:t>
    </dgm:pt>
    <dgm:pt modelId="{717709EB-D4C5-4683-8E3A-BE5F7BE3185C}">
      <dgm:prSet phldrT="[Text]" custT="1"/>
      <dgm:spPr>
        <a:solidFill>
          <a:schemeClr val="accent2"/>
        </a:solidFill>
      </dgm:spPr>
      <dgm:t>
        <a:bodyPr/>
        <a:lstStyle/>
        <a:p>
          <a:r>
            <a:rPr lang="en-US" sz="800" dirty="0">
              <a:solidFill>
                <a:schemeClr val="bg1"/>
              </a:solidFill>
            </a:rPr>
            <a:t>Desire</a:t>
          </a:r>
        </a:p>
      </dgm:t>
    </dgm:pt>
    <dgm:pt modelId="{EB567FE3-0748-4511-87DB-3F052B1DC225}" type="parTrans" cxnId="{E7519A26-A404-41DD-9B76-D5263013F534}">
      <dgm:prSet/>
      <dgm:spPr/>
      <dgm:t>
        <a:bodyPr/>
        <a:lstStyle/>
        <a:p>
          <a:endParaRPr lang="en-US" sz="500"/>
        </a:p>
      </dgm:t>
    </dgm:pt>
    <dgm:pt modelId="{CB374525-8F6B-4EA6-B2AD-18891F9C714D}" type="sibTrans" cxnId="{E7519A26-A404-41DD-9B76-D5263013F534}">
      <dgm:prSet/>
      <dgm:spPr/>
      <dgm:t>
        <a:bodyPr/>
        <a:lstStyle/>
        <a:p>
          <a:endParaRPr lang="en-US" sz="500"/>
        </a:p>
      </dgm:t>
    </dgm:pt>
    <dgm:pt modelId="{8402BF4B-462C-43CA-BDA8-A946C6EC0D3C}">
      <dgm:prSet phldrT="[Text]" custT="1"/>
      <dgm:spPr>
        <a:solidFill>
          <a:schemeClr val="accent2">
            <a:lumMod val="75000"/>
          </a:schemeClr>
        </a:solidFill>
      </dgm:spPr>
      <dgm:t>
        <a:bodyPr/>
        <a:lstStyle/>
        <a:p>
          <a:endParaRPr lang="en-US" sz="400" dirty="0">
            <a:solidFill>
              <a:schemeClr val="bg1"/>
            </a:solidFill>
          </a:endParaRPr>
        </a:p>
      </dgm:t>
    </dgm:pt>
    <dgm:pt modelId="{44F7A590-04EE-498B-800D-B161402262AE}" type="parTrans" cxnId="{F377E10D-F302-4FB9-9705-49584D28A998}">
      <dgm:prSet/>
      <dgm:spPr/>
      <dgm:t>
        <a:bodyPr/>
        <a:lstStyle/>
        <a:p>
          <a:endParaRPr lang="en-US" sz="500"/>
        </a:p>
      </dgm:t>
    </dgm:pt>
    <dgm:pt modelId="{947E79AF-7420-40BC-8B30-8978119AB521}" type="sibTrans" cxnId="{F377E10D-F302-4FB9-9705-49584D28A998}">
      <dgm:prSet/>
      <dgm:spPr/>
      <dgm:t>
        <a:bodyPr/>
        <a:lstStyle/>
        <a:p>
          <a:endParaRPr lang="en-US" sz="500"/>
        </a:p>
      </dgm:t>
    </dgm:pt>
    <dgm:pt modelId="{594BD1C7-BA70-42E5-9353-DF8F6CF144A7}" type="pres">
      <dgm:prSet presAssocID="{591835CE-5409-4425-9ED5-1B14D46D7921}" presName="Name0" presStyleCnt="0">
        <dgm:presLayoutVars>
          <dgm:dir/>
          <dgm:animLvl val="lvl"/>
          <dgm:resizeHandles val="exact"/>
        </dgm:presLayoutVars>
      </dgm:prSet>
      <dgm:spPr/>
    </dgm:pt>
    <dgm:pt modelId="{E75DFDAD-3551-4905-A52C-97FBFD5FBF46}" type="pres">
      <dgm:prSet presAssocID="{FA39764C-F748-41FF-B066-9106CB5D9523}" presName="Name8" presStyleCnt="0"/>
      <dgm:spPr/>
    </dgm:pt>
    <dgm:pt modelId="{A94BA881-6967-4B42-A5F6-2A32ACC383CA}" type="pres">
      <dgm:prSet presAssocID="{FA39764C-F748-41FF-B066-9106CB5D9523}" presName="level" presStyleLbl="node1" presStyleIdx="0" presStyleCnt="4">
        <dgm:presLayoutVars>
          <dgm:chMax val="1"/>
          <dgm:bulletEnabled val="1"/>
        </dgm:presLayoutVars>
      </dgm:prSet>
      <dgm:spPr/>
    </dgm:pt>
    <dgm:pt modelId="{B523DD0E-2504-46AB-9CBA-240813DFF145}" type="pres">
      <dgm:prSet presAssocID="{FA39764C-F748-41FF-B066-9106CB5D9523}" presName="levelTx" presStyleLbl="revTx" presStyleIdx="0" presStyleCnt="0">
        <dgm:presLayoutVars>
          <dgm:chMax val="1"/>
          <dgm:bulletEnabled val="1"/>
        </dgm:presLayoutVars>
      </dgm:prSet>
      <dgm:spPr/>
    </dgm:pt>
    <dgm:pt modelId="{0928160A-5301-420C-A4FF-225B5F15E263}" type="pres">
      <dgm:prSet presAssocID="{EDD6F2B0-37A2-4A48-A171-FCAFC25C2DB0}" presName="Name8" presStyleCnt="0"/>
      <dgm:spPr/>
    </dgm:pt>
    <dgm:pt modelId="{BDD672E8-3CF1-4614-91AD-41BC4F0BF33C}" type="pres">
      <dgm:prSet presAssocID="{EDD6F2B0-37A2-4A48-A171-FCAFC25C2DB0}" presName="level" presStyleLbl="node1" presStyleIdx="1" presStyleCnt="4">
        <dgm:presLayoutVars>
          <dgm:chMax val="1"/>
          <dgm:bulletEnabled val="1"/>
        </dgm:presLayoutVars>
      </dgm:prSet>
      <dgm:spPr/>
    </dgm:pt>
    <dgm:pt modelId="{4F7CE288-2BC9-4AB0-BD0E-E1EED285B16E}" type="pres">
      <dgm:prSet presAssocID="{EDD6F2B0-37A2-4A48-A171-FCAFC25C2DB0}" presName="levelTx" presStyleLbl="revTx" presStyleIdx="0" presStyleCnt="0">
        <dgm:presLayoutVars>
          <dgm:chMax val="1"/>
          <dgm:bulletEnabled val="1"/>
        </dgm:presLayoutVars>
      </dgm:prSet>
      <dgm:spPr/>
    </dgm:pt>
    <dgm:pt modelId="{EBF1F13D-33B5-45E1-BFBC-AA7F04149410}" type="pres">
      <dgm:prSet presAssocID="{717709EB-D4C5-4683-8E3A-BE5F7BE3185C}" presName="Name8" presStyleCnt="0"/>
      <dgm:spPr/>
    </dgm:pt>
    <dgm:pt modelId="{53E632BF-F500-46B5-AF64-E067C2E99976}" type="pres">
      <dgm:prSet presAssocID="{717709EB-D4C5-4683-8E3A-BE5F7BE3185C}" presName="level" presStyleLbl="node1" presStyleIdx="2" presStyleCnt="4" custScaleX="99722" custLinFactNeighborY="1333">
        <dgm:presLayoutVars>
          <dgm:chMax val="1"/>
          <dgm:bulletEnabled val="1"/>
        </dgm:presLayoutVars>
      </dgm:prSet>
      <dgm:spPr/>
    </dgm:pt>
    <dgm:pt modelId="{409FF16B-4208-4AC3-866A-FE9DCE8B07EF}" type="pres">
      <dgm:prSet presAssocID="{717709EB-D4C5-4683-8E3A-BE5F7BE3185C}" presName="levelTx" presStyleLbl="revTx" presStyleIdx="0" presStyleCnt="0">
        <dgm:presLayoutVars>
          <dgm:chMax val="1"/>
          <dgm:bulletEnabled val="1"/>
        </dgm:presLayoutVars>
      </dgm:prSet>
      <dgm:spPr/>
    </dgm:pt>
    <dgm:pt modelId="{620822B6-0FD7-4D19-96A1-BDE2D35E036D}" type="pres">
      <dgm:prSet presAssocID="{8402BF4B-462C-43CA-BDA8-A946C6EC0D3C}" presName="Name8" presStyleCnt="0"/>
      <dgm:spPr/>
    </dgm:pt>
    <dgm:pt modelId="{6583F402-5E11-4E4A-913E-2448FFA2F111}" type="pres">
      <dgm:prSet presAssocID="{8402BF4B-462C-43CA-BDA8-A946C6EC0D3C}" presName="level" presStyleLbl="node1" presStyleIdx="3" presStyleCnt="4" custScaleX="105444">
        <dgm:presLayoutVars>
          <dgm:chMax val="1"/>
          <dgm:bulletEnabled val="1"/>
        </dgm:presLayoutVars>
      </dgm:prSet>
      <dgm:spPr/>
    </dgm:pt>
    <dgm:pt modelId="{5867F2C7-A0BA-4092-A197-22C4C1F0E0B0}" type="pres">
      <dgm:prSet presAssocID="{8402BF4B-462C-43CA-BDA8-A946C6EC0D3C}" presName="levelTx" presStyleLbl="revTx" presStyleIdx="0" presStyleCnt="0">
        <dgm:presLayoutVars>
          <dgm:chMax val="1"/>
          <dgm:bulletEnabled val="1"/>
        </dgm:presLayoutVars>
      </dgm:prSet>
      <dgm:spPr/>
    </dgm:pt>
  </dgm:ptLst>
  <dgm:cxnLst>
    <dgm:cxn modelId="{F377E10D-F302-4FB9-9705-49584D28A998}" srcId="{591835CE-5409-4425-9ED5-1B14D46D7921}" destId="{8402BF4B-462C-43CA-BDA8-A946C6EC0D3C}" srcOrd="3" destOrd="0" parTransId="{44F7A590-04EE-498B-800D-B161402262AE}" sibTransId="{947E79AF-7420-40BC-8B30-8978119AB521}"/>
    <dgm:cxn modelId="{E7519A26-A404-41DD-9B76-D5263013F534}" srcId="{591835CE-5409-4425-9ED5-1B14D46D7921}" destId="{717709EB-D4C5-4683-8E3A-BE5F7BE3185C}" srcOrd="2" destOrd="0" parTransId="{EB567FE3-0748-4511-87DB-3F052B1DC225}" sibTransId="{CB374525-8F6B-4EA6-B2AD-18891F9C714D}"/>
    <dgm:cxn modelId="{68D3DE38-0477-4B21-81D8-C08F2760D142}" type="presOf" srcId="{717709EB-D4C5-4683-8E3A-BE5F7BE3185C}" destId="{53E632BF-F500-46B5-AF64-E067C2E99976}" srcOrd="0" destOrd="0" presId="urn:microsoft.com/office/officeart/2005/8/layout/pyramid3"/>
    <dgm:cxn modelId="{B56D0D3E-833F-4D34-B0C4-041B28121C0A}" srcId="{591835CE-5409-4425-9ED5-1B14D46D7921}" destId="{FA39764C-F748-41FF-B066-9106CB5D9523}" srcOrd="0" destOrd="0" parTransId="{262EA50B-D99B-4E34-B178-65FD9BAC547A}" sibTransId="{2E85BF28-D41B-4669-B974-171BF5BA42B5}"/>
    <dgm:cxn modelId="{BC095878-2597-4569-83E0-087D6CCF3F7D}" type="presOf" srcId="{FA39764C-F748-41FF-B066-9106CB5D9523}" destId="{B523DD0E-2504-46AB-9CBA-240813DFF145}" srcOrd="1" destOrd="0" presId="urn:microsoft.com/office/officeart/2005/8/layout/pyramid3"/>
    <dgm:cxn modelId="{61E22D92-42A6-4B7B-A3A3-E2EF5A4405D0}" type="presOf" srcId="{8402BF4B-462C-43CA-BDA8-A946C6EC0D3C}" destId="{5867F2C7-A0BA-4092-A197-22C4C1F0E0B0}" srcOrd="1" destOrd="0" presId="urn:microsoft.com/office/officeart/2005/8/layout/pyramid3"/>
    <dgm:cxn modelId="{7B94AB96-16B1-4822-9851-6B0ADDB40A72}" type="presOf" srcId="{8402BF4B-462C-43CA-BDA8-A946C6EC0D3C}" destId="{6583F402-5E11-4E4A-913E-2448FFA2F111}" srcOrd="0" destOrd="0" presId="urn:microsoft.com/office/officeart/2005/8/layout/pyramid3"/>
    <dgm:cxn modelId="{C1DB4899-CA2A-4FD5-8C37-8E5F31FF7728}" type="presOf" srcId="{717709EB-D4C5-4683-8E3A-BE5F7BE3185C}" destId="{409FF16B-4208-4AC3-866A-FE9DCE8B07EF}" srcOrd="1" destOrd="0" presId="urn:microsoft.com/office/officeart/2005/8/layout/pyramid3"/>
    <dgm:cxn modelId="{CBD61CB0-14FE-4A78-A4A2-C177EF14862A}" srcId="{591835CE-5409-4425-9ED5-1B14D46D7921}" destId="{EDD6F2B0-37A2-4A48-A171-FCAFC25C2DB0}" srcOrd="1" destOrd="0" parTransId="{96A7A078-8880-48C9-B8AA-AED3A063529C}" sibTransId="{DAB136EA-B448-43CB-8C83-F1D254149F89}"/>
    <dgm:cxn modelId="{1A0AC3C0-4C8D-421B-8EA8-CB35AAA86AEC}" type="presOf" srcId="{FA39764C-F748-41FF-B066-9106CB5D9523}" destId="{A94BA881-6967-4B42-A5F6-2A32ACC383CA}" srcOrd="0" destOrd="0" presId="urn:microsoft.com/office/officeart/2005/8/layout/pyramid3"/>
    <dgm:cxn modelId="{EA7BDCC1-321E-4331-8C1A-6E20D9453CA6}" type="presOf" srcId="{EDD6F2B0-37A2-4A48-A171-FCAFC25C2DB0}" destId="{BDD672E8-3CF1-4614-91AD-41BC4F0BF33C}" srcOrd="0" destOrd="0" presId="urn:microsoft.com/office/officeart/2005/8/layout/pyramid3"/>
    <dgm:cxn modelId="{ECCC44E3-3636-4187-AFED-E32B03FD4D57}" type="presOf" srcId="{EDD6F2B0-37A2-4A48-A171-FCAFC25C2DB0}" destId="{4F7CE288-2BC9-4AB0-BD0E-E1EED285B16E}" srcOrd="1" destOrd="0" presId="urn:microsoft.com/office/officeart/2005/8/layout/pyramid3"/>
    <dgm:cxn modelId="{AB11DEE7-FA2A-4BD4-9D85-2C0DA9749B98}" type="presOf" srcId="{591835CE-5409-4425-9ED5-1B14D46D7921}" destId="{594BD1C7-BA70-42E5-9353-DF8F6CF144A7}" srcOrd="0" destOrd="0" presId="urn:microsoft.com/office/officeart/2005/8/layout/pyramid3"/>
    <dgm:cxn modelId="{196E019C-6501-48A6-AF6E-FABFEB6442C4}" type="presParOf" srcId="{594BD1C7-BA70-42E5-9353-DF8F6CF144A7}" destId="{E75DFDAD-3551-4905-A52C-97FBFD5FBF46}" srcOrd="0" destOrd="0" presId="urn:microsoft.com/office/officeart/2005/8/layout/pyramid3"/>
    <dgm:cxn modelId="{6F7EE654-4399-4961-9330-235E6E29A072}" type="presParOf" srcId="{E75DFDAD-3551-4905-A52C-97FBFD5FBF46}" destId="{A94BA881-6967-4B42-A5F6-2A32ACC383CA}" srcOrd="0" destOrd="0" presId="urn:microsoft.com/office/officeart/2005/8/layout/pyramid3"/>
    <dgm:cxn modelId="{8FBBF35E-5467-4AC0-A7F3-E0DAA39969F4}" type="presParOf" srcId="{E75DFDAD-3551-4905-A52C-97FBFD5FBF46}" destId="{B523DD0E-2504-46AB-9CBA-240813DFF145}" srcOrd="1" destOrd="0" presId="urn:microsoft.com/office/officeart/2005/8/layout/pyramid3"/>
    <dgm:cxn modelId="{F658271B-E34E-404D-9F20-C657212515F6}" type="presParOf" srcId="{594BD1C7-BA70-42E5-9353-DF8F6CF144A7}" destId="{0928160A-5301-420C-A4FF-225B5F15E263}" srcOrd="1" destOrd="0" presId="urn:microsoft.com/office/officeart/2005/8/layout/pyramid3"/>
    <dgm:cxn modelId="{194C384F-3D96-4A92-9A66-C6A21901A025}" type="presParOf" srcId="{0928160A-5301-420C-A4FF-225B5F15E263}" destId="{BDD672E8-3CF1-4614-91AD-41BC4F0BF33C}" srcOrd="0" destOrd="0" presId="urn:microsoft.com/office/officeart/2005/8/layout/pyramid3"/>
    <dgm:cxn modelId="{9F7633E9-2B27-4ED9-9396-06B860E1E1EC}" type="presParOf" srcId="{0928160A-5301-420C-A4FF-225B5F15E263}" destId="{4F7CE288-2BC9-4AB0-BD0E-E1EED285B16E}" srcOrd="1" destOrd="0" presId="urn:microsoft.com/office/officeart/2005/8/layout/pyramid3"/>
    <dgm:cxn modelId="{F91D4002-12A9-48AC-97CD-D9583952C1A0}" type="presParOf" srcId="{594BD1C7-BA70-42E5-9353-DF8F6CF144A7}" destId="{EBF1F13D-33B5-45E1-BFBC-AA7F04149410}" srcOrd="2" destOrd="0" presId="urn:microsoft.com/office/officeart/2005/8/layout/pyramid3"/>
    <dgm:cxn modelId="{DCB45AC3-6C8A-4B61-B008-1CA7C7004164}" type="presParOf" srcId="{EBF1F13D-33B5-45E1-BFBC-AA7F04149410}" destId="{53E632BF-F500-46B5-AF64-E067C2E99976}" srcOrd="0" destOrd="0" presId="urn:microsoft.com/office/officeart/2005/8/layout/pyramid3"/>
    <dgm:cxn modelId="{030D957F-4487-4E24-8284-B5A853617769}" type="presParOf" srcId="{EBF1F13D-33B5-45E1-BFBC-AA7F04149410}" destId="{409FF16B-4208-4AC3-866A-FE9DCE8B07EF}" srcOrd="1" destOrd="0" presId="urn:microsoft.com/office/officeart/2005/8/layout/pyramid3"/>
    <dgm:cxn modelId="{889929BF-6C8F-4B0C-81DA-D8BC73D323CB}" type="presParOf" srcId="{594BD1C7-BA70-42E5-9353-DF8F6CF144A7}" destId="{620822B6-0FD7-4D19-96A1-BDE2D35E036D}" srcOrd="3" destOrd="0" presId="urn:microsoft.com/office/officeart/2005/8/layout/pyramid3"/>
    <dgm:cxn modelId="{F484C161-19A4-43C8-9043-DEF5915E9413}" type="presParOf" srcId="{620822B6-0FD7-4D19-96A1-BDE2D35E036D}" destId="{6583F402-5E11-4E4A-913E-2448FFA2F111}" srcOrd="0" destOrd="0" presId="urn:microsoft.com/office/officeart/2005/8/layout/pyramid3"/>
    <dgm:cxn modelId="{D0A14D51-DA56-4C70-918E-68F592B5ED5D}" type="presParOf" srcId="{620822B6-0FD7-4D19-96A1-BDE2D35E036D}" destId="{5867F2C7-A0BA-4092-A197-22C4C1F0E0B0}" srcOrd="1" destOrd="0" presId="urn:microsoft.com/office/officeart/2005/8/layout/pyramid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591835CE-5409-4425-9ED5-1B14D46D7921}" type="doc">
      <dgm:prSet loTypeId="urn:microsoft.com/office/officeart/2005/8/layout/pyramid3" loCatId="pyramid" qsTypeId="urn:microsoft.com/office/officeart/2005/8/quickstyle/simple1" qsCatId="simple" csTypeId="urn:microsoft.com/office/officeart/2005/8/colors/accent1_2" csCatId="accent1" phldr="1"/>
      <dgm:spPr/>
    </dgm:pt>
    <dgm:pt modelId="{FA39764C-F748-41FF-B066-9106CB5D9523}">
      <dgm:prSet phldrT="[Text]" custT="1"/>
      <dgm:spPr>
        <a:solidFill>
          <a:schemeClr val="accent2">
            <a:lumMod val="20000"/>
            <a:lumOff val="80000"/>
          </a:schemeClr>
        </a:solidFill>
      </dgm:spPr>
      <dgm:t>
        <a:bodyPr/>
        <a:lstStyle/>
        <a:p>
          <a:endParaRPr lang="en-US" sz="700" dirty="0"/>
        </a:p>
      </dgm:t>
    </dgm:pt>
    <dgm:pt modelId="{262EA50B-D99B-4E34-B178-65FD9BAC547A}" type="parTrans" cxnId="{B56D0D3E-833F-4D34-B0C4-041B28121C0A}">
      <dgm:prSet/>
      <dgm:spPr/>
      <dgm:t>
        <a:bodyPr/>
        <a:lstStyle/>
        <a:p>
          <a:endParaRPr lang="en-US" sz="500"/>
        </a:p>
      </dgm:t>
    </dgm:pt>
    <dgm:pt modelId="{2E85BF28-D41B-4669-B974-171BF5BA42B5}" type="sibTrans" cxnId="{B56D0D3E-833F-4D34-B0C4-041B28121C0A}">
      <dgm:prSet/>
      <dgm:spPr/>
      <dgm:t>
        <a:bodyPr/>
        <a:lstStyle/>
        <a:p>
          <a:endParaRPr lang="en-US" sz="500"/>
        </a:p>
      </dgm:t>
    </dgm:pt>
    <dgm:pt modelId="{EDD6F2B0-37A2-4A48-A171-FCAFC25C2DB0}">
      <dgm:prSet phldrT="[Text]" custT="1"/>
      <dgm:spPr>
        <a:solidFill>
          <a:schemeClr val="accent2">
            <a:lumMod val="40000"/>
            <a:lumOff val="60000"/>
          </a:schemeClr>
        </a:solidFill>
      </dgm:spPr>
      <dgm:t>
        <a:bodyPr/>
        <a:lstStyle/>
        <a:p>
          <a:endParaRPr lang="en-US" sz="800" dirty="0"/>
        </a:p>
      </dgm:t>
    </dgm:pt>
    <dgm:pt modelId="{96A7A078-8880-48C9-B8AA-AED3A063529C}" type="parTrans" cxnId="{CBD61CB0-14FE-4A78-A4A2-C177EF14862A}">
      <dgm:prSet/>
      <dgm:spPr/>
      <dgm:t>
        <a:bodyPr/>
        <a:lstStyle/>
        <a:p>
          <a:endParaRPr lang="en-US" sz="500"/>
        </a:p>
      </dgm:t>
    </dgm:pt>
    <dgm:pt modelId="{DAB136EA-B448-43CB-8C83-F1D254149F89}" type="sibTrans" cxnId="{CBD61CB0-14FE-4A78-A4A2-C177EF14862A}">
      <dgm:prSet/>
      <dgm:spPr/>
      <dgm:t>
        <a:bodyPr/>
        <a:lstStyle/>
        <a:p>
          <a:endParaRPr lang="en-US" sz="500"/>
        </a:p>
      </dgm:t>
    </dgm:pt>
    <dgm:pt modelId="{717709EB-D4C5-4683-8E3A-BE5F7BE3185C}">
      <dgm:prSet phldrT="[Text]" custT="1"/>
      <dgm:spPr>
        <a:solidFill>
          <a:schemeClr val="accent2"/>
        </a:solidFill>
      </dgm:spPr>
      <dgm:t>
        <a:bodyPr/>
        <a:lstStyle/>
        <a:p>
          <a:r>
            <a:rPr lang="en-US" sz="800" dirty="0">
              <a:solidFill>
                <a:schemeClr val="bg1"/>
              </a:solidFill>
            </a:rPr>
            <a:t>Desire</a:t>
          </a:r>
        </a:p>
      </dgm:t>
    </dgm:pt>
    <dgm:pt modelId="{EB567FE3-0748-4511-87DB-3F052B1DC225}" type="parTrans" cxnId="{E7519A26-A404-41DD-9B76-D5263013F534}">
      <dgm:prSet/>
      <dgm:spPr/>
      <dgm:t>
        <a:bodyPr/>
        <a:lstStyle/>
        <a:p>
          <a:endParaRPr lang="en-US" sz="500"/>
        </a:p>
      </dgm:t>
    </dgm:pt>
    <dgm:pt modelId="{CB374525-8F6B-4EA6-B2AD-18891F9C714D}" type="sibTrans" cxnId="{E7519A26-A404-41DD-9B76-D5263013F534}">
      <dgm:prSet/>
      <dgm:spPr/>
      <dgm:t>
        <a:bodyPr/>
        <a:lstStyle/>
        <a:p>
          <a:endParaRPr lang="en-US" sz="500"/>
        </a:p>
      </dgm:t>
    </dgm:pt>
    <dgm:pt modelId="{8402BF4B-462C-43CA-BDA8-A946C6EC0D3C}">
      <dgm:prSet phldrT="[Text]" custT="1"/>
      <dgm:spPr>
        <a:solidFill>
          <a:schemeClr val="accent2">
            <a:lumMod val="75000"/>
          </a:schemeClr>
        </a:solidFill>
      </dgm:spPr>
      <dgm:t>
        <a:bodyPr/>
        <a:lstStyle/>
        <a:p>
          <a:endParaRPr lang="en-US" sz="400" dirty="0">
            <a:solidFill>
              <a:schemeClr val="bg1"/>
            </a:solidFill>
          </a:endParaRPr>
        </a:p>
      </dgm:t>
    </dgm:pt>
    <dgm:pt modelId="{44F7A590-04EE-498B-800D-B161402262AE}" type="parTrans" cxnId="{F377E10D-F302-4FB9-9705-49584D28A998}">
      <dgm:prSet/>
      <dgm:spPr/>
      <dgm:t>
        <a:bodyPr/>
        <a:lstStyle/>
        <a:p>
          <a:endParaRPr lang="en-US" sz="500"/>
        </a:p>
      </dgm:t>
    </dgm:pt>
    <dgm:pt modelId="{947E79AF-7420-40BC-8B30-8978119AB521}" type="sibTrans" cxnId="{F377E10D-F302-4FB9-9705-49584D28A998}">
      <dgm:prSet/>
      <dgm:spPr/>
      <dgm:t>
        <a:bodyPr/>
        <a:lstStyle/>
        <a:p>
          <a:endParaRPr lang="en-US" sz="500"/>
        </a:p>
      </dgm:t>
    </dgm:pt>
    <dgm:pt modelId="{594BD1C7-BA70-42E5-9353-DF8F6CF144A7}" type="pres">
      <dgm:prSet presAssocID="{591835CE-5409-4425-9ED5-1B14D46D7921}" presName="Name0" presStyleCnt="0">
        <dgm:presLayoutVars>
          <dgm:dir/>
          <dgm:animLvl val="lvl"/>
          <dgm:resizeHandles val="exact"/>
        </dgm:presLayoutVars>
      </dgm:prSet>
      <dgm:spPr/>
    </dgm:pt>
    <dgm:pt modelId="{E75DFDAD-3551-4905-A52C-97FBFD5FBF46}" type="pres">
      <dgm:prSet presAssocID="{FA39764C-F748-41FF-B066-9106CB5D9523}" presName="Name8" presStyleCnt="0"/>
      <dgm:spPr/>
    </dgm:pt>
    <dgm:pt modelId="{A94BA881-6967-4B42-A5F6-2A32ACC383CA}" type="pres">
      <dgm:prSet presAssocID="{FA39764C-F748-41FF-B066-9106CB5D9523}" presName="level" presStyleLbl="node1" presStyleIdx="0" presStyleCnt="4">
        <dgm:presLayoutVars>
          <dgm:chMax val="1"/>
          <dgm:bulletEnabled val="1"/>
        </dgm:presLayoutVars>
      </dgm:prSet>
      <dgm:spPr/>
    </dgm:pt>
    <dgm:pt modelId="{B523DD0E-2504-46AB-9CBA-240813DFF145}" type="pres">
      <dgm:prSet presAssocID="{FA39764C-F748-41FF-B066-9106CB5D9523}" presName="levelTx" presStyleLbl="revTx" presStyleIdx="0" presStyleCnt="0">
        <dgm:presLayoutVars>
          <dgm:chMax val="1"/>
          <dgm:bulletEnabled val="1"/>
        </dgm:presLayoutVars>
      </dgm:prSet>
      <dgm:spPr/>
    </dgm:pt>
    <dgm:pt modelId="{0928160A-5301-420C-A4FF-225B5F15E263}" type="pres">
      <dgm:prSet presAssocID="{EDD6F2B0-37A2-4A48-A171-FCAFC25C2DB0}" presName="Name8" presStyleCnt="0"/>
      <dgm:spPr/>
    </dgm:pt>
    <dgm:pt modelId="{BDD672E8-3CF1-4614-91AD-41BC4F0BF33C}" type="pres">
      <dgm:prSet presAssocID="{EDD6F2B0-37A2-4A48-A171-FCAFC25C2DB0}" presName="level" presStyleLbl="node1" presStyleIdx="1" presStyleCnt="4">
        <dgm:presLayoutVars>
          <dgm:chMax val="1"/>
          <dgm:bulletEnabled val="1"/>
        </dgm:presLayoutVars>
      </dgm:prSet>
      <dgm:spPr/>
    </dgm:pt>
    <dgm:pt modelId="{4F7CE288-2BC9-4AB0-BD0E-E1EED285B16E}" type="pres">
      <dgm:prSet presAssocID="{EDD6F2B0-37A2-4A48-A171-FCAFC25C2DB0}" presName="levelTx" presStyleLbl="revTx" presStyleIdx="0" presStyleCnt="0">
        <dgm:presLayoutVars>
          <dgm:chMax val="1"/>
          <dgm:bulletEnabled val="1"/>
        </dgm:presLayoutVars>
      </dgm:prSet>
      <dgm:spPr/>
    </dgm:pt>
    <dgm:pt modelId="{EBF1F13D-33B5-45E1-BFBC-AA7F04149410}" type="pres">
      <dgm:prSet presAssocID="{717709EB-D4C5-4683-8E3A-BE5F7BE3185C}" presName="Name8" presStyleCnt="0"/>
      <dgm:spPr/>
    </dgm:pt>
    <dgm:pt modelId="{53E632BF-F500-46B5-AF64-E067C2E99976}" type="pres">
      <dgm:prSet presAssocID="{717709EB-D4C5-4683-8E3A-BE5F7BE3185C}" presName="level" presStyleLbl="node1" presStyleIdx="2" presStyleCnt="4" custScaleX="99722" custLinFactNeighborY="1333">
        <dgm:presLayoutVars>
          <dgm:chMax val="1"/>
          <dgm:bulletEnabled val="1"/>
        </dgm:presLayoutVars>
      </dgm:prSet>
      <dgm:spPr/>
    </dgm:pt>
    <dgm:pt modelId="{409FF16B-4208-4AC3-866A-FE9DCE8B07EF}" type="pres">
      <dgm:prSet presAssocID="{717709EB-D4C5-4683-8E3A-BE5F7BE3185C}" presName="levelTx" presStyleLbl="revTx" presStyleIdx="0" presStyleCnt="0">
        <dgm:presLayoutVars>
          <dgm:chMax val="1"/>
          <dgm:bulletEnabled val="1"/>
        </dgm:presLayoutVars>
      </dgm:prSet>
      <dgm:spPr/>
    </dgm:pt>
    <dgm:pt modelId="{620822B6-0FD7-4D19-96A1-BDE2D35E036D}" type="pres">
      <dgm:prSet presAssocID="{8402BF4B-462C-43CA-BDA8-A946C6EC0D3C}" presName="Name8" presStyleCnt="0"/>
      <dgm:spPr/>
    </dgm:pt>
    <dgm:pt modelId="{6583F402-5E11-4E4A-913E-2448FFA2F111}" type="pres">
      <dgm:prSet presAssocID="{8402BF4B-462C-43CA-BDA8-A946C6EC0D3C}" presName="level" presStyleLbl="node1" presStyleIdx="3" presStyleCnt="4" custScaleX="105444">
        <dgm:presLayoutVars>
          <dgm:chMax val="1"/>
          <dgm:bulletEnabled val="1"/>
        </dgm:presLayoutVars>
      </dgm:prSet>
      <dgm:spPr/>
    </dgm:pt>
    <dgm:pt modelId="{5867F2C7-A0BA-4092-A197-22C4C1F0E0B0}" type="pres">
      <dgm:prSet presAssocID="{8402BF4B-462C-43CA-BDA8-A946C6EC0D3C}" presName="levelTx" presStyleLbl="revTx" presStyleIdx="0" presStyleCnt="0">
        <dgm:presLayoutVars>
          <dgm:chMax val="1"/>
          <dgm:bulletEnabled val="1"/>
        </dgm:presLayoutVars>
      </dgm:prSet>
      <dgm:spPr/>
    </dgm:pt>
  </dgm:ptLst>
  <dgm:cxnLst>
    <dgm:cxn modelId="{F377E10D-F302-4FB9-9705-49584D28A998}" srcId="{591835CE-5409-4425-9ED5-1B14D46D7921}" destId="{8402BF4B-462C-43CA-BDA8-A946C6EC0D3C}" srcOrd="3" destOrd="0" parTransId="{44F7A590-04EE-498B-800D-B161402262AE}" sibTransId="{947E79AF-7420-40BC-8B30-8978119AB521}"/>
    <dgm:cxn modelId="{E7519A26-A404-41DD-9B76-D5263013F534}" srcId="{591835CE-5409-4425-9ED5-1B14D46D7921}" destId="{717709EB-D4C5-4683-8E3A-BE5F7BE3185C}" srcOrd="2" destOrd="0" parTransId="{EB567FE3-0748-4511-87DB-3F052B1DC225}" sibTransId="{CB374525-8F6B-4EA6-B2AD-18891F9C714D}"/>
    <dgm:cxn modelId="{68D3DE38-0477-4B21-81D8-C08F2760D142}" type="presOf" srcId="{717709EB-D4C5-4683-8E3A-BE5F7BE3185C}" destId="{53E632BF-F500-46B5-AF64-E067C2E99976}" srcOrd="0" destOrd="0" presId="urn:microsoft.com/office/officeart/2005/8/layout/pyramid3"/>
    <dgm:cxn modelId="{B56D0D3E-833F-4D34-B0C4-041B28121C0A}" srcId="{591835CE-5409-4425-9ED5-1B14D46D7921}" destId="{FA39764C-F748-41FF-B066-9106CB5D9523}" srcOrd="0" destOrd="0" parTransId="{262EA50B-D99B-4E34-B178-65FD9BAC547A}" sibTransId="{2E85BF28-D41B-4669-B974-171BF5BA42B5}"/>
    <dgm:cxn modelId="{BC095878-2597-4569-83E0-087D6CCF3F7D}" type="presOf" srcId="{FA39764C-F748-41FF-B066-9106CB5D9523}" destId="{B523DD0E-2504-46AB-9CBA-240813DFF145}" srcOrd="1" destOrd="0" presId="urn:microsoft.com/office/officeart/2005/8/layout/pyramid3"/>
    <dgm:cxn modelId="{61E22D92-42A6-4B7B-A3A3-E2EF5A4405D0}" type="presOf" srcId="{8402BF4B-462C-43CA-BDA8-A946C6EC0D3C}" destId="{5867F2C7-A0BA-4092-A197-22C4C1F0E0B0}" srcOrd="1" destOrd="0" presId="urn:microsoft.com/office/officeart/2005/8/layout/pyramid3"/>
    <dgm:cxn modelId="{7B94AB96-16B1-4822-9851-6B0ADDB40A72}" type="presOf" srcId="{8402BF4B-462C-43CA-BDA8-A946C6EC0D3C}" destId="{6583F402-5E11-4E4A-913E-2448FFA2F111}" srcOrd="0" destOrd="0" presId="urn:microsoft.com/office/officeart/2005/8/layout/pyramid3"/>
    <dgm:cxn modelId="{C1DB4899-CA2A-4FD5-8C37-8E5F31FF7728}" type="presOf" srcId="{717709EB-D4C5-4683-8E3A-BE5F7BE3185C}" destId="{409FF16B-4208-4AC3-866A-FE9DCE8B07EF}" srcOrd="1" destOrd="0" presId="urn:microsoft.com/office/officeart/2005/8/layout/pyramid3"/>
    <dgm:cxn modelId="{CBD61CB0-14FE-4A78-A4A2-C177EF14862A}" srcId="{591835CE-5409-4425-9ED5-1B14D46D7921}" destId="{EDD6F2B0-37A2-4A48-A171-FCAFC25C2DB0}" srcOrd="1" destOrd="0" parTransId="{96A7A078-8880-48C9-B8AA-AED3A063529C}" sibTransId="{DAB136EA-B448-43CB-8C83-F1D254149F89}"/>
    <dgm:cxn modelId="{1A0AC3C0-4C8D-421B-8EA8-CB35AAA86AEC}" type="presOf" srcId="{FA39764C-F748-41FF-B066-9106CB5D9523}" destId="{A94BA881-6967-4B42-A5F6-2A32ACC383CA}" srcOrd="0" destOrd="0" presId="urn:microsoft.com/office/officeart/2005/8/layout/pyramid3"/>
    <dgm:cxn modelId="{EA7BDCC1-321E-4331-8C1A-6E20D9453CA6}" type="presOf" srcId="{EDD6F2B0-37A2-4A48-A171-FCAFC25C2DB0}" destId="{BDD672E8-3CF1-4614-91AD-41BC4F0BF33C}" srcOrd="0" destOrd="0" presId="urn:microsoft.com/office/officeart/2005/8/layout/pyramid3"/>
    <dgm:cxn modelId="{ECCC44E3-3636-4187-AFED-E32B03FD4D57}" type="presOf" srcId="{EDD6F2B0-37A2-4A48-A171-FCAFC25C2DB0}" destId="{4F7CE288-2BC9-4AB0-BD0E-E1EED285B16E}" srcOrd="1" destOrd="0" presId="urn:microsoft.com/office/officeart/2005/8/layout/pyramid3"/>
    <dgm:cxn modelId="{AB11DEE7-FA2A-4BD4-9D85-2C0DA9749B98}" type="presOf" srcId="{591835CE-5409-4425-9ED5-1B14D46D7921}" destId="{594BD1C7-BA70-42E5-9353-DF8F6CF144A7}" srcOrd="0" destOrd="0" presId="urn:microsoft.com/office/officeart/2005/8/layout/pyramid3"/>
    <dgm:cxn modelId="{196E019C-6501-48A6-AF6E-FABFEB6442C4}" type="presParOf" srcId="{594BD1C7-BA70-42E5-9353-DF8F6CF144A7}" destId="{E75DFDAD-3551-4905-A52C-97FBFD5FBF46}" srcOrd="0" destOrd="0" presId="urn:microsoft.com/office/officeart/2005/8/layout/pyramid3"/>
    <dgm:cxn modelId="{6F7EE654-4399-4961-9330-235E6E29A072}" type="presParOf" srcId="{E75DFDAD-3551-4905-A52C-97FBFD5FBF46}" destId="{A94BA881-6967-4B42-A5F6-2A32ACC383CA}" srcOrd="0" destOrd="0" presId="urn:microsoft.com/office/officeart/2005/8/layout/pyramid3"/>
    <dgm:cxn modelId="{8FBBF35E-5467-4AC0-A7F3-E0DAA39969F4}" type="presParOf" srcId="{E75DFDAD-3551-4905-A52C-97FBFD5FBF46}" destId="{B523DD0E-2504-46AB-9CBA-240813DFF145}" srcOrd="1" destOrd="0" presId="urn:microsoft.com/office/officeart/2005/8/layout/pyramid3"/>
    <dgm:cxn modelId="{F658271B-E34E-404D-9F20-C657212515F6}" type="presParOf" srcId="{594BD1C7-BA70-42E5-9353-DF8F6CF144A7}" destId="{0928160A-5301-420C-A4FF-225B5F15E263}" srcOrd="1" destOrd="0" presId="urn:microsoft.com/office/officeart/2005/8/layout/pyramid3"/>
    <dgm:cxn modelId="{194C384F-3D96-4A92-9A66-C6A21901A025}" type="presParOf" srcId="{0928160A-5301-420C-A4FF-225B5F15E263}" destId="{BDD672E8-3CF1-4614-91AD-41BC4F0BF33C}" srcOrd="0" destOrd="0" presId="urn:microsoft.com/office/officeart/2005/8/layout/pyramid3"/>
    <dgm:cxn modelId="{9F7633E9-2B27-4ED9-9396-06B860E1E1EC}" type="presParOf" srcId="{0928160A-5301-420C-A4FF-225B5F15E263}" destId="{4F7CE288-2BC9-4AB0-BD0E-E1EED285B16E}" srcOrd="1" destOrd="0" presId="urn:microsoft.com/office/officeart/2005/8/layout/pyramid3"/>
    <dgm:cxn modelId="{F91D4002-12A9-48AC-97CD-D9583952C1A0}" type="presParOf" srcId="{594BD1C7-BA70-42E5-9353-DF8F6CF144A7}" destId="{EBF1F13D-33B5-45E1-BFBC-AA7F04149410}" srcOrd="2" destOrd="0" presId="urn:microsoft.com/office/officeart/2005/8/layout/pyramid3"/>
    <dgm:cxn modelId="{DCB45AC3-6C8A-4B61-B008-1CA7C7004164}" type="presParOf" srcId="{EBF1F13D-33B5-45E1-BFBC-AA7F04149410}" destId="{53E632BF-F500-46B5-AF64-E067C2E99976}" srcOrd="0" destOrd="0" presId="urn:microsoft.com/office/officeart/2005/8/layout/pyramid3"/>
    <dgm:cxn modelId="{030D957F-4487-4E24-8284-B5A853617769}" type="presParOf" srcId="{EBF1F13D-33B5-45E1-BFBC-AA7F04149410}" destId="{409FF16B-4208-4AC3-866A-FE9DCE8B07EF}" srcOrd="1" destOrd="0" presId="urn:microsoft.com/office/officeart/2005/8/layout/pyramid3"/>
    <dgm:cxn modelId="{889929BF-6C8F-4B0C-81DA-D8BC73D323CB}" type="presParOf" srcId="{594BD1C7-BA70-42E5-9353-DF8F6CF144A7}" destId="{620822B6-0FD7-4D19-96A1-BDE2D35E036D}" srcOrd="3" destOrd="0" presId="urn:microsoft.com/office/officeart/2005/8/layout/pyramid3"/>
    <dgm:cxn modelId="{F484C161-19A4-43C8-9043-DEF5915E9413}" type="presParOf" srcId="{620822B6-0FD7-4D19-96A1-BDE2D35E036D}" destId="{6583F402-5E11-4E4A-913E-2448FFA2F111}" srcOrd="0" destOrd="0" presId="urn:microsoft.com/office/officeart/2005/8/layout/pyramid3"/>
    <dgm:cxn modelId="{D0A14D51-DA56-4C70-918E-68F592B5ED5D}" type="presParOf" srcId="{620822B6-0FD7-4D19-96A1-BDE2D35E036D}" destId="{5867F2C7-A0BA-4092-A197-22C4C1F0E0B0}" srcOrd="1" destOrd="0" presId="urn:microsoft.com/office/officeart/2005/8/layout/pyramid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591835CE-5409-4425-9ED5-1B14D46D7921}" type="doc">
      <dgm:prSet loTypeId="urn:microsoft.com/office/officeart/2005/8/layout/pyramid3" loCatId="pyramid" qsTypeId="urn:microsoft.com/office/officeart/2005/8/quickstyle/simple1" qsCatId="simple" csTypeId="urn:microsoft.com/office/officeart/2005/8/colors/accent1_2" csCatId="accent1" phldr="1"/>
      <dgm:spPr/>
    </dgm:pt>
    <dgm:pt modelId="{FA39764C-F748-41FF-B066-9106CB5D9523}">
      <dgm:prSet phldrT="[Text]" custT="1"/>
      <dgm:spPr>
        <a:solidFill>
          <a:schemeClr val="accent2">
            <a:lumMod val="20000"/>
            <a:lumOff val="80000"/>
          </a:schemeClr>
        </a:solidFill>
      </dgm:spPr>
      <dgm:t>
        <a:bodyPr/>
        <a:lstStyle/>
        <a:p>
          <a:endParaRPr lang="en-US" sz="1000" dirty="0"/>
        </a:p>
      </dgm:t>
    </dgm:pt>
    <dgm:pt modelId="{262EA50B-D99B-4E34-B178-65FD9BAC547A}" type="parTrans" cxnId="{B56D0D3E-833F-4D34-B0C4-041B28121C0A}">
      <dgm:prSet/>
      <dgm:spPr/>
      <dgm:t>
        <a:bodyPr/>
        <a:lstStyle/>
        <a:p>
          <a:endParaRPr lang="en-US" sz="800"/>
        </a:p>
      </dgm:t>
    </dgm:pt>
    <dgm:pt modelId="{2E85BF28-D41B-4669-B974-171BF5BA42B5}" type="sibTrans" cxnId="{B56D0D3E-833F-4D34-B0C4-041B28121C0A}">
      <dgm:prSet/>
      <dgm:spPr/>
      <dgm:t>
        <a:bodyPr/>
        <a:lstStyle/>
        <a:p>
          <a:endParaRPr lang="en-US" sz="800"/>
        </a:p>
      </dgm:t>
    </dgm:pt>
    <dgm:pt modelId="{EDD6F2B0-37A2-4A48-A171-FCAFC25C2DB0}">
      <dgm:prSet phldrT="[Text]" custT="1"/>
      <dgm:spPr>
        <a:solidFill>
          <a:schemeClr val="accent2">
            <a:lumMod val="40000"/>
            <a:lumOff val="60000"/>
          </a:schemeClr>
        </a:solidFill>
      </dgm:spPr>
      <dgm:t>
        <a:bodyPr/>
        <a:lstStyle/>
        <a:p>
          <a:endParaRPr lang="en-US" sz="1050" dirty="0"/>
        </a:p>
      </dgm:t>
    </dgm:pt>
    <dgm:pt modelId="{96A7A078-8880-48C9-B8AA-AED3A063529C}" type="parTrans" cxnId="{CBD61CB0-14FE-4A78-A4A2-C177EF14862A}">
      <dgm:prSet/>
      <dgm:spPr/>
      <dgm:t>
        <a:bodyPr/>
        <a:lstStyle/>
        <a:p>
          <a:endParaRPr lang="en-US" sz="800"/>
        </a:p>
      </dgm:t>
    </dgm:pt>
    <dgm:pt modelId="{DAB136EA-B448-43CB-8C83-F1D254149F89}" type="sibTrans" cxnId="{CBD61CB0-14FE-4A78-A4A2-C177EF14862A}">
      <dgm:prSet/>
      <dgm:spPr/>
      <dgm:t>
        <a:bodyPr/>
        <a:lstStyle/>
        <a:p>
          <a:endParaRPr lang="en-US" sz="800"/>
        </a:p>
      </dgm:t>
    </dgm:pt>
    <dgm:pt modelId="{717709EB-D4C5-4683-8E3A-BE5F7BE3185C}">
      <dgm:prSet phldrT="[Text]" custT="1"/>
      <dgm:spPr>
        <a:solidFill>
          <a:schemeClr val="accent2"/>
        </a:solidFill>
      </dgm:spPr>
      <dgm:t>
        <a:bodyPr/>
        <a:lstStyle/>
        <a:p>
          <a:endParaRPr lang="en-US" sz="1050" dirty="0"/>
        </a:p>
      </dgm:t>
    </dgm:pt>
    <dgm:pt modelId="{EB567FE3-0748-4511-87DB-3F052B1DC225}" type="parTrans" cxnId="{E7519A26-A404-41DD-9B76-D5263013F534}">
      <dgm:prSet/>
      <dgm:spPr/>
      <dgm:t>
        <a:bodyPr/>
        <a:lstStyle/>
        <a:p>
          <a:endParaRPr lang="en-US" sz="800"/>
        </a:p>
      </dgm:t>
    </dgm:pt>
    <dgm:pt modelId="{CB374525-8F6B-4EA6-B2AD-18891F9C714D}" type="sibTrans" cxnId="{E7519A26-A404-41DD-9B76-D5263013F534}">
      <dgm:prSet/>
      <dgm:spPr/>
      <dgm:t>
        <a:bodyPr/>
        <a:lstStyle/>
        <a:p>
          <a:endParaRPr lang="en-US" sz="800"/>
        </a:p>
      </dgm:t>
    </dgm:pt>
    <dgm:pt modelId="{8402BF4B-462C-43CA-BDA8-A946C6EC0D3C}">
      <dgm:prSet phldrT="[Text]" custT="1"/>
      <dgm:spPr>
        <a:solidFill>
          <a:schemeClr val="accent2">
            <a:lumMod val="75000"/>
          </a:schemeClr>
        </a:solidFill>
      </dgm:spPr>
      <dgm:t>
        <a:bodyPr/>
        <a:lstStyle/>
        <a:p>
          <a:r>
            <a:rPr lang="en-US" sz="700" dirty="0">
              <a:solidFill>
                <a:schemeClr val="bg1"/>
              </a:solidFill>
            </a:rPr>
            <a:t>A&amp;A</a:t>
          </a:r>
        </a:p>
      </dgm:t>
    </dgm:pt>
    <dgm:pt modelId="{44F7A590-04EE-498B-800D-B161402262AE}" type="parTrans" cxnId="{F377E10D-F302-4FB9-9705-49584D28A998}">
      <dgm:prSet/>
      <dgm:spPr/>
      <dgm:t>
        <a:bodyPr/>
        <a:lstStyle/>
        <a:p>
          <a:endParaRPr lang="en-US" sz="800"/>
        </a:p>
      </dgm:t>
    </dgm:pt>
    <dgm:pt modelId="{947E79AF-7420-40BC-8B30-8978119AB521}" type="sibTrans" cxnId="{F377E10D-F302-4FB9-9705-49584D28A998}">
      <dgm:prSet/>
      <dgm:spPr/>
      <dgm:t>
        <a:bodyPr/>
        <a:lstStyle/>
        <a:p>
          <a:endParaRPr lang="en-US" sz="800"/>
        </a:p>
      </dgm:t>
    </dgm:pt>
    <dgm:pt modelId="{594BD1C7-BA70-42E5-9353-DF8F6CF144A7}" type="pres">
      <dgm:prSet presAssocID="{591835CE-5409-4425-9ED5-1B14D46D7921}" presName="Name0" presStyleCnt="0">
        <dgm:presLayoutVars>
          <dgm:dir/>
          <dgm:animLvl val="lvl"/>
          <dgm:resizeHandles val="exact"/>
        </dgm:presLayoutVars>
      </dgm:prSet>
      <dgm:spPr/>
    </dgm:pt>
    <dgm:pt modelId="{E75DFDAD-3551-4905-A52C-97FBFD5FBF46}" type="pres">
      <dgm:prSet presAssocID="{FA39764C-F748-41FF-B066-9106CB5D9523}" presName="Name8" presStyleCnt="0"/>
      <dgm:spPr/>
    </dgm:pt>
    <dgm:pt modelId="{A94BA881-6967-4B42-A5F6-2A32ACC383CA}" type="pres">
      <dgm:prSet presAssocID="{FA39764C-F748-41FF-B066-9106CB5D9523}" presName="level" presStyleLbl="node1" presStyleIdx="0" presStyleCnt="4">
        <dgm:presLayoutVars>
          <dgm:chMax val="1"/>
          <dgm:bulletEnabled val="1"/>
        </dgm:presLayoutVars>
      </dgm:prSet>
      <dgm:spPr/>
    </dgm:pt>
    <dgm:pt modelId="{B523DD0E-2504-46AB-9CBA-240813DFF145}" type="pres">
      <dgm:prSet presAssocID="{FA39764C-F748-41FF-B066-9106CB5D9523}" presName="levelTx" presStyleLbl="revTx" presStyleIdx="0" presStyleCnt="0">
        <dgm:presLayoutVars>
          <dgm:chMax val="1"/>
          <dgm:bulletEnabled val="1"/>
        </dgm:presLayoutVars>
      </dgm:prSet>
      <dgm:spPr/>
    </dgm:pt>
    <dgm:pt modelId="{0928160A-5301-420C-A4FF-225B5F15E263}" type="pres">
      <dgm:prSet presAssocID="{EDD6F2B0-37A2-4A48-A171-FCAFC25C2DB0}" presName="Name8" presStyleCnt="0"/>
      <dgm:spPr/>
    </dgm:pt>
    <dgm:pt modelId="{BDD672E8-3CF1-4614-91AD-41BC4F0BF33C}" type="pres">
      <dgm:prSet presAssocID="{EDD6F2B0-37A2-4A48-A171-FCAFC25C2DB0}" presName="level" presStyleLbl="node1" presStyleIdx="1" presStyleCnt="4">
        <dgm:presLayoutVars>
          <dgm:chMax val="1"/>
          <dgm:bulletEnabled val="1"/>
        </dgm:presLayoutVars>
      </dgm:prSet>
      <dgm:spPr/>
    </dgm:pt>
    <dgm:pt modelId="{4F7CE288-2BC9-4AB0-BD0E-E1EED285B16E}" type="pres">
      <dgm:prSet presAssocID="{EDD6F2B0-37A2-4A48-A171-FCAFC25C2DB0}" presName="levelTx" presStyleLbl="revTx" presStyleIdx="0" presStyleCnt="0">
        <dgm:presLayoutVars>
          <dgm:chMax val="1"/>
          <dgm:bulletEnabled val="1"/>
        </dgm:presLayoutVars>
      </dgm:prSet>
      <dgm:spPr/>
    </dgm:pt>
    <dgm:pt modelId="{EBF1F13D-33B5-45E1-BFBC-AA7F04149410}" type="pres">
      <dgm:prSet presAssocID="{717709EB-D4C5-4683-8E3A-BE5F7BE3185C}" presName="Name8" presStyleCnt="0"/>
      <dgm:spPr/>
    </dgm:pt>
    <dgm:pt modelId="{53E632BF-F500-46B5-AF64-E067C2E99976}" type="pres">
      <dgm:prSet presAssocID="{717709EB-D4C5-4683-8E3A-BE5F7BE3185C}" presName="level" presStyleLbl="node1" presStyleIdx="2" presStyleCnt="4" custScaleX="99722" custLinFactNeighborY="1333">
        <dgm:presLayoutVars>
          <dgm:chMax val="1"/>
          <dgm:bulletEnabled val="1"/>
        </dgm:presLayoutVars>
      </dgm:prSet>
      <dgm:spPr/>
    </dgm:pt>
    <dgm:pt modelId="{409FF16B-4208-4AC3-866A-FE9DCE8B07EF}" type="pres">
      <dgm:prSet presAssocID="{717709EB-D4C5-4683-8E3A-BE5F7BE3185C}" presName="levelTx" presStyleLbl="revTx" presStyleIdx="0" presStyleCnt="0">
        <dgm:presLayoutVars>
          <dgm:chMax val="1"/>
          <dgm:bulletEnabled val="1"/>
        </dgm:presLayoutVars>
      </dgm:prSet>
      <dgm:spPr/>
    </dgm:pt>
    <dgm:pt modelId="{620822B6-0FD7-4D19-96A1-BDE2D35E036D}" type="pres">
      <dgm:prSet presAssocID="{8402BF4B-462C-43CA-BDA8-A946C6EC0D3C}" presName="Name8" presStyleCnt="0"/>
      <dgm:spPr/>
    </dgm:pt>
    <dgm:pt modelId="{6583F402-5E11-4E4A-913E-2448FFA2F111}" type="pres">
      <dgm:prSet presAssocID="{8402BF4B-462C-43CA-BDA8-A946C6EC0D3C}" presName="level" presStyleLbl="node1" presStyleIdx="3" presStyleCnt="4" custScaleX="98738" custScaleY="328329" custLinFactNeighborX="2054" custLinFactNeighborY="14527">
        <dgm:presLayoutVars>
          <dgm:chMax val="1"/>
          <dgm:bulletEnabled val="1"/>
        </dgm:presLayoutVars>
      </dgm:prSet>
      <dgm:spPr/>
    </dgm:pt>
    <dgm:pt modelId="{5867F2C7-A0BA-4092-A197-22C4C1F0E0B0}" type="pres">
      <dgm:prSet presAssocID="{8402BF4B-462C-43CA-BDA8-A946C6EC0D3C}" presName="levelTx" presStyleLbl="revTx" presStyleIdx="0" presStyleCnt="0">
        <dgm:presLayoutVars>
          <dgm:chMax val="1"/>
          <dgm:bulletEnabled val="1"/>
        </dgm:presLayoutVars>
      </dgm:prSet>
      <dgm:spPr/>
    </dgm:pt>
  </dgm:ptLst>
  <dgm:cxnLst>
    <dgm:cxn modelId="{F377E10D-F302-4FB9-9705-49584D28A998}" srcId="{591835CE-5409-4425-9ED5-1B14D46D7921}" destId="{8402BF4B-462C-43CA-BDA8-A946C6EC0D3C}" srcOrd="3" destOrd="0" parTransId="{44F7A590-04EE-498B-800D-B161402262AE}" sibTransId="{947E79AF-7420-40BC-8B30-8978119AB521}"/>
    <dgm:cxn modelId="{E7519A26-A404-41DD-9B76-D5263013F534}" srcId="{591835CE-5409-4425-9ED5-1B14D46D7921}" destId="{717709EB-D4C5-4683-8E3A-BE5F7BE3185C}" srcOrd="2" destOrd="0" parTransId="{EB567FE3-0748-4511-87DB-3F052B1DC225}" sibTransId="{CB374525-8F6B-4EA6-B2AD-18891F9C714D}"/>
    <dgm:cxn modelId="{68D3DE38-0477-4B21-81D8-C08F2760D142}" type="presOf" srcId="{717709EB-D4C5-4683-8E3A-BE5F7BE3185C}" destId="{53E632BF-F500-46B5-AF64-E067C2E99976}" srcOrd="0" destOrd="0" presId="urn:microsoft.com/office/officeart/2005/8/layout/pyramid3"/>
    <dgm:cxn modelId="{B56D0D3E-833F-4D34-B0C4-041B28121C0A}" srcId="{591835CE-5409-4425-9ED5-1B14D46D7921}" destId="{FA39764C-F748-41FF-B066-9106CB5D9523}" srcOrd="0" destOrd="0" parTransId="{262EA50B-D99B-4E34-B178-65FD9BAC547A}" sibTransId="{2E85BF28-D41B-4669-B974-171BF5BA42B5}"/>
    <dgm:cxn modelId="{BC095878-2597-4569-83E0-087D6CCF3F7D}" type="presOf" srcId="{FA39764C-F748-41FF-B066-9106CB5D9523}" destId="{B523DD0E-2504-46AB-9CBA-240813DFF145}" srcOrd="1" destOrd="0" presId="urn:microsoft.com/office/officeart/2005/8/layout/pyramid3"/>
    <dgm:cxn modelId="{61E22D92-42A6-4B7B-A3A3-E2EF5A4405D0}" type="presOf" srcId="{8402BF4B-462C-43CA-BDA8-A946C6EC0D3C}" destId="{5867F2C7-A0BA-4092-A197-22C4C1F0E0B0}" srcOrd="1" destOrd="0" presId="urn:microsoft.com/office/officeart/2005/8/layout/pyramid3"/>
    <dgm:cxn modelId="{7B94AB96-16B1-4822-9851-6B0ADDB40A72}" type="presOf" srcId="{8402BF4B-462C-43CA-BDA8-A946C6EC0D3C}" destId="{6583F402-5E11-4E4A-913E-2448FFA2F111}" srcOrd="0" destOrd="0" presId="urn:microsoft.com/office/officeart/2005/8/layout/pyramid3"/>
    <dgm:cxn modelId="{C1DB4899-CA2A-4FD5-8C37-8E5F31FF7728}" type="presOf" srcId="{717709EB-D4C5-4683-8E3A-BE5F7BE3185C}" destId="{409FF16B-4208-4AC3-866A-FE9DCE8B07EF}" srcOrd="1" destOrd="0" presId="urn:microsoft.com/office/officeart/2005/8/layout/pyramid3"/>
    <dgm:cxn modelId="{CBD61CB0-14FE-4A78-A4A2-C177EF14862A}" srcId="{591835CE-5409-4425-9ED5-1B14D46D7921}" destId="{EDD6F2B0-37A2-4A48-A171-FCAFC25C2DB0}" srcOrd="1" destOrd="0" parTransId="{96A7A078-8880-48C9-B8AA-AED3A063529C}" sibTransId="{DAB136EA-B448-43CB-8C83-F1D254149F89}"/>
    <dgm:cxn modelId="{1A0AC3C0-4C8D-421B-8EA8-CB35AAA86AEC}" type="presOf" srcId="{FA39764C-F748-41FF-B066-9106CB5D9523}" destId="{A94BA881-6967-4B42-A5F6-2A32ACC383CA}" srcOrd="0" destOrd="0" presId="urn:microsoft.com/office/officeart/2005/8/layout/pyramid3"/>
    <dgm:cxn modelId="{EA7BDCC1-321E-4331-8C1A-6E20D9453CA6}" type="presOf" srcId="{EDD6F2B0-37A2-4A48-A171-FCAFC25C2DB0}" destId="{BDD672E8-3CF1-4614-91AD-41BC4F0BF33C}" srcOrd="0" destOrd="0" presId="urn:microsoft.com/office/officeart/2005/8/layout/pyramid3"/>
    <dgm:cxn modelId="{ECCC44E3-3636-4187-AFED-E32B03FD4D57}" type="presOf" srcId="{EDD6F2B0-37A2-4A48-A171-FCAFC25C2DB0}" destId="{4F7CE288-2BC9-4AB0-BD0E-E1EED285B16E}" srcOrd="1" destOrd="0" presId="urn:microsoft.com/office/officeart/2005/8/layout/pyramid3"/>
    <dgm:cxn modelId="{AB11DEE7-FA2A-4BD4-9D85-2C0DA9749B98}" type="presOf" srcId="{591835CE-5409-4425-9ED5-1B14D46D7921}" destId="{594BD1C7-BA70-42E5-9353-DF8F6CF144A7}" srcOrd="0" destOrd="0" presId="urn:microsoft.com/office/officeart/2005/8/layout/pyramid3"/>
    <dgm:cxn modelId="{196E019C-6501-48A6-AF6E-FABFEB6442C4}" type="presParOf" srcId="{594BD1C7-BA70-42E5-9353-DF8F6CF144A7}" destId="{E75DFDAD-3551-4905-A52C-97FBFD5FBF46}" srcOrd="0" destOrd="0" presId="urn:microsoft.com/office/officeart/2005/8/layout/pyramid3"/>
    <dgm:cxn modelId="{6F7EE654-4399-4961-9330-235E6E29A072}" type="presParOf" srcId="{E75DFDAD-3551-4905-A52C-97FBFD5FBF46}" destId="{A94BA881-6967-4B42-A5F6-2A32ACC383CA}" srcOrd="0" destOrd="0" presId="urn:microsoft.com/office/officeart/2005/8/layout/pyramid3"/>
    <dgm:cxn modelId="{8FBBF35E-5467-4AC0-A7F3-E0DAA39969F4}" type="presParOf" srcId="{E75DFDAD-3551-4905-A52C-97FBFD5FBF46}" destId="{B523DD0E-2504-46AB-9CBA-240813DFF145}" srcOrd="1" destOrd="0" presId="urn:microsoft.com/office/officeart/2005/8/layout/pyramid3"/>
    <dgm:cxn modelId="{F658271B-E34E-404D-9F20-C657212515F6}" type="presParOf" srcId="{594BD1C7-BA70-42E5-9353-DF8F6CF144A7}" destId="{0928160A-5301-420C-A4FF-225B5F15E263}" srcOrd="1" destOrd="0" presId="urn:microsoft.com/office/officeart/2005/8/layout/pyramid3"/>
    <dgm:cxn modelId="{194C384F-3D96-4A92-9A66-C6A21901A025}" type="presParOf" srcId="{0928160A-5301-420C-A4FF-225B5F15E263}" destId="{BDD672E8-3CF1-4614-91AD-41BC4F0BF33C}" srcOrd="0" destOrd="0" presId="urn:microsoft.com/office/officeart/2005/8/layout/pyramid3"/>
    <dgm:cxn modelId="{9F7633E9-2B27-4ED9-9396-06B860E1E1EC}" type="presParOf" srcId="{0928160A-5301-420C-A4FF-225B5F15E263}" destId="{4F7CE288-2BC9-4AB0-BD0E-E1EED285B16E}" srcOrd="1" destOrd="0" presId="urn:microsoft.com/office/officeart/2005/8/layout/pyramid3"/>
    <dgm:cxn modelId="{F91D4002-12A9-48AC-97CD-D9583952C1A0}" type="presParOf" srcId="{594BD1C7-BA70-42E5-9353-DF8F6CF144A7}" destId="{EBF1F13D-33B5-45E1-BFBC-AA7F04149410}" srcOrd="2" destOrd="0" presId="urn:microsoft.com/office/officeart/2005/8/layout/pyramid3"/>
    <dgm:cxn modelId="{DCB45AC3-6C8A-4B61-B008-1CA7C7004164}" type="presParOf" srcId="{EBF1F13D-33B5-45E1-BFBC-AA7F04149410}" destId="{53E632BF-F500-46B5-AF64-E067C2E99976}" srcOrd="0" destOrd="0" presId="urn:microsoft.com/office/officeart/2005/8/layout/pyramid3"/>
    <dgm:cxn modelId="{030D957F-4487-4E24-8284-B5A853617769}" type="presParOf" srcId="{EBF1F13D-33B5-45E1-BFBC-AA7F04149410}" destId="{409FF16B-4208-4AC3-866A-FE9DCE8B07EF}" srcOrd="1" destOrd="0" presId="urn:microsoft.com/office/officeart/2005/8/layout/pyramid3"/>
    <dgm:cxn modelId="{889929BF-6C8F-4B0C-81DA-D8BC73D323CB}" type="presParOf" srcId="{594BD1C7-BA70-42E5-9353-DF8F6CF144A7}" destId="{620822B6-0FD7-4D19-96A1-BDE2D35E036D}" srcOrd="3" destOrd="0" presId="urn:microsoft.com/office/officeart/2005/8/layout/pyramid3"/>
    <dgm:cxn modelId="{F484C161-19A4-43C8-9043-DEF5915E9413}" type="presParOf" srcId="{620822B6-0FD7-4D19-96A1-BDE2D35E036D}" destId="{6583F402-5E11-4E4A-913E-2448FFA2F111}" srcOrd="0" destOrd="0" presId="urn:microsoft.com/office/officeart/2005/8/layout/pyramid3"/>
    <dgm:cxn modelId="{D0A14D51-DA56-4C70-918E-68F592B5ED5D}" type="presParOf" srcId="{620822B6-0FD7-4D19-96A1-BDE2D35E036D}" destId="{5867F2C7-A0BA-4092-A197-22C4C1F0E0B0}" srcOrd="1" destOrd="0" presId="urn:microsoft.com/office/officeart/2005/8/layout/pyramid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91835CE-5409-4425-9ED5-1B14D46D7921}" type="doc">
      <dgm:prSet loTypeId="urn:microsoft.com/office/officeart/2005/8/layout/pyramid3" loCatId="pyramid" qsTypeId="urn:microsoft.com/office/officeart/2005/8/quickstyle/simple1" qsCatId="simple" csTypeId="urn:microsoft.com/office/officeart/2005/8/colors/accent1_2" csCatId="accent1" phldr="1"/>
      <dgm:spPr/>
    </dgm:pt>
    <dgm:pt modelId="{FA39764C-F748-41FF-B066-9106CB5D9523}">
      <dgm:prSet phldrT="[Text]" custT="1"/>
      <dgm:spPr>
        <a:solidFill>
          <a:schemeClr val="accent2">
            <a:lumMod val="20000"/>
            <a:lumOff val="80000"/>
          </a:schemeClr>
        </a:solidFill>
      </dgm:spPr>
      <dgm:t>
        <a:bodyPr/>
        <a:lstStyle/>
        <a:p>
          <a:r>
            <a:rPr lang="en-US" sz="700" dirty="0"/>
            <a:t>Attention</a:t>
          </a:r>
        </a:p>
      </dgm:t>
    </dgm:pt>
    <dgm:pt modelId="{262EA50B-D99B-4E34-B178-65FD9BAC547A}" type="parTrans" cxnId="{B56D0D3E-833F-4D34-B0C4-041B28121C0A}">
      <dgm:prSet/>
      <dgm:spPr/>
      <dgm:t>
        <a:bodyPr/>
        <a:lstStyle/>
        <a:p>
          <a:endParaRPr lang="en-US" sz="500"/>
        </a:p>
      </dgm:t>
    </dgm:pt>
    <dgm:pt modelId="{2E85BF28-D41B-4669-B974-171BF5BA42B5}" type="sibTrans" cxnId="{B56D0D3E-833F-4D34-B0C4-041B28121C0A}">
      <dgm:prSet/>
      <dgm:spPr/>
      <dgm:t>
        <a:bodyPr/>
        <a:lstStyle/>
        <a:p>
          <a:endParaRPr lang="en-US" sz="500"/>
        </a:p>
      </dgm:t>
    </dgm:pt>
    <dgm:pt modelId="{EDD6F2B0-37A2-4A48-A171-FCAFC25C2DB0}">
      <dgm:prSet phldrT="[Text]" custT="1"/>
      <dgm:spPr>
        <a:solidFill>
          <a:schemeClr val="accent2">
            <a:lumMod val="40000"/>
            <a:lumOff val="60000"/>
          </a:schemeClr>
        </a:solidFill>
      </dgm:spPr>
      <dgm:t>
        <a:bodyPr/>
        <a:lstStyle/>
        <a:p>
          <a:endParaRPr lang="en-US" sz="800" dirty="0"/>
        </a:p>
      </dgm:t>
    </dgm:pt>
    <dgm:pt modelId="{96A7A078-8880-48C9-B8AA-AED3A063529C}" type="parTrans" cxnId="{CBD61CB0-14FE-4A78-A4A2-C177EF14862A}">
      <dgm:prSet/>
      <dgm:spPr/>
      <dgm:t>
        <a:bodyPr/>
        <a:lstStyle/>
        <a:p>
          <a:endParaRPr lang="en-US" sz="500"/>
        </a:p>
      </dgm:t>
    </dgm:pt>
    <dgm:pt modelId="{DAB136EA-B448-43CB-8C83-F1D254149F89}" type="sibTrans" cxnId="{CBD61CB0-14FE-4A78-A4A2-C177EF14862A}">
      <dgm:prSet/>
      <dgm:spPr/>
      <dgm:t>
        <a:bodyPr/>
        <a:lstStyle/>
        <a:p>
          <a:endParaRPr lang="en-US" sz="500"/>
        </a:p>
      </dgm:t>
    </dgm:pt>
    <dgm:pt modelId="{717709EB-D4C5-4683-8E3A-BE5F7BE3185C}">
      <dgm:prSet phldrT="[Text]" custT="1"/>
      <dgm:spPr>
        <a:solidFill>
          <a:schemeClr val="accent2"/>
        </a:solidFill>
      </dgm:spPr>
      <dgm:t>
        <a:bodyPr/>
        <a:lstStyle/>
        <a:p>
          <a:endParaRPr lang="en-US" sz="800" dirty="0"/>
        </a:p>
      </dgm:t>
    </dgm:pt>
    <dgm:pt modelId="{EB567FE3-0748-4511-87DB-3F052B1DC225}" type="parTrans" cxnId="{E7519A26-A404-41DD-9B76-D5263013F534}">
      <dgm:prSet/>
      <dgm:spPr/>
      <dgm:t>
        <a:bodyPr/>
        <a:lstStyle/>
        <a:p>
          <a:endParaRPr lang="en-US" sz="500"/>
        </a:p>
      </dgm:t>
    </dgm:pt>
    <dgm:pt modelId="{CB374525-8F6B-4EA6-B2AD-18891F9C714D}" type="sibTrans" cxnId="{E7519A26-A404-41DD-9B76-D5263013F534}">
      <dgm:prSet/>
      <dgm:spPr/>
      <dgm:t>
        <a:bodyPr/>
        <a:lstStyle/>
        <a:p>
          <a:endParaRPr lang="en-US" sz="500"/>
        </a:p>
      </dgm:t>
    </dgm:pt>
    <dgm:pt modelId="{8402BF4B-462C-43CA-BDA8-A946C6EC0D3C}">
      <dgm:prSet phldrT="[Text]" custT="1"/>
      <dgm:spPr>
        <a:solidFill>
          <a:schemeClr val="accent2">
            <a:lumMod val="75000"/>
          </a:schemeClr>
        </a:solidFill>
      </dgm:spPr>
      <dgm:t>
        <a:bodyPr/>
        <a:lstStyle/>
        <a:p>
          <a:endParaRPr lang="en-US" sz="400" dirty="0">
            <a:solidFill>
              <a:schemeClr val="bg1"/>
            </a:solidFill>
          </a:endParaRPr>
        </a:p>
      </dgm:t>
    </dgm:pt>
    <dgm:pt modelId="{44F7A590-04EE-498B-800D-B161402262AE}" type="parTrans" cxnId="{F377E10D-F302-4FB9-9705-49584D28A998}">
      <dgm:prSet/>
      <dgm:spPr/>
      <dgm:t>
        <a:bodyPr/>
        <a:lstStyle/>
        <a:p>
          <a:endParaRPr lang="en-US" sz="500"/>
        </a:p>
      </dgm:t>
    </dgm:pt>
    <dgm:pt modelId="{947E79AF-7420-40BC-8B30-8978119AB521}" type="sibTrans" cxnId="{F377E10D-F302-4FB9-9705-49584D28A998}">
      <dgm:prSet/>
      <dgm:spPr/>
      <dgm:t>
        <a:bodyPr/>
        <a:lstStyle/>
        <a:p>
          <a:endParaRPr lang="en-US" sz="500"/>
        </a:p>
      </dgm:t>
    </dgm:pt>
    <dgm:pt modelId="{594BD1C7-BA70-42E5-9353-DF8F6CF144A7}" type="pres">
      <dgm:prSet presAssocID="{591835CE-5409-4425-9ED5-1B14D46D7921}" presName="Name0" presStyleCnt="0">
        <dgm:presLayoutVars>
          <dgm:dir/>
          <dgm:animLvl val="lvl"/>
          <dgm:resizeHandles val="exact"/>
        </dgm:presLayoutVars>
      </dgm:prSet>
      <dgm:spPr/>
    </dgm:pt>
    <dgm:pt modelId="{E75DFDAD-3551-4905-A52C-97FBFD5FBF46}" type="pres">
      <dgm:prSet presAssocID="{FA39764C-F748-41FF-B066-9106CB5D9523}" presName="Name8" presStyleCnt="0"/>
      <dgm:spPr/>
    </dgm:pt>
    <dgm:pt modelId="{A94BA881-6967-4B42-A5F6-2A32ACC383CA}" type="pres">
      <dgm:prSet presAssocID="{FA39764C-F748-41FF-B066-9106CB5D9523}" presName="level" presStyleLbl="node1" presStyleIdx="0" presStyleCnt="4">
        <dgm:presLayoutVars>
          <dgm:chMax val="1"/>
          <dgm:bulletEnabled val="1"/>
        </dgm:presLayoutVars>
      </dgm:prSet>
      <dgm:spPr/>
    </dgm:pt>
    <dgm:pt modelId="{B523DD0E-2504-46AB-9CBA-240813DFF145}" type="pres">
      <dgm:prSet presAssocID="{FA39764C-F748-41FF-B066-9106CB5D9523}" presName="levelTx" presStyleLbl="revTx" presStyleIdx="0" presStyleCnt="0">
        <dgm:presLayoutVars>
          <dgm:chMax val="1"/>
          <dgm:bulletEnabled val="1"/>
        </dgm:presLayoutVars>
      </dgm:prSet>
      <dgm:spPr/>
    </dgm:pt>
    <dgm:pt modelId="{0928160A-5301-420C-A4FF-225B5F15E263}" type="pres">
      <dgm:prSet presAssocID="{EDD6F2B0-37A2-4A48-A171-FCAFC25C2DB0}" presName="Name8" presStyleCnt="0"/>
      <dgm:spPr/>
    </dgm:pt>
    <dgm:pt modelId="{BDD672E8-3CF1-4614-91AD-41BC4F0BF33C}" type="pres">
      <dgm:prSet presAssocID="{EDD6F2B0-37A2-4A48-A171-FCAFC25C2DB0}" presName="level" presStyleLbl="node1" presStyleIdx="1" presStyleCnt="4">
        <dgm:presLayoutVars>
          <dgm:chMax val="1"/>
          <dgm:bulletEnabled val="1"/>
        </dgm:presLayoutVars>
      </dgm:prSet>
      <dgm:spPr/>
    </dgm:pt>
    <dgm:pt modelId="{4F7CE288-2BC9-4AB0-BD0E-E1EED285B16E}" type="pres">
      <dgm:prSet presAssocID="{EDD6F2B0-37A2-4A48-A171-FCAFC25C2DB0}" presName="levelTx" presStyleLbl="revTx" presStyleIdx="0" presStyleCnt="0">
        <dgm:presLayoutVars>
          <dgm:chMax val="1"/>
          <dgm:bulletEnabled val="1"/>
        </dgm:presLayoutVars>
      </dgm:prSet>
      <dgm:spPr/>
    </dgm:pt>
    <dgm:pt modelId="{EBF1F13D-33B5-45E1-BFBC-AA7F04149410}" type="pres">
      <dgm:prSet presAssocID="{717709EB-D4C5-4683-8E3A-BE5F7BE3185C}" presName="Name8" presStyleCnt="0"/>
      <dgm:spPr/>
    </dgm:pt>
    <dgm:pt modelId="{53E632BF-F500-46B5-AF64-E067C2E99976}" type="pres">
      <dgm:prSet presAssocID="{717709EB-D4C5-4683-8E3A-BE5F7BE3185C}" presName="level" presStyleLbl="node1" presStyleIdx="2" presStyleCnt="4" custScaleX="99722" custLinFactNeighborY="1333">
        <dgm:presLayoutVars>
          <dgm:chMax val="1"/>
          <dgm:bulletEnabled val="1"/>
        </dgm:presLayoutVars>
      </dgm:prSet>
      <dgm:spPr/>
    </dgm:pt>
    <dgm:pt modelId="{409FF16B-4208-4AC3-866A-FE9DCE8B07EF}" type="pres">
      <dgm:prSet presAssocID="{717709EB-D4C5-4683-8E3A-BE5F7BE3185C}" presName="levelTx" presStyleLbl="revTx" presStyleIdx="0" presStyleCnt="0">
        <dgm:presLayoutVars>
          <dgm:chMax val="1"/>
          <dgm:bulletEnabled val="1"/>
        </dgm:presLayoutVars>
      </dgm:prSet>
      <dgm:spPr/>
    </dgm:pt>
    <dgm:pt modelId="{620822B6-0FD7-4D19-96A1-BDE2D35E036D}" type="pres">
      <dgm:prSet presAssocID="{8402BF4B-462C-43CA-BDA8-A946C6EC0D3C}" presName="Name8" presStyleCnt="0"/>
      <dgm:spPr/>
    </dgm:pt>
    <dgm:pt modelId="{6583F402-5E11-4E4A-913E-2448FFA2F111}" type="pres">
      <dgm:prSet presAssocID="{8402BF4B-462C-43CA-BDA8-A946C6EC0D3C}" presName="level" presStyleLbl="node1" presStyleIdx="3" presStyleCnt="4" custScaleX="105444">
        <dgm:presLayoutVars>
          <dgm:chMax val="1"/>
          <dgm:bulletEnabled val="1"/>
        </dgm:presLayoutVars>
      </dgm:prSet>
      <dgm:spPr/>
    </dgm:pt>
    <dgm:pt modelId="{5867F2C7-A0BA-4092-A197-22C4C1F0E0B0}" type="pres">
      <dgm:prSet presAssocID="{8402BF4B-462C-43CA-BDA8-A946C6EC0D3C}" presName="levelTx" presStyleLbl="revTx" presStyleIdx="0" presStyleCnt="0">
        <dgm:presLayoutVars>
          <dgm:chMax val="1"/>
          <dgm:bulletEnabled val="1"/>
        </dgm:presLayoutVars>
      </dgm:prSet>
      <dgm:spPr/>
    </dgm:pt>
  </dgm:ptLst>
  <dgm:cxnLst>
    <dgm:cxn modelId="{F377E10D-F302-4FB9-9705-49584D28A998}" srcId="{591835CE-5409-4425-9ED5-1B14D46D7921}" destId="{8402BF4B-462C-43CA-BDA8-A946C6EC0D3C}" srcOrd="3" destOrd="0" parTransId="{44F7A590-04EE-498B-800D-B161402262AE}" sibTransId="{947E79AF-7420-40BC-8B30-8978119AB521}"/>
    <dgm:cxn modelId="{E7519A26-A404-41DD-9B76-D5263013F534}" srcId="{591835CE-5409-4425-9ED5-1B14D46D7921}" destId="{717709EB-D4C5-4683-8E3A-BE5F7BE3185C}" srcOrd="2" destOrd="0" parTransId="{EB567FE3-0748-4511-87DB-3F052B1DC225}" sibTransId="{CB374525-8F6B-4EA6-B2AD-18891F9C714D}"/>
    <dgm:cxn modelId="{68D3DE38-0477-4B21-81D8-C08F2760D142}" type="presOf" srcId="{717709EB-D4C5-4683-8E3A-BE5F7BE3185C}" destId="{53E632BF-F500-46B5-AF64-E067C2E99976}" srcOrd="0" destOrd="0" presId="urn:microsoft.com/office/officeart/2005/8/layout/pyramid3"/>
    <dgm:cxn modelId="{B56D0D3E-833F-4D34-B0C4-041B28121C0A}" srcId="{591835CE-5409-4425-9ED5-1B14D46D7921}" destId="{FA39764C-F748-41FF-B066-9106CB5D9523}" srcOrd="0" destOrd="0" parTransId="{262EA50B-D99B-4E34-B178-65FD9BAC547A}" sibTransId="{2E85BF28-D41B-4669-B974-171BF5BA42B5}"/>
    <dgm:cxn modelId="{BC095878-2597-4569-83E0-087D6CCF3F7D}" type="presOf" srcId="{FA39764C-F748-41FF-B066-9106CB5D9523}" destId="{B523DD0E-2504-46AB-9CBA-240813DFF145}" srcOrd="1" destOrd="0" presId="urn:microsoft.com/office/officeart/2005/8/layout/pyramid3"/>
    <dgm:cxn modelId="{61E22D92-42A6-4B7B-A3A3-E2EF5A4405D0}" type="presOf" srcId="{8402BF4B-462C-43CA-BDA8-A946C6EC0D3C}" destId="{5867F2C7-A0BA-4092-A197-22C4C1F0E0B0}" srcOrd="1" destOrd="0" presId="urn:microsoft.com/office/officeart/2005/8/layout/pyramid3"/>
    <dgm:cxn modelId="{7B94AB96-16B1-4822-9851-6B0ADDB40A72}" type="presOf" srcId="{8402BF4B-462C-43CA-BDA8-A946C6EC0D3C}" destId="{6583F402-5E11-4E4A-913E-2448FFA2F111}" srcOrd="0" destOrd="0" presId="urn:microsoft.com/office/officeart/2005/8/layout/pyramid3"/>
    <dgm:cxn modelId="{C1DB4899-CA2A-4FD5-8C37-8E5F31FF7728}" type="presOf" srcId="{717709EB-D4C5-4683-8E3A-BE5F7BE3185C}" destId="{409FF16B-4208-4AC3-866A-FE9DCE8B07EF}" srcOrd="1" destOrd="0" presId="urn:microsoft.com/office/officeart/2005/8/layout/pyramid3"/>
    <dgm:cxn modelId="{CBD61CB0-14FE-4A78-A4A2-C177EF14862A}" srcId="{591835CE-5409-4425-9ED5-1B14D46D7921}" destId="{EDD6F2B0-37A2-4A48-A171-FCAFC25C2DB0}" srcOrd="1" destOrd="0" parTransId="{96A7A078-8880-48C9-B8AA-AED3A063529C}" sibTransId="{DAB136EA-B448-43CB-8C83-F1D254149F89}"/>
    <dgm:cxn modelId="{1A0AC3C0-4C8D-421B-8EA8-CB35AAA86AEC}" type="presOf" srcId="{FA39764C-F748-41FF-B066-9106CB5D9523}" destId="{A94BA881-6967-4B42-A5F6-2A32ACC383CA}" srcOrd="0" destOrd="0" presId="urn:microsoft.com/office/officeart/2005/8/layout/pyramid3"/>
    <dgm:cxn modelId="{EA7BDCC1-321E-4331-8C1A-6E20D9453CA6}" type="presOf" srcId="{EDD6F2B0-37A2-4A48-A171-FCAFC25C2DB0}" destId="{BDD672E8-3CF1-4614-91AD-41BC4F0BF33C}" srcOrd="0" destOrd="0" presId="urn:microsoft.com/office/officeart/2005/8/layout/pyramid3"/>
    <dgm:cxn modelId="{ECCC44E3-3636-4187-AFED-E32B03FD4D57}" type="presOf" srcId="{EDD6F2B0-37A2-4A48-A171-FCAFC25C2DB0}" destId="{4F7CE288-2BC9-4AB0-BD0E-E1EED285B16E}" srcOrd="1" destOrd="0" presId="urn:microsoft.com/office/officeart/2005/8/layout/pyramid3"/>
    <dgm:cxn modelId="{AB11DEE7-FA2A-4BD4-9D85-2C0DA9749B98}" type="presOf" srcId="{591835CE-5409-4425-9ED5-1B14D46D7921}" destId="{594BD1C7-BA70-42E5-9353-DF8F6CF144A7}" srcOrd="0" destOrd="0" presId="urn:microsoft.com/office/officeart/2005/8/layout/pyramid3"/>
    <dgm:cxn modelId="{196E019C-6501-48A6-AF6E-FABFEB6442C4}" type="presParOf" srcId="{594BD1C7-BA70-42E5-9353-DF8F6CF144A7}" destId="{E75DFDAD-3551-4905-A52C-97FBFD5FBF46}" srcOrd="0" destOrd="0" presId="urn:microsoft.com/office/officeart/2005/8/layout/pyramid3"/>
    <dgm:cxn modelId="{6F7EE654-4399-4961-9330-235E6E29A072}" type="presParOf" srcId="{E75DFDAD-3551-4905-A52C-97FBFD5FBF46}" destId="{A94BA881-6967-4B42-A5F6-2A32ACC383CA}" srcOrd="0" destOrd="0" presId="urn:microsoft.com/office/officeart/2005/8/layout/pyramid3"/>
    <dgm:cxn modelId="{8FBBF35E-5467-4AC0-A7F3-E0DAA39969F4}" type="presParOf" srcId="{E75DFDAD-3551-4905-A52C-97FBFD5FBF46}" destId="{B523DD0E-2504-46AB-9CBA-240813DFF145}" srcOrd="1" destOrd="0" presId="urn:microsoft.com/office/officeart/2005/8/layout/pyramid3"/>
    <dgm:cxn modelId="{F658271B-E34E-404D-9F20-C657212515F6}" type="presParOf" srcId="{594BD1C7-BA70-42E5-9353-DF8F6CF144A7}" destId="{0928160A-5301-420C-A4FF-225B5F15E263}" srcOrd="1" destOrd="0" presId="urn:microsoft.com/office/officeart/2005/8/layout/pyramid3"/>
    <dgm:cxn modelId="{194C384F-3D96-4A92-9A66-C6A21901A025}" type="presParOf" srcId="{0928160A-5301-420C-A4FF-225B5F15E263}" destId="{BDD672E8-3CF1-4614-91AD-41BC4F0BF33C}" srcOrd="0" destOrd="0" presId="urn:microsoft.com/office/officeart/2005/8/layout/pyramid3"/>
    <dgm:cxn modelId="{9F7633E9-2B27-4ED9-9396-06B860E1E1EC}" type="presParOf" srcId="{0928160A-5301-420C-A4FF-225B5F15E263}" destId="{4F7CE288-2BC9-4AB0-BD0E-E1EED285B16E}" srcOrd="1" destOrd="0" presId="urn:microsoft.com/office/officeart/2005/8/layout/pyramid3"/>
    <dgm:cxn modelId="{F91D4002-12A9-48AC-97CD-D9583952C1A0}" type="presParOf" srcId="{594BD1C7-BA70-42E5-9353-DF8F6CF144A7}" destId="{EBF1F13D-33B5-45E1-BFBC-AA7F04149410}" srcOrd="2" destOrd="0" presId="urn:microsoft.com/office/officeart/2005/8/layout/pyramid3"/>
    <dgm:cxn modelId="{DCB45AC3-6C8A-4B61-B008-1CA7C7004164}" type="presParOf" srcId="{EBF1F13D-33B5-45E1-BFBC-AA7F04149410}" destId="{53E632BF-F500-46B5-AF64-E067C2E99976}" srcOrd="0" destOrd="0" presId="urn:microsoft.com/office/officeart/2005/8/layout/pyramid3"/>
    <dgm:cxn modelId="{030D957F-4487-4E24-8284-B5A853617769}" type="presParOf" srcId="{EBF1F13D-33B5-45E1-BFBC-AA7F04149410}" destId="{409FF16B-4208-4AC3-866A-FE9DCE8B07EF}" srcOrd="1" destOrd="0" presId="urn:microsoft.com/office/officeart/2005/8/layout/pyramid3"/>
    <dgm:cxn modelId="{889929BF-6C8F-4B0C-81DA-D8BC73D323CB}" type="presParOf" srcId="{594BD1C7-BA70-42E5-9353-DF8F6CF144A7}" destId="{620822B6-0FD7-4D19-96A1-BDE2D35E036D}" srcOrd="3" destOrd="0" presId="urn:microsoft.com/office/officeart/2005/8/layout/pyramid3"/>
    <dgm:cxn modelId="{F484C161-19A4-43C8-9043-DEF5915E9413}" type="presParOf" srcId="{620822B6-0FD7-4D19-96A1-BDE2D35E036D}" destId="{6583F402-5E11-4E4A-913E-2448FFA2F111}" srcOrd="0" destOrd="0" presId="urn:microsoft.com/office/officeart/2005/8/layout/pyramid3"/>
    <dgm:cxn modelId="{D0A14D51-DA56-4C70-918E-68F592B5ED5D}" type="presParOf" srcId="{620822B6-0FD7-4D19-96A1-BDE2D35E036D}" destId="{5867F2C7-A0BA-4092-A197-22C4C1F0E0B0}" srcOrd="1" destOrd="0" presId="urn:microsoft.com/office/officeart/2005/8/layout/pyramid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91835CE-5409-4425-9ED5-1B14D46D7921}" type="doc">
      <dgm:prSet loTypeId="urn:microsoft.com/office/officeart/2005/8/layout/pyramid3" loCatId="pyramid" qsTypeId="urn:microsoft.com/office/officeart/2005/8/quickstyle/simple1" qsCatId="simple" csTypeId="urn:microsoft.com/office/officeart/2005/8/colors/accent1_2" csCatId="accent1" phldr="1"/>
      <dgm:spPr/>
    </dgm:pt>
    <dgm:pt modelId="{FA39764C-F748-41FF-B066-9106CB5D9523}">
      <dgm:prSet phldrT="[Text]" custT="1"/>
      <dgm:spPr>
        <a:solidFill>
          <a:schemeClr val="accent2">
            <a:lumMod val="20000"/>
            <a:lumOff val="80000"/>
          </a:schemeClr>
        </a:solidFill>
      </dgm:spPr>
      <dgm:t>
        <a:bodyPr/>
        <a:lstStyle/>
        <a:p>
          <a:r>
            <a:rPr lang="en-US" sz="700" dirty="0"/>
            <a:t>Attention</a:t>
          </a:r>
        </a:p>
      </dgm:t>
    </dgm:pt>
    <dgm:pt modelId="{262EA50B-D99B-4E34-B178-65FD9BAC547A}" type="parTrans" cxnId="{B56D0D3E-833F-4D34-B0C4-041B28121C0A}">
      <dgm:prSet/>
      <dgm:spPr/>
      <dgm:t>
        <a:bodyPr/>
        <a:lstStyle/>
        <a:p>
          <a:endParaRPr lang="en-US" sz="500"/>
        </a:p>
      </dgm:t>
    </dgm:pt>
    <dgm:pt modelId="{2E85BF28-D41B-4669-B974-171BF5BA42B5}" type="sibTrans" cxnId="{B56D0D3E-833F-4D34-B0C4-041B28121C0A}">
      <dgm:prSet/>
      <dgm:spPr/>
      <dgm:t>
        <a:bodyPr/>
        <a:lstStyle/>
        <a:p>
          <a:endParaRPr lang="en-US" sz="500"/>
        </a:p>
      </dgm:t>
    </dgm:pt>
    <dgm:pt modelId="{EDD6F2B0-37A2-4A48-A171-FCAFC25C2DB0}">
      <dgm:prSet phldrT="[Text]" custT="1"/>
      <dgm:spPr>
        <a:solidFill>
          <a:schemeClr val="accent2">
            <a:lumMod val="40000"/>
            <a:lumOff val="60000"/>
          </a:schemeClr>
        </a:solidFill>
      </dgm:spPr>
      <dgm:t>
        <a:bodyPr/>
        <a:lstStyle/>
        <a:p>
          <a:endParaRPr lang="en-US" sz="800" dirty="0"/>
        </a:p>
      </dgm:t>
    </dgm:pt>
    <dgm:pt modelId="{96A7A078-8880-48C9-B8AA-AED3A063529C}" type="parTrans" cxnId="{CBD61CB0-14FE-4A78-A4A2-C177EF14862A}">
      <dgm:prSet/>
      <dgm:spPr/>
      <dgm:t>
        <a:bodyPr/>
        <a:lstStyle/>
        <a:p>
          <a:endParaRPr lang="en-US" sz="500"/>
        </a:p>
      </dgm:t>
    </dgm:pt>
    <dgm:pt modelId="{DAB136EA-B448-43CB-8C83-F1D254149F89}" type="sibTrans" cxnId="{CBD61CB0-14FE-4A78-A4A2-C177EF14862A}">
      <dgm:prSet/>
      <dgm:spPr/>
      <dgm:t>
        <a:bodyPr/>
        <a:lstStyle/>
        <a:p>
          <a:endParaRPr lang="en-US" sz="500"/>
        </a:p>
      </dgm:t>
    </dgm:pt>
    <dgm:pt modelId="{717709EB-D4C5-4683-8E3A-BE5F7BE3185C}">
      <dgm:prSet phldrT="[Text]" custT="1"/>
      <dgm:spPr>
        <a:solidFill>
          <a:schemeClr val="accent2"/>
        </a:solidFill>
      </dgm:spPr>
      <dgm:t>
        <a:bodyPr/>
        <a:lstStyle/>
        <a:p>
          <a:endParaRPr lang="en-US" sz="800" dirty="0"/>
        </a:p>
      </dgm:t>
    </dgm:pt>
    <dgm:pt modelId="{EB567FE3-0748-4511-87DB-3F052B1DC225}" type="parTrans" cxnId="{E7519A26-A404-41DD-9B76-D5263013F534}">
      <dgm:prSet/>
      <dgm:spPr/>
      <dgm:t>
        <a:bodyPr/>
        <a:lstStyle/>
        <a:p>
          <a:endParaRPr lang="en-US" sz="500"/>
        </a:p>
      </dgm:t>
    </dgm:pt>
    <dgm:pt modelId="{CB374525-8F6B-4EA6-B2AD-18891F9C714D}" type="sibTrans" cxnId="{E7519A26-A404-41DD-9B76-D5263013F534}">
      <dgm:prSet/>
      <dgm:spPr/>
      <dgm:t>
        <a:bodyPr/>
        <a:lstStyle/>
        <a:p>
          <a:endParaRPr lang="en-US" sz="500"/>
        </a:p>
      </dgm:t>
    </dgm:pt>
    <dgm:pt modelId="{8402BF4B-462C-43CA-BDA8-A946C6EC0D3C}">
      <dgm:prSet phldrT="[Text]" custT="1"/>
      <dgm:spPr>
        <a:solidFill>
          <a:schemeClr val="accent2">
            <a:lumMod val="75000"/>
          </a:schemeClr>
        </a:solidFill>
      </dgm:spPr>
      <dgm:t>
        <a:bodyPr/>
        <a:lstStyle/>
        <a:p>
          <a:endParaRPr lang="en-US" sz="400" dirty="0">
            <a:solidFill>
              <a:schemeClr val="bg1"/>
            </a:solidFill>
          </a:endParaRPr>
        </a:p>
      </dgm:t>
    </dgm:pt>
    <dgm:pt modelId="{44F7A590-04EE-498B-800D-B161402262AE}" type="parTrans" cxnId="{F377E10D-F302-4FB9-9705-49584D28A998}">
      <dgm:prSet/>
      <dgm:spPr/>
      <dgm:t>
        <a:bodyPr/>
        <a:lstStyle/>
        <a:p>
          <a:endParaRPr lang="en-US" sz="500"/>
        </a:p>
      </dgm:t>
    </dgm:pt>
    <dgm:pt modelId="{947E79AF-7420-40BC-8B30-8978119AB521}" type="sibTrans" cxnId="{F377E10D-F302-4FB9-9705-49584D28A998}">
      <dgm:prSet/>
      <dgm:spPr/>
      <dgm:t>
        <a:bodyPr/>
        <a:lstStyle/>
        <a:p>
          <a:endParaRPr lang="en-US" sz="500"/>
        </a:p>
      </dgm:t>
    </dgm:pt>
    <dgm:pt modelId="{594BD1C7-BA70-42E5-9353-DF8F6CF144A7}" type="pres">
      <dgm:prSet presAssocID="{591835CE-5409-4425-9ED5-1B14D46D7921}" presName="Name0" presStyleCnt="0">
        <dgm:presLayoutVars>
          <dgm:dir/>
          <dgm:animLvl val="lvl"/>
          <dgm:resizeHandles val="exact"/>
        </dgm:presLayoutVars>
      </dgm:prSet>
      <dgm:spPr/>
    </dgm:pt>
    <dgm:pt modelId="{E75DFDAD-3551-4905-A52C-97FBFD5FBF46}" type="pres">
      <dgm:prSet presAssocID="{FA39764C-F748-41FF-B066-9106CB5D9523}" presName="Name8" presStyleCnt="0"/>
      <dgm:spPr/>
    </dgm:pt>
    <dgm:pt modelId="{A94BA881-6967-4B42-A5F6-2A32ACC383CA}" type="pres">
      <dgm:prSet presAssocID="{FA39764C-F748-41FF-B066-9106CB5D9523}" presName="level" presStyleLbl="node1" presStyleIdx="0" presStyleCnt="4">
        <dgm:presLayoutVars>
          <dgm:chMax val="1"/>
          <dgm:bulletEnabled val="1"/>
        </dgm:presLayoutVars>
      </dgm:prSet>
      <dgm:spPr/>
    </dgm:pt>
    <dgm:pt modelId="{B523DD0E-2504-46AB-9CBA-240813DFF145}" type="pres">
      <dgm:prSet presAssocID="{FA39764C-F748-41FF-B066-9106CB5D9523}" presName="levelTx" presStyleLbl="revTx" presStyleIdx="0" presStyleCnt="0">
        <dgm:presLayoutVars>
          <dgm:chMax val="1"/>
          <dgm:bulletEnabled val="1"/>
        </dgm:presLayoutVars>
      </dgm:prSet>
      <dgm:spPr/>
    </dgm:pt>
    <dgm:pt modelId="{0928160A-5301-420C-A4FF-225B5F15E263}" type="pres">
      <dgm:prSet presAssocID="{EDD6F2B0-37A2-4A48-A171-FCAFC25C2DB0}" presName="Name8" presStyleCnt="0"/>
      <dgm:spPr/>
    </dgm:pt>
    <dgm:pt modelId="{BDD672E8-3CF1-4614-91AD-41BC4F0BF33C}" type="pres">
      <dgm:prSet presAssocID="{EDD6F2B0-37A2-4A48-A171-FCAFC25C2DB0}" presName="level" presStyleLbl="node1" presStyleIdx="1" presStyleCnt="4">
        <dgm:presLayoutVars>
          <dgm:chMax val="1"/>
          <dgm:bulletEnabled val="1"/>
        </dgm:presLayoutVars>
      </dgm:prSet>
      <dgm:spPr/>
    </dgm:pt>
    <dgm:pt modelId="{4F7CE288-2BC9-4AB0-BD0E-E1EED285B16E}" type="pres">
      <dgm:prSet presAssocID="{EDD6F2B0-37A2-4A48-A171-FCAFC25C2DB0}" presName="levelTx" presStyleLbl="revTx" presStyleIdx="0" presStyleCnt="0">
        <dgm:presLayoutVars>
          <dgm:chMax val="1"/>
          <dgm:bulletEnabled val="1"/>
        </dgm:presLayoutVars>
      </dgm:prSet>
      <dgm:spPr/>
    </dgm:pt>
    <dgm:pt modelId="{EBF1F13D-33B5-45E1-BFBC-AA7F04149410}" type="pres">
      <dgm:prSet presAssocID="{717709EB-D4C5-4683-8E3A-BE5F7BE3185C}" presName="Name8" presStyleCnt="0"/>
      <dgm:spPr/>
    </dgm:pt>
    <dgm:pt modelId="{53E632BF-F500-46B5-AF64-E067C2E99976}" type="pres">
      <dgm:prSet presAssocID="{717709EB-D4C5-4683-8E3A-BE5F7BE3185C}" presName="level" presStyleLbl="node1" presStyleIdx="2" presStyleCnt="4" custScaleX="99722" custLinFactNeighborY="1333">
        <dgm:presLayoutVars>
          <dgm:chMax val="1"/>
          <dgm:bulletEnabled val="1"/>
        </dgm:presLayoutVars>
      </dgm:prSet>
      <dgm:spPr/>
    </dgm:pt>
    <dgm:pt modelId="{409FF16B-4208-4AC3-866A-FE9DCE8B07EF}" type="pres">
      <dgm:prSet presAssocID="{717709EB-D4C5-4683-8E3A-BE5F7BE3185C}" presName="levelTx" presStyleLbl="revTx" presStyleIdx="0" presStyleCnt="0">
        <dgm:presLayoutVars>
          <dgm:chMax val="1"/>
          <dgm:bulletEnabled val="1"/>
        </dgm:presLayoutVars>
      </dgm:prSet>
      <dgm:spPr/>
    </dgm:pt>
    <dgm:pt modelId="{620822B6-0FD7-4D19-96A1-BDE2D35E036D}" type="pres">
      <dgm:prSet presAssocID="{8402BF4B-462C-43CA-BDA8-A946C6EC0D3C}" presName="Name8" presStyleCnt="0"/>
      <dgm:spPr/>
    </dgm:pt>
    <dgm:pt modelId="{6583F402-5E11-4E4A-913E-2448FFA2F111}" type="pres">
      <dgm:prSet presAssocID="{8402BF4B-462C-43CA-BDA8-A946C6EC0D3C}" presName="level" presStyleLbl="node1" presStyleIdx="3" presStyleCnt="4" custScaleX="105444">
        <dgm:presLayoutVars>
          <dgm:chMax val="1"/>
          <dgm:bulletEnabled val="1"/>
        </dgm:presLayoutVars>
      </dgm:prSet>
      <dgm:spPr/>
    </dgm:pt>
    <dgm:pt modelId="{5867F2C7-A0BA-4092-A197-22C4C1F0E0B0}" type="pres">
      <dgm:prSet presAssocID="{8402BF4B-462C-43CA-BDA8-A946C6EC0D3C}" presName="levelTx" presStyleLbl="revTx" presStyleIdx="0" presStyleCnt="0">
        <dgm:presLayoutVars>
          <dgm:chMax val="1"/>
          <dgm:bulletEnabled val="1"/>
        </dgm:presLayoutVars>
      </dgm:prSet>
      <dgm:spPr/>
    </dgm:pt>
  </dgm:ptLst>
  <dgm:cxnLst>
    <dgm:cxn modelId="{F377E10D-F302-4FB9-9705-49584D28A998}" srcId="{591835CE-5409-4425-9ED5-1B14D46D7921}" destId="{8402BF4B-462C-43CA-BDA8-A946C6EC0D3C}" srcOrd="3" destOrd="0" parTransId="{44F7A590-04EE-498B-800D-B161402262AE}" sibTransId="{947E79AF-7420-40BC-8B30-8978119AB521}"/>
    <dgm:cxn modelId="{E7519A26-A404-41DD-9B76-D5263013F534}" srcId="{591835CE-5409-4425-9ED5-1B14D46D7921}" destId="{717709EB-D4C5-4683-8E3A-BE5F7BE3185C}" srcOrd="2" destOrd="0" parTransId="{EB567FE3-0748-4511-87DB-3F052B1DC225}" sibTransId="{CB374525-8F6B-4EA6-B2AD-18891F9C714D}"/>
    <dgm:cxn modelId="{68D3DE38-0477-4B21-81D8-C08F2760D142}" type="presOf" srcId="{717709EB-D4C5-4683-8E3A-BE5F7BE3185C}" destId="{53E632BF-F500-46B5-AF64-E067C2E99976}" srcOrd="0" destOrd="0" presId="urn:microsoft.com/office/officeart/2005/8/layout/pyramid3"/>
    <dgm:cxn modelId="{B56D0D3E-833F-4D34-B0C4-041B28121C0A}" srcId="{591835CE-5409-4425-9ED5-1B14D46D7921}" destId="{FA39764C-F748-41FF-B066-9106CB5D9523}" srcOrd="0" destOrd="0" parTransId="{262EA50B-D99B-4E34-B178-65FD9BAC547A}" sibTransId="{2E85BF28-D41B-4669-B974-171BF5BA42B5}"/>
    <dgm:cxn modelId="{BC095878-2597-4569-83E0-087D6CCF3F7D}" type="presOf" srcId="{FA39764C-F748-41FF-B066-9106CB5D9523}" destId="{B523DD0E-2504-46AB-9CBA-240813DFF145}" srcOrd="1" destOrd="0" presId="urn:microsoft.com/office/officeart/2005/8/layout/pyramid3"/>
    <dgm:cxn modelId="{61E22D92-42A6-4B7B-A3A3-E2EF5A4405D0}" type="presOf" srcId="{8402BF4B-462C-43CA-BDA8-A946C6EC0D3C}" destId="{5867F2C7-A0BA-4092-A197-22C4C1F0E0B0}" srcOrd="1" destOrd="0" presId="urn:microsoft.com/office/officeart/2005/8/layout/pyramid3"/>
    <dgm:cxn modelId="{7B94AB96-16B1-4822-9851-6B0ADDB40A72}" type="presOf" srcId="{8402BF4B-462C-43CA-BDA8-A946C6EC0D3C}" destId="{6583F402-5E11-4E4A-913E-2448FFA2F111}" srcOrd="0" destOrd="0" presId="urn:microsoft.com/office/officeart/2005/8/layout/pyramid3"/>
    <dgm:cxn modelId="{C1DB4899-CA2A-4FD5-8C37-8E5F31FF7728}" type="presOf" srcId="{717709EB-D4C5-4683-8E3A-BE5F7BE3185C}" destId="{409FF16B-4208-4AC3-866A-FE9DCE8B07EF}" srcOrd="1" destOrd="0" presId="urn:microsoft.com/office/officeart/2005/8/layout/pyramid3"/>
    <dgm:cxn modelId="{CBD61CB0-14FE-4A78-A4A2-C177EF14862A}" srcId="{591835CE-5409-4425-9ED5-1B14D46D7921}" destId="{EDD6F2B0-37A2-4A48-A171-FCAFC25C2DB0}" srcOrd="1" destOrd="0" parTransId="{96A7A078-8880-48C9-B8AA-AED3A063529C}" sibTransId="{DAB136EA-B448-43CB-8C83-F1D254149F89}"/>
    <dgm:cxn modelId="{1A0AC3C0-4C8D-421B-8EA8-CB35AAA86AEC}" type="presOf" srcId="{FA39764C-F748-41FF-B066-9106CB5D9523}" destId="{A94BA881-6967-4B42-A5F6-2A32ACC383CA}" srcOrd="0" destOrd="0" presId="urn:microsoft.com/office/officeart/2005/8/layout/pyramid3"/>
    <dgm:cxn modelId="{EA7BDCC1-321E-4331-8C1A-6E20D9453CA6}" type="presOf" srcId="{EDD6F2B0-37A2-4A48-A171-FCAFC25C2DB0}" destId="{BDD672E8-3CF1-4614-91AD-41BC4F0BF33C}" srcOrd="0" destOrd="0" presId="urn:microsoft.com/office/officeart/2005/8/layout/pyramid3"/>
    <dgm:cxn modelId="{ECCC44E3-3636-4187-AFED-E32B03FD4D57}" type="presOf" srcId="{EDD6F2B0-37A2-4A48-A171-FCAFC25C2DB0}" destId="{4F7CE288-2BC9-4AB0-BD0E-E1EED285B16E}" srcOrd="1" destOrd="0" presId="urn:microsoft.com/office/officeart/2005/8/layout/pyramid3"/>
    <dgm:cxn modelId="{AB11DEE7-FA2A-4BD4-9D85-2C0DA9749B98}" type="presOf" srcId="{591835CE-5409-4425-9ED5-1B14D46D7921}" destId="{594BD1C7-BA70-42E5-9353-DF8F6CF144A7}" srcOrd="0" destOrd="0" presId="urn:microsoft.com/office/officeart/2005/8/layout/pyramid3"/>
    <dgm:cxn modelId="{196E019C-6501-48A6-AF6E-FABFEB6442C4}" type="presParOf" srcId="{594BD1C7-BA70-42E5-9353-DF8F6CF144A7}" destId="{E75DFDAD-3551-4905-A52C-97FBFD5FBF46}" srcOrd="0" destOrd="0" presId="urn:microsoft.com/office/officeart/2005/8/layout/pyramid3"/>
    <dgm:cxn modelId="{6F7EE654-4399-4961-9330-235E6E29A072}" type="presParOf" srcId="{E75DFDAD-3551-4905-A52C-97FBFD5FBF46}" destId="{A94BA881-6967-4B42-A5F6-2A32ACC383CA}" srcOrd="0" destOrd="0" presId="urn:microsoft.com/office/officeart/2005/8/layout/pyramid3"/>
    <dgm:cxn modelId="{8FBBF35E-5467-4AC0-A7F3-E0DAA39969F4}" type="presParOf" srcId="{E75DFDAD-3551-4905-A52C-97FBFD5FBF46}" destId="{B523DD0E-2504-46AB-9CBA-240813DFF145}" srcOrd="1" destOrd="0" presId="urn:microsoft.com/office/officeart/2005/8/layout/pyramid3"/>
    <dgm:cxn modelId="{F658271B-E34E-404D-9F20-C657212515F6}" type="presParOf" srcId="{594BD1C7-BA70-42E5-9353-DF8F6CF144A7}" destId="{0928160A-5301-420C-A4FF-225B5F15E263}" srcOrd="1" destOrd="0" presId="urn:microsoft.com/office/officeart/2005/8/layout/pyramid3"/>
    <dgm:cxn modelId="{194C384F-3D96-4A92-9A66-C6A21901A025}" type="presParOf" srcId="{0928160A-5301-420C-A4FF-225B5F15E263}" destId="{BDD672E8-3CF1-4614-91AD-41BC4F0BF33C}" srcOrd="0" destOrd="0" presId="urn:microsoft.com/office/officeart/2005/8/layout/pyramid3"/>
    <dgm:cxn modelId="{9F7633E9-2B27-4ED9-9396-06B860E1E1EC}" type="presParOf" srcId="{0928160A-5301-420C-A4FF-225B5F15E263}" destId="{4F7CE288-2BC9-4AB0-BD0E-E1EED285B16E}" srcOrd="1" destOrd="0" presId="urn:microsoft.com/office/officeart/2005/8/layout/pyramid3"/>
    <dgm:cxn modelId="{F91D4002-12A9-48AC-97CD-D9583952C1A0}" type="presParOf" srcId="{594BD1C7-BA70-42E5-9353-DF8F6CF144A7}" destId="{EBF1F13D-33B5-45E1-BFBC-AA7F04149410}" srcOrd="2" destOrd="0" presId="urn:microsoft.com/office/officeart/2005/8/layout/pyramid3"/>
    <dgm:cxn modelId="{DCB45AC3-6C8A-4B61-B008-1CA7C7004164}" type="presParOf" srcId="{EBF1F13D-33B5-45E1-BFBC-AA7F04149410}" destId="{53E632BF-F500-46B5-AF64-E067C2E99976}" srcOrd="0" destOrd="0" presId="urn:microsoft.com/office/officeart/2005/8/layout/pyramid3"/>
    <dgm:cxn modelId="{030D957F-4487-4E24-8284-B5A853617769}" type="presParOf" srcId="{EBF1F13D-33B5-45E1-BFBC-AA7F04149410}" destId="{409FF16B-4208-4AC3-866A-FE9DCE8B07EF}" srcOrd="1" destOrd="0" presId="urn:microsoft.com/office/officeart/2005/8/layout/pyramid3"/>
    <dgm:cxn modelId="{889929BF-6C8F-4B0C-81DA-D8BC73D323CB}" type="presParOf" srcId="{594BD1C7-BA70-42E5-9353-DF8F6CF144A7}" destId="{620822B6-0FD7-4D19-96A1-BDE2D35E036D}" srcOrd="3" destOrd="0" presId="urn:microsoft.com/office/officeart/2005/8/layout/pyramid3"/>
    <dgm:cxn modelId="{F484C161-19A4-43C8-9043-DEF5915E9413}" type="presParOf" srcId="{620822B6-0FD7-4D19-96A1-BDE2D35E036D}" destId="{6583F402-5E11-4E4A-913E-2448FFA2F111}" srcOrd="0" destOrd="0" presId="urn:microsoft.com/office/officeart/2005/8/layout/pyramid3"/>
    <dgm:cxn modelId="{D0A14D51-DA56-4C70-918E-68F592B5ED5D}" type="presParOf" srcId="{620822B6-0FD7-4D19-96A1-BDE2D35E036D}" destId="{5867F2C7-A0BA-4092-A197-22C4C1F0E0B0}" srcOrd="1" destOrd="0" presId="urn:microsoft.com/office/officeart/2005/8/layout/pyramid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91835CE-5409-4425-9ED5-1B14D46D7921}" type="doc">
      <dgm:prSet loTypeId="urn:microsoft.com/office/officeart/2005/8/layout/pyramid3" loCatId="pyramid" qsTypeId="urn:microsoft.com/office/officeart/2005/8/quickstyle/simple1" qsCatId="simple" csTypeId="urn:microsoft.com/office/officeart/2005/8/colors/accent1_2" csCatId="accent1" phldr="1"/>
      <dgm:spPr/>
    </dgm:pt>
    <dgm:pt modelId="{FA39764C-F748-41FF-B066-9106CB5D9523}">
      <dgm:prSet phldrT="[Text]" custT="1"/>
      <dgm:spPr>
        <a:solidFill>
          <a:schemeClr val="accent2">
            <a:lumMod val="20000"/>
            <a:lumOff val="80000"/>
          </a:schemeClr>
        </a:solidFill>
      </dgm:spPr>
      <dgm:t>
        <a:bodyPr/>
        <a:lstStyle/>
        <a:p>
          <a:endParaRPr lang="en-US" sz="700" dirty="0"/>
        </a:p>
      </dgm:t>
    </dgm:pt>
    <dgm:pt modelId="{262EA50B-D99B-4E34-B178-65FD9BAC547A}" type="parTrans" cxnId="{B56D0D3E-833F-4D34-B0C4-041B28121C0A}">
      <dgm:prSet/>
      <dgm:spPr/>
      <dgm:t>
        <a:bodyPr/>
        <a:lstStyle/>
        <a:p>
          <a:endParaRPr lang="en-US" sz="500"/>
        </a:p>
      </dgm:t>
    </dgm:pt>
    <dgm:pt modelId="{2E85BF28-D41B-4669-B974-171BF5BA42B5}" type="sibTrans" cxnId="{B56D0D3E-833F-4D34-B0C4-041B28121C0A}">
      <dgm:prSet/>
      <dgm:spPr/>
      <dgm:t>
        <a:bodyPr/>
        <a:lstStyle/>
        <a:p>
          <a:endParaRPr lang="en-US" sz="500"/>
        </a:p>
      </dgm:t>
    </dgm:pt>
    <dgm:pt modelId="{EDD6F2B0-37A2-4A48-A171-FCAFC25C2DB0}">
      <dgm:prSet phldrT="[Text]" custT="1"/>
      <dgm:spPr>
        <a:solidFill>
          <a:schemeClr val="accent2">
            <a:lumMod val="40000"/>
            <a:lumOff val="60000"/>
          </a:schemeClr>
        </a:solidFill>
      </dgm:spPr>
      <dgm:t>
        <a:bodyPr/>
        <a:lstStyle/>
        <a:p>
          <a:r>
            <a:rPr lang="en-US" sz="800" dirty="0"/>
            <a:t>Interest</a:t>
          </a:r>
        </a:p>
      </dgm:t>
    </dgm:pt>
    <dgm:pt modelId="{96A7A078-8880-48C9-B8AA-AED3A063529C}" type="parTrans" cxnId="{CBD61CB0-14FE-4A78-A4A2-C177EF14862A}">
      <dgm:prSet/>
      <dgm:spPr/>
      <dgm:t>
        <a:bodyPr/>
        <a:lstStyle/>
        <a:p>
          <a:endParaRPr lang="en-US" sz="500"/>
        </a:p>
      </dgm:t>
    </dgm:pt>
    <dgm:pt modelId="{DAB136EA-B448-43CB-8C83-F1D254149F89}" type="sibTrans" cxnId="{CBD61CB0-14FE-4A78-A4A2-C177EF14862A}">
      <dgm:prSet/>
      <dgm:spPr/>
      <dgm:t>
        <a:bodyPr/>
        <a:lstStyle/>
        <a:p>
          <a:endParaRPr lang="en-US" sz="500"/>
        </a:p>
      </dgm:t>
    </dgm:pt>
    <dgm:pt modelId="{717709EB-D4C5-4683-8E3A-BE5F7BE3185C}">
      <dgm:prSet phldrT="[Text]" custT="1"/>
      <dgm:spPr>
        <a:solidFill>
          <a:schemeClr val="accent2"/>
        </a:solidFill>
      </dgm:spPr>
      <dgm:t>
        <a:bodyPr/>
        <a:lstStyle/>
        <a:p>
          <a:endParaRPr lang="en-US" sz="800" dirty="0"/>
        </a:p>
      </dgm:t>
    </dgm:pt>
    <dgm:pt modelId="{EB567FE3-0748-4511-87DB-3F052B1DC225}" type="parTrans" cxnId="{E7519A26-A404-41DD-9B76-D5263013F534}">
      <dgm:prSet/>
      <dgm:spPr/>
      <dgm:t>
        <a:bodyPr/>
        <a:lstStyle/>
        <a:p>
          <a:endParaRPr lang="en-US" sz="500"/>
        </a:p>
      </dgm:t>
    </dgm:pt>
    <dgm:pt modelId="{CB374525-8F6B-4EA6-B2AD-18891F9C714D}" type="sibTrans" cxnId="{E7519A26-A404-41DD-9B76-D5263013F534}">
      <dgm:prSet/>
      <dgm:spPr/>
      <dgm:t>
        <a:bodyPr/>
        <a:lstStyle/>
        <a:p>
          <a:endParaRPr lang="en-US" sz="500"/>
        </a:p>
      </dgm:t>
    </dgm:pt>
    <dgm:pt modelId="{8402BF4B-462C-43CA-BDA8-A946C6EC0D3C}">
      <dgm:prSet phldrT="[Text]" custT="1"/>
      <dgm:spPr>
        <a:solidFill>
          <a:schemeClr val="accent2">
            <a:lumMod val="75000"/>
          </a:schemeClr>
        </a:solidFill>
      </dgm:spPr>
      <dgm:t>
        <a:bodyPr/>
        <a:lstStyle/>
        <a:p>
          <a:endParaRPr lang="en-US" sz="400" dirty="0">
            <a:solidFill>
              <a:schemeClr val="bg1"/>
            </a:solidFill>
          </a:endParaRPr>
        </a:p>
      </dgm:t>
    </dgm:pt>
    <dgm:pt modelId="{44F7A590-04EE-498B-800D-B161402262AE}" type="parTrans" cxnId="{F377E10D-F302-4FB9-9705-49584D28A998}">
      <dgm:prSet/>
      <dgm:spPr/>
      <dgm:t>
        <a:bodyPr/>
        <a:lstStyle/>
        <a:p>
          <a:endParaRPr lang="en-US" sz="500"/>
        </a:p>
      </dgm:t>
    </dgm:pt>
    <dgm:pt modelId="{947E79AF-7420-40BC-8B30-8978119AB521}" type="sibTrans" cxnId="{F377E10D-F302-4FB9-9705-49584D28A998}">
      <dgm:prSet/>
      <dgm:spPr/>
      <dgm:t>
        <a:bodyPr/>
        <a:lstStyle/>
        <a:p>
          <a:endParaRPr lang="en-US" sz="500"/>
        </a:p>
      </dgm:t>
    </dgm:pt>
    <dgm:pt modelId="{594BD1C7-BA70-42E5-9353-DF8F6CF144A7}" type="pres">
      <dgm:prSet presAssocID="{591835CE-5409-4425-9ED5-1B14D46D7921}" presName="Name0" presStyleCnt="0">
        <dgm:presLayoutVars>
          <dgm:dir/>
          <dgm:animLvl val="lvl"/>
          <dgm:resizeHandles val="exact"/>
        </dgm:presLayoutVars>
      </dgm:prSet>
      <dgm:spPr/>
    </dgm:pt>
    <dgm:pt modelId="{E75DFDAD-3551-4905-A52C-97FBFD5FBF46}" type="pres">
      <dgm:prSet presAssocID="{FA39764C-F748-41FF-B066-9106CB5D9523}" presName="Name8" presStyleCnt="0"/>
      <dgm:spPr/>
    </dgm:pt>
    <dgm:pt modelId="{A94BA881-6967-4B42-A5F6-2A32ACC383CA}" type="pres">
      <dgm:prSet presAssocID="{FA39764C-F748-41FF-B066-9106CB5D9523}" presName="level" presStyleLbl="node1" presStyleIdx="0" presStyleCnt="4">
        <dgm:presLayoutVars>
          <dgm:chMax val="1"/>
          <dgm:bulletEnabled val="1"/>
        </dgm:presLayoutVars>
      </dgm:prSet>
      <dgm:spPr/>
    </dgm:pt>
    <dgm:pt modelId="{B523DD0E-2504-46AB-9CBA-240813DFF145}" type="pres">
      <dgm:prSet presAssocID="{FA39764C-F748-41FF-B066-9106CB5D9523}" presName="levelTx" presStyleLbl="revTx" presStyleIdx="0" presStyleCnt="0">
        <dgm:presLayoutVars>
          <dgm:chMax val="1"/>
          <dgm:bulletEnabled val="1"/>
        </dgm:presLayoutVars>
      </dgm:prSet>
      <dgm:spPr/>
    </dgm:pt>
    <dgm:pt modelId="{0928160A-5301-420C-A4FF-225B5F15E263}" type="pres">
      <dgm:prSet presAssocID="{EDD6F2B0-37A2-4A48-A171-FCAFC25C2DB0}" presName="Name8" presStyleCnt="0"/>
      <dgm:spPr/>
    </dgm:pt>
    <dgm:pt modelId="{BDD672E8-3CF1-4614-91AD-41BC4F0BF33C}" type="pres">
      <dgm:prSet presAssocID="{EDD6F2B0-37A2-4A48-A171-FCAFC25C2DB0}" presName="level" presStyleLbl="node1" presStyleIdx="1" presStyleCnt="4">
        <dgm:presLayoutVars>
          <dgm:chMax val="1"/>
          <dgm:bulletEnabled val="1"/>
        </dgm:presLayoutVars>
      </dgm:prSet>
      <dgm:spPr/>
    </dgm:pt>
    <dgm:pt modelId="{4F7CE288-2BC9-4AB0-BD0E-E1EED285B16E}" type="pres">
      <dgm:prSet presAssocID="{EDD6F2B0-37A2-4A48-A171-FCAFC25C2DB0}" presName="levelTx" presStyleLbl="revTx" presStyleIdx="0" presStyleCnt="0">
        <dgm:presLayoutVars>
          <dgm:chMax val="1"/>
          <dgm:bulletEnabled val="1"/>
        </dgm:presLayoutVars>
      </dgm:prSet>
      <dgm:spPr/>
    </dgm:pt>
    <dgm:pt modelId="{EBF1F13D-33B5-45E1-BFBC-AA7F04149410}" type="pres">
      <dgm:prSet presAssocID="{717709EB-D4C5-4683-8E3A-BE5F7BE3185C}" presName="Name8" presStyleCnt="0"/>
      <dgm:spPr/>
    </dgm:pt>
    <dgm:pt modelId="{53E632BF-F500-46B5-AF64-E067C2E99976}" type="pres">
      <dgm:prSet presAssocID="{717709EB-D4C5-4683-8E3A-BE5F7BE3185C}" presName="level" presStyleLbl="node1" presStyleIdx="2" presStyleCnt="4" custScaleX="99722" custLinFactNeighborY="1333">
        <dgm:presLayoutVars>
          <dgm:chMax val="1"/>
          <dgm:bulletEnabled val="1"/>
        </dgm:presLayoutVars>
      </dgm:prSet>
      <dgm:spPr/>
    </dgm:pt>
    <dgm:pt modelId="{409FF16B-4208-4AC3-866A-FE9DCE8B07EF}" type="pres">
      <dgm:prSet presAssocID="{717709EB-D4C5-4683-8E3A-BE5F7BE3185C}" presName="levelTx" presStyleLbl="revTx" presStyleIdx="0" presStyleCnt="0">
        <dgm:presLayoutVars>
          <dgm:chMax val="1"/>
          <dgm:bulletEnabled val="1"/>
        </dgm:presLayoutVars>
      </dgm:prSet>
      <dgm:spPr/>
    </dgm:pt>
    <dgm:pt modelId="{620822B6-0FD7-4D19-96A1-BDE2D35E036D}" type="pres">
      <dgm:prSet presAssocID="{8402BF4B-462C-43CA-BDA8-A946C6EC0D3C}" presName="Name8" presStyleCnt="0"/>
      <dgm:spPr/>
    </dgm:pt>
    <dgm:pt modelId="{6583F402-5E11-4E4A-913E-2448FFA2F111}" type="pres">
      <dgm:prSet presAssocID="{8402BF4B-462C-43CA-BDA8-A946C6EC0D3C}" presName="level" presStyleLbl="node1" presStyleIdx="3" presStyleCnt="4" custScaleX="105444">
        <dgm:presLayoutVars>
          <dgm:chMax val="1"/>
          <dgm:bulletEnabled val="1"/>
        </dgm:presLayoutVars>
      </dgm:prSet>
      <dgm:spPr/>
    </dgm:pt>
    <dgm:pt modelId="{5867F2C7-A0BA-4092-A197-22C4C1F0E0B0}" type="pres">
      <dgm:prSet presAssocID="{8402BF4B-462C-43CA-BDA8-A946C6EC0D3C}" presName="levelTx" presStyleLbl="revTx" presStyleIdx="0" presStyleCnt="0">
        <dgm:presLayoutVars>
          <dgm:chMax val="1"/>
          <dgm:bulletEnabled val="1"/>
        </dgm:presLayoutVars>
      </dgm:prSet>
      <dgm:spPr/>
    </dgm:pt>
  </dgm:ptLst>
  <dgm:cxnLst>
    <dgm:cxn modelId="{F377E10D-F302-4FB9-9705-49584D28A998}" srcId="{591835CE-5409-4425-9ED5-1B14D46D7921}" destId="{8402BF4B-462C-43CA-BDA8-A946C6EC0D3C}" srcOrd="3" destOrd="0" parTransId="{44F7A590-04EE-498B-800D-B161402262AE}" sibTransId="{947E79AF-7420-40BC-8B30-8978119AB521}"/>
    <dgm:cxn modelId="{E7519A26-A404-41DD-9B76-D5263013F534}" srcId="{591835CE-5409-4425-9ED5-1B14D46D7921}" destId="{717709EB-D4C5-4683-8E3A-BE5F7BE3185C}" srcOrd="2" destOrd="0" parTransId="{EB567FE3-0748-4511-87DB-3F052B1DC225}" sibTransId="{CB374525-8F6B-4EA6-B2AD-18891F9C714D}"/>
    <dgm:cxn modelId="{68D3DE38-0477-4B21-81D8-C08F2760D142}" type="presOf" srcId="{717709EB-D4C5-4683-8E3A-BE5F7BE3185C}" destId="{53E632BF-F500-46B5-AF64-E067C2E99976}" srcOrd="0" destOrd="0" presId="urn:microsoft.com/office/officeart/2005/8/layout/pyramid3"/>
    <dgm:cxn modelId="{B56D0D3E-833F-4D34-B0C4-041B28121C0A}" srcId="{591835CE-5409-4425-9ED5-1B14D46D7921}" destId="{FA39764C-F748-41FF-B066-9106CB5D9523}" srcOrd="0" destOrd="0" parTransId="{262EA50B-D99B-4E34-B178-65FD9BAC547A}" sibTransId="{2E85BF28-D41B-4669-B974-171BF5BA42B5}"/>
    <dgm:cxn modelId="{BC095878-2597-4569-83E0-087D6CCF3F7D}" type="presOf" srcId="{FA39764C-F748-41FF-B066-9106CB5D9523}" destId="{B523DD0E-2504-46AB-9CBA-240813DFF145}" srcOrd="1" destOrd="0" presId="urn:microsoft.com/office/officeart/2005/8/layout/pyramid3"/>
    <dgm:cxn modelId="{61E22D92-42A6-4B7B-A3A3-E2EF5A4405D0}" type="presOf" srcId="{8402BF4B-462C-43CA-BDA8-A946C6EC0D3C}" destId="{5867F2C7-A0BA-4092-A197-22C4C1F0E0B0}" srcOrd="1" destOrd="0" presId="urn:microsoft.com/office/officeart/2005/8/layout/pyramid3"/>
    <dgm:cxn modelId="{7B94AB96-16B1-4822-9851-6B0ADDB40A72}" type="presOf" srcId="{8402BF4B-462C-43CA-BDA8-A946C6EC0D3C}" destId="{6583F402-5E11-4E4A-913E-2448FFA2F111}" srcOrd="0" destOrd="0" presId="urn:microsoft.com/office/officeart/2005/8/layout/pyramid3"/>
    <dgm:cxn modelId="{C1DB4899-CA2A-4FD5-8C37-8E5F31FF7728}" type="presOf" srcId="{717709EB-D4C5-4683-8E3A-BE5F7BE3185C}" destId="{409FF16B-4208-4AC3-866A-FE9DCE8B07EF}" srcOrd="1" destOrd="0" presId="urn:microsoft.com/office/officeart/2005/8/layout/pyramid3"/>
    <dgm:cxn modelId="{CBD61CB0-14FE-4A78-A4A2-C177EF14862A}" srcId="{591835CE-5409-4425-9ED5-1B14D46D7921}" destId="{EDD6F2B0-37A2-4A48-A171-FCAFC25C2DB0}" srcOrd="1" destOrd="0" parTransId="{96A7A078-8880-48C9-B8AA-AED3A063529C}" sibTransId="{DAB136EA-B448-43CB-8C83-F1D254149F89}"/>
    <dgm:cxn modelId="{1A0AC3C0-4C8D-421B-8EA8-CB35AAA86AEC}" type="presOf" srcId="{FA39764C-F748-41FF-B066-9106CB5D9523}" destId="{A94BA881-6967-4B42-A5F6-2A32ACC383CA}" srcOrd="0" destOrd="0" presId="urn:microsoft.com/office/officeart/2005/8/layout/pyramid3"/>
    <dgm:cxn modelId="{EA7BDCC1-321E-4331-8C1A-6E20D9453CA6}" type="presOf" srcId="{EDD6F2B0-37A2-4A48-A171-FCAFC25C2DB0}" destId="{BDD672E8-3CF1-4614-91AD-41BC4F0BF33C}" srcOrd="0" destOrd="0" presId="urn:microsoft.com/office/officeart/2005/8/layout/pyramid3"/>
    <dgm:cxn modelId="{ECCC44E3-3636-4187-AFED-E32B03FD4D57}" type="presOf" srcId="{EDD6F2B0-37A2-4A48-A171-FCAFC25C2DB0}" destId="{4F7CE288-2BC9-4AB0-BD0E-E1EED285B16E}" srcOrd="1" destOrd="0" presId="urn:microsoft.com/office/officeart/2005/8/layout/pyramid3"/>
    <dgm:cxn modelId="{AB11DEE7-FA2A-4BD4-9D85-2C0DA9749B98}" type="presOf" srcId="{591835CE-5409-4425-9ED5-1B14D46D7921}" destId="{594BD1C7-BA70-42E5-9353-DF8F6CF144A7}" srcOrd="0" destOrd="0" presId="urn:microsoft.com/office/officeart/2005/8/layout/pyramid3"/>
    <dgm:cxn modelId="{196E019C-6501-48A6-AF6E-FABFEB6442C4}" type="presParOf" srcId="{594BD1C7-BA70-42E5-9353-DF8F6CF144A7}" destId="{E75DFDAD-3551-4905-A52C-97FBFD5FBF46}" srcOrd="0" destOrd="0" presId="urn:microsoft.com/office/officeart/2005/8/layout/pyramid3"/>
    <dgm:cxn modelId="{6F7EE654-4399-4961-9330-235E6E29A072}" type="presParOf" srcId="{E75DFDAD-3551-4905-A52C-97FBFD5FBF46}" destId="{A94BA881-6967-4B42-A5F6-2A32ACC383CA}" srcOrd="0" destOrd="0" presId="urn:microsoft.com/office/officeart/2005/8/layout/pyramid3"/>
    <dgm:cxn modelId="{8FBBF35E-5467-4AC0-A7F3-E0DAA39969F4}" type="presParOf" srcId="{E75DFDAD-3551-4905-A52C-97FBFD5FBF46}" destId="{B523DD0E-2504-46AB-9CBA-240813DFF145}" srcOrd="1" destOrd="0" presId="urn:microsoft.com/office/officeart/2005/8/layout/pyramid3"/>
    <dgm:cxn modelId="{F658271B-E34E-404D-9F20-C657212515F6}" type="presParOf" srcId="{594BD1C7-BA70-42E5-9353-DF8F6CF144A7}" destId="{0928160A-5301-420C-A4FF-225B5F15E263}" srcOrd="1" destOrd="0" presId="urn:microsoft.com/office/officeart/2005/8/layout/pyramid3"/>
    <dgm:cxn modelId="{194C384F-3D96-4A92-9A66-C6A21901A025}" type="presParOf" srcId="{0928160A-5301-420C-A4FF-225B5F15E263}" destId="{BDD672E8-3CF1-4614-91AD-41BC4F0BF33C}" srcOrd="0" destOrd="0" presId="urn:microsoft.com/office/officeart/2005/8/layout/pyramid3"/>
    <dgm:cxn modelId="{9F7633E9-2B27-4ED9-9396-06B860E1E1EC}" type="presParOf" srcId="{0928160A-5301-420C-A4FF-225B5F15E263}" destId="{4F7CE288-2BC9-4AB0-BD0E-E1EED285B16E}" srcOrd="1" destOrd="0" presId="urn:microsoft.com/office/officeart/2005/8/layout/pyramid3"/>
    <dgm:cxn modelId="{F91D4002-12A9-48AC-97CD-D9583952C1A0}" type="presParOf" srcId="{594BD1C7-BA70-42E5-9353-DF8F6CF144A7}" destId="{EBF1F13D-33B5-45E1-BFBC-AA7F04149410}" srcOrd="2" destOrd="0" presId="urn:microsoft.com/office/officeart/2005/8/layout/pyramid3"/>
    <dgm:cxn modelId="{DCB45AC3-6C8A-4B61-B008-1CA7C7004164}" type="presParOf" srcId="{EBF1F13D-33B5-45E1-BFBC-AA7F04149410}" destId="{53E632BF-F500-46B5-AF64-E067C2E99976}" srcOrd="0" destOrd="0" presId="urn:microsoft.com/office/officeart/2005/8/layout/pyramid3"/>
    <dgm:cxn modelId="{030D957F-4487-4E24-8284-B5A853617769}" type="presParOf" srcId="{EBF1F13D-33B5-45E1-BFBC-AA7F04149410}" destId="{409FF16B-4208-4AC3-866A-FE9DCE8B07EF}" srcOrd="1" destOrd="0" presId="urn:microsoft.com/office/officeart/2005/8/layout/pyramid3"/>
    <dgm:cxn modelId="{889929BF-6C8F-4B0C-81DA-D8BC73D323CB}" type="presParOf" srcId="{594BD1C7-BA70-42E5-9353-DF8F6CF144A7}" destId="{620822B6-0FD7-4D19-96A1-BDE2D35E036D}" srcOrd="3" destOrd="0" presId="urn:microsoft.com/office/officeart/2005/8/layout/pyramid3"/>
    <dgm:cxn modelId="{F484C161-19A4-43C8-9043-DEF5915E9413}" type="presParOf" srcId="{620822B6-0FD7-4D19-96A1-BDE2D35E036D}" destId="{6583F402-5E11-4E4A-913E-2448FFA2F111}" srcOrd="0" destOrd="0" presId="urn:microsoft.com/office/officeart/2005/8/layout/pyramid3"/>
    <dgm:cxn modelId="{D0A14D51-DA56-4C70-918E-68F592B5ED5D}" type="presParOf" srcId="{620822B6-0FD7-4D19-96A1-BDE2D35E036D}" destId="{5867F2C7-A0BA-4092-A197-22C4C1F0E0B0}" srcOrd="1" destOrd="0" presId="urn:microsoft.com/office/officeart/2005/8/layout/pyramid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91835CE-5409-4425-9ED5-1B14D46D7921}" type="doc">
      <dgm:prSet loTypeId="urn:microsoft.com/office/officeart/2005/8/layout/pyramid3" loCatId="pyramid" qsTypeId="urn:microsoft.com/office/officeart/2005/8/quickstyle/simple1" qsCatId="simple" csTypeId="urn:microsoft.com/office/officeart/2005/8/colors/accent1_2" csCatId="accent1" phldr="1"/>
      <dgm:spPr/>
    </dgm:pt>
    <dgm:pt modelId="{FA39764C-F748-41FF-B066-9106CB5D9523}">
      <dgm:prSet phldrT="[Text]" custT="1"/>
      <dgm:spPr>
        <a:solidFill>
          <a:schemeClr val="accent2">
            <a:lumMod val="20000"/>
            <a:lumOff val="80000"/>
          </a:schemeClr>
        </a:solidFill>
      </dgm:spPr>
      <dgm:t>
        <a:bodyPr/>
        <a:lstStyle/>
        <a:p>
          <a:endParaRPr lang="en-US" sz="700" dirty="0"/>
        </a:p>
      </dgm:t>
    </dgm:pt>
    <dgm:pt modelId="{262EA50B-D99B-4E34-B178-65FD9BAC547A}" type="parTrans" cxnId="{B56D0D3E-833F-4D34-B0C4-041B28121C0A}">
      <dgm:prSet/>
      <dgm:spPr/>
      <dgm:t>
        <a:bodyPr/>
        <a:lstStyle/>
        <a:p>
          <a:endParaRPr lang="en-US" sz="500"/>
        </a:p>
      </dgm:t>
    </dgm:pt>
    <dgm:pt modelId="{2E85BF28-D41B-4669-B974-171BF5BA42B5}" type="sibTrans" cxnId="{B56D0D3E-833F-4D34-B0C4-041B28121C0A}">
      <dgm:prSet/>
      <dgm:spPr/>
      <dgm:t>
        <a:bodyPr/>
        <a:lstStyle/>
        <a:p>
          <a:endParaRPr lang="en-US" sz="500"/>
        </a:p>
      </dgm:t>
    </dgm:pt>
    <dgm:pt modelId="{EDD6F2B0-37A2-4A48-A171-FCAFC25C2DB0}">
      <dgm:prSet phldrT="[Text]" custT="1"/>
      <dgm:spPr>
        <a:solidFill>
          <a:schemeClr val="accent2">
            <a:lumMod val="40000"/>
            <a:lumOff val="60000"/>
          </a:schemeClr>
        </a:solidFill>
      </dgm:spPr>
      <dgm:t>
        <a:bodyPr/>
        <a:lstStyle/>
        <a:p>
          <a:endParaRPr lang="en-US" sz="800" dirty="0"/>
        </a:p>
      </dgm:t>
    </dgm:pt>
    <dgm:pt modelId="{96A7A078-8880-48C9-B8AA-AED3A063529C}" type="parTrans" cxnId="{CBD61CB0-14FE-4A78-A4A2-C177EF14862A}">
      <dgm:prSet/>
      <dgm:spPr/>
      <dgm:t>
        <a:bodyPr/>
        <a:lstStyle/>
        <a:p>
          <a:endParaRPr lang="en-US" sz="500"/>
        </a:p>
      </dgm:t>
    </dgm:pt>
    <dgm:pt modelId="{DAB136EA-B448-43CB-8C83-F1D254149F89}" type="sibTrans" cxnId="{CBD61CB0-14FE-4A78-A4A2-C177EF14862A}">
      <dgm:prSet/>
      <dgm:spPr/>
      <dgm:t>
        <a:bodyPr/>
        <a:lstStyle/>
        <a:p>
          <a:endParaRPr lang="en-US" sz="500"/>
        </a:p>
      </dgm:t>
    </dgm:pt>
    <dgm:pt modelId="{717709EB-D4C5-4683-8E3A-BE5F7BE3185C}">
      <dgm:prSet phldrT="[Text]" custT="1"/>
      <dgm:spPr>
        <a:solidFill>
          <a:schemeClr val="accent2"/>
        </a:solidFill>
      </dgm:spPr>
      <dgm:t>
        <a:bodyPr/>
        <a:lstStyle/>
        <a:p>
          <a:r>
            <a:rPr lang="en-US" sz="800" dirty="0">
              <a:solidFill>
                <a:schemeClr val="bg1"/>
              </a:solidFill>
            </a:rPr>
            <a:t>Desire</a:t>
          </a:r>
        </a:p>
      </dgm:t>
    </dgm:pt>
    <dgm:pt modelId="{EB567FE3-0748-4511-87DB-3F052B1DC225}" type="parTrans" cxnId="{E7519A26-A404-41DD-9B76-D5263013F534}">
      <dgm:prSet/>
      <dgm:spPr/>
      <dgm:t>
        <a:bodyPr/>
        <a:lstStyle/>
        <a:p>
          <a:endParaRPr lang="en-US" sz="500"/>
        </a:p>
      </dgm:t>
    </dgm:pt>
    <dgm:pt modelId="{CB374525-8F6B-4EA6-B2AD-18891F9C714D}" type="sibTrans" cxnId="{E7519A26-A404-41DD-9B76-D5263013F534}">
      <dgm:prSet/>
      <dgm:spPr/>
      <dgm:t>
        <a:bodyPr/>
        <a:lstStyle/>
        <a:p>
          <a:endParaRPr lang="en-US" sz="500"/>
        </a:p>
      </dgm:t>
    </dgm:pt>
    <dgm:pt modelId="{8402BF4B-462C-43CA-BDA8-A946C6EC0D3C}">
      <dgm:prSet phldrT="[Text]" custT="1"/>
      <dgm:spPr>
        <a:solidFill>
          <a:schemeClr val="accent2">
            <a:lumMod val="75000"/>
          </a:schemeClr>
        </a:solidFill>
      </dgm:spPr>
      <dgm:t>
        <a:bodyPr/>
        <a:lstStyle/>
        <a:p>
          <a:endParaRPr lang="en-US" sz="400" dirty="0">
            <a:solidFill>
              <a:schemeClr val="bg1"/>
            </a:solidFill>
          </a:endParaRPr>
        </a:p>
      </dgm:t>
    </dgm:pt>
    <dgm:pt modelId="{44F7A590-04EE-498B-800D-B161402262AE}" type="parTrans" cxnId="{F377E10D-F302-4FB9-9705-49584D28A998}">
      <dgm:prSet/>
      <dgm:spPr/>
      <dgm:t>
        <a:bodyPr/>
        <a:lstStyle/>
        <a:p>
          <a:endParaRPr lang="en-US" sz="500"/>
        </a:p>
      </dgm:t>
    </dgm:pt>
    <dgm:pt modelId="{947E79AF-7420-40BC-8B30-8978119AB521}" type="sibTrans" cxnId="{F377E10D-F302-4FB9-9705-49584D28A998}">
      <dgm:prSet/>
      <dgm:spPr/>
      <dgm:t>
        <a:bodyPr/>
        <a:lstStyle/>
        <a:p>
          <a:endParaRPr lang="en-US" sz="500"/>
        </a:p>
      </dgm:t>
    </dgm:pt>
    <dgm:pt modelId="{594BD1C7-BA70-42E5-9353-DF8F6CF144A7}" type="pres">
      <dgm:prSet presAssocID="{591835CE-5409-4425-9ED5-1B14D46D7921}" presName="Name0" presStyleCnt="0">
        <dgm:presLayoutVars>
          <dgm:dir/>
          <dgm:animLvl val="lvl"/>
          <dgm:resizeHandles val="exact"/>
        </dgm:presLayoutVars>
      </dgm:prSet>
      <dgm:spPr/>
    </dgm:pt>
    <dgm:pt modelId="{E75DFDAD-3551-4905-A52C-97FBFD5FBF46}" type="pres">
      <dgm:prSet presAssocID="{FA39764C-F748-41FF-B066-9106CB5D9523}" presName="Name8" presStyleCnt="0"/>
      <dgm:spPr/>
    </dgm:pt>
    <dgm:pt modelId="{A94BA881-6967-4B42-A5F6-2A32ACC383CA}" type="pres">
      <dgm:prSet presAssocID="{FA39764C-F748-41FF-B066-9106CB5D9523}" presName="level" presStyleLbl="node1" presStyleIdx="0" presStyleCnt="4">
        <dgm:presLayoutVars>
          <dgm:chMax val="1"/>
          <dgm:bulletEnabled val="1"/>
        </dgm:presLayoutVars>
      </dgm:prSet>
      <dgm:spPr/>
    </dgm:pt>
    <dgm:pt modelId="{B523DD0E-2504-46AB-9CBA-240813DFF145}" type="pres">
      <dgm:prSet presAssocID="{FA39764C-F748-41FF-B066-9106CB5D9523}" presName="levelTx" presStyleLbl="revTx" presStyleIdx="0" presStyleCnt="0">
        <dgm:presLayoutVars>
          <dgm:chMax val="1"/>
          <dgm:bulletEnabled val="1"/>
        </dgm:presLayoutVars>
      </dgm:prSet>
      <dgm:spPr/>
    </dgm:pt>
    <dgm:pt modelId="{0928160A-5301-420C-A4FF-225B5F15E263}" type="pres">
      <dgm:prSet presAssocID="{EDD6F2B0-37A2-4A48-A171-FCAFC25C2DB0}" presName="Name8" presStyleCnt="0"/>
      <dgm:spPr/>
    </dgm:pt>
    <dgm:pt modelId="{BDD672E8-3CF1-4614-91AD-41BC4F0BF33C}" type="pres">
      <dgm:prSet presAssocID="{EDD6F2B0-37A2-4A48-A171-FCAFC25C2DB0}" presName="level" presStyleLbl="node1" presStyleIdx="1" presStyleCnt="4">
        <dgm:presLayoutVars>
          <dgm:chMax val="1"/>
          <dgm:bulletEnabled val="1"/>
        </dgm:presLayoutVars>
      </dgm:prSet>
      <dgm:spPr/>
    </dgm:pt>
    <dgm:pt modelId="{4F7CE288-2BC9-4AB0-BD0E-E1EED285B16E}" type="pres">
      <dgm:prSet presAssocID="{EDD6F2B0-37A2-4A48-A171-FCAFC25C2DB0}" presName="levelTx" presStyleLbl="revTx" presStyleIdx="0" presStyleCnt="0">
        <dgm:presLayoutVars>
          <dgm:chMax val="1"/>
          <dgm:bulletEnabled val="1"/>
        </dgm:presLayoutVars>
      </dgm:prSet>
      <dgm:spPr/>
    </dgm:pt>
    <dgm:pt modelId="{EBF1F13D-33B5-45E1-BFBC-AA7F04149410}" type="pres">
      <dgm:prSet presAssocID="{717709EB-D4C5-4683-8E3A-BE5F7BE3185C}" presName="Name8" presStyleCnt="0"/>
      <dgm:spPr/>
    </dgm:pt>
    <dgm:pt modelId="{53E632BF-F500-46B5-AF64-E067C2E99976}" type="pres">
      <dgm:prSet presAssocID="{717709EB-D4C5-4683-8E3A-BE5F7BE3185C}" presName="level" presStyleLbl="node1" presStyleIdx="2" presStyleCnt="4" custScaleX="99722" custLinFactNeighborY="1333">
        <dgm:presLayoutVars>
          <dgm:chMax val="1"/>
          <dgm:bulletEnabled val="1"/>
        </dgm:presLayoutVars>
      </dgm:prSet>
      <dgm:spPr/>
    </dgm:pt>
    <dgm:pt modelId="{409FF16B-4208-4AC3-866A-FE9DCE8B07EF}" type="pres">
      <dgm:prSet presAssocID="{717709EB-D4C5-4683-8E3A-BE5F7BE3185C}" presName="levelTx" presStyleLbl="revTx" presStyleIdx="0" presStyleCnt="0">
        <dgm:presLayoutVars>
          <dgm:chMax val="1"/>
          <dgm:bulletEnabled val="1"/>
        </dgm:presLayoutVars>
      </dgm:prSet>
      <dgm:spPr/>
    </dgm:pt>
    <dgm:pt modelId="{620822B6-0FD7-4D19-96A1-BDE2D35E036D}" type="pres">
      <dgm:prSet presAssocID="{8402BF4B-462C-43CA-BDA8-A946C6EC0D3C}" presName="Name8" presStyleCnt="0"/>
      <dgm:spPr/>
    </dgm:pt>
    <dgm:pt modelId="{6583F402-5E11-4E4A-913E-2448FFA2F111}" type="pres">
      <dgm:prSet presAssocID="{8402BF4B-462C-43CA-BDA8-A946C6EC0D3C}" presName="level" presStyleLbl="node1" presStyleIdx="3" presStyleCnt="4" custScaleX="105444">
        <dgm:presLayoutVars>
          <dgm:chMax val="1"/>
          <dgm:bulletEnabled val="1"/>
        </dgm:presLayoutVars>
      </dgm:prSet>
      <dgm:spPr/>
    </dgm:pt>
    <dgm:pt modelId="{5867F2C7-A0BA-4092-A197-22C4C1F0E0B0}" type="pres">
      <dgm:prSet presAssocID="{8402BF4B-462C-43CA-BDA8-A946C6EC0D3C}" presName="levelTx" presStyleLbl="revTx" presStyleIdx="0" presStyleCnt="0">
        <dgm:presLayoutVars>
          <dgm:chMax val="1"/>
          <dgm:bulletEnabled val="1"/>
        </dgm:presLayoutVars>
      </dgm:prSet>
      <dgm:spPr/>
    </dgm:pt>
  </dgm:ptLst>
  <dgm:cxnLst>
    <dgm:cxn modelId="{F377E10D-F302-4FB9-9705-49584D28A998}" srcId="{591835CE-5409-4425-9ED5-1B14D46D7921}" destId="{8402BF4B-462C-43CA-BDA8-A946C6EC0D3C}" srcOrd="3" destOrd="0" parTransId="{44F7A590-04EE-498B-800D-B161402262AE}" sibTransId="{947E79AF-7420-40BC-8B30-8978119AB521}"/>
    <dgm:cxn modelId="{E7519A26-A404-41DD-9B76-D5263013F534}" srcId="{591835CE-5409-4425-9ED5-1B14D46D7921}" destId="{717709EB-D4C5-4683-8E3A-BE5F7BE3185C}" srcOrd="2" destOrd="0" parTransId="{EB567FE3-0748-4511-87DB-3F052B1DC225}" sibTransId="{CB374525-8F6B-4EA6-B2AD-18891F9C714D}"/>
    <dgm:cxn modelId="{68D3DE38-0477-4B21-81D8-C08F2760D142}" type="presOf" srcId="{717709EB-D4C5-4683-8E3A-BE5F7BE3185C}" destId="{53E632BF-F500-46B5-AF64-E067C2E99976}" srcOrd="0" destOrd="0" presId="urn:microsoft.com/office/officeart/2005/8/layout/pyramid3"/>
    <dgm:cxn modelId="{B56D0D3E-833F-4D34-B0C4-041B28121C0A}" srcId="{591835CE-5409-4425-9ED5-1B14D46D7921}" destId="{FA39764C-F748-41FF-B066-9106CB5D9523}" srcOrd="0" destOrd="0" parTransId="{262EA50B-D99B-4E34-B178-65FD9BAC547A}" sibTransId="{2E85BF28-D41B-4669-B974-171BF5BA42B5}"/>
    <dgm:cxn modelId="{BC095878-2597-4569-83E0-087D6CCF3F7D}" type="presOf" srcId="{FA39764C-F748-41FF-B066-9106CB5D9523}" destId="{B523DD0E-2504-46AB-9CBA-240813DFF145}" srcOrd="1" destOrd="0" presId="urn:microsoft.com/office/officeart/2005/8/layout/pyramid3"/>
    <dgm:cxn modelId="{61E22D92-42A6-4B7B-A3A3-E2EF5A4405D0}" type="presOf" srcId="{8402BF4B-462C-43CA-BDA8-A946C6EC0D3C}" destId="{5867F2C7-A0BA-4092-A197-22C4C1F0E0B0}" srcOrd="1" destOrd="0" presId="urn:microsoft.com/office/officeart/2005/8/layout/pyramid3"/>
    <dgm:cxn modelId="{7B94AB96-16B1-4822-9851-6B0ADDB40A72}" type="presOf" srcId="{8402BF4B-462C-43CA-BDA8-A946C6EC0D3C}" destId="{6583F402-5E11-4E4A-913E-2448FFA2F111}" srcOrd="0" destOrd="0" presId="urn:microsoft.com/office/officeart/2005/8/layout/pyramid3"/>
    <dgm:cxn modelId="{C1DB4899-CA2A-4FD5-8C37-8E5F31FF7728}" type="presOf" srcId="{717709EB-D4C5-4683-8E3A-BE5F7BE3185C}" destId="{409FF16B-4208-4AC3-866A-FE9DCE8B07EF}" srcOrd="1" destOrd="0" presId="urn:microsoft.com/office/officeart/2005/8/layout/pyramid3"/>
    <dgm:cxn modelId="{CBD61CB0-14FE-4A78-A4A2-C177EF14862A}" srcId="{591835CE-5409-4425-9ED5-1B14D46D7921}" destId="{EDD6F2B0-37A2-4A48-A171-FCAFC25C2DB0}" srcOrd="1" destOrd="0" parTransId="{96A7A078-8880-48C9-B8AA-AED3A063529C}" sibTransId="{DAB136EA-B448-43CB-8C83-F1D254149F89}"/>
    <dgm:cxn modelId="{1A0AC3C0-4C8D-421B-8EA8-CB35AAA86AEC}" type="presOf" srcId="{FA39764C-F748-41FF-B066-9106CB5D9523}" destId="{A94BA881-6967-4B42-A5F6-2A32ACC383CA}" srcOrd="0" destOrd="0" presId="urn:microsoft.com/office/officeart/2005/8/layout/pyramid3"/>
    <dgm:cxn modelId="{EA7BDCC1-321E-4331-8C1A-6E20D9453CA6}" type="presOf" srcId="{EDD6F2B0-37A2-4A48-A171-FCAFC25C2DB0}" destId="{BDD672E8-3CF1-4614-91AD-41BC4F0BF33C}" srcOrd="0" destOrd="0" presId="urn:microsoft.com/office/officeart/2005/8/layout/pyramid3"/>
    <dgm:cxn modelId="{ECCC44E3-3636-4187-AFED-E32B03FD4D57}" type="presOf" srcId="{EDD6F2B0-37A2-4A48-A171-FCAFC25C2DB0}" destId="{4F7CE288-2BC9-4AB0-BD0E-E1EED285B16E}" srcOrd="1" destOrd="0" presId="urn:microsoft.com/office/officeart/2005/8/layout/pyramid3"/>
    <dgm:cxn modelId="{AB11DEE7-FA2A-4BD4-9D85-2C0DA9749B98}" type="presOf" srcId="{591835CE-5409-4425-9ED5-1B14D46D7921}" destId="{594BD1C7-BA70-42E5-9353-DF8F6CF144A7}" srcOrd="0" destOrd="0" presId="urn:microsoft.com/office/officeart/2005/8/layout/pyramid3"/>
    <dgm:cxn modelId="{196E019C-6501-48A6-AF6E-FABFEB6442C4}" type="presParOf" srcId="{594BD1C7-BA70-42E5-9353-DF8F6CF144A7}" destId="{E75DFDAD-3551-4905-A52C-97FBFD5FBF46}" srcOrd="0" destOrd="0" presId="urn:microsoft.com/office/officeart/2005/8/layout/pyramid3"/>
    <dgm:cxn modelId="{6F7EE654-4399-4961-9330-235E6E29A072}" type="presParOf" srcId="{E75DFDAD-3551-4905-A52C-97FBFD5FBF46}" destId="{A94BA881-6967-4B42-A5F6-2A32ACC383CA}" srcOrd="0" destOrd="0" presId="urn:microsoft.com/office/officeart/2005/8/layout/pyramid3"/>
    <dgm:cxn modelId="{8FBBF35E-5467-4AC0-A7F3-E0DAA39969F4}" type="presParOf" srcId="{E75DFDAD-3551-4905-A52C-97FBFD5FBF46}" destId="{B523DD0E-2504-46AB-9CBA-240813DFF145}" srcOrd="1" destOrd="0" presId="urn:microsoft.com/office/officeart/2005/8/layout/pyramid3"/>
    <dgm:cxn modelId="{F658271B-E34E-404D-9F20-C657212515F6}" type="presParOf" srcId="{594BD1C7-BA70-42E5-9353-DF8F6CF144A7}" destId="{0928160A-5301-420C-A4FF-225B5F15E263}" srcOrd="1" destOrd="0" presId="urn:microsoft.com/office/officeart/2005/8/layout/pyramid3"/>
    <dgm:cxn modelId="{194C384F-3D96-4A92-9A66-C6A21901A025}" type="presParOf" srcId="{0928160A-5301-420C-A4FF-225B5F15E263}" destId="{BDD672E8-3CF1-4614-91AD-41BC4F0BF33C}" srcOrd="0" destOrd="0" presId="urn:microsoft.com/office/officeart/2005/8/layout/pyramid3"/>
    <dgm:cxn modelId="{9F7633E9-2B27-4ED9-9396-06B860E1E1EC}" type="presParOf" srcId="{0928160A-5301-420C-A4FF-225B5F15E263}" destId="{4F7CE288-2BC9-4AB0-BD0E-E1EED285B16E}" srcOrd="1" destOrd="0" presId="urn:microsoft.com/office/officeart/2005/8/layout/pyramid3"/>
    <dgm:cxn modelId="{F91D4002-12A9-48AC-97CD-D9583952C1A0}" type="presParOf" srcId="{594BD1C7-BA70-42E5-9353-DF8F6CF144A7}" destId="{EBF1F13D-33B5-45E1-BFBC-AA7F04149410}" srcOrd="2" destOrd="0" presId="urn:microsoft.com/office/officeart/2005/8/layout/pyramid3"/>
    <dgm:cxn modelId="{DCB45AC3-6C8A-4B61-B008-1CA7C7004164}" type="presParOf" srcId="{EBF1F13D-33B5-45E1-BFBC-AA7F04149410}" destId="{53E632BF-F500-46B5-AF64-E067C2E99976}" srcOrd="0" destOrd="0" presId="urn:microsoft.com/office/officeart/2005/8/layout/pyramid3"/>
    <dgm:cxn modelId="{030D957F-4487-4E24-8284-B5A853617769}" type="presParOf" srcId="{EBF1F13D-33B5-45E1-BFBC-AA7F04149410}" destId="{409FF16B-4208-4AC3-866A-FE9DCE8B07EF}" srcOrd="1" destOrd="0" presId="urn:microsoft.com/office/officeart/2005/8/layout/pyramid3"/>
    <dgm:cxn modelId="{889929BF-6C8F-4B0C-81DA-D8BC73D323CB}" type="presParOf" srcId="{594BD1C7-BA70-42E5-9353-DF8F6CF144A7}" destId="{620822B6-0FD7-4D19-96A1-BDE2D35E036D}" srcOrd="3" destOrd="0" presId="urn:microsoft.com/office/officeart/2005/8/layout/pyramid3"/>
    <dgm:cxn modelId="{F484C161-19A4-43C8-9043-DEF5915E9413}" type="presParOf" srcId="{620822B6-0FD7-4D19-96A1-BDE2D35E036D}" destId="{6583F402-5E11-4E4A-913E-2448FFA2F111}" srcOrd="0" destOrd="0" presId="urn:microsoft.com/office/officeart/2005/8/layout/pyramid3"/>
    <dgm:cxn modelId="{D0A14D51-DA56-4C70-918E-68F592B5ED5D}" type="presParOf" srcId="{620822B6-0FD7-4D19-96A1-BDE2D35E036D}" destId="{5867F2C7-A0BA-4092-A197-22C4C1F0E0B0}" srcOrd="1" destOrd="0" presId="urn:microsoft.com/office/officeart/2005/8/layout/pyramid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91835CE-5409-4425-9ED5-1B14D46D7921}" type="doc">
      <dgm:prSet loTypeId="urn:microsoft.com/office/officeart/2005/8/layout/pyramid3" loCatId="pyramid" qsTypeId="urn:microsoft.com/office/officeart/2005/8/quickstyle/simple1" qsCatId="simple" csTypeId="urn:microsoft.com/office/officeart/2005/8/colors/accent1_2" csCatId="accent1" phldr="1"/>
      <dgm:spPr/>
    </dgm:pt>
    <dgm:pt modelId="{FA39764C-F748-41FF-B066-9106CB5D9523}">
      <dgm:prSet phldrT="[Text]" custT="1"/>
      <dgm:spPr>
        <a:solidFill>
          <a:schemeClr val="accent2">
            <a:lumMod val="20000"/>
            <a:lumOff val="80000"/>
          </a:schemeClr>
        </a:solidFill>
      </dgm:spPr>
      <dgm:t>
        <a:bodyPr/>
        <a:lstStyle/>
        <a:p>
          <a:endParaRPr lang="en-US" sz="700" dirty="0"/>
        </a:p>
      </dgm:t>
    </dgm:pt>
    <dgm:pt modelId="{262EA50B-D99B-4E34-B178-65FD9BAC547A}" type="parTrans" cxnId="{B56D0D3E-833F-4D34-B0C4-041B28121C0A}">
      <dgm:prSet/>
      <dgm:spPr/>
      <dgm:t>
        <a:bodyPr/>
        <a:lstStyle/>
        <a:p>
          <a:endParaRPr lang="en-US" sz="500"/>
        </a:p>
      </dgm:t>
    </dgm:pt>
    <dgm:pt modelId="{2E85BF28-D41B-4669-B974-171BF5BA42B5}" type="sibTrans" cxnId="{B56D0D3E-833F-4D34-B0C4-041B28121C0A}">
      <dgm:prSet/>
      <dgm:spPr/>
      <dgm:t>
        <a:bodyPr/>
        <a:lstStyle/>
        <a:p>
          <a:endParaRPr lang="en-US" sz="500"/>
        </a:p>
      </dgm:t>
    </dgm:pt>
    <dgm:pt modelId="{EDD6F2B0-37A2-4A48-A171-FCAFC25C2DB0}">
      <dgm:prSet phldrT="[Text]" custT="1"/>
      <dgm:spPr>
        <a:solidFill>
          <a:schemeClr val="accent2">
            <a:lumMod val="40000"/>
            <a:lumOff val="60000"/>
          </a:schemeClr>
        </a:solidFill>
      </dgm:spPr>
      <dgm:t>
        <a:bodyPr/>
        <a:lstStyle/>
        <a:p>
          <a:endParaRPr lang="en-US" sz="800" dirty="0"/>
        </a:p>
      </dgm:t>
    </dgm:pt>
    <dgm:pt modelId="{96A7A078-8880-48C9-B8AA-AED3A063529C}" type="parTrans" cxnId="{CBD61CB0-14FE-4A78-A4A2-C177EF14862A}">
      <dgm:prSet/>
      <dgm:spPr/>
      <dgm:t>
        <a:bodyPr/>
        <a:lstStyle/>
        <a:p>
          <a:endParaRPr lang="en-US" sz="500"/>
        </a:p>
      </dgm:t>
    </dgm:pt>
    <dgm:pt modelId="{DAB136EA-B448-43CB-8C83-F1D254149F89}" type="sibTrans" cxnId="{CBD61CB0-14FE-4A78-A4A2-C177EF14862A}">
      <dgm:prSet/>
      <dgm:spPr/>
      <dgm:t>
        <a:bodyPr/>
        <a:lstStyle/>
        <a:p>
          <a:endParaRPr lang="en-US" sz="500"/>
        </a:p>
      </dgm:t>
    </dgm:pt>
    <dgm:pt modelId="{717709EB-D4C5-4683-8E3A-BE5F7BE3185C}">
      <dgm:prSet phldrT="[Text]" custT="1"/>
      <dgm:spPr>
        <a:solidFill>
          <a:schemeClr val="accent2"/>
        </a:solidFill>
      </dgm:spPr>
      <dgm:t>
        <a:bodyPr/>
        <a:lstStyle/>
        <a:p>
          <a:endParaRPr lang="en-US" sz="800" dirty="0">
            <a:solidFill>
              <a:schemeClr val="bg1"/>
            </a:solidFill>
          </a:endParaRPr>
        </a:p>
      </dgm:t>
    </dgm:pt>
    <dgm:pt modelId="{EB567FE3-0748-4511-87DB-3F052B1DC225}" type="parTrans" cxnId="{E7519A26-A404-41DD-9B76-D5263013F534}">
      <dgm:prSet/>
      <dgm:spPr/>
      <dgm:t>
        <a:bodyPr/>
        <a:lstStyle/>
        <a:p>
          <a:endParaRPr lang="en-US" sz="500"/>
        </a:p>
      </dgm:t>
    </dgm:pt>
    <dgm:pt modelId="{CB374525-8F6B-4EA6-B2AD-18891F9C714D}" type="sibTrans" cxnId="{E7519A26-A404-41DD-9B76-D5263013F534}">
      <dgm:prSet/>
      <dgm:spPr/>
      <dgm:t>
        <a:bodyPr/>
        <a:lstStyle/>
        <a:p>
          <a:endParaRPr lang="en-US" sz="500"/>
        </a:p>
      </dgm:t>
    </dgm:pt>
    <dgm:pt modelId="{8402BF4B-462C-43CA-BDA8-A946C6EC0D3C}">
      <dgm:prSet phldrT="[Text]" custT="1"/>
      <dgm:spPr>
        <a:solidFill>
          <a:schemeClr val="accent2">
            <a:lumMod val="75000"/>
          </a:schemeClr>
        </a:solidFill>
      </dgm:spPr>
      <dgm:t>
        <a:bodyPr/>
        <a:lstStyle/>
        <a:p>
          <a:r>
            <a:rPr lang="en-US" sz="900" dirty="0">
              <a:solidFill>
                <a:schemeClr val="bg1"/>
              </a:solidFill>
            </a:rPr>
            <a:t>A&amp;A</a:t>
          </a:r>
        </a:p>
      </dgm:t>
    </dgm:pt>
    <dgm:pt modelId="{44F7A590-04EE-498B-800D-B161402262AE}" type="parTrans" cxnId="{F377E10D-F302-4FB9-9705-49584D28A998}">
      <dgm:prSet/>
      <dgm:spPr/>
      <dgm:t>
        <a:bodyPr/>
        <a:lstStyle/>
        <a:p>
          <a:endParaRPr lang="en-US" sz="500"/>
        </a:p>
      </dgm:t>
    </dgm:pt>
    <dgm:pt modelId="{947E79AF-7420-40BC-8B30-8978119AB521}" type="sibTrans" cxnId="{F377E10D-F302-4FB9-9705-49584D28A998}">
      <dgm:prSet/>
      <dgm:spPr/>
      <dgm:t>
        <a:bodyPr/>
        <a:lstStyle/>
        <a:p>
          <a:endParaRPr lang="en-US" sz="500"/>
        </a:p>
      </dgm:t>
    </dgm:pt>
    <dgm:pt modelId="{594BD1C7-BA70-42E5-9353-DF8F6CF144A7}" type="pres">
      <dgm:prSet presAssocID="{591835CE-5409-4425-9ED5-1B14D46D7921}" presName="Name0" presStyleCnt="0">
        <dgm:presLayoutVars>
          <dgm:dir/>
          <dgm:animLvl val="lvl"/>
          <dgm:resizeHandles val="exact"/>
        </dgm:presLayoutVars>
      </dgm:prSet>
      <dgm:spPr/>
    </dgm:pt>
    <dgm:pt modelId="{E75DFDAD-3551-4905-A52C-97FBFD5FBF46}" type="pres">
      <dgm:prSet presAssocID="{FA39764C-F748-41FF-B066-9106CB5D9523}" presName="Name8" presStyleCnt="0"/>
      <dgm:spPr/>
    </dgm:pt>
    <dgm:pt modelId="{A94BA881-6967-4B42-A5F6-2A32ACC383CA}" type="pres">
      <dgm:prSet presAssocID="{FA39764C-F748-41FF-B066-9106CB5D9523}" presName="level" presStyleLbl="node1" presStyleIdx="0" presStyleCnt="4" custScaleY="51316">
        <dgm:presLayoutVars>
          <dgm:chMax val="1"/>
          <dgm:bulletEnabled val="1"/>
        </dgm:presLayoutVars>
      </dgm:prSet>
      <dgm:spPr/>
    </dgm:pt>
    <dgm:pt modelId="{B523DD0E-2504-46AB-9CBA-240813DFF145}" type="pres">
      <dgm:prSet presAssocID="{FA39764C-F748-41FF-B066-9106CB5D9523}" presName="levelTx" presStyleLbl="revTx" presStyleIdx="0" presStyleCnt="0">
        <dgm:presLayoutVars>
          <dgm:chMax val="1"/>
          <dgm:bulletEnabled val="1"/>
        </dgm:presLayoutVars>
      </dgm:prSet>
      <dgm:spPr/>
    </dgm:pt>
    <dgm:pt modelId="{0928160A-5301-420C-A4FF-225B5F15E263}" type="pres">
      <dgm:prSet presAssocID="{EDD6F2B0-37A2-4A48-A171-FCAFC25C2DB0}" presName="Name8" presStyleCnt="0"/>
      <dgm:spPr/>
    </dgm:pt>
    <dgm:pt modelId="{BDD672E8-3CF1-4614-91AD-41BC4F0BF33C}" type="pres">
      <dgm:prSet presAssocID="{EDD6F2B0-37A2-4A48-A171-FCAFC25C2DB0}" presName="level" presStyleLbl="node1" presStyleIdx="1" presStyleCnt="4" custScaleY="51316">
        <dgm:presLayoutVars>
          <dgm:chMax val="1"/>
          <dgm:bulletEnabled val="1"/>
        </dgm:presLayoutVars>
      </dgm:prSet>
      <dgm:spPr/>
    </dgm:pt>
    <dgm:pt modelId="{4F7CE288-2BC9-4AB0-BD0E-E1EED285B16E}" type="pres">
      <dgm:prSet presAssocID="{EDD6F2B0-37A2-4A48-A171-FCAFC25C2DB0}" presName="levelTx" presStyleLbl="revTx" presStyleIdx="0" presStyleCnt="0">
        <dgm:presLayoutVars>
          <dgm:chMax val="1"/>
          <dgm:bulletEnabled val="1"/>
        </dgm:presLayoutVars>
      </dgm:prSet>
      <dgm:spPr/>
    </dgm:pt>
    <dgm:pt modelId="{EBF1F13D-33B5-45E1-BFBC-AA7F04149410}" type="pres">
      <dgm:prSet presAssocID="{717709EB-D4C5-4683-8E3A-BE5F7BE3185C}" presName="Name8" presStyleCnt="0"/>
      <dgm:spPr/>
    </dgm:pt>
    <dgm:pt modelId="{53E632BF-F500-46B5-AF64-E067C2E99976}" type="pres">
      <dgm:prSet presAssocID="{717709EB-D4C5-4683-8E3A-BE5F7BE3185C}" presName="level" presStyleLbl="node1" presStyleIdx="2" presStyleCnt="4" custScaleX="99722" custScaleY="51316" custLinFactNeighborY="1333">
        <dgm:presLayoutVars>
          <dgm:chMax val="1"/>
          <dgm:bulletEnabled val="1"/>
        </dgm:presLayoutVars>
      </dgm:prSet>
      <dgm:spPr/>
    </dgm:pt>
    <dgm:pt modelId="{409FF16B-4208-4AC3-866A-FE9DCE8B07EF}" type="pres">
      <dgm:prSet presAssocID="{717709EB-D4C5-4683-8E3A-BE5F7BE3185C}" presName="levelTx" presStyleLbl="revTx" presStyleIdx="0" presStyleCnt="0">
        <dgm:presLayoutVars>
          <dgm:chMax val="1"/>
          <dgm:bulletEnabled val="1"/>
        </dgm:presLayoutVars>
      </dgm:prSet>
      <dgm:spPr/>
    </dgm:pt>
    <dgm:pt modelId="{620822B6-0FD7-4D19-96A1-BDE2D35E036D}" type="pres">
      <dgm:prSet presAssocID="{8402BF4B-462C-43CA-BDA8-A946C6EC0D3C}" presName="Name8" presStyleCnt="0"/>
      <dgm:spPr/>
    </dgm:pt>
    <dgm:pt modelId="{6583F402-5E11-4E4A-913E-2448FFA2F111}" type="pres">
      <dgm:prSet presAssocID="{8402BF4B-462C-43CA-BDA8-A946C6EC0D3C}" presName="level" presStyleLbl="node1" presStyleIdx="3" presStyleCnt="4" custScaleX="105444">
        <dgm:presLayoutVars>
          <dgm:chMax val="1"/>
          <dgm:bulletEnabled val="1"/>
        </dgm:presLayoutVars>
      </dgm:prSet>
      <dgm:spPr/>
    </dgm:pt>
    <dgm:pt modelId="{5867F2C7-A0BA-4092-A197-22C4C1F0E0B0}" type="pres">
      <dgm:prSet presAssocID="{8402BF4B-462C-43CA-BDA8-A946C6EC0D3C}" presName="levelTx" presStyleLbl="revTx" presStyleIdx="0" presStyleCnt="0">
        <dgm:presLayoutVars>
          <dgm:chMax val="1"/>
          <dgm:bulletEnabled val="1"/>
        </dgm:presLayoutVars>
      </dgm:prSet>
      <dgm:spPr/>
    </dgm:pt>
  </dgm:ptLst>
  <dgm:cxnLst>
    <dgm:cxn modelId="{F377E10D-F302-4FB9-9705-49584D28A998}" srcId="{591835CE-5409-4425-9ED5-1B14D46D7921}" destId="{8402BF4B-462C-43CA-BDA8-A946C6EC0D3C}" srcOrd="3" destOrd="0" parTransId="{44F7A590-04EE-498B-800D-B161402262AE}" sibTransId="{947E79AF-7420-40BC-8B30-8978119AB521}"/>
    <dgm:cxn modelId="{E7519A26-A404-41DD-9B76-D5263013F534}" srcId="{591835CE-5409-4425-9ED5-1B14D46D7921}" destId="{717709EB-D4C5-4683-8E3A-BE5F7BE3185C}" srcOrd="2" destOrd="0" parTransId="{EB567FE3-0748-4511-87DB-3F052B1DC225}" sibTransId="{CB374525-8F6B-4EA6-B2AD-18891F9C714D}"/>
    <dgm:cxn modelId="{68D3DE38-0477-4B21-81D8-C08F2760D142}" type="presOf" srcId="{717709EB-D4C5-4683-8E3A-BE5F7BE3185C}" destId="{53E632BF-F500-46B5-AF64-E067C2E99976}" srcOrd="0" destOrd="0" presId="urn:microsoft.com/office/officeart/2005/8/layout/pyramid3"/>
    <dgm:cxn modelId="{B56D0D3E-833F-4D34-B0C4-041B28121C0A}" srcId="{591835CE-5409-4425-9ED5-1B14D46D7921}" destId="{FA39764C-F748-41FF-B066-9106CB5D9523}" srcOrd="0" destOrd="0" parTransId="{262EA50B-D99B-4E34-B178-65FD9BAC547A}" sibTransId="{2E85BF28-D41B-4669-B974-171BF5BA42B5}"/>
    <dgm:cxn modelId="{BC095878-2597-4569-83E0-087D6CCF3F7D}" type="presOf" srcId="{FA39764C-F748-41FF-B066-9106CB5D9523}" destId="{B523DD0E-2504-46AB-9CBA-240813DFF145}" srcOrd="1" destOrd="0" presId="urn:microsoft.com/office/officeart/2005/8/layout/pyramid3"/>
    <dgm:cxn modelId="{61E22D92-42A6-4B7B-A3A3-E2EF5A4405D0}" type="presOf" srcId="{8402BF4B-462C-43CA-BDA8-A946C6EC0D3C}" destId="{5867F2C7-A0BA-4092-A197-22C4C1F0E0B0}" srcOrd="1" destOrd="0" presId="urn:microsoft.com/office/officeart/2005/8/layout/pyramid3"/>
    <dgm:cxn modelId="{7B94AB96-16B1-4822-9851-6B0ADDB40A72}" type="presOf" srcId="{8402BF4B-462C-43CA-BDA8-A946C6EC0D3C}" destId="{6583F402-5E11-4E4A-913E-2448FFA2F111}" srcOrd="0" destOrd="0" presId="urn:microsoft.com/office/officeart/2005/8/layout/pyramid3"/>
    <dgm:cxn modelId="{C1DB4899-CA2A-4FD5-8C37-8E5F31FF7728}" type="presOf" srcId="{717709EB-D4C5-4683-8E3A-BE5F7BE3185C}" destId="{409FF16B-4208-4AC3-866A-FE9DCE8B07EF}" srcOrd="1" destOrd="0" presId="urn:microsoft.com/office/officeart/2005/8/layout/pyramid3"/>
    <dgm:cxn modelId="{CBD61CB0-14FE-4A78-A4A2-C177EF14862A}" srcId="{591835CE-5409-4425-9ED5-1B14D46D7921}" destId="{EDD6F2B0-37A2-4A48-A171-FCAFC25C2DB0}" srcOrd="1" destOrd="0" parTransId="{96A7A078-8880-48C9-B8AA-AED3A063529C}" sibTransId="{DAB136EA-B448-43CB-8C83-F1D254149F89}"/>
    <dgm:cxn modelId="{1A0AC3C0-4C8D-421B-8EA8-CB35AAA86AEC}" type="presOf" srcId="{FA39764C-F748-41FF-B066-9106CB5D9523}" destId="{A94BA881-6967-4B42-A5F6-2A32ACC383CA}" srcOrd="0" destOrd="0" presId="urn:microsoft.com/office/officeart/2005/8/layout/pyramid3"/>
    <dgm:cxn modelId="{EA7BDCC1-321E-4331-8C1A-6E20D9453CA6}" type="presOf" srcId="{EDD6F2B0-37A2-4A48-A171-FCAFC25C2DB0}" destId="{BDD672E8-3CF1-4614-91AD-41BC4F0BF33C}" srcOrd="0" destOrd="0" presId="urn:microsoft.com/office/officeart/2005/8/layout/pyramid3"/>
    <dgm:cxn modelId="{ECCC44E3-3636-4187-AFED-E32B03FD4D57}" type="presOf" srcId="{EDD6F2B0-37A2-4A48-A171-FCAFC25C2DB0}" destId="{4F7CE288-2BC9-4AB0-BD0E-E1EED285B16E}" srcOrd="1" destOrd="0" presId="urn:microsoft.com/office/officeart/2005/8/layout/pyramid3"/>
    <dgm:cxn modelId="{AB11DEE7-FA2A-4BD4-9D85-2C0DA9749B98}" type="presOf" srcId="{591835CE-5409-4425-9ED5-1B14D46D7921}" destId="{594BD1C7-BA70-42E5-9353-DF8F6CF144A7}" srcOrd="0" destOrd="0" presId="urn:microsoft.com/office/officeart/2005/8/layout/pyramid3"/>
    <dgm:cxn modelId="{196E019C-6501-48A6-AF6E-FABFEB6442C4}" type="presParOf" srcId="{594BD1C7-BA70-42E5-9353-DF8F6CF144A7}" destId="{E75DFDAD-3551-4905-A52C-97FBFD5FBF46}" srcOrd="0" destOrd="0" presId="urn:microsoft.com/office/officeart/2005/8/layout/pyramid3"/>
    <dgm:cxn modelId="{6F7EE654-4399-4961-9330-235E6E29A072}" type="presParOf" srcId="{E75DFDAD-3551-4905-A52C-97FBFD5FBF46}" destId="{A94BA881-6967-4B42-A5F6-2A32ACC383CA}" srcOrd="0" destOrd="0" presId="urn:microsoft.com/office/officeart/2005/8/layout/pyramid3"/>
    <dgm:cxn modelId="{8FBBF35E-5467-4AC0-A7F3-E0DAA39969F4}" type="presParOf" srcId="{E75DFDAD-3551-4905-A52C-97FBFD5FBF46}" destId="{B523DD0E-2504-46AB-9CBA-240813DFF145}" srcOrd="1" destOrd="0" presId="urn:microsoft.com/office/officeart/2005/8/layout/pyramid3"/>
    <dgm:cxn modelId="{F658271B-E34E-404D-9F20-C657212515F6}" type="presParOf" srcId="{594BD1C7-BA70-42E5-9353-DF8F6CF144A7}" destId="{0928160A-5301-420C-A4FF-225B5F15E263}" srcOrd="1" destOrd="0" presId="urn:microsoft.com/office/officeart/2005/8/layout/pyramid3"/>
    <dgm:cxn modelId="{194C384F-3D96-4A92-9A66-C6A21901A025}" type="presParOf" srcId="{0928160A-5301-420C-A4FF-225B5F15E263}" destId="{BDD672E8-3CF1-4614-91AD-41BC4F0BF33C}" srcOrd="0" destOrd="0" presId="urn:microsoft.com/office/officeart/2005/8/layout/pyramid3"/>
    <dgm:cxn modelId="{9F7633E9-2B27-4ED9-9396-06B860E1E1EC}" type="presParOf" srcId="{0928160A-5301-420C-A4FF-225B5F15E263}" destId="{4F7CE288-2BC9-4AB0-BD0E-E1EED285B16E}" srcOrd="1" destOrd="0" presId="urn:microsoft.com/office/officeart/2005/8/layout/pyramid3"/>
    <dgm:cxn modelId="{F91D4002-12A9-48AC-97CD-D9583952C1A0}" type="presParOf" srcId="{594BD1C7-BA70-42E5-9353-DF8F6CF144A7}" destId="{EBF1F13D-33B5-45E1-BFBC-AA7F04149410}" srcOrd="2" destOrd="0" presId="urn:microsoft.com/office/officeart/2005/8/layout/pyramid3"/>
    <dgm:cxn modelId="{DCB45AC3-6C8A-4B61-B008-1CA7C7004164}" type="presParOf" srcId="{EBF1F13D-33B5-45E1-BFBC-AA7F04149410}" destId="{53E632BF-F500-46B5-AF64-E067C2E99976}" srcOrd="0" destOrd="0" presId="urn:microsoft.com/office/officeart/2005/8/layout/pyramid3"/>
    <dgm:cxn modelId="{030D957F-4487-4E24-8284-B5A853617769}" type="presParOf" srcId="{EBF1F13D-33B5-45E1-BFBC-AA7F04149410}" destId="{409FF16B-4208-4AC3-866A-FE9DCE8B07EF}" srcOrd="1" destOrd="0" presId="urn:microsoft.com/office/officeart/2005/8/layout/pyramid3"/>
    <dgm:cxn modelId="{889929BF-6C8F-4B0C-81DA-D8BC73D323CB}" type="presParOf" srcId="{594BD1C7-BA70-42E5-9353-DF8F6CF144A7}" destId="{620822B6-0FD7-4D19-96A1-BDE2D35E036D}" srcOrd="3" destOrd="0" presId="urn:microsoft.com/office/officeart/2005/8/layout/pyramid3"/>
    <dgm:cxn modelId="{F484C161-19A4-43C8-9043-DEF5915E9413}" type="presParOf" srcId="{620822B6-0FD7-4D19-96A1-BDE2D35E036D}" destId="{6583F402-5E11-4E4A-913E-2448FFA2F111}" srcOrd="0" destOrd="0" presId="urn:microsoft.com/office/officeart/2005/8/layout/pyramid3"/>
    <dgm:cxn modelId="{D0A14D51-DA56-4C70-918E-68F592B5ED5D}" type="presParOf" srcId="{620822B6-0FD7-4D19-96A1-BDE2D35E036D}" destId="{5867F2C7-A0BA-4092-A197-22C4C1F0E0B0}" srcOrd="1" destOrd="0" presId="urn:microsoft.com/office/officeart/2005/8/layout/pyramid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91835CE-5409-4425-9ED5-1B14D46D7921}" type="doc">
      <dgm:prSet loTypeId="urn:microsoft.com/office/officeart/2005/8/layout/pyramid3" loCatId="pyramid" qsTypeId="urn:microsoft.com/office/officeart/2005/8/quickstyle/simple1" qsCatId="simple" csTypeId="urn:microsoft.com/office/officeart/2005/8/colors/accent1_2" csCatId="accent1" phldr="1"/>
      <dgm:spPr/>
    </dgm:pt>
    <dgm:pt modelId="{FA39764C-F748-41FF-B066-9106CB5D9523}">
      <dgm:prSet phldrT="[Text]" custT="1"/>
      <dgm:spPr>
        <a:solidFill>
          <a:schemeClr val="accent2">
            <a:lumMod val="20000"/>
            <a:lumOff val="80000"/>
          </a:schemeClr>
        </a:solidFill>
      </dgm:spPr>
      <dgm:t>
        <a:bodyPr/>
        <a:lstStyle/>
        <a:p>
          <a:endParaRPr lang="en-US" sz="700" dirty="0"/>
        </a:p>
      </dgm:t>
    </dgm:pt>
    <dgm:pt modelId="{262EA50B-D99B-4E34-B178-65FD9BAC547A}" type="parTrans" cxnId="{B56D0D3E-833F-4D34-B0C4-041B28121C0A}">
      <dgm:prSet/>
      <dgm:spPr/>
      <dgm:t>
        <a:bodyPr/>
        <a:lstStyle/>
        <a:p>
          <a:endParaRPr lang="en-US" sz="500"/>
        </a:p>
      </dgm:t>
    </dgm:pt>
    <dgm:pt modelId="{2E85BF28-D41B-4669-B974-171BF5BA42B5}" type="sibTrans" cxnId="{B56D0D3E-833F-4D34-B0C4-041B28121C0A}">
      <dgm:prSet/>
      <dgm:spPr/>
      <dgm:t>
        <a:bodyPr/>
        <a:lstStyle/>
        <a:p>
          <a:endParaRPr lang="en-US" sz="500"/>
        </a:p>
      </dgm:t>
    </dgm:pt>
    <dgm:pt modelId="{EDD6F2B0-37A2-4A48-A171-FCAFC25C2DB0}">
      <dgm:prSet phldrT="[Text]" custT="1"/>
      <dgm:spPr>
        <a:solidFill>
          <a:schemeClr val="accent2">
            <a:lumMod val="40000"/>
            <a:lumOff val="60000"/>
          </a:schemeClr>
        </a:solidFill>
      </dgm:spPr>
      <dgm:t>
        <a:bodyPr/>
        <a:lstStyle/>
        <a:p>
          <a:endParaRPr lang="en-US" sz="800" dirty="0"/>
        </a:p>
      </dgm:t>
    </dgm:pt>
    <dgm:pt modelId="{96A7A078-8880-48C9-B8AA-AED3A063529C}" type="parTrans" cxnId="{CBD61CB0-14FE-4A78-A4A2-C177EF14862A}">
      <dgm:prSet/>
      <dgm:spPr/>
      <dgm:t>
        <a:bodyPr/>
        <a:lstStyle/>
        <a:p>
          <a:endParaRPr lang="en-US" sz="500"/>
        </a:p>
      </dgm:t>
    </dgm:pt>
    <dgm:pt modelId="{DAB136EA-B448-43CB-8C83-F1D254149F89}" type="sibTrans" cxnId="{CBD61CB0-14FE-4A78-A4A2-C177EF14862A}">
      <dgm:prSet/>
      <dgm:spPr/>
      <dgm:t>
        <a:bodyPr/>
        <a:lstStyle/>
        <a:p>
          <a:endParaRPr lang="en-US" sz="500"/>
        </a:p>
      </dgm:t>
    </dgm:pt>
    <dgm:pt modelId="{717709EB-D4C5-4683-8E3A-BE5F7BE3185C}">
      <dgm:prSet phldrT="[Text]" custT="1"/>
      <dgm:spPr>
        <a:solidFill>
          <a:schemeClr val="accent2"/>
        </a:solidFill>
      </dgm:spPr>
      <dgm:t>
        <a:bodyPr/>
        <a:lstStyle/>
        <a:p>
          <a:endParaRPr lang="en-US" sz="800" dirty="0">
            <a:solidFill>
              <a:schemeClr val="bg1"/>
            </a:solidFill>
          </a:endParaRPr>
        </a:p>
      </dgm:t>
    </dgm:pt>
    <dgm:pt modelId="{EB567FE3-0748-4511-87DB-3F052B1DC225}" type="parTrans" cxnId="{E7519A26-A404-41DD-9B76-D5263013F534}">
      <dgm:prSet/>
      <dgm:spPr/>
      <dgm:t>
        <a:bodyPr/>
        <a:lstStyle/>
        <a:p>
          <a:endParaRPr lang="en-US" sz="500"/>
        </a:p>
      </dgm:t>
    </dgm:pt>
    <dgm:pt modelId="{CB374525-8F6B-4EA6-B2AD-18891F9C714D}" type="sibTrans" cxnId="{E7519A26-A404-41DD-9B76-D5263013F534}">
      <dgm:prSet/>
      <dgm:spPr/>
      <dgm:t>
        <a:bodyPr/>
        <a:lstStyle/>
        <a:p>
          <a:endParaRPr lang="en-US" sz="500"/>
        </a:p>
      </dgm:t>
    </dgm:pt>
    <dgm:pt modelId="{8402BF4B-462C-43CA-BDA8-A946C6EC0D3C}">
      <dgm:prSet phldrT="[Text]" custT="1"/>
      <dgm:spPr>
        <a:solidFill>
          <a:schemeClr val="accent2">
            <a:lumMod val="75000"/>
          </a:schemeClr>
        </a:solidFill>
      </dgm:spPr>
      <dgm:t>
        <a:bodyPr/>
        <a:lstStyle/>
        <a:p>
          <a:r>
            <a:rPr lang="en-US" sz="900" dirty="0">
              <a:solidFill>
                <a:schemeClr val="bg1"/>
              </a:solidFill>
            </a:rPr>
            <a:t>A&amp;A</a:t>
          </a:r>
        </a:p>
      </dgm:t>
    </dgm:pt>
    <dgm:pt modelId="{44F7A590-04EE-498B-800D-B161402262AE}" type="parTrans" cxnId="{F377E10D-F302-4FB9-9705-49584D28A998}">
      <dgm:prSet/>
      <dgm:spPr/>
      <dgm:t>
        <a:bodyPr/>
        <a:lstStyle/>
        <a:p>
          <a:endParaRPr lang="en-US" sz="500"/>
        </a:p>
      </dgm:t>
    </dgm:pt>
    <dgm:pt modelId="{947E79AF-7420-40BC-8B30-8978119AB521}" type="sibTrans" cxnId="{F377E10D-F302-4FB9-9705-49584D28A998}">
      <dgm:prSet/>
      <dgm:spPr/>
      <dgm:t>
        <a:bodyPr/>
        <a:lstStyle/>
        <a:p>
          <a:endParaRPr lang="en-US" sz="500"/>
        </a:p>
      </dgm:t>
    </dgm:pt>
    <dgm:pt modelId="{594BD1C7-BA70-42E5-9353-DF8F6CF144A7}" type="pres">
      <dgm:prSet presAssocID="{591835CE-5409-4425-9ED5-1B14D46D7921}" presName="Name0" presStyleCnt="0">
        <dgm:presLayoutVars>
          <dgm:dir/>
          <dgm:animLvl val="lvl"/>
          <dgm:resizeHandles val="exact"/>
        </dgm:presLayoutVars>
      </dgm:prSet>
      <dgm:spPr/>
    </dgm:pt>
    <dgm:pt modelId="{E75DFDAD-3551-4905-A52C-97FBFD5FBF46}" type="pres">
      <dgm:prSet presAssocID="{FA39764C-F748-41FF-B066-9106CB5D9523}" presName="Name8" presStyleCnt="0"/>
      <dgm:spPr/>
    </dgm:pt>
    <dgm:pt modelId="{A94BA881-6967-4B42-A5F6-2A32ACC383CA}" type="pres">
      <dgm:prSet presAssocID="{FA39764C-F748-41FF-B066-9106CB5D9523}" presName="level" presStyleLbl="node1" presStyleIdx="0" presStyleCnt="4" custScaleY="51316">
        <dgm:presLayoutVars>
          <dgm:chMax val="1"/>
          <dgm:bulletEnabled val="1"/>
        </dgm:presLayoutVars>
      </dgm:prSet>
      <dgm:spPr/>
    </dgm:pt>
    <dgm:pt modelId="{B523DD0E-2504-46AB-9CBA-240813DFF145}" type="pres">
      <dgm:prSet presAssocID="{FA39764C-F748-41FF-B066-9106CB5D9523}" presName="levelTx" presStyleLbl="revTx" presStyleIdx="0" presStyleCnt="0">
        <dgm:presLayoutVars>
          <dgm:chMax val="1"/>
          <dgm:bulletEnabled val="1"/>
        </dgm:presLayoutVars>
      </dgm:prSet>
      <dgm:spPr/>
    </dgm:pt>
    <dgm:pt modelId="{0928160A-5301-420C-A4FF-225B5F15E263}" type="pres">
      <dgm:prSet presAssocID="{EDD6F2B0-37A2-4A48-A171-FCAFC25C2DB0}" presName="Name8" presStyleCnt="0"/>
      <dgm:spPr/>
    </dgm:pt>
    <dgm:pt modelId="{BDD672E8-3CF1-4614-91AD-41BC4F0BF33C}" type="pres">
      <dgm:prSet presAssocID="{EDD6F2B0-37A2-4A48-A171-FCAFC25C2DB0}" presName="level" presStyleLbl="node1" presStyleIdx="1" presStyleCnt="4" custScaleY="51316">
        <dgm:presLayoutVars>
          <dgm:chMax val="1"/>
          <dgm:bulletEnabled val="1"/>
        </dgm:presLayoutVars>
      </dgm:prSet>
      <dgm:spPr/>
    </dgm:pt>
    <dgm:pt modelId="{4F7CE288-2BC9-4AB0-BD0E-E1EED285B16E}" type="pres">
      <dgm:prSet presAssocID="{EDD6F2B0-37A2-4A48-A171-FCAFC25C2DB0}" presName="levelTx" presStyleLbl="revTx" presStyleIdx="0" presStyleCnt="0">
        <dgm:presLayoutVars>
          <dgm:chMax val="1"/>
          <dgm:bulletEnabled val="1"/>
        </dgm:presLayoutVars>
      </dgm:prSet>
      <dgm:spPr/>
    </dgm:pt>
    <dgm:pt modelId="{EBF1F13D-33B5-45E1-BFBC-AA7F04149410}" type="pres">
      <dgm:prSet presAssocID="{717709EB-D4C5-4683-8E3A-BE5F7BE3185C}" presName="Name8" presStyleCnt="0"/>
      <dgm:spPr/>
    </dgm:pt>
    <dgm:pt modelId="{53E632BF-F500-46B5-AF64-E067C2E99976}" type="pres">
      <dgm:prSet presAssocID="{717709EB-D4C5-4683-8E3A-BE5F7BE3185C}" presName="level" presStyleLbl="node1" presStyleIdx="2" presStyleCnt="4" custScaleX="99722" custScaleY="51316" custLinFactNeighborY="1333">
        <dgm:presLayoutVars>
          <dgm:chMax val="1"/>
          <dgm:bulletEnabled val="1"/>
        </dgm:presLayoutVars>
      </dgm:prSet>
      <dgm:spPr/>
    </dgm:pt>
    <dgm:pt modelId="{409FF16B-4208-4AC3-866A-FE9DCE8B07EF}" type="pres">
      <dgm:prSet presAssocID="{717709EB-D4C5-4683-8E3A-BE5F7BE3185C}" presName="levelTx" presStyleLbl="revTx" presStyleIdx="0" presStyleCnt="0">
        <dgm:presLayoutVars>
          <dgm:chMax val="1"/>
          <dgm:bulletEnabled val="1"/>
        </dgm:presLayoutVars>
      </dgm:prSet>
      <dgm:spPr/>
    </dgm:pt>
    <dgm:pt modelId="{620822B6-0FD7-4D19-96A1-BDE2D35E036D}" type="pres">
      <dgm:prSet presAssocID="{8402BF4B-462C-43CA-BDA8-A946C6EC0D3C}" presName="Name8" presStyleCnt="0"/>
      <dgm:spPr/>
    </dgm:pt>
    <dgm:pt modelId="{6583F402-5E11-4E4A-913E-2448FFA2F111}" type="pres">
      <dgm:prSet presAssocID="{8402BF4B-462C-43CA-BDA8-A946C6EC0D3C}" presName="level" presStyleLbl="node1" presStyleIdx="3" presStyleCnt="4" custScaleX="105444">
        <dgm:presLayoutVars>
          <dgm:chMax val="1"/>
          <dgm:bulletEnabled val="1"/>
        </dgm:presLayoutVars>
      </dgm:prSet>
      <dgm:spPr/>
    </dgm:pt>
    <dgm:pt modelId="{5867F2C7-A0BA-4092-A197-22C4C1F0E0B0}" type="pres">
      <dgm:prSet presAssocID="{8402BF4B-462C-43CA-BDA8-A946C6EC0D3C}" presName="levelTx" presStyleLbl="revTx" presStyleIdx="0" presStyleCnt="0">
        <dgm:presLayoutVars>
          <dgm:chMax val="1"/>
          <dgm:bulletEnabled val="1"/>
        </dgm:presLayoutVars>
      </dgm:prSet>
      <dgm:spPr/>
    </dgm:pt>
  </dgm:ptLst>
  <dgm:cxnLst>
    <dgm:cxn modelId="{F377E10D-F302-4FB9-9705-49584D28A998}" srcId="{591835CE-5409-4425-9ED5-1B14D46D7921}" destId="{8402BF4B-462C-43CA-BDA8-A946C6EC0D3C}" srcOrd="3" destOrd="0" parTransId="{44F7A590-04EE-498B-800D-B161402262AE}" sibTransId="{947E79AF-7420-40BC-8B30-8978119AB521}"/>
    <dgm:cxn modelId="{E7519A26-A404-41DD-9B76-D5263013F534}" srcId="{591835CE-5409-4425-9ED5-1B14D46D7921}" destId="{717709EB-D4C5-4683-8E3A-BE5F7BE3185C}" srcOrd="2" destOrd="0" parTransId="{EB567FE3-0748-4511-87DB-3F052B1DC225}" sibTransId="{CB374525-8F6B-4EA6-B2AD-18891F9C714D}"/>
    <dgm:cxn modelId="{68D3DE38-0477-4B21-81D8-C08F2760D142}" type="presOf" srcId="{717709EB-D4C5-4683-8E3A-BE5F7BE3185C}" destId="{53E632BF-F500-46B5-AF64-E067C2E99976}" srcOrd="0" destOrd="0" presId="urn:microsoft.com/office/officeart/2005/8/layout/pyramid3"/>
    <dgm:cxn modelId="{B56D0D3E-833F-4D34-B0C4-041B28121C0A}" srcId="{591835CE-5409-4425-9ED5-1B14D46D7921}" destId="{FA39764C-F748-41FF-B066-9106CB5D9523}" srcOrd="0" destOrd="0" parTransId="{262EA50B-D99B-4E34-B178-65FD9BAC547A}" sibTransId="{2E85BF28-D41B-4669-B974-171BF5BA42B5}"/>
    <dgm:cxn modelId="{BC095878-2597-4569-83E0-087D6CCF3F7D}" type="presOf" srcId="{FA39764C-F748-41FF-B066-9106CB5D9523}" destId="{B523DD0E-2504-46AB-9CBA-240813DFF145}" srcOrd="1" destOrd="0" presId="urn:microsoft.com/office/officeart/2005/8/layout/pyramid3"/>
    <dgm:cxn modelId="{61E22D92-42A6-4B7B-A3A3-E2EF5A4405D0}" type="presOf" srcId="{8402BF4B-462C-43CA-BDA8-A946C6EC0D3C}" destId="{5867F2C7-A0BA-4092-A197-22C4C1F0E0B0}" srcOrd="1" destOrd="0" presId="urn:microsoft.com/office/officeart/2005/8/layout/pyramid3"/>
    <dgm:cxn modelId="{7B94AB96-16B1-4822-9851-6B0ADDB40A72}" type="presOf" srcId="{8402BF4B-462C-43CA-BDA8-A946C6EC0D3C}" destId="{6583F402-5E11-4E4A-913E-2448FFA2F111}" srcOrd="0" destOrd="0" presId="urn:microsoft.com/office/officeart/2005/8/layout/pyramid3"/>
    <dgm:cxn modelId="{C1DB4899-CA2A-4FD5-8C37-8E5F31FF7728}" type="presOf" srcId="{717709EB-D4C5-4683-8E3A-BE5F7BE3185C}" destId="{409FF16B-4208-4AC3-866A-FE9DCE8B07EF}" srcOrd="1" destOrd="0" presId="urn:microsoft.com/office/officeart/2005/8/layout/pyramid3"/>
    <dgm:cxn modelId="{CBD61CB0-14FE-4A78-A4A2-C177EF14862A}" srcId="{591835CE-5409-4425-9ED5-1B14D46D7921}" destId="{EDD6F2B0-37A2-4A48-A171-FCAFC25C2DB0}" srcOrd="1" destOrd="0" parTransId="{96A7A078-8880-48C9-B8AA-AED3A063529C}" sibTransId="{DAB136EA-B448-43CB-8C83-F1D254149F89}"/>
    <dgm:cxn modelId="{1A0AC3C0-4C8D-421B-8EA8-CB35AAA86AEC}" type="presOf" srcId="{FA39764C-F748-41FF-B066-9106CB5D9523}" destId="{A94BA881-6967-4B42-A5F6-2A32ACC383CA}" srcOrd="0" destOrd="0" presId="urn:microsoft.com/office/officeart/2005/8/layout/pyramid3"/>
    <dgm:cxn modelId="{EA7BDCC1-321E-4331-8C1A-6E20D9453CA6}" type="presOf" srcId="{EDD6F2B0-37A2-4A48-A171-FCAFC25C2DB0}" destId="{BDD672E8-3CF1-4614-91AD-41BC4F0BF33C}" srcOrd="0" destOrd="0" presId="urn:microsoft.com/office/officeart/2005/8/layout/pyramid3"/>
    <dgm:cxn modelId="{ECCC44E3-3636-4187-AFED-E32B03FD4D57}" type="presOf" srcId="{EDD6F2B0-37A2-4A48-A171-FCAFC25C2DB0}" destId="{4F7CE288-2BC9-4AB0-BD0E-E1EED285B16E}" srcOrd="1" destOrd="0" presId="urn:microsoft.com/office/officeart/2005/8/layout/pyramid3"/>
    <dgm:cxn modelId="{AB11DEE7-FA2A-4BD4-9D85-2C0DA9749B98}" type="presOf" srcId="{591835CE-5409-4425-9ED5-1B14D46D7921}" destId="{594BD1C7-BA70-42E5-9353-DF8F6CF144A7}" srcOrd="0" destOrd="0" presId="urn:microsoft.com/office/officeart/2005/8/layout/pyramid3"/>
    <dgm:cxn modelId="{196E019C-6501-48A6-AF6E-FABFEB6442C4}" type="presParOf" srcId="{594BD1C7-BA70-42E5-9353-DF8F6CF144A7}" destId="{E75DFDAD-3551-4905-A52C-97FBFD5FBF46}" srcOrd="0" destOrd="0" presId="urn:microsoft.com/office/officeart/2005/8/layout/pyramid3"/>
    <dgm:cxn modelId="{6F7EE654-4399-4961-9330-235E6E29A072}" type="presParOf" srcId="{E75DFDAD-3551-4905-A52C-97FBFD5FBF46}" destId="{A94BA881-6967-4B42-A5F6-2A32ACC383CA}" srcOrd="0" destOrd="0" presId="urn:microsoft.com/office/officeart/2005/8/layout/pyramid3"/>
    <dgm:cxn modelId="{8FBBF35E-5467-4AC0-A7F3-E0DAA39969F4}" type="presParOf" srcId="{E75DFDAD-3551-4905-A52C-97FBFD5FBF46}" destId="{B523DD0E-2504-46AB-9CBA-240813DFF145}" srcOrd="1" destOrd="0" presId="urn:microsoft.com/office/officeart/2005/8/layout/pyramid3"/>
    <dgm:cxn modelId="{F658271B-E34E-404D-9F20-C657212515F6}" type="presParOf" srcId="{594BD1C7-BA70-42E5-9353-DF8F6CF144A7}" destId="{0928160A-5301-420C-A4FF-225B5F15E263}" srcOrd="1" destOrd="0" presId="urn:microsoft.com/office/officeart/2005/8/layout/pyramid3"/>
    <dgm:cxn modelId="{194C384F-3D96-4A92-9A66-C6A21901A025}" type="presParOf" srcId="{0928160A-5301-420C-A4FF-225B5F15E263}" destId="{BDD672E8-3CF1-4614-91AD-41BC4F0BF33C}" srcOrd="0" destOrd="0" presId="urn:microsoft.com/office/officeart/2005/8/layout/pyramid3"/>
    <dgm:cxn modelId="{9F7633E9-2B27-4ED9-9396-06B860E1E1EC}" type="presParOf" srcId="{0928160A-5301-420C-A4FF-225B5F15E263}" destId="{4F7CE288-2BC9-4AB0-BD0E-E1EED285B16E}" srcOrd="1" destOrd="0" presId="urn:microsoft.com/office/officeart/2005/8/layout/pyramid3"/>
    <dgm:cxn modelId="{F91D4002-12A9-48AC-97CD-D9583952C1A0}" type="presParOf" srcId="{594BD1C7-BA70-42E5-9353-DF8F6CF144A7}" destId="{EBF1F13D-33B5-45E1-BFBC-AA7F04149410}" srcOrd="2" destOrd="0" presId="urn:microsoft.com/office/officeart/2005/8/layout/pyramid3"/>
    <dgm:cxn modelId="{DCB45AC3-6C8A-4B61-B008-1CA7C7004164}" type="presParOf" srcId="{EBF1F13D-33B5-45E1-BFBC-AA7F04149410}" destId="{53E632BF-F500-46B5-AF64-E067C2E99976}" srcOrd="0" destOrd="0" presId="urn:microsoft.com/office/officeart/2005/8/layout/pyramid3"/>
    <dgm:cxn modelId="{030D957F-4487-4E24-8284-B5A853617769}" type="presParOf" srcId="{EBF1F13D-33B5-45E1-BFBC-AA7F04149410}" destId="{409FF16B-4208-4AC3-866A-FE9DCE8B07EF}" srcOrd="1" destOrd="0" presId="urn:microsoft.com/office/officeart/2005/8/layout/pyramid3"/>
    <dgm:cxn modelId="{889929BF-6C8F-4B0C-81DA-D8BC73D323CB}" type="presParOf" srcId="{594BD1C7-BA70-42E5-9353-DF8F6CF144A7}" destId="{620822B6-0FD7-4D19-96A1-BDE2D35E036D}" srcOrd="3" destOrd="0" presId="urn:microsoft.com/office/officeart/2005/8/layout/pyramid3"/>
    <dgm:cxn modelId="{F484C161-19A4-43C8-9043-DEF5915E9413}" type="presParOf" srcId="{620822B6-0FD7-4D19-96A1-BDE2D35E036D}" destId="{6583F402-5E11-4E4A-913E-2448FFA2F111}" srcOrd="0" destOrd="0" presId="urn:microsoft.com/office/officeart/2005/8/layout/pyramid3"/>
    <dgm:cxn modelId="{D0A14D51-DA56-4C70-918E-68F592B5ED5D}" type="presParOf" srcId="{620822B6-0FD7-4D19-96A1-BDE2D35E036D}" destId="{5867F2C7-A0BA-4092-A197-22C4C1F0E0B0}" srcOrd="1" destOrd="0" presId="urn:microsoft.com/office/officeart/2005/8/layout/pyramid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591835CE-5409-4425-9ED5-1B14D46D7921}" type="doc">
      <dgm:prSet loTypeId="urn:microsoft.com/office/officeart/2005/8/layout/pyramid3" loCatId="pyramid" qsTypeId="urn:microsoft.com/office/officeart/2005/8/quickstyle/simple1" qsCatId="simple" csTypeId="urn:microsoft.com/office/officeart/2005/8/colors/accent1_2" csCatId="accent1" phldr="1"/>
      <dgm:spPr/>
    </dgm:pt>
    <dgm:pt modelId="{FA39764C-F748-41FF-B066-9106CB5D9523}">
      <dgm:prSet phldrT="[Text]" custT="1"/>
      <dgm:spPr>
        <a:solidFill>
          <a:schemeClr val="accent2">
            <a:lumMod val="20000"/>
            <a:lumOff val="80000"/>
          </a:schemeClr>
        </a:solidFill>
      </dgm:spPr>
      <dgm:t>
        <a:bodyPr/>
        <a:lstStyle/>
        <a:p>
          <a:r>
            <a:rPr lang="en-US" sz="700" dirty="0"/>
            <a:t>Attention</a:t>
          </a:r>
        </a:p>
      </dgm:t>
    </dgm:pt>
    <dgm:pt modelId="{262EA50B-D99B-4E34-B178-65FD9BAC547A}" type="parTrans" cxnId="{B56D0D3E-833F-4D34-B0C4-041B28121C0A}">
      <dgm:prSet/>
      <dgm:spPr/>
      <dgm:t>
        <a:bodyPr/>
        <a:lstStyle/>
        <a:p>
          <a:endParaRPr lang="en-US" sz="500"/>
        </a:p>
      </dgm:t>
    </dgm:pt>
    <dgm:pt modelId="{2E85BF28-D41B-4669-B974-171BF5BA42B5}" type="sibTrans" cxnId="{B56D0D3E-833F-4D34-B0C4-041B28121C0A}">
      <dgm:prSet/>
      <dgm:spPr/>
      <dgm:t>
        <a:bodyPr/>
        <a:lstStyle/>
        <a:p>
          <a:endParaRPr lang="en-US" sz="500"/>
        </a:p>
      </dgm:t>
    </dgm:pt>
    <dgm:pt modelId="{EDD6F2B0-37A2-4A48-A171-FCAFC25C2DB0}">
      <dgm:prSet phldrT="[Text]" custT="1"/>
      <dgm:spPr>
        <a:solidFill>
          <a:schemeClr val="accent2">
            <a:lumMod val="40000"/>
            <a:lumOff val="60000"/>
          </a:schemeClr>
        </a:solidFill>
      </dgm:spPr>
      <dgm:t>
        <a:bodyPr/>
        <a:lstStyle/>
        <a:p>
          <a:endParaRPr lang="en-US" sz="800" dirty="0"/>
        </a:p>
      </dgm:t>
    </dgm:pt>
    <dgm:pt modelId="{96A7A078-8880-48C9-B8AA-AED3A063529C}" type="parTrans" cxnId="{CBD61CB0-14FE-4A78-A4A2-C177EF14862A}">
      <dgm:prSet/>
      <dgm:spPr/>
      <dgm:t>
        <a:bodyPr/>
        <a:lstStyle/>
        <a:p>
          <a:endParaRPr lang="en-US" sz="500"/>
        </a:p>
      </dgm:t>
    </dgm:pt>
    <dgm:pt modelId="{DAB136EA-B448-43CB-8C83-F1D254149F89}" type="sibTrans" cxnId="{CBD61CB0-14FE-4A78-A4A2-C177EF14862A}">
      <dgm:prSet/>
      <dgm:spPr/>
      <dgm:t>
        <a:bodyPr/>
        <a:lstStyle/>
        <a:p>
          <a:endParaRPr lang="en-US" sz="500"/>
        </a:p>
      </dgm:t>
    </dgm:pt>
    <dgm:pt modelId="{717709EB-D4C5-4683-8E3A-BE5F7BE3185C}">
      <dgm:prSet phldrT="[Text]" custT="1"/>
      <dgm:spPr>
        <a:solidFill>
          <a:schemeClr val="accent2"/>
        </a:solidFill>
      </dgm:spPr>
      <dgm:t>
        <a:bodyPr/>
        <a:lstStyle/>
        <a:p>
          <a:endParaRPr lang="en-US" sz="800" dirty="0"/>
        </a:p>
      </dgm:t>
    </dgm:pt>
    <dgm:pt modelId="{EB567FE3-0748-4511-87DB-3F052B1DC225}" type="parTrans" cxnId="{E7519A26-A404-41DD-9B76-D5263013F534}">
      <dgm:prSet/>
      <dgm:spPr/>
      <dgm:t>
        <a:bodyPr/>
        <a:lstStyle/>
        <a:p>
          <a:endParaRPr lang="en-US" sz="500"/>
        </a:p>
      </dgm:t>
    </dgm:pt>
    <dgm:pt modelId="{CB374525-8F6B-4EA6-B2AD-18891F9C714D}" type="sibTrans" cxnId="{E7519A26-A404-41DD-9B76-D5263013F534}">
      <dgm:prSet/>
      <dgm:spPr/>
      <dgm:t>
        <a:bodyPr/>
        <a:lstStyle/>
        <a:p>
          <a:endParaRPr lang="en-US" sz="500"/>
        </a:p>
      </dgm:t>
    </dgm:pt>
    <dgm:pt modelId="{8402BF4B-462C-43CA-BDA8-A946C6EC0D3C}">
      <dgm:prSet phldrT="[Text]" custT="1"/>
      <dgm:spPr>
        <a:solidFill>
          <a:schemeClr val="accent2">
            <a:lumMod val="75000"/>
          </a:schemeClr>
        </a:solidFill>
      </dgm:spPr>
      <dgm:t>
        <a:bodyPr/>
        <a:lstStyle/>
        <a:p>
          <a:endParaRPr lang="en-US" sz="400" dirty="0">
            <a:solidFill>
              <a:schemeClr val="bg1"/>
            </a:solidFill>
          </a:endParaRPr>
        </a:p>
      </dgm:t>
    </dgm:pt>
    <dgm:pt modelId="{44F7A590-04EE-498B-800D-B161402262AE}" type="parTrans" cxnId="{F377E10D-F302-4FB9-9705-49584D28A998}">
      <dgm:prSet/>
      <dgm:spPr/>
      <dgm:t>
        <a:bodyPr/>
        <a:lstStyle/>
        <a:p>
          <a:endParaRPr lang="en-US" sz="500"/>
        </a:p>
      </dgm:t>
    </dgm:pt>
    <dgm:pt modelId="{947E79AF-7420-40BC-8B30-8978119AB521}" type="sibTrans" cxnId="{F377E10D-F302-4FB9-9705-49584D28A998}">
      <dgm:prSet/>
      <dgm:spPr/>
      <dgm:t>
        <a:bodyPr/>
        <a:lstStyle/>
        <a:p>
          <a:endParaRPr lang="en-US" sz="500"/>
        </a:p>
      </dgm:t>
    </dgm:pt>
    <dgm:pt modelId="{594BD1C7-BA70-42E5-9353-DF8F6CF144A7}" type="pres">
      <dgm:prSet presAssocID="{591835CE-5409-4425-9ED5-1B14D46D7921}" presName="Name0" presStyleCnt="0">
        <dgm:presLayoutVars>
          <dgm:dir/>
          <dgm:animLvl val="lvl"/>
          <dgm:resizeHandles val="exact"/>
        </dgm:presLayoutVars>
      </dgm:prSet>
      <dgm:spPr/>
    </dgm:pt>
    <dgm:pt modelId="{E75DFDAD-3551-4905-A52C-97FBFD5FBF46}" type="pres">
      <dgm:prSet presAssocID="{FA39764C-F748-41FF-B066-9106CB5D9523}" presName="Name8" presStyleCnt="0"/>
      <dgm:spPr/>
    </dgm:pt>
    <dgm:pt modelId="{A94BA881-6967-4B42-A5F6-2A32ACC383CA}" type="pres">
      <dgm:prSet presAssocID="{FA39764C-F748-41FF-B066-9106CB5D9523}" presName="level" presStyleLbl="node1" presStyleIdx="0" presStyleCnt="4">
        <dgm:presLayoutVars>
          <dgm:chMax val="1"/>
          <dgm:bulletEnabled val="1"/>
        </dgm:presLayoutVars>
      </dgm:prSet>
      <dgm:spPr/>
    </dgm:pt>
    <dgm:pt modelId="{B523DD0E-2504-46AB-9CBA-240813DFF145}" type="pres">
      <dgm:prSet presAssocID="{FA39764C-F748-41FF-B066-9106CB5D9523}" presName="levelTx" presStyleLbl="revTx" presStyleIdx="0" presStyleCnt="0">
        <dgm:presLayoutVars>
          <dgm:chMax val="1"/>
          <dgm:bulletEnabled val="1"/>
        </dgm:presLayoutVars>
      </dgm:prSet>
      <dgm:spPr/>
    </dgm:pt>
    <dgm:pt modelId="{0928160A-5301-420C-A4FF-225B5F15E263}" type="pres">
      <dgm:prSet presAssocID="{EDD6F2B0-37A2-4A48-A171-FCAFC25C2DB0}" presName="Name8" presStyleCnt="0"/>
      <dgm:spPr/>
    </dgm:pt>
    <dgm:pt modelId="{BDD672E8-3CF1-4614-91AD-41BC4F0BF33C}" type="pres">
      <dgm:prSet presAssocID="{EDD6F2B0-37A2-4A48-A171-FCAFC25C2DB0}" presName="level" presStyleLbl="node1" presStyleIdx="1" presStyleCnt="4">
        <dgm:presLayoutVars>
          <dgm:chMax val="1"/>
          <dgm:bulletEnabled val="1"/>
        </dgm:presLayoutVars>
      </dgm:prSet>
      <dgm:spPr/>
    </dgm:pt>
    <dgm:pt modelId="{4F7CE288-2BC9-4AB0-BD0E-E1EED285B16E}" type="pres">
      <dgm:prSet presAssocID="{EDD6F2B0-37A2-4A48-A171-FCAFC25C2DB0}" presName="levelTx" presStyleLbl="revTx" presStyleIdx="0" presStyleCnt="0">
        <dgm:presLayoutVars>
          <dgm:chMax val="1"/>
          <dgm:bulletEnabled val="1"/>
        </dgm:presLayoutVars>
      </dgm:prSet>
      <dgm:spPr/>
    </dgm:pt>
    <dgm:pt modelId="{EBF1F13D-33B5-45E1-BFBC-AA7F04149410}" type="pres">
      <dgm:prSet presAssocID="{717709EB-D4C5-4683-8E3A-BE5F7BE3185C}" presName="Name8" presStyleCnt="0"/>
      <dgm:spPr/>
    </dgm:pt>
    <dgm:pt modelId="{53E632BF-F500-46B5-AF64-E067C2E99976}" type="pres">
      <dgm:prSet presAssocID="{717709EB-D4C5-4683-8E3A-BE5F7BE3185C}" presName="level" presStyleLbl="node1" presStyleIdx="2" presStyleCnt="4" custScaleX="99722" custLinFactNeighborY="1333">
        <dgm:presLayoutVars>
          <dgm:chMax val="1"/>
          <dgm:bulletEnabled val="1"/>
        </dgm:presLayoutVars>
      </dgm:prSet>
      <dgm:spPr/>
    </dgm:pt>
    <dgm:pt modelId="{409FF16B-4208-4AC3-866A-FE9DCE8B07EF}" type="pres">
      <dgm:prSet presAssocID="{717709EB-D4C5-4683-8E3A-BE5F7BE3185C}" presName="levelTx" presStyleLbl="revTx" presStyleIdx="0" presStyleCnt="0">
        <dgm:presLayoutVars>
          <dgm:chMax val="1"/>
          <dgm:bulletEnabled val="1"/>
        </dgm:presLayoutVars>
      </dgm:prSet>
      <dgm:spPr/>
    </dgm:pt>
    <dgm:pt modelId="{620822B6-0FD7-4D19-96A1-BDE2D35E036D}" type="pres">
      <dgm:prSet presAssocID="{8402BF4B-462C-43CA-BDA8-A946C6EC0D3C}" presName="Name8" presStyleCnt="0"/>
      <dgm:spPr/>
    </dgm:pt>
    <dgm:pt modelId="{6583F402-5E11-4E4A-913E-2448FFA2F111}" type="pres">
      <dgm:prSet presAssocID="{8402BF4B-462C-43CA-BDA8-A946C6EC0D3C}" presName="level" presStyleLbl="node1" presStyleIdx="3" presStyleCnt="4" custScaleX="105444">
        <dgm:presLayoutVars>
          <dgm:chMax val="1"/>
          <dgm:bulletEnabled val="1"/>
        </dgm:presLayoutVars>
      </dgm:prSet>
      <dgm:spPr/>
    </dgm:pt>
    <dgm:pt modelId="{5867F2C7-A0BA-4092-A197-22C4C1F0E0B0}" type="pres">
      <dgm:prSet presAssocID="{8402BF4B-462C-43CA-BDA8-A946C6EC0D3C}" presName="levelTx" presStyleLbl="revTx" presStyleIdx="0" presStyleCnt="0">
        <dgm:presLayoutVars>
          <dgm:chMax val="1"/>
          <dgm:bulletEnabled val="1"/>
        </dgm:presLayoutVars>
      </dgm:prSet>
      <dgm:spPr/>
    </dgm:pt>
  </dgm:ptLst>
  <dgm:cxnLst>
    <dgm:cxn modelId="{F377E10D-F302-4FB9-9705-49584D28A998}" srcId="{591835CE-5409-4425-9ED5-1B14D46D7921}" destId="{8402BF4B-462C-43CA-BDA8-A946C6EC0D3C}" srcOrd="3" destOrd="0" parTransId="{44F7A590-04EE-498B-800D-B161402262AE}" sibTransId="{947E79AF-7420-40BC-8B30-8978119AB521}"/>
    <dgm:cxn modelId="{E7519A26-A404-41DD-9B76-D5263013F534}" srcId="{591835CE-5409-4425-9ED5-1B14D46D7921}" destId="{717709EB-D4C5-4683-8E3A-BE5F7BE3185C}" srcOrd="2" destOrd="0" parTransId="{EB567FE3-0748-4511-87DB-3F052B1DC225}" sibTransId="{CB374525-8F6B-4EA6-B2AD-18891F9C714D}"/>
    <dgm:cxn modelId="{68D3DE38-0477-4B21-81D8-C08F2760D142}" type="presOf" srcId="{717709EB-D4C5-4683-8E3A-BE5F7BE3185C}" destId="{53E632BF-F500-46B5-AF64-E067C2E99976}" srcOrd="0" destOrd="0" presId="urn:microsoft.com/office/officeart/2005/8/layout/pyramid3"/>
    <dgm:cxn modelId="{B56D0D3E-833F-4D34-B0C4-041B28121C0A}" srcId="{591835CE-5409-4425-9ED5-1B14D46D7921}" destId="{FA39764C-F748-41FF-B066-9106CB5D9523}" srcOrd="0" destOrd="0" parTransId="{262EA50B-D99B-4E34-B178-65FD9BAC547A}" sibTransId="{2E85BF28-D41B-4669-B974-171BF5BA42B5}"/>
    <dgm:cxn modelId="{BC095878-2597-4569-83E0-087D6CCF3F7D}" type="presOf" srcId="{FA39764C-F748-41FF-B066-9106CB5D9523}" destId="{B523DD0E-2504-46AB-9CBA-240813DFF145}" srcOrd="1" destOrd="0" presId="urn:microsoft.com/office/officeart/2005/8/layout/pyramid3"/>
    <dgm:cxn modelId="{61E22D92-42A6-4B7B-A3A3-E2EF5A4405D0}" type="presOf" srcId="{8402BF4B-462C-43CA-BDA8-A946C6EC0D3C}" destId="{5867F2C7-A0BA-4092-A197-22C4C1F0E0B0}" srcOrd="1" destOrd="0" presId="urn:microsoft.com/office/officeart/2005/8/layout/pyramid3"/>
    <dgm:cxn modelId="{7B94AB96-16B1-4822-9851-6B0ADDB40A72}" type="presOf" srcId="{8402BF4B-462C-43CA-BDA8-A946C6EC0D3C}" destId="{6583F402-5E11-4E4A-913E-2448FFA2F111}" srcOrd="0" destOrd="0" presId="urn:microsoft.com/office/officeart/2005/8/layout/pyramid3"/>
    <dgm:cxn modelId="{C1DB4899-CA2A-4FD5-8C37-8E5F31FF7728}" type="presOf" srcId="{717709EB-D4C5-4683-8E3A-BE5F7BE3185C}" destId="{409FF16B-4208-4AC3-866A-FE9DCE8B07EF}" srcOrd="1" destOrd="0" presId="urn:microsoft.com/office/officeart/2005/8/layout/pyramid3"/>
    <dgm:cxn modelId="{CBD61CB0-14FE-4A78-A4A2-C177EF14862A}" srcId="{591835CE-5409-4425-9ED5-1B14D46D7921}" destId="{EDD6F2B0-37A2-4A48-A171-FCAFC25C2DB0}" srcOrd="1" destOrd="0" parTransId="{96A7A078-8880-48C9-B8AA-AED3A063529C}" sibTransId="{DAB136EA-B448-43CB-8C83-F1D254149F89}"/>
    <dgm:cxn modelId="{1A0AC3C0-4C8D-421B-8EA8-CB35AAA86AEC}" type="presOf" srcId="{FA39764C-F748-41FF-B066-9106CB5D9523}" destId="{A94BA881-6967-4B42-A5F6-2A32ACC383CA}" srcOrd="0" destOrd="0" presId="urn:microsoft.com/office/officeart/2005/8/layout/pyramid3"/>
    <dgm:cxn modelId="{EA7BDCC1-321E-4331-8C1A-6E20D9453CA6}" type="presOf" srcId="{EDD6F2B0-37A2-4A48-A171-FCAFC25C2DB0}" destId="{BDD672E8-3CF1-4614-91AD-41BC4F0BF33C}" srcOrd="0" destOrd="0" presId="urn:microsoft.com/office/officeart/2005/8/layout/pyramid3"/>
    <dgm:cxn modelId="{ECCC44E3-3636-4187-AFED-E32B03FD4D57}" type="presOf" srcId="{EDD6F2B0-37A2-4A48-A171-FCAFC25C2DB0}" destId="{4F7CE288-2BC9-4AB0-BD0E-E1EED285B16E}" srcOrd="1" destOrd="0" presId="urn:microsoft.com/office/officeart/2005/8/layout/pyramid3"/>
    <dgm:cxn modelId="{AB11DEE7-FA2A-4BD4-9D85-2C0DA9749B98}" type="presOf" srcId="{591835CE-5409-4425-9ED5-1B14D46D7921}" destId="{594BD1C7-BA70-42E5-9353-DF8F6CF144A7}" srcOrd="0" destOrd="0" presId="urn:microsoft.com/office/officeart/2005/8/layout/pyramid3"/>
    <dgm:cxn modelId="{196E019C-6501-48A6-AF6E-FABFEB6442C4}" type="presParOf" srcId="{594BD1C7-BA70-42E5-9353-DF8F6CF144A7}" destId="{E75DFDAD-3551-4905-A52C-97FBFD5FBF46}" srcOrd="0" destOrd="0" presId="urn:microsoft.com/office/officeart/2005/8/layout/pyramid3"/>
    <dgm:cxn modelId="{6F7EE654-4399-4961-9330-235E6E29A072}" type="presParOf" srcId="{E75DFDAD-3551-4905-A52C-97FBFD5FBF46}" destId="{A94BA881-6967-4B42-A5F6-2A32ACC383CA}" srcOrd="0" destOrd="0" presId="urn:microsoft.com/office/officeart/2005/8/layout/pyramid3"/>
    <dgm:cxn modelId="{8FBBF35E-5467-4AC0-A7F3-E0DAA39969F4}" type="presParOf" srcId="{E75DFDAD-3551-4905-A52C-97FBFD5FBF46}" destId="{B523DD0E-2504-46AB-9CBA-240813DFF145}" srcOrd="1" destOrd="0" presId="urn:microsoft.com/office/officeart/2005/8/layout/pyramid3"/>
    <dgm:cxn modelId="{F658271B-E34E-404D-9F20-C657212515F6}" type="presParOf" srcId="{594BD1C7-BA70-42E5-9353-DF8F6CF144A7}" destId="{0928160A-5301-420C-A4FF-225B5F15E263}" srcOrd="1" destOrd="0" presId="urn:microsoft.com/office/officeart/2005/8/layout/pyramid3"/>
    <dgm:cxn modelId="{194C384F-3D96-4A92-9A66-C6A21901A025}" type="presParOf" srcId="{0928160A-5301-420C-A4FF-225B5F15E263}" destId="{BDD672E8-3CF1-4614-91AD-41BC4F0BF33C}" srcOrd="0" destOrd="0" presId="urn:microsoft.com/office/officeart/2005/8/layout/pyramid3"/>
    <dgm:cxn modelId="{9F7633E9-2B27-4ED9-9396-06B860E1E1EC}" type="presParOf" srcId="{0928160A-5301-420C-A4FF-225B5F15E263}" destId="{4F7CE288-2BC9-4AB0-BD0E-E1EED285B16E}" srcOrd="1" destOrd="0" presId="urn:microsoft.com/office/officeart/2005/8/layout/pyramid3"/>
    <dgm:cxn modelId="{F91D4002-12A9-48AC-97CD-D9583952C1A0}" type="presParOf" srcId="{594BD1C7-BA70-42E5-9353-DF8F6CF144A7}" destId="{EBF1F13D-33B5-45E1-BFBC-AA7F04149410}" srcOrd="2" destOrd="0" presId="urn:microsoft.com/office/officeart/2005/8/layout/pyramid3"/>
    <dgm:cxn modelId="{DCB45AC3-6C8A-4B61-B008-1CA7C7004164}" type="presParOf" srcId="{EBF1F13D-33B5-45E1-BFBC-AA7F04149410}" destId="{53E632BF-F500-46B5-AF64-E067C2E99976}" srcOrd="0" destOrd="0" presId="urn:microsoft.com/office/officeart/2005/8/layout/pyramid3"/>
    <dgm:cxn modelId="{030D957F-4487-4E24-8284-B5A853617769}" type="presParOf" srcId="{EBF1F13D-33B5-45E1-BFBC-AA7F04149410}" destId="{409FF16B-4208-4AC3-866A-FE9DCE8B07EF}" srcOrd="1" destOrd="0" presId="urn:microsoft.com/office/officeart/2005/8/layout/pyramid3"/>
    <dgm:cxn modelId="{889929BF-6C8F-4B0C-81DA-D8BC73D323CB}" type="presParOf" srcId="{594BD1C7-BA70-42E5-9353-DF8F6CF144A7}" destId="{620822B6-0FD7-4D19-96A1-BDE2D35E036D}" srcOrd="3" destOrd="0" presId="urn:microsoft.com/office/officeart/2005/8/layout/pyramid3"/>
    <dgm:cxn modelId="{F484C161-19A4-43C8-9043-DEF5915E9413}" type="presParOf" srcId="{620822B6-0FD7-4D19-96A1-BDE2D35E036D}" destId="{6583F402-5E11-4E4A-913E-2448FFA2F111}" srcOrd="0" destOrd="0" presId="urn:microsoft.com/office/officeart/2005/8/layout/pyramid3"/>
    <dgm:cxn modelId="{D0A14D51-DA56-4C70-918E-68F592B5ED5D}" type="presParOf" srcId="{620822B6-0FD7-4D19-96A1-BDE2D35E036D}" destId="{5867F2C7-A0BA-4092-A197-22C4C1F0E0B0}" srcOrd="1" destOrd="0" presId="urn:microsoft.com/office/officeart/2005/8/layout/pyramid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591835CE-5409-4425-9ED5-1B14D46D7921}" type="doc">
      <dgm:prSet loTypeId="urn:microsoft.com/office/officeart/2005/8/layout/pyramid3" loCatId="pyramid" qsTypeId="urn:microsoft.com/office/officeart/2005/8/quickstyle/simple1" qsCatId="simple" csTypeId="urn:microsoft.com/office/officeart/2005/8/colors/accent1_2" csCatId="accent1" phldr="1"/>
      <dgm:spPr/>
    </dgm:pt>
    <dgm:pt modelId="{FA39764C-F748-41FF-B066-9106CB5D9523}">
      <dgm:prSet phldrT="[Text]" custT="1"/>
      <dgm:spPr>
        <a:solidFill>
          <a:schemeClr val="accent2">
            <a:lumMod val="20000"/>
            <a:lumOff val="80000"/>
          </a:schemeClr>
        </a:solidFill>
      </dgm:spPr>
      <dgm:t>
        <a:bodyPr/>
        <a:lstStyle/>
        <a:p>
          <a:endParaRPr lang="en-US" sz="700" dirty="0"/>
        </a:p>
      </dgm:t>
    </dgm:pt>
    <dgm:pt modelId="{262EA50B-D99B-4E34-B178-65FD9BAC547A}" type="parTrans" cxnId="{B56D0D3E-833F-4D34-B0C4-041B28121C0A}">
      <dgm:prSet/>
      <dgm:spPr/>
      <dgm:t>
        <a:bodyPr/>
        <a:lstStyle/>
        <a:p>
          <a:endParaRPr lang="en-US" sz="500"/>
        </a:p>
      </dgm:t>
    </dgm:pt>
    <dgm:pt modelId="{2E85BF28-D41B-4669-B974-171BF5BA42B5}" type="sibTrans" cxnId="{B56D0D3E-833F-4D34-B0C4-041B28121C0A}">
      <dgm:prSet/>
      <dgm:spPr/>
      <dgm:t>
        <a:bodyPr/>
        <a:lstStyle/>
        <a:p>
          <a:endParaRPr lang="en-US" sz="500"/>
        </a:p>
      </dgm:t>
    </dgm:pt>
    <dgm:pt modelId="{EDD6F2B0-37A2-4A48-A171-FCAFC25C2DB0}">
      <dgm:prSet phldrT="[Text]" custT="1"/>
      <dgm:spPr>
        <a:solidFill>
          <a:schemeClr val="accent2">
            <a:lumMod val="40000"/>
            <a:lumOff val="60000"/>
          </a:schemeClr>
        </a:solidFill>
      </dgm:spPr>
      <dgm:t>
        <a:bodyPr/>
        <a:lstStyle/>
        <a:p>
          <a:r>
            <a:rPr lang="en-US" sz="800" dirty="0"/>
            <a:t>Interest</a:t>
          </a:r>
        </a:p>
      </dgm:t>
    </dgm:pt>
    <dgm:pt modelId="{96A7A078-8880-48C9-B8AA-AED3A063529C}" type="parTrans" cxnId="{CBD61CB0-14FE-4A78-A4A2-C177EF14862A}">
      <dgm:prSet/>
      <dgm:spPr/>
      <dgm:t>
        <a:bodyPr/>
        <a:lstStyle/>
        <a:p>
          <a:endParaRPr lang="en-US" sz="500"/>
        </a:p>
      </dgm:t>
    </dgm:pt>
    <dgm:pt modelId="{DAB136EA-B448-43CB-8C83-F1D254149F89}" type="sibTrans" cxnId="{CBD61CB0-14FE-4A78-A4A2-C177EF14862A}">
      <dgm:prSet/>
      <dgm:spPr/>
      <dgm:t>
        <a:bodyPr/>
        <a:lstStyle/>
        <a:p>
          <a:endParaRPr lang="en-US" sz="500"/>
        </a:p>
      </dgm:t>
    </dgm:pt>
    <dgm:pt modelId="{717709EB-D4C5-4683-8E3A-BE5F7BE3185C}">
      <dgm:prSet phldrT="[Text]" custT="1"/>
      <dgm:spPr>
        <a:solidFill>
          <a:schemeClr val="accent2"/>
        </a:solidFill>
      </dgm:spPr>
      <dgm:t>
        <a:bodyPr/>
        <a:lstStyle/>
        <a:p>
          <a:endParaRPr lang="en-US" sz="800" dirty="0"/>
        </a:p>
      </dgm:t>
    </dgm:pt>
    <dgm:pt modelId="{EB567FE3-0748-4511-87DB-3F052B1DC225}" type="parTrans" cxnId="{E7519A26-A404-41DD-9B76-D5263013F534}">
      <dgm:prSet/>
      <dgm:spPr/>
      <dgm:t>
        <a:bodyPr/>
        <a:lstStyle/>
        <a:p>
          <a:endParaRPr lang="en-US" sz="500"/>
        </a:p>
      </dgm:t>
    </dgm:pt>
    <dgm:pt modelId="{CB374525-8F6B-4EA6-B2AD-18891F9C714D}" type="sibTrans" cxnId="{E7519A26-A404-41DD-9B76-D5263013F534}">
      <dgm:prSet/>
      <dgm:spPr/>
      <dgm:t>
        <a:bodyPr/>
        <a:lstStyle/>
        <a:p>
          <a:endParaRPr lang="en-US" sz="500"/>
        </a:p>
      </dgm:t>
    </dgm:pt>
    <dgm:pt modelId="{8402BF4B-462C-43CA-BDA8-A946C6EC0D3C}">
      <dgm:prSet phldrT="[Text]" custT="1"/>
      <dgm:spPr>
        <a:solidFill>
          <a:schemeClr val="accent2">
            <a:lumMod val="75000"/>
          </a:schemeClr>
        </a:solidFill>
      </dgm:spPr>
      <dgm:t>
        <a:bodyPr/>
        <a:lstStyle/>
        <a:p>
          <a:endParaRPr lang="en-US" sz="400" dirty="0">
            <a:solidFill>
              <a:schemeClr val="bg1"/>
            </a:solidFill>
          </a:endParaRPr>
        </a:p>
      </dgm:t>
    </dgm:pt>
    <dgm:pt modelId="{44F7A590-04EE-498B-800D-B161402262AE}" type="parTrans" cxnId="{F377E10D-F302-4FB9-9705-49584D28A998}">
      <dgm:prSet/>
      <dgm:spPr/>
      <dgm:t>
        <a:bodyPr/>
        <a:lstStyle/>
        <a:p>
          <a:endParaRPr lang="en-US" sz="500"/>
        </a:p>
      </dgm:t>
    </dgm:pt>
    <dgm:pt modelId="{947E79AF-7420-40BC-8B30-8978119AB521}" type="sibTrans" cxnId="{F377E10D-F302-4FB9-9705-49584D28A998}">
      <dgm:prSet/>
      <dgm:spPr/>
      <dgm:t>
        <a:bodyPr/>
        <a:lstStyle/>
        <a:p>
          <a:endParaRPr lang="en-US" sz="500"/>
        </a:p>
      </dgm:t>
    </dgm:pt>
    <dgm:pt modelId="{594BD1C7-BA70-42E5-9353-DF8F6CF144A7}" type="pres">
      <dgm:prSet presAssocID="{591835CE-5409-4425-9ED5-1B14D46D7921}" presName="Name0" presStyleCnt="0">
        <dgm:presLayoutVars>
          <dgm:dir/>
          <dgm:animLvl val="lvl"/>
          <dgm:resizeHandles val="exact"/>
        </dgm:presLayoutVars>
      </dgm:prSet>
      <dgm:spPr/>
    </dgm:pt>
    <dgm:pt modelId="{E75DFDAD-3551-4905-A52C-97FBFD5FBF46}" type="pres">
      <dgm:prSet presAssocID="{FA39764C-F748-41FF-B066-9106CB5D9523}" presName="Name8" presStyleCnt="0"/>
      <dgm:spPr/>
    </dgm:pt>
    <dgm:pt modelId="{A94BA881-6967-4B42-A5F6-2A32ACC383CA}" type="pres">
      <dgm:prSet presAssocID="{FA39764C-F748-41FF-B066-9106CB5D9523}" presName="level" presStyleLbl="node1" presStyleIdx="0" presStyleCnt="4">
        <dgm:presLayoutVars>
          <dgm:chMax val="1"/>
          <dgm:bulletEnabled val="1"/>
        </dgm:presLayoutVars>
      </dgm:prSet>
      <dgm:spPr/>
    </dgm:pt>
    <dgm:pt modelId="{B523DD0E-2504-46AB-9CBA-240813DFF145}" type="pres">
      <dgm:prSet presAssocID="{FA39764C-F748-41FF-B066-9106CB5D9523}" presName="levelTx" presStyleLbl="revTx" presStyleIdx="0" presStyleCnt="0">
        <dgm:presLayoutVars>
          <dgm:chMax val="1"/>
          <dgm:bulletEnabled val="1"/>
        </dgm:presLayoutVars>
      </dgm:prSet>
      <dgm:spPr/>
    </dgm:pt>
    <dgm:pt modelId="{0928160A-5301-420C-A4FF-225B5F15E263}" type="pres">
      <dgm:prSet presAssocID="{EDD6F2B0-37A2-4A48-A171-FCAFC25C2DB0}" presName="Name8" presStyleCnt="0"/>
      <dgm:spPr/>
    </dgm:pt>
    <dgm:pt modelId="{BDD672E8-3CF1-4614-91AD-41BC4F0BF33C}" type="pres">
      <dgm:prSet presAssocID="{EDD6F2B0-37A2-4A48-A171-FCAFC25C2DB0}" presName="level" presStyleLbl="node1" presStyleIdx="1" presStyleCnt="4">
        <dgm:presLayoutVars>
          <dgm:chMax val="1"/>
          <dgm:bulletEnabled val="1"/>
        </dgm:presLayoutVars>
      </dgm:prSet>
      <dgm:spPr/>
    </dgm:pt>
    <dgm:pt modelId="{4F7CE288-2BC9-4AB0-BD0E-E1EED285B16E}" type="pres">
      <dgm:prSet presAssocID="{EDD6F2B0-37A2-4A48-A171-FCAFC25C2DB0}" presName="levelTx" presStyleLbl="revTx" presStyleIdx="0" presStyleCnt="0">
        <dgm:presLayoutVars>
          <dgm:chMax val="1"/>
          <dgm:bulletEnabled val="1"/>
        </dgm:presLayoutVars>
      </dgm:prSet>
      <dgm:spPr/>
    </dgm:pt>
    <dgm:pt modelId="{EBF1F13D-33B5-45E1-BFBC-AA7F04149410}" type="pres">
      <dgm:prSet presAssocID="{717709EB-D4C5-4683-8E3A-BE5F7BE3185C}" presName="Name8" presStyleCnt="0"/>
      <dgm:spPr/>
    </dgm:pt>
    <dgm:pt modelId="{53E632BF-F500-46B5-AF64-E067C2E99976}" type="pres">
      <dgm:prSet presAssocID="{717709EB-D4C5-4683-8E3A-BE5F7BE3185C}" presName="level" presStyleLbl="node1" presStyleIdx="2" presStyleCnt="4" custScaleX="99722" custLinFactNeighborY="1333">
        <dgm:presLayoutVars>
          <dgm:chMax val="1"/>
          <dgm:bulletEnabled val="1"/>
        </dgm:presLayoutVars>
      </dgm:prSet>
      <dgm:spPr/>
    </dgm:pt>
    <dgm:pt modelId="{409FF16B-4208-4AC3-866A-FE9DCE8B07EF}" type="pres">
      <dgm:prSet presAssocID="{717709EB-D4C5-4683-8E3A-BE5F7BE3185C}" presName="levelTx" presStyleLbl="revTx" presStyleIdx="0" presStyleCnt="0">
        <dgm:presLayoutVars>
          <dgm:chMax val="1"/>
          <dgm:bulletEnabled val="1"/>
        </dgm:presLayoutVars>
      </dgm:prSet>
      <dgm:spPr/>
    </dgm:pt>
    <dgm:pt modelId="{620822B6-0FD7-4D19-96A1-BDE2D35E036D}" type="pres">
      <dgm:prSet presAssocID="{8402BF4B-462C-43CA-BDA8-A946C6EC0D3C}" presName="Name8" presStyleCnt="0"/>
      <dgm:spPr/>
    </dgm:pt>
    <dgm:pt modelId="{6583F402-5E11-4E4A-913E-2448FFA2F111}" type="pres">
      <dgm:prSet presAssocID="{8402BF4B-462C-43CA-BDA8-A946C6EC0D3C}" presName="level" presStyleLbl="node1" presStyleIdx="3" presStyleCnt="4" custScaleX="105444">
        <dgm:presLayoutVars>
          <dgm:chMax val="1"/>
          <dgm:bulletEnabled val="1"/>
        </dgm:presLayoutVars>
      </dgm:prSet>
      <dgm:spPr/>
    </dgm:pt>
    <dgm:pt modelId="{5867F2C7-A0BA-4092-A197-22C4C1F0E0B0}" type="pres">
      <dgm:prSet presAssocID="{8402BF4B-462C-43CA-BDA8-A946C6EC0D3C}" presName="levelTx" presStyleLbl="revTx" presStyleIdx="0" presStyleCnt="0">
        <dgm:presLayoutVars>
          <dgm:chMax val="1"/>
          <dgm:bulletEnabled val="1"/>
        </dgm:presLayoutVars>
      </dgm:prSet>
      <dgm:spPr/>
    </dgm:pt>
  </dgm:ptLst>
  <dgm:cxnLst>
    <dgm:cxn modelId="{F377E10D-F302-4FB9-9705-49584D28A998}" srcId="{591835CE-5409-4425-9ED5-1B14D46D7921}" destId="{8402BF4B-462C-43CA-BDA8-A946C6EC0D3C}" srcOrd="3" destOrd="0" parTransId="{44F7A590-04EE-498B-800D-B161402262AE}" sibTransId="{947E79AF-7420-40BC-8B30-8978119AB521}"/>
    <dgm:cxn modelId="{E7519A26-A404-41DD-9B76-D5263013F534}" srcId="{591835CE-5409-4425-9ED5-1B14D46D7921}" destId="{717709EB-D4C5-4683-8E3A-BE5F7BE3185C}" srcOrd="2" destOrd="0" parTransId="{EB567FE3-0748-4511-87DB-3F052B1DC225}" sibTransId="{CB374525-8F6B-4EA6-B2AD-18891F9C714D}"/>
    <dgm:cxn modelId="{68D3DE38-0477-4B21-81D8-C08F2760D142}" type="presOf" srcId="{717709EB-D4C5-4683-8E3A-BE5F7BE3185C}" destId="{53E632BF-F500-46B5-AF64-E067C2E99976}" srcOrd="0" destOrd="0" presId="urn:microsoft.com/office/officeart/2005/8/layout/pyramid3"/>
    <dgm:cxn modelId="{B56D0D3E-833F-4D34-B0C4-041B28121C0A}" srcId="{591835CE-5409-4425-9ED5-1B14D46D7921}" destId="{FA39764C-F748-41FF-B066-9106CB5D9523}" srcOrd="0" destOrd="0" parTransId="{262EA50B-D99B-4E34-B178-65FD9BAC547A}" sibTransId="{2E85BF28-D41B-4669-B974-171BF5BA42B5}"/>
    <dgm:cxn modelId="{BC095878-2597-4569-83E0-087D6CCF3F7D}" type="presOf" srcId="{FA39764C-F748-41FF-B066-9106CB5D9523}" destId="{B523DD0E-2504-46AB-9CBA-240813DFF145}" srcOrd="1" destOrd="0" presId="urn:microsoft.com/office/officeart/2005/8/layout/pyramid3"/>
    <dgm:cxn modelId="{61E22D92-42A6-4B7B-A3A3-E2EF5A4405D0}" type="presOf" srcId="{8402BF4B-462C-43CA-BDA8-A946C6EC0D3C}" destId="{5867F2C7-A0BA-4092-A197-22C4C1F0E0B0}" srcOrd="1" destOrd="0" presId="urn:microsoft.com/office/officeart/2005/8/layout/pyramid3"/>
    <dgm:cxn modelId="{7B94AB96-16B1-4822-9851-6B0ADDB40A72}" type="presOf" srcId="{8402BF4B-462C-43CA-BDA8-A946C6EC0D3C}" destId="{6583F402-5E11-4E4A-913E-2448FFA2F111}" srcOrd="0" destOrd="0" presId="urn:microsoft.com/office/officeart/2005/8/layout/pyramid3"/>
    <dgm:cxn modelId="{C1DB4899-CA2A-4FD5-8C37-8E5F31FF7728}" type="presOf" srcId="{717709EB-D4C5-4683-8E3A-BE5F7BE3185C}" destId="{409FF16B-4208-4AC3-866A-FE9DCE8B07EF}" srcOrd="1" destOrd="0" presId="urn:microsoft.com/office/officeart/2005/8/layout/pyramid3"/>
    <dgm:cxn modelId="{CBD61CB0-14FE-4A78-A4A2-C177EF14862A}" srcId="{591835CE-5409-4425-9ED5-1B14D46D7921}" destId="{EDD6F2B0-37A2-4A48-A171-FCAFC25C2DB0}" srcOrd="1" destOrd="0" parTransId="{96A7A078-8880-48C9-B8AA-AED3A063529C}" sibTransId="{DAB136EA-B448-43CB-8C83-F1D254149F89}"/>
    <dgm:cxn modelId="{1A0AC3C0-4C8D-421B-8EA8-CB35AAA86AEC}" type="presOf" srcId="{FA39764C-F748-41FF-B066-9106CB5D9523}" destId="{A94BA881-6967-4B42-A5F6-2A32ACC383CA}" srcOrd="0" destOrd="0" presId="urn:microsoft.com/office/officeart/2005/8/layout/pyramid3"/>
    <dgm:cxn modelId="{EA7BDCC1-321E-4331-8C1A-6E20D9453CA6}" type="presOf" srcId="{EDD6F2B0-37A2-4A48-A171-FCAFC25C2DB0}" destId="{BDD672E8-3CF1-4614-91AD-41BC4F0BF33C}" srcOrd="0" destOrd="0" presId="urn:microsoft.com/office/officeart/2005/8/layout/pyramid3"/>
    <dgm:cxn modelId="{ECCC44E3-3636-4187-AFED-E32B03FD4D57}" type="presOf" srcId="{EDD6F2B0-37A2-4A48-A171-FCAFC25C2DB0}" destId="{4F7CE288-2BC9-4AB0-BD0E-E1EED285B16E}" srcOrd="1" destOrd="0" presId="urn:microsoft.com/office/officeart/2005/8/layout/pyramid3"/>
    <dgm:cxn modelId="{AB11DEE7-FA2A-4BD4-9D85-2C0DA9749B98}" type="presOf" srcId="{591835CE-5409-4425-9ED5-1B14D46D7921}" destId="{594BD1C7-BA70-42E5-9353-DF8F6CF144A7}" srcOrd="0" destOrd="0" presId="urn:microsoft.com/office/officeart/2005/8/layout/pyramid3"/>
    <dgm:cxn modelId="{196E019C-6501-48A6-AF6E-FABFEB6442C4}" type="presParOf" srcId="{594BD1C7-BA70-42E5-9353-DF8F6CF144A7}" destId="{E75DFDAD-3551-4905-A52C-97FBFD5FBF46}" srcOrd="0" destOrd="0" presId="urn:microsoft.com/office/officeart/2005/8/layout/pyramid3"/>
    <dgm:cxn modelId="{6F7EE654-4399-4961-9330-235E6E29A072}" type="presParOf" srcId="{E75DFDAD-3551-4905-A52C-97FBFD5FBF46}" destId="{A94BA881-6967-4B42-A5F6-2A32ACC383CA}" srcOrd="0" destOrd="0" presId="urn:microsoft.com/office/officeart/2005/8/layout/pyramid3"/>
    <dgm:cxn modelId="{8FBBF35E-5467-4AC0-A7F3-E0DAA39969F4}" type="presParOf" srcId="{E75DFDAD-3551-4905-A52C-97FBFD5FBF46}" destId="{B523DD0E-2504-46AB-9CBA-240813DFF145}" srcOrd="1" destOrd="0" presId="urn:microsoft.com/office/officeart/2005/8/layout/pyramid3"/>
    <dgm:cxn modelId="{F658271B-E34E-404D-9F20-C657212515F6}" type="presParOf" srcId="{594BD1C7-BA70-42E5-9353-DF8F6CF144A7}" destId="{0928160A-5301-420C-A4FF-225B5F15E263}" srcOrd="1" destOrd="0" presId="urn:microsoft.com/office/officeart/2005/8/layout/pyramid3"/>
    <dgm:cxn modelId="{194C384F-3D96-4A92-9A66-C6A21901A025}" type="presParOf" srcId="{0928160A-5301-420C-A4FF-225B5F15E263}" destId="{BDD672E8-3CF1-4614-91AD-41BC4F0BF33C}" srcOrd="0" destOrd="0" presId="urn:microsoft.com/office/officeart/2005/8/layout/pyramid3"/>
    <dgm:cxn modelId="{9F7633E9-2B27-4ED9-9396-06B860E1E1EC}" type="presParOf" srcId="{0928160A-5301-420C-A4FF-225B5F15E263}" destId="{4F7CE288-2BC9-4AB0-BD0E-E1EED285B16E}" srcOrd="1" destOrd="0" presId="urn:microsoft.com/office/officeart/2005/8/layout/pyramid3"/>
    <dgm:cxn modelId="{F91D4002-12A9-48AC-97CD-D9583952C1A0}" type="presParOf" srcId="{594BD1C7-BA70-42E5-9353-DF8F6CF144A7}" destId="{EBF1F13D-33B5-45E1-BFBC-AA7F04149410}" srcOrd="2" destOrd="0" presId="urn:microsoft.com/office/officeart/2005/8/layout/pyramid3"/>
    <dgm:cxn modelId="{DCB45AC3-6C8A-4B61-B008-1CA7C7004164}" type="presParOf" srcId="{EBF1F13D-33B5-45E1-BFBC-AA7F04149410}" destId="{53E632BF-F500-46B5-AF64-E067C2E99976}" srcOrd="0" destOrd="0" presId="urn:microsoft.com/office/officeart/2005/8/layout/pyramid3"/>
    <dgm:cxn modelId="{030D957F-4487-4E24-8284-B5A853617769}" type="presParOf" srcId="{EBF1F13D-33B5-45E1-BFBC-AA7F04149410}" destId="{409FF16B-4208-4AC3-866A-FE9DCE8B07EF}" srcOrd="1" destOrd="0" presId="urn:microsoft.com/office/officeart/2005/8/layout/pyramid3"/>
    <dgm:cxn modelId="{889929BF-6C8F-4B0C-81DA-D8BC73D323CB}" type="presParOf" srcId="{594BD1C7-BA70-42E5-9353-DF8F6CF144A7}" destId="{620822B6-0FD7-4D19-96A1-BDE2D35E036D}" srcOrd="3" destOrd="0" presId="urn:microsoft.com/office/officeart/2005/8/layout/pyramid3"/>
    <dgm:cxn modelId="{F484C161-19A4-43C8-9043-DEF5915E9413}" type="presParOf" srcId="{620822B6-0FD7-4D19-96A1-BDE2D35E036D}" destId="{6583F402-5E11-4E4A-913E-2448FFA2F111}" srcOrd="0" destOrd="0" presId="urn:microsoft.com/office/officeart/2005/8/layout/pyramid3"/>
    <dgm:cxn modelId="{D0A14D51-DA56-4C70-918E-68F592B5ED5D}" type="presParOf" srcId="{620822B6-0FD7-4D19-96A1-BDE2D35E036D}" destId="{5867F2C7-A0BA-4092-A197-22C4C1F0E0B0}" srcOrd="1" destOrd="0" presId="urn:microsoft.com/office/officeart/2005/8/layout/pyramid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4BA881-6967-4B42-A5F6-2A32ACC383CA}">
      <dsp:nvSpPr>
        <dsp:cNvPr id="0" name=""/>
        <dsp:cNvSpPr/>
      </dsp:nvSpPr>
      <dsp:spPr>
        <a:xfrm rot="10800000">
          <a:off x="0" y="0"/>
          <a:ext cx="5300870" cy="912714"/>
        </a:xfrm>
        <a:prstGeom prst="trapezoid">
          <a:avLst>
            <a:gd name="adj" fmla="val 65147"/>
          </a:avLst>
        </a:prstGeom>
        <a:solidFill>
          <a:schemeClr val="accent2">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lang="en-US" sz="2000" kern="1200" dirty="0"/>
        </a:p>
        <a:p>
          <a:pPr marL="0" lvl="0" indent="0" algn="ctr" defTabSz="889000">
            <a:lnSpc>
              <a:spcPct val="90000"/>
            </a:lnSpc>
            <a:spcBef>
              <a:spcPct val="0"/>
            </a:spcBef>
            <a:spcAft>
              <a:spcPct val="35000"/>
            </a:spcAft>
            <a:buNone/>
          </a:pPr>
          <a:r>
            <a:rPr lang="en-US" sz="2000" kern="1200" dirty="0"/>
            <a:t>Attention</a:t>
          </a:r>
        </a:p>
        <a:p>
          <a:pPr marL="0" lvl="0" indent="0" algn="ctr" defTabSz="889000">
            <a:lnSpc>
              <a:spcPct val="90000"/>
            </a:lnSpc>
            <a:spcBef>
              <a:spcPct val="0"/>
            </a:spcBef>
            <a:spcAft>
              <a:spcPct val="35000"/>
            </a:spcAft>
            <a:buNone/>
          </a:pPr>
          <a:r>
            <a:rPr lang="en-US" sz="1000" kern="1200" dirty="0"/>
            <a:t>Take notice and be aware</a:t>
          </a:r>
        </a:p>
        <a:p>
          <a:pPr marL="0" lvl="0" indent="0" algn="ctr" defTabSz="889000">
            <a:lnSpc>
              <a:spcPct val="90000"/>
            </a:lnSpc>
            <a:spcBef>
              <a:spcPct val="0"/>
            </a:spcBef>
            <a:spcAft>
              <a:spcPct val="35000"/>
            </a:spcAft>
            <a:buNone/>
          </a:pPr>
          <a:endParaRPr lang="en-US" sz="1800" kern="1200" dirty="0"/>
        </a:p>
      </dsp:txBody>
      <dsp:txXfrm rot="-10800000">
        <a:off x="927652" y="0"/>
        <a:ext cx="3445566" cy="912714"/>
      </dsp:txXfrm>
    </dsp:sp>
    <dsp:sp modelId="{BDD672E8-3CF1-4614-91AD-41BC4F0BF33C}">
      <dsp:nvSpPr>
        <dsp:cNvPr id="0" name=""/>
        <dsp:cNvSpPr/>
      </dsp:nvSpPr>
      <dsp:spPr>
        <a:xfrm rot="10800000">
          <a:off x="594602" y="912714"/>
          <a:ext cx="4111665" cy="1048395"/>
        </a:xfrm>
        <a:prstGeom prst="trapezoid">
          <a:avLst>
            <a:gd name="adj" fmla="val 65147"/>
          </a:avLst>
        </a:prstGeom>
        <a:solidFill>
          <a:schemeClr val="accent2">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t>Interest</a:t>
          </a:r>
        </a:p>
        <a:p>
          <a:pPr marL="0" lvl="0" indent="0" algn="ctr" defTabSz="889000">
            <a:lnSpc>
              <a:spcPct val="90000"/>
            </a:lnSpc>
            <a:spcBef>
              <a:spcPct val="0"/>
            </a:spcBef>
            <a:spcAft>
              <a:spcPct val="35000"/>
            </a:spcAft>
            <a:buNone/>
          </a:pPr>
          <a:r>
            <a:rPr lang="en-US" sz="1050" kern="1200" dirty="0"/>
            <a:t>Deepen engagement</a:t>
          </a:r>
        </a:p>
      </dsp:txBody>
      <dsp:txXfrm rot="-10800000">
        <a:off x="1314144" y="912714"/>
        <a:ext cx="2672582" cy="1048395"/>
      </dsp:txXfrm>
    </dsp:sp>
    <dsp:sp modelId="{53E632BF-F500-46B5-AF64-E067C2E99976}">
      <dsp:nvSpPr>
        <dsp:cNvPr id="0" name=""/>
        <dsp:cNvSpPr/>
      </dsp:nvSpPr>
      <dsp:spPr>
        <a:xfrm rot="10800000">
          <a:off x="1281413" y="1963976"/>
          <a:ext cx="2738044" cy="950942"/>
        </a:xfrm>
        <a:prstGeom prst="trapezoid">
          <a:avLst>
            <a:gd name="adj" fmla="val 65147"/>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bg1"/>
              </a:solidFill>
            </a:rPr>
            <a:t>Desire</a:t>
          </a:r>
        </a:p>
        <a:p>
          <a:pPr marL="0" lvl="0" indent="0" algn="ctr" defTabSz="889000">
            <a:lnSpc>
              <a:spcPct val="90000"/>
            </a:lnSpc>
            <a:spcBef>
              <a:spcPct val="0"/>
            </a:spcBef>
            <a:spcAft>
              <a:spcPct val="35000"/>
            </a:spcAft>
            <a:buNone/>
          </a:pPr>
          <a:r>
            <a:rPr lang="en-US" sz="1000" kern="1200" dirty="0">
              <a:solidFill>
                <a:schemeClr val="bg1"/>
              </a:solidFill>
            </a:rPr>
            <a:t>Prioritize; Greater urgency &amp; anticipation</a:t>
          </a:r>
        </a:p>
      </dsp:txBody>
      <dsp:txXfrm rot="-10800000">
        <a:off x="1760571" y="1963976"/>
        <a:ext cx="1779728" cy="950942"/>
      </dsp:txXfrm>
    </dsp:sp>
    <dsp:sp modelId="{6583F402-5E11-4E4A-913E-2448FFA2F111}">
      <dsp:nvSpPr>
        <dsp:cNvPr id="0" name=""/>
        <dsp:cNvSpPr/>
      </dsp:nvSpPr>
      <dsp:spPr>
        <a:xfrm rot="10800000">
          <a:off x="1892025" y="2912052"/>
          <a:ext cx="1516819" cy="1156364"/>
        </a:xfrm>
        <a:prstGeom prst="trapezoid">
          <a:avLst>
            <a:gd name="adj" fmla="val 65147"/>
          </a:avLst>
        </a:prstGeom>
        <a:solidFill>
          <a:schemeClr val="accent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548640" numCol="1" spcCol="1270" anchor="ctr" anchorCtr="0">
          <a:noAutofit/>
        </a:bodyPr>
        <a:lstStyle/>
        <a:p>
          <a:pPr marL="0" lvl="0" indent="0" algn="ctr" defTabSz="533400">
            <a:lnSpc>
              <a:spcPct val="100000"/>
            </a:lnSpc>
            <a:spcBef>
              <a:spcPct val="0"/>
            </a:spcBef>
            <a:spcAft>
              <a:spcPts val="0"/>
            </a:spcAft>
            <a:buNone/>
          </a:pPr>
          <a:endParaRPr lang="en-US" sz="1200" kern="1200" dirty="0">
            <a:solidFill>
              <a:schemeClr val="bg1"/>
            </a:solidFill>
          </a:endParaRPr>
        </a:p>
        <a:p>
          <a:pPr marL="0" lvl="0" indent="0" algn="ctr" defTabSz="533400">
            <a:lnSpc>
              <a:spcPct val="100000"/>
            </a:lnSpc>
            <a:spcBef>
              <a:spcPct val="0"/>
            </a:spcBef>
            <a:spcAft>
              <a:spcPts val="0"/>
            </a:spcAft>
            <a:buNone/>
          </a:pPr>
          <a:endParaRPr lang="en-US" sz="1200" kern="1200" dirty="0">
            <a:solidFill>
              <a:schemeClr val="bg1"/>
            </a:solidFill>
          </a:endParaRPr>
        </a:p>
        <a:p>
          <a:pPr marL="0" lvl="0" indent="0" algn="ctr" defTabSz="533400">
            <a:lnSpc>
              <a:spcPct val="100000"/>
            </a:lnSpc>
            <a:spcBef>
              <a:spcPct val="0"/>
            </a:spcBef>
            <a:spcAft>
              <a:spcPts val="0"/>
            </a:spcAft>
            <a:buNone/>
          </a:pPr>
          <a:r>
            <a:rPr lang="en-US" sz="1200" kern="1200" dirty="0">
              <a:solidFill>
                <a:schemeClr val="bg1"/>
              </a:solidFill>
            </a:rPr>
            <a:t>Action &amp; Advocacy </a:t>
          </a:r>
        </a:p>
        <a:p>
          <a:pPr marL="0" lvl="0" indent="0" algn="ctr" defTabSz="533400">
            <a:lnSpc>
              <a:spcPct val="100000"/>
            </a:lnSpc>
            <a:spcBef>
              <a:spcPct val="0"/>
            </a:spcBef>
            <a:spcAft>
              <a:spcPts val="0"/>
            </a:spcAft>
            <a:buNone/>
          </a:pPr>
          <a:endParaRPr lang="en-US" sz="1200" kern="1200" dirty="0">
            <a:solidFill>
              <a:schemeClr val="bg1"/>
            </a:solidFill>
          </a:endParaRPr>
        </a:p>
        <a:p>
          <a:pPr marL="0" lvl="0" indent="0" algn="ctr" defTabSz="533400">
            <a:lnSpc>
              <a:spcPct val="100000"/>
            </a:lnSpc>
            <a:spcBef>
              <a:spcPct val="0"/>
            </a:spcBef>
            <a:spcAft>
              <a:spcPts val="0"/>
            </a:spcAft>
            <a:buNone/>
          </a:pPr>
          <a:r>
            <a:rPr lang="en-US" sz="800" kern="1200" dirty="0">
              <a:solidFill>
                <a:schemeClr val="bg1"/>
              </a:solidFill>
            </a:rPr>
            <a:t>Actively support </a:t>
          </a:r>
        </a:p>
        <a:p>
          <a:pPr marL="0" lvl="0" indent="0" algn="ctr" defTabSz="533400">
            <a:lnSpc>
              <a:spcPct val="100000"/>
            </a:lnSpc>
            <a:spcBef>
              <a:spcPct val="0"/>
            </a:spcBef>
            <a:spcAft>
              <a:spcPts val="0"/>
            </a:spcAft>
            <a:buNone/>
          </a:pPr>
          <a:r>
            <a:rPr lang="en-US" sz="800" kern="1200" dirty="0">
              <a:solidFill>
                <a:schemeClr val="bg1"/>
              </a:solidFill>
            </a:rPr>
            <a:t>or </a:t>
          </a:r>
        </a:p>
        <a:p>
          <a:pPr marL="0" lvl="0" indent="0" algn="ctr" defTabSz="533400">
            <a:lnSpc>
              <a:spcPct val="100000"/>
            </a:lnSpc>
            <a:spcBef>
              <a:spcPct val="0"/>
            </a:spcBef>
            <a:spcAft>
              <a:spcPts val="0"/>
            </a:spcAft>
            <a:buNone/>
          </a:pPr>
          <a:r>
            <a:rPr lang="en-US" sz="800" kern="1200" dirty="0">
              <a:solidFill>
                <a:schemeClr val="bg1"/>
              </a:solidFill>
            </a:rPr>
            <a:t>promote</a:t>
          </a:r>
        </a:p>
        <a:p>
          <a:pPr marL="0" lvl="0" indent="0" algn="ctr" defTabSz="533400">
            <a:lnSpc>
              <a:spcPct val="100000"/>
            </a:lnSpc>
            <a:spcBef>
              <a:spcPct val="0"/>
            </a:spcBef>
            <a:spcAft>
              <a:spcPts val="0"/>
            </a:spcAft>
            <a:buNone/>
          </a:pPr>
          <a:endParaRPr lang="en-US" sz="1200" kern="1200" dirty="0">
            <a:solidFill>
              <a:schemeClr val="bg1"/>
            </a:solidFill>
          </a:endParaRPr>
        </a:p>
      </dsp:txBody>
      <dsp:txXfrm rot="-10800000">
        <a:off x="1892025" y="2912052"/>
        <a:ext cx="1516819" cy="1156364"/>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4BA881-6967-4B42-A5F6-2A32ACC383CA}">
      <dsp:nvSpPr>
        <dsp:cNvPr id="0" name=""/>
        <dsp:cNvSpPr/>
      </dsp:nvSpPr>
      <dsp:spPr>
        <a:xfrm rot="10800000">
          <a:off x="0" y="0"/>
          <a:ext cx="784031" cy="138100"/>
        </a:xfrm>
        <a:prstGeom prst="trapezoid">
          <a:avLst>
            <a:gd name="adj" fmla="val 70966"/>
          </a:avLst>
        </a:prstGeom>
        <a:solidFill>
          <a:schemeClr val="accent2">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endParaRPr lang="en-US" sz="700" kern="1200" dirty="0"/>
        </a:p>
      </dsp:txBody>
      <dsp:txXfrm rot="-10800000">
        <a:off x="137205" y="0"/>
        <a:ext cx="509620" cy="138100"/>
      </dsp:txXfrm>
    </dsp:sp>
    <dsp:sp modelId="{BDD672E8-3CF1-4614-91AD-41BC4F0BF33C}">
      <dsp:nvSpPr>
        <dsp:cNvPr id="0" name=""/>
        <dsp:cNvSpPr/>
      </dsp:nvSpPr>
      <dsp:spPr>
        <a:xfrm rot="10800000">
          <a:off x="98003" y="138100"/>
          <a:ext cx="588023" cy="138100"/>
        </a:xfrm>
        <a:prstGeom prst="trapezoid">
          <a:avLst>
            <a:gd name="adj" fmla="val 70966"/>
          </a:avLst>
        </a:prstGeom>
        <a:solidFill>
          <a:schemeClr val="accent2">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en-US" sz="800" kern="1200" dirty="0"/>
            <a:t>Interest</a:t>
          </a:r>
        </a:p>
      </dsp:txBody>
      <dsp:txXfrm rot="-10800000">
        <a:off x="200907" y="138100"/>
        <a:ext cx="382215" cy="138100"/>
      </dsp:txXfrm>
    </dsp:sp>
    <dsp:sp modelId="{53E632BF-F500-46B5-AF64-E067C2E99976}">
      <dsp:nvSpPr>
        <dsp:cNvPr id="0" name=""/>
        <dsp:cNvSpPr/>
      </dsp:nvSpPr>
      <dsp:spPr>
        <a:xfrm rot="10800000">
          <a:off x="196552" y="278041"/>
          <a:ext cx="390925" cy="138100"/>
        </a:xfrm>
        <a:prstGeom prst="trapezoid">
          <a:avLst>
            <a:gd name="adj" fmla="val 70966"/>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endParaRPr lang="en-US" sz="800" kern="1200" dirty="0"/>
        </a:p>
      </dsp:txBody>
      <dsp:txXfrm rot="-10800000">
        <a:off x="264964" y="278041"/>
        <a:ext cx="254101" cy="138100"/>
      </dsp:txXfrm>
    </dsp:sp>
    <dsp:sp modelId="{6583F402-5E11-4E4A-913E-2448FFA2F111}">
      <dsp:nvSpPr>
        <dsp:cNvPr id="0" name=""/>
        <dsp:cNvSpPr/>
      </dsp:nvSpPr>
      <dsp:spPr>
        <a:xfrm rot="10800000">
          <a:off x="288676" y="414300"/>
          <a:ext cx="206678" cy="138100"/>
        </a:xfrm>
        <a:prstGeom prst="trapezoid">
          <a:avLst>
            <a:gd name="adj" fmla="val 70966"/>
          </a:avLst>
        </a:prstGeom>
        <a:solidFill>
          <a:schemeClr val="accent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177800">
            <a:lnSpc>
              <a:spcPct val="90000"/>
            </a:lnSpc>
            <a:spcBef>
              <a:spcPct val="0"/>
            </a:spcBef>
            <a:spcAft>
              <a:spcPct val="35000"/>
            </a:spcAft>
            <a:buNone/>
          </a:pPr>
          <a:endParaRPr lang="en-US" sz="400" kern="1200" dirty="0">
            <a:solidFill>
              <a:schemeClr val="bg1"/>
            </a:solidFill>
          </a:endParaRPr>
        </a:p>
      </dsp:txBody>
      <dsp:txXfrm rot="-10800000">
        <a:off x="288676" y="414300"/>
        <a:ext cx="206678" cy="138100"/>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4BA881-6967-4B42-A5F6-2A32ACC383CA}">
      <dsp:nvSpPr>
        <dsp:cNvPr id="0" name=""/>
        <dsp:cNvSpPr/>
      </dsp:nvSpPr>
      <dsp:spPr>
        <a:xfrm rot="10800000">
          <a:off x="0" y="0"/>
          <a:ext cx="1043545" cy="183811"/>
        </a:xfrm>
        <a:prstGeom prst="trapezoid">
          <a:avLst>
            <a:gd name="adj" fmla="val 70966"/>
          </a:avLst>
        </a:prstGeom>
        <a:solidFill>
          <a:schemeClr val="accent2">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endParaRPr lang="en-US" sz="700" kern="1200" dirty="0"/>
        </a:p>
      </dsp:txBody>
      <dsp:txXfrm rot="-10800000">
        <a:off x="182620" y="0"/>
        <a:ext cx="678304" cy="183811"/>
      </dsp:txXfrm>
    </dsp:sp>
    <dsp:sp modelId="{BDD672E8-3CF1-4614-91AD-41BC4F0BF33C}">
      <dsp:nvSpPr>
        <dsp:cNvPr id="0" name=""/>
        <dsp:cNvSpPr/>
      </dsp:nvSpPr>
      <dsp:spPr>
        <a:xfrm rot="10800000">
          <a:off x="130443" y="183811"/>
          <a:ext cx="782658" cy="183811"/>
        </a:xfrm>
        <a:prstGeom prst="trapezoid">
          <a:avLst>
            <a:gd name="adj" fmla="val 70966"/>
          </a:avLst>
        </a:prstGeom>
        <a:solidFill>
          <a:schemeClr val="accent2">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endParaRPr lang="en-US" sz="800" kern="1200" dirty="0"/>
        </a:p>
      </dsp:txBody>
      <dsp:txXfrm rot="-10800000">
        <a:off x="267408" y="183811"/>
        <a:ext cx="508728" cy="183811"/>
      </dsp:txXfrm>
    </dsp:sp>
    <dsp:sp modelId="{53E632BF-F500-46B5-AF64-E067C2E99976}">
      <dsp:nvSpPr>
        <dsp:cNvPr id="0" name=""/>
        <dsp:cNvSpPr/>
      </dsp:nvSpPr>
      <dsp:spPr>
        <a:xfrm rot="10800000">
          <a:off x="261611" y="370073"/>
          <a:ext cx="520321" cy="183811"/>
        </a:xfrm>
        <a:prstGeom prst="trapezoid">
          <a:avLst>
            <a:gd name="adj" fmla="val 70966"/>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en-US" sz="800" kern="1200" dirty="0">
              <a:solidFill>
                <a:schemeClr val="bg1"/>
              </a:solidFill>
            </a:rPr>
            <a:t>Desire</a:t>
          </a:r>
        </a:p>
      </dsp:txBody>
      <dsp:txXfrm rot="-10800000">
        <a:off x="352667" y="370073"/>
        <a:ext cx="338209" cy="183811"/>
      </dsp:txXfrm>
    </dsp:sp>
    <dsp:sp modelId="{6583F402-5E11-4E4A-913E-2448FFA2F111}">
      <dsp:nvSpPr>
        <dsp:cNvPr id="0" name=""/>
        <dsp:cNvSpPr/>
      </dsp:nvSpPr>
      <dsp:spPr>
        <a:xfrm rot="10800000">
          <a:off x="384228" y="551434"/>
          <a:ext cx="275088" cy="183811"/>
        </a:xfrm>
        <a:prstGeom prst="trapezoid">
          <a:avLst>
            <a:gd name="adj" fmla="val 70966"/>
          </a:avLst>
        </a:prstGeom>
        <a:solidFill>
          <a:schemeClr val="accent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177800">
            <a:lnSpc>
              <a:spcPct val="90000"/>
            </a:lnSpc>
            <a:spcBef>
              <a:spcPct val="0"/>
            </a:spcBef>
            <a:spcAft>
              <a:spcPct val="35000"/>
            </a:spcAft>
            <a:buNone/>
          </a:pPr>
          <a:endParaRPr lang="en-US" sz="400" kern="1200" dirty="0">
            <a:solidFill>
              <a:schemeClr val="bg1"/>
            </a:solidFill>
          </a:endParaRPr>
        </a:p>
      </dsp:txBody>
      <dsp:txXfrm rot="-10800000">
        <a:off x="384228" y="551434"/>
        <a:ext cx="275088" cy="183811"/>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4BA881-6967-4B42-A5F6-2A32ACC383CA}">
      <dsp:nvSpPr>
        <dsp:cNvPr id="0" name=""/>
        <dsp:cNvSpPr/>
      </dsp:nvSpPr>
      <dsp:spPr>
        <a:xfrm rot="10800000">
          <a:off x="0" y="0"/>
          <a:ext cx="1043545" cy="183811"/>
        </a:xfrm>
        <a:prstGeom prst="trapezoid">
          <a:avLst>
            <a:gd name="adj" fmla="val 70966"/>
          </a:avLst>
        </a:prstGeom>
        <a:solidFill>
          <a:schemeClr val="accent2">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endParaRPr lang="en-US" sz="700" kern="1200" dirty="0"/>
        </a:p>
      </dsp:txBody>
      <dsp:txXfrm rot="-10800000">
        <a:off x="182620" y="0"/>
        <a:ext cx="678304" cy="183811"/>
      </dsp:txXfrm>
    </dsp:sp>
    <dsp:sp modelId="{BDD672E8-3CF1-4614-91AD-41BC4F0BF33C}">
      <dsp:nvSpPr>
        <dsp:cNvPr id="0" name=""/>
        <dsp:cNvSpPr/>
      </dsp:nvSpPr>
      <dsp:spPr>
        <a:xfrm rot="10800000">
          <a:off x="130443" y="183811"/>
          <a:ext cx="782658" cy="183811"/>
        </a:xfrm>
        <a:prstGeom prst="trapezoid">
          <a:avLst>
            <a:gd name="adj" fmla="val 70966"/>
          </a:avLst>
        </a:prstGeom>
        <a:solidFill>
          <a:schemeClr val="accent2">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endParaRPr lang="en-US" sz="800" kern="1200" dirty="0"/>
        </a:p>
      </dsp:txBody>
      <dsp:txXfrm rot="-10800000">
        <a:off x="267408" y="183811"/>
        <a:ext cx="508728" cy="183811"/>
      </dsp:txXfrm>
    </dsp:sp>
    <dsp:sp modelId="{53E632BF-F500-46B5-AF64-E067C2E99976}">
      <dsp:nvSpPr>
        <dsp:cNvPr id="0" name=""/>
        <dsp:cNvSpPr/>
      </dsp:nvSpPr>
      <dsp:spPr>
        <a:xfrm rot="10800000">
          <a:off x="261611" y="370073"/>
          <a:ext cx="520321" cy="183811"/>
        </a:xfrm>
        <a:prstGeom prst="trapezoid">
          <a:avLst>
            <a:gd name="adj" fmla="val 70966"/>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en-US" sz="800" kern="1200" dirty="0">
              <a:solidFill>
                <a:schemeClr val="bg1"/>
              </a:solidFill>
            </a:rPr>
            <a:t>Desire</a:t>
          </a:r>
        </a:p>
      </dsp:txBody>
      <dsp:txXfrm rot="-10800000">
        <a:off x="352667" y="370073"/>
        <a:ext cx="338209" cy="183811"/>
      </dsp:txXfrm>
    </dsp:sp>
    <dsp:sp modelId="{6583F402-5E11-4E4A-913E-2448FFA2F111}">
      <dsp:nvSpPr>
        <dsp:cNvPr id="0" name=""/>
        <dsp:cNvSpPr/>
      </dsp:nvSpPr>
      <dsp:spPr>
        <a:xfrm rot="10800000">
          <a:off x="384228" y="551434"/>
          <a:ext cx="275088" cy="183811"/>
        </a:xfrm>
        <a:prstGeom prst="trapezoid">
          <a:avLst>
            <a:gd name="adj" fmla="val 70966"/>
          </a:avLst>
        </a:prstGeom>
        <a:solidFill>
          <a:schemeClr val="accent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177800">
            <a:lnSpc>
              <a:spcPct val="90000"/>
            </a:lnSpc>
            <a:spcBef>
              <a:spcPct val="0"/>
            </a:spcBef>
            <a:spcAft>
              <a:spcPct val="35000"/>
            </a:spcAft>
            <a:buNone/>
          </a:pPr>
          <a:endParaRPr lang="en-US" sz="400" kern="1200" dirty="0">
            <a:solidFill>
              <a:schemeClr val="bg1"/>
            </a:solidFill>
          </a:endParaRPr>
        </a:p>
      </dsp:txBody>
      <dsp:txXfrm rot="-10800000">
        <a:off x="384228" y="551434"/>
        <a:ext cx="275088" cy="183811"/>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4BA881-6967-4B42-A5F6-2A32ACC383CA}">
      <dsp:nvSpPr>
        <dsp:cNvPr id="0" name=""/>
        <dsp:cNvSpPr/>
      </dsp:nvSpPr>
      <dsp:spPr>
        <a:xfrm rot="10800000">
          <a:off x="0" y="0"/>
          <a:ext cx="984822" cy="96332"/>
        </a:xfrm>
        <a:prstGeom prst="trapezoid">
          <a:avLst>
            <a:gd name="adj" fmla="val 81352"/>
          </a:avLst>
        </a:prstGeom>
        <a:solidFill>
          <a:schemeClr val="accent2">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endParaRPr lang="en-US" sz="1000" kern="1200" dirty="0"/>
        </a:p>
      </dsp:txBody>
      <dsp:txXfrm rot="-10800000">
        <a:off x="172343" y="0"/>
        <a:ext cx="640134" cy="96332"/>
      </dsp:txXfrm>
    </dsp:sp>
    <dsp:sp modelId="{BDD672E8-3CF1-4614-91AD-41BC4F0BF33C}">
      <dsp:nvSpPr>
        <dsp:cNvPr id="0" name=""/>
        <dsp:cNvSpPr/>
      </dsp:nvSpPr>
      <dsp:spPr>
        <a:xfrm rot="10800000">
          <a:off x="78368" y="96332"/>
          <a:ext cx="828085" cy="96332"/>
        </a:xfrm>
        <a:prstGeom prst="trapezoid">
          <a:avLst>
            <a:gd name="adj" fmla="val 81352"/>
          </a:avLst>
        </a:prstGeom>
        <a:solidFill>
          <a:schemeClr val="accent2">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66725">
            <a:lnSpc>
              <a:spcPct val="90000"/>
            </a:lnSpc>
            <a:spcBef>
              <a:spcPct val="0"/>
            </a:spcBef>
            <a:spcAft>
              <a:spcPct val="35000"/>
            </a:spcAft>
            <a:buNone/>
          </a:pPr>
          <a:endParaRPr lang="en-US" sz="1050" kern="1200" dirty="0"/>
        </a:p>
      </dsp:txBody>
      <dsp:txXfrm rot="-10800000">
        <a:off x="223283" y="96332"/>
        <a:ext cx="538255" cy="96332"/>
      </dsp:txXfrm>
    </dsp:sp>
    <dsp:sp modelId="{53E632BF-F500-46B5-AF64-E067C2E99976}">
      <dsp:nvSpPr>
        <dsp:cNvPr id="0" name=""/>
        <dsp:cNvSpPr/>
      </dsp:nvSpPr>
      <dsp:spPr>
        <a:xfrm rot="10800000">
          <a:off x="157669" y="193949"/>
          <a:ext cx="669482" cy="96332"/>
        </a:xfrm>
        <a:prstGeom prst="trapezoid">
          <a:avLst>
            <a:gd name="adj" fmla="val 81352"/>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66725">
            <a:lnSpc>
              <a:spcPct val="90000"/>
            </a:lnSpc>
            <a:spcBef>
              <a:spcPct val="0"/>
            </a:spcBef>
            <a:spcAft>
              <a:spcPct val="35000"/>
            </a:spcAft>
            <a:buNone/>
          </a:pPr>
          <a:endParaRPr lang="en-US" sz="1050" kern="1200" dirty="0"/>
        </a:p>
      </dsp:txBody>
      <dsp:txXfrm rot="-10800000">
        <a:off x="274829" y="193949"/>
        <a:ext cx="435163" cy="96332"/>
      </dsp:txXfrm>
    </dsp:sp>
    <dsp:sp modelId="{6583F402-5E11-4E4A-913E-2448FFA2F111}">
      <dsp:nvSpPr>
        <dsp:cNvPr id="0" name=""/>
        <dsp:cNvSpPr/>
      </dsp:nvSpPr>
      <dsp:spPr>
        <a:xfrm rot="10800000">
          <a:off x="248922" y="288997"/>
          <a:ext cx="508117" cy="316288"/>
        </a:xfrm>
        <a:prstGeom prst="trapezoid">
          <a:avLst>
            <a:gd name="adj" fmla="val 81352"/>
          </a:avLst>
        </a:prstGeom>
        <a:solidFill>
          <a:schemeClr val="accent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r>
            <a:rPr lang="en-US" sz="700" kern="1200" dirty="0">
              <a:solidFill>
                <a:schemeClr val="bg1"/>
              </a:solidFill>
            </a:rPr>
            <a:t>A&amp;A</a:t>
          </a:r>
        </a:p>
      </dsp:txBody>
      <dsp:txXfrm rot="-10800000">
        <a:off x="248922" y="288997"/>
        <a:ext cx="508117" cy="31628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4BA881-6967-4B42-A5F6-2A32ACC383CA}">
      <dsp:nvSpPr>
        <dsp:cNvPr id="0" name=""/>
        <dsp:cNvSpPr/>
      </dsp:nvSpPr>
      <dsp:spPr>
        <a:xfrm rot="10800000">
          <a:off x="0" y="0"/>
          <a:ext cx="784031" cy="138100"/>
        </a:xfrm>
        <a:prstGeom prst="trapezoid">
          <a:avLst>
            <a:gd name="adj" fmla="val 70966"/>
          </a:avLst>
        </a:prstGeom>
        <a:solidFill>
          <a:schemeClr val="accent2">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r>
            <a:rPr lang="en-US" sz="700" kern="1200" dirty="0"/>
            <a:t>Attention</a:t>
          </a:r>
        </a:p>
      </dsp:txBody>
      <dsp:txXfrm rot="-10800000">
        <a:off x="137205" y="0"/>
        <a:ext cx="509620" cy="138100"/>
      </dsp:txXfrm>
    </dsp:sp>
    <dsp:sp modelId="{BDD672E8-3CF1-4614-91AD-41BC4F0BF33C}">
      <dsp:nvSpPr>
        <dsp:cNvPr id="0" name=""/>
        <dsp:cNvSpPr/>
      </dsp:nvSpPr>
      <dsp:spPr>
        <a:xfrm rot="10800000">
          <a:off x="98003" y="138100"/>
          <a:ext cx="588023" cy="138100"/>
        </a:xfrm>
        <a:prstGeom prst="trapezoid">
          <a:avLst>
            <a:gd name="adj" fmla="val 70966"/>
          </a:avLst>
        </a:prstGeom>
        <a:solidFill>
          <a:schemeClr val="accent2">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endParaRPr lang="en-US" sz="800" kern="1200" dirty="0"/>
        </a:p>
      </dsp:txBody>
      <dsp:txXfrm rot="-10800000">
        <a:off x="200907" y="138100"/>
        <a:ext cx="382215" cy="138100"/>
      </dsp:txXfrm>
    </dsp:sp>
    <dsp:sp modelId="{53E632BF-F500-46B5-AF64-E067C2E99976}">
      <dsp:nvSpPr>
        <dsp:cNvPr id="0" name=""/>
        <dsp:cNvSpPr/>
      </dsp:nvSpPr>
      <dsp:spPr>
        <a:xfrm rot="10800000">
          <a:off x="196552" y="278041"/>
          <a:ext cx="390925" cy="138100"/>
        </a:xfrm>
        <a:prstGeom prst="trapezoid">
          <a:avLst>
            <a:gd name="adj" fmla="val 70966"/>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endParaRPr lang="en-US" sz="800" kern="1200" dirty="0"/>
        </a:p>
      </dsp:txBody>
      <dsp:txXfrm rot="-10800000">
        <a:off x="264964" y="278041"/>
        <a:ext cx="254101" cy="138100"/>
      </dsp:txXfrm>
    </dsp:sp>
    <dsp:sp modelId="{6583F402-5E11-4E4A-913E-2448FFA2F111}">
      <dsp:nvSpPr>
        <dsp:cNvPr id="0" name=""/>
        <dsp:cNvSpPr/>
      </dsp:nvSpPr>
      <dsp:spPr>
        <a:xfrm rot="10800000">
          <a:off x="288676" y="414300"/>
          <a:ext cx="206678" cy="138100"/>
        </a:xfrm>
        <a:prstGeom prst="trapezoid">
          <a:avLst>
            <a:gd name="adj" fmla="val 70966"/>
          </a:avLst>
        </a:prstGeom>
        <a:solidFill>
          <a:schemeClr val="accent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177800">
            <a:lnSpc>
              <a:spcPct val="90000"/>
            </a:lnSpc>
            <a:spcBef>
              <a:spcPct val="0"/>
            </a:spcBef>
            <a:spcAft>
              <a:spcPct val="35000"/>
            </a:spcAft>
            <a:buNone/>
          </a:pPr>
          <a:endParaRPr lang="en-US" sz="400" kern="1200" dirty="0">
            <a:solidFill>
              <a:schemeClr val="bg1"/>
            </a:solidFill>
          </a:endParaRPr>
        </a:p>
      </dsp:txBody>
      <dsp:txXfrm rot="-10800000">
        <a:off x="288676" y="414300"/>
        <a:ext cx="206678" cy="1381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4BA881-6967-4B42-A5F6-2A32ACC383CA}">
      <dsp:nvSpPr>
        <dsp:cNvPr id="0" name=""/>
        <dsp:cNvSpPr/>
      </dsp:nvSpPr>
      <dsp:spPr>
        <a:xfrm rot="10800000">
          <a:off x="0" y="0"/>
          <a:ext cx="784031" cy="138100"/>
        </a:xfrm>
        <a:prstGeom prst="trapezoid">
          <a:avLst>
            <a:gd name="adj" fmla="val 70966"/>
          </a:avLst>
        </a:prstGeom>
        <a:solidFill>
          <a:schemeClr val="accent2">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r>
            <a:rPr lang="en-US" sz="700" kern="1200" dirty="0"/>
            <a:t>Attention</a:t>
          </a:r>
        </a:p>
      </dsp:txBody>
      <dsp:txXfrm rot="-10800000">
        <a:off x="137205" y="0"/>
        <a:ext cx="509620" cy="138100"/>
      </dsp:txXfrm>
    </dsp:sp>
    <dsp:sp modelId="{BDD672E8-3CF1-4614-91AD-41BC4F0BF33C}">
      <dsp:nvSpPr>
        <dsp:cNvPr id="0" name=""/>
        <dsp:cNvSpPr/>
      </dsp:nvSpPr>
      <dsp:spPr>
        <a:xfrm rot="10800000">
          <a:off x="98003" y="138100"/>
          <a:ext cx="588023" cy="138100"/>
        </a:xfrm>
        <a:prstGeom prst="trapezoid">
          <a:avLst>
            <a:gd name="adj" fmla="val 70966"/>
          </a:avLst>
        </a:prstGeom>
        <a:solidFill>
          <a:schemeClr val="accent2">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endParaRPr lang="en-US" sz="800" kern="1200" dirty="0"/>
        </a:p>
      </dsp:txBody>
      <dsp:txXfrm rot="-10800000">
        <a:off x="200907" y="138100"/>
        <a:ext cx="382215" cy="138100"/>
      </dsp:txXfrm>
    </dsp:sp>
    <dsp:sp modelId="{53E632BF-F500-46B5-AF64-E067C2E99976}">
      <dsp:nvSpPr>
        <dsp:cNvPr id="0" name=""/>
        <dsp:cNvSpPr/>
      </dsp:nvSpPr>
      <dsp:spPr>
        <a:xfrm rot="10800000">
          <a:off x="196552" y="278041"/>
          <a:ext cx="390925" cy="138100"/>
        </a:xfrm>
        <a:prstGeom prst="trapezoid">
          <a:avLst>
            <a:gd name="adj" fmla="val 70966"/>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endParaRPr lang="en-US" sz="800" kern="1200" dirty="0"/>
        </a:p>
      </dsp:txBody>
      <dsp:txXfrm rot="-10800000">
        <a:off x="264964" y="278041"/>
        <a:ext cx="254101" cy="138100"/>
      </dsp:txXfrm>
    </dsp:sp>
    <dsp:sp modelId="{6583F402-5E11-4E4A-913E-2448FFA2F111}">
      <dsp:nvSpPr>
        <dsp:cNvPr id="0" name=""/>
        <dsp:cNvSpPr/>
      </dsp:nvSpPr>
      <dsp:spPr>
        <a:xfrm rot="10800000">
          <a:off x="288676" y="414300"/>
          <a:ext cx="206678" cy="138100"/>
        </a:xfrm>
        <a:prstGeom prst="trapezoid">
          <a:avLst>
            <a:gd name="adj" fmla="val 70966"/>
          </a:avLst>
        </a:prstGeom>
        <a:solidFill>
          <a:schemeClr val="accent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177800">
            <a:lnSpc>
              <a:spcPct val="90000"/>
            </a:lnSpc>
            <a:spcBef>
              <a:spcPct val="0"/>
            </a:spcBef>
            <a:spcAft>
              <a:spcPct val="35000"/>
            </a:spcAft>
            <a:buNone/>
          </a:pPr>
          <a:endParaRPr lang="en-US" sz="400" kern="1200" dirty="0">
            <a:solidFill>
              <a:schemeClr val="bg1"/>
            </a:solidFill>
          </a:endParaRPr>
        </a:p>
      </dsp:txBody>
      <dsp:txXfrm rot="-10800000">
        <a:off x="288676" y="414300"/>
        <a:ext cx="206678" cy="13810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4BA881-6967-4B42-A5F6-2A32ACC383CA}">
      <dsp:nvSpPr>
        <dsp:cNvPr id="0" name=""/>
        <dsp:cNvSpPr/>
      </dsp:nvSpPr>
      <dsp:spPr>
        <a:xfrm rot="10800000">
          <a:off x="0" y="0"/>
          <a:ext cx="948677" cy="167101"/>
        </a:xfrm>
        <a:prstGeom prst="trapezoid">
          <a:avLst>
            <a:gd name="adj" fmla="val 70966"/>
          </a:avLst>
        </a:prstGeom>
        <a:solidFill>
          <a:schemeClr val="accent2">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endParaRPr lang="en-US" sz="700" kern="1200" dirty="0"/>
        </a:p>
      </dsp:txBody>
      <dsp:txXfrm rot="-10800000">
        <a:off x="166018" y="0"/>
        <a:ext cx="616640" cy="167101"/>
      </dsp:txXfrm>
    </dsp:sp>
    <dsp:sp modelId="{BDD672E8-3CF1-4614-91AD-41BC4F0BF33C}">
      <dsp:nvSpPr>
        <dsp:cNvPr id="0" name=""/>
        <dsp:cNvSpPr/>
      </dsp:nvSpPr>
      <dsp:spPr>
        <a:xfrm rot="10800000">
          <a:off x="118584" y="167101"/>
          <a:ext cx="711507" cy="167101"/>
        </a:xfrm>
        <a:prstGeom prst="trapezoid">
          <a:avLst>
            <a:gd name="adj" fmla="val 70966"/>
          </a:avLst>
        </a:prstGeom>
        <a:solidFill>
          <a:schemeClr val="accent2">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en-US" sz="800" kern="1200" dirty="0"/>
            <a:t>Interest</a:t>
          </a:r>
        </a:p>
      </dsp:txBody>
      <dsp:txXfrm rot="-10800000">
        <a:off x="243098" y="167101"/>
        <a:ext cx="462480" cy="167101"/>
      </dsp:txXfrm>
    </dsp:sp>
    <dsp:sp modelId="{53E632BF-F500-46B5-AF64-E067C2E99976}">
      <dsp:nvSpPr>
        <dsp:cNvPr id="0" name=""/>
        <dsp:cNvSpPr/>
      </dsp:nvSpPr>
      <dsp:spPr>
        <a:xfrm rot="10800000">
          <a:off x="237828" y="336429"/>
          <a:ext cx="473019" cy="167101"/>
        </a:xfrm>
        <a:prstGeom prst="trapezoid">
          <a:avLst>
            <a:gd name="adj" fmla="val 70966"/>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endParaRPr lang="en-US" sz="800" kern="1200" dirty="0"/>
        </a:p>
      </dsp:txBody>
      <dsp:txXfrm rot="-10800000">
        <a:off x="320607" y="336429"/>
        <a:ext cx="307462" cy="167101"/>
      </dsp:txXfrm>
    </dsp:sp>
    <dsp:sp modelId="{6583F402-5E11-4E4A-913E-2448FFA2F111}">
      <dsp:nvSpPr>
        <dsp:cNvPr id="0" name=""/>
        <dsp:cNvSpPr/>
      </dsp:nvSpPr>
      <dsp:spPr>
        <a:xfrm rot="10800000">
          <a:off x="349298" y="501303"/>
          <a:ext cx="250080" cy="167101"/>
        </a:xfrm>
        <a:prstGeom prst="trapezoid">
          <a:avLst>
            <a:gd name="adj" fmla="val 70966"/>
          </a:avLst>
        </a:prstGeom>
        <a:solidFill>
          <a:schemeClr val="accent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177800">
            <a:lnSpc>
              <a:spcPct val="90000"/>
            </a:lnSpc>
            <a:spcBef>
              <a:spcPct val="0"/>
            </a:spcBef>
            <a:spcAft>
              <a:spcPct val="35000"/>
            </a:spcAft>
            <a:buNone/>
          </a:pPr>
          <a:endParaRPr lang="en-US" sz="400" kern="1200" dirty="0">
            <a:solidFill>
              <a:schemeClr val="bg1"/>
            </a:solidFill>
          </a:endParaRPr>
        </a:p>
      </dsp:txBody>
      <dsp:txXfrm rot="-10800000">
        <a:off x="349298" y="501303"/>
        <a:ext cx="250080" cy="16710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4BA881-6967-4B42-A5F6-2A32ACC383CA}">
      <dsp:nvSpPr>
        <dsp:cNvPr id="0" name=""/>
        <dsp:cNvSpPr/>
      </dsp:nvSpPr>
      <dsp:spPr>
        <a:xfrm rot="10800000">
          <a:off x="0" y="0"/>
          <a:ext cx="1147900" cy="202192"/>
        </a:xfrm>
        <a:prstGeom prst="trapezoid">
          <a:avLst>
            <a:gd name="adj" fmla="val 70966"/>
          </a:avLst>
        </a:prstGeom>
        <a:solidFill>
          <a:schemeClr val="accent2">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endParaRPr lang="en-US" sz="700" kern="1200" dirty="0"/>
        </a:p>
      </dsp:txBody>
      <dsp:txXfrm rot="-10800000">
        <a:off x="200882" y="0"/>
        <a:ext cx="746135" cy="202192"/>
      </dsp:txXfrm>
    </dsp:sp>
    <dsp:sp modelId="{BDD672E8-3CF1-4614-91AD-41BC4F0BF33C}">
      <dsp:nvSpPr>
        <dsp:cNvPr id="0" name=""/>
        <dsp:cNvSpPr/>
      </dsp:nvSpPr>
      <dsp:spPr>
        <a:xfrm rot="10800000">
          <a:off x="143487" y="202192"/>
          <a:ext cx="860925" cy="202192"/>
        </a:xfrm>
        <a:prstGeom prst="trapezoid">
          <a:avLst>
            <a:gd name="adj" fmla="val 70966"/>
          </a:avLst>
        </a:prstGeom>
        <a:solidFill>
          <a:schemeClr val="accent2">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endParaRPr lang="en-US" sz="800" kern="1200" dirty="0"/>
        </a:p>
      </dsp:txBody>
      <dsp:txXfrm rot="-10800000">
        <a:off x="294149" y="202192"/>
        <a:ext cx="559601" cy="202192"/>
      </dsp:txXfrm>
    </dsp:sp>
    <dsp:sp modelId="{53E632BF-F500-46B5-AF64-E067C2E99976}">
      <dsp:nvSpPr>
        <dsp:cNvPr id="0" name=""/>
        <dsp:cNvSpPr/>
      </dsp:nvSpPr>
      <dsp:spPr>
        <a:xfrm rot="10800000">
          <a:off x="287772" y="407080"/>
          <a:ext cx="572354" cy="202192"/>
        </a:xfrm>
        <a:prstGeom prst="trapezoid">
          <a:avLst>
            <a:gd name="adj" fmla="val 70966"/>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en-US" sz="800" kern="1200" dirty="0">
              <a:solidFill>
                <a:schemeClr val="bg1"/>
              </a:solidFill>
            </a:rPr>
            <a:t>Desire</a:t>
          </a:r>
        </a:p>
      </dsp:txBody>
      <dsp:txXfrm rot="-10800000">
        <a:off x="387934" y="407080"/>
        <a:ext cx="372030" cy="202192"/>
      </dsp:txXfrm>
    </dsp:sp>
    <dsp:sp modelId="{6583F402-5E11-4E4A-913E-2448FFA2F111}">
      <dsp:nvSpPr>
        <dsp:cNvPr id="0" name=""/>
        <dsp:cNvSpPr/>
      </dsp:nvSpPr>
      <dsp:spPr>
        <a:xfrm rot="10800000">
          <a:off x="422651" y="606578"/>
          <a:ext cx="302597" cy="202192"/>
        </a:xfrm>
        <a:prstGeom prst="trapezoid">
          <a:avLst>
            <a:gd name="adj" fmla="val 70966"/>
          </a:avLst>
        </a:prstGeom>
        <a:solidFill>
          <a:schemeClr val="accent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177800">
            <a:lnSpc>
              <a:spcPct val="90000"/>
            </a:lnSpc>
            <a:spcBef>
              <a:spcPct val="0"/>
            </a:spcBef>
            <a:spcAft>
              <a:spcPct val="35000"/>
            </a:spcAft>
            <a:buNone/>
          </a:pPr>
          <a:endParaRPr lang="en-US" sz="400" kern="1200" dirty="0">
            <a:solidFill>
              <a:schemeClr val="bg1"/>
            </a:solidFill>
          </a:endParaRPr>
        </a:p>
      </dsp:txBody>
      <dsp:txXfrm rot="-10800000">
        <a:off x="422651" y="606578"/>
        <a:ext cx="302597" cy="20219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4BA881-6967-4B42-A5F6-2A32ACC383CA}">
      <dsp:nvSpPr>
        <dsp:cNvPr id="0" name=""/>
        <dsp:cNvSpPr/>
      </dsp:nvSpPr>
      <dsp:spPr>
        <a:xfrm rot="10800000">
          <a:off x="0" y="0"/>
          <a:ext cx="1147900" cy="163430"/>
        </a:xfrm>
        <a:prstGeom prst="trapezoid">
          <a:avLst>
            <a:gd name="adj" fmla="val 70966"/>
          </a:avLst>
        </a:prstGeom>
        <a:solidFill>
          <a:schemeClr val="accent2">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endParaRPr lang="en-US" sz="700" kern="1200" dirty="0"/>
        </a:p>
      </dsp:txBody>
      <dsp:txXfrm rot="-10800000">
        <a:off x="200882" y="0"/>
        <a:ext cx="746135" cy="163430"/>
      </dsp:txXfrm>
    </dsp:sp>
    <dsp:sp modelId="{BDD672E8-3CF1-4614-91AD-41BC4F0BF33C}">
      <dsp:nvSpPr>
        <dsp:cNvPr id="0" name=""/>
        <dsp:cNvSpPr/>
      </dsp:nvSpPr>
      <dsp:spPr>
        <a:xfrm rot="10800000">
          <a:off x="115979" y="163430"/>
          <a:ext cx="915940" cy="163430"/>
        </a:xfrm>
        <a:prstGeom prst="trapezoid">
          <a:avLst>
            <a:gd name="adj" fmla="val 70966"/>
          </a:avLst>
        </a:prstGeom>
        <a:solidFill>
          <a:schemeClr val="accent2">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endParaRPr lang="en-US" sz="800" kern="1200" dirty="0"/>
        </a:p>
      </dsp:txBody>
      <dsp:txXfrm rot="-10800000">
        <a:off x="276269" y="163430"/>
        <a:ext cx="595361" cy="163430"/>
      </dsp:txXfrm>
    </dsp:sp>
    <dsp:sp modelId="{53E632BF-F500-46B5-AF64-E067C2E99976}">
      <dsp:nvSpPr>
        <dsp:cNvPr id="0" name=""/>
        <dsp:cNvSpPr/>
      </dsp:nvSpPr>
      <dsp:spPr>
        <a:xfrm rot="10800000">
          <a:off x="232910" y="331106"/>
          <a:ext cx="682079" cy="163430"/>
        </a:xfrm>
        <a:prstGeom prst="trapezoid">
          <a:avLst>
            <a:gd name="adj" fmla="val 70966"/>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endParaRPr lang="en-US" sz="800" kern="1200" dirty="0">
            <a:solidFill>
              <a:schemeClr val="bg1"/>
            </a:solidFill>
          </a:endParaRPr>
        </a:p>
      </dsp:txBody>
      <dsp:txXfrm rot="-10800000">
        <a:off x="352274" y="331106"/>
        <a:ext cx="443351" cy="163430"/>
      </dsp:txXfrm>
    </dsp:sp>
    <dsp:sp modelId="{6583F402-5E11-4E4A-913E-2448FFA2F111}">
      <dsp:nvSpPr>
        <dsp:cNvPr id="0" name=""/>
        <dsp:cNvSpPr/>
      </dsp:nvSpPr>
      <dsp:spPr>
        <a:xfrm rot="10800000">
          <a:off x="335635" y="490292"/>
          <a:ext cx="476629" cy="318478"/>
        </a:xfrm>
        <a:prstGeom prst="trapezoid">
          <a:avLst>
            <a:gd name="adj" fmla="val 70966"/>
          </a:avLst>
        </a:prstGeom>
        <a:solidFill>
          <a:schemeClr val="accent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sz="900" kern="1200" dirty="0">
              <a:solidFill>
                <a:schemeClr val="bg1"/>
              </a:solidFill>
            </a:rPr>
            <a:t>A&amp;A</a:t>
          </a:r>
        </a:p>
      </dsp:txBody>
      <dsp:txXfrm rot="-10800000">
        <a:off x="335635" y="490292"/>
        <a:ext cx="476629" cy="31847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4BA881-6967-4B42-A5F6-2A32ACC383CA}">
      <dsp:nvSpPr>
        <dsp:cNvPr id="0" name=""/>
        <dsp:cNvSpPr/>
      </dsp:nvSpPr>
      <dsp:spPr>
        <a:xfrm rot="10800000">
          <a:off x="0" y="0"/>
          <a:ext cx="1147900" cy="163430"/>
        </a:xfrm>
        <a:prstGeom prst="trapezoid">
          <a:avLst>
            <a:gd name="adj" fmla="val 70966"/>
          </a:avLst>
        </a:prstGeom>
        <a:solidFill>
          <a:schemeClr val="accent2">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endParaRPr lang="en-US" sz="700" kern="1200" dirty="0"/>
        </a:p>
      </dsp:txBody>
      <dsp:txXfrm rot="-10800000">
        <a:off x="200882" y="0"/>
        <a:ext cx="746135" cy="163430"/>
      </dsp:txXfrm>
    </dsp:sp>
    <dsp:sp modelId="{BDD672E8-3CF1-4614-91AD-41BC4F0BF33C}">
      <dsp:nvSpPr>
        <dsp:cNvPr id="0" name=""/>
        <dsp:cNvSpPr/>
      </dsp:nvSpPr>
      <dsp:spPr>
        <a:xfrm rot="10800000">
          <a:off x="115979" y="163430"/>
          <a:ext cx="915940" cy="163430"/>
        </a:xfrm>
        <a:prstGeom prst="trapezoid">
          <a:avLst>
            <a:gd name="adj" fmla="val 70966"/>
          </a:avLst>
        </a:prstGeom>
        <a:solidFill>
          <a:schemeClr val="accent2">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endParaRPr lang="en-US" sz="800" kern="1200" dirty="0"/>
        </a:p>
      </dsp:txBody>
      <dsp:txXfrm rot="-10800000">
        <a:off x="276269" y="163430"/>
        <a:ext cx="595361" cy="163430"/>
      </dsp:txXfrm>
    </dsp:sp>
    <dsp:sp modelId="{53E632BF-F500-46B5-AF64-E067C2E99976}">
      <dsp:nvSpPr>
        <dsp:cNvPr id="0" name=""/>
        <dsp:cNvSpPr/>
      </dsp:nvSpPr>
      <dsp:spPr>
        <a:xfrm rot="10800000">
          <a:off x="232910" y="331106"/>
          <a:ext cx="682079" cy="163430"/>
        </a:xfrm>
        <a:prstGeom prst="trapezoid">
          <a:avLst>
            <a:gd name="adj" fmla="val 70966"/>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endParaRPr lang="en-US" sz="800" kern="1200" dirty="0">
            <a:solidFill>
              <a:schemeClr val="bg1"/>
            </a:solidFill>
          </a:endParaRPr>
        </a:p>
      </dsp:txBody>
      <dsp:txXfrm rot="-10800000">
        <a:off x="352274" y="331106"/>
        <a:ext cx="443351" cy="163430"/>
      </dsp:txXfrm>
    </dsp:sp>
    <dsp:sp modelId="{6583F402-5E11-4E4A-913E-2448FFA2F111}">
      <dsp:nvSpPr>
        <dsp:cNvPr id="0" name=""/>
        <dsp:cNvSpPr/>
      </dsp:nvSpPr>
      <dsp:spPr>
        <a:xfrm rot="10800000">
          <a:off x="335635" y="490292"/>
          <a:ext cx="476629" cy="318478"/>
        </a:xfrm>
        <a:prstGeom prst="trapezoid">
          <a:avLst>
            <a:gd name="adj" fmla="val 70966"/>
          </a:avLst>
        </a:prstGeom>
        <a:solidFill>
          <a:schemeClr val="accent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sz="900" kern="1200" dirty="0">
              <a:solidFill>
                <a:schemeClr val="bg1"/>
              </a:solidFill>
            </a:rPr>
            <a:t>A&amp;A</a:t>
          </a:r>
        </a:p>
      </dsp:txBody>
      <dsp:txXfrm rot="-10800000">
        <a:off x="335635" y="490292"/>
        <a:ext cx="476629" cy="31847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4BA881-6967-4B42-A5F6-2A32ACC383CA}">
      <dsp:nvSpPr>
        <dsp:cNvPr id="0" name=""/>
        <dsp:cNvSpPr/>
      </dsp:nvSpPr>
      <dsp:spPr>
        <a:xfrm rot="10800000">
          <a:off x="0" y="0"/>
          <a:ext cx="784031" cy="138100"/>
        </a:xfrm>
        <a:prstGeom prst="trapezoid">
          <a:avLst>
            <a:gd name="adj" fmla="val 70966"/>
          </a:avLst>
        </a:prstGeom>
        <a:solidFill>
          <a:schemeClr val="accent2">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r>
            <a:rPr lang="en-US" sz="700" kern="1200" dirty="0"/>
            <a:t>Attention</a:t>
          </a:r>
        </a:p>
      </dsp:txBody>
      <dsp:txXfrm rot="-10800000">
        <a:off x="137205" y="0"/>
        <a:ext cx="509620" cy="138100"/>
      </dsp:txXfrm>
    </dsp:sp>
    <dsp:sp modelId="{BDD672E8-3CF1-4614-91AD-41BC4F0BF33C}">
      <dsp:nvSpPr>
        <dsp:cNvPr id="0" name=""/>
        <dsp:cNvSpPr/>
      </dsp:nvSpPr>
      <dsp:spPr>
        <a:xfrm rot="10800000">
          <a:off x="98003" y="138100"/>
          <a:ext cx="588023" cy="138100"/>
        </a:xfrm>
        <a:prstGeom prst="trapezoid">
          <a:avLst>
            <a:gd name="adj" fmla="val 70966"/>
          </a:avLst>
        </a:prstGeom>
        <a:solidFill>
          <a:schemeClr val="accent2">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endParaRPr lang="en-US" sz="800" kern="1200" dirty="0"/>
        </a:p>
      </dsp:txBody>
      <dsp:txXfrm rot="-10800000">
        <a:off x="200907" y="138100"/>
        <a:ext cx="382215" cy="138100"/>
      </dsp:txXfrm>
    </dsp:sp>
    <dsp:sp modelId="{53E632BF-F500-46B5-AF64-E067C2E99976}">
      <dsp:nvSpPr>
        <dsp:cNvPr id="0" name=""/>
        <dsp:cNvSpPr/>
      </dsp:nvSpPr>
      <dsp:spPr>
        <a:xfrm rot="10800000">
          <a:off x="196552" y="278041"/>
          <a:ext cx="390925" cy="138100"/>
        </a:xfrm>
        <a:prstGeom prst="trapezoid">
          <a:avLst>
            <a:gd name="adj" fmla="val 70966"/>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endParaRPr lang="en-US" sz="800" kern="1200" dirty="0"/>
        </a:p>
      </dsp:txBody>
      <dsp:txXfrm rot="-10800000">
        <a:off x="264964" y="278041"/>
        <a:ext cx="254101" cy="138100"/>
      </dsp:txXfrm>
    </dsp:sp>
    <dsp:sp modelId="{6583F402-5E11-4E4A-913E-2448FFA2F111}">
      <dsp:nvSpPr>
        <dsp:cNvPr id="0" name=""/>
        <dsp:cNvSpPr/>
      </dsp:nvSpPr>
      <dsp:spPr>
        <a:xfrm rot="10800000">
          <a:off x="288676" y="414300"/>
          <a:ext cx="206678" cy="138100"/>
        </a:xfrm>
        <a:prstGeom prst="trapezoid">
          <a:avLst>
            <a:gd name="adj" fmla="val 70966"/>
          </a:avLst>
        </a:prstGeom>
        <a:solidFill>
          <a:schemeClr val="accent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177800">
            <a:lnSpc>
              <a:spcPct val="90000"/>
            </a:lnSpc>
            <a:spcBef>
              <a:spcPct val="0"/>
            </a:spcBef>
            <a:spcAft>
              <a:spcPct val="35000"/>
            </a:spcAft>
            <a:buNone/>
          </a:pPr>
          <a:endParaRPr lang="en-US" sz="400" kern="1200" dirty="0">
            <a:solidFill>
              <a:schemeClr val="bg1"/>
            </a:solidFill>
          </a:endParaRPr>
        </a:p>
      </dsp:txBody>
      <dsp:txXfrm rot="-10800000">
        <a:off x="288676" y="414300"/>
        <a:ext cx="206678" cy="13810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4BA881-6967-4B42-A5F6-2A32ACC383CA}">
      <dsp:nvSpPr>
        <dsp:cNvPr id="0" name=""/>
        <dsp:cNvSpPr/>
      </dsp:nvSpPr>
      <dsp:spPr>
        <a:xfrm rot="10800000">
          <a:off x="0" y="0"/>
          <a:ext cx="784031" cy="138100"/>
        </a:xfrm>
        <a:prstGeom prst="trapezoid">
          <a:avLst>
            <a:gd name="adj" fmla="val 70966"/>
          </a:avLst>
        </a:prstGeom>
        <a:solidFill>
          <a:schemeClr val="accent2">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endParaRPr lang="en-US" sz="700" kern="1200" dirty="0"/>
        </a:p>
      </dsp:txBody>
      <dsp:txXfrm rot="-10800000">
        <a:off x="137205" y="0"/>
        <a:ext cx="509620" cy="138100"/>
      </dsp:txXfrm>
    </dsp:sp>
    <dsp:sp modelId="{BDD672E8-3CF1-4614-91AD-41BC4F0BF33C}">
      <dsp:nvSpPr>
        <dsp:cNvPr id="0" name=""/>
        <dsp:cNvSpPr/>
      </dsp:nvSpPr>
      <dsp:spPr>
        <a:xfrm rot="10800000">
          <a:off x="98003" y="138100"/>
          <a:ext cx="588023" cy="138100"/>
        </a:xfrm>
        <a:prstGeom prst="trapezoid">
          <a:avLst>
            <a:gd name="adj" fmla="val 70966"/>
          </a:avLst>
        </a:prstGeom>
        <a:solidFill>
          <a:schemeClr val="accent2">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en-US" sz="800" kern="1200" dirty="0"/>
            <a:t>Interest</a:t>
          </a:r>
        </a:p>
      </dsp:txBody>
      <dsp:txXfrm rot="-10800000">
        <a:off x="200907" y="138100"/>
        <a:ext cx="382215" cy="138100"/>
      </dsp:txXfrm>
    </dsp:sp>
    <dsp:sp modelId="{53E632BF-F500-46B5-AF64-E067C2E99976}">
      <dsp:nvSpPr>
        <dsp:cNvPr id="0" name=""/>
        <dsp:cNvSpPr/>
      </dsp:nvSpPr>
      <dsp:spPr>
        <a:xfrm rot="10800000">
          <a:off x="196552" y="278041"/>
          <a:ext cx="390925" cy="138100"/>
        </a:xfrm>
        <a:prstGeom prst="trapezoid">
          <a:avLst>
            <a:gd name="adj" fmla="val 70966"/>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endParaRPr lang="en-US" sz="800" kern="1200" dirty="0"/>
        </a:p>
      </dsp:txBody>
      <dsp:txXfrm rot="-10800000">
        <a:off x="264964" y="278041"/>
        <a:ext cx="254101" cy="138100"/>
      </dsp:txXfrm>
    </dsp:sp>
    <dsp:sp modelId="{6583F402-5E11-4E4A-913E-2448FFA2F111}">
      <dsp:nvSpPr>
        <dsp:cNvPr id="0" name=""/>
        <dsp:cNvSpPr/>
      </dsp:nvSpPr>
      <dsp:spPr>
        <a:xfrm rot="10800000">
          <a:off x="288676" y="414300"/>
          <a:ext cx="206678" cy="138100"/>
        </a:xfrm>
        <a:prstGeom prst="trapezoid">
          <a:avLst>
            <a:gd name="adj" fmla="val 70966"/>
          </a:avLst>
        </a:prstGeom>
        <a:solidFill>
          <a:schemeClr val="accent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177800">
            <a:lnSpc>
              <a:spcPct val="90000"/>
            </a:lnSpc>
            <a:spcBef>
              <a:spcPct val="0"/>
            </a:spcBef>
            <a:spcAft>
              <a:spcPct val="35000"/>
            </a:spcAft>
            <a:buNone/>
          </a:pPr>
          <a:endParaRPr lang="en-US" sz="400" kern="1200" dirty="0">
            <a:solidFill>
              <a:schemeClr val="bg1"/>
            </a:solidFill>
          </a:endParaRPr>
        </a:p>
      </dsp:txBody>
      <dsp:txXfrm rot="-10800000">
        <a:off x="288676" y="414300"/>
        <a:ext cx="206678" cy="138100"/>
      </dsp:txXfrm>
    </dsp:sp>
  </dsp:spTree>
</dsp:drawing>
</file>

<file path=ppt/diagrams/layout1.xml><?xml version="1.0" encoding="utf-8"?>
<dgm:layoutDef xmlns:dgm="http://schemas.openxmlformats.org/drawingml/2006/diagram" xmlns:a="http://schemas.openxmlformats.org/drawingml/2006/main" uniqueId="urn:microsoft.com/office/officeart/2005/8/layout/pyramid3">
  <dgm:title val=""/>
  <dgm:desc val=""/>
  <dgm:catLst>
    <dgm:cat type="pyramid" pri="2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T"/>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T"/>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rev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t"/>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10.xml><?xml version="1.0" encoding="utf-8"?>
<dgm:layoutDef xmlns:dgm="http://schemas.openxmlformats.org/drawingml/2006/diagram" xmlns:a="http://schemas.openxmlformats.org/drawingml/2006/main" uniqueId="urn:microsoft.com/office/officeart/2005/8/layout/pyramid3">
  <dgm:title val=""/>
  <dgm:desc val=""/>
  <dgm:catLst>
    <dgm:cat type="pyramid" pri="2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T"/>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T"/>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rev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t"/>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11.xml><?xml version="1.0" encoding="utf-8"?>
<dgm:layoutDef xmlns:dgm="http://schemas.openxmlformats.org/drawingml/2006/diagram" xmlns:a="http://schemas.openxmlformats.org/drawingml/2006/main" uniqueId="urn:microsoft.com/office/officeart/2005/8/layout/pyramid3">
  <dgm:title val=""/>
  <dgm:desc val=""/>
  <dgm:catLst>
    <dgm:cat type="pyramid" pri="2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T"/>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T"/>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rev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t"/>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12.xml><?xml version="1.0" encoding="utf-8"?>
<dgm:layoutDef xmlns:dgm="http://schemas.openxmlformats.org/drawingml/2006/diagram" xmlns:a="http://schemas.openxmlformats.org/drawingml/2006/main" uniqueId="urn:microsoft.com/office/officeart/2005/8/layout/pyramid3">
  <dgm:title val=""/>
  <dgm:desc val=""/>
  <dgm:catLst>
    <dgm:cat type="pyramid" pri="2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T"/>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T"/>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rev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t"/>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13.xml><?xml version="1.0" encoding="utf-8"?>
<dgm:layoutDef xmlns:dgm="http://schemas.openxmlformats.org/drawingml/2006/diagram" xmlns:a="http://schemas.openxmlformats.org/drawingml/2006/main" uniqueId="urn:microsoft.com/office/officeart/2005/8/layout/pyramid3">
  <dgm:title val=""/>
  <dgm:desc val=""/>
  <dgm:catLst>
    <dgm:cat type="pyramid" pri="2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T"/>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T"/>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rev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t"/>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pyramid3">
  <dgm:title val=""/>
  <dgm:desc val=""/>
  <dgm:catLst>
    <dgm:cat type="pyramid" pri="2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T"/>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T"/>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rev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t"/>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pyramid3">
  <dgm:title val=""/>
  <dgm:desc val=""/>
  <dgm:catLst>
    <dgm:cat type="pyramid" pri="2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T"/>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T"/>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rev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t"/>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pyramid3">
  <dgm:title val=""/>
  <dgm:desc val=""/>
  <dgm:catLst>
    <dgm:cat type="pyramid" pri="2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T"/>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T"/>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rev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t"/>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pyramid3">
  <dgm:title val=""/>
  <dgm:desc val=""/>
  <dgm:catLst>
    <dgm:cat type="pyramid" pri="2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T"/>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T"/>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rev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t"/>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pyramid3">
  <dgm:title val=""/>
  <dgm:desc val=""/>
  <dgm:catLst>
    <dgm:cat type="pyramid" pri="2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T"/>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T"/>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rev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t"/>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pyramid3">
  <dgm:title val=""/>
  <dgm:desc val=""/>
  <dgm:catLst>
    <dgm:cat type="pyramid" pri="2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T"/>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T"/>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rev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t"/>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8.xml><?xml version="1.0" encoding="utf-8"?>
<dgm:layoutDef xmlns:dgm="http://schemas.openxmlformats.org/drawingml/2006/diagram" xmlns:a="http://schemas.openxmlformats.org/drawingml/2006/main" uniqueId="urn:microsoft.com/office/officeart/2005/8/layout/pyramid3">
  <dgm:title val=""/>
  <dgm:desc val=""/>
  <dgm:catLst>
    <dgm:cat type="pyramid" pri="2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T"/>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T"/>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rev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t"/>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9.xml><?xml version="1.0" encoding="utf-8"?>
<dgm:layoutDef xmlns:dgm="http://schemas.openxmlformats.org/drawingml/2006/diagram" xmlns:a="http://schemas.openxmlformats.org/drawingml/2006/main" uniqueId="urn:microsoft.com/office/officeart/2005/8/layout/pyramid3">
  <dgm:title val=""/>
  <dgm:desc val=""/>
  <dgm:catLst>
    <dgm:cat type="pyramid" pri="2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T"/>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T"/>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rev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t"/>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465DC99B-5259-40E8-9809-96A27AA649E4}" type="datetimeFigureOut">
              <a:rPr lang="en-US" smtClean="0"/>
              <a:t>4/28/2020</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8D141968-DFDD-4F85-9B3B-2C270757FEF0}" type="slidenum">
              <a:rPr lang="en-US" smtClean="0"/>
              <a:t>‹#›</a:t>
            </a:fld>
            <a:endParaRPr lang="en-US"/>
          </a:p>
        </p:txBody>
      </p:sp>
    </p:spTree>
    <p:extLst>
      <p:ext uri="{BB962C8B-B14F-4D97-AF65-F5344CB8AC3E}">
        <p14:creationId xmlns:p14="http://schemas.microsoft.com/office/powerpoint/2010/main" val="2854469779"/>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9931EDFB-0926-4A7B-94B6-5D08570070C6}" type="datetimeFigureOut">
              <a:rPr lang="en-US" smtClean="0"/>
              <a:t>4/28/2020</a:t>
            </a:fld>
            <a:endParaRPr lang="en-US"/>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159E3908-32C9-4D33-9120-6192E840A5CB}" type="slidenum">
              <a:rPr lang="en-US" smtClean="0"/>
              <a:t>‹#›</a:t>
            </a:fld>
            <a:endParaRPr lang="en-US"/>
          </a:p>
        </p:txBody>
      </p:sp>
    </p:spTree>
    <p:extLst>
      <p:ext uri="{BB962C8B-B14F-4D97-AF65-F5344CB8AC3E}">
        <p14:creationId xmlns:p14="http://schemas.microsoft.com/office/powerpoint/2010/main" val="1600405652"/>
      </p:ext>
    </p:extLst>
  </p:cSld>
  <p:clrMap bg1="lt1" tx1="dk1" bg2="lt2" tx2="dk2" accent1="accent1" accent2="accent2" accent3="accent3" accent4="accent4" accent5="accent5" accent6="accent6" hlink="hlink" folHlink="folHlink"/>
  <p:hf sldNum="0" hdr="0" ftr="0" dt="0"/>
  <p:notesStyle>
    <a:lvl1pPr marL="0" algn="l" defTabSz="909743" rtl="0" eaLnBrk="1" latinLnBrk="0" hangingPunct="1">
      <a:defRPr sz="1200" kern="1200">
        <a:solidFill>
          <a:schemeClr val="tx1"/>
        </a:solidFill>
        <a:latin typeface="+mn-lt"/>
        <a:ea typeface="+mn-ea"/>
        <a:cs typeface="+mn-cs"/>
      </a:defRPr>
    </a:lvl1pPr>
    <a:lvl2pPr marL="454888" algn="l" defTabSz="909743" rtl="0" eaLnBrk="1" latinLnBrk="0" hangingPunct="1">
      <a:defRPr sz="1200" kern="1200">
        <a:solidFill>
          <a:schemeClr val="tx1"/>
        </a:solidFill>
        <a:latin typeface="+mn-lt"/>
        <a:ea typeface="+mn-ea"/>
        <a:cs typeface="+mn-cs"/>
      </a:defRPr>
    </a:lvl2pPr>
    <a:lvl3pPr marL="909743" algn="l" defTabSz="909743" rtl="0" eaLnBrk="1" latinLnBrk="0" hangingPunct="1">
      <a:defRPr sz="1200" kern="1200">
        <a:solidFill>
          <a:schemeClr val="tx1"/>
        </a:solidFill>
        <a:latin typeface="+mn-lt"/>
        <a:ea typeface="+mn-ea"/>
        <a:cs typeface="+mn-cs"/>
      </a:defRPr>
    </a:lvl3pPr>
    <a:lvl4pPr marL="1364621" algn="l" defTabSz="909743" rtl="0" eaLnBrk="1" latinLnBrk="0" hangingPunct="1">
      <a:defRPr sz="1200" kern="1200">
        <a:solidFill>
          <a:schemeClr val="tx1"/>
        </a:solidFill>
        <a:latin typeface="+mn-lt"/>
        <a:ea typeface="+mn-ea"/>
        <a:cs typeface="+mn-cs"/>
      </a:defRPr>
    </a:lvl4pPr>
    <a:lvl5pPr marL="1819494" algn="l" defTabSz="909743" rtl="0" eaLnBrk="1" latinLnBrk="0" hangingPunct="1">
      <a:defRPr sz="1200" kern="1200">
        <a:solidFill>
          <a:schemeClr val="tx1"/>
        </a:solidFill>
        <a:latin typeface="+mn-lt"/>
        <a:ea typeface="+mn-ea"/>
        <a:cs typeface="+mn-cs"/>
      </a:defRPr>
    </a:lvl5pPr>
    <a:lvl6pPr marL="2274369" algn="l" defTabSz="909743" rtl="0" eaLnBrk="1" latinLnBrk="0" hangingPunct="1">
      <a:defRPr sz="1200" kern="1200">
        <a:solidFill>
          <a:schemeClr val="tx1"/>
        </a:solidFill>
        <a:latin typeface="+mn-lt"/>
        <a:ea typeface="+mn-ea"/>
        <a:cs typeface="+mn-cs"/>
      </a:defRPr>
    </a:lvl6pPr>
    <a:lvl7pPr marL="2729242" algn="l" defTabSz="909743" rtl="0" eaLnBrk="1" latinLnBrk="0" hangingPunct="1">
      <a:defRPr sz="1200" kern="1200">
        <a:solidFill>
          <a:schemeClr val="tx1"/>
        </a:solidFill>
        <a:latin typeface="+mn-lt"/>
        <a:ea typeface="+mn-ea"/>
        <a:cs typeface="+mn-cs"/>
      </a:defRPr>
    </a:lvl7pPr>
    <a:lvl8pPr marL="3184118" algn="l" defTabSz="909743" rtl="0" eaLnBrk="1" latinLnBrk="0" hangingPunct="1">
      <a:defRPr sz="1200" kern="1200">
        <a:solidFill>
          <a:schemeClr val="tx1"/>
        </a:solidFill>
        <a:latin typeface="+mn-lt"/>
        <a:ea typeface="+mn-ea"/>
        <a:cs typeface="+mn-cs"/>
      </a:defRPr>
    </a:lvl8pPr>
    <a:lvl9pPr marL="3638991" algn="l" defTabSz="90974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306536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075101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334907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418937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84729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994491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442620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346404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725699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799902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630871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352830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943576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078820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747528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166530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8169195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355603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953512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0409366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986958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747015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916863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9069513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3825197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998365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9771428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7949984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9711794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866973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0838"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p:txBody>
      </p:sp>
    </p:spTree>
    <p:extLst>
      <p:ext uri="{BB962C8B-B14F-4D97-AF65-F5344CB8AC3E}">
        <p14:creationId xmlns:p14="http://schemas.microsoft.com/office/powerpoint/2010/main" val="12630871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630871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630871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375423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482591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18739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4.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6.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0.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0.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3.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4.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15549" y="460183"/>
            <a:ext cx="11740445" cy="1283951"/>
          </a:xfrm>
          <a:prstGeom prst="rect">
            <a:avLst/>
          </a:prstGeom>
        </p:spPr>
        <p:txBody>
          <a:bodyPr lIns="90964" tIns="45482" rIns="90964" bIns="45482"/>
          <a:lstStyle>
            <a:lvl1pPr algn="ctr">
              <a:lnSpc>
                <a:spcPts val="2766"/>
              </a:lnSpc>
              <a:defRPr sz="2600" spc="-1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9" name="Text Placeholder 8"/>
          <p:cNvSpPr>
            <a:spLocks noGrp="1"/>
          </p:cNvSpPr>
          <p:nvPr>
            <p:ph type="body" sz="quarter" idx="13" hasCustomPrompt="1"/>
          </p:nvPr>
        </p:nvSpPr>
        <p:spPr>
          <a:xfrm>
            <a:off x="153973" y="1806854"/>
            <a:ext cx="11740445" cy="368686"/>
          </a:xfrm>
          <a:prstGeom prst="rect">
            <a:avLst/>
          </a:prstGeom>
        </p:spPr>
        <p:txBody>
          <a:bodyPr vert="horz" lIns="90964" tIns="45482" rIns="90964" bIns="45482"/>
          <a:lstStyle>
            <a:lvl1pPr marL="0" indent="0" algn="ctr">
              <a:buFontTx/>
              <a:buNone/>
              <a:defRPr sz="18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428979" y="6621498"/>
            <a:ext cx="7416800" cy="236537"/>
          </a:xfrm>
          <a:prstGeom prst="rect">
            <a:avLst/>
          </a:prstGeom>
        </p:spPr>
        <p:txBody>
          <a:bodyPr vert="horz" lIns="90964" tIns="45482" rIns="90964" bIns="45482"/>
          <a:lstStyle>
            <a:lvl1pPr marL="0" indent="0">
              <a:buNone/>
              <a:defRPr sz="900"/>
            </a:lvl1pPr>
            <a:lvl2pPr marL="454888" indent="0">
              <a:buNone/>
              <a:defRPr/>
            </a:lvl2pPr>
            <a:lvl3pPr marL="909743" indent="0">
              <a:buNone/>
              <a:defRPr/>
            </a:lvl3pPr>
            <a:lvl4pPr marL="1364621" indent="0">
              <a:buNone/>
              <a:defRPr/>
            </a:lvl4pPr>
            <a:lvl5pPr marL="1819494" indent="0">
              <a:buNone/>
              <a:defRPr/>
            </a:lvl5pPr>
          </a:lstStyle>
          <a:p>
            <a:r>
              <a:rPr lang="en-US" sz="800" dirty="0"/>
              <a:t>Source: Insert Source Line Text  </a:t>
            </a:r>
          </a:p>
        </p:txBody>
      </p:sp>
    </p:spTree>
    <p:extLst>
      <p:ext uri="{BB962C8B-B14F-4D97-AF65-F5344CB8AC3E}">
        <p14:creationId xmlns:p14="http://schemas.microsoft.com/office/powerpoint/2010/main" val="4100797278"/>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6" name="Rectangle 5"/>
          <p:cNvSpPr/>
          <p:nvPr userDrawn="1"/>
        </p:nvSpPr>
        <p:spPr>
          <a:xfrm>
            <a:off x="-69816" y="6356385"/>
            <a:ext cx="11038417" cy="347663"/>
          </a:xfrm>
          <a:prstGeom prst="rect">
            <a:avLst/>
          </a:prstGeom>
          <a:solidFill>
            <a:srgbClr val="00AF78"/>
          </a:solidFill>
          <a:ln>
            <a:noFill/>
          </a:ln>
          <a:effectLst/>
        </p:spPr>
        <p:style>
          <a:lnRef idx="1">
            <a:schemeClr val="accent1"/>
          </a:lnRef>
          <a:fillRef idx="3">
            <a:schemeClr val="accent1"/>
          </a:fillRef>
          <a:effectRef idx="2">
            <a:schemeClr val="accent1"/>
          </a:effectRef>
          <a:fontRef idx="minor">
            <a:schemeClr val="lt1"/>
          </a:fontRef>
        </p:style>
        <p:txBody>
          <a:bodyPr lIns="90964" tIns="45482" rIns="90964" bIns="45482" anchor="ctr"/>
          <a:lstStyle/>
          <a:p>
            <a:pPr algn="ctr">
              <a:defRPr/>
            </a:pPr>
            <a:endParaRPr lang="en-US" sz="1800">
              <a:solidFill>
                <a:prstClr val="white"/>
              </a:solidFill>
            </a:endParaRPr>
          </a:p>
        </p:txBody>
      </p:sp>
      <p:sp>
        <p:nvSpPr>
          <p:cNvPr id="7" name="Subtitle 2"/>
          <p:cNvSpPr txBox="1">
            <a:spLocks/>
          </p:cNvSpPr>
          <p:nvPr userDrawn="1"/>
        </p:nvSpPr>
        <p:spPr>
          <a:xfrm>
            <a:off x="11216218" y="6308760"/>
            <a:ext cx="738716" cy="417513"/>
          </a:xfrm>
          <a:prstGeom prst="rect">
            <a:avLst/>
          </a:prstGeom>
        </p:spPr>
        <p:txBody>
          <a:bodyPr lIns="90964" tIns="45482" rIns="90964" bIns="45482"/>
          <a:lstStyle>
            <a:lvl1pPr marL="0" indent="0" algn="l" defTabSz="457200" rtl="0" eaLnBrk="1" latinLnBrk="0" hangingPunct="1">
              <a:spcBef>
                <a:spcPct val="20000"/>
              </a:spcBef>
              <a:buFont typeface="Arial"/>
              <a:buNone/>
              <a:defRPr sz="1800" kern="1200">
                <a:solidFill>
                  <a:srgbClr val="00AF78"/>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ctr">
              <a:defRPr/>
            </a:pPr>
            <a:fld id="{446163DA-4563-48C7-8328-4954FB70DB94}" type="slidenum">
              <a:rPr lang="en-US" sz="1800" smtClean="0">
                <a:latin typeface="Trebuchet MS"/>
                <a:cs typeface="Trebuchet MS"/>
              </a:rPr>
              <a:pPr algn="ctr">
                <a:defRPr/>
              </a:pPr>
              <a:t>‹#›</a:t>
            </a:fld>
            <a:endParaRPr lang="en-US" sz="1800" dirty="0">
              <a:latin typeface="Trebuchet MS"/>
              <a:cs typeface="Trebuchet MS"/>
            </a:endParaRPr>
          </a:p>
        </p:txBody>
      </p:sp>
      <p:sp>
        <p:nvSpPr>
          <p:cNvPr id="2" name="Title 1"/>
          <p:cNvSpPr>
            <a:spLocks noGrp="1"/>
          </p:cNvSpPr>
          <p:nvPr>
            <p:ph type="ctrTitle"/>
          </p:nvPr>
        </p:nvSpPr>
        <p:spPr>
          <a:xfrm>
            <a:off x="801545" y="567944"/>
            <a:ext cx="7347015" cy="994545"/>
          </a:xfrm>
          <a:prstGeom prst="rect">
            <a:avLst/>
          </a:prstGeom>
        </p:spPr>
        <p:txBody>
          <a:bodyPr lIns="90964" tIns="45482" rIns="90964" bIns="45482"/>
          <a:lstStyle>
            <a:lvl1pPr algn="l">
              <a:defRPr spc="-100">
                <a:solidFill>
                  <a:srgbClr val="3775A2"/>
                </a:solidFill>
                <a:latin typeface="Trebuchet MS"/>
                <a:cs typeface="Trebuchet MS"/>
              </a:defRPr>
            </a:lvl1pPr>
          </a:lstStyle>
          <a:p>
            <a:r>
              <a:rPr lang="en-US"/>
              <a:t>Click to edit Master title style</a:t>
            </a:r>
            <a:endParaRPr lang="en-US" dirty="0"/>
          </a:p>
        </p:txBody>
      </p:sp>
      <p:sp>
        <p:nvSpPr>
          <p:cNvPr id="3" name="Subtitle 2"/>
          <p:cNvSpPr>
            <a:spLocks noGrp="1"/>
          </p:cNvSpPr>
          <p:nvPr>
            <p:ph type="subTitle" idx="1"/>
          </p:nvPr>
        </p:nvSpPr>
        <p:spPr>
          <a:xfrm>
            <a:off x="822037" y="368685"/>
            <a:ext cx="7880671" cy="339437"/>
          </a:xfrm>
          <a:prstGeom prst="rect">
            <a:avLst/>
          </a:prstGeom>
        </p:spPr>
        <p:txBody>
          <a:bodyPr lIns="90964" tIns="45482" rIns="90964" bIns="45482"/>
          <a:lstStyle>
            <a:lvl1pPr marL="0" indent="0" algn="l">
              <a:buNone/>
              <a:defRPr sz="1800">
                <a:solidFill>
                  <a:srgbClr val="00AF78"/>
                </a:solidFill>
                <a:latin typeface="Trebuchet MS"/>
                <a:cs typeface="Trebuchet MS"/>
              </a:defRPr>
            </a:lvl1pPr>
            <a:lvl2pPr marL="454888" indent="0" algn="ctr">
              <a:buNone/>
              <a:defRPr>
                <a:solidFill>
                  <a:schemeClr val="tx1">
                    <a:tint val="75000"/>
                  </a:schemeClr>
                </a:solidFill>
              </a:defRPr>
            </a:lvl2pPr>
            <a:lvl3pPr marL="909743" indent="0" algn="ctr">
              <a:buNone/>
              <a:defRPr>
                <a:solidFill>
                  <a:schemeClr val="tx1">
                    <a:tint val="75000"/>
                  </a:schemeClr>
                </a:solidFill>
              </a:defRPr>
            </a:lvl3pPr>
            <a:lvl4pPr marL="1364621" indent="0" algn="ctr">
              <a:buNone/>
              <a:defRPr>
                <a:solidFill>
                  <a:schemeClr val="tx1">
                    <a:tint val="75000"/>
                  </a:schemeClr>
                </a:solidFill>
              </a:defRPr>
            </a:lvl4pPr>
            <a:lvl5pPr marL="1819494" indent="0" algn="ctr">
              <a:buNone/>
              <a:defRPr>
                <a:solidFill>
                  <a:schemeClr val="tx1">
                    <a:tint val="75000"/>
                  </a:schemeClr>
                </a:solidFill>
              </a:defRPr>
            </a:lvl5pPr>
            <a:lvl6pPr marL="2274369" indent="0" algn="ctr">
              <a:buNone/>
              <a:defRPr>
                <a:solidFill>
                  <a:schemeClr val="tx1">
                    <a:tint val="75000"/>
                  </a:schemeClr>
                </a:solidFill>
              </a:defRPr>
            </a:lvl6pPr>
            <a:lvl7pPr marL="2729242" indent="0" algn="ctr">
              <a:buNone/>
              <a:defRPr>
                <a:solidFill>
                  <a:schemeClr val="tx1">
                    <a:tint val="75000"/>
                  </a:schemeClr>
                </a:solidFill>
              </a:defRPr>
            </a:lvl7pPr>
            <a:lvl8pPr marL="3184118" indent="0" algn="ctr">
              <a:buNone/>
              <a:defRPr>
                <a:solidFill>
                  <a:schemeClr val="tx1">
                    <a:tint val="75000"/>
                  </a:schemeClr>
                </a:solidFill>
              </a:defRPr>
            </a:lvl8pPr>
            <a:lvl9pPr marL="3638991" indent="0" algn="ctr">
              <a:buNone/>
              <a:defRPr>
                <a:solidFill>
                  <a:schemeClr val="tx1">
                    <a:tint val="75000"/>
                  </a:schemeClr>
                </a:solidFill>
              </a:defRPr>
            </a:lvl9pPr>
          </a:lstStyle>
          <a:p>
            <a:r>
              <a:rPr lang="en-US"/>
              <a:t>Click to edit Master subtitle style</a:t>
            </a:r>
            <a:endParaRPr lang="en-US" dirty="0"/>
          </a:p>
        </p:txBody>
      </p:sp>
      <p:sp>
        <p:nvSpPr>
          <p:cNvPr id="9" name="Text Placeholder 8"/>
          <p:cNvSpPr>
            <a:spLocks noGrp="1"/>
          </p:cNvSpPr>
          <p:nvPr>
            <p:ph type="body" sz="quarter" idx="13"/>
          </p:nvPr>
        </p:nvSpPr>
        <p:spPr>
          <a:xfrm>
            <a:off x="802219" y="1809176"/>
            <a:ext cx="6289256" cy="2624283"/>
          </a:xfrm>
          <a:prstGeom prst="rect">
            <a:avLst/>
          </a:prstGeom>
        </p:spPr>
        <p:txBody>
          <a:bodyPr vert="horz" lIns="90964" tIns="45482" rIns="90964" bIns="45482"/>
          <a:lstStyle>
            <a:lvl1pPr marL="0" indent="0">
              <a:buFontTx/>
              <a:buNone/>
              <a:defRPr sz="2200">
                <a:latin typeface="Trebuchet MS"/>
                <a:cs typeface="Trebuchet MS"/>
              </a:defRPr>
            </a:lvl1pPr>
          </a:lstStyle>
          <a:p>
            <a:pPr lvl="0"/>
            <a:r>
              <a:rPr lang="en-US"/>
              <a:t>Click to edit Master text styles</a:t>
            </a:r>
          </a:p>
          <a:p>
            <a:pPr lvl="1"/>
            <a:r>
              <a:rPr lang="en-US"/>
              <a:t>Second level</a:t>
            </a:r>
          </a:p>
        </p:txBody>
      </p:sp>
      <p:sp>
        <p:nvSpPr>
          <p:cNvPr id="10" name="Text Placeholder 8"/>
          <p:cNvSpPr>
            <a:spLocks noGrp="1"/>
          </p:cNvSpPr>
          <p:nvPr>
            <p:ph type="body" sz="quarter" idx="14"/>
          </p:nvPr>
        </p:nvSpPr>
        <p:spPr>
          <a:xfrm>
            <a:off x="822036" y="4640153"/>
            <a:ext cx="6289256" cy="1363519"/>
          </a:xfrm>
          <a:prstGeom prst="rect">
            <a:avLst/>
          </a:prstGeom>
        </p:spPr>
        <p:txBody>
          <a:bodyPr vert="horz" lIns="90964" tIns="45482" rIns="90964" bIns="45482"/>
          <a:lstStyle>
            <a:lvl1pPr marL="0" indent="0">
              <a:buFontTx/>
              <a:buNone/>
              <a:defRPr sz="1800">
                <a:latin typeface="Trebuchet MS"/>
                <a:cs typeface="Trebuchet MS"/>
              </a:defRPr>
            </a:lvl1pPr>
          </a:lstStyle>
          <a:p>
            <a:pPr lvl="0"/>
            <a:r>
              <a:rPr lang="en-US"/>
              <a:t>Click to edit Master text styles</a:t>
            </a:r>
          </a:p>
          <a:p>
            <a:pPr lvl="1"/>
            <a:r>
              <a:rPr lang="en-US"/>
              <a:t>Second level</a:t>
            </a:r>
          </a:p>
          <a:p>
            <a:pPr lvl="2"/>
            <a:r>
              <a:rPr lang="en-US"/>
              <a:t>Third level</a:t>
            </a:r>
          </a:p>
        </p:txBody>
      </p:sp>
      <p:sp>
        <p:nvSpPr>
          <p:cNvPr id="8" name="Footer Placeholder 4"/>
          <p:cNvSpPr>
            <a:spLocks noGrp="1"/>
          </p:cNvSpPr>
          <p:nvPr>
            <p:ph type="ftr" sz="quarter" idx="15"/>
          </p:nvPr>
        </p:nvSpPr>
        <p:spPr>
          <a:xfrm>
            <a:off x="639234" y="6410360"/>
            <a:ext cx="9283700" cy="365125"/>
          </a:xfrm>
          <a:prstGeom prst="rect">
            <a:avLst/>
          </a:prstGeom>
        </p:spPr>
        <p:txBody>
          <a:bodyPr lIns="90964" tIns="45482" rIns="90964" bIns="45482"/>
          <a:lstStyle>
            <a:lvl1pPr fontAlgn="auto">
              <a:spcBef>
                <a:spcPts val="0"/>
              </a:spcBef>
              <a:spcAft>
                <a:spcPts val="0"/>
              </a:spcAft>
              <a:defRPr sz="900">
                <a:solidFill>
                  <a:srgbClr val="EFEF96"/>
                </a:solidFill>
                <a:latin typeface="Trebuchet MS"/>
                <a:cs typeface="Trebuchet MS"/>
              </a:defRPr>
            </a:lvl1pPr>
          </a:lstStyle>
          <a:p>
            <a:pPr>
              <a:defRPr/>
            </a:pPr>
            <a:endParaRPr lang="en-US">
              <a:solidFill>
                <a:prstClr val="white"/>
              </a:solidFill>
            </a:endParaRPr>
          </a:p>
        </p:txBody>
      </p:sp>
    </p:spTree>
    <p:extLst>
      <p:ext uri="{BB962C8B-B14F-4D97-AF65-F5344CB8AC3E}">
        <p14:creationId xmlns:p14="http://schemas.microsoft.com/office/powerpoint/2010/main" val="420848364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333500"/>
            <a:ext cx="5384800" cy="3771900"/>
          </a:xfrm>
        </p:spPr>
        <p:txBody>
          <a:bodyPr/>
          <a:lstStyle>
            <a:lvl1pPr>
              <a:defRPr sz="3599"/>
            </a:lvl1pPr>
            <a:lvl2pPr>
              <a:defRPr sz="3099"/>
            </a:lvl2pPr>
            <a:lvl3pPr>
              <a:defRPr sz="2549"/>
            </a:lvl3pPr>
            <a:lvl4pPr>
              <a:defRPr sz="2300"/>
            </a:lvl4pPr>
            <a:lvl5pPr>
              <a:defRPr sz="2300"/>
            </a:lvl5pPr>
            <a:lvl6pPr>
              <a:defRPr sz="2300"/>
            </a:lvl6pPr>
            <a:lvl7pPr>
              <a:defRPr sz="2300"/>
            </a:lvl7pPr>
            <a:lvl8pPr>
              <a:defRPr sz="2300"/>
            </a:lvl8pPr>
            <a:lvl9pPr>
              <a:defRPr sz="2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333500"/>
            <a:ext cx="5384800" cy="3771900"/>
          </a:xfrm>
        </p:spPr>
        <p:txBody>
          <a:bodyPr/>
          <a:lstStyle>
            <a:lvl1pPr>
              <a:defRPr sz="3599"/>
            </a:lvl1pPr>
            <a:lvl2pPr>
              <a:defRPr sz="3099"/>
            </a:lvl2pPr>
            <a:lvl3pPr>
              <a:defRPr sz="2549"/>
            </a:lvl3pPr>
            <a:lvl4pPr>
              <a:defRPr sz="2300"/>
            </a:lvl4pPr>
            <a:lvl5pPr>
              <a:defRPr sz="2300"/>
            </a:lvl5pPr>
            <a:lvl6pPr>
              <a:defRPr sz="2300"/>
            </a:lvl6pPr>
            <a:lvl7pPr>
              <a:defRPr sz="2300"/>
            </a:lvl7pPr>
            <a:lvl8pPr>
              <a:defRPr sz="2300"/>
            </a:lvl8pPr>
            <a:lvl9pPr>
              <a:defRPr sz="2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998006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8" cy="639762"/>
          </a:xfrm>
        </p:spPr>
        <p:txBody>
          <a:bodyPr anchor="b"/>
          <a:lstStyle>
            <a:lvl1pPr marL="0" indent="0">
              <a:buNone/>
              <a:defRPr sz="3099" b="1"/>
            </a:lvl1pPr>
            <a:lvl2pPr marL="586082" indent="0">
              <a:buNone/>
              <a:defRPr sz="2549" b="1"/>
            </a:lvl2pPr>
            <a:lvl3pPr marL="1172164" indent="0">
              <a:buNone/>
              <a:defRPr sz="2300" b="1"/>
            </a:lvl3pPr>
            <a:lvl4pPr marL="1758245" indent="0">
              <a:buNone/>
              <a:defRPr sz="2050" b="1"/>
            </a:lvl4pPr>
            <a:lvl5pPr marL="2344327" indent="0">
              <a:buNone/>
              <a:defRPr sz="2050" b="1"/>
            </a:lvl5pPr>
            <a:lvl6pPr marL="2930409" indent="0">
              <a:buNone/>
              <a:defRPr sz="2050" b="1"/>
            </a:lvl6pPr>
            <a:lvl7pPr marL="3516491" indent="0">
              <a:buNone/>
              <a:defRPr sz="2050" b="1"/>
            </a:lvl7pPr>
            <a:lvl8pPr marL="4102572" indent="0">
              <a:buNone/>
              <a:defRPr sz="2050" b="1"/>
            </a:lvl8pPr>
            <a:lvl9pPr marL="4688654" indent="0">
              <a:buNone/>
              <a:defRPr sz="2050"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p:spPr>
        <p:txBody>
          <a:bodyPr/>
          <a:lstStyle>
            <a:lvl1pPr>
              <a:defRPr sz="3099"/>
            </a:lvl1pPr>
            <a:lvl2pPr>
              <a:defRPr sz="2549"/>
            </a:lvl2pPr>
            <a:lvl3pPr>
              <a:defRPr sz="2300"/>
            </a:lvl3pPr>
            <a:lvl4pPr>
              <a:defRPr sz="2050"/>
            </a:lvl4pPr>
            <a:lvl5pPr>
              <a:defRPr sz="2050"/>
            </a:lvl5pPr>
            <a:lvl6pPr>
              <a:defRPr sz="2050"/>
            </a:lvl6pPr>
            <a:lvl7pPr>
              <a:defRPr sz="2050"/>
            </a:lvl7pPr>
            <a:lvl8pPr>
              <a:defRPr sz="2050"/>
            </a:lvl8pPr>
            <a:lvl9pPr>
              <a:defRPr sz="2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4"/>
            <a:ext cx="5389033" cy="639762"/>
          </a:xfrm>
        </p:spPr>
        <p:txBody>
          <a:bodyPr anchor="b"/>
          <a:lstStyle>
            <a:lvl1pPr marL="0" indent="0">
              <a:buNone/>
              <a:defRPr sz="3099" b="1"/>
            </a:lvl1pPr>
            <a:lvl2pPr marL="586082" indent="0">
              <a:buNone/>
              <a:defRPr sz="2549" b="1"/>
            </a:lvl2pPr>
            <a:lvl3pPr marL="1172164" indent="0">
              <a:buNone/>
              <a:defRPr sz="2300" b="1"/>
            </a:lvl3pPr>
            <a:lvl4pPr marL="1758245" indent="0">
              <a:buNone/>
              <a:defRPr sz="2050" b="1"/>
            </a:lvl4pPr>
            <a:lvl5pPr marL="2344327" indent="0">
              <a:buNone/>
              <a:defRPr sz="2050" b="1"/>
            </a:lvl5pPr>
            <a:lvl6pPr marL="2930409" indent="0">
              <a:buNone/>
              <a:defRPr sz="2050" b="1"/>
            </a:lvl6pPr>
            <a:lvl7pPr marL="3516491" indent="0">
              <a:buNone/>
              <a:defRPr sz="2050" b="1"/>
            </a:lvl7pPr>
            <a:lvl8pPr marL="4102572" indent="0">
              <a:buNone/>
              <a:defRPr sz="2050" b="1"/>
            </a:lvl8pPr>
            <a:lvl9pPr marL="4688654" indent="0">
              <a:buNone/>
              <a:defRPr sz="205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099"/>
            </a:lvl1pPr>
            <a:lvl2pPr>
              <a:defRPr sz="2549"/>
            </a:lvl2pPr>
            <a:lvl3pPr>
              <a:defRPr sz="2300"/>
            </a:lvl3pPr>
            <a:lvl4pPr>
              <a:defRPr sz="2050"/>
            </a:lvl4pPr>
            <a:lvl5pPr>
              <a:defRPr sz="2050"/>
            </a:lvl5pPr>
            <a:lvl6pPr>
              <a:defRPr sz="2050"/>
            </a:lvl6pPr>
            <a:lvl7pPr>
              <a:defRPr sz="2050"/>
            </a:lvl7pPr>
            <a:lvl8pPr>
              <a:defRPr sz="2050"/>
            </a:lvl8pPr>
            <a:lvl9pPr>
              <a:defRPr sz="2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86713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0848762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359609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1"/>
            <a:ext cx="4011084" cy="1162050"/>
          </a:xfrm>
        </p:spPr>
        <p:txBody>
          <a:bodyPr anchor="b"/>
          <a:lstStyle>
            <a:lvl1pPr algn="l">
              <a:defRPr sz="2549"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4099"/>
            </a:lvl1pPr>
            <a:lvl2pPr>
              <a:defRPr sz="3599"/>
            </a:lvl2pPr>
            <a:lvl3pPr>
              <a:defRPr sz="3099"/>
            </a:lvl3pPr>
            <a:lvl4pPr>
              <a:defRPr sz="2549"/>
            </a:lvl4pPr>
            <a:lvl5pPr>
              <a:defRPr sz="2549"/>
            </a:lvl5pPr>
            <a:lvl6pPr>
              <a:defRPr sz="2549"/>
            </a:lvl6pPr>
            <a:lvl7pPr>
              <a:defRPr sz="2549"/>
            </a:lvl7pPr>
            <a:lvl8pPr>
              <a:defRPr sz="2549"/>
            </a:lvl8pPr>
            <a:lvl9pPr>
              <a:defRPr sz="254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1"/>
            <a:ext cx="4011084" cy="4691063"/>
          </a:xfrm>
        </p:spPr>
        <p:txBody>
          <a:bodyPr/>
          <a:lstStyle>
            <a:lvl1pPr marL="0" indent="0">
              <a:buNone/>
              <a:defRPr sz="1800"/>
            </a:lvl1pPr>
            <a:lvl2pPr marL="586082" indent="0">
              <a:buNone/>
              <a:defRPr sz="1550"/>
            </a:lvl2pPr>
            <a:lvl3pPr marL="1172164" indent="0">
              <a:buNone/>
              <a:defRPr sz="1300"/>
            </a:lvl3pPr>
            <a:lvl4pPr marL="1758245" indent="0">
              <a:buNone/>
              <a:defRPr sz="1150"/>
            </a:lvl4pPr>
            <a:lvl5pPr marL="2344327" indent="0">
              <a:buNone/>
              <a:defRPr sz="1150"/>
            </a:lvl5pPr>
            <a:lvl6pPr marL="2930409" indent="0">
              <a:buNone/>
              <a:defRPr sz="1150"/>
            </a:lvl6pPr>
            <a:lvl7pPr marL="3516491" indent="0">
              <a:buNone/>
              <a:defRPr sz="1150"/>
            </a:lvl7pPr>
            <a:lvl8pPr marL="4102572" indent="0">
              <a:buNone/>
              <a:defRPr sz="1150"/>
            </a:lvl8pPr>
            <a:lvl9pPr marL="4688654" indent="0">
              <a:buNone/>
              <a:defRPr sz="115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159084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9"/>
          </a:xfrm>
        </p:spPr>
        <p:txBody>
          <a:bodyPr anchor="b"/>
          <a:lstStyle>
            <a:lvl1pPr algn="l">
              <a:defRPr sz="2549"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4099"/>
            </a:lvl1pPr>
            <a:lvl2pPr marL="586082" indent="0">
              <a:buNone/>
              <a:defRPr sz="3599"/>
            </a:lvl2pPr>
            <a:lvl3pPr marL="1172164" indent="0">
              <a:buNone/>
              <a:defRPr sz="3099"/>
            </a:lvl3pPr>
            <a:lvl4pPr marL="1758245" indent="0">
              <a:buNone/>
              <a:defRPr sz="2549"/>
            </a:lvl4pPr>
            <a:lvl5pPr marL="2344327" indent="0">
              <a:buNone/>
              <a:defRPr sz="2549"/>
            </a:lvl5pPr>
            <a:lvl6pPr marL="2930409" indent="0">
              <a:buNone/>
              <a:defRPr sz="2549"/>
            </a:lvl6pPr>
            <a:lvl7pPr marL="3516491" indent="0">
              <a:buNone/>
              <a:defRPr sz="2549"/>
            </a:lvl7pPr>
            <a:lvl8pPr marL="4102572" indent="0">
              <a:buNone/>
              <a:defRPr sz="2549"/>
            </a:lvl8pPr>
            <a:lvl9pPr marL="4688654" indent="0">
              <a:buNone/>
              <a:defRPr sz="2549"/>
            </a:lvl9pPr>
          </a:lstStyle>
          <a:p>
            <a:endParaRPr lang="en-US"/>
          </a:p>
        </p:txBody>
      </p:sp>
      <p:sp>
        <p:nvSpPr>
          <p:cNvPr id="4" name="Text Placeholder 3"/>
          <p:cNvSpPr>
            <a:spLocks noGrp="1"/>
          </p:cNvSpPr>
          <p:nvPr>
            <p:ph type="body" sz="half" idx="2"/>
          </p:nvPr>
        </p:nvSpPr>
        <p:spPr>
          <a:xfrm>
            <a:off x="2389718" y="5367339"/>
            <a:ext cx="7315200" cy="804862"/>
          </a:xfrm>
        </p:spPr>
        <p:txBody>
          <a:bodyPr/>
          <a:lstStyle>
            <a:lvl1pPr marL="0" indent="0">
              <a:buNone/>
              <a:defRPr sz="1800"/>
            </a:lvl1pPr>
            <a:lvl2pPr marL="586082" indent="0">
              <a:buNone/>
              <a:defRPr sz="1550"/>
            </a:lvl2pPr>
            <a:lvl3pPr marL="1172164" indent="0">
              <a:buNone/>
              <a:defRPr sz="1300"/>
            </a:lvl3pPr>
            <a:lvl4pPr marL="1758245" indent="0">
              <a:buNone/>
              <a:defRPr sz="1150"/>
            </a:lvl4pPr>
            <a:lvl5pPr marL="2344327" indent="0">
              <a:buNone/>
              <a:defRPr sz="1150"/>
            </a:lvl5pPr>
            <a:lvl6pPr marL="2930409" indent="0">
              <a:buNone/>
              <a:defRPr sz="1150"/>
            </a:lvl6pPr>
            <a:lvl7pPr marL="3516491" indent="0">
              <a:buNone/>
              <a:defRPr sz="1150"/>
            </a:lvl7pPr>
            <a:lvl8pPr marL="4102572" indent="0">
              <a:buNone/>
              <a:defRPr sz="1150"/>
            </a:lvl8pPr>
            <a:lvl9pPr marL="4688654" indent="0">
              <a:buNone/>
              <a:defRPr sz="115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393011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508823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28600"/>
            <a:ext cx="2743200" cy="4876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28600"/>
            <a:ext cx="8026400" cy="4876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2053767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586082" indent="0" algn="ctr">
              <a:buNone/>
              <a:defRPr>
                <a:solidFill>
                  <a:schemeClr val="tx1">
                    <a:tint val="75000"/>
                  </a:schemeClr>
                </a:solidFill>
              </a:defRPr>
            </a:lvl2pPr>
            <a:lvl3pPr marL="1172164" indent="0" algn="ctr">
              <a:buNone/>
              <a:defRPr>
                <a:solidFill>
                  <a:schemeClr val="tx1">
                    <a:tint val="75000"/>
                  </a:schemeClr>
                </a:solidFill>
              </a:defRPr>
            </a:lvl3pPr>
            <a:lvl4pPr marL="1758245" indent="0" algn="ctr">
              <a:buNone/>
              <a:defRPr>
                <a:solidFill>
                  <a:schemeClr val="tx1">
                    <a:tint val="75000"/>
                  </a:schemeClr>
                </a:solidFill>
              </a:defRPr>
            </a:lvl4pPr>
            <a:lvl5pPr marL="2344327" indent="0" algn="ctr">
              <a:buNone/>
              <a:defRPr>
                <a:solidFill>
                  <a:schemeClr val="tx1">
                    <a:tint val="75000"/>
                  </a:schemeClr>
                </a:solidFill>
              </a:defRPr>
            </a:lvl5pPr>
            <a:lvl6pPr marL="2930409" indent="0" algn="ctr">
              <a:buNone/>
              <a:defRPr>
                <a:solidFill>
                  <a:schemeClr val="tx1">
                    <a:tint val="75000"/>
                  </a:schemeClr>
                </a:solidFill>
              </a:defRPr>
            </a:lvl6pPr>
            <a:lvl7pPr marL="3516491" indent="0" algn="ctr">
              <a:buNone/>
              <a:defRPr>
                <a:solidFill>
                  <a:schemeClr val="tx1">
                    <a:tint val="75000"/>
                  </a:schemeClr>
                </a:solidFill>
              </a:defRPr>
            </a:lvl7pPr>
            <a:lvl8pPr marL="4102572" indent="0" algn="ctr">
              <a:buNone/>
              <a:defRPr>
                <a:solidFill>
                  <a:schemeClr val="tx1">
                    <a:tint val="75000"/>
                  </a:schemeClr>
                </a:solidFill>
              </a:defRPr>
            </a:lvl8pPr>
            <a:lvl9pPr marL="4688654" indent="0" algn="ctr">
              <a:buNone/>
              <a:defRPr>
                <a:solidFill>
                  <a:schemeClr val="tx1">
                    <a:tint val="75000"/>
                  </a:schemeClr>
                </a:solidFill>
              </a:defRPr>
            </a:lvl9pPr>
          </a:lstStyle>
          <a:p>
            <a:r>
              <a:rPr lang="en-US"/>
              <a:t>Click to edit Master subtitle style</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98313030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26137546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4_Title Slide">
    <p:bg>
      <p:bgPr>
        <a:blipFill rotWithShape="1">
          <a:blip r:embed="rId2" cstate="prin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413984" y="5002207"/>
            <a:ext cx="7247473" cy="1517126"/>
          </a:xfrm>
          <a:prstGeom prst="rect">
            <a:avLst/>
          </a:prstGeom>
        </p:spPr>
        <p:txBody>
          <a:bodyPr lIns="90964" tIns="45482" rIns="90964" bIns="45482" anchor="t" anchorCtr="0">
            <a:noAutofit/>
          </a:bodyPr>
          <a:lstStyle>
            <a:lvl1pPr algn="l">
              <a:lnSpc>
                <a:spcPts val="3766"/>
              </a:lnSpc>
              <a:defRPr sz="3600" b="1" cap="none" spc="-100"/>
            </a:lvl1pPr>
          </a:lstStyle>
          <a:p>
            <a:r>
              <a:rPr lang="en-US" dirty="0"/>
              <a:t>Insert Copy Here </a:t>
            </a:r>
            <a:br>
              <a:rPr lang="en-US" dirty="0"/>
            </a:br>
            <a:r>
              <a:rPr lang="en-US" dirty="0"/>
              <a:t>For The Break Slide</a:t>
            </a:r>
          </a:p>
        </p:txBody>
      </p:sp>
    </p:spTree>
    <p:extLst>
      <p:ext uri="{BB962C8B-B14F-4D97-AF65-F5344CB8AC3E}">
        <p14:creationId xmlns:p14="http://schemas.microsoft.com/office/powerpoint/2010/main" val="186370852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6"/>
          </a:xfrm>
        </p:spPr>
        <p:txBody>
          <a:bodyPr anchor="t"/>
          <a:lstStyle>
            <a:lvl1pPr algn="l">
              <a:defRPr sz="5149"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549">
                <a:solidFill>
                  <a:schemeClr val="tx1">
                    <a:tint val="75000"/>
                  </a:schemeClr>
                </a:solidFill>
              </a:defRPr>
            </a:lvl1pPr>
            <a:lvl2pPr marL="586082" indent="0">
              <a:buNone/>
              <a:defRPr sz="2300">
                <a:solidFill>
                  <a:schemeClr val="tx1">
                    <a:tint val="75000"/>
                  </a:schemeClr>
                </a:solidFill>
              </a:defRPr>
            </a:lvl2pPr>
            <a:lvl3pPr marL="1172164" indent="0">
              <a:buNone/>
              <a:defRPr sz="2050">
                <a:solidFill>
                  <a:schemeClr val="tx1">
                    <a:tint val="75000"/>
                  </a:schemeClr>
                </a:solidFill>
              </a:defRPr>
            </a:lvl3pPr>
            <a:lvl4pPr marL="1758245" indent="0">
              <a:buNone/>
              <a:defRPr sz="1800">
                <a:solidFill>
                  <a:schemeClr val="tx1">
                    <a:tint val="75000"/>
                  </a:schemeClr>
                </a:solidFill>
              </a:defRPr>
            </a:lvl4pPr>
            <a:lvl5pPr marL="2344327" indent="0">
              <a:buNone/>
              <a:defRPr sz="1800">
                <a:solidFill>
                  <a:schemeClr val="tx1">
                    <a:tint val="75000"/>
                  </a:schemeClr>
                </a:solidFill>
              </a:defRPr>
            </a:lvl5pPr>
            <a:lvl6pPr marL="2930409" indent="0">
              <a:buNone/>
              <a:defRPr sz="1800">
                <a:solidFill>
                  <a:schemeClr val="tx1">
                    <a:tint val="75000"/>
                  </a:schemeClr>
                </a:solidFill>
              </a:defRPr>
            </a:lvl6pPr>
            <a:lvl7pPr marL="3516491" indent="0">
              <a:buNone/>
              <a:defRPr sz="1800">
                <a:solidFill>
                  <a:schemeClr val="tx1">
                    <a:tint val="75000"/>
                  </a:schemeClr>
                </a:solidFill>
              </a:defRPr>
            </a:lvl7pPr>
            <a:lvl8pPr marL="4102572" indent="0">
              <a:buNone/>
              <a:defRPr sz="1800">
                <a:solidFill>
                  <a:schemeClr val="tx1">
                    <a:tint val="75000"/>
                  </a:schemeClr>
                </a:solidFill>
              </a:defRPr>
            </a:lvl8pPr>
            <a:lvl9pPr marL="4688654" indent="0">
              <a:buNone/>
              <a:defRPr sz="18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137533370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333500"/>
            <a:ext cx="5384800" cy="3771900"/>
          </a:xfrm>
        </p:spPr>
        <p:txBody>
          <a:bodyPr/>
          <a:lstStyle>
            <a:lvl1pPr>
              <a:defRPr sz="3599"/>
            </a:lvl1pPr>
            <a:lvl2pPr>
              <a:defRPr sz="3099"/>
            </a:lvl2pPr>
            <a:lvl3pPr>
              <a:defRPr sz="2549"/>
            </a:lvl3pPr>
            <a:lvl4pPr>
              <a:defRPr sz="2300"/>
            </a:lvl4pPr>
            <a:lvl5pPr>
              <a:defRPr sz="2300"/>
            </a:lvl5pPr>
            <a:lvl6pPr>
              <a:defRPr sz="2300"/>
            </a:lvl6pPr>
            <a:lvl7pPr>
              <a:defRPr sz="2300"/>
            </a:lvl7pPr>
            <a:lvl8pPr>
              <a:defRPr sz="2300"/>
            </a:lvl8pPr>
            <a:lvl9pPr>
              <a:defRPr sz="2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333500"/>
            <a:ext cx="5384800" cy="3771900"/>
          </a:xfrm>
        </p:spPr>
        <p:txBody>
          <a:bodyPr/>
          <a:lstStyle>
            <a:lvl1pPr>
              <a:defRPr sz="3599"/>
            </a:lvl1pPr>
            <a:lvl2pPr>
              <a:defRPr sz="3099"/>
            </a:lvl2pPr>
            <a:lvl3pPr>
              <a:defRPr sz="2549"/>
            </a:lvl3pPr>
            <a:lvl4pPr>
              <a:defRPr sz="2300"/>
            </a:lvl4pPr>
            <a:lvl5pPr>
              <a:defRPr sz="2300"/>
            </a:lvl5pPr>
            <a:lvl6pPr>
              <a:defRPr sz="2300"/>
            </a:lvl6pPr>
            <a:lvl7pPr>
              <a:defRPr sz="2300"/>
            </a:lvl7pPr>
            <a:lvl8pPr>
              <a:defRPr sz="2300"/>
            </a:lvl8pPr>
            <a:lvl9pPr>
              <a:defRPr sz="2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379016927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8" cy="639762"/>
          </a:xfrm>
        </p:spPr>
        <p:txBody>
          <a:bodyPr anchor="b"/>
          <a:lstStyle>
            <a:lvl1pPr marL="0" indent="0">
              <a:buNone/>
              <a:defRPr sz="3099" b="1"/>
            </a:lvl1pPr>
            <a:lvl2pPr marL="586082" indent="0">
              <a:buNone/>
              <a:defRPr sz="2549" b="1"/>
            </a:lvl2pPr>
            <a:lvl3pPr marL="1172164" indent="0">
              <a:buNone/>
              <a:defRPr sz="2300" b="1"/>
            </a:lvl3pPr>
            <a:lvl4pPr marL="1758245" indent="0">
              <a:buNone/>
              <a:defRPr sz="2050" b="1"/>
            </a:lvl4pPr>
            <a:lvl5pPr marL="2344327" indent="0">
              <a:buNone/>
              <a:defRPr sz="2050" b="1"/>
            </a:lvl5pPr>
            <a:lvl6pPr marL="2930409" indent="0">
              <a:buNone/>
              <a:defRPr sz="2050" b="1"/>
            </a:lvl6pPr>
            <a:lvl7pPr marL="3516491" indent="0">
              <a:buNone/>
              <a:defRPr sz="2050" b="1"/>
            </a:lvl7pPr>
            <a:lvl8pPr marL="4102572" indent="0">
              <a:buNone/>
              <a:defRPr sz="2050" b="1"/>
            </a:lvl8pPr>
            <a:lvl9pPr marL="4688654" indent="0">
              <a:buNone/>
              <a:defRPr sz="2050"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p:spPr>
        <p:txBody>
          <a:bodyPr/>
          <a:lstStyle>
            <a:lvl1pPr>
              <a:defRPr sz="3099"/>
            </a:lvl1pPr>
            <a:lvl2pPr>
              <a:defRPr sz="2549"/>
            </a:lvl2pPr>
            <a:lvl3pPr>
              <a:defRPr sz="2300"/>
            </a:lvl3pPr>
            <a:lvl4pPr>
              <a:defRPr sz="2050"/>
            </a:lvl4pPr>
            <a:lvl5pPr>
              <a:defRPr sz="2050"/>
            </a:lvl5pPr>
            <a:lvl6pPr>
              <a:defRPr sz="2050"/>
            </a:lvl6pPr>
            <a:lvl7pPr>
              <a:defRPr sz="2050"/>
            </a:lvl7pPr>
            <a:lvl8pPr>
              <a:defRPr sz="2050"/>
            </a:lvl8pPr>
            <a:lvl9pPr>
              <a:defRPr sz="2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4"/>
            <a:ext cx="5389033" cy="639762"/>
          </a:xfrm>
        </p:spPr>
        <p:txBody>
          <a:bodyPr anchor="b"/>
          <a:lstStyle>
            <a:lvl1pPr marL="0" indent="0">
              <a:buNone/>
              <a:defRPr sz="3099" b="1"/>
            </a:lvl1pPr>
            <a:lvl2pPr marL="586082" indent="0">
              <a:buNone/>
              <a:defRPr sz="2549" b="1"/>
            </a:lvl2pPr>
            <a:lvl3pPr marL="1172164" indent="0">
              <a:buNone/>
              <a:defRPr sz="2300" b="1"/>
            </a:lvl3pPr>
            <a:lvl4pPr marL="1758245" indent="0">
              <a:buNone/>
              <a:defRPr sz="2050" b="1"/>
            </a:lvl4pPr>
            <a:lvl5pPr marL="2344327" indent="0">
              <a:buNone/>
              <a:defRPr sz="2050" b="1"/>
            </a:lvl5pPr>
            <a:lvl6pPr marL="2930409" indent="0">
              <a:buNone/>
              <a:defRPr sz="2050" b="1"/>
            </a:lvl6pPr>
            <a:lvl7pPr marL="3516491" indent="0">
              <a:buNone/>
              <a:defRPr sz="2050" b="1"/>
            </a:lvl7pPr>
            <a:lvl8pPr marL="4102572" indent="0">
              <a:buNone/>
              <a:defRPr sz="2050" b="1"/>
            </a:lvl8pPr>
            <a:lvl9pPr marL="4688654" indent="0">
              <a:buNone/>
              <a:defRPr sz="205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099"/>
            </a:lvl1pPr>
            <a:lvl2pPr>
              <a:defRPr sz="2549"/>
            </a:lvl2pPr>
            <a:lvl3pPr>
              <a:defRPr sz="2300"/>
            </a:lvl3pPr>
            <a:lvl4pPr>
              <a:defRPr sz="2050"/>
            </a:lvl4pPr>
            <a:lvl5pPr>
              <a:defRPr sz="2050"/>
            </a:lvl5pPr>
            <a:lvl6pPr>
              <a:defRPr sz="2050"/>
            </a:lvl6pPr>
            <a:lvl7pPr>
              <a:defRPr sz="2050"/>
            </a:lvl7pPr>
            <a:lvl8pPr>
              <a:defRPr sz="2050"/>
            </a:lvl8pPr>
            <a:lvl9pPr>
              <a:defRPr sz="2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209899785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311059951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27729350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1"/>
            <a:ext cx="4011084" cy="1162050"/>
          </a:xfrm>
        </p:spPr>
        <p:txBody>
          <a:bodyPr anchor="b"/>
          <a:lstStyle>
            <a:lvl1pPr algn="l">
              <a:defRPr sz="2549"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4099"/>
            </a:lvl1pPr>
            <a:lvl2pPr>
              <a:defRPr sz="3599"/>
            </a:lvl2pPr>
            <a:lvl3pPr>
              <a:defRPr sz="3099"/>
            </a:lvl3pPr>
            <a:lvl4pPr>
              <a:defRPr sz="2549"/>
            </a:lvl4pPr>
            <a:lvl5pPr>
              <a:defRPr sz="2549"/>
            </a:lvl5pPr>
            <a:lvl6pPr>
              <a:defRPr sz="2549"/>
            </a:lvl6pPr>
            <a:lvl7pPr>
              <a:defRPr sz="2549"/>
            </a:lvl7pPr>
            <a:lvl8pPr>
              <a:defRPr sz="2549"/>
            </a:lvl8pPr>
            <a:lvl9pPr>
              <a:defRPr sz="254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1"/>
            <a:ext cx="4011084" cy="4691063"/>
          </a:xfrm>
        </p:spPr>
        <p:txBody>
          <a:bodyPr/>
          <a:lstStyle>
            <a:lvl1pPr marL="0" indent="0">
              <a:buNone/>
              <a:defRPr sz="1800"/>
            </a:lvl1pPr>
            <a:lvl2pPr marL="586082" indent="0">
              <a:buNone/>
              <a:defRPr sz="1550"/>
            </a:lvl2pPr>
            <a:lvl3pPr marL="1172164" indent="0">
              <a:buNone/>
              <a:defRPr sz="1300"/>
            </a:lvl3pPr>
            <a:lvl4pPr marL="1758245" indent="0">
              <a:buNone/>
              <a:defRPr sz="1150"/>
            </a:lvl4pPr>
            <a:lvl5pPr marL="2344327" indent="0">
              <a:buNone/>
              <a:defRPr sz="1150"/>
            </a:lvl5pPr>
            <a:lvl6pPr marL="2930409" indent="0">
              <a:buNone/>
              <a:defRPr sz="1150"/>
            </a:lvl6pPr>
            <a:lvl7pPr marL="3516491" indent="0">
              <a:buNone/>
              <a:defRPr sz="1150"/>
            </a:lvl7pPr>
            <a:lvl8pPr marL="4102572" indent="0">
              <a:buNone/>
              <a:defRPr sz="1150"/>
            </a:lvl8pPr>
            <a:lvl9pPr marL="4688654" indent="0">
              <a:buNone/>
              <a:defRPr sz="115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222056178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9"/>
          </a:xfrm>
        </p:spPr>
        <p:txBody>
          <a:bodyPr anchor="b"/>
          <a:lstStyle>
            <a:lvl1pPr algn="l">
              <a:defRPr sz="2549"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4099"/>
            </a:lvl1pPr>
            <a:lvl2pPr marL="586082" indent="0">
              <a:buNone/>
              <a:defRPr sz="3599"/>
            </a:lvl2pPr>
            <a:lvl3pPr marL="1172164" indent="0">
              <a:buNone/>
              <a:defRPr sz="3099"/>
            </a:lvl3pPr>
            <a:lvl4pPr marL="1758245" indent="0">
              <a:buNone/>
              <a:defRPr sz="2549"/>
            </a:lvl4pPr>
            <a:lvl5pPr marL="2344327" indent="0">
              <a:buNone/>
              <a:defRPr sz="2549"/>
            </a:lvl5pPr>
            <a:lvl6pPr marL="2930409" indent="0">
              <a:buNone/>
              <a:defRPr sz="2549"/>
            </a:lvl6pPr>
            <a:lvl7pPr marL="3516491" indent="0">
              <a:buNone/>
              <a:defRPr sz="2549"/>
            </a:lvl7pPr>
            <a:lvl8pPr marL="4102572" indent="0">
              <a:buNone/>
              <a:defRPr sz="2549"/>
            </a:lvl8pPr>
            <a:lvl9pPr marL="4688654" indent="0">
              <a:buNone/>
              <a:defRPr sz="2549"/>
            </a:lvl9pPr>
          </a:lstStyle>
          <a:p>
            <a:endParaRPr lang="en-US"/>
          </a:p>
        </p:txBody>
      </p:sp>
      <p:sp>
        <p:nvSpPr>
          <p:cNvPr id="4" name="Text Placeholder 3"/>
          <p:cNvSpPr>
            <a:spLocks noGrp="1"/>
          </p:cNvSpPr>
          <p:nvPr>
            <p:ph type="body" sz="half" idx="2"/>
          </p:nvPr>
        </p:nvSpPr>
        <p:spPr>
          <a:xfrm>
            <a:off x="2389718" y="5367339"/>
            <a:ext cx="7315200" cy="804862"/>
          </a:xfrm>
        </p:spPr>
        <p:txBody>
          <a:bodyPr/>
          <a:lstStyle>
            <a:lvl1pPr marL="0" indent="0">
              <a:buNone/>
              <a:defRPr sz="1800"/>
            </a:lvl1pPr>
            <a:lvl2pPr marL="586082" indent="0">
              <a:buNone/>
              <a:defRPr sz="1550"/>
            </a:lvl2pPr>
            <a:lvl3pPr marL="1172164" indent="0">
              <a:buNone/>
              <a:defRPr sz="1300"/>
            </a:lvl3pPr>
            <a:lvl4pPr marL="1758245" indent="0">
              <a:buNone/>
              <a:defRPr sz="1150"/>
            </a:lvl4pPr>
            <a:lvl5pPr marL="2344327" indent="0">
              <a:buNone/>
              <a:defRPr sz="1150"/>
            </a:lvl5pPr>
            <a:lvl6pPr marL="2930409" indent="0">
              <a:buNone/>
              <a:defRPr sz="1150"/>
            </a:lvl6pPr>
            <a:lvl7pPr marL="3516491" indent="0">
              <a:buNone/>
              <a:defRPr sz="1150"/>
            </a:lvl7pPr>
            <a:lvl8pPr marL="4102572" indent="0">
              <a:buNone/>
              <a:defRPr sz="1150"/>
            </a:lvl8pPr>
            <a:lvl9pPr marL="4688654" indent="0">
              <a:buNone/>
              <a:defRPr sz="115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6999516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299231956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28600"/>
            <a:ext cx="2743200" cy="4876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28600"/>
            <a:ext cx="8026400" cy="4876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59834208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4" name="Text Placeholder 8"/>
          <p:cNvSpPr>
            <a:spLocks noGrp="1"/>
          </p:cNvSpPr>
          <p:nvPr>
            <p:ph type="body" sz="quarter" idx="13" hasCustomPrompt="1"/>
          </p:nvPr>
        </p:nvSpPr>
        <p:spPr>
          <a:xfrm>
            <a:off x="153939" y="1806854"/>
            <a:ext cx="11740445" cy="368686"/>
          </a:xfrm>
          <a:prstGeom prst="rect">
            <a:avLst/>
          </a:prstGeom>
        </p:spPr>
        <p:txBody>
          <a:bodyPr vert="horz"/>
          <a:lstStyle>
            <a:lvl1pPr marL="0" indent="0" algn="ctr">
              <a:buFontTx/>
              <a:buNone/>
              <a:defRPr sz="18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428979" y="6621464"/>
            <a:ext cx="7416800" cy="236537"/>
          </a:xfrm>
          <a:prstGeom prst="rect">
            <a:avLst/>
          </a:prstGeom>
        </p:spPr>
        <p:txBody>
          <a:bodyPr vert="horz"/>
          <a:lstStyle>
            <a:lvl1pPr marL="0" indent="0">
              <a:buNone/>
              <a:defRPr sz="900"/>
            </a:lvl1pPr>
            <a:lvl2pPr marL="457109" indent="0">
              <a:buNone/>
              <a:defRPr/>
            </a:lvl2pPr>
            <a:lvl3pPr marL="914217" indent="0">
              <a:buNone/>
              <a:defRPr/>
            </a:lvl3pPr>
            <a:lvl4pPr marL="1371326" indent="0">
              <a:buNone/>
              <a:defRPr/>
            </a:lvl4pPr>
            <a:lvl5pPr marL="1828434" indent="0">
              <a:buNone/>
              <a:defRPr/>
            </a:lvl5pPr>
          </a:lstStyle>
          <a:p>
            <a:r>
              <a:rPr lang="en-US" sz="800" dirty="0"/>
              <a:t>Source: Insert Source Line Text  </a:t>
            </a:r>
          </a:p>
        </p:txBody>
      </p:sp>
      <p:sp>
        <p:nvSpPr>
          <p:cNvPr id="6" name="Text Placeholder 6"/>
          <p:cNvSpPr>
            <a:spLocks noGrp="1"/>
          </p:cNvSpPr>
          <p:nvPr>
            <p:ph type="body" sz="quarter" idx="15" hasCustomPrompt="1"/>
          </p:nvPr>
        </p:nvSpPr>
        <p:spPr>
          <a:xfrm>
            <a:off x="438856" y="6189666"/>
            <a:ext cx="4471195" cy="431798"/>
          </a:xfrm>
          <a:prstGeom prst="rect">
            <a:avLst/>
          </a:prstGeom>
        </p:spPr>
        <p:txBody>
          <a:bodyPr vert="horz"/>
          <a:lstStyle>
            <a:lvl1pPr marL="0" indent="0">
              <a:buNone/>
              <a:defRPr sz="1100" cap="all" baseline="0"/>
            </a:lvl1pPr>
            <a:lvl2pPr marL="457109" indent="0">
              <a:buNone/>
              <a:defRPr/>
            </a:lvl2pPr>
            <a:lvl3pPr marL="914217" indent="0">
              <a:buNone/>
              <a:defRPr/>
            </a:lvl3pPr>
            <a:lvl4pPr marL="1371326" indent="0">
              <a:buNone/>
              <a:defRPr/>
            </a:lvl4pPr>
            <a:lvl5pPr marL="1828434" indent="0">
              <a:buNone/>
              <a:defRPr/>
            </a:lvl5pPr>
          </a:lstStyle>
          <a:p>
            <a:pPr lvl="0"/>
            <a:r>
              <a:rPr lang="en-US" dirty="0"/>
              <a:t>VAB: Risky business</a:t>
            </a:r>
          </a:p>
        </p:txBody>
      </p:sp>
      <p:sp>
        <p:nvSpPr>
          <p:cNvPr id="11" name="Text Placeholder 10"/>
          <p:cNvSpPr>
            <a:spLocks noGrp="1"/>
          </p:cNvSpPr>
          <p:nvPr>
            <p:ph type="body" sz="quarter" idx="18" hasCustomPrompt="1"/>
          </p:nvPr>
        </p:nvSpPr>
        <p:spPr>
          <a:xfrm>
            <a:off x="226485" y="5335064"/>
            <a:ext cx="11728449" cy="888470"/>
          </a:xfrm>
          <a:prstGeom prst="rect">
            <a:avLst/>
          </a:prstGeom>
        </p:spPr>
        <p:txBody>
          <a:bodyPr vert="horz"/>
          <a:lstStyle>
            <a:lvl1pPr marL="0" indent="0" algn="ctr" defTabSz="228554" fontAlgn="base">
              <a:lnSpc>
                <a:spcPts val="2300"/>
              </a:lnSpc>
              <a:spcBef>
                <a:spcPct val="0"/>
              </a:spcBef>
              <a:spcAft>
                <a:spcPct val="0"/>
              </a:spcAft>
              <a:buFontTx/>
              <a:buNone/>
              <a:defRPr sz="1100"/>
            </a:lvl1pPr>
            <a:lvl5pPr marL="1828434" indent="0">
              <a:buFontTx/>
              <a:buNone/>
              <a:defRPr sz="1200"/>
            </a:lvl5pPr>
          </a:lstStyle>
          <a:p>
            <a:pPr algn="ctr" defTabSz="457200" fontAlgn="base">
              <a:spcBef>
                <a:spcPct val="0"/>
              </a:spcBef>
              <a:spcAft>
                <a:spcPct val="0"/>
              </a:spcAft>
            </a:pPr>
            <a:r>
              <a:rPr lang="en-US" altLang="en-US" sz="1500" dirty="0">
                <a:solidFill>
                  <a:prstClr val="black"/>
                </a:solidFill>
                <a:latin typeface="Trebuchet MS" pitchFamily="34" charset="0"/>
              </a:rPr>
              <a:t>Less than a third of likely buyers found out about their local dealership through online search</a:t>
            </a:r>
          </a:p>
          <a:p>
            <a:pPr algn="ctr" defTabSz="457200" fontAlgn="base">
              <a:spcBef>
                <a:spcPct val="0"/>
              </a:spcBef>
              <a:spcAft>
                <a:spcPct val="0"/>
              </a:spcAft>
            </a:pPr>
            <a:r>
              <a:rPr lang="en-US" altLang="en-US" sz="1500" dirty="0">
                <a:solidFill>
                  <a:prstClr val="black"/>
                </a:solidFill>
                <a:latin typeface="Trebuchet MS" pitchFamily="34" charset="0"/>
              </a:rPr>
              <a:t>Direct mail/email marketing has a nominal effect on informing buyers about their local dealership </a:t>
            </a:r>
          </a:p>
        </p:txBody>
      </p:sp>
      <p:sp>
        <p:nvSpPr>
          <p:cNvPr id="2" name="Title 1">
            <a:extLst>
              <a:ext uri="{FF2B5EF4-FFF2-40B4-BE49-F238E27FC236}">
                <a16:creationId xmlns:a16="http://schemas.microsoft.com/office/drawing/2014/main" id="{7BD30C78-9913-45B6-ADAC-C56FC7707A7E}"/>
              </a:ext>
            </a:extLst>
          </p:cNvPr>
          <p:cNvSpPr>
            <a:spLocks noGrp="1"/>
          </p:cNvSpPr>
          <p:nvPr>
            <p:ph type="title"/>
          </p:nvPr>
        </p:nvSpPr>
        <p:spPr>
          <a:xfrm>
            <a:off x="838200" y="365126"/>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6418878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439549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1_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15515" y="460183"/>
            <a:ext cx="11740445" cy="1283951"/>
          </a:xfrm>
          <a:prstGeom prst="rect">
            <a:avLst/>
          </a:prstGeom>
        </p:spPr>
        <p:txBody>
          <a:bodyPr/>
          <a:lstStyle>
            <a:lvl1pPr algn="ctr">
              <a:lnSpc>
                <a:spcPts val="2799"/>
              </a:lnSpc>
              <a:defRPr sz="2599" spc="-1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9" name="Text Placeholder 8"/>
          <p:cNvSpPr>
            <a:spLocks noGrp="1"/>
          </p:cNvSpPr>
          <p:nvPr>
            <p:ph type="body" sz="quarter" idx="13" hasCustomPrompt="1"/>
          </p:nvPr>
        </p:nvSpPr>
        <p:spPr>
          <a:xfrm>
            <a:off x="153939" y="1806854"/>
            <a:ext cx="11740445" cy="368686"/>
          </a:xfrm>
          <a:prstGeom prst="rect">
            <a:avLst/>
          </a:prstGeom>
        </p:spPr>
        <p:txBody>
          <a:bodyPr vert="horz"/>
          <a:lstStyle>
            <a:lvl1pPr marL="0" indent="0" algn="ctr">
              <a:buFontTx/>
              <a:buNone/>
              <a:defRPr sz="18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428979" y="6621464"/>
            <a:ext cx="7416800" cy="236537"/>
          </a:xfrm>
          <a:prstGeom prst="rect">
            <a:avLst/>
          </a:prstGeom>
        </p:spPr>
        <p:txBody>
          <a:bodyPr vert="horz"/>
          <a:lstStyle>
            <a:lvl1pPr marL="0" indent="0">
              <a:buNone/>
              <a:defRPr sz="900"/>
            </a:lvl1pPr>
            <a:lvl2pPr marL="457109" indent="0">
              <a:buNone/>
              <a:defRPr/>
            </a:lvl2pPr>
            <a:lvl3pPr marL="914217" indent="0">
              <a:buNone/>
              <a:defRPr/>
            </a:lvl3pPr>
            <a:lvl4pPr marL="1371326" indent="0">
              <a:buNone/>
              <a:defRPr/>
            </a:lvl4pPr>
            <a:lvl5pPr marL="1828434" indent="0">
              <a:buNone/>
              <a:defRPr/>
            </a:lvl5pPr>
          </a:lstStyle>
          <a:p>
            <a:r>
              <a:rPr lang="en-US" sz="800" dirty="0"/>
              <a:t>Source: Insert Source Line Text  </a:t>
            </a:r>
          </a:p>
        </p:txBody>
      </p:sp>
      <p:sp>
        <p:nvSpPr>
          <p:cNvPr id="7" name="Text Placeholder 6"/>
          <p:cNvSpPr>
            <a:spLocks noGrp="1"/>
          </p:cNvSpPr>
          <p:nvPr>
            <p:ph type="body" sz="quarter" idx="15" hasCustomPrompt="1"/>
          </p:nvPr>
        </p:nvSpPr>
        <p:spPr>
          <a:xfrm>
            <a:off x="438857" y="6189666"/>
            <a:ext cx="2293054" cy="431798"/>
          </a:xfrm>
          <a:prstGeom prst="rect">
            <a:avLst/>
          </a:prstGeom>
        </p:spPr>
        <p:txBody>
          <a:bodyPr vert="horz"/>
          <a:lstStyle>
            <a:lvl1pPr marL="0" indent="0">
              <a:buNone/>
              <a:defRPr sz="1100" cap="all" baseline="0"/>
            </a:lvl1pPr>
            <a:lvl2pPr marL="457109" indent="0">
              <a:buNone/>
              <a:defRPr/>
            </a:lvl2pPr>
            <a:lvl3pPr marL="914217" indent="0">
              <a:buNone/>
              <a:defRPr/>
            </a:lvl3pPr>
            <a:lvl4pPr marL="1371326" indent="0">
              <a:buNone/>
              <a:defRPr/>
            </a:lvl4pPr>
            <a:lvl5pPr marL="1828434" indent="0">
              <a:buNone/>
              <a:defRPr/>
            </a:lvl5pPr>
          </a:lstStyle>
          <a:p>
            <a:pPr lvl="0"/>
            <a:r>
              <a:rPr lang="en-US" dirty="0"/>
              <a:t>VAB: Risky BUSINESS</a:t>
            </a:r>
          </a:p>
        </p:txBody>
      </p:sp>
    </p:spTree>
    <p:extLst>
      <p:ext uri="{BB962C8B-B14F-4D97-AF65-F5344CB8AC3E}">
        <p14:creationId xmlns:p14="http://schemas.microsoft.com/office/powerpoint/2010/main" val="173923511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5101559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60"/>
            <a:ext cx="10363200" cy="1470025"/>
          </a:xfrm>
        </p:spPr>
        <p:txBody>
          <a:bodyPr lIns="90964" tIns="45482" rIns="90964" bIns="45482"/>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lIns="90964" tIns="45482" rIns="90964" bIns="45482"/>
          <a:lstStyle>
            <a:lvl1pPr marL="0" indent="0" algn="ctr">
              <a:buNone/>
              <a:defRPr>
                <a:solidFill>
                  <a:schemeClr val="tx1">
                    <a:tint val="75000"/>
                  </a:schemeClr>
                </a:solidFill>
              </a:defRPr>
            </a:lvl1pPr>
            <a:lvl2pPr marL="454888" indent="0" algn="ctr">
              <a:buNone/>
              <a:defRPr>
                <a:solidFill>
                  <a:schemeClr val="tx1">
                    <a:tint val="75000"/>
                  </a:schemeClr>
                </a:solidFill>
              </a:defRPr>
            </a:lvl2pPr>
            <a:lvl3pPr marL="909743" indent="0" algn="ctr">
              <a:buNone/>
              <a:defRPr>
                <a:solidFill>
                  <a:schemeClr val="tx1">
                    <a:tint val="75000"/>
                  </a:schemeClr>
                </a:solidFill>
              </a:defRPr>
            </a:lvl3pPr>
            <a:lvl4pPr marL="1364621" indent="0" algn="ctr">
              <a:buNone/>
              <a:defRPr>
                <a:solidFill>
                  <a:schemeClr val="tx1">
                    <a:tint val="75000"/>
                  </a:schemeClr>
                </a:solidFill>
              </a:defRPr>
            </a:lvl4pPr>
            <a:lvl5pPr marL="1819494" indent="0" algn="ctr">
              <a:buNone/>
              <a:defRPr>
                <a:solidFill>
                  <a:schemeClr val="tx1">
                    <a:tint val="75000"/>
                  </a:schemeClr>
                </a:solidFill>
              </a:defRPr>
            </a:lvl5pPr>
            <a:lvl6pPr marL="2274369" indent="0" algn="ctr">
              <a:buNone/>
              <a:defRPr>
                <a:solidFill>
                  <a:schemeClr val="tx1">
                    <a:tint val="75000"/>
                  </a:schemeClr>
                </a:solidFill>
              </a:defRPr>
            </a:lvl6pPr>
            <a:lvl7pPr marL="2729242" indent="0" algn="ctr">
              <a:buNone/>
              <a:defRPr>
                <a:solidFill>
                  <a:schemeClr val="tx1">
                    <a:tint val="75000"/>
                  </a:schemeClr>
                </a:solidFill>
              </a:defRPr>
            </a:lvl7pPr>
            <a:lvl8pPr marL="3184118" indent="0" algn="ctr">
              <a:buNone/>
              <a:defRPr>
                <a:solidFill>
                  <a:schemeClr val="tx1">
                    <a:tint val="75000"/>
                  </a:schemeClr>
                </a:solidFill>
              </a:defRPr>
            </a:lvl8pPr>
            <a:lvl9pPr marL="3638991"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lIns="90964" tIns="45482" rIns="90964" bIns="45482"/>
          <a:lstStyle/>
          <a:p>
            <a:fld id="{29157099-02AC-41A1-B512-6278426C82B7}" type="datetime1">
              <a:rPr lang="en-US" smtClean="0"/>
              <a:t>4/28/2020</a:t>
            </a:fld>
            <a:endParaRPr lang="en-US"/>
          </a:p>
        </p:txBody>
      </p:sp>
      <p:sp>
        <p:nvSpPr>
          <p:cNvPr id="5" name="Footer Placeholder 4"/>
          <p:cNvSpPr>
            <a:spLocks noGrp="1"/>
          </p:cNvSpPr>
          <p:nvPr>
            <p:ph type="ftr" sz="quarter" idx="11"/>
          </p:nvPr>
        </p:nvSpPr>
        <p:spPr/>
        <p:txBody>
          <a:bodyPr lIns="90964" tIns="45482" rIns="90964" bIns="45482"/>
          <a:lstStyle/>
          <a:p>
            <a:endParaRPr lang="en-US"/>
          </a:p>
        </p:txBody>
      </p:sp>
      <p:sp>
        <p:nvSpPr>
          <p:cNvPr id="6" name="Slide Number Placeholder 5"/>
          <p:cNvSpPr>
            <a:spLocks noGrp="1"/>
          </p:cNvSpPr>
          <p:nvPr>
            <p:ph type="sldNum" sz="quarter" idx="12"/>
          </p:nvPr>
        </p:nvSpPr>
        <p:spPr/>
        <p:txBody>
          <a:bodyPr lIns="90964" tIns="45482" rIns="90964" bIns="45482"/>
          <a:lstStyle/>
          <a:p>
            <a:fld id="{5FA2CEA3-2056-4BD9-BFD0-D8FD6F59E7B5}" type="slidenum">
              <a:rPr lang="en-US" smtClean="0"/>
              <a:t>‹#›</a:t>
            </a:fld>
            <a:endParaRPr lang="en-US"/>
          </a:p>
        </p:txBody>
      </p:sp>
    </p:spTree>
    <p:extLst>
      <p:ext uri="{BB962C8B-B14F-4D97-AF65-F5344CB8AC3E}">
        <p14:creationId xmlns:p14="http://schemas.microsoft.com/office/powerpoint/2010/main" val="40082287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15549" y="460183"/>
            <a:ext cx="11740445" cy="1283951"/>
          </a:xfrm>
          <a:prstGeom prst="rect">
            <a:avLst/>
          </a:prstGeom>
        </p:spPr>
        <p:txBody>
          <a:bodyPr lIns="90964" tIns="45482" rIns="90964" bIns="45482"/>
          <a:lstStyle>
            <a:lvl1pPr algn="ctr">
              <a:lnSpc>
                <a:spcPts val="2766"/>
              </a:lnSpc>
              <a:defRPr sz="2600" spc="-1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9" name="Text Placeholder 8"/>
          <p:cNvSpPr>
            <a:spLocks noGrp="1"/>
          </p:cNvSpPr>
          <p:nvPr>
            <p:ph type="body" sz="quarter" idx="13" hasCustomPrompt="1"/>
          </p:nvPr>
        </p:nvSpPr>
        <p:spPr>
          <a:xfrm>
            <a:off x="153973" y="1806854"/>
            <a:ext cx="11740445" cy="368686"/>
          </a:xfrm>
          <a:prstGeom prst="rect">
            <a:avLst/>
          </a:prstGeom>
        </p:spPr>
        <p:txBody>
          <a:bodyPr vert="horz" lIns="90964" tIns="45482" rIns="90964" bIns="45482"/>
          <a:lstStyle>
            <a:lvl1pPr marL="0" indent="0" algn="ctr">
              <a:buFontTx/>
              <a:buNone/>
              <a:defRPr sz="14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428979" y="6621498"/>
            <a:ext cx="7416800" cy="236537"/>
          </a:xfrm>
          <a:prstGeom prst="rect">
            <a:avLst/>
          </a:prstGeom>
        </p:spPr>
        <p:txBody>
          <a:bodyPr vert="horz" lIns="90964" tIns="45482" rIns="90964" bIns="45482"/>
          <a:lstStyle>
            <a:lvl1pPr marL="0" indent="0">
              <a:buNone/>
              <a:defRPr sz="900"/>
            </a:lvl1pPr>
            <a:lvl2pPr marL="454888" indent="0">
              <a:buNone/>
              <a:defRPr/>
            </a:lvl2pPr>
            <a:lvl3pPr marL="909743" indent="0">
              <a:buNone/>
              <a:defRPr/>
            </a:lvl3pPr>
            <a:lvl4pPr marL="1364621" indent="0">
              <a:buNone/>
              <a:defRPr/>
            </a:lvl4pPr>
            <a:lvl5pPr marL="1819494" indent="0">
              <a:buNone/>
              <a:defRPr/>
            </a:lvl5pPr>
          </a:lstStyle>
          <a:p>
            <a:r>
              <a:rPr lang="en-US" sz="800" dirty="0"/>
              <a:t>Source: Insert Source Line Text  </a:t>
            </a:r>
          </a:p>
        </p:txBody>
      </p:sp>
    </p:spTree>
    <p:extLst>
      <p:ext uri="{BB962C8B-B14F-4D97-AF65-F5344CB8AC3E}">
        <p14:creationId xmlns:p14="http://schemas.microsoft.com/office/powerpoint/2010/main" val="30073047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215549" y="460183"/>
            <a:ext cx="11740445" cy="1283951"/>
          </a:xfrm>
          <a:prstGeom prst="rect">
            <a:avLst/>
          </a:prstGeom>
        </p:spPr>
        <p:txBody>
          <a:bodyPr lIns="90964" tIns="45482" rIns="90964" bIns="45482"/>
          <a:lstStyle>
            <a:lvl1pPr algn="ctr">
              <a:lnSpc>
                <a:spcPts val="2766"/>
              </a:lnSpc>
              <a:defRPr sz="2600" spc="-1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4" name="Text Placeholder 8"/>
          <p:cNvSpPr>
            <a:spLocks noGrp="1"/>
          </p:cNvSpPr>
          <p:nvPr>
            <p:ph type="body" sz="quarter" idx="13" hasCustomPrompt="1"/>
          </p:nvPr>
        </p:nvSpPr>
        <p:spPr>
          <a:xfrm>
            <a:off x="153973" y="1806854"/>
            <a:ext cx="11740445" cy="368686"/>
          </a:xfrm>
          <a:prstGeom prst="rect">
            <a:avLst/>
          </a:prstGeom>
        </p:spPr>
        <p:txBody>
          <a:bodyPr vert="horz" lIns="90964" tIns="45482" rIns="90964" bIns="45482"/>
          <a:lstStyle>
            <a:lvl1pPr marL="0" indent="0" algn="ctr">
              <a:buFontTx/>
              <a:buNone/>
              <a:defRPr sz="14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428979" y="6621498"/>
            <a:ext cx="7416800" cy="236537"/>
          </a:xfrm>
          <a:prstGeom prst="rect">
            <a:avLst/>
          </a:prstGeom>
        </p:spPr>
        <p:txBody>
          <a:bodyPr vert="horz" lIns="90964" tIns="45482" rIns="90964" bIns="45482"/>
          <a:lstStyle>
            <a:lvl1pPr marL="0" indent="0">
              <a:buNone/>
              <a:defRPr sz="900"/>
            </a:lvl1pPr>
            <a:lvl2pPr marL="454888" indent="0">
              <a:buNone/>
              <a:defRPr/>
            </a:lvl2pPr>
            <a:lvl3pPr marL="909743" indent="0">
              <a:buNone/>
              <a:defRPr/>
            </a:lvl3pPr>
            <a:lvl4pPr marL="1364621" indent="0">
              <a:buNone/>
              <a:defRPr/>
            </a:lvl4pPr>
            <a:lvl5pPr marL="1819494" indent="0">
              <a:buNone/>
              <a:defRPr/>
            </a:lvl5pPr>
          </a:lstStyle>
          <a:p>
            <a:r>
              <a:rPr lang="en-US" sz="800" dirty="0"/>
              <a:t>Source: Insert Source Line Text  </a:t>
            </a:r>
          </a:p>
        </p:txBody>
      </p:sp>
      <p:sp>
        <p:nvSpPr>
          <p:cNvPr id="11" name="Text Placeholder 10"/>
          <p:cNvSpPr>
            <a:spLocks noGrp="1"/>
          </p:cNvSpPr>
          <p:nvPr>
            <p:ph type="body" sz="quarter" idx="18" hasCustomPrompt="1"/>
          </p:nvPr>
        </p:nvSpPr>
        <p:spPr>
          <a:xfrm>
            <a:off x="226485" y="5335064"/>
            <a:ext cx="11728449" cy="888470"/>
          </a:xfrm>
          <a:prstGeom prst="rect">
            <a:avLst/>
          </a:prstGeom>
        </p:spPr>
        <p:txBody>
          <a:bodyPr vert="horz" lIns="90964" tIns="45482" rIns="90964" bIns="45482"/>
          <a:lstStyle>
            <a:lvl1pPr marL="0" indent="0" algn="ctr" defTabSz="228554" fontAlgn="base">
              <a:lnSpc>
                <a:spcPts val="2300"/>
              </a:lnSpc>
              <a:spcBef>
                <a:spcPct val="0"/>
              </a:spcBef>
              <a:spcAft>
                <a:spcPct val="0"/>
              </a:spcAft>
              <a:buFontTx/>
              <a:buNone/>
              <a:defRPr sz="1100"/>
            </a:lvl1pPr>
            <a:lvl5pPr marL="1819494" indent="0">
              <a:buFontTx/>
              <a:buNone/>
              <a:defRPr sz="1200"/>
            </a:lvl5pPr>
          </a:lstStyle>
          <a:p>
            <a:pPr algn="ctr" defTabSz="457200" fontAlgn="base">
              <a:spcBef>
                <a:spcPct val="0"/>
              </a:spcBef>
              <a:spcAft>
                <a:spcPct val="0"/>
              </a:spcAft>
            </a:pPr>
            <a:r>
              <a:rPr lang="en-US" altLang="en-US" sz="1500" dirty="0">
                <a:solidFill>
                  <a:prstClr val="black"/>
                </a:solidFill>
                <a:latin typeface="Trebuchet MS" pitchFamily="34" charset="0"/>
              </a:rPr>
              <a:t>Less than a third of likely buyers found out about their local dealership through online search</a:t>
            </a:r>
          </a:p>
          <a:p>
            <a:pPr algn="ctr" defTabSz="457200" fontAlgn="base">
              <a:spcBef>
                <a:spcPct val="0"/>
              </a:spcBef>
              <a:spcAft>
                <a:spcPct val="0"/>
              </a:spcAft>
            </a:pPr>
            <a:r>
              <a:rPr lang="en-US" altLang="en-US" sz="1500" dirty="0">
                <a:solidFill>
                  <a:prstClr val="black"/>
                </a:solidFill>
                <a:latin typeface="Trebuchet MS" pitchFamily="34" charset="0"/>
              </a:rPr>
              <a:t>Direct mail/email marketing has a nominal effect on informing buyers about their local dealership </a:t>
            </a:r>
          </a:p>
        </p:txBody>
      </p:sp>
    </p:spTree>
    <p:extLst>
      <p:ext uri="{BB962C8B-B14F-4D97-AF65-F5344CB8AC3E}">
        <p14:creationId xmlns:p14="http://schemas.microsoft.com/office/powerpoint/2010/main" val="21241007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61"/>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583090" indent="0" algn="ctr">
              <a:buNone/>
              <a:defRPr>
                <a:solidFill>
                  <a:schemeClr val="tx1">
                    <a:tint val="75000"/>
                  </a:schemeClr>
                </a:solidFill>
              </a:defRPr>
            </a:lvl2pPr>
            <a:lvl3pPr marL="1166201" indent="0" algn="ctr">
              <a:buNone/>
              <a:defRPr>
                <a:solidFill>
                  <a:schemeClr val="tx1">
                    <a:tint val="75000"/>
                  </a:schemeClr>
                </a:solidFill>
              </a:defRPr>
            </a:lvl3pPr>
            <a:lvl4pPr marL="1749301" indent="0" algn="ctr">
              <a:buNone/>
              <a:defRPr>
                <a:solidFill>
                  <a:schemeClr val="tx1">
                    <a:tint val="75000"/>
                  </a:schemeClr>
                </a:solidFill>
              </a:defRPr>
            </a:lvl4pPr>
            <a:lvl5pPr marL="2332401" indent="0" algn="ctr">
              <a:buNone/>
              <a:defRPr>
                <a:solidFill>
                  <a:schemeClr val="tx1">
                    <a:tint val="75000"/>
                  </a:schemeClr>
                </a:solidFill>
              </a:defRPr>
            </a:lvl5pPr>
            <a:lvl6pPr marL="2915500" indent="0" algn="ctr">
              <a:buNone/>
              <a:defRPr>
                <a:solidFill>
                  <a:schemeClr val="tx1">
                    <a:tint val="75000"/>
                  </a:schemeClr>
                </a:solidFill>
              </a:defRPr>
            </a:lvl6pPr>
            <a:lvl7pPr marL="3498600" indent="0" algn="ctr">
              <a:buNone/>
              <a:defRPr>
                <a:solidFill>
                  <a:schemeClr val="tx1">
                    <a:tint val="75000"/>
                  </a:schemeClr>
                </a:solidFill>
              </a:defRPr>
            </a:lvl7pPr>
            <a:lvl8pPr marL="4081699" indent="0" algn="ctr">
              <a:buNone/>
              <a:defRPr>
                <a:solidFill>
                  <a:schemeClr val="tx1">
                    <a:tint val="75000"/>
                  </a:schemeClr>
                </a:solidFill>
              </a:defRPr>
            </a:lvl8pPr>
            <a:lvl9pPr marL="4664800" indent="0" algn="ctr">
              <a:buNone/>
              <a:defRPr>
                <a:solidFill>
                  <a:schemeClr val="tx1">
                    <a:tint val="75000"/>
                  </a:schemeClr>
                </a:solidFill>
              </a:defRPr>
            </a:lvl9pPr>
          </a:lstStyle>
          <a:p>
            <a:r>
              <a:rPr lang="en-US"/>
              <a:t>Click to edit Master subtitle style</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504075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20367928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6"/>
          </a:xfrm>
        </p:spPr>
        <p:txBody>
          <a:bodyPr anchor="t"/>
          <a:lstStyle>
            <a:lvl1pPr algn="l">
              <a:defRPr sz="51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500">
                <a:solidFill>
                  <a:schemeClr val="tx1">
                    <a:tint val="75000"/>
                  </a:schemeClr>
                </a:solidFill>
              </a:defRPr>
            </a:lvl1pPr>
            <a:lvl2pPr marL="583090" indent="0">
              <a:buNone/>
              <a:defRPr sz="2300">
                <a:solidFill>
                  <a:schemeClr val="tx1">
                    <a:tint val="75000"/>
                  </a:schemeClr>
                </a:solidFill>
              </a:defRPr>
            </a:lvl2pPr>
            <a:lvl3pPr marL="1166201" indent="0">
              <a:buNone/>
              <a:defRPr sz="2000">
                <a:solidFill>
                  <a:schemeClr val="tx1">
                    <a:tint val="75000"/>
                  </a:schemeClr>
                </a:solidFill>
              </a:defRPr>
            </a:lvl3pPr>
            <a:lvl4pPr marL="1749301" indent="0">
              <a:buNone/>
              <a:defRPr sz="1800">
                <a:solidFill>
                  <a:schemeClr val="tx1">
                    <a:tint val="75000"/>
                  </a:schemeClr>
                </a:solidFill>
              </a:defRPr>
            </a:lvl4pPr>
            <a:lvl5pPr marL="2332401" indent="0">
              <a:buNone/>
              <a:defRPr sz="1800">
                <a:solidFill>
                  <a:schemeClr val="tx1">
                    <a:tint val="75000"/>
                  </a:schemeClr>
                </a:solidFill>
              </a:defRPr>
            </a:lvl5pPr>
            <a:lvl6pPr marL="2915500" indent="0">
              <a:buNone/>
              <a:defRPr sz="1800">
                <a:solidFill>
                  <a:schemeClr val="tx1">
                    <a:tint val="75000"/>
                  </a:schemeClr>
                </a:solidFill>
              </a:defRPr>
            </a:lvl6pPr>
            <a:lvl7pPr marL="3498600" indent="0">
              <a:buNone/>
              <a:defRPr sz="1800">
                <a:solidFill>
                  <a:schemeClr val="tx1">
                    <a:tint val="75000"/>
                  </a:schemeClr>
                </a:solidFill>
              </a:defRPr>
            </a:lvl7pPr>
            <a:lvl8pPr marL="4081699" indent="0">
              <a:buNone/>
              <a:defRPr sz="1800">
                <a:solidFill>
                  <a:schemeClr val="tx1">
                    <a:tint val="75000"/>
                  </a:schemeClr>
                </a:solidFill>
              </a:defRPr>
            </a:lvl8pPr>
            <a:lvl9pPr marL="4664800" indent="0">
              <a:buNone/>
              <a:defRPr sz="18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29395264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333500"/>
            <a:ext cx="5384800" cy="3771900"/>
          </a:xfrm>
        </p:spPr>
        <p:txBody>
          <a:bodyPr/>
          <a:lstStyle>
            <a:lvl1pPr>
              <a:defRPr sz="3600"/>
            </a:lvl1pPr>
            <a:lvl2pPr>
              <a:defRPr sz="3100"/>
            </a:lvl2pPr>
            <a:lvl3pPr>
              <a:defRPr sz="2500"/>
            </a:lvl3pPr>
            <a:lvl4pPr>
              <a:defRPr sz="2300"/>
            </a:lvl4pPr>
            <a:lvl5pPr>
              <a:defRPr sz="2300"/>
            </a:lvl5pPr>
            <a:lvl6pPr>
              <a:defRPr sz="2300"/>
            </a:lvl6pPr>
            <a:lvl7pPr>
              <a:defRPr sz="2300"/>
            </a:lvl7pPr>
            <a:lvl8pPr>
              <a:defRPr sz="2300"/>
            </a:lvl8pPr>
            <a:lvl9pPr>
              <a:defRPr sz="2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333500"/>
            <a:ext cx="5384800" cy="3771900"/>
          </a:xfrm>
        </p:spPr>
        <p:txBody>
          <a:bodyPr/>
          <a:lstStyle>
            <a:lvl1pPr>
              <a:defRPr sz="3600"/>
            </a:lvl1pPr>
            <a:lvl2pPr>
              <a:defRPr sz="3100"/>
            </a:lvl2pPr>
            <a:lvl3pPr>
              <a:defRPr sz="2500"/>
            </a:lvl3pPr>
            <a:lvl4pPr>
              <a:defRPr sz="2300"/>
            </a:lvl4pPr>
            <a:lvl5pPr>
              <a:defRPr sz="2300"/>
            </a:lvl5pPr>
            <a:lvl6pPr>
              <a:defRPr sz="2300"/>
            </a:lvl6pPr>
            <a:lvl7pPr>
              <a:defRPr sz="2300"/>
            </a:lvl7pPr>
            <a:lvl8pPr>
              <a:defRPr sz="2300"/>
            </a:lvl8pPr>
            <a:lvl9pPr>
              <a:defRPr sz="2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21398049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215549" y="460183"/>
            <a:ext cx="11740445" cy="1283951"/>
          </a:xfrm>
          <a:prstGeom prst="rect">
            <a:avLst/>
          </a:prstGeom>
        </p:spPr>
        <p:txBody>
          <a:bodyPr lIns="90964" tIns="45482" rIns="90964" bIns="45482"/>
          <a:lstStyle>
            <a:lvl1pPr algn="ctr">
              <a:lnSpc>
                <a:spcPts val="2766"/>
              </a:lnSpc>
              <a:defRPr sz="2600" spc="-1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4" name="Text Placeholder 8"/>
          <p:cNvSpPr>
            <a:spLocks noGrp="1"/>
          </p:cNvSpPr>
          <p:nvPr>
            <p:ph type="body" sz="quarter" idx="13" hasCustomPrompt="1"/>
          </p:nvPr>
        </p:nvSpPr>
        <p:spPr>
          <a:xfrm>
            <a:off x="153973" y="1806854"/>
            <a:ext cx="11740445" cy="368686"/>
          </a:xfrm>
          <a:prstGeom prst="rect">
            <a:avLst/>
          </a:prstGeom>
        </p:spPr>
        <p:txBody>
          <a:bodyPr vert="horz" lIns="90964" tIns="45482" rIns="90964" bIns="45482"/>
          <a:lstStyle>
            <a:lvl1pPr marL="0" indent="0" algn="ctr">
              <a:buFontTx/>
              <a:buNone/>
              <a:defRPr sz="18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428979" y="6621498"/>
            <a:ext cx="7416800" cy="236537"/>
          </a:xfrm>
          <a:prstGeom prst="rect">
            <a:avLst/>
          </a:prstGeom>
        </p:spPr>
        <p:txBody>
          <a:bodyPr vert="horz" lIns="90964" tIns="45482" rIns="90964" bIns="45482"/>
          <a:lstStyle>
            <a:lvl1pPr marL="0" indent="0">
              <a:buNone/>
              <a:defRPr sz="900"/>
            </a:lvl1pPr>
            <a:lvl2pPr marL="454888" indent="0">
              <a:buNone/>
              <a:defRPr/>
            </a:lvl2pPr>
            <a:lvl3pPr marL="909743" indent="0">
              <a:buNone/>
              <a:defRPr/>
            </a:lvl3pPr>
            <a:lvl4pPr marL="1364621" indent="0">
              <a:buNone/>
              <a:defRPr/>
            </a:lvl4pPr>
            <a:lvl5pPr marL="1819494" indent="0">
              <a:buNone/>
              <a:defRPr/>
            </a:lvl5pPr>
          </a:lstStyle>
          <a:p>
            <a:r>
              <a:rPr lang="en-US" sz="800" dirty="0"/>
              <a:t>Source: Insert Source Line Text  </a:t>
            </a:r>
          </a:p>
        </p:txBody>
      </p:sp>
      <p:sp>
        <p:nvSpPr>
          <p:cNvPr id="11" name="Text Placeholder 10"/>
          <p:cNvSpPr>
            <a:spLocks noGrp="1"/>
          </p:cNvSpPr>
          <p:nvPr>
            <p:ph type="body" sz="quarter" idx="18" hasCustomPrompt="1"/>
          </p:nvPr>
        </p:nvSpPr>
        <p:spPr>
          <a:xfrm>
            <a:off x="226485" y="5335064"/>
            <a:ext cx="11728449" cy="888470"/>
          </a:xfrm>
          <a:prstGeom prst="rect">
            <a:avLst/>
          </a:prstGeom>
        </p:spPr>
        <p:txBody>
          <a:bodyPr vert="horz" lIns="90964" tIns="45482" rIns="90964" bIns="45482"/>
          <a:lstStyle>
            <a:lvl1pPr marL="0" indent="0" algn="ctr" defTabSz="228554" fontAlgn="base">
              <a:lnSpc>
                <a:spcPts val="2300"/>
              </a:lnSpc>
              <a:spcBef>
                <a:spcPct val="0"/>
              </a:spcBef>
              <a:spcAft>
                <a:spcPct val="0"/>
              </a:spcAft>
              <a:buFontTx/>
              <a:buNone/>
              <a:defRPr sz="1100"/>
            </a:lvl1pPr>
            <a:lvl5pPr marL="1819494" indent="0">
              <a:buFontTx/>
              <a:buNone/>
              <a:defRPr sz="1200"/>
            </a:lvl5pPr>
          </a:lstStyle>
          <a:p>
            <a:pPr algn="ctr" defTabSz="457200" fontAlgn="base">
              <a:spcBef>
                <a:spcPct val="0"/>
              </a:spcBef>
              <a:spcAft>
                <a:spcPct val="0"/>
              </a:spcAft>
            </a:pPr>
            <a:r>
              <a:rPr lang="en-US" altLang="en-US" sz="1500" dirty="0">
                <a:solidFill>
                  <a:prstClr val="black"/>
                </a:solidFill>
                <a:latin typeface="Trebuchet MS" pitchFamily="34" charset="0"/>
              </a:rPr>
              <a:t>Less than a third of likely buyers found out about their local dealership through online search</a:t>
            </a:r>
          </a:p>
          <a:p>
            <a:pPr algn="ctr" defTabSz="457200" fontAlgn="base">
              <a:spcBef>
                <a:spcPct val="0"/>
              </a:spcBef>
              <a:spcAft>
                <a:spcPct val="0"/>
              </a:spcAft>
            </a:pPr>
            <a:r>
              <a:rPr lang="en-US" altLang="en-US" sz="1500" dirty="0">
                <a:solidFill>
                  <a:prstClr val="black"/>
                </a:solidFill>
                <a:latin typeface="Trebuchet MS" pitchFamily="34" charset="0"/>
              </a:rPr>
              <a:t>Direct mail/email marketing has a nominal effect on informing buyers about their local dealership </a:t>
            </a:r>
          </a:p>
        </p:txBody>
      </p:sp>
    </p:spTree>
    <p:extLst>
      <p:ext uri="{BB962C8B-B14F-4D97-AF65-F5344CB8AC3E}">
        <p14:creationId xmlns:p14="http://schemas.microsoft.com/office/powerpoint/2010/main" val="388611179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8" cy="639762"/>
          </a:xfrm>
        </p:spPr>
        <p:txBody>
          <a:bodyPr anchor="b"/>
          <a:lstStyle>
            <a:lvl1pPr marL="0" indent="0">
              <a:buNone/>
              <a:defRPr sz="3100" b="1"/>
            </a:lvl1pPr>
            <a:lvl2pPr marL="583090" indent="0">
              <a:buNone/>
              <a:defRPr sz="2500" b="1"/>
            </a:lvl2pPr>
            <a:lvl3pPr marL="1166201" indent="0">
              <a:buNone/>
              <a:defRPr sz="2300" b="1"/>
            </a:lvl3pPr>
            <a:lvl4pPr marL="1749301" indent="0">
              <a:buNone/>
              <a:defRPr sz="2000" b="1"/>
            </a:lvl4pPr>
            <a:lvl5pPr marL="2332401" indent="0">
              <a:buNone/>
              <a:defRPr sz="2000" b="1"/>
            </a:lvl5pPr>
            <a:lvl6pPr marL="2915500" indent="0">
              <a:buNone/>
              <a:defRPr sz="2000" b="1"/>
            </a:lvl6pPr>
            <a:lvl7pPr marL="3498600" indent="0">
              <a:buNone/>
              <a:defRPr sz="2000" b="1"/>
            </a:lvl7pPr>
            <a:lvl8pPr marL="4081699" indent="0">
              <a:buNone/>
              <a:defRPr sz="2000" b="1"/>
            </a:lvl8pPr>
            <a:lvl9pPr marL="4664800" indent="0">
              <a:buNone/>
              <a:defRPr sz="2000"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p:spPr>
        <p:txBody>
          <a:bodyPr/>
          <a:lstStyle>
            <a:lvl1pPr>
              <a:defRPr sz="3100"/>
            </a:lvl1pPr>
            <a:lvl2pPr>
              <a:defRPr sz="2500"/>
            </a:lvl2pPr>
            <a:lvl3pPr>
              <a:defRPr sz="23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403" y="1535114"/>
            <a:ext cx="5389033" cy="639762"/>
          </a:xfrm>
        </p:spPr>
        <p:txBody>
          <a:bodyPr anchor="b"/>
          <a:lstStyle>
            <a:lvl1pPr marL="0" indent="0">
              <a:buNone/>
              <a:defRPr sz="3100" b="1"/>
            </a:lvl1pPr>
            <a:lvl2pPr marL="583090" indent="0">
              <a:buNone/>
              <a:defRPr sz="2500" b="1"/>
            </a:lvl2pPr>
            <a:lvl3pPr marL="1166201" indent="0">
              <a:buNone/>
              <a:defRPr sz="2300" b="1"/>
            </a:lvl3pPr>
            <a:lvl4pPr marL="1749301" indent="0">
              <a:buNone/>
              <a:defRPr sz="2000" b="1"/>
            </a:lvl4pPr>
            <a:lvl5pPr marL="2332401" indent="0">
              <a:buNone/>
              <a:defRPr sz="2000" b="1"/>
            </a:lvl5pPr>
            <a:lvl6pPr marL="2915500" indent="0">
              <a:buNone/>
              <a:defRPr sz="2000" b="1"/>
            </a:lvl6pPr>
            <a:lvl7pPr marL="3498600" indent="0">
              <a:buNone/>
              <a:defRPr sz="2000" b="1"/>
            </a:lvl7pPr>
            <a:lvl8pPr marL="4081699" indent="0">
              <a:buNone/>
              <a:defRPr sz="2000" b="1"/>
            </a:lvl8pPr>
            <a:lvl9pPr marL="4664800" indent="0">
              <a:buNone/>
              <a:defRPr sz="2000" b="1"/>
            </a:lvl9pPr>
          </a:lstStyle>
          <a:p>
            <a:pPr lvl="0"/>
            <a:r>
              <a:rPr lang="en-US"/>
              <a:t>Click to edit Master text styles</a:t>
            </a:r>
          </a:p>
        </p:txBody>
      </p:sp>
      <p:sp>
        <p:nvSpPr>
          <p:cNvPr id="6" name="Content Placeholder 5"/>
          <p:cNvSpPr>
            <a:spLocks noGrp="1"/>
          </p:cNvSpPr>
          <p:nvPr>
            <p:ph sz="quarter" idx="4"/>
          </p:nvPr>
        </p:nvSpPr>
        <p:spPr>
          <a:xfrm>
            <a:off x="6193403" y="2174875"/>
            <a:ext cx="5389033" cy="3951288"/>
          </a:xfrm>
        </p:spPr>
        <p:txBody>
          <a:bodyPr/>
          <a:lstStyle>
            <a:lvl1pPr>
              <a:defRPr sz="3100"/>
            </a:lvl1pPr>
            <a:lvl2pPr>
              <a:defRPr sz="2500"/>
            </a:lvl2pPr>
            <a:lvl3pPr>
              <a:defRPr sz="23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30707688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25698681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31136862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1"/>
            <a:ext cx="4011084" cy="1162050"/>
          </a:xfrm>
        </p:spPr>
        <p:txBody>
          <a:bodyPr anchor="b"/>
          <a:lstStyle>
            <a:lvl1pPr algn="l">
              <a:defRPr sz="2500" b="1"/>
            </a:lvl1pPr>
          </a:lstStyle>
          <a:p>
            <a:r>
              <a:rPr lang="en-US"/>
              <a:t>Click to edit Master title style</a:t>
            </a:r>
          </a:p>
        </p:txBody>
      </p:sp>
      <p:sp>
        <p:nvSpPr>
          <p:cNvPr id="3" name="Content Placeholder 2"/>
          <p:cNvSpPr>
            <a:spLocks noGrp="1"/>
          </p:cNvSpPr>
          <p:nvPr>
            <p:ph idx="1"/>
          </p:nvPr>
        </p:nvSpPr>
        <p:spPr>
          <a:xfrm>
            <a:off x="4766767" y="273052"/>
            <a:ext cx="6815667" cy="5853113"/>
          </a:xfrm>
        </p:spPr>
        <p:txBody>
          <a:bodyPr/>
          <a:lstStyle>
            <a:lvl1pPr>
              <a:defRPr sz="4100"/>
            </a:lvl1pPr>
            <a:lvl2pPr>
              <a:defRPr sz="3600"/>
            </a:lvl2pPr>
            <a:lvl3pPr>
              <a:defRPr sz="31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00"/>
            </a:lvl1pPr>
            <a:lvl2pPr marL="583090" indent="0">
              <a:buNone/>
              <a:defRPr sz="1500"/>
            </a:lvl2pPr>
            <a:lvl3pPr marL="1166201" indent="0">
              <a:buNone/>
              <a:defRPr sz="1300"/>
            </a:lvl3pPr>
            <a:lvl4pPr marL="1749301" indent="0">
              <a:buNone/>
              <a:defRPr sz="1100"/>
            </a:lvl4pPr>
            <a:lvl5pPr marL="2332401" indent="0">
              <a:buNone/>
              <a:defRPr sz="1100"/>
            </a:lvl5pPr>
            <a:lvl6pPr marL="2915500" indent="0">
              <a:buNone/>
              <a:defRPr sz="1100"/>
            </a:lvl6pPr>
            <a:lvl7pPr marL="3498600" indent="0">
              <a:buNone/>
              <a:defRPr sz="1100"/>
            </a:lvl7pPr>
            <a:lvl8pPr marL="4081699" indent="0">
              <a:buNone/>
              <a:defRPr sz="1100"/>
            </a:lvl8pPr>
            <a:lvl9pPr marL="4664800" indent="0">
              <a:buNone/>
              <a:defRPr sz="11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35866528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34"/>
            <a:ext cx="7315200" cy="566739"/>
          </a:xfrm>
        </p:spPr>
        <p:txBody>
          <a:bodyPr anchor="b"/>
          <a:lstStyle>
            <a:lvl1pPr algn="l">
              <a:defRPr sz="2500"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4100"/>
            </a:lvl1pPr>
            <a:lvl2pPr marL="583090" indent="0">
              <a:buNone/>
              <a:defRPr sz="3600"/>
            </a:lvl2pPr>
            <a:lvl3pPr marL="1166201" indent="0">
              <a:buNone/>
              <a:defRPr sz="3100"/>
            </a:lvl3pPr>
            <a:lvl4pPr marL="1749301" indent="0">
              <a:buNone/>
              <a:defRPr sz="2500"/>
            </a:lvl4pPr>
            <a:lvl5pPr marL="2332401" indent="0">
              <a:buNone/>
              <a:defRPr sz="2500"/>
            </a:lvl5pPr>
            <a:lvl6pPr marL="2915500" indent="0">
              <a:buNone/>
              <a:defRPr sz="2500"/>
            </a:lvl6pPr>
            <a:lvl7pPr marL="3498600" indent="0">
              <a:buNone/>
              <a:defRPr sz="2500"/>
            </a:lvl7pPr>
            <a:lvl8pPr marL="4081699" indent="0">
              <a:buNone/>
              <a:defRPr sz="2500"/>
            </a:lvl8pPr>
            <a:lvl9pPr marL="4664800" indent="0">
              <a:buNone/>
              <a:defRPr sz="2500"/>
            </a:lvl9pPr>
          </a:lstStyle>
          <a:p>
            <a:endParaRPr lang="en-US"/>
          </a:p>
        </p:txBody>
      </p:sp>
      <p:sp>
        <p:nvSpPr>
          <p:cNvPr id="4" name="Text Placeholder 3"/>
          <p:cNvSpPr>
            <a:spLocks noGrp="1"/>
          </p:cNvSpPr>
          <p:nvPr>
            <p:ph type="body" sz="half" idx="2"/>
          </p:nvPr>
        </p:nvSpPr>
        <p:spPr>
          <a:xfrm>
            <a:off x="2389718" y="5367339"/>
            <a:ext cx="7315200" cy="804862"/>
          </a:xfrm>
        </p:spPr>
        <p:txBody>
          <a:bodyPr/>
          <a:lstStyle>
            <a:lvl1pPr marL="0" indent="0">
              <a:buNone/>
              <a:defRPr sz="1800"/>
            </a:lvl1pPr>
            <a:lvl2pPr marL="583090" indent="0">
              <a:buNone/>
              <a:defRPr sz="1500"/>
            </a:lvl2pPr>
            <a:lvl3pPr marL="1166201" indent="0">
              <a:buNone/>
              <a:defRPr sz="1300"/>
            </a:lvl3pPr>
            <a:lvl4pPr marL="1749301" indent="0">
              <a:buNone/>
              <a:defRPr sz="1100"/>
            </a:lvl4pPr>
            <a:lvl5pPr marL="2332401" indent="0">
              <a:buNone/>
              <a:defRPr sz="1100"/>
            </a:lvl5pPr>
            <a:lvl6pPr marL="2915500" indent="0">
              <a:buNone/>
              <a:defRPr sz="1100"/>
            </a:lvl6pPr>
            <a:lvl7pPr marL="3498600" indent="0">
              <a:buNone/>
              <a:defRPr sz="1100"/>
            </a:lvl7pPr>
            <a:lvl8pPr marL="4081699" indent="0">
              <a:buNone/>
              <a:defRPr sz="1100"/>
            </a:lvl8pPr>
            <a:lvl9pPr marL="4664800" indent="0">
              <a:buNone/>
              <a:defRPr sz="11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6744328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35847260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28600"/>
            <a:ext cx="2743200" cy="4876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28600"/>
            <a:ext cx="8026400" cy="4876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21501508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519118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1540266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6"/>
          </a:xfrm>
        </p:spPr>
        <p:txBody>
          <a:bodyPr anchor="t"/>
          <a:lstStyle>
            <a:lvl1pPr algn="l">
              <a:defRPr sz="51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500">
                <a:solidFill>
                  <a:schemeClr val="tx1">
                    <a:tint val="75000"/>
                  </a:schemeClr>
                </a:solidFill>
              </a:defRPr>
            </a:lvl1pPr>
            <a:lvl2pPr marL="583178" indent="0">
              <a:buNone/>
              <a:defRPr sz="2300">
                <a:solidFill>
                  <a:schemeClr val="tx1">
                    <a:tint val="75000"/>
                  </a:schemeClr>
                </a:solidFill>
              </a:defRPr>
            </a:lvl2pPr>
            <a:lvl3pPr marL="1166376" indent="0">
              <a:buNone/>
              <a:defRPr sz="2000">
                <a:solidFill>
                  <a:schemeClr val="tx1">
                    <a:tint val="75000"/>
                  </a:schemeClr>
                </a:solidFill>
              </a:defRPr>
            </a:lvl3pPr>
            <a:lvl4pPr marL="1749563" indent="0">
              <a:buNone/>
              <a:defRPr sz="1800">
                <a:solidFill>
                  <a:schemeClr val="tx1">
                    <a:tint val="75000"/>
                  </a:schemeClr>
                </a:solidFill>
              </a:defRPr>
            </a:lvl4pPr>
            <a:lvl5pPr marL="2332751" indent="0">
              <a:buNone/>
              <a:defRPr sz="1800">
                <a:solidFill>
                  <a:schemeClr val="tx1">
                    <a:tint val="75000"/>
                  </a:schemeClr>
                </a:solidFill>
              </a:defRPr>
            </a:lvl5pPr>
            <a:lvl6pPr marL="2915937" indent="0">
              <a:buNone/>
              <a:defRPr sz="1800">
                <a:solidFill>
                  <a:schemeClr val="tx1">
                    <a:tint val="75000"/>
                  </a:schemeClr>
                </a:solidFill>
              </a:defRPr>
            </a:lvl6pPr>
            <a:lvl7pPr marL="3499125" indent="0">
              <a:buNone/>
              <a:defRPr sz="1800">
                <a:solidFill>
                  <a:schemeClr val="tx1">
                    <a:tint val="75000"/>
                  </a:schemeClr>
                </a:solidFill>
              </a:defRPr>
            </a:lvl7pPr>
            <a:lvl8pPr marL="4082312" indent="0">
              <a:buNone/>
              <a:defRPr sz="1800">
                <a:solidFill>
                  <a:schemeClr val="tx1">
                    <a:tint val="75000"/>
                  </a:schemeClr>
                </a:solidFill>
              </a:defRPr>
            </a:lvl8pPr>
            <a:lvl9pPr marL="4665500" indent="0">
              <a:buNone/>
              <a:defRPr sz="18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80214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413984" y="5002207"/>
            <a:ext cx="7247473" cy="1517126"/>
          </a:xfrm>
          <a:prstGeom prst="rect">
            <a:avLst/>
          </a:prstGeom>
        </p:spPr>
        <p:txBody>
          <a:bodyPr lIns="90964" tIns="45482" rIns="90964" bIns="45482" anchor="t" anchorCtr="0">
            <a:noAutofit/>
          </a:bodyPr>
          <a:lstStyle>
            <a:lvl1pPr algn="l">
              <a:lnSpc>
                <a:spcPts val="3766"/>
              </a:lnSpc>
              <a:defRPr sz="3600" b="1" cap="none" spc="-100"/>
            </a:lvl1pPr>
          </a:lstStyle>
          <a:p>
            <a:r>
              <a:rPr lang="en-US" dirty="0"/>
              <a:t>Insert Copy Here </a:t>
            </a:r>
            <a:br>
              <a:rPr lang="en-US" dirty="0"/>
            </a:br>
            <a:r>
              <a:rPr lang="en-US" dirty="0"/>
              <a:t>For The Break Slide</a:t>
            </a:r>
          </a:p>
        </p:txBody>
      </p:sp>
    </p:spTree>
    <p:extLst>
      <p:ext uri="{BB962C8B-B14F-4D97-AF65-F5344CB8AC3E}">
        <p14:creationId xmlns:p14="http://schemas.microsoft.com/office/powerpoint/2010/main" val="295346586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333500"/>
            <a:ext cx="5384800" cy="3771900"/>
          </a:xfrm>
        </p:spPr>
        <p:txBody>
          <a:bodyPr/>
          <a:lstStyle>
            <a:lvl1pPr>
              <a:defRPr sz="3600"/>
            </a:lvl1pPr>
            <a:lvl2pPr>
              <a:defRPr sz="3100"/>
            </a:lvl2pPr>
            <a:lvl3pPr>
              <a:defRPr sz="2500"/>
            </a:lvl3pPr>
            <a:lvl4pPr>
              <a:defRPr sz="2300"/>
            </a:lvl4pPr>
            <a:lvl5pPr>
              <a:defRPr sz="2300"/>
            </a:lvl5pPr>
            <a:lvl6pPr>
              <a:defRPr sz="2300"/>
            </a:lvl6pPr>
            <a:lvl7pPr>
              <a:defRPr sz="2300"/>
            </a:lvl7pPr>
            <a:lvl8pPr>
              <a:defRPr sz="2300"/>
            </a:lvl8pPr>
            <a:lvl9pPr>
              <a:defRPr sz="2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333500"/>
            <a:ext cx="5384800" cy="3771900"/>
          </a:xfrm>
        </p:spPr>
        <p:txBody>
          <a:bodyPr/>
          <a:lstStyle>
            <a:lvl1pPr>
              <a:defRPr sz="3600"/>
            </a:lvl1pPr>
            <a:lvl2pPr>
              <a:defRPr sz="3100"/>
            </a:lvl2pPr>
            <a:lvl3pPr>
              <a:defRPr sz="2500"/>
            </a:lvl3pPr>
            <a:lvl4pPr>
              <a:defRPr sz="2300"/>
            </a:lvl4pPr>
            <a:lvl5pPr>
              <a:defRPr sz="2300"/>
            </a:lvl5pPr>
            <a:lvl6pPr>
              <a:defRPr sz="2300"/>
            </a:lvl6pPr>
            <a:lvl7pPr>
              <a:defRPr sz="2300"/>
            </a:lvl7pPr>
            <a:lvl8pPr>
              <a:defRPr sz="2300"/>
            </a:lvl8pPr>
            <a:lvl9pPr>
              <a:defRPr sz="2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501373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8" cy="639762"/>
          </a:xfrm>
        </p:spPr>
        <p:txBody>
          <a:bodyPr anchor="b"/>
          <a:lstStyle>
            <a:lvl1pPr marL="0" indent="0">
              <a:buNone/>
              <a:defRPr sz="3100" b="1"/>
            </a:lvl1pPr>
            <a:lvl2pPr marL="583178" indent="0">
              <a:buNone/>
              <a:defRPr sz="2500" b="1"/>
            </a:lvl2pPr>
            <a:lvl3pPr marL="1166376" indent="0">
              <a:buNone/>
              <a:defRPr sz="2300" b="1"/>
            </a:lvl3pPr>
            <a:lvl4pPr marL="1749563" indent="0">
              <a:buNone/>
              <a:defRPr sz="2000" b="1"/>
            </a:lvl4pPr>
            <a:lvl5pPr marL="2332751" indent="0">
              <a:buNone/>
              <a:defRPr sz="2000" b="1"/>
            </a:lvl5pPr>
            <a:lvl6pPr marL="2915937" indent="0">
              <a:buNone/>
              <a:defRPr sz="2000" b="1"/>
            </a:lvl6pPr>
            <a:lvl7pPr marL="3499125" indent="0">
              <a:buNone/>
              <a:defRPr sz="2000" b="1"/>
            </a:lvl7pPr>
            <a:lvl8pPr marL="4082312" indent="0">
              <a:buNone/>
              <a:defRPr sz="2000" b="1"/>
            </a:lvl8pPr>
            <a:lvl9pPr marL="4665500" indent="0">
              <a:buNone/>
              <a:defRPr sz="2000"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p:spPr>
        <p:txBody>
          <a:bodyPr/>
          <a:lstStyle>
            <a:lvl1pPr>
              <a:defRPr sz="3100"/>
            </a:lvl1pPr>
            <a:lvl2pPr>
              <a:defRPr sz="2500"/>
            </a:lvl2pPr>
            <a:lvl3pPr>
              <a:defRPr sz="23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402" y="1535114"/>
            <a:ext cx="5389033" cy="639762"/>
          </a:xfrm>
        </p:spPr>
        <p:txBody>
          <a:bodyPr anchor="b"/>
          <a:lstStyle>
            <a:lvl1pPr marL="0" indent="0">
              <a:buNone/>
              <a:defRPr sz="3100" b="1"/>
            </a:lvl1pPr>
            <a:lvl2pPr marL="583178" indent="0">
              <a:buNone/>
              <a:defRPr sz="2500" b="1"/>
            </a:lvl2pPr>
            <a:lvl3pPr marL="1166376" indent="0">
              <a:buNone/>
              <a:defRPr sz="2300" b="1"/>
            </a:lvl3pPr>
            <a:lvl4pPr marL="1749563" indent="0">
              <a:buNone/>
              <a:defRPr sz="2000" b="1"/>
            </a:lvl4pPr>
            <a:lvl5pPr marL="2332751" indent="0">
              <a:buNone/>
              <a:defRPr sz="2000" b="1"/>
            </a:lvl5pPr>
            <a:lvl6pPr marL="2915937" indent="0">
              <a:buNone/>
              <a:defRPr sz="2000" b="1"/>
            </a:lvl6pPr>
            <a:lvl7pPr marL="3499125" indent="0">
              <a:buNone/>
              <a:defRPr sz="2000" b="1"/>
            </a:lvl7pPr>
            <a:lvl8pPr marL="4082312" indent="0">
              <a:buNone/>
              <a:defRPr sz="2000" b="1"/>
            </a:lvl8pPr>
            <a:lvl9pPr marL="4665500" indent="0">
              <a:buNone/>
              <a:defRPr sz="2000" b="1"/>
            </a:lvl9pPr>
          </a:lstStyle>
          <a:p>
            <a:pPr lvl="0"/>
            <a:r>
              <a:rPr lang="en-US"/>
              <a:t>Click to edit Master text styles</a:t>
            </a:r>
          </a:p>
        </p:txBody>
      </p:sp>
      <p:sp>
        <p:nvSpPr>
          <p:cNvPr id="6" name="Content Placeholder 5"/>
          <p:cNvSpPr>
            <a:spLocks noGrp="1"/>
          </p:cNvSpPr>
          <p:nvPr>
            <p:ph sz="quarter" idx="4"/>
          </p:nvPr>
        </p:nvSpPr>
        <p:spPr>
          <a:xfrm>
            <a:off x="6193402" y="2174875"/>
            <a:ext cx="5389033" cy="3951288"/>
          </a:xfrm>
        </p:spPr>
        <p:txBody>
          <a:bodyPr/>
          <a:lstStyle>
            <a:lvl1pPr>
              <a:defRPr sz="3100"/>
            </a:lvl1pPr>
            <a:lvl2pPr>
              <a:defRPr sz="2500"/>
            </a:lvl2pPr>
            <a:lvl3pPr>
              <a:defRPr sz="23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9121841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0242936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525082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1"/>
            <a:ext cx="4011084" cy="1162050"/>
          </a:xfrm>
        </p:spPr>
        <p:txBody>
          <a:bodyPr anchor="b"/>
          <a:lstStyle>
            <a:lvl1pPr algn="l">
              <a:defRPr sz="2500" b="1"/>
            </a:lvl1pPr>
          </a:lstStyle>
          <a:p>
            <a:r>
              <a:rPr lang="en-US"/>
              <a:t>Click to edit Master title style</a:t>
            </a:r>
          </a:p>
        </p:txBody>
      </p:sp>
      <p:sp>
        <p:nvSpPr>
          <p:cNvPr id="3" name="Content Placeholder 2"/>
          <p:cNvSpPr>
            <a:spLocks noGrp="1"/>
          </p:cNvSpPr>
          <p:nvPr>
            <p:ph idx="1"/>
          </p:nvPr>
        </p:nvSpPr>
        <p:spPr>
          <a:xfrm>
            <a:off x="4766766" y="273052"/>
            <a:ext cx="6815667" cy="5853113"/>
          </a:xfrm>
        </p:spPr>
        <p:txBody>
          <a:bodyPr/>
          <a:lstStyle>
            <a:lvl1pPr>
              <a:defRPr sz="4100"/>
            </a:lvl1pPr>
            <a:lvl2pPr>
              <a:defRPr sz="3600"/>
            </a:lvl2pPr>
            <a:lvl3pPr>
              <a:defRPr sz="31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00"/>
            </a:lvl1pPr>
            <a:lvl2pPr marL="583178" indent="0">
              <a:buNone/>
              <a:defRPr sz="1500"/>
            </a:lvl2pPr>
            <a:lvl3pPr marL="1166376" indent="0">
              <a:buNone/>
              <a:defRPr sz="1300"/>
            </a:lvl3pPr>
            <a:lvl4pPr marL="1749563" indent="0">
              <a:buNone/>
              <a:defRPr sz="1100"/>
            </a:lvl4pPr>
            <a:lvl5pPr marL="2332751" indent="0">
              <a:buNone/>
              <a:defRPr sz="1100"/>
            </a:lvl5pPr>
            <a:lvl6pPr marL="2915937" indent="0">
              <a:buNone/>
              <a:defRPr sz="1100"/>
            </a:lvl6pPr>
            <a:lvl7pPr marL="3499125" indent="0">
              <a:buNone/>
              <a:defRPr sz="1100"/>
            </a:lvl7pPr>
            <a:lvl8pPr marL="4082312" indent="0">
              <a:buNone/>
              <a:defRPr sz="1100"/>
            </a:lvl8pPr>
            <a:lvl9pPr marL="4665500" indent="0">
              <a:buNone/>
              <a:defRPr sz="11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8024814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33"/>
            <a:ext cx="7315200" cy="566739"/>
          </a:xfrm>
        </p:spPr>
        <p:txBody>
          <a:bodyPr anchor="b"/>
          <a:lstStyle>
            <a:lvl1pPr algn="l">
              <a:defRPr sz="2500"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4100"/>
            </a:lvl1pPr>
            <a:lvl2pPr marL="583178" indent="0">
              <a:buNone/>
              <a:defRPr sz="3600"/>
            </a:lvl2pPr>
            <a:lvl3pPr marL="1166376" indent="0">
              <a:buNone/>
              <a:defRPr sz="3100"/>
            </a:lvl3pPr>
            <a:lvl4pPr marL="1749563" indent="0">
              <a:buNone/>
              <a:defRPr sz="2500"/>
            </a:lvl4pPr>
            <a:lvl5pPr marL="2332751" indent="0">
              <a:buNone/>
              <a:defRPr sz="2500"/>
            </a:lvl5pPr>
            <a:lvl6pPr marL="2915937" indent="0">
              <a:buNone/>
              <a:defRPr sz="2500"/>
            </a:lvl6pPr>
            <a:lvl7pPr marL="3499125" indent="0">
              <a:buNone/>
              <a:defRPr sz="2500"/>
            </a:lvl7pPr>
            <a:lvl8pPr marL="4082312" indent="0">
              <a:buNone/>
              <a:defRPr sz="2500"/>
            </a:lvl8pPr>
            <a:lvl9pPr marL="4665500" indent="0">
              <a:buNone/>
              <a:defRPr sz="2500"/>
            </a:lvl9pPr>
          </a:lstStyle>
          <a:p>
            <a:endParaRPr lang="en-US"/>
          </a:p>
        </p:txBody>
      </p:sp>
      <p:sp>
        <p:nvSpPr>
          <p:cNvPr id="4" name="Text Placeholder 3"/>
          <p:cNvSpPr>
            <a:spLocks noGrp="1"/>
          </p:cNvSpPr>
          <p:nvPr>
            <p:ph type="body" sz="half" idx="2"/>
          </p:nvPr>
        </p:nvSpPr>
        <p:spPr>
          <a:xfrm>
            <a:off x="2389718" y="5367339"/>
            <a:ext cx="7315200" cy="804862"/>
          </a:xfrm>
        </p:spPr>
        <p:txBody>
          <a:bodyPr/>
          <a:lstStyle>
            <a:lvl1pPr marL="0" indent="0">
              <a:buNone/>
              <a:defRPr sz="1800"/>
            </a:lvl1pPr>
            <a:lvl2pPr marL="583178" indent="0">
              <a:buNone/>
              <a:defRPr sz="1500"/>
            </a:lvl2pPr>
            <a:lvl3pPr marL="1166376" indent="0">
              <a:buNone/>
              <a:defRPr sz="1300"/>
            </a:lvl3pPr>
            <a:lvl4pPr marL="1749563" indent="0">
              <a:buNone/>
              <a:defRPr sz="1100"/>
            </a:lvl4pPr>
            <a:lvl5pPr marL="2332751" indent="0">
              <a:buNone/>
              <a:defRPr sz="1100"/>
            </a:lvl5pPr>
            <a:lvl6pPr marL="2915937" indent="0">
              <a:buNone/>
              <a:defRPr sz="1100"/>
            </a:lvl6pPr>
            <a:lvl7pPr marL="3499125" indent="0">
              <a:buNone/>
              <a:defRPr sz="1100"/>
            </a:lvl7pPr>
            <a:lvl8pPr marL="4082312" indent="0">
              <a:buNone/>
              <a:defRPr sz="1100"/>
            </a:lvl8pPr>
            <a:lvl9pPr marL="4665500" indent="0">
              <a:buNone/>
              <a:defRPr sz="11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6918683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2862253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28600"/>
            <a:ext cx="2743200" cy="4876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28600"/>
            <a:ext cx="8026400" cy="4876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3599284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052157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563615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15549" y="460183"/>
            <a:ext cx="11740445" cy="1283951"/>
          </a:xfrm>
          <a:prstGeom prst="rect">
            <a:avLst/>
          </a:prstGeom>
        </p:spPr>
        <p:txBody>
          <a:bodyPr lIns="90964" tIns="45482" rIns="90964" bIns="45482"/>
          <a:lstStyle>
            <a:lvl1pPr algn="ctr">
              <a:lnSpc>
                <a:spcPts val="2766"/>
              </a:lnSpc>
              <a:defRPr sz="2600" spc="-1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9" name="Text Placeholder 8"/>
          <p:cNvSpPr>
            <a:spLocks noGrp="1"/>
          </p:cNvSpPr>
          <p:nvPr>
            <p:ph type="body" sz="quarter" idx="13" hasCustomPrompt="1"/>
          </p:nvPr>
        </p:nvSpPr>
        <p:spPr>
          <a:xfrm>
            <a:off x="153973" y="1806854"/>
            <a:ext cx="11740445" cy="368686"/>
          </a:xfrm>
          <a:prstGeom prst="rect">
            <a:avLst/>
          </a:prstGeom>
        </p:spPr>
        <p:txBody>
          <a:bodyPr vert="horz" lIns="90964" tIns="45482" rIns="90964" bIns="45482"/>
          <a:lstStyle>
            <a:lvl1pPr marL="0" indent="0" algn="ctr">
              <a:buFontTx/>
              <a:buNone/>
              <a:defRPr sz="18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428979" y="6621498"/>
            <a:ext cx="7416800" cy="236537"/>
          </a:xfrm>
          <a:prstGeom prst="rect">
            <a:avLst/>
          </a:prstGeom>
        </p:spPr>
        <p:txBody>
          <a:bodyPr vert="horz" lIns="90964" tIns="45482" rIns="90964" bIns="45482"/>
          <a:lstStyle>
            <a:lvl1pPr marL="0" indent="0">
              <a:buNone/>
              <a:defRPr sz="900"/>
            </a:lvl1pPr>
            <a:lvl2pPr marL="454888" indent="0">
              <a:buNone/>
              <a:defRPr/>
            </a:lvl2pPr>
            <a:lvl3pPr marL="909743" indent="0">
              <a:buNone/>
              <a:defRPr/>
            </a:lvl3pPr>
            <a:lvl4pPr marL="1364621" indent="0">
              <a:buNone/>
              <a:defRPr/>
            </a:lvl4pPr>
            <a:lvl5pPr marL="1819494" indent="0">
              <a:buNone/>
              <a:defRPr/>
            </a:lvl5pPr>
          </a:lstStyle>
          <a:p>
            <a:r>
              <a:rPr lang="en-US" sz="800" dirty="0"/>
              <a:t>Source: Insert Source Line Text  </a:t>
            </a:r>
          </a:p>
        </p:txBody>
      </p:sp>
    </p:spTree>
    <p:extLst>
      <p:ext uri="{BB962C8B-B14F-4D97-AF65-F5344CB8AC3E}">
        <p14:creationId xmlns:p14="http://schemas.microsoft.com/office/powerpoint/2010/main" val="123163095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6"/>
          </a:xfrm>
        </p:spPr>
        <p:txBody>
          <a:bodyPr anchor="t"/>
          <a:lstStyle>
            <a:lvl1pPr algn="l">
              <a:defRPr sz="51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500">
                <a:solidFill>
                  <a:schemeClr val="tx1">
                    <a:tint val="75000"/>
                  </a:schemeClr>
                </a:solidFill>
              </a:defRPr>
            </a:lvl1pPr>
            <a:lvl2pPr marL="583354" indent="0">
              <a:buNone/>
              <a:defRPr sz="2300">
                <a:solidFill>
                  <a:schemeClr val="tx1">
                    <a:tint val="75000"/>
                  </a:schemeClr>
                </a:solidFill>
              </a:defRPr>
            </a:lvl2pPr>
            <a:lvl3pPr marL="1166726" indent="0">
              <a:buNone/>
              <a:defRPr sz="2000">
                <a:solidFill>
                  <a:schemeClr val="tx1">
                    <a:tint val="75000"/>
                  </a:schemeClr>
                </a:solidFill>
              </a:defRPr>
            </a:lvl3pPr>
            <a:lvl4pPr marL="1750088" indent="0">
              <a:buNone/>
              <a:defRPr sz="1800">
                <a:solidFill>
                  <a:schemeClr val="tx1">
                    <a:tint val="75000"/>
                  </a:schemeClr>
                </a:solidFill>
              </a:defRPr>
            </a:lvl4pPr>
            <a:lvl5pPr marL="2333451" indent="0">
              <a:buNone/>
              <a:defRPr sz="1800">
                <a:solidFill>
                  <a:schemeClr val="tx1">
                    <a:tint val="75000"/>
                  </a:schemeClr>
                </a:solidFill>
              </a:defRPr>
            </a:lvl5pPr>
            <a:lvl6pPr marL="2916811" indent="0">
              <a:buNone/>
              <a:defRPr sz="1800">
                <a:solidFill>
                  <a:schemeClr val="tx1">
                    <a:tint val="75000"/>
                  </a:schemeClr>
                </a:solidFill>
              </a:defRPr>
            </a:lvl6pPr>
            <a:lvl7pPr marL="3500175" indent="0">
              <a:buNone/>
              <a:defRPr sz="1800">
                <a:solidFill>
                  <a:schemeClr val="tx1">
                    <a:tint val="75000"/>
                  </a:schemeClr>
                </a:solidFill>
              </a:defRPr>
            </a:lvl7pPr>
            <a:lvl8pPr marL="4083538" indent="0">
              <a:buNone/>
              <a:defRPr sz="1800">
                <a:solidFill>
                  <a:schemeClr val="tx1">
                    <a:tint val="75000"/>
                  </a:schemeClr>
                </a:solidFill>
              </a:defRPr>
            </a:lvl8pPr>
            <a:lvl9pPr marL="4666900" indent="0">
              <a:buNone/>
              <a:defRPr sz="18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9019032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333500"/>
            <a:ext cx="5384800" cy="3771900"/>
          </a:xfrm>
        </p:spPr>
        <p:txBody>
          <a:bodyPr/>
          <a:lstStyle>
            <a:lvl1pPr>
              <a:defRPr sz="3600"/>
            </a:lvl1pPr>
            <a:lvl2pPr>
              <a:defRPr sz="3100"/>
            </a:lvl2pPr>
            <a:lvl3pPr>
              <a:defRPr sz="2500"/>
            </a:lvl3pPr>
            <a:lvl4pPr>
              <a:defRPr sz="2300"/>
            </a:lvl4pPr>
            <a:lvl5pPr>
              <a:defRPr sz="2300"/>
            </a:lvl5pPr>
            <a:lvl6pPr>
              <a:defRPr sz="2300"/>
            </a:lvl6pPr>
            <a:lvl7pPr>
              <a:defRPr sz="2300"/>
            </a:lvl7pPr>
            <a:lvl8pPr>
              <a:defRPr sz="2300"/>
            </a:lvl8pPr>
            <a:lvl9pPr>
              <a:defRPr sz="2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333500"/>
            <a:ext cx="5384800" cy="3771900"/>
          </a:xfrm>
        </p:spPr>
        <p:txBody>
          <a:bodyPr/>
          <a:lstStyle>
            <a:lvl1pPr>
              <a:defRPr sz="3600"/>
            </a:lvl1pPr>
            <a:lvl2pPr>
              <a:defRPr sz="3100"/>
            </a:lvl2pPr>
            <a:lvl3pPr>
              <a:defRPr sz="2500"/>
            </a:lvl3pPr>
            <a:lvl4pPr>
              <a:defRPr sz="2300"/>
            </a:lvl4pPr>
            <a:lvl5pPr>
              <a:defRPr sz="2300"/>
            </a:lvl5pPr>
            <a:lvl6pPr>
              <a:defRPr sz="2300"/>
            </a:lvl6pPr>
            <a:lvl7pPr>
              <a:defRPr sz="2300"/>
            </a:lvl7pPr>
            <a:lvl8pPr>
              <a:defRPr sz="2300"/>
            </a:lvl8pPr>
            <a:lvl9pPr>
              <a:defRPr sz="2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416304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8" cy="639762"/>
          </a:xfrm>
        </p:spPr>
        <p:txBody>
          <a:bodyPr anchor="b"/>
          <a:lstStyle>
            <a:lvl1pPr marL="0" indent="0">
              <a:buNone/>
              <a:defRPr sz="3100" b="1"/>
            </a:lvl1pPr>
            <a:lvl2pPr marL="583354" indent="0">
              <a:buNone/>
              <a:defRPr sz="2500" b="1"/>
            </a:lvl2pPr>
            <a:lvl3pPr marL="1166726" indent="0">
              <a:buNone/>
              <a:defRPr sz="2300" b="1"/>
            </a:lvl3pPr>
            <a:lvl4pPr marL="1750088" indent="0">
              <a:buNone/>
              <a:defRPr sz="2000" b="1"/>
            </a:lvl4pPr>
            <a:lvl5pPr marL="2333451" indent="0">
              <a:buNone/>
              <a:defRPr sz="2000" b="1"/>
            </a:lvl5pPr>
            <a:lvl6pPr marL="2916811" indent="0">
              <a:buNone/>
              <a:defRPr sz="2000" b="1"/>
            </a:lvl6pPr>
            <a:lvl7pPr marL="3500175" indent="0">
              <a:buNone/>
              <a:defRPr sz="2000" b="1"/>
            </a:lvl7pPr>
            <a:lvl8pPr marL="4083538" indent="0">
              <a:buNone/>
              <a:defRPr sz="2000" b="1"/>
            </a:lvl8pPr>
            <a:lvl9pPr marL="4666900" indent="0">
              <a:buNone/>
              <a:defRPr sz="2000"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p:spPr>
        <p:txBody>
          <a:bodyPr/>
          <a:lstStyle>
            <a:lvl1pPr>
              <a:defRPr sz="3100"/>
            </a:lvl1pPr>
            <a:lvl2pPr>
              <a:defRPr sz="2500"/>
            </a:lvl2pPr>
            <a:lvl3pPr>
              <a:defRPr sz="23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400" y="1535114"/>
            <a:ext cx="5389033" cy="639762"/>
          </a:xfrm>
        </p:spPr>
        <p:txBody>
          <a:bodyPr anchor="b"/>
          <a:lstStyle>
            <a:lvl1pPr marL="0" indent="0">
              <a:buNone/>
              <a:defRPr sz="3100" b="1"/>
            </a:lvl1pPr>
            <a:lvl2pPr marL="583354" indent="0">
              <a:buNone/>
              <a:defRPr sz="2500" b="1"/>
            </a:lvl2pPr>
            <a:lvl3pPr marL="1166726" indent="0">
              <a:buNone/>
              <a:defRPr sz="2300" b="1"/>
            </a:lvl3pPr>
            <a:lvl4pPr marL="1750088" indent="0">
              <a:buNone/>
              <a:defRPr sz="2000" b="1"/>
            </a:lvl4pPr>
            <a:lvl5pPr marL="2333451" indent="0">
              <a:buNone/>
              <a:defRPr sz="2000" b="1"/>
            </a:lvl5pPr>
            <a:lvl6pPr marL="2916811" indent="0">
              <a:buNone/>
              <a:defRPr sz="2000" b="1"/>
            </a:lvl6pPr>
            <a:lvl7pPr marL="3500175" indent="0">
              <a:buNone/>
              <a:defRPr sz="2000" b="1"/>
            </a:lvl7pPr>
            <a:lvl8pPr marL="4083538" indent="0">
              <a:buNone/>
              <a:defRPr sz="2000" b="1"/>
            </a:lvl8pPr>
            <a:lvl9pPr marL="4666900" indent="0">
              <a:buNone/>
              <a:defRPr sz="2000" b="1"/>
            </a:lvl9pPr>
          </a:lstStyle>
          <a:p>
            <a:pPr lvl="0"/>
            <a:r>
              <a:rPr lang="en-US"/>
              <a:t>Click to edit Master text styles</a:t>
            </a:r>
          </a:p>
        </p:txBody>
      </p:sp>
      <p:sp>
        <p:nvSpPr>
          <p:cNvPr id="6" name="Content Placeholder 5"/>
          <p:cNvSpPr>
            <a:spLocks noGrp="1"/>
          </p:cNvSpPr>
          <p:nvPr>
            <p:ph sz="quarter" idx="4"/>
          </p:nvPr>
        </p:nvSpPr>
        <p:spPr>
          <a:xfrm>
            <a:off x="6193400" y="2174875"/>
            <a:ext cx="5389033" cy="3951288"/>
          </a:xfrm>
        </p:spPr>
        <p:txBody>
          <a:bodyPr/>
          <a:lstStyle>
            <a:lvl1pPr>
              <a:defRPr sz="3100"/>
            </a:lvl1pPr>
            <a:lvl2pPr>
              <a:defRPr sz="2500"/>
            </a:lvl2pPr>
            <a:lvl3pPr>
              <a:defRPr sz="23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432680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1834256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8456788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1"/>
            <a:ext cx="4011084" cy="1162050"/>
          </a:xfrm>
        </p:spPr>
        <p:txBody>
          <a:bodyPr anchor="b"/>
          <a:lstStyle>
            <a:lvl1pPr algn="l">
              <a:defRPr sz="2500" b="1"/>
            </a:lvl1pPr>
          </a:lstStyle>
          <a:p>
            <a:r>
              <a:rPr lang="en-US"/>
              <a:t>Click to edit Master title style</a:t>
            </a:r>
          </a:p>
        </p:txBody>
      </p:sp>
      <p:sp>
        <p:nvSpPr>
          <p:cNvPr id="3" name="Content Placeholder 2"/>
          <p:cNvSpPr>
            <a:spLocks noGrp="1"/>
          </p:cNvSpPr>
          <p:nvPr>
            <p:ph idx="1"/>
          </p:nvPr>
        </p:nvSpPr>
        <p:spPr>
          <a:xfrm>
            <a:off x="4766764" y="273052"/>
            <a:ext cx="6815667" cy="5853113"/>
          </a:xfrm>
        </p:spPr>
        <p:txBody>
          <a:bodyPr/>
          <a:lstStyle>
            <a:lvl1pPr>
              <a:defRPr sz="4100"/>
            </a:lvl1pPr>
            <a:lvl2pPr>
              <a:defRPr sz="3600"/>
            </a:lvl2pPr>
            <a:lvl3pPr>
              <a:defRPr sz="31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00"/>
            </a:lvl1pPr>
            <a:lvl2pPr marL="583354" indent="0">
              <a:buNone/>
              <a:defRPr sz="1500"/>
            </a:lvl2pPr>
            <a:lvl3pPr marL="1166726" indent="0">
              <a:buNone/>
              <a:defRPr sz="1300"/>
            </a:lvl3pPr>
            <a:lvl4pPr marL="1750088" indent="0">
              <a:buNone/>
              <a:defRPr sz="1100"/>
            </a:lvl4pPr>
            <a:lvl5pPr marL="2333451" indent="0">
              <a:buNone/>
              <a:defRPr sz="1100"/>
            </a:lvl5pPr>
            <a:lvl6pPr marL="2916811" indent="0">
              <a:buNone/>
              <a:defRPr sz="1100"/>
            </a:lvl6pPr>
            <a:lvl7pPr marL="3500175" indent="0">
              <a:buNone/>
              <a:defRPr sz="1100"/>
            </a:lvl7pPr>
            <a:lvl8pPr marL="4083538" indent="0">
              <a:buNone/>
              <a:defRPr sz="1100"/>
            </a:lvl8pPr>
            <a:lvl9pPr marL="4666900" indent="0">
              <a:buNone/>
              <a:defRPr sz="11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0496704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31"/>
            <a:ext cx="7315200" cy="566739"/>
          </a:xfrm>
        </p:spPr>
        <p:txBody>
          <a:bodyPr anchor="b"/>
          <a:lstStyle>
            <a:lvl1pPr algn="l">
              <a:defRPr sz="2500"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4100"/>
            </a:lvl1pPr>
            <a:lvl2pPr marL="583354" indent="0">
              <a:buNone/>
              <a:defRPr sz="3600"/>
            </a:lvl2pPr>
            <a:lvl3pPr marL="1166726" indent="0">
              <a:buNone/>
              <a:defRPr sz="3100"/>
            </a:lvl3pPr>
            <a:lvl4pPr marL="1750088" indent="0">
              <a:buNone/>
              <a:defRPr sz="2500"/>
            </a:lvl4pPr>
            <a:lvl5pPr marL="2333451" indent="0">
              <a:buNone/>
              <a:defRPr sz="2500"/>
            </a:lvl5pPr>
            <a:lvl6pPr marL="2916811" indent="0">
              <a:buNone/>
              <a:defRPr sz="2500"/>
            </a:lvl6pPr>
            <a:lvl7pPr marL="3500175" indent="0">
              <a:buNone/>
              <a:defRPr sz="2500"/>
            </a:lvl7pPr>
            <a:lvl8pPr marL="4083538" indent="0">
              <a:buNone/>
              <a:defRPr sz="2500"/>
            </a:lvl8pPr>
            <a:lvl9pPr marL="4666900" indent="0">
              <a:buNone/>
              <a:defRPr sz="2500"/>
            </a:lvl9pPr>
          </a:lstStyle>
          <a:p>
            <a:endParaRPr lang="en-US"/>
          </a:p>
        </p:txBody>
      </p:sp>
      <p:sp>
        <p:nvSpPr>
          <p:cNvPr id="4" name="Text Placeholder 3"/>
          <p:cNvSpPr>
            <a:spLocks noGrp="1"/>
          </p:cNvSpPr>
          <p:nvPr>
            <p:ph type="body" sz="half" idx="2"/>
          </p:nvPr>
        </p:nvSpPr>
        <p:spPr>
          <a:xfrm>
            <a:off x="2389718" y="5367339"/>
            <a:ext cx="7315200" cy="804862"/>
          </a:xfrm>
        </p:spPr>
        <p:txBody>
          <a:bodyPr/>
          <a:lstStyle>
            <a:lvl1pPr marL="0" indent="0">
              <a:buNone/>
              <a:defRPr sz="1800"/>
            </a:lvl1pPr>
            <a:lvl2pPr marL="583354" indent="0">
              <a:buNone/>
              <a:defRPr sz="1500"/>
            </a:lvl2pPr>
            <a:lvl3pPr marL="1166726" indent="0">
              <a:buNone/>
              <a:defRPr sz="1300"/>
            </a:lvl3pPr>
            <a:lvl4pPr marL="1750088" indent="0">
              <a:buNone/>
              <a:defRPr sz="1100"/>
            </a:lvl4pPr>
            <a:lvl5pPr marL="2333451" indent="0">
              <a:buNone/>
              <a:defRPr sz="1100"/>
            </a:lvl5pPr>
            <a:lvl6pPr marL="2916811" indent="0">
              <a:buNone/>
              <a:defRPr sz="1100"/>
            </a:lvl6pPr>
            <a:lvl7pPr marL="3500175" indent="0">
              <a:buNone/>
              <a:defRPr sz="1100"/>
            </a:lvl7pPr>
            <a:lvl8pPr marL="4083538" indent="0">
              <a:buNone/>
              <a:defRPr sz="1100"/>
            </a:lvl8pPr>
            <a:lvl9pPr marL="4666900" indent="0">
              <a:buNone/>
              <a:defRPr sz="11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4468231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9706575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28600"/>
            <a:ext cx="2743200" cy="4876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28600"/>
            <a:ext cx="8026400" cy="4876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4704088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13958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215549" y="460183"/>
            <a:ext cx="11740445" cy="1283951"/>
          </a:xfrm>
          <a:prstGeom prst="rect">
            <a:avLst/>
          </a:prstGeom>
        </p:spPr>
        <p:txBody>
          <a:bodyPr lIns="90964" tIns="45482" rIns="90964" bIns="45482"/>
          <a:lstStyle>
            <a:lvl1pPr algn="ctr">
              <a:lnSpc>
                <a:spcPts val="2766"/>
              </a:lnSpc>
              <a:defRPr sz="2600" spc="-1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4" name="Text Placeholder 8"/>
          <p:cNvSpPr>
            <a:spLocks noGrp="1"/>
          </p:cNvSpPr>
          <p:nvPr>
            <p:ph type="body" sz="quarter" idx="13" hasCustomPrompt="1"/>
          </p:nvPr>
        </p:nvSpPr>
        <p:spPr>
          <a:xfrm>
            <a:off x="153973" y="1806854"/>
            <a:ext cx="11740445" cy="368686"/>
          </a:xfrm>
          <a:prstGeom prst="rect">
            <a:avLst/>
          </a:prstGeom>
        </p:spPr>
        <p:txBody>
          <a:bodyPr vert="horz" lIns="90964" tIns="45482" rIns="90964" bIns="45482"/>
          <a:lstStyle>
            <a:lvl1pPr marL="0" indent="0" algn="ctr">
              <a:buFontTx/>
              <a:buNone/>
              <a:defRPr sz="18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428979" y="6621498"/>
            <a:ext cx="7416800" cy="236537"/>
          </a:xfrm>
          <a:prstGeom prst="rect">
            <a:avLst/>
          </a:prstGeom>
        </p:spPr>
        <p:txBody>
          <a:bodyPr vert="horz" lIns="90964" tIns="45482" rIns="90964" bIns="45482"/>
          <a:lstStyle>
            <a:lvl1pPr marL="0" indent="0">
              <a:buNone/>
              <a:defRPr sz="900"/>
            </a:lvl1pPr>
            <a:lvl2pPr marL="454888" indent="0">
              <a:buNone/>
              <a:defRPr/>
            </a:lvl2pPr>
            <a:lvl3pPr marL="909743" indent="0">
              <a:buNone/>
              <a:defRPr/>
            </a:lvl3pPr>
            <a:lvl4pPr marL="1364621" indent="0">
              <a:buNone/>
              <a:defRPr/>
            </a:lvl4pPr>
            <a:lvl5pPr marL="1819494" indent="0">
              <a:buNone/>
              <a:defRPr/>
            </a:lvl5pPr>
          </a:lstStyle>
          <a:p>
            <a:r>
              <a:rPr lang="en-US" sz="800" dirty="0"/>
              <a:t>Source: Insert Source Line Text  </a:t>
            </a:r>
          </a:p>
        </p:txBody>
      </p:sp>
      <p:sp>
        <p:nvSpPr>
          <p:cNvPr id="11" name="Text Placeholder 10"/>
          <p:cNvSpPr>
            <a:spLocks noGrp="1"/>
          </p:cNvSpPr>
          <p:nvPr>
            <p:ph type="body" sz="quarter" idx="18" hasCustomPrompt="1"/>
          </p:nvPr>
        </p:nvSpPr>
        <p:spPr>
          <a:xfrm>
            <a:off x="226485" y="5335064"/>
            <a:ext cx="11728449" cy="888470"/>
          </a:xfrm>
          <a:prstGeom prst="rect">
            <a:avLst/>
          </a:prstGeom>
        </p:spPr>
        <p:txBody>
          <a:bodyPr vert="horz" lIns="90964" tIns="45482" rIns="90964" bIns="45482"/>
          <a:lstStyle>
            <a:lvl1pPr marL="0" indent="0" algn="ctr" defTabSz="228554" fontAlgn="base">
              <a:lnSpc>
                <a:spcPts val="2300"/>
              </a:lnSpc>
              <a:spcBef>
                <a:spcPct val="0"/>
              </a:spcBef>
              <a:spcAft>
                <a:spcPct val="0"/>
              </a:spcAft>
              <a:buFontTx/>
              <a:buNone/>
              <a:defRPr sz="1100"/>
            </a:lvl1pPr>
            <a:lvl5pPr marL="1819494" indent="0">
              <a:buFontTx/>
              <a:buNone/>
              <a:defRPr sz="1200"/>
            </a:lvl5pPr>
          </a:lstStyle>
          <a:p>
            <a:pPr algn="ctr" defTabSz="457200" fontAlgn="base">
              <a:spcBef>
                <a:spcPct val="0"/>
              </a:spcBef>
              <a:spcAft>
                <a:spcPct val="0"/>
              </a:spcAft>
            </a:pPr>
            <a:r>
              <a:rPr lang="en-US" altLang="en-US" sz="1500" dirty="0">
                <a:solidFill>
                  <a:prstClr val="black"/>
                </a:solidFill>
                <a:latin typeface="Trebuchet MS" pitchFamily="34" charset="0"/>
              </a:rPr>
              <a:t>Less than a third of likely buyers found out about their local dealership through online search</a:t>
            </a:r>
          </a:p>
          <a:p>
            <a:pPr algn="ctr" defTabSz="457200" fontAlgn="base">
              <a:spcBef>
                <a:spcPct val="0"/>
              </a:spcBef>
              <a:spcAft>
                <a:spcPct val="0"/>
              </a:spcAft>
            </a:pPr>
            <a:r>
              <a:rPr lang="en-US" altLang="en-US" sz="1500" dirty="0">
                <a:solidFill>
                  <a:prstClr val="black"/>
                </a:solidFill>
                <a:latin typeface="Trebuchet MS" pitchFamily="34" charset="0"/>
              </a:rPr>
              <a:t>Direct mail/email marketing has a nominal effect on informing buyers about their local dealership </a:t>
            </a:r>
          </a:p>
        </p:txBody>
      </p:sp>
    </p:spTree>
    <p:extLst>
      <p:ext uri="{BB962C8B-B14F-4D97-AF65-F5344CB8AC3E}">
        <p14:creationId xmlns:p14="http://schemas.microsoft.com/office/powerpoint/2010/main" val="238631974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8727068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6"/>
          </a:xfrm>
        </p:spPr>
        <p:txBody>
          <a:bodyPr anchor="t"/>
          <a:lstStyle>
            <a:lvl1pPr algn="l">
              <a:defRPr sz="51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500">
                <a:solidFill>
                  <a:schemeClr val="tx1">
                    <a:tint val="75000"/>
                  </a:schemeClr>
                </a:solidFill>
              </a:defRPr>
            </a:lvl1pPr>
            <a:lvl2pPr marL="583794" indent="0">
              <a:buNone/>
              <a:defRPr sz="2300">
                <a:solidFill>
                  <a:schemeClr val="tx1">
                    <a:tint val="75000"/>
                  </a:schemeClr>
                </a:solidFill>
              </a:defRPr>
            </a:lvl2pPr>
            <a:lvl3pPr marL="1167601" indent="0">
              <a:buNone/>
              <a:defRPr sz="2000">
                <a:solidFill>
                  <a:schemeClr val="tx1">
                    <a:tint val="75000"/>
                  </a:schemeClr>
                </a:solidFill>
              </a:defRPr>
            </a:lvl3pPr>
            <a:lvl4pPr marL="1751403" indent="0">
              <a:buNone/>
              <a:defRPr sz="1800">
                <a:solidFill>
                  <a:schemeClr val="tx1">
                    <a:tint val="75000"/>
                  </a:schemeClr>
                </a:solidFill>
              </a:defRPr>
            </a:lvl4pPr>
            <a:lvl5pPr marL="2335201" indent="0">
              <a:buNone/>
              <a:defRPr sz="1800">
                <a:solidFill>
                  <a:schemeClr val="tx1">
                    <a:tint val="75000"/>
                  </a:schemeClr>
                </a:solidFill>
              </a:defRPr>
            </a:lvl5pPr>
            <a:lvl6pPr marL="2919000" indent="0">
              <a:buNone/>
              <a:defRPr sz="1800">
                <a:solidFill>
                  <a:schemeClr val="tx1">
                    <a:tint val="75000"/>
                  </a:schemeClr>
                </a:solidFill>
              </a:defRPr>
            </a:lvl6pPr>
            <a:lvl7pPr marL="3502801" indent="0">
              <a:buNone/>
              <a:defRPr sz="1800">
                <a:solidFill>
                  <a:schemeClr val="tx1">
                    <a:tint val="75000"/>
                  </a:schemeClr>
                </a:solidFill>
              </a:defRPr>
            </a:lvl7pPr>
            <a:lvl8pPr marL="4086603" indent="0">
              <a:buNone/>
              <a:defRPr sz="1800">
                <a:solidFill>
                  <a:schemeClr val="tx1">
                    <a:tint val="75000"/>
                  </a:schemeClr>
                </a:solidFill>
              </a:defRPr>
            </a:lvl8pPr>
            <a:lvl9pPr marL="4670401" indent="0">
              <a:buNone/>
              <a:defRPr sz="18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6693137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333500"/>
            <a:ext cx="5384800" cy="3771900"/>
          </a:xfrm>
        </p:spPr>
        <p:txBody>
          <a:bodyPr/>
          <a:lstStyle>
            <a:lvl1pPr>
              <a:defRPr sz="3600"/>
            </a:lvl1pPr>
            <a:lvl2pPr>
              <a:defRPr sz="3100"/>
            </a:lvl2pPr>
            <a:lvl3pPr>
              <a:defRPr sz="2500"/>
            </a:lvl3pPr>
            <a:lvl4pPr>
              <a:defRPr sz="2300"/>
            </a:lvl4pPr>
            <a:lvl5pPr>
              <a:defRPr sz="2300"/>
            </a:lvl5pPr>
            <a:lvl6pPr>
              <a:defRPr sz="2300"/>
            </a:lvl6pPr>
            <a:lvl7pPr>
              <a:defRPr sz="2300"/>
            </a:lvl7pPr>
            <a:lvl8pPr>
              <a:defRPr sz="2300"/>
            </a:lvl8pPr>
            <a:lvl9pPr>
              <a:defRPr sz="2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333500"/>
            <a:ext cx="5384800" cy="3771900"/>
          </a:xfrm>
        </p:spPr>
        <p:txBody>
          <a:bodyPr/>
          <a:lstStyle>
            <a:lvl1pPr>
              <a:defRPr sz="3600"/>
            </a:lvl1pPr>
            <a:lvl2pPr>
              <a:defRPr sz="3100"/>
            </a:lvl2pPr>
            <a:lvl3pPr>
              <a:defRPr sz="2500"/>
            </a:lvl3pPr>
            <a:lvl4pPr>
              <a:defRPr sz="2300"/>
            </a:lvl4pPr>
            <a:lvl5pPr>
              <a:defRPr sz="2300"/>
            </a:lvl5pPr>
            <a:lvl6pPr>
              <a:defRPr sz="2300"/>
            </a:lvl6pPr>
            <a:lvl7pPr>
              <a:defRPr sz="2300"/>
            </a:lvl7pPr>
            <a:lvl8pPr>
              <a:defRPr sz="2300"/>
            </a:lvl8pPr>
            <a:lvl9pPr>
              <a:defRPr sz="2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6650197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8" cy="639762"/>
          </a:xfrm>
        </p:spPr>
        <p:txBody>
          <a:bodyPr anchor="b"/>
          <a:lstStyle>
            <a:lvl1pPr marL="0" indent="0">
              <a:buNone/>
              <a:defRPr sz="3100" b="1"/>
            </a:lvl1pPr>
            <a:lvl2pPr marL="583794" indent="0">
              <a:buNone/>
              <a:defRPr sz="2500" b="1"/>
            </a:lvl2pPr>
            <a:lvl3pPr marL="1167601" indent="0">
              <a:buNone/>
              <a:defRPr sz="2300" b="1"/>
            </a:lvl3pPr>
            <a:lvl4pPr marL="1751403" indent="0">
              <a:buNone/>
              <a:defRPr sz="2000" b="1"/>
            </a:lvl4pPr>
            <a:lvl5pPr marL="2335201" indent="0">
              <a:buNone/>
              <a:defRPr sz="2000" b="1"/>
            </a:lvl5pPr>
            <a:lvl6pPr marL="2919000" indent="0">
              <a:buNone/>
              <a:defRPr sz="2000" b="1"/>
            </a:lvl6pPr>
            <a:lvl7pPr marL="3502801" indent="0">
              <a:buNone/>
              <a:defRPr sz="2000" b="1"/>
            </a:lvl7pPr>
            <a:lvl8pPr marL="4086603" indent="0">
              <a:buNone/>
              <a:defRPr sz="2000" b="1"/>
            </a:lvl8pPr>
            <a:lvl9pPr marL="4670401" indent="0">
              <a:buNone/>
              <a:defRPr sz="2000"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p:spPr>
        <p:txBody>
          <a:bodyPr/>
          <a:lstStyle>
            <a:lvl1pPr>
              <a:defRPr sz="3100"/>
            </a:lvl1pPr>
            <a:lvl2pPr>
              <a:defRPr sz="2500"/>
            </a:lvl2pPr>
            <a:lvl3pPr>
              <a:defRPr sz="23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95" y="1535114"/>
            <a:ext cx="5389033" cy="639762"/>
          </a:xfrm>
        </p:spPr>
        <p:txBody>
          <a:bodyPr anchor="b"/>
          <a:lstStyle>
            <a:lvl1pPr marL="0" indent="0">
              <a:buNone/>
              <a:defRPr sz="3100" b="1"/>
            </a:lvl1pPr>
            <a:lvl2pPr marL="583794" indent="0">
              <a:buNone/>
              <a:defRPr sz="2500" b="1"/>
            </a:lvl2pPr>
            <a:lvl3pPr marL="1167601" indent="0">
              <a:buNone/>
              <a:defRPr sz="2300" b="1"/>
            </a:lvl3pPr>
            <a:lvl4pPr marL="1751403" indent="0">
              <a:buNone/>
              <a:defRPr sz="2000" b="1"/>
            </a:lvl4pPr>
            <a:lvl5pPr marL="2335201" indent="0">
              <a:buNone/>
              <a:defRPr sz="2000" b="1"/>
            </a:lvl5pPr>
            <a:lvl6pPr marL="2919000" indent="0">
              <a:buNone/>
              <a:defRPr sz="2000" b="1"/>
            </a:lvl6pPr>
            <a:lvl7pPr marL="3502801" indent="0">
              <a:buNone/>
              <a:defRPr sz="2000" b="1"/>
            </a:lvl7pPr>
            <a:lvl8pPr marL="4086603" indent="0">
              <a:buNone/>
              <a:defRPr sz="2000" b="1"/>
            </a:lvl8pPr>
            <a:lvl9pPr marL="4670401" indent="0">
              <a:buNone/>
              <a:defRPr sz="2000" b="1"/>
            </a:lvl9pPr>
          </a:lstStyle>
          <a:p>
            <a:pPr lvl="0"/>
            <a:r>
              <a:rPr lang="en-US"/>
              <a:t>Click to edit Master text styles</a:t>
            </a:r>
          </a:p>
        </p:txBody>
      </p:sp>
      <p:sp>
        <p:nvSpPr>
          <p:cNvPr id="6" name="Content Placeholder 5"/>
          <p:cNvSpPr>
            <a:spLocks noGrp="1"/>
          </p:cNvSpPr>
          <p:nvPr>
            <p:ph sz="quarter" idx="4"/>
          </p:nvPr>
        </p:nvSpPr>
        <p:spPr>
          <a:xfrm>
            <a:off x="6193395" y="2174875"/>
            <a:ext cx="5389033" cy="3951288"/>
          </a:xfrm>
        </p:spPr>
        <p:txBody>
          <a:bodyPr/>
          <a:lstStyle>
            <a:lvl1pPr>
              <a:defRPr sz="3100"/>
            </a:lvl1pPr>
            <a:lvl2pPr>
              <a:defRPr sz="2500"/>
            </a:lvl2pPr>
            <a:lvl3pPr>
              <a:defRPr sz="23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401872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636657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661323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1"/>
            <a:ext cx="4011084" cy="1162050"/>
          </a:xfrm>
        </p:spPr>
        <p:txBody>
          <a:bodyPr anchor="b"/>
          <a:lstStyle>
            <a:lvl1pPr algn="l">
              <a:defRPr sz="2500" b="1"/>
            </a:lvl1pPr>
          </a:lstStyle>
          <a:p>
            <a:r>
              <a:rPr lang="en-US"/>
              <a:t>Click to edit Master title style</a:t>
            </a:r>
          </a:p>
        </p:txBody>
      </p:sp>
      <p:sp>
        <p:nvSpPr>
          <p:cNvPr id="3" name="Content Placeholder 2"/>
          <p:cNvSpPr>
            <a:spLocks noGrp="1"/>
          </p:cNvSpPr>
          <p:nvPr>
            <p:ph idx="1"/>
          </p:nvPr>
        </p:nvSpPr>
        <p:spPr>
          <a:xfrm>
            <a:off x="4766759" y="273052"/>
            <a:ext cx="6815667" cy="5853113"/>
          </a:xfrm>
        </p:spPr>
        <p:txBody>
          <a:bodyPr/>
          <a:lstStyle>
            <a:lvl1pPr>
              <a:defRPr sz="4100"/>
            </a:lvl1pPr>
            <a:lvl2pPr>
              <a:defRPr sz="3600"/>
            </a:lvl2pPr>
            <a:lvl3pPr>
              <a:defRPr sz="31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00"/>
            </a:lvl1pPr>
            <a:lvl2pPr marL="583794" indent="0">
              <a:buNone/>
              <a:defRPr sz="1500"/>
            </a:lvl2pPr>
            <a:lvl3pPr marL="1167601" indent="0">
              <a:buNone/>
              <a:defRPr sz="1300"/>
            </a:lvl3pPr>
            <a:lvl4pPr marL="1751403" indent="0">
              <a:buNone/>
              <a:defRPr sz="1100"/>
            </a:lvl4pPr>
            <a:lvl5pPr marL="2335201" indent="0">
              <a:buNone/>
              <a:defRPr sz="1100"/>
            </a:lvl5pPr>
            <a:lvl6pPr marL="2919000" indent="0">
              <a:buNone/>
              <a:defRPr sz="1100"/>
            </a:lvl6pPr>
            <a:lvl7pPr marL="3502801" indent="0">
              <a:buNone/>
              <a:defRPr sz="1100"/>
            </a:lvl7pPr>
            <a:lvl8pPr marL="4086603" indent="0">
              <a:buNone/>
              <a:defRPr sz="1100"/>
            </a:lvl8pPr>
            <a:lvl9pPr marL="4670401" indent="0">
              <a:buNone/>
              <a:defRPr sz="11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7584652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26"/>
            <a:ext cx="7315200" cy="566739"/>
          </a:xfrm>
        </p:spPr>
        <p:txBody>
          <a:bodyPr anchor="b"/>
          <a:lstStyle>
            <a:lvl1pPr algn="l">
              <a:defRPr sz="2500"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4100"/>
            </a:lvl1pPr>
            <a:lvl2pPr marL="583794" indent="0">
              <a:buNone/>
              <a:defRPr sz="3600"/>
            </a:lvl2pPr>
            <a:lvl3pPr marL="1167601" indent="0">
              <a:buNone/>
              <a:defRPr sz="3100"/>
            </a:lvl3pPr>
            <a:lvl4pPr marL="1751403" indent="0">
              <a:buNone/>
              <a:defRPr sz="2500"/>
            </a:lvl4pPr>
            <a:lvl5pPr marL="2335201" indent="0">
              <a:buNone/>
              <a:defRPr sz="2500"/>
            </a:lvl5pPr>
            <a:lvl6pPr marL="2919000" indent="0">
              <a:buNone/>
              <a:defRPr sz="2500"/>
            </a:lvl6pPr>
            <a:lvl7pPr marL="3502801" indent="0">
              <a:buNone/>
              <a:defRPr sz="2500"/>
            </a:lvl7pPr>
            <a:lvl8pPr marL="4086603" indent="0">
              <a:buNone/>
              <a:defRPr sz="2500"/>
            </a:lvl8pPr>
            <a:lvl9pPr marL="4670401" indent="0">
              <a:buNone/>
              <a:defRPr sz="2500"/>
            </a:lvl9pPr>
          </a:lstStyle>
          <a:p>
            <a:endParaRPr lang="en-US"/>
          </a:p>
        </p:txBody>
      </p:sp>
      <p:sp>
        <p:nvSpPr>
          <p:cNvPr id="4" name="Text Placeholder 3"/>
          <p:cNvSpPr>
            <a:spLocks noGrp="1"/>
          </p:cNvSpPr>
          <p:nvPr>
            <p:ph type="body" sz="half" idx="2"/>
          </p:nvPr>
        </p:nvSpPr>
        <p:spPr>
          <a:xfrm>
            <a:off x="2389718" y="5367339"/>
            <a:ext cx="7315200" cy="804862"/>
          </a:xfrm>
        </p:spPr>
        <p:txBody>
          <a:bodyPr/>
          <a:lstStyle>
            <a:lvl1pPr marL="0" indent="0">
              <a:buNone/>
              <a:defRPr sz="1800"/>
            </a:lvl1pPr>
            <a:lvl2pPr marL="583794" indent="0">
              <a:buNone/>
              <a:defRPr sz="1500"/>
            </a:lvl2pPr>
            <a:lvl3pPr marL="1167601" indent="0">
              <a:buNone/>
              <a:defRPr sz="1300"/>
            </a:lvl3pPr>
            <a:lvl4pPr marL="1751403" indent="0">
              <a:buNone/>
              <a:defRPr sz="1100"/>
            </a:lvl4pPr>
            <a:lvl5pPr marL="2335201" indent="0">
              <a:buNone/>
              <a:defRPr sz="1100"/>
            </a:lvl5pPr>
            <a:lvl6pPr marL="2919000" indent="0">
              <a:buNone/>
              <a:defRPr sz="1100"/>
            </a:lvl6pPr>
            <a:lvl7pPr marL="3502801" indent="0">
              <a:buNone/>
              <a:defRPr sz="1100"/>
            </a:lvl7pPr>
            <a:lvl8pPr marL="4086603" indent="0">
              <a:buNone/>
              <a:defRPr sz="1100"/>
            </a:lvl8pPr>
            <a:lvl9pPr marL="4670401" indent="0">
              <a:buNone/>
              <a:defRPr sz="11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3692631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8306096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28600"/>
            <a:ext cx="2743200" cy="4876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28600"/>
            <a:ext cx="8026400" cy="4876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65646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p:bg>
      <p:bgPr>
        <a:blipFill rotWithShape="1">
          <a:blip r:embed="rId2" cstate="prin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15549" y="460183"/>
            <a:ext cx="11740445" cy="1283951"/>
          </a:xfrm>
          <a:prstGeom prst="rect">
            <a:avLst/>
          </a:prstGeom>
        </p:spPr>
        <p:txBody>
          <a:bodyPr lIns="90964" tIns="45482" rIns="90964" bIns="45482"/>
          <a:lstStyle>
            <a:lvl1pPr algn="ctr">
              <a:lnSpc>
                <a:spcPts val="2766"/>
              </a:lnSpc>
              <a:defRPr sz="2600" spc="-1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9" name="Text Placeholder 8"/>
          <p:cNvSpPr>
            <a:spLocks noGrp="1"/>
          </p:cNvSpPr>
          <p:nvPr>
            <p:ph type="body" sz="quarter" idx="13" hasCustomPrompt="1"/>
          </p:nvPr>
        </p:nvSpPr>
        <p:spPr>
          <a:xfrm>
            <a:off x="153973" y="1806854"/>
            <a:ext cx="11740445" cy="368686"/>
          </a:xfrm>
          <a:prstGeom prst="rect">
            <a:avLst/>
          </a:prstGeom>
        </p:spPr>
        <p:txBody>
          <a:bodyPr vert="horz" lIns="90964" tIns="45482" rIns="90964" bIns="45482"/>
          <a:lstStyle>
            <a:lvl1pPr marL="0" indent="0" algn="ctr">
              <a:buFontTx/>
              <a:buNone/>
              <a:defRPr sz="18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428979" y="6621498"/>
            <a:ext cx="7416800" cy="236537"/>
          </a:xfrm>
          <a:prstGeom prst="rect">
            <a:avLst/>
          </a:prstGeom>
        </p:spPr>
        <p:txBody>
          <a:bodyPr vert="horz" lIns="90964" tIns="45482" rIns="90964" bIns="45482"/>
          <a:lstStyle>
            <a:lvl1pPr marL="0" indent="0">
              <a:buNone/>
              <a:defRPr sz="900"/>
            </a:lvl1pPr>
            <a:lvl2pPr marL="454888" indent="0">
              <a:buNone/>
              <a:defRPr/>
            </a:lvl2pPr>
            <a:lvl3pPr marL="909743" indent="0">
              <a:buNone/>
              <a:defRPr/>
            </a:lvl3pPr>
            <a:lvl4pPr marL="1364621" indent="0">
              <a:buNone/>
              <a:defRPr/>
            </a:lvl4pPr>
            <a:lvl5pPr marL="1819494" indent="0">
              <a:buNone/>
              <a:defRPr/>
            </a:lvl5pPr>
          </a:lstStyle>
          <a:p>
            <a:r>
              <a:rPr lang="en-US" sz="800" dirty="0"/>
              <a:t>Source: Insert Source Line Text  </a:t>
            </a:r>
          </a:p>
        </p:txBody>
      </p:sp>
    </p:spTree>
    <p:extLst>
      <p:ext uri="{BB962C8B-B14F-4D97-AF65-F5344CB8AC3E}">
        <p14:creationId xmlns:p14="http://schemas.microsoft.com/office/powerpoint/2010/main" val="359319999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3421115" y="2788262"/>
            <a:ext cx="6874356" cy="1286933"/>
          </a:xfrm>
          <a:prstGeom prst="rect">
            <a:avLst/>
          </a:prstGeom>
        </p:spPr>
        <p:txBody>
          <a:bodyPr vert="horz" lIns="0" tIns="0" rIns="0" bIns="0"/>
          <a:lstStyle>
            <a:lvl1pPr marL="0" indent="0">
              <a:lnSpc>
                <a:spcPts val="4466"/>
              </a:lnSpc>
              <a:spcBef>
                <a:spcPts val="0"/>
              </a:spcBef>
              <a:buFontTx/>
              <a:buNone/>
              <a:defRPr sz="5500" b="1" cap="none"/>
            </a:lvl1pPr>
            <a:lvl2pPr marL="454888" indent="0">
              <a:lnSpc>
                <a:spcPts val="4466"/>
              </a:lnSpc>
              <a:spcBef>
                <a:spcPts val="0"/>
              </a:spcBef>
              <a:buFontTx/>
              <a:buNone/>
              <a:defRPr sz="5500" cap="all"/>
            </a:lvl2pPr>
            <a:lvl3pPr marL="909743" indent="0">
              <a:lnSpc>
                <a:spcPts val="4466"/>
              </a:lnSpc>
              <a:spcBef>
                <a:spcPts val="0"/>
              </a:spcBef>
              <a:buFontTx/>
              <a:buNone/>
              <a:defRPr sz="5500" cap="all"/>
            </a:lvl3pPr>
            <a:lvl4pPr marL="1364621" indent="0">
              <a:lnSpc>
                <a:spcPts val="4466"/>
              </a:lnSpc>
              <a:spcBef>
                <a:spcPts val="0"/>
              </a:spcBef>
              <a:buFontTx/>
              <a:buNone/>
              <a:defRPr sz="5500" cap="all"/>
            </a:lvl4pPr>
            <a:lvl5pPr marL="1819494" indent="0">
              <a:lnSpc>
                <a:spcPts val="4466"/>
              </a:lnSpc>
              <a:spcBef>
                <a:spcPts val="0"/>
              </a:spcBef>
              <a:buFontTx/>
              <a:buNone/>
              <a:defRPr sz="5500" cap="all"/>
            </a:lvl5pPr>
          </a:lstStyle>
          <a:p>
            <a:pPr lvl="0"/>
            <a:r>
              <a:rPr lang="en-US" dirty="0"/>
              <a:t>Insert Report Title Here</a:t>
            </a:r>
          </a:p>
        </p:txBody>
      </p:sp>
      <p:sp>
        <p:nvSpPr>
          <p:cNvPr id="7" name="Text Placeholder 6"/>
          <p:cNvSpPr>
            <a:spLocks noGrp="1"/>
          </p:cNvSpPr>
          <p:nvPr>
            <p:ph type="body" sz="quarter" idx="11" hasCustomPrompt="1"/>
          </p:nvPr>
        </p:nvSpPr>
        <p:spPr>
          <a:xfrm>
            <a:off x="3480803" y="3960348"/>
            <a:ext cx="8282253" cy="1585314"/>
          </a:xfrm>
          <a:prstGeom prst="rect">
            <a:avLst/>
          </a:prstGeom>
        </p:spPr>
        <p:txBody>
          <a:bodyPr vert="horz" lIns="0" tIns="0" rIns="0" bIns="0"/>
          <a:lstStyle>
            <a:lvl1pPr marL="0" indent="0">
              <a:spcBef>
                <a:spcPts val="0"/>
              </a:spcBef>
              <a:buFontTx/>
              <a:buNone/>
              <a:defRPr sz="3200" b="1" cap="none" baseline="0">
                <a:solidFill>
                  <a:srgbClr val="508ABA"/>
                </a:solidFill>
              </a:defRPr>
            </a:lvl1pPr>
            <a:lvl2pPr marL="454888" indent="0">
              <a:buFontTx/>
              <a:buNone/>
              <a:defRPr/>
            </a:lvl2pPr>
            <a:lvl3pPr marL="909743" indent="0">
              <a:buFontTx/>
              <a:buNone/>
              <a:defRPr/>
            </a:lvl3pPr>
            <a:lvl4pPr marL="1364621" indent="0">
              <a:buFontTx/>
              <a:buNone/>
              <a:defRPr/>
            </a:lvl4pPr>
            <a:lvl5pPr marL="1819494" indent="0">
              <a:buFontTx/>
              <a:buNone/>
              <a:defRPr/>
            </a:lvl5pPr>
          </a:lstStyle>
          <a:p>
            <a:r>
              <a:rPr lang="en-US" sz="2600" dirty="0">
                <a:latin typeface="+mn-lt"/>
                <a:cs typeface="Trebuchet MS"/>
              </a:rPr>
              <a:t>Insert Subhead Text Here</a:t>
            </a:r>
          </a:p>
        </p:txBody>
      </p:sp>
    </p:spTree>
    <p:extLst>
      <p:ext uri="{BB962C8B-B14F-4D97-AF65-F5344CB8AC3E}">
        <p14:creationId xmlns:p14="http://schemas.microsoft.com/office/powerpoint/2010/main" val="222779234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1_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15549" y="460183"/>
            <a:ext cx="11740445" cy="1283951"/>
          </a:xfrm>
          <a:prstGeom prst="rect">
            <a:avLst/>
          </a:prstGeom>
        </p:spPr>
        <p:txBody>
          <a:bodyPr lIns="90964" tIns="45482" rIns="90964" bIns="45482"/>
          <a:lstStyle>
            <a:lvl1pPr algn="ctr">
              <a:lnSpc>
                <a:spcPts val="2766"/>
              </a:lnSpc>
              <a:defRPr sz="2600" spc="-1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9" name="Text Placeholder 8"/>
          <p:cNvSpPr>
            <a:spLocks noGrp="1"/>
          </p:cNvSpPr>
          <p:nvPr>
            <p:ph type="body" sz="quarter" idx="13" hasCustomPrompt="1"/>
          </p:nvPr>
        </p:nvSpPr>
        <p:spPr>
          <a:xfrm>
            <a:off x="153973" y="1806854"/>
            <a:ext cx="11740445" cy="368686"/>
          </a:xfrm>
          <a:prstGeom prst="rect">
            <a:avLst/>
          </a:prstGeom>
        </p:spPr>
        <p:txBody>
          <a:bodyPr vert="horz" lIns="90964" tIns="45482" rIns="90964" bIns="45482"/>
          <a:lstStyle>
            <a:lvl1pPr marL="0" indent="0" algn="ctr">
              <a:buFontTx/>
              <a:buNone/>
              <a:defRPr sz="18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428979" y="6621498"/>
            <a:ext cx="7416800" cy="236537"/>
          </a:xfrm>
          <a:prstGeom prst="rect">
            <a:avLst/>
          </a:prstGeom>
        </p:spPr>
        <p:txBody>
          <a:bodyPr vert="horz" lIns="90964" tIns="45482" rIns="90964" bIns="45482"/>
          <a:lstStyle>
            <a:lvl1pPr marL="0" indent="0">
              <a:buNone/>
              <a:defRPr sz="900"/>
            </a:lvl1pPr>
            <a:lvl2pPr marL="454888" indent="0">
              <a:buNone/>
              <a:defRPr/>
            </a:lvl2pPr>
            <a:lvl3pPr marL="909743" indent="0">
              <a:buNone/>
              <a:defRPr/>
            </a:lvl3pPr>
            <a:lvl4pPr marL="1364621" indent="0">
              <a:buNone/>
              <a:defRPr/>
            </a:lvl4pPr>
            <a:lvl5pPr marL="1819494" indent="0">
              <a:buNone/>
              <a:defRPr/>
            </a:lvl5pPr>
          </a:lstStyle>
          <a:p>
            <a:r>
              <a:rPr lang="en-US" sz="800" dirty="0"/>
              <a:t>Source: Insert Source Line Text  </a:t>
            </a:r>
          </a:p>
        </p:txBody>
      </p:sp>
    </p:spTree>
    <p:extLst>
      <p:ext uri="{BB962C8B-B14F-4D97-AF65-F5344CB8AC3E}">
        <p14:creationId xmlns:p14="http://schemas.microsoft.com/office/powerpoint/2010/main" val="215762400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61"/>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583090" indent="0" algn="ctr">
              <a:buNone/>
              <a:defRPr>
                <a:solidFill>
                  <a:schemeClr val="tx1">
                    <a:tint val="75000"/>
                  </a:schemeClr>
                </a:solidFill>
              </a:defRPr>
            </a:lvl2pPr>
            <a:lvl3pPr marL="1166201" indent="0" algn="ctr">
              <a:buNone/>
              <a:defRPr>
                <a:solidFill>
                  <a:schemeClr val="tx1">
                    <a:tint val="75000"/>
                  </a:schemeClr>
                </a:solidFill>
              </a:defRPr>
            </a:lvl3pPr>
            <a:lvl4pPr marL="1749301" indent="0" algn="ctr">
              <a:buNone/>
              <a:defRPr>
                <a:solidFill>
                  <a:schemeClr val="tx1">
                    <a:tint val="75000"/>
                  </a:schemeClr>
                </a:solidFill>
              </a:defRPr>
            </a:lvl4pPr>
            <a:lvl5pPr marL="2332401" indent="0" algn="ctr">
              <a:buNone/>
              <a:defRPr>
                <a:solidFill>
                  <a:schemeClr val="tx1">
                    <a:tint val="75000"/>
                  </a:schemeClr>
                </a:solidFill>
              </a:defRPr>
            </a:lvl5pPr>
            <a:lvl6pPr marL="2915500" indent="0" algn="ctr">
              <a:buNone/>
              <a:defRPr>
                <a:solidFill>
                  <a:schemeClr val="tx1">
                    <a:tint val="75000"/>
                  </a:schemeClr>
                </a:solidFill>
              </a:defRPr>
            </a:lvl6pPr>
            <a:lvl7pPr marL="3498600" indent="0" algn="ctr">
              <a:buNone/>
              <a:defRPr>
                <a:solidFill>
                  <a:schemeClr val="tx1">
                    <a:tint val="75000"/>
                  </a:schemeClr>
                </a:solidFill>
              </a:defRPr>
            </a:lvl7pPr>
            <a:lvl8pPr marL="4081699" indent="0" algn="ctr">
              <a:buNone/>
              <a:defRPr>
                <a:solidFill>
                  <a:schemeClr val="tx1">
                    <a:tint val="75000"/>
                  </a:schemeClr>
                </a:solidFill>
              </a:defRPr>
            </a:lvl8pPr>
            <a:lvl9pPr marL="4664800" indent="0" algn="ctr">
              <a:buNone/>
              <a:defRPr>
                <a:solidFill>
                  <a:schemeClr val="tx1">
                    <a:tint val="75000"/>
                  </a:schemeClr>
                </a:solidFill>
              </a:defRPr>
            </a:lvl9pPr>
          </a:lstStyle>
          <a:p>
            <a:r>
              <a:rPr lang="en-US"/>
              <a:t>Click to edit Master subtitle style</a:t>
            </a: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053036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630579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6"/>
          </a:xfrm>
        </p:spPr>
        <p:txBody>
          <a:bodyPr anchor="t"/>
          <a:lstStyle>
            <a:lvl1pPr algn="l">
              <a:defRPr sz="51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500">
                <a:solidFill>
                  <a:schemeClr val="tx1">
                    <a:tint val="75000"/>
                  </a:schemeClr>
                </a:solidFill>
              </a:defRPr>
            </a:lvl1pPr>
            <a:lvl2pPr marL="583090" indent="0">
              <a:buNone/>
              <a:defRPr sz="2300">
                <a:solidFill>
                  <a:schemeClr val="tx1">
                    <a:tint val="75000"/>
                  </a:schemeClr>
                </a:solidFill>
              </a:defRPr>
            </a:lvl2pPr>
            <a:lvl3pPr marL="1166201" indent="0">
              <a:buNone/>
              <a:defRPr sz="2000">
                <a:solidFill>
                  <a:schemeClr val="tx1">
                    <a:tint val="75000"/>
                  </a:schemeClr>
                </a:solidFill>
              </a:defRPr>
            </a:lvl3pPr>
            <a:lvl4pPr marL="1749301" indent="0">
              <a:buNone/>
              <a:defRPr sz="1800">
                <a:solidFill>
                  <a:schemeClr val="tx1">
                    <a:tint val="75000"/>
                  </a:schemeClr>
                </a:solidFill>
              </a:defRPr>
            </a:lvl4pPr>
            <a:lvl5pPr marL="2332401" indent="0">
              <a:buNone/>
              <a:defRPr sz="1800">
                <a:solidFill>
                  <a:schemeClr val="tx1">
                    <a:tint val="75000"/>
                  </a:schemeClr>
                </a:solidFill>
              </a:defRPr>
            </a:lvl5pPr>
            <a:lvl6pPr marL="2915500" indent="0">
              <a:buNone/>
              <a:defRPr sz="1800">
                <a:solidFill>
                  <a:schemeClr val="tx1">
                    <a:tint val="75000"/>
                  </a:schemeClr>
                </a:solidFill>
              </a:defRPr>
            </a:lvl6pPr>
            <a:lvl7pPr marL="3498600" indent="0">
              <a:buNone/>
              <a:defRPr sz="1800">
                <a:solidFill>
                  <a:schemeClr val="tx1">
                    <a:tint val="75000"/>
                  </a:schemeClr>
                </a:solidFill>
              </a:defRPr>
            </a:lvl7pPr>
            <a:lvl8pPr marL="4081699" indent="0">
              <a:buNone/>
              <a:defRPr sz="1800">
                <a:solidFill>
                  <a:schemeClr val="tx1">
                    <a:tint val="75000"/>
                  </a:schemeClr>
                </a:solidFill>
              </a:defRPr>
            </a:lvl8pPr>
            <a:lvl9pPr marL="4664800" indent="0">
              <a:buNone/>
              <a:defRPr sz="18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1228776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333500"/>
            <a:ext cx="5384800" cy="3771900"/>
          </a:xfrm>
        </p:spPr>
        <p:txBody>
          <a:bodyPr/>
          <a:lstStyle>
            <a:lvl1pPr>
              <a:defRPr sz="3600"/>
            </a:lvl1pPr>
            <a:lvl2pPr>
              <a:defRPr sz="3100"/>
            </a:lvl2pPr>
            <a:lvl3pPr>
              <a:defRPr sz="2500"/>
            </a:lvl3pPr>
            <a:lvl4pPr>
              <a:defRPr sz="2300"/>
            </a:lvl4pPr>
            <a:lvl5pPr>
              <a:defRPr sz="2300"/>
            </a:lvl5pPr>
            <a:lvl6pPr>
              <a:defRPr sz="2300"/>
            </a:lvl6pPr>
            <a:lvl7pPr>
              <a:defRPr sz="2300"/>
            </a:lvl7pPr>
            <a:lvl8pPr>
              <a:defRPr sz="2300"/>
            </a:lvl8pPr>
            <a:lvl9pPr>
              <a:defRPr sz="2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333500"/>
            <a:ext cx="5384800" cy="3771900"/>
          </a:xfrm>
        </p:spPr>
        <p:txBody>
          <a:bodyPr/>
          <a:lstStyle>
            <a:lvl1pPr>
              <a:defRPr sz="3600"/>
            </a:lvl1pPr>
            <a:lvl2pPr>
              <a:defRPr sz="3100"/>
            </a:lvl2pPr>
            <a:lvl3pPr>
              <a:defRPr sz="2500"/>
            </a:lvl3pPr>
            <a:lvl4pPr>
              <a:defRPr sz="2300"/>
            </a:lvl4pPr>
            <a:lvl5pPr>
              <a:defRPr sz="2300"/>
            </a:lvl5pPr>
            <a:lvl6pPr>
              <a:defRPr sz="2300"/>
            </a:lvl6pPr>
            <a:lvl7pPr>
              <a:defRPr sz="2300"/>
            </a:lvl7pPr>
            <a:lvl8pPr>
              <a:defRPr sz="2300"/>
            </a:lvl8pPr>
            <a:lvl9pPr>
              <a:defRPr sz="2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6089545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8" cy="639762"/>
          </a:xfrm>
        </p:spPr>
        <p:txBody>
          <a:bodyPr anchor="b"/>
          <a:lstStyle>
            <a:lvl1pPr marL="0" indent="0">
              <a:buNone/>
              <a:defRPr sz="3100" b="1"/>
            </a:lvl1pPr>
            <a:lvl2pPr marL="583090" indent="0">
              <a:buNone/>
              <a:defRPr sz="2500" b="1"/>
            </a:lvl2pPr>
            <a:lvl3pPr marL="1166201" indent="0">
              <a:buNone/>
              <a:defRPr sz="2300" b="1"/>
            </a:lvl3pPr>
            <a:lvl4pPr marL="1749301" indent="0">
              <a:buNone/>
              <a:defRPr sz="2000" b="1"/>
            </a:lvl4pPr>
            <a:lvl5pPr marL="2332401" indent="0">
              <a:buNone/>
              <a:defRPr sz="2000" b="1"/>
            </a:lvl5pPr>
            <a:lvl6pPr marL="2915500" indent="0">
              <a:buNone/>
              <a:defRPr sz="2000" b="1"/>
            </a:lvl6pPr>
            <a:lvl7pPr marL="3498600" indent="0">
              <a:buNone/>
              <a:defRPr sz="2000" b="1"/>
            </a:lvl7pPr>
            <a:lvl8pPr marL="4081699" indent="0">
              <a:buNone/>
              <a:defRPr sz="2000" b="1"/>
            </a:lvl8pPr>
            <a:lvl9pPr marL="4664800" indent="0">
              <a:buNone/>
              <a:defRPr sz="2000"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p:spPr>
        <p:txBody>
          <a:bodyPr/>
          <a:lstStyle>
            <a:lvl1pPr>
              <a:defRPr sz="3100"/>
            </a:lvl1pPr>
            <a:lvl2pPr>
              <a:defRPr sz="2500"/>
            </a:lvl2pPr>
            <a:lvl3pPr>
              <a:defRPr sz="23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403" y="1535114"/>
            <a:ext cx="5389033" cy="639762"/>
          </a:xfrm>
        </p:spPr>
        <p:txBody>
          <a:bodyPr anchor="b"/>
          <a:lstStyle>
            <a:lvl1pPr marL="0" indent="0">
              <a:buNone/>
              <a:defRPr sz="3100" b="1"/>
            </a:lvl1pPr>
            <a:lvl2pPr marL="583090" indent="0">
              <a:buNone/>
              <a:defRPr sz="2500" b="1"/>
            </a:lvl2pPr>
            <a:lvl3pPr marL="1166201" indent="0">
              <a:buNone/>
              <a:defRPr sz="2300" b="1"/>
            </a:lvl3pPr>
            <a:lvl4pPr marL="1749301" indent="0">
              <a:buNone/>
              <a:defRPr sz="2000" b="1"/>
            </a:lvl4pPr>
            <a:lvl5pPr marL="2332401" indent="0">
              <a:buNone/>
              <a:defRPr sz="2000" b="1"/>
            </a:lvl5pPr>
            <a:lvl6pPr marL="2915500" indent="0">
              <a:buNone/>
              <a:defRPr sz="2000" b="1"/>
            </a:lvl6pPr>
            <a:lvl7pPr marL="3498600" indent="0">
              <a:buNone/>
              <a:defRPr sz="2000" b="1"/>
            </a:lvl7pPr>
            <a:lvl8pPr marL="4081699" indent="0">
              <a:buNone/>
              <a:defRPr sz="2000" b="1"/>
            </a:lvl8pPr>
            <a:lvl9pPr marL="4664800" indent="0">
              <a:buNone/>
              <a:defRPr sz="2000" b="1"/>
            </a:lvl9pPr>
          </a:lstStyle>
          <a:p>
            <a:pPr lvl="0"/>
            <a:r>
              <a:rPr lang="en-US"/>
              <a:t>Click to edit Master text styles</a:t>
            </a:r>
          </a:p>
        </p:txBody>
      </p:sp>
      <p:sp>
        <p:nvSpPr>
          <p:cNvPr id="6" name="Content Placeholder 5"/>
          <p:cNvSpPr>
            <a:spLocks noGrp="1"/>
          </p:cNvSpPr>
          <p:nvPr>
            <p:ph sz="quarter" idx="4"/>
          </p:nvPr>
        </p:nvSpPr>
        <p:spPr>
          <a:xfrm>
            <a:off x="6193403" y="2174875"/>
            <a:ext cx="5389033" cy="3951288"/>
          </a:xfrm>
        </p:spPr>
        <p:txBody>
          <a:bodyPr/>
          <a:lstStyle>
            <a:lvl1pPr>
              <a:defRPr sz="3100"/>
            </a:lvl1pPr>
            <a:lvl2pPr>
              <a:defRPr sz="2500"/>
            </a:lvl2pPr>
            <a:lvl3pPr>
              <a:defRPr sz="23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9102337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541051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4033852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1"/>
            <a:ext cx="4011084" cy="1162050"/>
          </a:xfrm>
        </p:spPr>
        <p:txBody>
          <a:bodyPr anchor="b"/>
          <a:lstStyle>
            <a:lvl1pPr algn="l">
              <a:defRPr sz="2500" b="1"/>
            </a:lvl1pPr>
          </a:lstStyle>
          <a:p>
            <a:r>
              <a:rPr lang="en-US"/>
              <a:t>Click to edit Master title style</a:t>
            </a:r>
          </a:p>
        </p:txBody>
      </p:sp>
      <p:sp>
        <p:nvSpPr>
          <p:cNvPr id="3" name="Content Placeholder 2"/>
          <p:cNvSpPr>
            <a:spLocks noGrp="1"/>
          </p:cNvSpPr>
          <p:nvPr>
            <p:ph idx="1"/>
          </p:nvPr>
        </p:nvSpPr>
        <p:spPr>
          <a:xfrm>
            <a:off x="4766767" y="273052"/>
            <a:ext cx="6815667" cy="5853113"/>
          </a:xfrm>
        </p:spPr>
        <p:txBody>
          <a:bodyPr/>
          <a:lstStyle>
            <a:lvl1pPr>
              <a:defRPr sz="4100"/>
            </a:lvl1pPr>
            <a:lvl2pPr>
              <a:defRPr sz="3600"/>
            </a:lvl2pPr>
            <a:lvl3pPr>
              <a:defRPr sz="31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00"/>
            </a:lvl1pPr>
            <a:lvl2pPr marL="583090" indent="0">
              <a:buNone/>
              <a:defRPr sz="1500"/>
            </a:lvl2pPr>
            <a:lvl3pPr marL="1166201" indent="0">
              <a:buNone/>
              <a:defRPr sz="1300"/>
            </a:lvl3pPr>
            <a:lvl4pPr marL="1749301" indent="0">
              <a:buNone/>
              <a:defRPr sz="1100"/>
            </a:lvl4pPr>
            <a:lvl5pPr marL="2332401" indent="0">
              <a:buNone/>
              <a:defRPr sz="1100"/>
            </a:lvl5pPr>
            <a:lvl6pPr marL="2915500" indent="0">
              <a:buNone/>
              <a:defRPr sz="1100"/>
            </a:lvl6pPr>
            <a:lvl7pPr marL="3498600" indent="0">
              <a:buNone/>
              <a:defRPr sz="1100"/>
            </a:lvl7pPr>
            <a:lvl8pPr marL="4081699" indent="0">
              <a:buNone/>
              <a:defRPr sz="1100"/>
            </a:lvl8pPr>
            <a:lvl9pPr marL="4664800" indent="0">
              <a:buNone/>
              <a:defRPr sz="11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290521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215549" y="460183"/>
            <a:ext cx="11740445" cy="1283951"/>
          </a:xfrm>
          <a:prstGeom prst="rect">
            <a:avLst/>
          </a:prstGeom>
        </p:spPr>
        <p:txBody>
          <a:bodyPr lIns="90964" tIns="45482" rIns="90964" bIns="45482"/>
          <a:lstStyle>
            <a:lvl1pPr algn="ctr">
              <a:lnSpc>
                <a:spcPts val="2766"/>
              </a:lnSpc>
              <a:defRPr sz="2600" spc="-1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4" name="Text Placeholder 8"/>
          <p:cNvSpPr>
            <a:spLocks noGrp="1"/>
          </p:cNvSpPr>
          <p:nvPr>
            <p:ph type="body" sz="quarter" idx="13" hasCustomPrompt="1"/>
          </p:nvPr>
        </p:nvSpPr>
        <p:spPr>
          <a:xfrm>
            <a:off x="153973" y="1806854"/>
            <a:ext cx="11740445" cy="368686"/>
          </a:xfrm>
          <a:prstGeom prst="rect">
            <a:avLst/>
          </a:prstGeom>
        </p:spPr>
        <p:txBody>
          <a:bodyPr vert="horz" lIns="90964" tIns="45482" rIns="90964" bIns="45482"/>
          <a:lstStyle>
            <a:lvl1pPr marL="0" indent="0" algn="ctr">
              <a:buFontTx/>
              <a:buNone/>
              <a:defRPr sz="18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428979" y="6621498"/>
            <a:ext cx="7416800" cy="236537"/>
          </a:xfrm>
          <a:prstGeom prst="rect">
            <a:avLst/>
          </a:prstGeom>
        </p:spPr>
        <p:txBody>
          <a:bodyPr vert="horz" lIns="90964" tIns="45482" rIns="90964" bIns="45482"/>
          <a:lstStyle>
            <a:lvl1pPr marL="0" indent="0">
              <a:buNone/>
              <a:defRPr sz="900"/>
            </a:lvl1pPr>
            <a:lvl2pPr marL="454888" indent="0">
              <a:buNone/>
              <a:defRPr/>
            </a:lvl2pPr>
            <a:lvl3pPr marL="909743" indent="0">
              <a:buNone/>
              <a:defRPr/>
            </a:lvl3pPr>
            <a:lvl4pPr marL="1364621" indent="0">
              <a:buNone/>
              <a:defRPr/>
            </a:lvl4pPr>
            <a:lvl5pPr marL="1819494" indent="0">
              <a:buNone/>
              <a:defRPr/>
            </a:lvl5pPr>
          </a:lstStyle>
          <a:p>
            <a:r>
              <a:rPr lang="en-US" sz="800" dirty="0"/>
              <a:t>Source: Insert Source Line Text  </a:t>
            </a:r>
          </a:p>
        </p:txBody>
      </p:sp>
      <p:sp>
        <p:nvSpPr>
          <p:cNvPr id="11" name="Text Placeholder 10"/>
          <p:cNvSpPr>
            <a:spLocks noGrp="1"/>
          </p:cNvSpPr>
          <p:nvPr>
            <p:ph type="body" sz="quarter" idx="18" hasCustomPrompt="1"/>
          </p:nvPr>
        </p:nvSpPr>
        <p:spPr>
          <a:xfrm>
            <a:off x="226485" y="5335064"/>
            <a:ext cx="11728449" cy="888470"/>
          </a:xfrm>
          <a:prstGeom prst="rect">
            <a:avLst/>
          </a:prstGeom>
        </p:spPr>
        <p:txBody>
          <a:bodyPr vert="horz" lIns="90964" tIns="45482" rIns="90964" bIns="45482"/>
          <a:lstStyle>
            <a:lvl1pPr marL="0" indent="0" algn="ctr" defTabSz="228554" fontAlgn="base">
              <a:lnSpc>
                <a:spcPts val="2300"/>
              </a:lnSpc>
              <a:spcBef>
                <a:spcPct val="0"/>
              </a:spcBef>
              <a:spcAft>
                <a:spcPct val="0"/>
              </a:spcAft>
              <a:buFontTx/>
              <a:buNone/>
              <a:defRPr sz="1100"/>
            </a:lvl1pPr>
            <a:lvl5pPr marL="1819494" indent="0">
              <a:buFontTx/>
              <a:buNone/>
              <a:defRPr sz="1200"/>
            </a:lvl5pPr>
          </a:lstStyle>
          <a:p>
            <a:pPr algn="ctr" defTabSz="457200" fontAlgn="base">
              <a:spcBef>
                <a:spcPct val="0"/>
              </a:spcBef>
              <a:spcAft>
                <a:spcPct val="0"/>
              </a:spcAft>
            </a:pPr>
            <a:r>
              <a:rPr lang="en-US" altLang="en-US" sz="1500" dirty="0">
                <a:solidFill>
                  <a:prstClr val="black"/>
                </a:solidFill>
                <a:latin typeface="Trebuchet MS" pitchFamily="34" charset="0"/>
              </a:rPr>
              <a:t>Less than a third of likely buyers found out about their local dealership through online search</a:t>
            </a:r>
          </a:p>
          <a:p>
            <a:pPr algn="ctr" defTabSz="457200" fontAlgn="base">
              <a:spcBef>
                <a:spcPct val="0"/>
              </a:spcBef>
              <a:spcAft>
                <a:spcPct val="0"/>
              </a:spcAft>
            </a:pPr>
            <a:r>
              <a:rPr lang="en-US" altLang="en-US" sz="1500" dirty="0">
                <a:solidFill>
                  <a:prstClr val="black"/>
                </a:solidFill>
                <a:latin typeface="Trebuchet MS" pitchFamily="34" charset="0"/>
              </a:rPr>
              <a:t>Direct mail/email marketing has a nominal effect on informing buyers about their local dealership </a:t>
            </a:r>
          </a:p>
        </p:txBody>
      </p:sp>
    </p:spTree>
    <p:extLst>
      <p:ext uri="{BB962C8B-B14F-4D97-AF65-F5344CB8AC3E}">
        <p14:creationId xmlns:p14="http://schemas.microsoft.com/office/powerpoint/2010/main" val="377376918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34"/>
            <a:ext cx="7315200" cy="566739"/>
          </a:xfrm>
        </p:spPr>
        <p:txBody>
          <a:bodyPr anchor="b"/>
          <a:lstStyle>
            <a:lvl1pPr algn="l">
              <a:defRPr sz="2500"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4100"/>
            </a:lvl1pPr>
            <a:lvl2pPr marL="583090" indent="0">
              <a:buNone/>
              <a:defRPr sz="3600"/>
            </a:lvl2pPr>
            <a:lvl3pPr marL="1166201" indent="0">
              <a:buNone/>
              <a:defRPr sz="3100"/>
            </a:lvl3pPr>
            <a:lvl4pPr marL="1749301" indent="0">
              <a:buNone/>
              <a:defRPr sz="2500"/>
            </a:lvl4pPr>
            <a:lvl5pPr marL="2332401" indent="0">
              <a:buNone/>
              <a:defRPr sz="2500"/>
            </a:lvl5pPr>
            <a:lvl6pPr marL="2915500" indent="0">
              <a:buNone/>
              <a:defRPr sz="2500"/>
            </a:lvl6pPr>
            <a:lvl7pPr marL="3498600" indent="0">
              <a:buNone/>
              <a:defRPr sz="2500"/>
            </a:lvl7pPr>
            <a:lvl8pPr marL="4081699" indent="0">
              <a:buNone/>
              <a:defRPr sz="2500"/>
            </a:lvl8pPr>
            <a:lvl9pPr marL="4664800" indent="0">
              <a:buNone/>
              <a:defRPr sz="2500"/>
            </a:lvl9pPr>
          </a:lstStyle>
          <a:p>
            <a:endParaRPr lang="en-US"/>
          </a:p>
        </p:txBody>
      </p:sp>
      <p:sp>
        <p:nvSpPr>
          <p:cNvPr id="4" name="Text Placeholder 3"/>
          <p:cNvSpPr>
            <a:spLocks noGrp="1"/>
          </p:cNvSpPr>
          <p:nvPr>
            <p:ph type="body" sz="half" idx="2"/>
          </p:nvPr>
        </p:nvSpPr>
        <p:spPr>
          <a:xfrm>
            <a:off x="2389718" y="5367339"/>
            <a:ext cx="7315200" cy="804862"/>
          </a:xfrm>
        </p:spPr>
        <p:txBody>
          <a:bodyPr/>
          <a:lstStyle>
            <a:lvl1pPr marL="0" indent="0">
              <a:buNone/>
              <a:defRPr sz="1800"/>
            </a:lvl1pPr>
            <a:lvl2pPr marL="583090" indent="0">
              <a:buNone/>
              <a:defRPr sz="1500"/>
            </a:lvl2pPr>
            <a:lvl3pPr marL="1166201" indent="0">
              <a:buNone/>
              <a:defRPr sz="1300"/>
            </a:lvl3pPr>
            <a:lvl4pPr marL="1749301" indent="0">
              <a:buNone/>
              <a:defRPr sz="1100"/>
            </a:lvl4pPr>
            <a:lvl5pPr marL="2332401" indent="0">
              <a:buNone/>
              <a:defRPr sz="1100"/>
            </a:lvl5pPr>
            <a:lvl6pPr marL="2915500" indent="0">
              <a:buNone/>
              <a:defRPr sz="1100"/>
            </a:lvl6pPr>
            <a:lvl7pPr marL="3498600" indent="0">
              <a:buNone/>
              <a:defRPr sz="1100"/>
            </a:lvl7pPr>
            <a:lvl8pPr marL="4081699" indent="0">
              <a:buNone/>
              <a:defRPr sz="1100"/>
            </a:lvl8pPr>
            <a:lvl9pPr marL="4664800" indent="0">
              <a:buNone/>
              <a:defRPr sz="11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4868933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4473584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28600"/>
            <a:ext cx="2743200" cy="4876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28600"/>
            <a:ext cx="8026400" cy="4876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1356917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53369924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5633776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6"/>
          </a:xfrm>
        </p:spPr>
        <p:txBody>
          <a:bodyPr anchor="t"/>
          <a:lstStyle>
            <a:lvl1pPr algn="l">
              <a:defRPr sz="51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500">
                <a:solidFill>
                  <a:schemeClr val="tx1">
                    <a:tint val="75000"/>
                  </a:schemeClr>
                </a:solidFill>
              </a:defRPr>
            </a:lvl1pPr>
            <a:lvl2pPr marL="585378" indent="0">
              <a:buNone/>
              <a:defRPr sz="2300">
                <a:solidFill>
                  <a:schemeClr val="tx1">
                    <a:tint val="75000"/>
                  </a:schemeClr>
                </a:solidFill>
              </a:defRPr>
            </a:lvl2pPr>
            <a:lvl3pPr marL="1170756" indent="0">
              <a:buNone/>
              <a:defRPr sz="2000">
                <a:solidFill>
                  <a:schemeClr val="tx1">
                    <a:tint val="75000"/>
                  </a:schemeClr>
                </a:solidFill>
              </a:defRPr>
            </a:lvl3pPr>
            <a:lvl4pPr marL="1756137" indent="0">
              <a:buNone/>
              <a:defRPr sz="1800">
                <a:solidFill>
                  <a:schemeClr val="tx1">
                    <a:tint val="75000"/>
                  </a:schemeClr>
                </a:solidFill>
              </a:defRPr>
            </a:lvl4pPr>
            <a:lvl5pPr marL="2341513" indent="0">
              <a:buNone/>
              <a:defRPr sz="1800">
                <a:solidFill>
                  <a:schemeClr val="tx1">
                    <a:tint val="75000"/>
                  </a:schemeClr>
                </a:solidFill>
              </a:defRPr>
            </a:lvl5pPr>
            <a:lvl6pPr marL="2926895" indent="0">
              <a:buNone/>
              <a:defRPr sz="1800">
                <a:solidFill>
                  <a:schemeClr val="tx1">
                    <a:tint val="75000"/>
                  </a:schemeClr>
                </a:solidFill>
              </a:defRPr>
            </a:lvl6pPr>
            <a:lvl7pPr marL="3512274" indent="0">
              <a:buNone/>
              <a:defRPr sz="1800">
                <a:solidFill>
                  <a:schemeClr val="tx1">
                    <a:tint val="75000"/>
                  </a:schemeClr>
                </a:solidFill>
              </a:defRPr>
            </a:lvl7pPr>
            <a:lvl8pPr marL="4097651" indent="0">
              <a:buNone/>
              <a:defRPr sz="1800">
                <a:solidFill>
                  <a:schemeClr val="tx1">
                    <a:tint val="75000"/>
                  </a:schemeClr>
                </a:solidFill>
              </a:defRPr>
            </a:lvl8pPr>
            <a:lvl9pPr marL="4683030" indent="0">
              <a:buNone/>
              <a:defRPr sz="18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3119759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333500"/>
            <a:ext cx="5384800" cy="3771900"/>
          </a:xfrm>
        </p:spPr>
        <p:txBody>
          <a:bodyPr/>
          <a:lstStyle>
            <a:lvl1pPr>
              <a:defRPr sz="3600"/>
            </a:lvl1pPr>
            <a:lvl2pPr>
              <a:defRPr sz="3100"/>
            </a:lvl2pPr>
            <a:lvl3pPr>
              <a:defRPr sz="2500"/>
            </a:lvl3pPr>
            <a:lvl4pPr>
              <a:defRPr sz="2300"/>
            </a:lvl4pPr>
            <a:lvl5pPr>
              <a:defRPr sz="2300"/>
            </a:lvl5pPr>
            <a:lvl6pPr>
              <a:defRPr sz="2300"/>
            </a:lvl6pPr>
            <a:lvl7pPr>
              <a:defRPr sz="2300"/>
            </a:lvl7pPr>
            <a:lvl8pPr>
              <a:defRPr sz="2300"/>
            </a:lvl8pPr>
            <a:lvl9pPr>
              <a:defRPr sz="2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333500"/>
            <a:ext cx="5384800" cy="3771900"/>
          </a:xfrm>
        </p:spPr>
        <p:txBody>
          <a:bodyPr/>
          <a:lstStyle>
            <a:lvl1pPr>
              <a:defRPr sz="3600"/>
            </a:lvl1pPr>
            <a:lvl2pPr>
              <a:defRPr sz="3100"/>
            </a:lvl2pPr>
            <a:lvl3pPr>
              <a:defRPr sz="2500"/>
            </a:lvl3pPr>
            <a:lvl4pPr>
              <a:defRPr sz="2300"/>
            </a:lvl4pPr>
            <a:lvl5pPr>
              <a:defRPr sz="2300"/>
            </a:lvl5pPr>
            <a:lvl6pPr>
              <a:defRPr sz="2300"/>
            </a:lvl6pPr>
            <a:lvl7pPr>
              <a:defRPr sz="2300"/>
            </a:lvl7pPr>
            <a:lvl8pPr>
              <a:defRPr sz="2300"/>
            </a:lvl8pPr>
            <a:lvl9pPr>
              <a:defRPr sz="2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721635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8" cy="639762"/>
          </a:xfrm>
        </p:spPr>
        <p:txBody>
          <a:bodyPr anchor="b"/>
          <a:lstStyle>
            <a:lvl1pPr marL="0" indent="0">
              <a:buNone/>
              <a:defRPr sz="3100" b="1"/>
            </a:lvl1pPr>
            <a:lvl2pPr marL="585378" indent="0">
              <a:buNone/>
              <a:defRPr sz="2500" b="1"/>
            </a:lvl2pPr>
            <a:lvl3pPr marL="1170756" indent="0">
              <a:buNone/>
              <a:defRPr sz="2300" b="1"/>
            </a:lvl3pPr>
            <a:lvl4pPr marL="1756137" indent="0">
              <a:buNone/>
              <a:defRPr sz="2000" b="1"/>
            </a:lvl4pPr>
            <a:lvl5pPr marL="2341513" indent="0">
              <a:buNone/>
              <a:defRPr sz="2000" b="1"/>
            </a:lvl5pPr>
            <a:lvl6pPr marL="2926895" indent="0">
              <a:buNone/>
              <a:defRPr sz="2000" b="1"/>
            </a:lvl6pPr>
            <a:lvl7pPr marL="3512274" indent="0">
              <a:buNone/>
              <a:defRPr sz="2000" b="1"/>
            </a:lvl7pPr>
            <a:lvl8pPr marL="4097651" indent="0">
              <a:buNone/>
              <a:defRPr sz="2000" b="1"/>
            </a:lvl8pPr>
            <a:lvl9pPr marL="4683030" indent="0">
              <a:buNone/>
              <a:defRPr sz="2000"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p:spPr>
        <p:txBody>
          <a:bodyPr/>
          <a:lstStyle>
            <a:lvl1pPr>
              <a:defRPr sz="3100"/>
            </a:lvl1pPr>
            <a:lvl2pPr>
              <a:defRPr sz="2500"/>
            </a:lvl2pPr>
            <a:lvl3pPr>
              <a:defRPr sz="23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7" y="1535114"/>
            <a:ext cx="5389033" cy="639762"/>
          </a:xfrm>
        </p:spPr>
        <p:txBody>
          <a:bodyPr anchor="b"/>
          <a:lstStyle>
            <a:lvl1pPr marL="0" indent="0">
              <a:buNone/>
              <a:defRPr sz="3100" b="1"/>
            </a:lvl1pPr>
            <a:lvl2pPr marL="585378" indent="0">
              <a:buNone/>
              <a:defRPr sz="2500" b="1"/>
            </a:lvl2pPr>
            <a:lvl3pPr marL="1170756" indent="0">
              <a:buNone/>
              <a:defRPr sz="2300" b="1"/>
            </a:lvl3pPr>
            <a:lvl4pPr marL="1756137" indent="0">
              <a:buNone/>
              <a:defRPr sz="2000" b="1"/>
            </a:lvl4pPr>
            <a:lvl5pPr marL="2341513" indent="0">
              <a:buNone/>
              <a:defRPr sz="2000" b="1"/>
            </a:lvl5pPr>
            <a:lvl6pPr marL="2926895" indent="0">
              <a:buNone/>
              <a:defRPr sz="2000" b="1"/>
            </a:lvl6pPr>
            <a:lvl7pPr marL="3512274" indent="0">
              <a:buNone/>
              <a:defRPr sz="2000" b="1"/>
            </a:lvl7pPr>
            <a:lvl8pPr marL="4097651" indent="0">
              <a:buNone/>
              <a:defRPr sz="2000" b="1"/>
            </a:lvl8pPr>
            <a:lvl9pPr marL="4683030" indent="0">
              <a:buNone/>
              <a:defRPr sz="2000" b="1"/>
            </a:lvl9pPr>
          </a:lstStyle>
          <a:p>
            <a:pPr lvl="0"/>
            <a:r>
              <a:rPr lang="en-US"/>
              <a:t>Click to edit Master text styles</a:t>
            </a:r>
          </a:p>
        </p:txBody>
      </p:sp>
      <p:sp>
        <p:nvSpPr>
          <p:cNvPr id="6" name="Content Placeholder 5"/>
          <p:cNvSpPr>
            <a:spLocks noGrp="1"/>
          </p:cNvSpPr>
          <p:nvPr>
            <p:ph sz="quarter" idx="4"/>
          </p:nvPr>
        </p:nvSpPr>
        <p:spPr>
          <a:xfrm>
            <a:off x="6193377" y="2174875"/>
            <a:ext cx="5389033" cy="3951288"/>
          </a:xfrm>
        </p:spPr>
        <p:txBody>
          <a:bodyPr/>
          <a:lstStyle>
            <a:lvl1pPr>
              <a:defRPr sz="3100"/>
            </a:lvl1pPr>
            <a:lvl2pPr>
              <a:defRPr sz="2500"/>
            </a:lvl2pPr>
            <a:lvl3pPr>
              <a:defRPr sz="23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9713043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5826900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63214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9"/>
            <a:ext cx="10515600" cy="1325563"/>
          </a:xfrm>
          <a:prstGeom prst="rect">
            <a:avLst/>
          </a:prstGeom>
        </p:spPr>
        <p:txBody>
          <a:bodyPr lIns="90964" tIns="45482" rIns="90964" bIns="45482"/>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lIns="90964" tIns="45482" rIns="90964" bIns="45482"/>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4038600" y="6356386"/>
            <a:ext cx="4114800" cy="365125"/>
          </a:xfrm>
          <a:prstGeom prst="rect">
            <a:avLst/>
          </a:prstGeom>
        </p:spPr>
        <p:txBody>
          <a:bodyPr lIns="90964" tIns="45482" rIns="90964" bIns="45482"/>
          <a:lstStyle/>
          <a:p>
            <a:endParaRPr lang="en-US"/>
          </a:p>
        </p:txBody>
      </p:sp>
      <p:sp>
        <p:nvSpPr>
          <p:cNvPr id="6" name="Slide Number Placeholder 5"/>
          <p:cNvSpPr>
            <a:spLocks noGrp="1"/>
          </p:cNvSpPr>
          <p:nvPr>
            <p:ph type="sldNum" sz="quarter" idx="12"/>
          </p:nvPr>
        </p:nvSpPr>
        <p:spPr>
          <a:xfrm>
            <a:off x="8610600" y="6356386"/>
            <a:ext cx="2743200" cy="365125"/>
          </a:xfrm>
          <a:prstGeom prst="rect">
            <a:avLst/>
          </a:prstGeom>
        </p:spPr>
        <p:txBody>
          <a:bodyPr lIns="90964" tIns="45482" rIns="90964" bIns="45482"/>
          <a:lstStyle/>
          <a:p>
            <a:fld id="{3A62515F-A571-4526-9A1A-96E514A63B3F}" type="slidenum">
              <a:rPr lang="en-US" smtClean="0"/>
              <a:pPr/>
              <a:t>‹#›</a:t>
            </a:fld>
            <a:endParaRPr lang="en-US"/>
          </a:p>
        </p:txBody>
      </p:sp>
    </p:spTree>
    <p:extLst>
      <p:ext uri="{BB962C8B-B14F-4D97-AF65-F5344CB8AC3E}">
        <p14:creationId xmlns:p14="http://schemas.microsoft.com/office/powerpoint/2010/main" val="154496147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1"/>
            <a:ext cx="4011084" cy="1162050"/>
          </a:xfrm>
        </p:spPr>
        <p:txBody>
          <a:bodyPr anchor="b"/>
          <a:lstStyle>
            <a:lvl1pPr algn="l">
              <a:defRPr sz="2500" b="1"/>
            </a:lvl1pPr>
          </a:lstStyle>
          <a:p>
            <a:r>
              <a:rPr lang="en-US"/>
              <a:t>Click to edit Master title style</a:t>
            </a:r>
          </a:p>
        </p:txBody>
      </p:sp>
      <p:sp>
        <p:nvSpPr>
          <p:cNvPr id="3" name="Content Placeholder 2"/>
          <p:cNvSpPr>
            <a:spLocks noGrp="1"/>
          </p:cNvSpPr>
          <p:nvPr>
            <p:ph idx="1"/>
          </p:nvPr>
        </p:nvSpPr>
        <p:spPr>
          <a:xfrm>
            <a:off x="4766741" y="273052"/>
            <a:ext cx="6815667" cy="5853113"/>
          </a:xfrm>
        </p:spPr>
        <p:txBody>
          <a:bodyPr/>
          <a:lstStyle>
            <a:lvl1pPr>
              <a:defRPr sz="4100"/>
            </a:lvl1pPr>
            <a:lvl2pPr>
              <a:defRPr sz="3600"/>
            </a:lvl2pPr>
            <a:lvl3pPr>
              <a:defRPr sz="31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00"/>
            </a:lvl1pPr>
            <a:lvl2pPr marL="585378" indent="0">
              <a:buNone/>
              <a:defRPr sz="1500"/>
            </a:lvl2pPr>
            <a:lvl3pPr marL="1170756" indent="0">
              <a:buNone/>
              <a:defRPr sz="1300"/>
            </a:lvl3pPr>
            <a:lvl4pPr marL="1756137" indent="0">
              <a:buNone/>
              <a:defRPr sz="1100"/>
            </a:lvl4pPr>
            <a:lvl5pPr marL="2341513" indent="0">
              <a:buNone/>
              <a:defRPr sz="1100"/>
            </a:lvl5pPr>
            <a:lvl6pPr marL="2926895" indent="0">
              <a:buNone/>
              <a:defRPr sz="1100"/>
            </a:lvl6pPr>
            <a:lvl7pPr marL="3512274" indent="0">
              <a:buNone/>
              <a:defRPr sz="1100"/>
            </a:lvl7pPr>
            <a:lvl8pPr marL="4097651" indent="0">
              <a:buNone/>
              <a:defRPr sz="1100"/>
            </a:lvl8pPr>
            <a:lvl9pPr marL="4683030" indent="0">
              <a:buNone/>
              <a:defRPr sz="11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0037492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8"/>
            <a:ext cx="7315200" cy="566739"/>
          </a:xfrm>
        </p:spPr>
        <p:txBody>
          <a:bodyPr anchor="b"/>
          <a:lstStyle>
            <a:lvl1pPr algn="l">
              <a:defRPr sz="2500"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4100"/>
            </a:lvl1pPr>
            <a:lvl2pPr marL="585378" indent="0">
              <a:buNone/>
              <a:defRPr sz="3600"/>
            </a:lvl2pPr>
            <a:lvl3pPr marL="1170756" indent="0">
              <a:buNone/>
              <a:defRPr sz="3100"/>
            </a:lvl3pPr>
            <a:lvl4pPr marL="1756137" indent="0">
              <a:buNone/>
              <a:defRPr sz="2500"/>
            </a:lvl4pPr>
            <a:lvl5pPr marL="2341513" indent="0">
              <a:buNone/>
              <a:defRPr sz="2500"/>
            </a:lvl5pPr>
            <a:lvl6pPr marL="2926895" indent="0">
              <a:buNone/>
              <a:defRPr sz="2500"/>
            </a:lvl6pPr>
            <a:lvl7pPr marL="3512274" indent="0">
              <a:buNone/>
              <a:defRPr sz="2500"/>
            </a:lvl7pPr>
            <a:lvl8pPr marL="4097651" indent="0">
              <a:buNone/>
              <a:defRPr sz="2500"/>
            </a:lvl8pPr>
            <a:lvl9pPr marL="4683030" indent="0">
              <a:buNone/>
              <a:defRPr sz="2500"/>
            </a:lvl9pPr>
          </a:lstStyle>
          <a:p>
            <a:endParaRPr lang="en-US"/>
          </a:p>
        </p:txBody>
      </p:sp>
      <p:sp>
        <p:nvSpPr>
          <p:cNvPr id="4" name="Text Placeholder 3"/>
          <p:cNvSpPr>
            <a:spLocks noGrp="1"/>
          </p:cNvSpPr>
          <p:nvPr>
            <p:ph type="body" sz="half" idx="2"/>
          </p:nvPr>
        </p:nvSpPr>
        <p:spPr>
          <a:xfrm>
            <a:off x="2389718" y="5367339"/>
            <a:ext cx="7315200" cy="804862"/>
          </a:xfrm>
        </p:spPr>
        <p:txBody>
          <a:bodyPr/>
          <a:lstStyle>
            <a:lvl1pPr marL="0" indent="0">
              <a:buNone/>
              <a:defRPr sz="1800"/>
            </a:lvl1pPr>
            <a:lvl2pPr marL="585378" indent="0">
              <a:buNone/>
              <a:defRPr sz="1500"/>
            </a:lvl2pPr>
            <a:lvl3pPr marL="1170756" indent="0">
              <a:buNone/>
              <a:defRPr sz="1300"/>
            </a:lvl3pPr>
            <a:lvl4pPr marL="1756137" indent="0">
              <a:buNone/>
              <a:defRPr sz="1100"/>
            </a:lvl4pPr>
            <a:lvl5pPr marL="2341513" indent="0">
              <a:buNone/>
              <a:defRPr sz="1100"/>
            </a:lvl5pPr>
            <a:lvl6pPr marL="2926895" indent="0">
              <a:buNone/>
              <a:defRPr sz="1100"/>
            </a:lvl6pPr>
            <a:lvl7pPr marL="3512274" indent="0">
              <a:buNone/>
              <a:defRPr sz="1100"/>
            </a:lvl7pPr>
            <a:lvl8pPr marL="4097651" indent="0">
              <a:buNone/>
              <a:defRPr sz="1100"/>
            </a:lvl8pPr>
            <a:lvl9pPr marL="4683030" indent="0">
              <a:buNone/>
              <a:defRPr sz="11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3998006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3318206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28600"/>
            <a:ext cx="2743200" cy="4876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28600"/>
            <a:ext cx="8026400" cy="4876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6684633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3421115" y="2788262"/>
            <a:ext cx="6874356" cy="1286933"/>
          </a:xfrm>
          <a:prstGeom prst="rect">
            <a:avLst/>
          </a:prstGeom>
        </p:spPr>
        <p:txBody>
          <a:bodyPr vert="horz" lIns="0" tIns="0" rIns="0" bIns="0"/>
          <a:lstStyle>
            <a:lvl1pPr marL="0" indent="0">
              <a:lnSpc>
                <a:spcPts val="4466"/>
              </a:lnSpc>
              <a:spcBef>
                <a:spcPts val="0"/>
              </a:spcBef>
              <a:buFontTx/>
              <a:buNone/>
              <a:defRPr sz="5500" b="1" cap="none"/>
            </a:lvl1pPr>
            <a:lvl2pPr marL="454888" indent="0">
              <a:lnSpc>
                <a:spcPts val="4466"/>
              </a:lnSpc>
              <a:spcBef>
                <a:spcPts val="0"/>
              </a:spcBef>
              <a:buFontTx/>
              <a:buNone/>
              <a:defRPr sz="5500" cap="all"/>
            </a:lvl2pPr>
            <a:lvl3pPr marL="909743" indent="0">
              <a:lnSpc>
                <a:spcPts val="4466"/>
              </a:lnSpc>
              <a:spcBef>
                <a:spcPts val="0"/>
              </a:spcBef>
              <a:buFontTx/>
              <a:buNone/>
              <a:defRPr sz="5500" cap="all"/>
            </a:lvl3pPr>
            <a:lvl4pPr marL="1364621" indent="0">
              <a:lnSpc>
                <a:spcPts val="4466"/>
              </a:lnSpc>
              <a:spcBef>
                <a:spcPts val="0"/>
              </a:spcBef>
              <a:buFontTx/>
              <a:buNone/>
              <a:defRPr sz="5500" cap="all"/>
            </a:lvl4pPr>
            <a:lvl5pPr marL="1819494" indent="0">
              <a:lnSpc>
                <a:spcPts val="4466"/>
              </a:lnSpc>
              <a:spcBef>
                <a:spcPts val="0"/>
              </a:spcBef>
              <a:buFontTx/>
              <a:buNone/>
              <a:defRPr sz="5500" cap="all"/>
            </a:lvl5pPr>
          </a:lstStyle>
          <a:p>
            <a:pPr lvl="0"/>
            <a:r>
              <a:rPr lang="en-US" dirty="0"/>
              <a:t>Insert Report Title Here</a:t>
            </a:r>
          </a:p>
        </p:txBody>
      </p:sp>
      <p:sp>
        <p:nvSpPr>
          <p:cNvPr id="7" name="Text Placeholder 6"/>
          <p:cNvSpPr>
            <a:spLocks noGrp="1"/>
          </p:cNvSpPr>
          <p:nvPr>
            <p:ph type="body" sz="quarter" idx="11" hasCustomPrompt="1"/>
          </p:nvPr>
        </p:nvSpPr>
        <p:spPr>
          <a:xfrm>
            <a:off x="3480803" y="3960348"/>
            <a:ext cx="8282253" cy="1585314"/>
          </a:xfrm>
          <a:prstGeom prst="rect">
            <a:avLst/>
          </a:prstGeom>
        </p:spPr>
        <p:txBody>
          <a:bodyPr vert="horz" lIns="0" tIns="0" rIns="0" bIns="0"/>
          <a:lstStyle>
            <a:lvl1pPr marL="0" indent="0">
              <a:spcBef>
                <a:spcPts val="0"/>
              </a:spcBef>
              <a:buFontTx/>
              <a:buNone/>
              <a:defRPr sz="3200" b="1" cap="none" baseline="0">
                <a:solidFill>
                  <a:srgbClr val="508ABA"/>
                </a:solidFill>
              </a:defRPr>
            </a:lvl1pPr>
            <a:lvl2pPr marL="454888" indent="0">
              <a:buFontTx/>
              <a:buNone/>
              <a:defRPr/>
            </a:lvl2pPr>
            <a:lvl3pPr marL="909743" indent="0">
              <a:buFontTx/>
              <a:buNone/>
              <a:defRPr/>
            </a:lvl3pPr>
            <a:lvl4pPr marL="1364621" indent="0">
              <a:buFontTx/>
              <a:buNone/>
              <a:defRPr/>
            </a:lvl4pPr>
            <a:lvl5pPr marL="1819494" indent="0">
              <a:buFontTx/>
              <a:buNone/>
              <a:defRPr/>
            </a:lvl5pPr>
          </a:lstStyle>
          <a:p>
            <a:r>
              <a:rPr lang="en-US" sz="2600" dirty="0">
                <a:latin typeface="+mn-lt"/>
                <a:cs typeface="Trebuchet MS"/>
              </a:rPr>
              <a:t>Insert Subhead Text Here</a:t>
            </a:r>
          </a:p>
        </p:txBody>
      </p:sp>
    </p:spTree>
    <p:extLst>
      <p:ext uri="{BB962C8B-B14F-4D97-AF65-F5344CB8AC3E}">
        <p14:creationId xmlns:p14="http://schemas.microsoft.com/office/powerpoint/2010/main" val="263719170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1_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15549" y="460183"/>
            <a:ext cx="11740445" cy="1283951"/>
          </a:xfrm>
          <a:prstGeom prst="rect">
            <a:avLst/>
          </a:prstGeom>
        </p:spPr>
        <p:txBody>
          <a:bodyPr lIns="90964" tIns="45482" rIns="90964" bIns="45482"/>
          <a:lstStyle>
            <a:lvl1pPr algn="ctr">
              <a:lnSpc>
                <a:spcPts val="2766"/>
              </a:lnSpc>
              <a:defRPr sz="2600" spc="-1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9" name="Text Placeholder 8"/>
          <p:cNvSpPr>
            <a:spLocks noGrp="1"/>
          </p:cNvSpPr>
          <p:nvPr>
            <p:ph type="body" sz="quarter" idx="13" hasCustomPrompt="1"/>
          </p:nvPr>
        </p:nvSpPr>
        <p:spPr>
          <a:xfrm>
            <a:off x="153973" y="1806854"/>
            <a:ext cx="11740445" cy="368686"/>
          </a:xfrm>
          <a:prstGeom prst="rect">
            <a:avLst/>
          </a:prstGeom>
        </p:spPr>
        <p:txBody>
          <a:bodyPr vert="horz" lIns="90964" tIns="45482" rIns="90964" bIns="45482"/>
          <a:lstStyle>
            <a:lvl1pPr marL="0" indent="0" algn="ctr">
              <a:buFontTx/>
              <a:buNone/>
              <a:defRPr sz="18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428979" y="6621498"/>
            <a:ext cx="7416800" cy="236537"/>
          </a:xfrm>
          <a:prstGeom prst="rect">
            <a:avLst/>
          </a:prstGeom>
        </p:spPr>
        <p:txBody>
          <a:bodyPr vert="horz" lIns="90964" tIns="45482" rIns="90964" bIns="45482"/>
          <a:lstStyle>
            <a:lvl1pPr marL="0" indent="0">
              <a:buNone/>
              <a:defRPr sz="900"/>
            </a:lvl1pPr>
            <a:lvl2pPr marL="454888" indent="0">
              <a:buNone/>
              <a:defRPr/>
            </a:lvl2pPr>
            <a:lvl3pPr marL="909743" indent="0">
              <a:buNone/>
              <a:defRPr/>
            </a:lvl3pPr>
            <a:lvl4pPr marL="1364621" indent="0">
              <a:buNone/>
              <a:defRPr/>
            </a:lvl4pPr>
            <a:lvl5pPr marL="1819494" indent="0">
              <a:buNone/>
              <a:defRPr/>
            </a:lvl5pPr>
          </a:lstStyle>
          <a:p>
            <a:r>
              <a:rPr lang="en-US" sz="800" dirty="0"/>
              <a:t>Source: Insert Source Line Text  </a:t>
            </a:r>
          </a:p>
        </p:txBody>
      </p:sp>
    </p:spTree>
    <p:extLst>
      <p:ext uri="{BB962C8B-B14F-4D97-AF65-F5344CB8AC3E}">
        <p14:creationId xmlns:p14="http://schemas.microsoft.com/office/powerpoint/2010/main" val="255263839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294612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6824988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6"/>
          </a:xfrm>
        </p:spPr>
        <p:txBody>
          <a:bodyPr anchor="t"/>
          <a:lstStyle>
            <a:lvl1pPr algn="l">
              <a:defRPr sz="51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500">
                <a:solidFill>
                  <a:schemeClr val="tx1">
                    <a:tint val="75000"/>
                  </a:schemeClr>
                </a:solidFill>
              </a:defRPr>
            </a:lvl1pPr>
            <a:lvl2pPr marL="586082" indent="0">
              <a:buNone/>
              <a:defRPr sz="2300">
                <a:solidFill>
                  <a:schemeClr val="tx1">
                    <a:tint val="75000"/>
                  </a:schemeClr>
                </a:solidFill>
              </a:defRPr>
            </a:lvl2pPr>
            <a:lvl3pPr marL="1172164" indent="0">
              <a:buNone/>
              <a:defRPr sz="2000">
                <a:solidFill>
                  <a:schemeClr val="tx1">
                    <a:tint val="75000"/>
                  </a:schemeClr>
                </a:solidFill>
              </a:defRPr>
            </a:lvl3pPr>
            <a:lvl4pPr marL="1758245" indent="0">
              <a:buNone/>
              <a:defRPr sz="1800">
                <a:solidFill>
                  <a:schemeClr val="tx1">
                    <a:tint val="75000"/>
                  </a:schemeClr>
                </a:solidFill>
              </a:defRPr>
            </a:lvl4pPr>
            <a:lvl5pPr marL="2344327" indent="0">
              <a:buNone/>
              <a:defRPr sz="1800">
                <a:solidFill>
                  <a:schemeClr val="tx1">
                    <a:tint val="75000"/>
                  </a:schemeClr>
                </a:solidFill>
              </a:defRPr>
            </a:lvl5pPr>
            <a:lvl6pPr marL="2930409" indent="0">
              <a:buNone/>
              <a:defRPr sz="1800">
                <a:solidFill>
                  <a:schemeClr val="tx1">
                    <a:tint val="75000"/>
                  </a:schemeClr>
                </a:solidFill>
              </a:defRPr>
            </a:lvl6pPr>
            <a:lvl7pPr marL="3516491" indent="0">
              <a:buNone/>
              <a:defRPr sz="1800">
                <a:solidFill>
                  <a:schemeClr val="tx1">
                    <a:tint val="75000"/>
                  </a:schemeClr>
                </a:solidFill>
              </a:defRPr>
            </a:lvl7pPr>
            <a:lvl8pPr marL="4102572" indent="0">
              <a:buNone/>
              <a:defRPr sz="1800">
                <a:solidFill>
                  <a:schemeClr val="tx1">
                    <a:tint val="75000"/>
                  </a:schemeClr>
                </a:solidFill>
              </a:defRPr>
            </a:lvl8pPr>
            <a:lvl9pPr marL="4688654" indent="0">
              <a:buNone/>
              <a:defRPr sz="18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6886948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333500"/>
            <a:ext cx="5384800" cy="3771900"/>
          </a:xfrm>
        </p:spPr>
        <p:txBody>
          <a:bodyPr/>
          <a:lstStyle>
            <a:lvl1pPr>
              <a:defRPr sz="3600"/>
            </a:lvl1pPr>
            <a:lvl2pPr>
              <a:defRPr sz="3100"/>
            </a:lvl2pPr>
            <a:lvl3pPr>
              <a:defRPr sz="2500"/>
            </a:lvl3pPr>
            <a:lvl4pPr>
              <a:defRPr sz="2300"/>
            </a:lvl4pPr>
            <a:lvl5pPr>
              <a:defRPr sz="2300"/>
            </a:lvl5pPr>
            <a:lvl6pPr>
              <a:defRPr sz="2300"/>
            </a:lvl6pPr>
            <a:lvl7pPr>
              <a:defRPr sz="2300"/>
            </a:lvl7pPr>
            <a:lvl8pPr>
              <a:defRPr sz="2300"/>
            </a:lvl8pPr>
            <a:lvl9pPr>
              <a:defRPr sz="2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333500"/>
            <a:ext cx="5384800" cy="3771900"/>
          </a:xfrm>
        </p:spPr>
        <p:txBody>
          <a:bodyPr/>
          <a:lstStyle>
            <a:lvl1pPr>
              <a:defRPr sz="3600"/>
            </a:lvl1pPr>
            <a:lvl2pPr>
              <a:defRPr sz="3100"/>
            </a:lvl2pPr>
            <a:lvl3pPr>
              <a:defRPr sz="2500"/>
            </a:lvl3pPr>
            <a:lvl4pPr>
              <a:defRPr sz="2300"/>
            </a:lvl4pPr>
            <a:lvl5pPr>
              <a:defRPr sz="2300"/>
            </a:lvl5pPr>
            <a:lvl6pPr>
              <a:defRPr sz="2300"/>
            </a:lvl6pPr>
            <a:lvl7pPr>
              <a:defRPr sz="2300"/>
            </a:lvl7pPr>
            <a:lvl8pPr>
              <a:defRPr sz="2300"/>
            </a:lvl8pPr>
            <a:lvl9pPr>
              <a:defRPr sz="2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669222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2_Title Slide">
    <p:bg>
      <p:bgPr>
        <a:blipFill rotWithShape="1">
          <a:blip r:embed="rId2" cstate="print"/>
          <a:stretch>
            <a:fillRect/>
          </a:stretch>
        </a:blip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3421115" y="2788262"/>
            <a:ext cx="6874356" cy="1286933"/>
          </a:xfrm>
          <a:prstGeom prst="rect">
            <a:avLst/>
          </a:prstGeom>
        </p:spPr>
        <p:txBody>
          <a:bodyPr vert="horz" lIns="0" tIns="0" rIns="0" bIns="0"/>
          <a:lstStyle>
            <a:lvl1pPr marL="0" indent="0">
              <a:lnSpc>
                <a:spcPts val="4466"/>
              </a:lnSpc>
              <a:spcBef>
                <a:spcPts val="0"/>
              </a:spcBef>
              <a:buFontTx/>
              <a:buNone/>
              <a:defRPr sz="5500" b="1" cap="none"/>
            </a:lvl1pPr>
            <a:lvl2pPr marL="454888" indent="0">
              <a:lnSpc>
                <a:spcPts val="4466"/>
              </a:lnSpc>
              <a:spcBef>
                <a:spcPts val="0"/>
              </a:spcBef>
              <a:buFontTx/>
              <a:buNone/>
              <a:defRPr sz="5500" cap="all"/>
            </a:lvl2pPr>
            <a:lvl3pPr marL="909743" indent="0">
              <a:lnSpc>
                <a:spcPts val="4466"/>
              </a:lnSpc>
              <a:spcBef>
                <a:spcPts val="0"/>
              </a:spcBef>
              <a:buFontTx/>
              <a:buNone/>
              <a:defRPr sz="5500" cap="all"/>
            </a:lvl3pPr>
            <a:lvl4pPr marL="1364621" indent="0">
              <a:lnSpc>
                <a:spcPts val="4466"/>
              </a:lnSpc>
              <a:spcBef>
                <a:spcPts val="0"/>
              </a:spcBef>
              <a:buFontTx/>
              <a:buNone/>
              <a:defRPr sz="5500" cap="all"/>
            </a:lvl4pPr>
            <a:lvl5pPr marL="1819494" indent="0">
              <a:lnSpc>
                <a:spcPts val="4466"/>
              </a:lnSpc>
              <a:spcBef>
                <a:spcPts val="0"/>
              </a:spcBef>
              <a:buFontTx/>
              <a:buNone/>
              <a:defRPr sz="5500" cap="all"/>
            </a:lvl5pPr>
          </a:lstStyle>
          <a:p>
            <a:pPr lvl="0"/>
            <a:r>
              <a:rPr lang="en-US" dirty="0"/>
              <a:t>Insert Report Title Here</a:t>
            </a:r>
          </a:p>
        </p:txBody>
      </p:sp>
      <p:sp>
        <p:nvSpPr>
          <p:cNvPr id="7" name="Text Placeholder 6"/>
          <p:cNvSpPr>
            <a:spLocks noGrp="1"/>
          </p:cNvSpPr>
          <p:nvPr>
            <p:ph type="body" sz="quarter" idx="11" hasCustomPrompt="1"/>
          </p:nvPr>
        </p:nvSpPr>
        <p:spPr>
          <a:xfrm>
            <a:off x="3480803" y="3960348"/>
            <a:ext cx="8282253" cy="1585314"/>
          </a:xfrm>
          <a:prstGeom prst="rect">
            <a:avLst/>
          </a:prstGeom>
        </p:spPr>
        <p:txBody>
          <a:bodyPr vert="horz" lIns="0" tIns="0" rIns="0" bIns="0"/>
          <a:lstStyle>
            <a:lvl1pPr marL="0" indent="0">
              <a:spcBef>
                <a:spcPts val="0"/>
              </a:spcBef>
              <a:buFontTx/>
              <a:buNone/>
              <a:defRPr sz="3200" b="1" cap="none" baseline="0">
                <a:solidFill>
                  <a:srgbClr val="508ABA"/>
                </a:solidFill>
              </a:defRPr>
            </a:lvl1pPr>
            <a:lvl2pPr marL="454888" indent="0">
              <a:buFontTx/>
              <a:buNone/>
              <a:defRPr/>
            </a:lvl2pPr>
            <a:lvl3pPr marL="909743" indent="0">
              <a:buFontTx/>
              <a:buNone/>
              <a:defRPr/>
            </a:lvl3pPr>
            <a:lvl4pPr marL="1364621" indent="0">
              <a:buFontTx/>
              <a:buNone/>
              <a:defRPr/>
            </a:lvl4pPr>
            <a:lvl5pPr marL="1819494" indent="0">
              <a:buFontTx/>
              <a:buNone/>
              <a:defRPr/>
            </a:lvl5pPr>
          </a:lstStyle>
          <a:p>
            <a:r>
              <a:rPr lang="en-US" sz="2600" dirty="0">
                <a:latin typeface="+mn-lt"/>
                <a:cs typeface="Trebuchet MS"/>
              </a:rPr>
              <a:t>Insert Subhead Text Here</a:t>
            </a:r>
          </a:p>
        </p:txBody>
      </p:sp>
    </p:spTree>
    <p:extLst>
      <p:ext uri="{BB962C8B-B14F-4D97-AF65-F5344CB8AC3E}">
        <p14:creationId xmlns:p14="http://schemas.microsoft.com/office/powerpoint/2010/main" val="287245987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8" cy="639762"/>
          </a:xfrm>
        </p:spPr>
        <p:txBody>
          <a:bodyPr anchor="b"/>
          <a:lstStyle>
            <a:lvl1pPr marL="0" indent="0">
              <a:buNone/>
              <a:defRPr sz="3100" b="1"/>
            </a:lvl1pPr>
            <a:lvl2pPr marL="586082" indent="0">
              <a:buNone/>
              <a:defRPr sz="2500" b="1"/>
            </a:lvl2pPr>
            <a:lvl3pPr marL="1172164" indent="0">
              <a:buNone/>
              <a:defRPr sz="2300" b="1"/>
            </a:lvl3pPr>
            <a:lvl4pPr marL="1758245" indent="0">
              <a:buNone/>
              <a:defRPr sz="2000" b="1"/>
            </a:lvl4pPr>
            <a:lvl5pPr marL="2344327" indent="0">
              <a:buNone/>
              <a:defRPr sz="2000" b="1"/>
            </a:lvl5pPr>
            <a:lvl6pPr marL="2930409" indent="0">
              <a:buNone/>
              <a:defRPr sz="2000" b="1"/>
            </a:lvl6pPr>
            <a:lvl7pPr marL="3516491" indent="0">
              <a:buNone/>
              <a:defRPr sz="2000" b="1"/>
            </a:lvl7pPr>
            <a:lvl8pPr marL="4102572" indent="0">
              <a:buNone/>
              <a:defRPr sz="2000" b="1"/>
            </a:lvl8pPr>
            <a:lvl9pPr marL="4688654" indent="0">
              <a:buNone/>
              <a:defRPr sz="2000"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p:spPr>
        <p:txBody>
          <a:bodyPr/>
          <a:lstStyle>
            <a:lvl1pPr>
              <a:defRPr sz="3100"/>
            </a:lvl1pPr>
            <a:lvl2pPr>
              <a:defRPr sz="2500"/>
            </a:lvl2pPr>
            <a:lvl3pPr>
              <a:defRPr sz="23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4"/>
            <a:ext cx="5389033" cy="639762"/>
          </a:xfrm>
        </p:spPr>
        <p:txBody>
          <a:bodyPr anchor="b"/>
          <a:lstStyle>
            <a:lvl1pPr marL="0" indent="0">
              <a:buNone/>
              <a:defRPr sz="3100" b="1"/>
            </a:lvl1pPr>
            <a:lvl2pPr marL="586082" indent="0">
              <a:buNone/>
              <a:defRPr sz="2500" b="1"/>
            </a:lvl2pPr>
            <a:lvl3pPr marL="1172164" indent="0">
              <a:buNone/>
              <a:defRPr sz="2300" b="1"/>
            </a:lvl3pPr>
            <a:lvl4pPr marL="1758245" indent="0">
              <a:buNone/>
              <a:defRPr sz="2000" b="1"/>
            </a:lvl4pPr>
            <a:lvl5pPr marL="2344327" indent="0">
              <a:buNone/>
              <a:defRPr sz="2000" b="1"/>
            </a:lvl5pPr>
            <a:lvl6pPr marL="2930409" indent="0">
              <a:buNone/>
              <a:defRPr sz="2000" b="1"/>
            </a:lvl6pPr>
            <a:lvl7pPr marL="3516491" indent="0">
              <a:buNone/>
              <a:defRPr sz="2000" b="1"/>
            </a:lvl7pPr>
            <a:lvl8pPr marL="4102572" indent="0">
              <a:buNone/>
              <a:defRPr sz="2000" b="1"/>
            </a:lvl8pPr>
            <a:lvl9pPr marL="4688654" indent="0">
              <a:buNone/>
              <a:defRPr sz="20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100"/>
            </a:lvl1pPr>
            <a:lvl2pPr>
              <a:defRPr sz="2500"/>
            </a:lvl2pPr>
            <a:lvl3pPr>
              <a:defRPr sz="23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909872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6364982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0038018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1"/>
            <a:ext cx="4011084" cy="1162050"/>
          </a:xfrm>
        </p:spPr>
        <p:txBody>
          <a:bodyPr anchor="b"/>
          <a:lstStyle>
            <a:lvl1pPr algn="l">
              <a:defRPr sz="25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4100"/>
            </a:lvl1pPr>
            <a:lvl2pPr>
              <a:defRPr sz="3600"/>
            </a:lvl2pPr>
            <a:lvl3pPr>
              <a:defRPr sz="31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1"/>
            <a:ext cx="4011084" cy="4691063"/>
          </a:xfrm>
        </p:spPr>
        <p:txBody>
          <a:bodyPr/>
          <a:lstStyle>
            <a:lvl1pPr marL="0" indent="0">
              <a:buNone/>
              <a:defRPr sz="1800"/>
            </a:lvl1pPr>
            <a:lvl2pPr marL="586082" indent="0">
              <a:buNone/>
              <a:defRPr sz="1500"/>
            </a:lvl2pPr>
            <a:lvl3pPr marL="1172164" indent="0">
              <a:buNone/>
              <a:defRPr sz="1300"/>
            </a:lvl3pPr>
            <a:lvl4pPr marL="1758245" indent="0">
              <a:buNone/>
              <a:defRPr sz="1100"/>
            </a:lvl4pPr>
            <a:lvl5pPr marL="2344327" indent="0">
              <a:buNone/>
              <a:defRPr sz="1100"/>
            </a:lvl5pPr>
            <a:lvl6pPr marL="2930409" indent="0">
              <a:buNone/>
              <a:defRPr sz="1100"/>
            </a:lvl6pPr>
            <a:lvl7pPr marL="3516491" indent="0">
              <a:buNone/>
              <a:defRPr sz="1100"/>
            </a:lvl7pPr>
            <a:lvl8pPr marL="4102572" indent="0">
              <a:buNone/>
              <a:defRPr sz="1100"/>
            </a:lvl8pPr>
            <a:lvl9pPr marL="4688654" indent="0">
              <a:buNone/>
              <a:defRPr sz="11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2223578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9"/>
          </a:xfrm>
        </p:spPr>
        <p:txBody>
          <a:bodyPr anchor="b"/>
          <a:lstStyle>
            <a:lvl1pPr algn="l">
              <a:defRPr sz="2500"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4100"/>
            </a:lvl1pPr>
            <a:lvl2pPr marL="586082" indent="0">
              <a:buNone/>
              <a:defRPr sz="3600"/>
            </a:lvl2pPr>
            <a:lvl3pPr marL="1172164" indent="0">
              <a:buNone/>
              <a:defRPr sz="3100"/>
            </a:lvl3pPr>
            <a:lvl4pPr marL="1758245" indent="0">
              <a:buNone/>
              <a:defRPr sz="2500"/>
            </a:lvl4pPr>
            <a:lvl5pPr marL="2344327" indent="0">
              <a:buNone/>
              <a:defRPr sz="2500"/>
            </a:lvl5pPr>
            <a:lvl6pPr marL="2930409" indent="0">
              <a:buNone/>
              <a:defRPr sz="2500"/>
            </a:lvl6pPr>
            <a:lvl7pPr marL="3516491" indent="0">
              <a:buNone/>
              <a:defRPr sz="2500"/>
            </a:lvl7pPr>
            <a:lvl8pPr marL="4102572" indent="0">
              <a:buNone/>
              <a:defRPr sz="2500"/>
            </a:lvl8pPr>
            <a:lvl9pPr marL="4688654" indent="0">
              <a:buNone/>
              <a:defRPr sz="2500"/>
            </a:lvl9pPr>
          </a:lstStyle>
          <a:p>
            <a:endParaRPr lang="en-US"/>
          </a:p>
        </p:txBody>
      </p:sp>
      <p:sp>
        <p:nvSpPr>
          <p:cNvPr id="4" name="Text Placeholder 3"/>
          <p:cNvSpPr>
            <a:spLocks noGrp="1"/>
          </p:cNvSpPr>
          <p:nvPr>
            <p:ph type="body" sz="half" idx="2"/>
          </p:nvPr>
        </p:nvSpPr>
        <p:spPr>
          <a:xfrm>
            <a:off x="2389718" y="5367339"/>
            <a:ext cx="7315200" cy="804862"/>
          </a:xfrm>
        </p:spPr>
        <p:txBody>
          <a:bodyPr/>
          <a:lstStyle>
            <a:lvl1pPr marL="0" indent="0">
              <a:buNone/>
              <a:defRPr sz="1800"/>
            </a:lvl1pPr>
            <a:lvl2pPr marL="586082" indent="0">
              <a:buNone/>
              <a:defRPr sz="1500"/>
            </a:lvl2pPr>
            <a:lvl3pPr marL="1172164" indent="0">
              <a:buNone/>
              <a:defRPr sz="1300"/>
            </a:lvl3pPr>
            <a:lvl4pPr marL="1758245" indent="0">
              <a:buNone/>
              <a:defRPr sz="1100"/>
            </a:lvl4pPr>
            <a:lvl5pPr marL="2344327" indent="0">
              <a:buNone/>
              <a:defRPr sz="1100"/>
            </a:lvl5pPr>
            <a:lvl6pPr marL="2930409" indent="0">
              <a:buNone/>
              <a:defRPr sz="1100"/>
            </a:lvl6pPr>
            <a:lvl7pPr marL="3516491" indent="0">
              <a:buNone/>
              <a:defRPr sz="1100"/>
            </a:lvl7pPr>
            <a:lvl8pPr marL="4102572" indent="0">
              <a:buNone/>
              <a:defRPr sz="1100"/>
            </a:lvl8pPr>
            <a:lvl9pPr marL="4688654" indent="0">
              <a:buNone/>
              <a:defRPr sz="11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389749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9828263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28600"/>
            <a:ext cx="2743200" cy="4876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28600"/>
            <a:ext cx="8026400" cy="4876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427000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985736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1251025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6"/>
          </a:xfrm>
        </p:spPr>
        <p:txBody>
          <a:bodyPr anchor="t"/>
          <a:lstStyle>
            <a:lvl1pPr algn="l">
              <a:defRPr sz="5149"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549">
                <a:solidFill>
                  <a:schemeClr val="tx1">
                    <a:tint val="75000"/>
                  </a:schemeClr>
                </a:solidFill>
              </a:defRPr>
            </a:lvl1pPr>
            <a:lvl2pPr marL="586082" indent="0">
              <a:buNone/>
              <a:defRPr sz="2300">
                <a:solidFill>
                  <a:schemeClr val="tx1">
                    <a:tint val="75000"/>
                  </a:schemeClr>
                </a:solidFill>
              </a:defRPr>
            </a:lvl2pPr>
            <a:lvl3pPr marL="1172164" indent="0">
              <a:buNone/>
              <a:defRPr sz="2050">
                <a:solidFill>
                  <a:schemeClr val="tx1">
                    <a:tint val="75000"/>
                  </a:schemeClr>
                </a:solidFill>
              </a:defRPr>
            </a:lvl3pPr>
            <a:lvl4pPr marL="1758245" indent="0">
              <a:buNone/>
              <a:defRPr sz="1800">
                <a:solidFill>
                  <a:schemeClr val="tx1">
                    <a:tint val="75000"/>
                  </a:schemeClr>
                </a:solidFill>
              </a:defRPr>
            </a:lvl4pPr>
            <a:lvl5pPr marL="2344327" indent="0">
              <a:buNone/>
              <a:defRPr sz="1800">
                <a:solidFill>
                  <a:schemeClr val="tx1">
                    <a:tint val="75000"/>
                  </a:schemeClr>
                </a:solidFill>
              </a:defRPr>
            </a:lvl5pPr>
            <a:lvl6pPr marL="2930409" indent="0">
              <a:buNone/>
              <a:defRPr sz="1800">
                <a:solidFill>
                  <a:schemeClr val="tx1">
                    <a:tint val="75000"/>
                  </a:schemeClr>
                </a:solidFill>
              </a:defRPr>
            </a:lvl6pPr>
            <a:lvl7pPr marL="3516491" indent="0">
              <a:buNone/>
              <a:defRPr sz="1800">
                <a:solidFill>
                  <a:schemeClr val="tx1">
                    <a:tint val="75000"/>
                  </a:schemeClr>
                </a:solidFill>
              </a:defRPr>
            </a:lvl7pPr>
            <a:lvl8pPr marL="4102572" indent="0">
              <a:buNone/>
              <a:defRPr sz="1800">
                <a:solidFill>
                  <a:schemeClr val="tx1">
                    <a:tint val="75000"/>
                  </a:schemeClr>
                </a:solidFill>
              </a:defRPr>
            </a:lvl8pPr>
            <a:lvl9pPr marL="4688654" indent="0">
              <a:buNone/>
              <a:defRPr sz="18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6295817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g"/></Relationships>
</file>

<file path=ppt/slideMasters/_rels/slideMaster10.xml.rels><?xml version="1.0" encoding="UTF-8" standalone="yes"?>
<Relationships xmlns="http://schemas.openxmlformats.org/package/2006/relationships"><Relationship Id="rId3" Type="http://schemas.openxmlformats.org/officeDocument/2006/relationships/theme" Target="../theme/theme10.xml"/><Relationship Id="rId2" Type="http://schemas.openxmlformats.org/officeDocument/2006/relationships/slideLayout" Target="../slideLayouts/slideLayout61.xml"/><Relationship Id="rId1" Type="http://schemas.openxmlformats.org/officeDocument/2006/relationships/slideLayout" Target="../slideLayouts/slideLayout60.xml"/><Relationship Id="rId4" Type="http://schemas.openxmlformats.org/officeDocument/2006/relationships/image" Target="../media/image3.jp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69.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theme" Target="../theme/theme11.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80.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theme" Target="../theme/theme12.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_rels/slideMaster13.xml.rels><?xml version="1.0" encoding="UTF-8" standalone="yes"?>
<Relationships xmlns="http://schemas.openxmlformats.org/package/2006/relationships"><Relationship Id="rId3" Type="http://schemas.openxmlformats.org/officeDocument/2006/relationships/theme" Target="../theme/theme13.xml"/><Relationship Id="rId2" Type="http://schemas.openxmlformats.org/officeDocument/2006/relationships/slideLayout" Target="../slideLayouts/slideLayout85.xml"/><Relationship Id="rId1" Type="http://schemas.openxmlformats.org/officeDocument/2006/relationships/slideLayout" Target="../slideLayouts/slideLayout84.xml"/><Relationship Id="rId4" Type="http://schemas.openxmlformats.org/officeDocument/2006/relationships/image" Target="../media/image3.jpg"/></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93.xml"/><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theme" Target="../theme/theme14.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04.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theme" Target="../theme/theme15.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15.xml"/><Relationship Id="rId13" Type="http://schemas.openxmlformats.org/officeDocument/2006/relationships/slideLayout" Target="../slideLayouts/slideLayout120.xml"/><Relationship Id="rId3" Type="http://schemas.openxmlformats.org/officeDocument/2006/relationships/slideLayout" Target="../slideLayouts/slideLayout110.xml"/><Relationship Id="rId7" Type="http://schemas.openxmlformats.org/officeDocument/2006/relationships/slideLayout" Target="../slideLayouts/slideLayout114.xml"/><Relationship Id="rId12" Type="http://schemas.openxmlformats.org/officeDocument/2006/relationships/slideLayout" Target="../slideLayouts/slideLayout119.xml"/><Relationship Id="rId2" Type="http://schemas.openxmlformats.org/officeDocument/2006/relationships/slideLayout" Target="../slideLayouts/slideLayout109.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slideLayout" Target="../slideLayouts/slideLayout118.xml"/><Relationship Id="rId5" Type="http://schemas.openxmlformats.org/officeDocument/2006/relationships/slideLayout" Target="../slideLayouts/slideLayout112.xml"/><Relationship Id="rId15" Type="http://schemas.openxmlformats.org/officeDocument/2006/relationships/theme" Target="../theme/theme16.xml"/><Relationship Id="rId10" Type="http://schemas.openxmlformats.org/officeDocument/2006/relationships/slideLayout" Target="../slideLayouts/slideLayout117.xml"/><Relationship Id="rId4" Type="http://schemas.openxmlformats.org/officeDocument/2006/relationships/slideLayout" Target="../slideLayouts/slideLayout111.xml"/><Relationship Id="rId9" Type="http://schemas.openxmlformats.org/officeDocument/2006/relationships/slideLayout" Target="../slideLayouts/slideLayout116.xml"/><Relationship Id="rId14" Type="http://schemas.openxmlformats.org/officeDocument/2006/relationships/slideLayout" Target="../slideLayouts/slideLayout12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theme" Target="../theme/theme2.xml"/><Relationship Id="rId1" Type="http://schemas.openxmlformats.org/officeDocument/2006/relationships/slideLayout" Target="../slideLayouts/slideLayout3.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5.xml"/><Relationship Id="rId1" Type="http://schemas.openxmlformats.org/officeDocument/2006/relationships/slideLayout" Target="../slideLayouts/slideLayout4.xml"/><Relationship Id="rId4" Type="http://schemas.openxmlformats.org/officeDocument/2006/relationships/image" Target="../media/image1.jp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5" Type="http://schemas.openxmlformats.org/officeDocument/2006/relationships/slideLayout" Target="../slideLayouts/slideLayout10.xml"/><Relationship Id="rId10" Type="http://schemas.openxmlformats.org/officeDocument/2006/relationships/image" Target="../media/image1.jpg"/><Relationship Id="rId4" Type="http://schemas.openxmlformats.org/officeDocument/2006/relationships/slideLayout" Target="../slideLayouts/slideLayout9.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4" Type="http://schemas.openxmlformats.org/officeDocument/2006/relationships/image" Target="../media/image1.jp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6.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7.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8.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9.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4"/>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5255103"/>
      </p:ext>
    </p:extLst>
  </p:cSld>
  <p:clrMap bg1="lt1" tx1="dk1" bg2="lt2" tx2="dk2" accent1="accent1" accent2="accent2" accent3="accent3" accent4="accent4" accent5="accent5" accent6="accent6" hlink="hlink" folHlink="folHlink"/>
  <p:sldLayoutIdLst>
    <p:sldLayoutId id="2147483651" r:id="rId1"/>
    <p:sldLayoutId id="2147483654" r:id="rId2"/>
  </p:sldLayoutIdLst>
  <p:hf sldNum="0" hdr="0" ftr="0"/>
  <p:txStyles>
    <p:titleStyle>
      <a:lvl1pPr algn="ctr" defTabSz="454888" rtl="0" eaLnBrk="1" latinLnBrk="0" hangingPunct="1">
        <a:spcBef>
          <a:spcPct val="0"/>
        </a:spcBef>
        <a:buNone/>
        <a:defRPr sz="4400" kern="1200">
          <a:solidFill>
            <a:schemeClr val="tx1"/>
          </a:solidFill>
          <a:latin typeface="+mj-lt"/>
          <a:ea typeface="+mj-ea"/>
          <a:cs typeface="+mj-cs"/>
        </a:defRPr>
      </a:lvl1pPr>
    </p:titleStyle>
    <p:bodyStyle>
      <a:lvl1pPr marL="341157" indent="-341157" algn="l" defTabSz="454888" rtl="0" eaLnBrk="1" latinLnBrk="0" hangingPunct="1">
        <a:spcBef>
          <a:spcPct val="20000"/>
        </a:spcBef>
        <a:buFont typeface="Arial"/>
        <a:buChar char="•"/>
        <a:defRPr sz="3200" kern="1200">
          <a:solidFill>
            <a:schemeClr val="tx1"/>
          </a:solidFill>
          <a:latin typeface="+mn-lt"/>
          <a:ea typeface="+mn-ea"/>
          <a:cs typeface="+mn-cs"/>
        </a:defRPr>
      </a:lvl1pPr>
      <a:lvl2pPr marL="739171" indent="-284288" algn="l" defTabSz="454888" rtl="0" eaLnBrk="1" latinLnBrk="0" hangingPunct="1">
        <a:spcBef>
          <a:spcPct val="20000"/>
        </a:spcBef>
        <a:buFont typeface="Arial"/>
        <a:buChar char="–"/>
        <a:defRPr sz="2800" kern="1200">
          <a:solidFill>
            <a:schemeClr val="tx1"/>
          </a:solidFill>
          <a:latin typeface="+mn-lt"/>
          <a:ea typeface="+mn-ea"/>
          <a:cs typeface="+mn-cs"/>
        </a:defRPr>
      </a:lvl2pPr>
      <a:lvl3pPr marL="1137183" indent="-227444" algn="l" defTabSz="454888" rtl="0" eaLnBrk="1" latinLnBrk="0" hangingPunct="1">
        <a:spcBef>
          <a:spcPct val="20000"/>
        </a:spcBef>
        <a:buFont typeface="Arial"/>
        <a:buChar char="•"/>
        <a:defRPr sz="2400" kern="1200">
          <a:solidFill>
            <a:schemeClr val="tx1"/>
          </a:solidFill>
          <a:latin typeface="+mn-lt"/>
          <a:ea typeface="+mn-ea"/>
          <a:cs typeface="+mn-cs"/>
        </a:defRPr>
      </a:lvl3pPr>
      <a:lvl4pPr marL="1592061" indent="-227444" algn="l" defTabSz="454888" rtl="0" eaLnBrk="1" latinLnBrk="0" hangingPunct="1">
        <a:spcBef>
          <a:spcPct val="20000"/>
        </a:spcBef>
        <a:buFont typeface="Arial"/>
        <a:buChar char="–"/>
        <a:defRPr sz="2000" kern="1200">
          <a:solidFill>
            <a:schemeClr val="tx1"/>
          </a:solidFill>
          <a:latin typeface="+mn-lt"/>
          <a:ea typeface="+mn-ea"/>
          <a:cs typeface="+mn-cs"/>
        </a:defRPr>
      </a:lvl4pPr>
      <a:lvl5pPr marL="2046935" indent="-227444" algn="l" defTabSz="454888" rtl="0" eaLnBrk="1" latinLnBrk="0" hangingPunct="1">
        <a:spcBef>
          <a:spcPct val="20000"/>
        </a:spcBef>
        <a:buFont typeface="Arial"/>
        <a:buChar char="»"/>
        <a:defRPr sz="2000" kern="1200">
          <a:solidFill>
            <a:schemeClr val="tx1"/>
          </a:solidFill>
          <a:latin typeface="+mn-lt"/>
          <a:ea typeface="+mn-ea"/>
          <a:cs typeface="+mn-cs"/>
        </a:defRPr>
      </a:lvl5pPr>
      <a:lvl6pPr marL="2501804" indent="-227444" algn="l" defTabSz="454888" rtl="0" eaLnBrk="1" latinLnBrk="0" hangingPunct="1">
        <a:spcBef>
          <a:spcPct val="20000"/>
        </a:spcBef>
        <a:buFont typeface="Arial"/>
        <a:buChar char="•"/>
        <a:defRPr sz="2000" kern="1200">
          <a:solidFill>
            <a:schemeClr val="tx1"/>
          </a:solidFill>
          <a:latin typeface="+mn-lt"/>
          <a:ea typeface="+mn-ea"/>
          <a:cs typeface="+mn-cs"/>
        </a:defRPr>
      </a:lvl6pPr>
      <a:lvl7pPr marL="2956678" indent="-227444" algn="l" defTabSz="454888" rtl="0" eaLnBrk="1" latinLnBrk="0" hangingPunct="1">
        <a:spcBef>
          <a:spcPct val="20000"/>
        </a:spcBef>
        <a:buFont typeface="Arial"/>
        <a:buChar char="•"/>
        <a:defRPr sz="2000" kern="1200">
          <a:solidFill>
            <a:schemeClr val="tx1"/>
          </a:solidFill>
          <a:latin typeface="+mn-lt"/>
          <a:ea typeface="+mn-ea"/>
          <a:cs typeface="+mn-cs"/>
        </a:defRPr>
      </a:lvl7pPr>
      <a:lvl8pPr marL="3411556" indent="-227444" algn="l" defTabSz="454888" rtl="0" eaLnBrk="1" latinLnBrk="0" hangingPunct="1">
        <a:spcBef>
          <a:spcPct val="20000"/>
        </a:spcBef>
        <a:buFont typeface="Arial"/>
        <a:buChar char="•"/>
        <a:defRPr sz="2000" kern="1200">
          <a:solidFill>
            <a:schemeClr val="tx1"/>
          </a:solidFill>
          <a:latin typeface="+mn-lt"/>
          <a:ea typeface="+mn-ea"/>
          <a:cs typeface="+mn-cs"/>
        </a:defRPr>
      </a:lvl8pPr>
      <a:lvl9pPr marL="3866428" indent="-227444" algn="l" defTabSz="454888"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4888" rtl="0" eaLnBrk="1" latinLnBrk="0" hangingPunct="1">
        <a:defRPr sz="1800" kern="1200">
          <a:solidFill>
            <a:schemeClr val="tx1"/>
          </a:solidFill>
          <a:latin typeface="+mn-lt"/>
          <a:ea typeface="+mn-ea"/>
          <a:cs typeface="+mn-cs"/>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32324047"/>
      </p:ext>
    </p:extLst>
  </p:cSld>
  <p:clrMap bg1="lt1" tx1="dk1" bg2="lt2" tx2="dk2" accent1="accent1" accent2="accent2" accent3="accent3" accent4="accent4" accent5="accent5" accent6="accent6" hlink="hlink" folHlink="folHlink"/>
  <p:sldLayoutIdLst>
    <p:sldLayoutId id="2147483730" r:id="rId1"/>
    <p:sldLayoutId id="2147483731" r:id="rId2"/>
  </p:sldLayoutIdLst>
  <p:hf sldNum="0" hdr="0" ftr="0"/>
  <p:txStyles>
    <p:titleStyle>
      <a:lvl1pPr algn="l" defTabSz="454888" rtl="0" eaLnBrk="1" latinLnBrk="0" hangingPunct="1">
        <a:spcBef>
          <a:spcPct val="0"/>
        </a:spcBef>
        <a:buNone/>
        <a:defRPr sz="6000" kern="1200" spc="-100">
          <a:solidFill>
            <a:srgbClr val="3775A2"/>
          </a:solidFill>
          <a:latin typeface="+mj-lt"/>
          <a:ea typeface="+mj-ea"/>
          <a:cs typeface="+mj-cs"/>
        </a:defRPr>
      </a:lvl1pPr>
    </p:titleStyle>
    <p:bodyStyle>
      <a:lvl1pPr marL="341157" indent="-341157" algn="l" defTabSz="454888" rtl="0" eaLnBrk="1" latinLnBrk="0" hangingPunct="1">
        <a:spcBef>
          <a:spcPct val="20000"/>
        </a:spcBef>
        <a:buFont typeface="Arial"/>
        <a:buChar char="•"/>
        <a:defRPr sz="3200" kern="1200">
          <a:solidFill>
            <a:schemeClr val="tx1"/>
          </a:solidFill>
          <a:latin typeface="+mn-lt"/>
          <a:ea typeface="+mn-ea"/>
          <a:cs typeface="+mn-cs"/>
        </a:defRPr>
      </a:lvl1pPr>
      <a:lvl2pPr marL="739171" indent="-284288" algn="l" defTabSz="454888" rtl="0" eaLnBrk="1" latinLnBrk="0" hangingPunct="1">
        <a:spcBef>
          <a:spcPct val="20000"/>
        </a:spcBef>
        <a:buFont typeface="Arial"/>
        <a:buChar char="–"/>
        <a:defRPr sz="2800" kern="1200">
          <a:solidFill>
            <a:schemeClr val="tx1"/>
          </a:solidFill>
          <a:latin typeface="+mn-lt"/>
          <a:ea typeface="+mn-ea"/>
          <a:cs typeface="+mn-cs"/>
        </a:defRPr>
      </a:lvl2pPr>
      <a:lvl3pPr marL="1137183" indent="-227444" algn="l" defTabSz="454888" rtl="0" eaLnBrk="1" latinLnBrk="0" hangingPunct="1">
        <a:spcBef>
          <a:spcPct val="20000"/>
        </a:spcBef>
        <a:buFont typeface="Arial"/>
        <a:buChar char="•"/>
        <a:defRPr sz="2400" kern="1200">
          <a:solidFill>
            <a:schemeClr val="tx1"/>
          </a:solidFill>
          <a:latin typeface="+mn-lt"/>
          <a:ea typeface="+mn-ea"/>
          <a:cs typeface="+mn-cs"/>
        </a:defRPr>
      </a:lvl3pPr>
      <a:lvl4pPr marL="1592061" indent="-227444" algn="l" defTabSz="454888" rtl="0" eaLnBrk="1" latinLnBrk="0" hangingPunct="1">
        <a:spcBef>
          <a:spcPct val="20000"/>
        </a:spcBef>
        <a:buFont typeface="Arial"/>
        <a:buChar char="–"/>
        <a:defRPr sz="2000" kern="1200">
          <a:solidFill>
            <a:schemeClr val="tx1"/>
          </a:solidFill>
          <a:latin typeface="+mn-lt"/>
          <a:ea typeface="+mn-ea"/>
          <a:cs typeface="+mn-cs"/>
        </a:defRPr>
      </a:lvl4pPr>
      <a:lvl5pPr marL="2046935" indent="-227444" algn="l" defTabSz="454888" rtl="0" eaLnBrk="1" latinLnBrk="0" hangingPunct="1">
        <a:spcBef>
          <a:spcPct val="20000"/>
        </a:spcBef>
        <a:buFont typeface="Arial"/>
        <a:buChar char="»"/>
        <a:defRPr sz="2000" kern="1200">
          <a:solidFill>
            <a:schemeClr val="tx1"/>
          </a:solidFill>
          <a:latin typeface="+mn-lt"/>
          <a:ea typeface="+mn-ea"/>
          <a:cs typeface="+mn-cs"/>
        </a:defRPr>
      </a:lvl5pPr>
      <a:lvl6pPr marL="2501804" indent="-227444" algn="l" defTabSz="454888" rtl="0" eaLnBrk="1" latinLnBrk="0" hangingPunct="1">
        <a:spcBef>
          <a:spcPct val="20000"/>
        </a:spcBef>
        <a:buFont typeface="Arial"/>
        <a:buChar char="•"/>
        <a:defRPr sz="2000" kern="1200">
          <a:solidFill>
            <a:schemeClr val="tx1"/>
          </a:solidFill>
          <a:latin typeface="+mn-lt"/>
          <a:ea typeface="+mn-ea"/>
          <a:cs typeface="+mn-cs"/>
        </a:defRPr>
      </a:lvl6pPr>
      <a:lvl7pPr marL="2956678" indent="-227444" algn="l" defTabSz="454888" rtl="0" eaLnBrk="1" latinLnBrk="0" hangingPunct="1">
        <a:spcBef>
          <a:spcPct val="20000"/>
        </a:spcBef>
        <a:buFont typeface="Arial"/>
        <a:buChar char="•"/>
        <a:defRPr sz="2000" kern="1200">
          <a:solidFill>
            <a:schemeClr val="tx1"/>
          </a:solidFill>
          <a:latin typeface="+mn-lt"/>
          <a:ea typeface="+mn-ea"/>
          <a:cs typeface="+mn-cs"/>
        </a:defRPr>
      </a:lvl7pPr>
      <a:lvl8pPr marL="3411556" indent="-227444" algn="l" defTabSz="454888" rtl="0" eaLnBrk="1" latinLnBrk="0" hangingPunct="1">
        <a:spcBef>
          <a:spcPct val="20000"/>
        </a:spcBef>
        <a:buFont typeface="Arial"/>
        <a:buChar char="•"/>
        <a:defRPr sz="2000" kern="1200">
          <a:solidFill>
            <a:schemeClr val="tx1"/>
          </a:solidFill>
          <a:latin typeface="+mn-lt"/>
          <a:ea typeface="+mn-ea"/>
          <a:cs typeface="+mn-cs"/>
        </a:defRPr>
      </a:lvl8pPr>
      <a:lvl9pPr marL="3866428" indent="-227444" algn="l" defTabSz="454888"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4888" rtl="0" eaLnBrk="1" latinLnBrk="0" hangingPunct="1">
        <a:defRPr sz="1800" kern="1200">
          <a:solidFill>
            <a:schemeClr val="tx1"/>
          </a:solidFill>
          <a:latin typeface="+mn-lt"/>
          <a:ea typeface="+mn-ea"/>
          <a:cs typeface="+mn-cs"/>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233290" tIns="116662" rIns="233290" bIns="116662" rtlCol="0" anchor="ctr">
            <a:normAutofit/>
          </a:bodyPr>
          <a:lstStyle/>
          <a:p>
            <a:r>
              <a:rPr lang="en-US"/>
              <a:t>Click to edit Master title style</a:t>
            </a:r>
          </a:p>
        </p:txBody>
      </p:sp>
      <p:sp>
        <p:nvSpPr>
          <p:cNvPr id="3" name="Text Placeholder 2"/>
          <p:cNvSpPr>
            <a:spLocks noGrp="1"/>
          </p:cNvSpPr>
          <p:nvPr>
            <p:ph type="body" idx="1"/>
          </p:nvPr>
        </p:nvSpPr>
        <p:spPr>
          <a:xfrm>
            <a:off x="609600" y="1600204"/>
            <a:ext cx="10972800" cy="4525963"/>
          </a:xfrm>
          <a:prstGeom prst="rect">
            <a:avLst/>
          </a:prstGeom>
        </p:spPr>
        <p:txBody>
          <a:bodyPr vert="horz" lIns="233290" tIns="116662" rIns="233290" bIns="116662"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4165600" y="6356386"/>
            <a:ext cx="3860800" cy="365125"/>
          </a:xfrm>
          <a:prstGeom prst="rect">
            <a:avLst/>
          </a:prstGeom>
        </p:spPr>
        <p:txBody>
          <a:bodyPr vert="horz" lIns="233290" tIns="116662" rIns="233290" bIns="116662" rtlCol="0" anchor="ctr"/>
          <a:lstStyle>
            <a:lvl1pPr algn="ctr">
              <a:defRPr sz="15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86"/>
            <a:ext cx="2844800" cy="365125"/>
          </a:xfrm>
          <a:prstGeom prst="rect">
            <a:avLst/>
          </a:prstGeom>
        </p:spPr>
        <p:txBody>
          <a:bodyPr vert="horz" lIns="233290" tIns="116662" rIns="233290" bIns="116662" rtlCol="0" anchor="ctr"/>
          <a:lstStyle>
            <a:lvl1pPr algn="r">
              <a:defRPr sz="1500">
                <a:solidFill>
                  <a:schemeClr val="tx1">
                    <a:tint val="75000"/>
                  </a:schemeClr>
                </a:solidFill>
              </a:defRPr>
            </a:lvl1p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71129972"/>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hf sldNum="0" hdr="0" ftr="0"/>
  <p:txStyles>
    <p:titleStyle>
      <a:lvl1pPr algn="ctr" defTabSz="583090" rtl="0" eaLnBrk="1" latinLnBrk="0" hangingPunct="1">
        <a:spcBef>
          <a:spcPct val="0"/>
        </a:spcBef>
        <a:buNone/>
        <a:defRPr sz="5600" kern="1200">
          <a:solidFill>
            <a:schemeClr val="tx1"/>
          </a:solidFill>
          <a:latin typeface="+mj-lt"/>
          <a:ea typeface="+mj-ea"/>
          <a:cs typeface="+mj-cs"/>
        </a:defRPr>
      </a:lvl1pPr>
    </p:titleStyle>
    <p:bodyStyle>
      <a:lvl1pPr marL="437319" indent="-437319" algn="l" defTabSz="583090" rtl="0" eaLnBrk="1" latinLnBrk="0" hangingPunct="1">
        <a:spcBef>
          <a:spcPct val="20000"/>
        </a:spcBef>
        <a:buFont typeface="Arial"/>
        <a:buChar char="•"/>
        <a:defRPr sz="4100" kern="1200">
          <a:solidFill>
            <a:schemeClr val="tx1"/>
          </a:solidFill>
          <a:latin typeface="+mn-lt"/>
          <a:ea typeface="+mn-ea"/>
          <a:cs typeface="+mn-cs"/>
        </a:defRPr>
      </a:lvl1pPr>
      <a:lvl2pPr marL="947538" indent="-364431" algn="l" defTabSz="583090" rtl="0" eaLnBrk="1" latinLnBrk="0" hangingPunct="1">
        <a:spcBef>
          <a:spcPct val="20000"/>
        </a:spcBef>
        <a:buFont typeface="Arial"/>
        <a:buChar char="–"/>
        <a:defRPr sz="3600" kern="1200">
          <a:solidFill>
            <a:schemeClr val="tx1"/>
          </a:solidFill>
          <a:latin typeface="+mn-lt"/>
          <a:ea typeface="+mn-ea"/>
          <a:cs typeface="+mn-cs"/>
        </a:defRPr>
      </a:lvl2pPr>
      <a:lvl3pPr marL="1457745" indent="-291545" algn="l" defTabSz="583090" rtl="0" eaLnBrk="1" latinLnBrk="0" hangingPunct="1">
        <a:spcBef>
          <a:spcPct val="20000"/>
        </a:spcBef>
        <a:buFont typeface="Arial"/>
        <a:buChar char="•"/>
        <a:defRPr sz="3100" kern="1200">
          <a:solidFill>
            <a:schemeClr val="tx1"/>
          </a:solidFill>
          <a:latin typeface="+mn-lt"/>
          <a:ea typeface="+mn-ea"/>
          <a:cs typeface="+mn-cs"/>
        </a:defRPr>
      </a:lvl3pPr>
      <a:lvl4pPr marL="2040848" indent="-291545" algn="l" defTabSz="583090" rtl="0" eaLnBrk="1" latinLnBrk="0" hangingPunct="1">
        <a:spcBef>
          <a:spcPct val="20000"/>
        </a:spcBef>
        <a:buFont typeface="Arial"/>
        <a:buChar char="–"/>
        <a:defRPr sz="2500" kern="1200">
          <a:solidFill>
            <a:schemeClr val="tx1"/>
          </a:solidFill>
          <a:latin typeface="+mn-lt"/>
          <a:ea typeface="+mn-ea"/>
          <a:cs typeface="+mn-cs"/>
        </a:defRPr>
      </a:lvl4pPr>
      <a:lvl5pPr marL="2623952" indent="-291545" algn="l" defTabSz="583090" rtl="0" eaLnBrk="1" latinLnBrk="0" hangingPunct="1">
        <a:spcBef>
          <a:spcPct val="20000"/>
        </a:spcBef>
        <a:buFont typeface="Arial"/>
        <a:buChar char="»"/>
        <a:defRPr sz="2500" kern="1200">
          <a:solidFill>
            <a:schemeClr val="tx1"/>
          </a:solidFill>
          <a:latin typeface="+mn-lt"/>
          <a:ea typeface="+mn-ea"/>
          <a:cs typeface="+mn-cs"/>
        </a:defRPr>
      </a:lvl5pPr>
      <a:lvl6pPr marL="3207051" indent="-291545" algn="l" defTabSz="583090" rtl="0" eaLnBrk="1" latinLnBrk="0" hangingPunct="1">
        <a:spcBef>
          <a:spcPct val="20000"/>
        </a:spcBef>
        <a:buFont typeface="Arial"/>
        <a:buChar char="•"/>
        <a:defRPr sz="2500" kern="1200">
          <a:solidFill>
            <a:schemeClr val="tx1"/>
          </a:solidFill>
          <a:latin typeface="+mn-lt"/>
          <a:ea typeface="+mn-ea"/>
          <a:cs typeface="+mn-cs"/>
        </a:defRPr>
      </a:lvl6pPr>
      <a:lvl7pPr marL="3790150" indent="-291545" algn="l" defTabSz="583090" rtl="0" eaLnBrk="1" latinLnBrk="0" hangingPunct="1">
        <a:spcBef>
          <a:spcPct val="20000"/>
        </a:spcBef>
        <a:buFont typeface="Arial"/>
        <a:buChar char="•"/>
        <a:defRPr sz="2500" kern="1200">
          <a:solidFill>
            <a:schemeClr val="tx1"/>
          </a:solidFill>
          <a:latin typeface="+mn-lt"/>
          <a:ea typeface="+mn-ea"/>
          <a:cs typeface="+mn-cs"/>
        </a:defRPr>
      </a:lvl7pPr>
      <a:lvl8pPr marL="4373250" indent="-291545" algn="l" defTabSz="583090" rtl="0" eaLnBrk="1" latinLnBrk="0" hangingPunct="1">
        <a:spcBef>
          <a:spcPct val="20000"/>
        </a:spcBef>
        <a:buFont typeface="Arial"/>
        <a:buChar char="•"/>
        <a:defRPr sz="2500" kern="1200">
          <a:solidFill>
            <a:schemeClr val="tx1"/>
          </a:solidFill>
          <a:latin typeface="+mn-lt"/>
          <a:ea typeface="+mn-ea"/>
          <a:cs typeface="+mn-cs"/>
        </a:defRPr>
      </a:lvl8pPr>
      <a:lvl9pPr marL="4956349" indent="-291545" algn="l" defTabSz="583090" rtl="0" eaLnBrk="1" latinLnBrk="0" hangingPunct="1">
        <a:spcBef>
          <a:spcPct val="20000"/>
        </a:spcBef>
        <a:buFont typeface="Arial"/>
        <a:buChar char="•"/>
        <a:defRPr sz="2500" kern="1200">
          <a:solidFill>
            <a:schemeClr val="tx1"/>
          </a:solidFill>
          <a:latin typeface="+mn-lt"/>
          <a:ea typeface="+mn-ea"/>
          <a:cs typeface="+mn-cs"/>
        </a:defRPr>
      </a:lvl9pPr>
    </p:bodyStyle>
    <p:otherStyle>
      <a:defPPr>
        <a:defRPr lang="en-US"/>
      </a:defPPr>
      <a:lvl1pPr marL="0" algn="l" defTabSz="583090" rtl="0" eaLnBrk="1" latinLnBrk="0" hangingPunct="1">
        <a:defRPr sz="2300" kern="1200">
          <a:solidFill>
            <a:schemeClr val="tx1"/>
          </a:solidFill>
          <a:latin typeface="+mn-lt"/>
          <a:ea typeface="+mn-ea"/>
          <a:cs typeface="+mn-cs"/>
        </a:defRPr>
      </a:lvl1pPr>
      <a:lvl2pPr marL="583090" algn="l" defTabSz="583090" rtl="0" eaLnBrk="1" latinLnBrk="0" hangingPunct="1">
        <a:defRPr sz="2300" kern="1200">
          <a:solidFill>
            <a:schemeClr val="tx1"/>
          </a:solidFill>
          <a:latin typeface="+mn-lt"/>
          <a:ea typeface="+mn-ea"/>
          <a:cs typeface="+mn-cs"/>
        </a:defRPr>
      </a:lvl2pPr>
      <a:lvl3pPr marL="1166201" algn="l" defTabSz="583090" rtl="0" eaLnBrk="1" latinLnBrk="0" hangingPunct="1">
        <a:defRPr sz="2300" kern="1200">
          <a:solidFill>
            <a:schemeClr val="tx1"/>
          </a:solidFill>
          <a:latin typeface="+mn-lt"/>
          <a:ea typeface="+mn-ea"/>
          <a:cs typeface="+mn-cs"/>
        </a:defRPr>
      </a:lvl3pPr>
      <a:lvl4pPr marL="1749301" algn="l" defTabSz="583090" rtl="0" eaLnBrk="1" latinLnBrk="0" hangingPunct="1">
        <a:defRPr sz="2300" kern="1200">
          <a:solidFill>
            <a:schemeClr val="tx1"/>
          </a:solidFill>
          <a:latin typeface="+mn-lt"/>
          <a:ea typeface="+mn-ea"/>
          <a:cs typeface="+mn-cs"/>
        </a:defRPr>
      </a:lvl4pPr>
      <a:lvl5pPr marL="2332401" algn="l" defTabSz="583090" rtl="0" eaLnBrk="1" latinLnBrk="0" hangingPunct="1">
        <a:defRPr sz="2300" kern="1200">
          <a:solidFill>
            <a:schemeClr val="tx1"/>
          </a:solidFill>
          <a:latin typeface="+mn-lt"/>
          <a:ea typeface="+mn-ea"/>
          <a:cs typeface="+mn-cs"/>
        </a:defRPr>
      </a:lvl5pPr>
      <a:lvl6pPr marL="2915500" algn="l" defTabSz="583090" rtl="0" eaLnBrk="1" latinLnBrk="0" hangingPunct="1">
        <a:defRPr sz="2300" kern="1200">
          <a:solidFill>
            <a:schemeClr val="tx1"/>
          </a:solidFill>
          <a:latin typeface="+mn-lt"/>
          <a:ea typeface="+mn-ea"/>
          <a:cs typeface="+mn-cs"/>
        </a:defRPr>
      </a:lvl6pPr>
      <a:lvl7pPr marL="3498600" algn="l" defTabSz="583090" rtl="0" eaLnBrk="1" latinLnBrk="0" hangingPunct="1">
        <a:defRPr sz="2300" kern="1200">
          <a:solidFill>
            <a:schemeClr val="tx1"/>
          </a:solidFill>
          <a:latin typeface="+mn-lt"/>
          <a:ea typeface="+mn-ea"/>
          <a:cs typeface="+mn-cs"/>
        </a:defRPr>
      </a:lvl7pPr>
      <a:lvl8pPr marL="4081699" algn="l" defTabSz="583090" rtl="0" eaLnBrk="1" latinLnBrk="0" hangingPunct="1">
        <a:defRPr sz="2300" kern="1200">
          <a:solidFill>
            <a:schemeClr val="tx1"/>
          </a:solidFill>
          <a:latin typeface="+mn-lt"/>
          <a:ea typeface="+mn-ea"/>
          <a:cs typeface="+mn-cs"/>
        </a:defRPr>
      </a:lvl8pPr>
      <a:lvl9pPr marL="4664800" algn="l" defTabSz="583090" rtl="0" eaLnBrk="1" latinLnBrk="0" hangingPunct="1">
        <a:defRPr sz="23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117081" tIns="58536" rIns="117081" bIns="58536" rtlCol="0" anchor="ctr">
            <a:normAutofit/>
          </a:bodyPr>
          <a:lstStyle/>
          <a:p>
            <a:r>
              <a:rPr lang="en-US"/>
              <a:t>Click to edit Master title style</a:t>
            </a:r>
          </a:p>
        </p:txBody>
      </p:sp>
      <p:sp>
        <p:nvSpPr>
          <p:cNvPr id="3" name="Text Placeholder 2"/>
          <p:cNvSpPr>
            <a:spLocks noGrp="1"/>
          </p:cNvSpPr>
          <p:nvPr>
            <p:ph type="body" idx="1"/>
          </p:nvPr>
        </p:nvSpPr>
        <p:spPr>
          <a:xfrm>
            <a:off x="609600" y="1600204"/>
            <a:ext cx="10972800" cy="4525963"/>
          </a:xfrm>
          <a:prstGeom prst="rect">
            <a:avLst/>
          </a:prstGeom>
        </p:spPr>
        <p:txBody>
          <a:bodyPr vert="horz" lIns="117081" tIns="58536" rIns="117081" bIns="58536"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4165600" y="6356360"/>
            <a:ext cx="3860800" cy="365125"/>
          </a:xfrm>
          <a:prstGeom prst="rect">
            <a:avLst/>
          </a:prstGeom>
        </p:spPr>
        <p:txBody>
          <a:bodyPr vert="horz" lIns="117081" tIns="58536" rIns="117081" bIns="58536" rtlCol="0" anchor="ctr"/>
          <a:lstStyle>
            <a:lvl1pPr algn="ctr">
              <a:defRPr sz="1500">
                <a:solidFill>
                  <a:schemeClr val="tx1">
                    <a:tint val="75000"/>
                  </a:schemeClr>
                </a:solidFill>
              </a:defRPr>
            </a:lvl1pPr>
          </a:lstStyle>
          <a:p>
            <a:pPr defTabSz="585378"/>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60"/>
            <a:ext cx="2844800" cy="365125"/>
          </a:xfrm>
          <a:prstGeom prst="rect">
            <a:avLst/>
          </a:prstGeom>
        </p:spPr>
        <p:txBody>
          <a:bodyPr vert="horz" lIns="117081" tIns="58536" rIns="117081" bIns="58536" rtlCol="0" anchor="ctr"/>
          <a:lstStyle>
            <a:lvl1pPr algn="r">
              <a:defRPr sz="1500">
                <a:solidFill>
                  <a:schemeClr val="tx1">
                    <a:tint val="75000"/>
                  </a:schemeClr>
                </a:solidFill>
              </a:defRPr>
            </a:lvl1pPr>
          </a:lstStyle>
          <a:p>
            <a:pPr defTabSz="585378"/>
            <a:fld id="{FC623D9C-B141-0E44-9A0E-426DA6A043B9}" type="slidenum">
              <a:rPr lang="en-US" smtClean="0">
                <a:solidFill>
                  <a:prstClr val="black">
                    <a:tint val="75000"/>
                  </a:prstClr>
                </a:solidFill>
              </a:rPr>
              <a:pPr defTabSz="585378"/>
              <a:t>‹#›</a:t>
            </a:fld>
            <a:endParaRPr lang="en-US">
              <a:solidFill>
                <a:prstClr val="black">
                  <a:tint val="75000"/>
                </a:prstClr>
              </a:solidFill>
            </a:endParaRPr>
          </a:p>
        </p:txBody>
      </p:sp>
    </p:spTree>
    <p:extLst>
      <p:ext uri="{BB962C8B-B14F-4D97-AF65-F5344CB8AC3E}">
        <p14:creationId xmlns:p14="http://schemas.microsoft.com/office/powerpoint/2010/main" val="3620566982"/>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hf sldNum="0" hdr="0" ftr="0"/>
  <p:txStyles>
    <p:titleStyle>
      <a:lvl1pPr algn="ctr" defTabSz="585378" rtl="0" eaLnBrk="1" latinLnBrk="0" hangingPunct="1">
        <a:spcBef>
          <a:spcPct val="0"/>
        </a:spcBef>
        <a:buNone/>
        <a:defRPr sz="5600" kern="1200">
          <a:solidFill>
            <a:schemeClr val="tx1"/>
          </a:solidFill>
          <a:latin typeface="+mj-lt"/>
          <a:ea typeface="+mj-ea"/>
          <a:cs typeface="+mj-cs"/>
        </a:defRPr>
      </a:lvl1pPr>
    </p:titleStyle>
    <p:bodyStyle>
      <a:lvl1pPr marL="439033" indent="-439033" algn="l" defTabSz="585378" rtl="0" eaLnBrk="1" latinLnBrk="0" hangingPunct="1">
        <a:spcBef>
          <a:spcPct val="20000"/>
        </a:spcBef>
        <a:buFont typeface="Arial"/>
        <a:buChar char="•"/>
        <a:defRPr sz="4100" kern="1200">
          <a:solidFill>
            <a:schemeClr val="tx1"/>
          </a:solidFill>
          <a:latin typeface="+mn-lt"/>
          <a:ea typeface="+mn-ea"/>
          <a:cs typeface="+mn-cs"/>
        </a:defRPr>
      </a:lvl1pPr>
      <a:lvl2pPr marL="951239" indent="-365861" algn="l" defTabSz="585378" rtl="0" eaLnBrk="1" latinLnBrk="0" hangingPunct="1">
        <a:spcBef>
          <a:spcPct val="20000"/>
        </a:spcBef>
        <a:buFont typeface="Arial"/>
        <a:buChar char="–"/>
        <a:defRPr sz="3600" kern="1200">
          <a:solidFill>
            <a:schemeClr val="tx1"/>
          </a:solidFill>
          <a:latin typeface="+mn-lt"/>
          <a:ea typeface="+mn-ea"/>
          <a:cs typeface="+mn-cs"/>
        </a:defRPr>
      </a:lvl2pPr>
      <a:lvl3pPr marL="1463444" indent="-292689" algn="l" defTabSz="585378" rtl="0" eaLnBrk="1" latinLnBrk="0" hangingPunct="1">
        <a:spcBef>
          <a:spcPct val="20000"/>
        </a:spcBef>
        <a:buFont typeface="Arial"/>
        <a:buChar char="•"/>
        <a:defRPr sz="3100" kern="1200">
          <a:solidFill>
            <a:schemeClr val="tx1"/>
          </a:solidFill>
          <a:latin typeface="+mn-lt"/>
          <a:ea typeface="+mn-ea"/>
          <a:cs typeface="+mn-cs"/>
        </a:defRPr>
      </a:lvl3pPr>
      <a:lvl4pPr marL="2048825" indent="-292689" algn="l" defTabSz="585378" rtl="0" eaLnBrk="1" latinLnBrk="0" hangingPunct="1">
        <a:spcBef>
          <a:spcPct val="20000"/>
        </a:spcBef>
        <a:buFont typeface="Arial"/>
        <a:buChar char="–"/>
        <a:defRPr sz="2500" kern="1200">
          <a:solidFill>
            <a:schemeClr val="tx1"/>
          </a:solidFill>
          <a:latin typeface="+mn-lt"/>
          <a:ea typeface="+mn-ea"/>
          <a:cs typeface="+mn-cs"/>
        </a:defRPr>
      </a:lvl4pPr>
      <a:lvl5pPr marL="2634207" indent="-292689" algn="l" defTabSz="585378" rtl="0" eaLnBrk="1" latinLnBrk="0" hangingPunct="1">
        <a:spcBef>
          <a:spcPct val="20000"/>
        </a:spcBef>
        <a:buFont typeface="Arial"/>
        <a:buChar char="»"/>
        <a:defRPr sz="2500" kern="1200">
          <a:solidFill>
            <a:schemeClr val="tx1"/>
          </a:solidFill>
          <a:latin typeface="+mn-lt"/>
          <a:ea typeface="+mn-ea"/>
          <a:cs typeface="+mn-cs"/>
        </a:defRPr>
      </a:lvl5pPr>
      <a:lvl6pPr marL="3219583" indent="-292689" algn="l" defTabSz="585378" rtl="0" eaLnBrk="1" latinLnBrk="0" hangingPunct="1">
        <a:spcBef>
          <a:spcPct val="20000"/>
        </a:spcBef>
        <a:buFont typeface="Arial"/>
        <a:buChar char="•"/>
        <a:defRPr sz="2500" kern="1200">
          <a:solidFill>
            <a:schemeClr val="tx1"/>
          </a:solidFill>
          <a:latin typeface="+mn-lt"/>
          <a:ea typeface="+mn-ea"/>
          <a:cs typeface="+mn-cs"/>
        </a:defRPr>
      </a:lvl6pPr>
      <a:lvl7pPr marL="3804963" indent="-292689" algn="l" defTabSz="585378" rtl="0" eaLnBrk="1" latinLnBrk="0" hangingPunct="1">
        <a:spcBef>
          <a:spcPct val="20000"/>
        </a:spcBef>
        <a:buFont typeface="Arial"/>
        <a:buChar char="•"/>
        <a:defRPr sz="2500" kern="1200">
          <a:solidFill>
            <a:schemeClr val="tx1"/>
          </a:solidFill>
          <a:latin typeface="+mn-lt"/>
          <a:ea typeface="+mn-ea"/>
          <a:cs typeface="+mn-cs"/>
        </a:defRPr>
      </a:lvl7pPr>
      <a:lvl8pPr marL="4390340" indent="-292689" algn="l" defTabSz="585378" rtl="0" eaLnBrk="1" latinLnBrk="0" hangingPunct="1">
        <a:spcBef>
          <a:spcPct val="20000"/>
        </a:spcBef>
        <a:buFont typeface="Arial"/>
        <a:buChar char="•"/>
        <a:defRPr sz="2500" kern="1200">
          <a:solidFill>
            <a:schemeClr val="tx1"/>
          </a:solidFill>
          <a:latin typeface="+mn-lt"/>
          <a:ea typeface="+mn-ea"/>
          <a:cs typeface="+mn-cs"/>
        </a:defRPr>
      </a:lvl8pPr>
      <a:lvl9pPr marL="4975721" indent="-292689" algn="l" defTabSz="585378" rtl="0" eaLnBrk="1" latinLnBrk="0" hangingPunct="1">
        <a:spcBef>
          <a:spcPct val="20000"/>
        </a:spcBef>
        <a:buFont typeface="Arial"/>
        <a:buChar char="•"/>
        <a:defRPr sz="2500" kern="1200">
          <a:solidFill>
            <a:schemeClr val="tx1"/>
          </a:solidFill>
          <a:latin typeface="+mn-lt"/>
          <a:ea typeface="+mn-ea"/>
          <a:cs typeface="+mn-cs"/>
        </a:defRPr>
      </a:lvl9pPr>
    </p:bodyStyle>
    <p:otherStyle>
      <a:defPPr>
        <a:defRPr lang="en-US"/>
      </a:defPPr>
      <a:lvl1pPr marL="0" algn="l" defTabSz="585378" rtl="0" eaLnBrk="1" latinLnBrk="0" hangingPunct="1">
        <a:defRPr sz="2300" kern="1200">
          <a:solidFill>
            <a:schemeClr val="tx1"/>
          </a:solidFill>
          <a:latin typeface="+mn-lt"/>
          <a:ea typeface="+mn-ea"/>
          <a:cs typeface="+mn-cs"/>
        </a:defRPr>
      </a:lvl1pPr>
      <a:lvl2pPr marL="585378" algn="l" defTabSz="585378" rtl="0" eaLnBrk="1" latinLnBrk="0" hangingPunct="1">
        <a:defRPr sz="2300" kern="1200">
          <a:solidFill>
            <a:schemeClr val="tx1"/>
          </a:solidFill>
          <a:latin typeface="+mn-lt"/>
          <a:ea typeface="+mn-ea"/>
          <a:cs typeface="+mn-cs"/>
        </a:defRPr>
      </a:lvl2pPr>
      <a:lvl3pPr marL="1170756" algn="l" defTabSz="585378" rtl="0" eaLnBrk="1" latinLnBrk="0" hangingPunct="1">
        <a:defRPr sz="2300" kern="1200">
          <a:solidFill>
            <a:schemeClr val="tx1"/>
          </a:solidFill>
          <a:latin typeface="+mn-lt"/>
          <a:ea typeface="+mn-ea"/>
          <a:cs typeface="+mn-cs"/>
        </a:defRPr>
      </a:lvl3pPr>
      <a:lvl4pPr marL="1756137" algn="l" defTabSz="585378" rtl="0" eaLnBrk="1" latinLnBrk="0" hangingPunct="1">
        <a:defRPr sz="2300" kern="1200">
          <a:solidFill>
            <a:schemeClr val="tx1"/>
          </a:solidFill>
          <a:latin typeface="+mn-lt"/>
          <a:ea typeface="+mn-ea"/>
          <a:cs typeface="+mn-cs"/>
        </a:defRPr>
      </a:lvl4pPr>
      <a:lvl5pPr marL="2341513" algn="l" defTabSz="585378" rtl="0" eaLnBrk="1" latinLnBrk="0" hangingPunct="1">
        <a:defRPr sz="2300" kern="1200">
          <a:solidFill>
            <a:schemeClr val="tx1"/>
          </a:solidFill>
          <a:latin typeface="+mn-lt"/>
          <a:ea typeface="+mn-ea"/>
          <a:cs typeface="+mn-cs"/>
        </a:defRPr>
      </a:lvl5pPr>
      <a:lvl6pPr marL="2926895" algn="l" defTabSz="585378" rtl="0" eaLnBrk="1" latinLnBrk="0" hangingPunct="1">
        <a:defRPr sz="2300" kern="1200">
          <a:solidFill>
            <a:schemeClr val="tx1"/>
          </a:solidFill>
          <a:latin typeface="+mn-lt"/>
          <a:ea typeface="+mn-ea"/>
          <a:cs typeface="+mn-cs"/>
        </a:defRPr>
      </a:lvl6pPr>
      <a:lvl7pPr marL="3512274" algn="l" defTabSz="585378" rtl="0" eaLnBrk="1" latinLnBrk="0" hangingPunct="1">
        <a:defRPr sz="2300" kern="1200">
          <a:solidFill>
            <a:schemeClr val="tx1"/>
          </a:solidFill>
          <a:latin typeface="+mn-lt"/>
          <a:ea typeface="+mn-ea"/>
          <a:cs typeface="+mn-cs"/>
        </a:defRPr>
      </a:lvl7pPr>
      <a:lvl8pPr marL="4097651" algn="l" defTabSz="585378" rtl="0" eaLnBrk="1" latinLnBrk="0" hangingPunct="1">
        <a:defRPr sz="2300" kern="1200">
          <a:solidFill>
            <a:schemeClr val="tx1"/>
          </a:solidFill>
          <a:latin typeface="+mn-lt"/>
          <a:ea typeface="+mn-ea"/>
          <a:cs typeface="+mn-cs"/>
        </a:defRPr>
      </a:lvl8pPr>
      <a:lvl9pPr marL="4683030" algn="l" defTabSz="585378" rtl="0" eaLnBrk="1" latinLnBrk="0" hangingPunct="1">
        <a:defRPr sz="23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17216766"/>
      </p:ext>
    </p:extLst>
  </p:cSld>
  <p:clrMap bg1="lt1" tx1="dk1" bg2="lt2" tx2="dk2" accent1="accent1" accent2="accent2" accent3="accent3" accent4="accent4" accent5="accent5" accent6="accent6" hlink="hlink" folHlink="folHlink"/>
  <p:sldLayoutIdLst>
    <p:sldLayoutId id="2147483769" r:id="rId1"/>
    <p:sldLayoutId id="2147483770" r:id="rId2"/>
  </p:sldLayoutIdLst>
  <p:hf sldNum="0" hdr="0" ftr="0"/>
  <p:txStyles>
    <p:titleStyle>
      <a:lvl1pPr algn="l" defTabSz="454888" rtl="0" eaLnBrk="1" latinLnBrk="0" hangingPunct="1">
        <a:spcBef>
          <a:spcPct val="0"/>
        </a:spcBef>
        <a:buNone/>
        <a:defRPr sz="6000" kern="1200" spc="-100">
          <a:solidFill>
            <a:srgbClr val="3775A2"/>
          </a:solidFill>
          <a:latin typeface="+mj-lt"/>
          <a:ea typeface="+mj-ea"/>
          <a:cs typeface="+mj-cs"/>
        </a:defRPr>
      </a:lvl1pPr>
    </p:titleStyle>
    <p:bodyStyle>
      <a:lvl1pPr marL="341157" indent="-341157" algn="l" defTabSz="454888" rtl="0" eaLnBrk="1" latinLnBrk="0" hangingPunct="1">
        <a:spcBef>
          <a:spcPct val="20000"/>
        </a:spcBef>
        <a:buFont typeface="Arial"/>
        <a:buChar char="•"/>
        <a:defRPr sz="3200" kern="1200">
          <a:solidFill>
            <a:schemeClr val="tx1"/>
          </a:solidFill>
          <a:latin typeface="+mn-lt"/>
          <a:ea typeface="+mn-ea"/>
          <a:cs typeface="+mn-cs"/>
        </a:defRPr>
      </a:lvl1pPr>
      <a:lvl2pPr marL="739171" indent="-284288" algn="l" defTabSz="454888" rtl="0" eaLnBrk="1" latinLnBrk="0" hangingPunct="1">
        <a:spcBef>
          <a:spcPct val="20000"/>
        </a:spcBef>
        <a:buFont typeface="Arial"/>
        <a:buChar char="–"/>
        <a:defRPr sz="2800" kern="1200">
          <a:solidFill>
            <a:schemeClr val="tx1"/>
          </a:solidFill>
          <a:latin typeface="+mn-lt"/>
          <a:ea typeface="+mn-ea"/>
          <a:cs typeface="+mn-cs"/>
        </a:defRPr>
      </a:lvl2pPr>
      <a:lvl3pPr marL="1137183" indent="-227444" algn="l" defTabSz="454888" rtl="0" eaLnBrk="1" latinLnBrk="0" hangingPunct="1">
        <a:spcBef>
          <a:spcPct val="20000"/>
        </a:spcBef>
        <a:buFont typeface="Arial"/>
        <a:buChar char="•"/>
        <a:defRPr sz="2400" kern="1200">
          <a:solidFill>
            <a:schemeClr val="tx1"/>
          </a:solidFill>
          <a:latin typeface="+mn-lt"/>
          <a:ea typeface="+mn-ea"/>
          <a:cs typeface="+mn-cs"/>
        </a:defRPr>
      </a:lvl3pPr>
      <a:lvl4pPr marL="1592061" indent="-227444" algn="l" defTabSz="454888" rtl="0" eaLnBrk="1" latinLnBrk="0" hangingPunct="1">
        <a:spcBef>
          <a:spcPct val="20000"/>
        </a:spcBef>
        <a:buFont typeface="Arial"/>
        <a:buChar char="–"/>
        <a:defRPr sz="2000" kern="1200">
          <a:solidFill>
            <a:schemeClr val="tx1"/>
          </a:solidFill>
          <a:latin typeface="+mn-lt"/>
          <a:ea typeface="+mn-ea"/>
          <a:cs typeface="+mn-cs"/>
        </a:defRPr>
      </a:lvl4pPr>
      <a:lvl5pPr marL="2046935" indent="-227444" algn="l" defTabSz="454888" rtl="0" eaLnBrk="1" latinLnBrk="0" hangingPunct="1">
        <a:spcBef>
          <a:spcPct val="20000"/>
        </a:spcBef>
        <a:buFont typeface="Arial"/>
        <a:buChar char="»"/>
        <a:defRPr sz="2000" kern="1200">
          <a:solidFill>
            <a:schemeClr val="tx1"/>
          </a:solidFill>
          <a:latin typeface="+mn-lt"/>
          <a:ea typeface="+mn-ea"/>
          <a:cs typeface="+mn-cs"/>
        </a:defRPr>
      </a:lvl5pPr>
      <a:lvl6pPr marL="2501804" indent="-227444" algn="l" defTabSz="454888" rtl="0" eaLnBrk="1" latinLnBrk="0" hangingPunct="1">
        <a:spcBef>
          <a:spcPct val="20000"/>
        </a:spcBef>
        <a:buFont typeface="Arial"/>
        <a:buChar char="•"/>
        <a:defRPr sz="2000" kern="1200">
          <a:solidFill>
            <a:schemeClr val="tx1"/>
          </a:solidFill>
          <a:latin typeface="+mn-lt"/>
          <a:ea typeface="+mn-ea"/>
          <a:cs typeface="+mn-cs"/>
        </a:defRPr>
      </a:lvl6pPr>
      <a:lvl7pPr marL="2956678" indent="-227444" algn="l" defTabSz="454888" rtl="0" eaLnBrk="1" latinLnBrk="0" hangingPunct="1">
        <a:spcBef>
          <a:spcPct val="20000"/>
        </a:spcBef>
        <a:buFont typeface="Arial"/>
        <a:buChar char="•"/>
        <a:defRPr sz="2000" kern="1200">
          <a:solidFill>
            <a:schemeClr val="tx1"/>
          </a:solidFill>
          <a:latin typeface="+mn-lt"/>
          <a:ea typeface="+mn-ea"/>
          <a:cs typeface="+mn-cs"/>
        </a:defRPr>
      </a:lvl7pPr>
      <a:lvl8pPr marL="3411556" indent="-227444" algn="l" defTabSz="454888" rtl="0" eaLnBrk="1" latinLnBrk="0" hangingPunct="1">
        <a:spcBef>
          <a:spcPct val="20000"/>
        </a:spcBef>
        <a:buFont typeface="Arial"/>
        <a:buChar char="•"/>
        <a:defRPr sz="2000" kern="1200">
          <a:solidFill>
            <a:schemeClr val="tx1"/>
          </a:solidFill>
          <a:latin typeface="+mn-lt"/>
          <a:ea typeface="+mn-ea"/>
          <a:cs typeface="+mn-cs"/>
        </a:defRPr>
      </a:lvl8pPr>
      <a:lvl9pPr marL="3866428" indent="-227444" algn="l" defTabSz="454888"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4888" rtl="0" eaLnBrk="1" latinLnBrk="0" hangingPunct="1">
        <a:defRPr sz="1800" kern="1200">
          <a:solidFill>
            <a:schemeClr val="tx1"/>
          </a:solidFill>
          <a:latin typeface="+mn-lt"/>
          <a:ea typeface="+mn-ea"/>
          <a:cs typeface="+mn-cs"/>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117217" tIns="58608" rIns="117217" bIns="58608" rtlCol="0" anchor="ctr">
            <a:normAutofit/>
          </a:bodyPr>
          <a:lstStyle/>
          <a:p>
            <a:r>
              <a:rPr lang="en-US"/>
              <a:t>Click to edit Master title style</a:t>
            </a:r>
          </a:p>
        </p:txBody>
      </p:sp>
      <p:sp>
        <p:nvSpPr>
          <p:cNvPr id="3" name="Text Placeholder 2"/>
          <p:cNvSpPr>
            <a:spLocks noGrp="1"/>
          </p:cNvSpPr>
          <p:nvPr>
            <p:ph type="body" idx="1"/>
          </p:nvPr>
        </p:nvSpPr>
        <p:spPr>
          <a:xfrm>
            <a:off x="609600" y="1600200"/>
            <a:ext cx="10972800" cy="4525963"/>
          </a:xfrm>
          <a:prstGeom prst="rect">
            <a:avLst/>
          </a:prstGeom>
        </p:spPr>
        <p:txBody>
          <a:bodyPr vert="horz" lIns="117217" tIns="58608" rIns="117217" bIns="5860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117217" tIns="58608" rIns="117217" bIns="58608" rtlCol="0" anchor="ctr"/>
          <a:lstStyle>
            <a:lvl1pPr algn="ctr">
              <a:defRPr sz="1500">
                <a:solidFill>
                  <a:schemeClr val="tx1">
                    <a:tint val="75000"/>
                  </a:schemeClr>
                </a:solidFill>
              </a:defRPr>
            </a:lvl1pPr>
          </a:lstStyle>
          <a:p>
            <a:pPr defTabSz="586082"/>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117217" tIns="58608" rIns="117217" bIns="58608" rtlCol="0" anchor="ctr"/>
          <a:lstStyle>
            <a:lvl1pPr algn="r">
              <a:defRPr sz="1500">
                <a:solidFill>
                  <a:schemeClr val="tx1">
                    <a:tint val="75000"/>
                  </a:schemeClr>
                </a:solidFill>
              </a:defRPr>
            </a:lvl1pPr>
          </a:lstStyle>
          <a:p>
            <a:pPr defTabSz="586082"/>
            <a:fld id="{FC623D9C-B141-0E44-9A0E-426DA6A043B9}" type="slidenum">
              <a:rPr lang="en-US" smtClean="0">
                <a:solidFill>
                  <a:prstClr val="black">
                    <a:tint val="75000"/>
                  </a:prstClr>
                </a:solidFill>
              </a:rPr>
              <a:pPr defTabSz="586082"/>
              <a:t>‹#›</a:t>
            </a:fld>
            <a:endParaRPr lang="en-US">
              <a:solidFill>
                <a:prstClr val="black">
                  <a:tint val="75000"/>
                </a:prstClr>
              </a:solidFill>
            </a:endParaRPr>
          </a:p>
        </p:txBody>
      </p:sp>
    </p:spTree>
    <p:extLst>
      <p:ext uri="{BB962C8B-B14F-4D97-AF65-F5344CB8AC3E}">
        <p14:creationId xmlns:p14="http://schemas.microsoft.com/office/powerpoint/2010/main" val="2807580699"/>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Lst>
  <p:hf sldNum="0" hdr="0" ftr="0"/>
  <p:txStyles>
    <p:titleStyle>
      <a:lvl1pPr algn="ctr" defTabSz="586082" rtl="0" eaLnBrk="1" latinLnBrk="0" hangingPunct="1">
        <a:spcBef>
          <a:spcPct val="0"/>
        </a:spcBef>
        <a:buNone/>
        <a:defRPr sz="5600" kern="1200">
          <a:solidFill>
            <a:schemeClr val="tx1"/>
          </a:solidFill>
          <a:latin typeface="+mj-lt"/>
          <a:ea typeface="+mj-ea"/>
          <a:cs typeface="+mj-cs"/>
        </a:defRPr>
      </a:lvl1pPr>
    </p:titleStyle>
    <p:bodyStyle>
      <a:lvl1pPr marL="439561" indent="-439561" algn="l" defTabSz="586082" rtl="0" eaLnBrk="1" latinLnBrk="0" hangingPunct="1">
        <a:spcBef>
          <a:spcPct val="20000"/>
        </a:spcBef>
        <a:buFont typeface="Arial"/>
        <a:buChar char="•"/>
        <a:defRPr sz="4100" kern="1200">
          <a:solidFill>
            <a:schemeClr val="tx1"/>
          </a:solidFill>
          <a:latin typeface="+mn-lt"/>
          <a:ea typeface="+mn-ea"/>
          <a:cs typeface="+mn-cs"/>
        </a:defRPr>
      </a:lvl1pPr>
      <a:lvl2pPr marL="952383" indent="-366301" algn="l" defTabSz="586082" rtl="0" eaLnBrk="1" latinLnBrk="0" hangingPunct="1">
        <a:spcBef>
          <a:spcPct val="20000"/>
        </a:spcBef>
        <a:buFont typeface="Arial"/>
        <a:buChar char="–"/>
        <a:defRPr sz="3600" kern="1200">
          <a:solidFill>
            <a:schemeClr val="tx1"/>
          </a:solidFill>
          <a:latin typeface="+mn-lt"/>
          <a:ea typeface="+mn-ea"/>
          <a:cs typeface="+mn-cs"/>
        </a:defRPr>
      </a:lvl2pPr>
      <a:lvl3pPr marL="1465204" indent="-293041" algn="l" defTabSz="586082" rtl="0" eaLnBrk="1" latinLnBrk="0" hangingPunct="1">
        <a:spcBef>
          <a:spcPct val="20000"/>
        </a:spcBef>
        <a:buFont typeface="Arial"/>
        <a:buChar char="•"/>
        <a:defRPr sz="3100" kern="1200">
          <a:solidFill>
            <a:schemeClr val="tx1"/>
          </a:solidFill>
          <a:latin typeface="+mn-lt"/>
          <a:ea typeface="+mn-ea"/>
          <a:cs typeface="+mn-cs"/>
        </a:defRPr>
      </a:lvl3pPr>
      <a:lvl4pPr marL="2051286" indent="-293041" algn="l" defTabSz="586082" rtl="0" eaLnBrk="1" latinLnBrk="0" hangingPunct="1">
        <a:spcBef>
          <a:spcPct val="20000"/>
        </a:spcBef>
        <a:buFont typeface="Arial"/>
        <a:buChar char="–"/>
        <a:defRPr sz="2500" kern="1200">
          <a:solidFill>
            <a:schemeClr val="tx1"/>
          </a:solidFill>
          <a:latin typeface="+mn-lt"/>
          <a:ea typeface="+mn-ea"/>
          <a:cs typeface="+mn-cs"/>
        </a:defRPr>
      </a:lvl4pPr>
      <a:lvl5pPr marL="2637368" indent="-293041" algn="l" defTabSz="586082" rtl="0" eaLnBrk="1" latinLnBrk="0" hangingPunct="1">
        <a:spcBef>
          <a:spcPct val="20000"/>
        </a:spcBef>
        <a:buFont typeface="Arial"/>
        <a:buChar char="»"/>
        <a:defRPr sz="2500" kern="1200">
          <a:solidFill>
            <a:schemeClr val="tx1"/>
          </a:solidFill>
          <a:latin typeface="+mn-lt"/>
          <a:ea typeface="+mn-ea"/>
          <a:cs typeface="+mn-cs"/>
        </a:defRPr>
      </a:lvl5pPr>
      <a:lvl6pPr marL="3223450" indent="-293041" algn="l" defTabSz="586082" rtl="0" eaLnBrk="1" latinLnBrk="0" hangingPunct="1">
        <a:spcBef>
          <a:spcPct val="20000"/>
        </a:spcBef>
        <a:buFont typeface="Arial"/>
        <a:buChar char="•"/>
        <a:defRPr sz="2500" kern="1200">
          <a:solidFill>
            <a:schemeClr val="tx1"/>
          </a:solidFill>
          <a:latin typeface="+mn-lt"/>
          <a:ea typeface="+mn-ea"/>
          <a:cs typeface="+mn-cs"/>
        </a:defRPr>
      </a:lvl6pPr>
      <a:lvl7pPr marL="3809531" indent="-293041" algn="l" defTabSz="586082" rtl="0" eaLnBrk="1" latinLnBrk="0" hangingPunct="1">
        <a:spcBef>
          <a:spcPct val="20000"/>
        </a:spcBef>
        <a:buFont typeface="Arial"/>
        <a:buChar char="•"/>
        <a:defRPr sz="2500" kern="1200">
          <a:solidFill>
            <a:schemeClr val="tx1"/>
          </a:solidFill>
          <a:latin typeface="+mn-lt"/>
          <a:ea typeface="+mn-ea"/>
          <a:cs typeface="+mn-cs"/>
        </a:defRPr>
      </a:lvl7pPr>
      <a:lvl8pPr marL="4395613" indent="-293041" algn="l" defTabSz="586082" rtl="0" eaLnBrk="1" latinLnBrk="0" hangingPunct="1">
        <a:spcBef>
          <a:spcPct val="20000"/>
        </a:spcBef>
        <a:buFont typeface="Arial"/>
        <a:buChar char="•"/>
        <a:defRPr sz="2500" kern="1200">
          <a:solidFill>
            <a:schemeClr val="tx1"/>
          </a:solidFill>
          <a:latin typeface="+mn-lt"/>
          <a:ea typeface="+mn-ea"/>
          <a:cs typeface="+mn-cs"/>
        </a:defRPr>
      </a:lvl8pPr>
      <a:lvl9pPr marL="4981695" indent="-293041" algn="l" defTabSz="586082" rtl="0" eaLnBrk="1" latinLnBrk="0" hangingPunct="1">
        <a:spcBef>
          <a:spcPct val="20000"/>
        </a:spcBef>
        <a:buFont typeface="Arial"/>
        <a:buChar char="•"/>
        <a:defRPr sz="2500" kern="1200">
          <a:solidFill>
            <a:schemeClr val="tx1"/>
          </a:solidFill>
          <a:latin typeface="+mn-lt"/>
          <a:ea typeface="+mn-ea"/>
          <a:cs typeface="+mn-cs"/>
        </a:defRPr>
      </a:lvl9pPr>
    </p:bodyStyle>
    <p:otherStyle>
      <a:defPPr>
        <a:defRPr lang="en-US"/>
      </a:defPPr>
      <a:lvl1pPr marL="0" algn="l" defTabSz="586082" rtl="0" eaLnBrk="1" latinLnBrk="0" hangingPunct="1">
        <a:defRPr sz="2300" kern="1200">
          <a:solidFill>
            <a:schemeClr val="tx1"/>
          </a:solidFill>
          <a:latin typeface="+mn-lt"/>
          <a:ea typeface="+mn-ea"/>
          <a:cs typeface="+mn-cs"/>
        </a:defRPr>
      </a:lvl1pPr>
      <a:lvl2pPr marL="586082" algn="l" defTabSz="586082" rtl="0" eaLnBrk="1" latinLnBrk="0" hangingPunct="1">
        <a:defRPr sz="2300" kern="1200">
          <a:solidFill>
            <a:schemeClr val="tx1"/>
          </a:solidFill>
          <a:latin typeface="+mn-lt"/>
          <a:ea typeface="+mn-ea"/>
          <a:cs typeface="+mn-cs"/>
        </a:defRPr>
      </a:lvl2pPr>
      <a:lvl3pPr marL="1172164" algn="l" defTabSz="586082" rtl="0" eaLnBrk="1" latinLnBrk="0" hangingPunct="1">
        <a:defRPr sz="2300" kern="1200">
          <a:solidFill>
            <a:schemeClr val="tx1"/>
          </a:solidFill>
          <a:latin typeface="+mn-lt"/>
          <a:ea typeface="+mn-ea"/>
          <a:cs typeface="+mn-cs"/>
        </a:defRPr>
      </a:lvl3pPr>
      <a:lvl4pPr marL="1758245" algn="l" defTabSz="586082" rtl="0" eaLnBrk="1" latinLnBrk="0" hangingPunct="1">
        <a:defRPr sz="2300" kern="1200">
          <a:solidFill>
            <a:schemeClr val="tx1"/>
          </a:solidFill>
          <a:latin typeface="+mn-lt"/>
          <a:ea typeface="+mn-ea"/>
          <a:cs typeface="+mn-cs"/>
        </a:defRPr>
      </a:lvl4pPr>
      <a:lvl5pPr marL="2344327" algn="l" defTabSz="586082" rtl="0" eaLnBrk="1" latinLnBrk="0" hangingPunct="1">
        <a:defRPr sz="2300" kern="1200">
          <a:solidFill>
            <a:schemeClr val="tx1"/>
          </a:solidFill>
          <a:latin typeface="+mn-lt"/>
          <a:ea typeface="+mn-ea"/>
          <a:cs typeface="+mn-cs"/>
        </a:defRPr>
      </a:lvl5pPr>
      <a:lvl6pPr marL="2930409" algn="l" defTabSz="586082" rtl="0" eaLnBrk="1" latinLnBrk="0" hangingPunct="1">
        <a:defRPr sz="2300" kern="1200">
          <a:solidFill>
            <a:schemeClr val="tx1"/>
          </a:solidFill>
          <a:latin typeface="+mn-lt"/>
          <a:ea typeface="+mn-ea"/>
          <a:cs typeface="+mn-cs"/>
        </a:defRPr>
      </a:lvl6pPr>
      <a:lvl7pPr marL="3516491" algn="l" defTabSz="586082" rtl="0" eaLnBrk="1" latinLnBrk="0" hangingPunct="1">
        <a:defRPr sz="2300" kern="1200">
          <a:solidFill>
            <a:schemeClr val="tx1"/>
          </a:solidFill>
          <a:latin typeface="+mn-lt"/>
          <a:ea typeface="+mn-ea"/>
          <a:cs typeface="+mn-cs"/>
        </a:defRPr>
      </a:lvl7pPr>
      <a:lvl8pPr marL="4102572" algn="l" defTabSz="586082" rtl="0" eaLnBrk="1" latinLnBrk="0" hangingPunct="1">
        <a:defRPr sz="2300" kern="1200">
          <a:solidFill>
            <a:schemeClr val="tx1"/>
          </a:solidFill>
          <a:latin typeface="+mn-lt"/>
          <a:ea typeface="+mn-ea"/>
          <a:cs typeface="+mn-cs"/>
        </a:defRPr>
      </a:lvl8pPr>
      <a:lvl9pPr marL="4688654" algn="l" defTabSz="586082" rtl="0" eaLnBrk="1" latinLnBrk="0" hangingPunct="1">
        <a:defRPr sz="23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234480" tIns="117240" rIns="234480" bIns="117240" rtlCol="0" anchor="ctr">
            <a:normAutofit/>
          </a:bodyPr>
          <a:lstStyle/>
          <a:p>
            <a:r>
              <a:rPr lang="en-US"/>
              <a:t>Click to edit Master title style</a:t>
            </a:r>
          </a:p>
        </p:txBody>
      </p:sp>
      <p:sp>
        <p:nvSpPr>
          <p:cNvPr id="3" name="Text Placeholder 2"/>
          <p:cNvSpPr>
            <a:spLocks noGrp="1"/>
          </p:cNvSpPr>
          <p:nvPr>
            <p:ph type="body" idx="1"/>
          </p:nvPr>
        </p:nvSpPr>
        <p:spPr>
          <a:xfrm>
            <a:off x="609600" y="1600200"/>
            <a:ext cx="10972800" cy="4525963"/>
          </a:xfrm>
          <a:prstGeom prst="rect">
            <a:avLst/>
          </a:prstGeom>
        </p:spPr>
        <p:txBody>
          <a:bodyPr vert="horz" lIns="234480" tIns="117240" rIns="234480" bIns="11724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234480" tIns="117240" rIns="234480" bIns="117240" rtlCol="0" anchor="ctr"/>
          <a:lstStyle>
            <a:lvl1pPr algn="ctr">
              <a:defRPr sz="155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234480" tIns="117240" rIns="234480" bIns="117240" rtlCol="0" anchor="ctr"/>
          <a:lstStyle>
            <a:lvl1pPr algn="r">
              <a:defRPr sz="1550">
                <a:solidFill>
                  <a:schemeClr val="tx1">
                    <a:tint val="75000"/>
                  </a:schemeClr>
                </a:solidFill>
              </a:defRPr>
            </a:lvl1pPr>
          </a:lstStyle>
          <a:p>
            <a:pPr defTabSz="914400"/>
            <a:fld id="{FC623D9C-B141-0E44-9A0E-426DA6A043B9}"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1832737416"/>
      </p:ext>
    </p:extLst>
  </p:cSld>
  <p:clrMap bg1="lt1" tx1="dk1" bg2="lt2" tx2="dk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 id="2147483812" r:id="rId5"/>
    <p:sldLayoutId id="2147483813" r:id="rId6"/>
    <p:sldLayoutId id="2147483814" r:id="rId7"/>
    <p:sldLayoutId id="2147483815" r:id="rId8"/>
    <p:sldLayoutId id="2147483816" r:id="rId9"/>
    <p:sldLayoutId id="2147483817" r:id="rId10"/>
    <p:sldLayoutId id="2147483818" r:id="rId11"/>
  </p:sldLayoutIdLst>
  <p:hf sldNum="0" hdr="0" ftr="0"/>
  <p:txStyles>
    <p:titleStyle>
      <a:lvl1pPr algn="ctr" defTabSz="586082" rtl="0" eaLnBrk="1" latinLnBrk="0" hangingPunct="1">
        <a:spcBef>
          <a:spcPct val="0"/>
        </a:spcBef>
        <a:buNone/>
        <a:defRPr sz="5649" kern="1200">
          <a:solidFill>
            <a:schemeClr val="tx1"/>
          </a:solidFill>
          <a:latin typeface="+mj-lt"/>
          <a:ea typeface="+mj-ea"/>
          <a:cs typeface="+mj-cs"/>
        </a:defRPr>
      </a:lvl1pPr>
    </p:titleStyle>
    <p:bodyStyle>
      <a:lvl1pPr marL="439561" indent="-439561" algn="l" defTabSz="586082" rtl="0" eaLnBrk="1" latinLnBrk="0" hangingPunct="1">
        <a:spcBef>
          <a:spcPct val="20000"/>
        </a:spcBef>
        <a:buFont typeface="Arial"/>
        <a:buChar char="•"/>
        <a:defRPr sz="4099" kern="1200">
          <a:solidFill>
            <a:schemeClr val="tx1"/>
          </a:solidFill>
          <a:latin typeface="+mn-lt"/>
          <a:ea typeface="+mn-ea"/>
          <a:cs typeface="+mn-cs"/>
        </a:defRPr>
      </a:lvl1pPr>
      <a:lvl2pPr marL="952383" indent="-366301" algn="l" defTabSz="586082" rtl="0" eaLnBrk="1" latinLnBrk="0" hangingPunct="1">
        <a:spcBef>
          <a:spcPct val="20000"/>
        </a:spcBef>
        <a:buFont typeface="Arial"/>
        <a:buChar char="–"/>
        <a:defRPr sz="3599" kern="1200">
          <a:solidFill>
            <a:schemeClr val="tx1"/>
          </a:solidFill>
          <a:latin typeface="+mn-lt"/>
          <a:ea typeface="+mn-ea"/>
          <a:cs typeface="+mn-cs"/>
        </a:defRPr>
      </a:lvl2pPr>
      <a:lvl3pPr marL="1465204" indent="-293041" algn="l" defTabSz="586082" rtl="0" eaLnBrk="1" latinLnBrk="0" hangingPunct="1">
        <a:spcBef>
          <a:spcPct val="20000"/>
        </a:spcBef>
        <a:buFont typeface="Arial"/>
        <a:buChar char="•"/>
        <a:defRPr sz="3099" kern="1200">
          <a:solidFill>
            <a:schemeClr val="tx1"/>
          </a:solidFill>
          <a:latin typeface="+mn-lt"/>
          <a:ea typeface="+mn-ea"/>
          <a:cs typeface="+mn-cs"/>
        </a:defRPr>
      </a:lvl3pPr>
      <a:lvl4pPr marL="2051286" indent="-293041" algn="l" defTabSz="586082" rtl="0" eaLnBrk="1" latinLnBrk="0" hangingPunct="1">
        <a:spcBef>
          <a:spcPct val="20000"/>
        </a:spcBef>
        <a:buFont typeface="Arial"/>
        <a:buChar char="–"/>
        <a:defRPr sz="2549" kern="1200">
          <a:solidFill>
            <a:schemeClr val="tx1"/>
          </a:solidFill>
          <a:latin typeface="+mn-lt"/>
          <a:ea typeface="+mn-ea"/>
          <a:cs typeface="+mn-cs"/>
        </a:defRPr>
      </a:lvl4pPr>
      <a:lvl5pPr marL="2637368" indent="-293041" algn="l" defTabSz="586082" rtl="0" eaLnBrk="1" latinLnBrk="0" hangingPunct="1">
        <a:spcBef>
          <a:spcPct val="20000"/>
        </a:spcBef>
        <a:buFont typeface="Arial"/>
        <a:buChar char="»"/>
        <a:defRPr sz="2549" kern="1200">
          <a:solidFill>
            <a:schemeClr val="tx1"/>
          </a:solidFill>
          <a:latin typeface="+mn-lt"/>
          <a:ea typeface="+mn-ea"/>
          <a:cs typeface="+mn-cs"/>
        </a:defRPr>
      </a:lvl5pPr>
      <a:lvl6pPr marL="3223450" indent="-293041" algn="l" defTabSz="586082" rtl="0" eaLnBrk="1" latinLnBrk="0" hangingPunct="1">
        <a:spcBef>
          <a:spcPct val="20000"/>
        </a:spcBef>
        <a:buFont typeface="Arial"/>
        <a:buChar char="•"/>
        <a:defRPr sz="2549" kern="1200">
          <a:solidFill>
            <a:schemeClr val="tx1"/>
          </a:solidFill>
          <a:latin typeface="+mn-lt"/>
          <a:ea typeface="+mn-ea"/>
          <a:cs typeface="+mn-cs"/>
        </a:defRPr>
      </a:lvl6pPr>
      <a:lvl7pPr marL="3809531" indent="-293041" algn="l" defTabSz="586082" rtl="0" eaLnBrk="1" latinLnBrk="0" hangingPunct="1">
        <a:spcBef>
          <a:spcPct val="20000"/>
        </a:spcBef>
        <a:buFont typeface="Arial"/>
        <a:buChar char="•"/>
        <a:defRPr sz="2549" kern="1200">
          <a:solidFill>
            <a:schemeClr val="tx1"/>
          </a:solidFill>
          <a:latin typeface="+mn-lt"/>
          <a:ea typeface="+mn-ea"/>
          <a:cs typeface="+mn-cs"/>
        </a:defRPr>
      </a:lvl7pPr>
      <a:lvl8pPr marL="4395613" indent="-293041" algn="l" defTabSz="586082" rtl="0" eaLnBrk="1" latinLnBrk="0" hangingPunct="1">
        <a:spcBef>
          <a:spcPct val="20000"/>
        </a:spcBef>
        <a:buFont typeface="Arial"/>
        <a:buChar char="•"/>
        <a:defRPr sz="2549" kern="1200">
          <a:solidFill>
            <a:schemeClr val="tx1"/>
          </a:solidFill>
          <a:latin typeface="+mn-lt"/>
          <a:ea typeface="+mn-ea"/>
          <a:cs typeface="+mn-cs"/>
        </a:defRPr>
      </a:lvl8pPr>
      <a:lvl9pPr marL="4981695" indent="-293041" algn="l" defTabSz="586082" rtl="0" eaLnBrk="1" latinLnBrk="0" hangingPunct="1">
        <a:spcBef>
          <a:spcPct val="20000"/>
        </a:spcBef>
        <a:buFont typeface="Arial"/>
        <a:buChar char="•"/>
        <a:defRPr sz="2549" kern="1200">
          <a:solidFill>
            <a:schemeClr val="tx1"/>
          </a:solidFill>
          <a:latin typeface="+mn-lt"/>
          <a:ea typeface="+mn-ea"/>
          <a:cs typeface="+mn-cs"/>
        </a:defRPr>
      </a:lvl9pPr>
    </p:bodyStyle>
    <p:otherStyle>
      <a:defPPr>
        <a:defRPr lang="en-US"/>
      </a:defPPr>
      <a:lvl1pPr marL="0" algn="l" defTabSz="586082" rtl="0" eaLnBrk="1" latinLnBrk="0" hangingPunct="1">
        <a:defRPr sz="2300" kern="1200">
          <a:solidFill>
            <a:schemeClr val="tx1"/>
          </a:solidFill>
          <a:latin typeface="+mn-lt"/>
          <a:ea typeface="+mn-ea"/>
          <a:cs typeface="+mn-cs"/>
        </a:defRPr>
      </a:lvl1pPr>
      <a:lvl2pPr marL="586082" algn="l" defTabSz="586082" rtl="0" eaLnBrk="1" latinLnBrk="0" hangingPunct="1">
        <a:defRPr sz="2300" kern="1200">
          <a:solidFill>
            <a:schemeClr val="tx1"/>
          </a:solidFill>
          <a:latin typeface="+mn-lt"/>
          <a:ea typeface="+mn-ea"/>
          <a:cs typeface="+mn-cs"/>
        </a:defRPr>
      </a:lvl2pPr>
      <a:lvl3pPr marL="1172164" algn="l" defTabSz="586082" rtl="0" eaLnBrk="1" latinLnBrk="0" hangingPunct="1">
        <a:defRPr sz="2300" kern="1200">
          <a:solidFill>
            <a:schemeClr val="tx1"/>
          </a:solidFill>
          <a:latin typeface="+mn-lt"/>
          <a:ea typeface="+mn-ea"/>
          <a:cs typeface="+mn-cs"/>
        </a:defRPr>
      </a:lvl3pPr>
      <a:lvl4pPr marL="1758245" algn="l" defTabSz="586082" rtl="0" eaLnBrk="1" latinLnBrk="0" hangingPunct="1">
        <a:defRPr sz="2300" kern="1200">
          <a:solidFill>
            <a:schemeClr val="tx1"/>
          </a:solidFill>
          <a:latin typeface="+mn-lt"/>
          <a:ea typeface="+mn-ea"/>
          <a:cs typeface="+mn-cs"/>
        </a:defRPr>
      </a:lvl4pPr>
      <a:lvl5pPr marL="2344327" algn="l" defTabSz="586082" rtl="0" eaLnBrk="1" latinLnBrk="0" hangingPunct="1">
        <a:defRPr sz="2300" kern="1200">
          <a:solidFill>
            <a:schemeClr val="tx1"/>
          </a:solidFill>
          <a:latin typeface="+mn-lt"/>
          <a:ea typeface="+mn-ea"/>
          <a:cs typeface="+mn-cs"/>
        </a:defRPr>
      </a:lvl5pPr>
      <a:lvl6pPr marL="2930409" algn="l" defTabSz="586082" rtl="0" eaLnBrk="1" latinLnBrk="0" hangingPunct="1">
        <a:defRPr sz="2300" kern="1200">
          <a:solidFill>
            <a:schemeClr val="tx1"/>
          </a:solidFill>
          <a:latin typeface="+mn-lt"/>
          <a:ea typeface="+mn-ea"/>
          <a:cs typeface="+mn-cs"/>
        </a:defRPr>
      </a:lvl6pPr>
      <a:lvl7pPr marL="3516491" algn="l" defTabSz="586082" rtl="0" eaLnBrk="1" latinLnBrk="0" hangingPunct="1">
        <a:defRPr sz="2300" kern="1200">
          <a:solidFill>
            <a:schemeClr val="tx1"/>
          </a:solidFill>
          <a:latin typeface="+mn-lt"/>
          <a:ea typeface="+mn-ea"/>
          <a:cs typeface="+mn-cs"/>
        </a:defRPr>
      </a:lvl7pPr>
      <a:lvl8pPr marL="4102572" algn="l" defTabSz="586082" rtl="0" eaLnBrk="1" latinLnBrk="0" hangingPunct="1">
        <a:defRPr sz="2300" kern="1200">
          <a:solidFill>
            <a:schemeClr val="tx1"/>
          </a:solidFill>
          <a:latin typeface="+mn-lt"/>
          <a:ea typeface="+mn-ea"/>
          <a:cs typeface="+mn-cs"/>
        </a:defRPr>
      </a:lvl8pPr>
      <a:lvl9pPr marL="4688654" algn="l" defTabSz="586082" rtl="0" eaLnBrk="1" latinLnBrk="0" hangingPunct="1">
        <a:defRPr sz="23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234480" tIns="117240" rIns="234480" bIns="117240" rtlCol="0" anchor="ctr">
            <a:normAutofit/>
          </a:bodyPr>
          <a:lstStyle/>
          <a:p>
            <a:r>
              <a:rPr lang="en-US"/>
              <a:t>Click to edit Master title style</a:t>
            </a:r>
          </a:p>
        </p:txBody>
      </p:sp>
      <p:sp>
        <p:nvSpPr>
          <p:cNvPr id="3" name="Text Placeholder 2"/>
          <p:cNvSpPr>
            <a:spLocks noGrp="1"/>
          </p:cNvSpPr>
          <p:nvPr>
            <p:ph type="body" idx="1"/>
          </p:nvPr>
        </p:nvSpPr>
        <p:spPr>
          <a:xfrm>
            <a:off x="609600" y="1600200"/>
            <a:ext cx="10972800" cy="4525963"/>
          </a:xfrm>
          <a:prstGeom prst="rect">
            <a:avLst/>
          </a:prstGeom>
        </p:spPr>
        <p:txBody>
          <a:bodyPr vert="horz" lIns="234480" tIns="117240" rIns="234480" bIns="11724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234480" tIns="117240" rIns="234480" bIns="117240" rtlCol="0" anchor="ctr"/>
          <a:lstStyle>
            <a:lvl1pPr algn="ctr">
              <a:defRPr sz="155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234480" tIns="117240" rIns="234480" bIns="117240" rtlCol="0" anchor="ctr"/>
          <a:lstStyle>
            <a:lvl1pPr algn="r">
              <a:defRPr sz="1550">
                <a:solidFill>
                  <a:schemeClr val="tx1">
                    <a:tint val="75000"/>
                  </a:schemeClr>
                </a:solidFill>
              </a:defRPr>
            </a:lvl1pPr>
          </a:lstStyle>
          <a:p>
            <a:fld id="{FC623D9C-B141-0E44-9A0E-426DA6A043B9}" type="slidenum">
              <a:rPr lang="en-US" smtClean="0"/>
              <a:t>‹#›</a:t>
            </a:fld>
            <a:endParaRPr lang="en-US"/>
          </a:p>
        </p:txBody>
      </p:sp>
    </p:spTree>
    <p:extLst>
      <p:ext uri="{BB962C8B-B14F-4D97-AF65-F5344CB8AC3E}">
        <p14:creationId xmlns:p14="http://schemas.microsoft.com/office/powerpoint/2010/main" val="1153107809"/>
      </p:ext>
    </p:extLst>
  </p:cSld>
  <p:clrMap bg1="lt1" tx1="dk1" bg2="lt2" tx2="dk2" accent1="accent1" accent2="accent2" accent3="accent3" accent4="accent4" accent5="accent5" accent6="accent6" hlink="hlink" folHlink="folHlink"/>
  <p:sldLayoutIdLst>
    <p:sldLayoutId id="2147483820" r:id="rId1"/>
    <p:sldLayoutId id="2147483821" r:id="rId2"/>
    <p:sldLayoutId id="2147483822" r:id="rId3"/>
    <p:sldLayoutId id="2147483823" r:id="rId4"/>
    <p:sldLayoutId id="2147483824" r:id="rId5"/>
    <p:sldLayoutId id="2147483825" r:id="rId6"/>
    <p:sldLayoutId id="2147483826" r:id="rId7"/>
    <p:sldLayoutId id="2147483827" r:id="rId8"/>
    <p:sldLayoutId id="2147483828" r:id="rId9"/>
    <p:sldLayoutId id="2147483829" r:id="rId10"/>
    <p:sldLayoutId id="2147483830" r:id="rId11"/>
    <p:sldLayoutId id="2147483831" r:id="rId12"/>
    <p:sldLayoutId id="2147483832" r:id="rId13"/>
    <p:sldLayoutId id="2147483834" r:id="rId14"/>
  </p:sldLayoutIdLst>
  <p:hf sldNum="0" hdr="0" ftr="0"/>
  <p:txStyles>
    <p:titleStyle>
      <a:lvl1pPr algn="ctr" defTabSz="586082" rtl="0" eaLnBrk="1" latinLnBrk="0" hangingPunct="1">
        <a:spcBef>
          <a:spcPct val="0"/>
        </a:spcBef>
        <a:buNone/>
        <a:defRPr sz="5649" kern="1200">
          <a:solidFill>
            <a:schemeClr val="tx1"/>
          </a:solidFill>
          <a:latin typeface="+mj-lt"/>
          <a:ea typeface="+mj-ea"/>
          <a:cs typeface="+mj-cs"/>
        </a:defRPr>
      </a:lvl1pPr>
    </p:titleStyle>
    <p:bodyStyle>
      <a:lvl1pPr marL="439561" indent="-439561" algn="l" defTabSz="586082" rtl="0" eaLnBrk="1" latinLnBrk="0" hangingPunct="1">
        <a:spcBef>
          <a:spcPct val="20000"/>
        </a:spcBef>
        <a:buFont typeface="Arial"/>
        <a:buChar char="•"/>
        <a:defRPr sz="4099" kern="1200">
          <a:solidFill>
            <a:schemeClr val="tx1"/>
          </a:solidFill>
          <a:latin typeface="+mn-lt"/>
          <a:ea typeface="+mn-ea"/>
          <a:cs typeface="+mn-cs"/>
        </a:defRPr>
      </a:lvl1pPr>
      <a:lvl2pPr marL="952383" indent="-366301" algn="l" defTabSz="586082" rtl="0" eaLnBrk="1" latinLnBrk="0" hangingPunct="1">
        <a:spcBef>
          <a:spcPct val="20000"/>
        </a:spcBef>
        <a:buFont typeface="Arial"/>
        <a:buChar char="–"/>
        <a:defRPr sz="3599" kern="1200">
          <a:solidFill>
            <a:schemeClr val="tx1"/>
          </a:solidFill>
          <a:latin typeface="+mn-lt"/>
          <a:ea typeface="+mn-ea"/>
          <a:cs typeface="+mn-cs"/>
        </a:defRPr>
      </a:lvl2pPr>
      <a:lvl3pPr marL="1465204" indent="-293041" algn="l" defTabSz="586082" rtl="0" eaLnBrk="1" latinLnBrk="0" hangingPunct="1">
        <a:spcBef>
          <a:spcPct val="20000"/>
        </a:spcBef>
        <a:buFont typeface="Arial"/>
        <a:buChar char="•"/>
        <a:defRPr sz="3099" kern="1200">
          <a:solidFill>
            <a:schemeClr val="tx1"/>
          </a:solidFill>
          <a:latin typeface="+mn-lt"/>
          <a:ea typeface="+mn-ea"/>
          <a:cs typeface="+mn-cs"/>
        </a:defRPr>
      </a:lvl3pPr>
      <a:lvl4pPr marL="2051286" indent="-293041" algn="l" defTabSz="586082" rtl="0" eaLnBrk="1" latinLnBrk="0" hangingPunct="1">
        <a:spcBef>
          <a:spcPct val="20000"/>
        </a:spcBef>
        <a:buFont typeface="Arial"/>
        <a:buChar char="–"/>
        <a:defRPr sz="2549" kern="1200">
          <a:solidFill>
            <a:schemeClr val="tx1"/>
          </a:solidFill>
          <a:latin typeface="+mn-lt"/>
          <a:ea typeface="+mn-ea"/>
          <a:cs typeface="+mn-cs"/>
        </a:defRPr>
      </a:lvl4pPr>
      <a:lvl5pPr marL="2637368" indent="-293041" algn="l" defTabSz="586082" rtl="0" eaLnBrk="1" latinLnBrk="0" hangingPunct="1">
        <a:spcBef>
          <a:spcPct val="20000"/>
        </a:spcBef>
        <a:buFont typeface="Arial"/>
        <a:buChar char="»"/>
        <a:defRPr sz="2549" kern="1200">
          <a:solidFill>
            <a:schemeClr val="tx1"/>
          </a:solidFill>
          <a:latin typeface="+mn-lt"/>
          <a:ea typeface="+mn-ea"/>
          <a:cs typeface="+mn-cs"/>
        </a:defRPr>
      </a:lvl5pPr>
      <a:lvl6pPr marL="3223450" indent="-293041" algn="l" defTabSz="586082" rtl="0" eaLnBrk="1" latinLnBrk="0" hangingPunct="1">
        <a:spcBef>
          <a:spcPct val="20000"/>
        </a:spcBef>
        <a:buFont typeface="Arial"/>
        <a:buChar char="•"/>
        <a:defRPr sz="2549" kern="1200">
          <a:solidFill>
            <a:schemeClr val="tx1"/>
          </a:solidFill>
          <a:latin typeface="+mn-lt"/>
          <a:ea typeface="+mn-ea"/>
          <a:cs typeface="+mn-cs"/>
        </a:defRPr>
      </a:lvl6pPr>
      <a:lvl7pPr marL="3809531" indent="-293041" algn="l" defTabSz="586082" rtl="0" eaLnBrk="1" latinLnBrk="0" hangingPunct="1">
        <a:spcBef>
          <a:spcPct val="20000"/>
        </a:spcBef>
        <a:buFont typeface="Arial"/>
        <a:buChar char="•"/>
        <a:defRPr sz="2549" kern="1200">
          <a:solidFill>
            <a:schemeClr val="tx1"/>
          </a:solidFill>
          <a:latin typeface="+mn-lt"/>
          <a:ea typeface="+mn-ea"/>
          <a:cs typeface="+mn-cs"/>
        </a:defRPr>
      </a:lvl7pPr>
      <a:lvl8pPr marL="4395613" indent="-293041" algn="l" defTabSz="586082" rtl="0" eaLnBrk="1" latinLnBrk="0" hangingPunct="1">
        <a:spcBef>
          <a:spcPct val="20000"/>
        </a:spcBef>
        <a:buFont typeface="Arial"/>
        <a:buChar char="•"/>
        <a:defRPr sz="2549" kern="1200">
          <a:solidFill>
            <a:schemeClr val="tx1"/>
          </a:solidFill>
          <a:latin typeface="+mn-lt"/>
          <a:ea typeface="+mn-ea"/>
          <a:cs typeface="+mn-cs"/>
        </a:defRPr>
      </a:lvl8pPr>
      <a:lvl9pPr marL="4981695" indent="-293041" algn="l" defTabSz="586082" rtl="0" eaLnBrk="1" latinLnBrk="0" hangingPunct="1">
        <a:spcBef>
          <a:spcPct val="20000"/>
        </a:spcBef>
        <a:buFont typeface="Arial"/>
        <a:buChar char="•"/>
        <a:defRPr sz="2549" kern="1200">
          <a:solidFill>
            <a:schemeClr val="tx1"/>
          </a:solidFill>
          <a:latin typeface="+mn-lt"/>
          <a:ea typeface="+mn-ea"/>
          <a:cs typeface="+mn-cs"/>
        </a:defRPr>
      </a:lvl9pPr>
    </p:bodyStyle>
    <p:otherStyle>
      <a:defPPr>
        <a:defRPr lang="en-US"/>
      </a:defPPr>
      <a:lvl1pPr marL="0" algn="l" defTabSz="586082" rtl="0" eaLnBrk="1" latinLnBrk="0" hangingPunct="1">
        <a:defRPr sz="2300" kern="1200">
          <a:solidFill>
            <a:schemeClr val="tx1"/>
          </a:solidFill>
          <a:latin typeface="+mn-lt"/>
          <a:ea typeface="+mn-ea"/>
          <a:cs typeface="+mn-cs"/>
        </a:defRPr>
      </a:lvl1pPr>
      <a:lvl2pPr marL="586082" algn="l" defTabSz="586082" rtl="0" eaLnBrk="1" latinLnBrk="0" hangingPunct="1">
        <a:defRPr sz="2300" kern="1200">
          <a:solidFill>
            <a:schemeClr val="tx1"/>
          </a:solidFill>
          <a:latin typeface="+mn-lt"/>
          <a:ea typeface="+mn-ea"/>
          <a:cs typeface="+mn-cs"/>
        </a:defRPr>
      </a:lvl2pPr>
      <a:lvl3pPr marL="1172164" algn="l" defTabSz="586082" rtl="0" eaLnBrk="1" latinLnBrk="0" hangingPunct="1">
        <a:defRPr sz="2300" kern="1200">
          <a:solidFill>
            <a:schemeClr val="tx1"/>
          </a:solidFill>
          <a:latin typeface="+mn-lt"/>
          <a:ea typeface="+mn-ea"/>
          <a:cs typeface="+mn-cs"/>
        </a:defRPr>
      </a:lvl3pPr>
      <a:lvl4pPr marL="1758245" algn="l" defTabSz="586082" rtl="0" eaLnBrk="1" latinLnBrk="0" hangingPunct="1">
        <a:defRPr sz="2300" kern="1200">
          <a:solidFill>
            <a:schemeClr val="tx1"/>
          </a:solidFill>
          <a:latin typeface="+mn-lt"/>
          <a:ea typeface="+mn-ea"/>
          <a:cs typeface="+mn-cs"/>
        </a:defRPr>
      </a:lvl4pPr>
      <a:lvl5pPr marL="2344327" algn="l" defTabSz="586082" rtl="0" eaLnBrk="1" latinLnBrk="0" hangingPunct="1">
        <a:defRPr sz="2300" kern="1200">
          <a:solidFill>
            <a:schemeClr val="tx1"/>
          </a:solidFill>
          <a:latin typeface="+mn-lt"/>
          <a:ea typeface="+mn-ea"/>
          <a:cs typeface="+mn-cs"/>
        </a:defRPr>
      </a:lvl5pPr>
      <a:lvl6pPr marL="2930409" algn="l" defTabSz="586082" rtl="0" eaLnBrk="1" latinLnBrk="0" hangingPunct="1">
        <a:defRPr sz="2300" kern="1200">
          <a:solidFill>
            <a:schemeClr val="tx1"/>
          </a:solidFill>
          <a:latin typeface="+mn-lt"/>
          <a:ea typeface="+mn-ea"/>
          <a:cs typeface="+mn-cs"/>
        </a:defRPr>
      </a:lvl6pPr>
      <a:lvl7pPr marL="3516491" algn="l" defTabSz="586082" rtl="0" eaLnBrk="1" latinLnBrk="0" hangingPunct="1">
        <a:defRPr sz="2300" kern="1200">
          <a:solidFill>
            <a:schemeClr val="tx1"/>
          </a:solidFill>
          <a:latin typeface="+mn-lt"/>
          <a:ea typeface="+mn-ea"/>
          <a:cs typeface="+mn-cs"/>
        </a:defRPr>
      </a:lvl7pPr>
      <a:lvl8pPr marL="4102572" algn="l" defTabSz="586082" rtl="0" eaLnBrk="1" latinLnBrk="0" hangingPunct="1">
        <a:defRPr sz="2300" kern="1200">
          <a:solidFill>
            <a:schemeClr val="tx1"/>
          </a:solidFill>
          <a:latin typeface="+mn-lt"/>
          <a:ea typeface="+mn-ea"/>
          <a:cs typeface="+mn-cs"/>
        </a:defRPr>
      </a:lvl8pPr>
      <a:lvl9pPr marL="4688654" algn="l" defTabSz="586082" rtl="0" eaLnBrk="1" latinLnBrk="0" hangingPunct="1">
        <a:defRPr sz="23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6958960"/>
      </p:ext>
    </p:extLst>
  </p:cSld>
  <p:clrMap bg1="lt1" tx1="dk1" bg2="lt2" tx2="dk2" accent1="accent1" accent2="accent2" accent3="accent3" accent4="accent4" accent5="accent5" accent6="accent6" hlink="hlink" folHlink="folHlink"/>
  <p:sldLayoutIdLst>
    <p:sldLayoutId id="2147483653" r:id="rId1"/>
  </p:sldLayoutIdLst>
  <p:hf sldNum="0" hdr="0" ftr="0"/>
  <p:txStyles>
    <p:titleStyle>
      <a:lvl1pPr algn="ctr" defTabSz="454888" rtl="0" eaLnBrk="1" latinLnBrk="0" hangingPunct="1">
        <a:spcBef>
          <a:spcPct val="0"/>
        </a:spcBef>
        <a:buNone/>
        <a:defRPr sz="4400" kern="1200">
          <a:solidFill>
            <a:schemeClr val="tx1"/>
          </a:solidFill>
          <a:latin typeface="+mj-lt"/>
          <a:ea typeface="+mj-ea"/>
          <a:cs typeface="+mj-cs"/>
        </a:defRPr>
      </a:lvl1pPr>
    </p:titleStyle>
    <p:bodyStyle>
      <a:lvl1pPr marL="341157" indent="-341157" algn="l" defTabSz="454888" rtl="0" eaLnBrk="1" latinLnBrk="0" hangingPunct="1">
        <a:spcBef>
          <a:spcPct val="20000"/>
        </a:spcBef>
        <a:buFont typeface="Arial"/>
        <a:buChar char="•"/>
        <a:defRPr sz="3200" kern="1200">
          <a:solidFill>
            <a:schemeClr val="tx1"/>
          </a:solidFill>
          <a:latin typeface="+mn-lt"/>
          <a:ea typeface="+mn-ea"/>
          <a:cs typeface="+mn-cs"/>
        </a:defRPr>
      </a:lvl1pPr>
      <a:lvl2pPr marL="739171" indent="-284288" algn="l" defTabSz="454888" rtl="0" eaLnBrk="1" latinLnBrk="0" hangingPunct="1">
        <a:spcBef>
          <a:spcPct val="20000"/>
        </a:spcBef>
        <a:buFont typeface="Arial"/>
        <a:buChar char="–"/>
        <a:defRPr sz="2800" kern="1200">
          <a:solidFill>
            <a:schemeClr val="tx1"/>
          </a:solidFill>
          <a:latin typeface="+mn-lt"/>
          <a:ea typeface="+mn-ea"/>
          <a:cs typeface="+mn-cs"/>
        </a:defRPr>
      </a:lvl2pPr>
      <a:lvl3pPr marL="1137183" indent="-227444" algn="l" defTabSz="454888" rtl="0" eaLnBrk="1" latinLnBrk="0" hangingPunct="1">
        <a:spcBef>
          <a:spcPct val="20000"/>
        </a:spcBef>
        <a:buFont typeface="Arial"/>
        <a:buChar char="•"/>
        <a:defRPr sz="2400" kern="1200">
          <a:solidFill>
            <a:schemeClr val="tx1"/>
          </a:solidFill>
          <a:latin typeface="+mn-lt"/>
          <a:ea typeface="+mn-ea"/>
          <a:cs typeface="+mn-cs"/>
        </a:defRPr>
      </a:lvl3pPr>
      <a:lvl4pPr marL="1592061" indent="-227444" algn="l" defTabSz="454888" rtl="0" eaLnBrk="1" latinLnBrk="0" hangingPunct="1">
        <a:spcBef>
          <a:spcPct val="20000"/>
        </a:spcBef>
        <a:buFont typeface="Arial"/>
        <a:buChar char="–"/>
        <a:defRPr sz="2000" kern="1200">
          <a:solidFill>
            <a:schemeClr val="tx1"/>
          </a:solidFill>
          <a:latin typeface="+mn-lt"/>
          <a:ea typeface="+mn-ea"/>
          <a:cs typeface="+mn-cs"/>
        </a:defRPr>
      </a:lvl4pPr>
      <a:lvl5pPr marL="2046935" indent="-227444" algn="l" defTabSz="454888" rtl="0" eaLnBrk="1" latinLnBrk="0" hangingPunct="1">
        <a:spcBef>
          <a:spcPct val="20000"/>
        </a:spcBef>
        <a:buFont typeface="Arial"/>
        <a:buChar char="»"/>
        <a:defRPr sz="2000" kern="1200">
          <a:solidFill>
            <a:schemeClr val="tx1"/>
          </a:solidFill>
          <a:latin typeface="+mn-lt"/>
          <a:ea typeface="+mn-ea"/>
          <a:cs typeface="+mn-cs"/>
        </a:defRPr>
      </a:lvl5pPr>
      <a:lvl6pPr marL="2501804" indent="-227444" algn="l" defTabSz="454888" rtl="0" eaLnBrk="1" latinLnBrk="0" hangingPunct="1">
        <a:spcBef>
          <a:spcPct val="20000"/>
        </a:spcBef>
        <a:buFont typeface="Arial"/>
        <a:buChar char="•"/>
        <a:defRPr sz="2000" kern="1200">
          <a:solidFill>
            <a:schemeClr val="tx1"/>
          </a:solidFill>
          <a:latin typeface="+mn-lt"/>
          <a:ea typeface="+mn-ea"/>
          <a:cs typeface="+mn-cs"/>
        </a:defRPr>
      </a:lvl6pPr>
      <a:lvl7pPr marL="2956678" indent="-227444" algn="l" defTabSz="454888" rtl="0" eaLnBrk="1" latinLnBrk="0" hangingPunct="1">
        <a:spcBef>
          <a:spcPct val="20000"/>
        </a:spcBef>
        <a:buFont typeface="Arial"/>
        <a:buChar char="•"/>
        <a:defRPr sz="2000" kern="1200">
          <a:solidFill>
            <a:schemeClr val="tx1"/>
          </a:solidFill>
          <a:latin typeface="+mn-lt"/>
          <a:ea typeface="+mn-ea"/>
          <a:cs typeface="+mn-cs"/>
        </a:defRPr>
      </a:lvl7pPr>
      <a:lvl8pPr marL="3411556" indent="-227444" algn="l" defTabSz="454888" rtl="0" eaLnBrk="1" latinLnBrk="0" hangingPunct="1">
        <a:spcBef>
          <a:spcPct val="20000"/>
        </a:spcBef>
        <a:buFont typeface="Arial"/>
        <a:buChar char="•"/>
        <a:defRPr sz="2000" kern="1200">
          <a:solidFill>
            <a:schemeClr val="tx1"/>
          </a:solidFill>
          <a:latin typeface="+mn-lt"/>
          <a:ea typeface="+mn-ea"/>
          <a:cs typeface="+mn-cs"/>
        </a:defRPr>
      </a:lvl8pPr>
      <a:lvl9pPr marL="3866428" indent="-227444" algn="l" defTabSz="454888"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4888" rtl="0" eaLnBrk="1" latinLnBrk="0" hangingPunct="1">
        <a:defRPr sz="1800" kern="1200">
          <a:solidFill>
            <a:schemeClr val="tx1"/>
          </a:solidFill>
          <a:latin typeface="+mn-lt"/>
          <a:ea typeface="+mn-ea"/>
          <a:cs typeface="+mn-cs"/>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4"/>
          <a:stretch>
            <a:fillRect/>
          </a:stretch>
        </a:blipFill>
        <a:effectLst/>
      </p:bgPr>
    </p:bg>
    <p:spTree>
      <p:nvGrpSpPr>
        <p:cNvPr id="1" name=""/>
        <p:cNvGrpSpPr/>
        <p:nvPr/>
      </p:nvGrpSpPr>
      <p:grpSpPr>
        <a:xfrm>
          <a:off x="0" y="0"/>
          <a:ext cx="0" cy="0"/>
          <a:chOff x="0" y="0"/>
          <a:chExt cx="0" cy="0"/>
        </a:xfrm>
      </p:grpSpPr>
      <p:sp>
        <p:nvSpPr>
          <p:cNvPr id="2" name="Subtitle 2"/>
          <p:cNvSpPr txBox="1">
            <a:spLocks/>
          </p:cNvSpPr>
          <p:nvPr/>
        </p:nvSpPr>
        <p:spPr>
          <a:xfrm>
            <a:off x="11216024" y="6620933"/>
            <a:ext cx="739936" cy="228600"/>
          </a:xfrm>
          <a:prstGeom prst="rect">
            <a:avLst/>
          </a:prstGeom>
        </p:spPr>
        <p:txBody>
          <a:bodyPr lIns="90964" tIns="45482" rIns="90964" bIns="45482"/>
          <a:lstStyle>
            <a:lvl1pPr marL="0" indent="0" algn="l" defTabSz="457200" rtl="0" eaLnBrk="1" latinLnBrk="0" hangingPunct="1">
              <a:spcBef>
                <a:spcPct val="20000"/>
              </a:spcBef>
              <a:buFont typeface="Arial"/>
              <a:buNone/>
              <a:defRPr sz="1800" kern="1200">
                <a:solidFill>
                  <a:srgbClr val="00AF78"/>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r"/>
            <a:fld id="{21AD1E46-6C0E-2740-8AE4-E7555976E32C}" type="slidenum">
              <a:rPr lang="en-US" sz="1000" smtClean="0">
                <a:solidFill>
                  <a:srgbClr val="508ABA"/>
                </a:solidFill>
                <a:latin typeface="Trebuchet MS"/>
                <a:cs typeface="Trebuchet MS"/>
              </a:rPr>
              <a:pPr algn="r"/>
              <a:t>‹#›</a:t>
            </a:fld>
            <a:endParaRPr lang="en-US" sz="1000" dirty="0">
              <a:solidFill>
                <a:srgbClr val="508ABA"/>
              </a:solidFill>
              <a:latin typeface="Trebuchet MS"/>
              <a:cs typeface="Trebuchet MS"/>
            </a:endParaRPr>
          </a:p>
        </p:txBody>
      </p:sp>
    </p:spTree>
    <p:extLst>
      <p:ext uri="{BB962C8B-B14F-4D97-AF65-F5344CB8AC3E}">
        <p14:creationId xmlns:p14="http://schemas.microsoft.com/office/powerpoint/2010/main" val="887952589"/>
      </p:ext>
    </p:extLst>
  </p:cSld>
  <p:clrMap bg1="lt1" tx1="dk1" bg2="lt2" tx2="dk2" accent1="accent1" accent2="accent2" accent3="accent3" accent4="accent4" accent5="accent5" accent6="accent6" hlink="hlink" folHlink="folHlink"/>
  <p:sldLayoutIdLst>
    <p:sldLayoutId id="2147483661" r:id="rId1"/>
    <p:sldLayoutId id="2147483662" r:id="rId2"/>
  </p:sldLayoutIdLst>
  <p:hf sldNum="0" hdr="0" ftr="0"/>
  <p:txStyles>
    <p:titleStyle>
      <a:lvl1pPr algn="ctr" defTabSz="454888" rtl="0" eaLnBrk="1" latinLnBrk="0" hangingPunct="1">
        <a:spcBef>
          <a:spcPct val="0"/>
        </a:spcBef>
        <a:buNone/>
        <a:defRPr sz="4400" kern="1200">
          <a:solidFill>
            <a:schemeClr val="tx1"/>
          </a:solidFill>
          <a:latin typeface="+mj-lt"/>
          <a:ea typeface="+mj-ea"/>
          <a:cs typeface="+mj-cs"/>
        </a:defRPr>
      </a:lvl1pPr>
    </p:titleStyle>
    <p:bodyStyle>
      <a:lvl1pPr marL="341157" indent="-341157" algn="l" defTabSz="454888" rtl="0" eaLnBrk="1" latinLnBrk="0" hangingPunct="1">
        <a:spcBef>
          <a:spcPct val="20000"/>
        </a:spcBef>
        <a:buFont typeface="Arial"/>
        <a:buChar char="•"/>
        <a:defRPr sz="3200" kern="1200">
          <a:solidFill>
            <a:schemeClr val="tx1"/>
          </a:solidFill>
          <a:latin typeface="+mn-lt"/>
          <a:ea typeface="+mn-ea"/>
          <a:cs typeface="+mn-cs"/>
        </a:defRPr>
      </a:lvl1pPr>
      <a:lvl2pPr marL="739171" indent="-284288" algn="l" defTabSz="454888" rtl="0" eaLnBrk="1" latinLnBrk="0" hangingPunct="1">
        <a:spcBef>
          <a:spcPct val="20000"/>
        </a:spcBef>
        <a:buFont typeface="Arial"/>
        <a:buChar char="–"/>
        <a:defRPr sz="2800" kern="1200">
          <a:solidFill>
            <a:schemeClr val="tx1"/>
          </a:solidFill>
          <a:latin typeface="+mn-lt"/>
          <a:ea typeface="+mn-ea"/>
          <a:cs typeface="+mn-cs"/>
        </a:defRPr>
      </a:lvl2pPr>
      <a:lvl3pPr marL="1137183" indent="-227444" algn="l" defTabSz="454888" rtl="0" eaLnBrk="1" latinLnBrk="0" hangingPunct="1">
        <a:spcBef>
          <a:spcPct val="20000"/>
        </a:spcBef>
        <a:buFont typeface="Arial"/>
        <a:buChar char="•"/>
        <a:defRPr sz="2400" kern="1200">
          <a:solidFill>
            <a:schemeClr val="tx1"/>
          </a:solidFill>
          <a:latin typeface="+mn-lt"/>
          <a:ea typeface="+mn-ea"/>
          <a:cs typeface="+mn-cs"/>
        </a:defRPr>
      </a:lvl3pPr>
      <a:lvl4pPr marL="1592061" indent="-227444" algn="l" defTabSz="454888" rtl="0" eaLnBrk="1" latinLnBrk="0" hangingPunct="1">
        <a:spcBef>
          <a:spcPct val="20000"/>
        </a:spcBef>
        <a:buFont typeface="Arial"/>
        <a:buChar char="–"/>
        <a:defRPr sz="2000" kern="1200">
          <a:solidFill>
            <a:schemeClr val="tx1"/>
          </a:solidFill>
          <a:latin typeface="+mn-lt"/>
          <a:ea typeface="+mn-ea"/>
          <a:cs typeface="+mn-cs"/>
        </a:defRPr>
      </a:lvl4pPr>
      <a:lvl5pPr marL="2046935" indent="-227444" algn="l" defTabSz="454888" rtl="0" eaLnBrk="1" latinLnBrk="0" hangingPunct="1">
        <a:spcBef>
          <a:spcPct val="20000"/>
        </a:spcBef>
        <a:buFont typeface="Arial"/>
        <a:buChar char="»"/>
        <a:defRPr sz="2000" kern="1200">
          <a:solidFill>
            <a:schemeClr val="tx1"/>
          </a:solidFill>
          <a:latin typeface="+mn-lt"/>
          <a:ea typeface="+mn-ea"/>
          <a:cs typeface="+mn-cs"/>
        </a:defRPr>
      </a:lvl5pPr>
      <a:lvl6pPr marL="2501804" indent="-227444" algn="l" defTabSz="454888" rtl="0" eaLnBrk="1" latinLnBrk="0" hangingPunct="1">
        <a:spcBef>
          <a:spcPct val="20000"/>
        </a:spcBef>
        <a:buFont typeface="Arial"/>
        <a:buChar char="•"/>
        <a:defRPr sz="2000" kern="1200">
          <a:solidFill>
            <a:schemeClr val="tx1"/>
          </a:solidFill>
          <a:latin typeface="+mn-lt"/>
          <a:ea typeface="+mn-ea"/>
          <a:cs typeface="+mn-cs"/>
        </a:defRPr>
      </a:lvl6pPr>
      <a:lvl7pPr marL="2956678" indent="-227444" algn="l" defTabSz="454888" rtl="0" eaLnBrk="1" latinLnBrk="0" hangingPunct="1">
        <a:spcBef>
          <a:spcPct val="20000"/>
        </a:spcBef>
        <a:buFont typeface="Arial"/>
        <a:buChar char="•"/>
        <a:defRPr sz="2000" kern="1200">
          <a:solidFill>
            <a:schemeClr val="tx1"/>
          </a:solidFill>
          <a:latin typeface="+mn-lt"/>
          <a:ea typeface="+mn-ea"/>
          <a:cs typeface="+mn-cs"/>
        </a:defRPr>
      </a:lvl7pPr>
      <a:lvl8pPr marL="3411556" indent="-227444" algn="l" defTabSz="454888" rtl="0" eaLnBrk="1" latinLnBrk="0" hangingPunct="1">
        <a:spcBef>
          <a:spcPct val="20000"/>
        </a:spcBef>
        <a:buFont typeface="Arial"/>
        <a:buChar char="•"/>
        <a:defRPr sz="2000" kern="1200">
          <a:solidFill>
            <a:schemeClr val="tx1"/>
          </a:solidFill>
          <a:latin typeface="+mn-lt"/>
          <a:ea typeface="+mn-ea"/>
          <a:cs typeface="+mn-cs"/>
        </a:defRPr>
      </a:lvl8pPr>
      <a:lvl9pPr marL="3866428" indent="-227444" algn="l" defTabSz="454888"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4888" rtl="0" eaLnBrk="1" latinLnBrk="0" hangingPunct="1">
        <a:defRPr sz="1800" kern="1200">
          <a:solidFill>
            <a:schemeClr val="tx1"/>
          </a:solidFill>
          <a:latin typeface="+mn-lt"/>
          <a:ea typeface="+mn-ea"/>
          <a:cs typeface="+mn-cs"/>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10" cstate="prin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3785766"/>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3" r:id="rId7"/>
    <p:sldLayoutId id="2147483674" r:id="rId8"/>
  </p:sldLayoutIdLst>
  <p:hf sldNum="0" hdr="0" ftr="0"/>
  <p:txStyles>
    <p:titleStyle>
      <a:lvl1pPr algn="ctr" defTabSz="454888" rtl="0" eaLnBrk="1" latinLnBrk="0" hangingPunct="1">
        <a:spcBef>
          <a:spcPct val="0"/>
        </a:spcBef>
        <a:buNone/>
        <a:defRPr sz="4400" kern="1200">
          <a:solidFill>
            <a:schemeClr val="tx1"/>
          </a:solidFill>
          <a:latin typeface="+mj-lt"/>
          <a:ea typeface="+mj-ea"/>
          <a:cs typeface="+mj-cs"/>
        </a:defRPr>
      </a:lvl1pPr>
    </p:titleStyle>
    <p:bodyStyle>
      <a:lvl1pPr marL="341157" indent="-341157" algn="l" defTabSz="454888" rtl="0" eaLnBrk="1" latinLnBrk="0" hangingPunct="1">
        <a:spcBef>
          <a:spcPct val="20000"/>
        </a:spcBef>
        <a:buFont typeface="Arial"/>
        <a:buChar char="•"/>
        <a:defRPr sz="3200" kern="1200">
          <a:solidFill>
            <a:schemeClr val="tx1"/>
          </a:solidFill>
          <a:latin typeface="+mn-lt"/>
          <a:ea typeface="+mn-ea"/>
          <a:cs typeface="+mn-cs"/>
        </a:defRPr>
      </a:lvl1pPr>
      <a:lvl2pPr marL="739171" indent="-284288" algn="l" defTabSz="454888" rtl="0" eaLnBrk="1" latinLnBrk="0" hangingPunct="1">
        <a:spcBef>
          <a:spcPct val="20000"/>
        </a:spcBef>
        <a:buFont typeface="Arial"/>
        <a:buChar char="–"/>
        <a:defRPr sz="2800" kern="1200">
          <a:solidFill>
            <a:schemeClr val="tx1"/>
          </a:solidFill>
          <a:latin typeface="+mn-lt"/>
          <a:ea typeface="+mn-ea"/>
          <a:cs typeface="+mn-cs"/>
        </a:defRPr>
      </a:lvl2pPr>
      <a:lvl3pPr marL="1137183" indent="-227444" algn="l" defTabSz="454888" rtl="0" eaLnBrk="1" latinLnBrk="0" hangingPunct="1">
        <a:spcBef>
          <a:spcPct val="20000"/>
        </a:spcBef>
        <a:buFont typeface="Arial"/>
        <a:buChar char="•"/>
        <a:defRPr sz="2400" kern="1200">
          <a:solidFill>
            <a:schemeClr val="tx1"/>
          </a:solidFill>
          <a:latin typeface="+mn-lt"/>
          <a:ea typeface="+mn-ea"/>
          <a:cs typeface="+mn-cs"/>
        </a:defRPr>
      </a:lvl3pPr>
      <a:lvl4pPr marL="1592061" indent="-227444" algn="l" defTabSz="454888" rtl="0" eaLnBrk="1" latinLnBrk="0" hangingPunct="1">
        <a:spcBef>
          <a:spcPct val="20000"/>
        </a:spcBef>
        <a:buFont typeface="Arial"/>
        <a:buChar char="–"/>
        <a:defRPr sz="2000" kern="1200">
          <a:solidFill>
            <a:schemeClr val="tx1"/>
          </a:solidFill>
          <a:latin typeface="+mn-lt"/>
          <a:ea typeface="+mn-ea"/>
          <a:cs typeface="+mn-cs"/>
        </a:defRPr>
      </a:lvl4pPr>
      <a:lvl5pPr marL="2046935" indent="-227444" algn="l" defTabSz="454888" rtl="0" eaLnBrk="1" latinLnBrk="0" hangingPunct="1">
        <a:spcBef>
          <a:spcPct val="20000"/>
        </a:spcBef>
        <a:buFont typeface="Arial"/>
        <a:buChar char="»"/>
        <a:defRPr sz="2000" kern="1200">
          <a:solidFill>
            <a:schemeClr val="tx1"/>
          </a:solidFill>
          <a:latin typeface="+mn-lt"/>
          <a:ea typeface="+mn-ea"/>
          <a:cs typeface="+mn-cs"/>
        </a:defRPr>
      </a:lvl5pPr>
      <a:lvl6pPr marL="2501804" indent="-227444" algn="l" defTabSz="454888" rtl="0" eaLnBrk="1" latinLnBrk="0" hangingPunct="1">
        <a:spcBef>
          <a:spcPct val="20000"/>
        </a:spcBef>
        <a:buFont typeface="Arial"/>
        <a:buChar char="•"/>
        <a:defRPr sz="2000" kern="1200">
          <a:solidFill>
            <a:schemeClr val="tx1"/>
          </a:solidFill>
          <a:latin typeface="+mn-lt"/>
          <a:ea typeface="+mn-ea"/>
          <a:cs typeface="+mn-cs"/>
        </a:defRPr>
      </a:lvl6pPr>
      <a:lvl7pPr marL="2956678" indent="-227444" algn="l" defTabSz="454888" rtl="0" eaLnBrk="1" latinLnBrk="0" hangingPunct="1">
        <a:spcBef>
          <a:spcPct val="20000"/>
        </a:spcBef>
        <a:buFont typeface="Arial"/>
        <a:buChar char="•"/>
        <a:defRPr sz="2000" kern="1200">
          <a:solidFill>
            <a:schemeClr val="tx1"/>
          </a:solidFill>
          <a:latin typeface="+mn-lt"/>
          <a:ea typeface="+mn-ea"/>
          <a:cs typeface="+mn-cs"/>
        </a:defRPr>
      </a:lvl7pPr>
      <a:lvl8pPr marL="3411556" indent="-227444" algn="l" defTabSz="454888" rtl="0" eaLnBrk="1" latinLnBrk="0" hangingPunct="1">
        <a:spcBef>
          <a:spcPct val="20000"/>
        </a:spcBef>
        <a:buFont typeface="Arial"/>
        <a:buChar char="•"/>
        <a:defRPr sz="2000" kern="1200">
          <a:solidFill>
            <a:schemeClr val="tx1"/>
          </a:solidFill>
          <a:latin typeface="+mn-lt"/>
          <a:ea typeface="+mn-ea"/>
          <a:cs typeface="+mn-cs"/>
        </a:defRPr>
      </a:lvl8pPr>
      <a:lvl9pPr marL="3866428" indent="-227444" algn="l" defTabSz="454888"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4888" rtl="0" eaLnBrk="1" latinLnBrk="0" hangingPunct="1">
        <a:defRPr sz="1800" kern="1200">
          <a:solidFill>
            <a:schemeClr val="tx1"/>
          </a:solidFill>
          <a:latin typeface="+mn-lt"/>
          <a:ea typeface="+mn-ea"/>
          <a:cs typeface="+mn-cs"/>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4"/>
          <a:stretch>
            <a:fillRect/>
          </a:stretch>
        </a:blipFill>
        <a:effectLst/>
      </p:bgPr>
    </p:bg>
    <p:spTree>
      <p:nvGrpSpPr>
        <p:cNvPr id="1" name=""/>
        <p:cNvGrpSpPr/>
        <p:nvPr/>
      </p:nvGrpSpPr>
      <p:grpSpPr>
        <a:xfrm>
          <a:off x="0" y="0"/>
          <a:ext cx="0" cy="0"/>
          <a:chOff x="0" y="0"/>
          <a:chExt cx="0" cy="0"/>
        </a:xfrm>
      </p:grpSpPr>
      <p:sp>
        <p:nvSpPr>
          <p:cNvPr id="2" name="Subtitle 2"/>
          <p:cNvSpPr txBox="1">
            <a:spLocks/>
          </p:cNvSpPr>
          <p:nvPr userDrawn="1"/>
        </p:nvSpPr>
        <p:spPr>
          <a:xfrm>
            <a:off x="11216024" y="6629400"/>
            <a:ext cx="739936" cy="228600"/>
          </a:xfrm>
          <a:prstGeom prst="rect">
            <a:avLst/>
          </a:prstGeom>
        </p:spPr>
        <p:txBody>
          <a:bodyPr lIns="90964" tIns="45482" rIns="90964" bIns="45482"/>
          <a:lstStyle>
            <a:lvl1pPr marL="0" indent="0" algn="l" defTabSz="457200" rtl="0" eaLnBrk="1" latinLnBrk="0" hangingPunct="1">
              <a:spcBef>
                <a:spcPct val="20000"/>
              </a:spcBef>
              <a:buFont typeface="Arial"/>
              <a:buNone/>
              <a:defRPr sz="1800" kern="1200">
                <a:solidFill>
                  <a:srgbClr val="00AF78"/>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r"/>
            <a:fld id="{21AD1E46-6C0E-2740-8AE4-E7555976E32C}" type="slidenum">
              <a:rPr lang="en-US" sz="1000" smtClean="0">
                <a:solidFill>
                  <a:srgbClr val="508ABA"/>
                </a:solidFill>
                <a:latin typeface="Trebuchet MS"/>
                <a:cs typeface="Trebuchet MS"/>
              </a:rPr>
              <a:pPr algn="r"/>
              <a:t>‹#›</a:t>
            </a:fld>
            <a:endParaRPr lang="en-US" sz="1000" dirty="0">
              <a:solidFill>
                <a:srgbClr val="508ABA"/>
              </a:solidFill>
              <a:latin typeface="Trebuchet MS"/>
              <a:cs typeface="Trebuchet MS"/>
            </a:endParaRPr>
          </a:p>
        </p:txBody>
      </p:sp>
    </p:spTree>
    <p:extLst>
      <p:ext uri="{BB962C8B-B14F-4D97-AF65-F5344CB8AC3E}">
        <p14:creationId xmlns:p14="http://schemas.microsoft.com/office/powerpoint/2010/main" val="1561671224"/>
      </p:ext>
    </p:extLst>
  </p:cSld>
  <p:clrMap bg1="lt1" tx1="dk1" bg2="lt2" tx2="dk2" accent1="accent1" accent2="accent2" accent3="accent3" accent4="accent4" accent5="accent5" accent6="accent6" hlink="hlink" folHlink="folHlink"/>
  <p:sldLayoutIdLst>
    <p:sldLayoutId id="2147483676" r:id="rId1"/>
    <p:sldLayoutId id="2147483677" r:id="rId2"/>
  </p:sldLayoutIdLst>
  <p:hf sldNum="0" hdr="0" ftr="0"/>
  <p:txStyles>
    <p:titleStyle>
      <a:lvl1pPr algn="ctr" defTabSz="454888" rtl="0" eaLnBrk="1" latinLnBrk="0" hangingPunct="1">
        <a:spcBef>
          <a:spcPct val="0"/>
        </a:spcBef>
        <a:buNone/>
        <a:defRPr sz="4400" kern="1200">
          <a:solidFill>
            <a:schemeClr val="tx1"/>
          </a:solidFill>
          <a:latin typeface="+mj-lt"/>
          <a:ea typeface="+mj-ea"/>
          <a:cs typeface="+mj-cs"/>
        </a:defRPr>
      </a:lvl1pPr>
    </p:titleStyle>
    <p:bodyStyle>
      <a:lvl1pPr marL="341157" indent="-341157" algn="l" defTabSz="454888" rtl="0" eaLnBrk="1" latinLnBrk="0" hangingPunct="1">
        <a:spcBef>
          <a:spcPct val="20000"/>
        </a:spcBef>
        <a:buFont typeface="Arial"/>
        <a:buChar char="•"/>
        <a:defRPr sz="3200" kern="1200">
          <a:solidFill>
            <a:schemeClr val="tx1"/>
          </a:solidFill>
          <a:latin typeface="+mn-lt"/>
          <a:ea typeface="+mn-ea"/>
          <a:cs typeface="+mn-cs"/>
        </a:defRPr>
      </a:lvl1pPr>
      <a:lvl2pPr marL="739171" indent="-284288" algn="l" defTabSz="454888" rtl="0" eaLnBrk="1" latinLnBrk="0" hangingPunct="1">
        <a:spcBef>
          <a:spcPct val="20000"/>
        </a:spcBef>
        <a:buFont typeface="Arial"/>
        <a:buChar char="–"/>
        <a:defRPr sz="2800" kern="1200">
          <a:solidFill>
            <a:schemeClr val="tx1"/>
          </a:solidFill>
          <a:latin typeface="+mn-lt"/>
          <a:ea typeface="+mn-ea"/>
          <a:cs typeface="+mn-cs"/>
        </a:defRPr>
      </a:lvl2pPr>
      <a:lvl3pPr marL="1137183" indent="-227444" algn="l" defTabSz="454888" rtl="0" eaLnBrk="1" latinLnBrk="0" hangingPunct="1">
        <a:spcBef>
          <a:spcPct val="20000"/>
        </a:spcBef>
        <a:buFont typeface="Arial"/>
        <a:buChar char="•"/>
        <a:defRPr sz="2400" kern="1200">
          <a:solidFill>
            <a:schemeClr val="tx1"/>
          </a:solidFill>
          <a:latin typeface="+mn-lt"/>
          <a:ea typeface="+mn-ea"/>
          <a:cs typeface="+mn-cs"/>
        </a:defRPr>
      </a:lvl3pPr>
      <a:lvl4pPr marL="1592061" indent="-227444" algn="l" defTabSz="454888" rtl="0" eaLnBrk="1" latinLnBrk="0" hangingPunct="1">
        <a:spcBef>
          <a:spcPct val="20000"/>
        </a:spcBef>
        <a:buFont typeface="Arial"/>
        <a:buChar char="–"/>
        <a:defRPr sz="2000" kern="1200">
          <a:solidFill>
            <a:schemeClr val="tx1"/>
          </a:solidFill>
          <a:latin typeface="+mn-lt"/>
          <a:ea typeface="+mn-ea"/>
          <a:cs typeface="+mn-cs"/>
        </a:defRPr>
      </a:lvl4pPr>
      <a:lvl5pPr marL="2046935" indent="-227444" algn="l" defTabSz="454888" rtl="0" eaLnBrk="1" latinLnBrk="0" hangingPunct="1">
        <a:spcBef>
          <a:spcPct val="20000"/>
        </a:spcBef>
        <a:buFont typeface="Arial"/>
        <a:buChar char="»"/>
        <a:defRPr sz="2000" kern="1200">
          <a:solidFill>
            <a:schemeClr val="tx1"/>
          </a:solidFill>
          <a:latin typeface="+mn-lt"/>
          <a:ea typeface="+mn-ea"/>
          <a:cs typeface="+mn-cs"/>
        </a:defRPr>
      </a:lvl5pPr>
      <a:lvl6pPr marL="2501804" indent="-227444" algn="l" defTabSz="454888" rtl="0" eaLnBrk="1" latinLnBrk="0" hangingPunct="1">
        <a:spcBef>
          <a:spcPct val="20000"/>
        </a:spcBef>
        <a:buFont typeface="Arial"/>
        <a:buChar char="•"/>
        <a:defRPr sz="2000" kern="1200">
          <a:solidFill>
            <a:schemeClr val="tx1"/>
          </a:solidFill>
          <a:latin typeface="+mn-lt"/>
          <a:ea typeface="+mn-ea"/>
          <a:cs typeface="+mn-cs"/>
        </a:defRPr>
      </a:lvl6pPr>
      <a:lvl7pPr marL="2956678" indent="-227444" algn="l" defTabSz="454888" rtl="0" eaLnBrk="1" latinLnBrk="0" hangingPunct="1">
        <a:spcBef>
          <a:spcPct val="20000"/>
        </a:spcBef>
        <a:buFont typeface="Arial"/>
        <a:buChar char="•"/>
        <a:defRPr sz="2000" kern="1200">
          <a:solidFill>
            <a:schemeClr val="tx1"/>
          </a:solidFill>
          <a:latin typeface="+mn-lt"/>
          <a:ea typeface="+mn-ea"/>
          <a:cs typeface="+mn-cs"/>
        </a:defRPr>
      </a:lvl7pPr>
      <a:lvl8pPr marL="3411556" indent="-227444" algn="l" defTabSz="454888" rtl="0" eaLnBrk="1" latinLnBrk="0" hangingPunct="1">
        <a:spcBef>
          <a:spcPct val="20000"/>
        </a:spcBef>
        <a:buFont typeface="Arial"/>
        <a:buChar char="•"/>
        <a:defRPr sz="2000" kern="1200">
          <a:solidFill>
            <a:schemeClr val="tx1"/>
          </a:solidFill>
          <a:latin typeface="+mn-lt"/>
          <a:ea typeface="+mn-ea"/>
          <a:cs typeface="+mn-cs"/>
        </a:defRPr>
      </a:lvl8pPr>
      <a:lvl9pPr marL="3866428" indent="-227444" algn="l" defTabSz="454888"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4888" rtl="0" eaLnBrk="1" latinLnBrk="0" hangingPunct="1">
        <a:defRPr sz="1800" kern="1200">
          <a:solidFill>
            <a:schemeClr val="tx1"/>
          </a:solidFill>
          <a:latin typeface="+mn-lt"/>
          <a:ea typeface="+mn-ea"/>
          <a:cs typeface="+mn-cs"/>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233290" tIns="116662" rIns="233290" bIns="116662" rtlCol="0" anchor="ctr">
            <a:normAutofit/>
          </a:bodyPr>
          <a:lstStyle/>
          <a:p>
            <a:r>
              <a:rPr lang="en-US"/>
              <a:t>Click to edit Master title style</a:t>
            </a:r>
          </a:p>
        </p:txBody>
      </p:sp>
      <p:sp>
        <p:nvSpPr>
          <p:cNvPr id="3" name="Text Placeholder 2"/>
          <p:cNvSpPr>
            <a:spLocks noGrp="1"/>
          </p:cNvSpPr>
          <p:nvPr>
            <p:ph type="body" idx="1"/>
          </p:nvPr>
        </p:nvSpPr>
        <p:spPr>
          <a:xfrm>
            <a:off x="609600" y="1600204"/>
            <a:ext cx="10972800" cy="4525963"/>
          </a:xfrm>
          <a:prstGeom prst="rect">
            <a:avLst/>
          </a:prstGeom>
        </p:spPr>
        <p:txBody>
          <a:bodyPr vert="horz" lIns="233290" tIns="116662" rIns="233290" bIns="116662"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4165600" y="6356386"/>
            <a:ext cx="3860800" cy="365125"/>
          </a:xfrm>
          <a:prstGeom prst="rect">
            <a:avLst/>
          </a:prstGeom>
        </p:spPr>
        <p:txBody>
          <a:bodyPr vert="horz" lIns="233290" tIns="116662" rIns="233290" bIns="116662" rtlCol="0" anchor="ctr"/>
          <a:lstStyle>
            <a:lvl1pPr algn="ctr">
              <a:defRPr sz="15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86"/>
            <a:ext cx="2844800" cy="365125"/>
          </a:xfrm>
          <a:prstGeom prst="rect">
            <a:avLst/>
          </a:prstGeom>
        </p:spPr>
        <p:txBody>
          <a:bodyPr vert="horz" lIns="233290" tIns="116662" rIns="233290" bIns="116662" rtlCol="0" anchor="ctr"/>
          <a:lstStyle>
            <a:lvl1pPr algn="r">
              <a:defRPr sz="1500">
                <a:solidFill>
                  <a:schemeClr val="tx1">
                    <a:tint val="75000"/>
                  </a:schemeClr>
                </a:solidFill>
              </a:defRPr>
            </a:lvl1pPr>
          </a:lstStyle>
          <a:p>
            <a:fld id="{FC623D9C-B141-0E44-9A0E-426DA6A043B9}" type="slidenum">
              <a:rPr lang="en-US" smtClean="0"/>
              <a:t>‹#›</a:t>
            </a:fld>
            <a:endParaRPr lang="en-US"/>
          </a:p>
        </p:txBody>
      </p:sp>
    </p:spTree>
    <p:extLst>
      <p:ext uri="{BB962C8B-B14F-4D97-AF65-F5344CB8AC3E}">
        <p14:creationId xmlns:p14="http://schemas.microsoft.com/office/powerpoint/2010/main" val="2292228184"/>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hf sldNum="0" hdr="0" ftr="0"/>
  <p:txStyles>
    <p:titleStyle>
      <a:lvl1pPr algn="ctr" defTabSz="583090" rtl="0" eaLnBrk="1" latinLnBrk="0" hangingPunct="1">
        <a:spcBef>
          <a:spcPct val="0"/>
        </a:spcBef>
        <a:buNone/>
        <a:defRPr sz="5600" kern="1200">
          <a:solidFill>
            <a:schemeClr val="tx1"/>
          </a:solidFill>
          <a:latin typeface="+mj-lt"/>
          <a:ea typeface="+mj-ea"/>
          <a:cs typeface="+mj-cs"/>
        </a:defRPr>
      </a:lvl1pPr>
    </p:titleStyle>
    <p:bodyStyle>
      <a:lvl1pPr marL="437319" indent="-437319" algn="l" defTabSz="583090" rtl="0" eaLnBrk="1" latinLnBrk="0" hangingPunct="1">
        <a:spcBef>
          <a:spcPct val="20000"/>
        </a:spcBef>
        <a:buFont typeface="Arial"/>
        <a:buChar char="•"/>
        <a:defRPr sz="4100" kern="1200">
          <a:solidFill>
            <a:schemeClr val="tx1"/>
          </a:solidFill>
          <a:latin typeface="+mn-lt"/>
          <a:ea typeface="+mn-ea"/>
          <a:cs typeface="+mn-cs"/>
        </a:defRPr>
      </a:lvl1pPr>
      <a:lvl2pPr marL="947538" indent="-364431" algn="l" defTabSz="583090" rtl="0" eaLnBrk="1" latinLnBrk="0" hangingPunct="1">
        <a:spcBef>
          <a:spcPct val="20000"/>
        </a:spcBef>
        <a:buFont typeface="Arial"/>
        <a:buChar char="–"/>
        <a:defRPr sz="3600" kern="1200">
          <a:solidFill>
            <a:schemeClr val="tx1"/>
          </a:solidFill>
          <a:latin typeface="+mn-lt"/>
          <a:ea typeface="+mn-ea"/>
          <a:cs typeface="+mn-cs"/>
        </a:defRPr>
      </a:lvl2pPr>
      <a:lvl3pPr marL="1457745" indent="-291545" algn="l" defTabSz="583090" rtl="0" eaLnBrk="1" latinLnBrk="0" hangingPunct="1">
        <a:spcBef>
          <a:spcPct val="20000"/>
        </a:spcBef>
        <a:buFont typeface="Arial"/>
        <a:buChar char="•"/>
        <a:defRPr sz="3100" kern="1200">
          <a:solidFill>
            <a:schemeClr val="tx1"/>
          </a:solidFill>
          <a:latin typeface="+mn-lt"/>
          <a:ea typeface="+mn-ea"/>
          <a:cs typeface="+mn-cs"/>
        </a:defRPr>
      </a:lvl3pPr>
      <a:lvl4pPr marL="2040848" indent="-291545" algn="l" defTabSz="583090" rtl="0" eaLnBrk="1" latinLnBrk="0" hangingPunct="1">
        <a:spcBef>
          <a:spcPct val="20000"/>
        </a:spcBef>
        <a:buFont typeface="Arial"/>
        <a:buChar char="–"/>
        <a:defRPr sz="2500" kern="1200">
          <a:solidFill>
            <a:schemeClr val="tx1"/>
          </a:solidFill>
          <a:latin typeface="+mn-lt"/>
          <a:ea typeface="+mn-ea"/>
          <a:cs typeface="+mn-cs"/>
        </a:defRPr>
      </a:lvl4pPr>
      <a:lvl5pPr marL="2623952" indent="-291545" algn="l" defTabSz="583090" rtl="0" eaLnBrk="1" latinLnBrk="0" hangingPunct="1">
        <a:spcBef>
          <a:spcPct val="20000"/>
        </a:spcBef>
        <a:buFont typeface="Arial"/>
        <a:buChar char="»"/>
        <a:defRPr sz="2500" kern="1200">
          <a:solidFill>
            <a:schemeClr val="tx1"/>
          </a:solidFill>
          <a:latin typeface="+mn-lt"/>
          <a:ea typeface="+mn-ea"/>
          <a:cs typeface="+mn-cs"/>
        </a:defRPr>
      </a:lvl5pPr>
      <a:lvl6pPr marL="3207051" indent="-291545" algn="l" defTabSz="583090" rtl="0" eaLnBrk="1" latinLnBrk="0" hangingPunct="1">
        <a:spcBef>
          <a:spcPct val="20000"/>
        </a:spcBef>
        <a:buFont typeface="Arial"/>
        <a:buChar char="•"/>
        <a:defRPr sz="2500" kern="1200">
          <a:solidFill>
            <a:schemeClr val="tx1"/>
          </a:solidFill>
          <a:latin typeface="+mn-lt"/>
          <a:ea typeface="+mn-ea"/>
          <a:cs typeface="+mn-cs"/>
        </a:defRPr>
      </a:lvl6pPr>
      <a:lvl7pPr marL="3790150" indent="-291545" algn="l" defTabSz="583090" rtl="0" eaLnBrk="1" latinLnBrk="0" hangingPunct="1">
        <a:spcBef>
          <a:spcPct val="20000"/>
        </a:spcBef>
        <a:buFont typeface="Arial"/>
        <a:buChar char="•"/>
        <a:defRPr sz="2500" kern="1200">
          <a:solidFill>
            <a:schemeClr val="tx1"/>
          </a:solidFill>
          <a:latin typeface="+mn-lt"/>
          <a:ea typeface="+mn-ea"/>
          <a:cs typeface="+mn-cs"/>
        </a:defRPr>
      </a:lvl7pPr>
      <a:lvl8pPr marL="4373250" indent="-291545" algn="l" defTabSz="583090" rtl="0" eaLnBrk="1" latinLnBrk="0" hangingPunct="1">
        <a:spcBef>
          <a:spcPct val="20000"/>
        </a:spcBef>
        <a:buFont typeface="Arial"/>
        <a:buChar char="•"/>
        <a:defRPr sz="2500" kern="1200">
          <a:solidFill>
            <a:schemeClr val="tx1"/>
          </a:solidFill>
          <a:latin typeface="+mn-lt"/>
          <a:ea typeface="+mn-ea"/>
          <a:cs typeface="+mn-cs"/>
        </a:defRPr>
      </a:lvl8pPr>
      <a:lvl9pPr marL="4956349" indent="-291545" algn="l" defTabSz="583090" rtl="0" eaLnBrk="1" latinLnBrk="0" hangingPunct="1">
        <a:spcBef>
          <a:spcPct val="20000"/>
        </a:spcBef>
        <a:buFont typeface="Arial"/>
        <a:buChar char="•"/>
        <a:defRPr sz="2500" kern="1200">
          <a:solidFill>
            <a:schemeClr val="tx1"/>
          </a:solidFill>
          <a:latin typeface="+mn-lt"/>
          <a:ea typeface="+mn-ea"/>
          <a:cs typeface="+mn-cs"/>
        </a:defRPr>
      </a:lvl9pPr>
    </p:bodyStyle>
    <p:otherStyle>
      <a:defPPr>
        <a:defRPr lang="en-US"/>
      </a:defPPr>
      <a:lvl1pPr marL="0" algn="l" defTabSz="583090" rtl="0" eaLnBrk="1" latinLnBrk="0" hangingPunct="1">
        <a:defRPr sz="2300" kern="1200">
          <a:solidFill>
            <a:schemeClr val="tx1"/>
          </a:solidFill>
          <a:latin typeface="+mn-lt"/>
          <a:ea typeface="+mn-ea"/>
          <a:cs typeface="+mn-cs"/>
        </a:defRPr>
      </a:lvl1pPr>
      <a:lvl2pPr marL="583090" algn="l" defTabSz="583090" rtl="0" eaLnBrk="1" latinLnBrk="0" hangingPunct="1">
        <a:defRPr sz="2300" kern="1200">
          <a:solidFill>
            <a:schemeClr val="tx1"/>
          </a:solidFill>
          <a:latin typeface="+mn-lt"/>
          <a:ea typeface="+mn-ea"/>
          <a:cs typeface="+mn-cs"/>
        </a:defRPr>
      </a:lvl2pPr>
      <a:lvl3pPr marL="1166201" algn="l" defTabSz="583090" rtl="0" eaLnBrk="1" latinLnBrk="0" hangingPunct="1">
        <a:defRPr sz="2300" kern="1200">
          <a:solidFill>
            <a:schemeClr val="tx1"/>
          </a:solidFill>
          <a:latin typeface="+mn-lt"/>
          <a:ea typeface="+mn-ea"/>
          <a:cs typeface="+mn-cs"/>
        </a:defRPr>
      </a:lvl3pPr>
      <a:lvl4pPr marL="1749301" algn="l" defTabSz="583090" rtl="0" eaLnBrk="1" latinLnBrk="0" hangingPunct="1">
        <a:defRPr sz="2300" kern="1200">
          <a:solidFill>
            <a:schemeClr val="tx1"/>
          </a:solidFill>
          <a:latin typeface="+mn-lt"/>
          <a:ea typeface="+mn-ea"/>
          <a:cs typeface="+mn-cs"/>
        </a:defRPr>
      </a:lvl4pPr>
      <a:lvl5pPr marL="2332401" algn="l" defTabSz="583090" rtl="0" eaLnBrk="1" latinLnBrk="0" hangingPunct="1">
        <a:defRPr sz="2300" kern="1200">
          <a:solidFill>
            <a:schemeClr val="tx1"/>
          </a:solidFill>
          <a:latin typeface="+mn-lt"/>
          <a:ea typeface="+mn-ea"/>
          <a:cs typeface="+mn-cs"/>
        </a:defRPr>
      </a:lvl5pPr>
      <a:lvl6pPr marL="2915500" algn="l" defTabSz="583090" rtl="0" eaLnBrk="1" latinLnBrk="0" hangingPunct="1">
        <a:defRPr sz="2300" kern="1200">
          <a:solidFill>
            <a:schemeClr val="tx1"/>
          </a:solidFill>
          <a:latin typeface="+mn-lt"/>
          <a:ea typeface="+mn-ea"/>
          <a:cs typeface="+mn-cs"/>
        </a:defRPr>
      </a:lvl6pPr>
      <a:lvl7pPr marL="3498600" algn="l" defTabSz="583090" rtl="0" eaLnBrk="1" latinLnBrk="0" hangingPunct="1">
        <a:defRPr sz="2300" kern="1200">
          <a:solidFill>
            <a:schemeClr val="tx1"/>
          </a:solidFill>
          <a:latin typeface="+mn-lt"/>
          <a:ea typeface="+mn-ea"/>
          <a:cs typeface="+mn-cs"/>
        </a:defRPr>
      </a:lvl7pPr>
      <a:lvl8pPr marL="4081699" algn="l" defTabSz="583090" rtl="0" eaLnBrk="1" latinLnBrk="0" hangingPunct="1">
        <a:defRPr sz="2300" kern="1200">
          <a:solidFill>
            <a:schemeClr val="tx1"/>
          </a:solidFill>
          <a:latin typeface="+mn-lt"/>
          <a:ea typeface="+mn-ea"/>
          <a:cs typeface="+mn-cs"/>
        </a:defRPr>
      </a:lvl8pPr>
      <a:lvl9pPr marL="4664800" algn="l" defTabSz="583090" rtl="0" eaLnBrk="1" latinLnBrk="0" hangingPunct="1">
        <a:defRPr sz="23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116656" tIns="58311" rIns="116656" bIns="58311" rtlCol="0" anchor="ctr">
            <a:normAutofit/>
          </a:bodyPr>
          <a:lstStyle/>
          <a:p>
            <a:r>
              <a:rPr lang="en-US"/>
              <a:t>Click to edit Master title style</a:t>
            </a:r>
          </a:p>
        </p:txBody>
      </p:sp>
      <p:sp>
        <p:nvSpPr>
          <p:cNvPr id="3" name="Text Placeholder 2"/>
          <p:cNvSpPr>
            <a:spLocks noGrp="1"/>
          </p:cNvSpPr>
          <p:nvPr>
            <p:ph type="body" idx="1"/>
          </p:nvPr>
        </p:nvSpPr>
        <p:spPr>
          <a:xfrm>
            <a:off x="609600" y="1600204"/>
            <a:ext cx="10972800" cy="4525963"/>
          </a:xfrm>
          <a:prstGeom prst="rect">
            <a:avLst/>
          </a:prstGeom>
        </p:spPr>
        <p:txBody>
          <a:bodyPr vert="horz" lIns="116656" tIns="58311" rIns="116656" bIns="58311"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4165600" y="6356385"/>
            <a:ext cx="3860800" cy="365125"/>
          </a:xfrm>
          <a:prstGeom prst="rect">
            <a:avLst/>
          </a:prstGeom>
        </p:spPr>
        <p:txBody>
          <a:bodyPr vert="horz" lIns="116656" tIns="58311" rIns="116656" bIns="58311" rtlCol="0" anchor="ctr"/>
          <a:lstStyle>
            <a:lvl1pPr algn="ctr">
              <a:defRPr sz="1500">
                <a:solidFill>
                  <a:schemeClr val="tx1">
                    <a:tint val="75000"/>
                  </a:schemeClr>
                </a:solidFill>
              </a:defRPr>
            </a:lvl1pPr>
          </a:lstStyle>
          <a:p>
            <a:pPr defTabSz="583178"/>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85"/>
            <a:ext cx="2844800" cy="365125"/>
          </a:xfrm>
          <a:prstGeom prst="rect">
            <a:avLst/>
          </a:prstGeom>
        </p:spPr>
        <p:txBody>
          <a:bodyPr vert="horz" lIns="116656" tIns="58311" rIns="116656" bIns="58311" rtlCol="0" anchor="ctr"/>
          <a:lstStyle>
            <a:lvl1pPr algn="r">
              <a:defRPr sz="1500">
                <a:solidFill>
                  <a:schemeClr val="tx1">
                    <a:tint val="75000"/>
                  </a:schemeClr>
                </a:solidFill>
              </a:defRPr>
            </a:lvl1pPr>
          </a:lstStyle>
          <a:p>
            <a:pPr defTabSz="583178"/>
            <a:fld id="{FC623D9C-B141-0E44-9A0E-426DA6A043B9}" type="slidenum">
              <a:rPr lang="en-US" smtClean="0">
                <a:solidFill>
                  <a:prstClr val="black">
                    <a:tint val="75000"/>
                  </a:prstClr>
                </a:solidFill>
              </a:rPr>
              <a:pPr defTabSz="583178"/>
              <a:t>‹#›</a:t>
            </a:fld>
            <a:endParaRPr lang="en-US">
              <a:solidFill>
                <a:prstClr val="black">
                  <a:tint val="75000"/>
                </a:prstClr>
              </a:solidFill>
            </a:endParaRPr>
          </a:p>
        </p:txBody>
      </p:sp>
    </p:spTree>
    <p:extLst>
      <p:ext uri="{BB962C8B-B14F-4D97-AF65-F5344CB8AC3E}">
        <p14:creationId xmlns:p14="http://schemas.microsoft.com/office/powerpoint/2010/main" val="1512069377"/>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hf sldNum="0" hdr="0" ftr="0"/>
  <p:txStyles>
    <p:titleStyle>
      <a:lvl1pPr algn="ctr" defTabSz="583178" rtl="0" eaLnBrk="1" latinLnBrk="0" hangingPunct="1">
        <a:spcBef>
          <a:spcPct val="0"/>
        </a:spcBef>
        <a:buNone/>
        <a:defRPr sz="5600" kern="1200">
          <a:solidFill>
            <a:schemeClr val="tx1"/>
          </a:solidFill>
          <a:latin typeface="+mj-lt"/>
          <a:ea typeface="+mj-ea"/>
          <a:cs typeface="+mj-cs"/>
        </a:defRPr>
      </a:lvl1pPr>
    </p:titleStyle>
    <p:bodyStyle>
      <a:lvl1pPr marL="437384" indent="-437384" algn="l" defTabSz="583178" rtl="0" eaLnBrk="1" latinLnBrk="0" hangingPunct="1">
        <a:spcBef>
          <a:spcPct val="20000"/>
        </a:spcBef>
        <a:buFont typeface="Arial"/>
        <a:buChar char="•"/>
        <a:defRPr sz="4100" kern="1200">
          <a:solidFill>
            <a:schemeClr val="tx1"/>
          </a:solidFill>
          <a:latin typeface="+mn-lt"/>
          <a:ea typeface="+mn-ea"/>
          <a:cs typeface="+mn-cs"/>
        </a:defRPr>
      </a:lvl1pPr>
      <a:lvl2pPr marL="947680" indent="-364486" algn="l" defTabSz="583178" rtl="0" eaLnBrk="1" latinLnBrk="0" hangingPunct="1">
        <a:spcBef>
          <a:spcPct val="20000"/>
        </a:spcBef>
        <a:buFont typeface="Arial"/>
        <a:buChar char="–"/>
        <a:defRPr sz="3600" kern="1200">
          <a:solidFill>
            <a:schemeClr val="tx1"/>
          </a:solidFill>
          <a:latin typeface="+mn-lt"/>
          <a:ea typeface="+mn-ea"/>
          <a:cs typeface="+mn-cs"/>
        </a:defRPr>
      </a:lvl2pPr>
      <a:lvl3pPr marL="1457964" indent="-291589" algn="l" defTabSz="583178" rtl="0" eaLnBrk="1" latinLnBrk="0" hangingPunct="1">
        <a:spcBef>
          <a:spcPct val="20000"/>
        </a:spcBef>
        <a:buFont typeface="Arial"/>
        <a:buChar char="•"/>
        <a:defRPr sz="3100" kern="1200">
          <a:solidFill>
            <a:schemeClr val="tx1"/>
          </a:solidFill>
          <a:latin typeface="+mn-lt"/>
          <a:ea typeface="+mn-ea"/>
          <a:cs typeface="+mn-cs"/>
        </a:defRPr>
      </a:lvl3pPr>
      <a:lvl4pPr marL="2041154" indent="-291589" algn="l" defTabSz="583178" rtl="0" eaLnBrk="1" latinLnBrk="0" hangingPunct="1">
        <a:spcBef>
          <a:spcPct val="20000"/>
        </a:spcBef>
        <a:buFont typeface="Arial"/>
        <a:buChar char="–"/>
        <a:defRPr sz="2500" kern="1200">
          <a:solidFill>
            <a:schemeClr val="tx1"/>
          </a:solidFill>
          <a:latin typeface="+mn-lt"/>
          <a:ea typeface="+mn-ea"/>
          <a:cs typeface="+mn-cs"/>
        </a:defRPr>
      </a:lvl4pPr>
      <a:lvl5pPr marL="2624346" indent="-291589" algn="l" defTabSz="583178" rtl="0" eaLnBrk="1" latinLnBrk="0" hangingPunct="1">
        <a:spcBef>
          <a:spcPct val="20000"/>
        </a:spcBef>
        <a:buFont typeface="Arial"/>
        <a:buChar char="»"/>
        <a:defRPr sz="2500" kern="1200">
          <a:solidFill>
            <a:schemeClr val="tx1"/>
          </a:solidFill>
          <a:latin typeface="+mn-lt"/>
          <a:ea typeface="+mn-ea"/>
          <a:cs typeface="+mn-cs"/>
        </a:defRPr>
      </a:lvl5pPr>
      <a:lvl6pPr marL="3207532" indent="-291589" algn="l" defTabSz="583178" rtl="0" eaLnBrk="1" latinLnBrk="0" hangingPunct="1">
        <a:spcBef>
          <a:spcPct val="20000"/>
        </a:spcBef>
        <a:buFont typeface="Arial"/>
        <a:buChar char="•"/>
        <a:defRPr sz="2500" kern="1200">
          <a:solidFill>
            <a:schemeClr val="tx1"/>
          </a:solidFill>
          <a:latin typeface="+mn-lt"/>
          <a:ea typeface="+mn-ea"/>
          <a:cs typeface="+mn-cs"/>
        </a:defRPr>
      </a:lvl6pPr>
      <a:lvl7pPr marL="3790719" indent="-291589" algn="l" defTabSz="583178" rtl="0" eaLnBrk="1" latinLnBrk="0" hangingPunct="1">
        <a:spcBef>
          <a:spcPct val="20000"/>
        </a:spcBef>
        <a:buFont typeface="Arial"/>
        <a:buChar char="•"/>
        <a:defRPr sz="2500" kern="1200">
          <a:solidFill>
            <a:schemeClr val="tx1"/>
          </a:solidFill>
          <a:latin typeface="+mn-lt"/>
          <a:ea typeface="+mn-ea"/>
          <a:cs typeface="+mn-cs"/>
        </a:defRPr>
      </a:lvl7pPr>
      <a:lvl8pPr marL="4373906" indent="-291589" algn="l" defTabSz="583178" rtl="0" eaLnBrk="1" latinLnBrk="0" hangingPunct="1">
        <a:spcBef>
          <a:spcPct val="20000"/>
        </a:spcBef>
        <a:buFont typeface="Arial"/>
        <a:buChar char="•"/>
        <a:defRPr sz="2500" kern="1200">
          <a:solidFill>
            <a:schemeClr val="tx1"/>
          </a:solidFill>
          <a:latin typeface="+mn-lt"/>
          <a:ea typeface="+mn-ea"/>
          <a:cs typeface="+mn-cs"/>
        </a:defRPr>
      </a:lvl8pPr>
      <a:lvl9pPr marL="4957092" indent="-291589" algn="l" defTabSz="583178" rtl="0" eaLnBrk="1" latinLnBrk="0" hangingPunct="1">
        <a:spcBef>
          <a:spcPct val="20000"/>
        </a:spcBef>
        <a:buFont typeface="Arial"/>
        <a:buChar char="•"/>
        <a:defRPr sz="2500" kern="1200">
          <a:solidFill>
            <a:schemeClr val="tx1"/>
          </a:solidFill>
          <a:latin typeface="+mn-lt"/>
          <a:ea typeface="+mn-ea"/>
          <a:cs typeface="+mn-cs"/>
        </a:defRPr>
      </a:lvl9pPr>
    </p:bodyStyle>
    <p:otherStyle>
      <a:defPPr>
        <a:defRPr lang="en-US"/>
      </a:defPPr>
      <a:lvl1pPr marL="0" algn="l" defTabSz="583178" rtl="0" eaLnBrk="1" latinLnBrk="0" hangingPunct="1">
        <a:defRPr sz="2300" kern="1200">
          <a:solidFill>
            <a:schemeClr val="tx1"/>
          </a:solidFill>
          <a:latin typeface="+mn-lt"/>
          <a:ea typeface="+mn-ea"/>
          <a:cs typeface="+mn-cs"/>
        </a:defRPr>
      </a:lvl1pPr>
      <a:lvl2pPr marL="583178" algn="l" defTabSz="583178" rtl="0" eaLnBrk="1" latinLnBrk="0" hangingPunct="1">
        <a:defRPr sz="2300" kern="1200">
          <a:solidFill>
            <a:schemeClr val="tx1"/>
          </a:solidFill>
          <a:latin typeface="+mn-lt"/>
          <a:ea typeface="+mn-ea"/>
          <a:cs typeface="+mn-cs"/>
        </a:defRPr>
      </a:lvl2pPr>
      <a:lvl3pPr marL="1166376" algn="l" defTabSz="583178" rtl="0" eaLnBrk="1" latinLnBrk="0" hangingPunct="1">
        <a:defRPr sz="2300" kern="1200">
          <a:solidFill>
            <a:schemeClr val="tx1"/>
          </a:solidFill>
          <a:latin typeface="+mn-lt"/>
          <a:ea typeface="+mn-ea"/>
          <a:cs typeface="+mn-cs"/>
        </a:defRPr>
      </a:lvl3pPr>
      <a:lvl4pPr marL="1749563" algn="l" defTabSz="583178" rtl="0" eaLnBrk="1" latinLnBrk="0" hangingPunct="1">
        <a:defRPr sz="2300" kern="1200">
          <a:solidFill>
            <a:schemeClr val="tx1"/>
          </a:solidFill>
          <a:latin typeface="+mn-lt"/>
          <a:ea typeface="+mn-ea"/>
          <a:cs typeface="+mn-cs"/>
        </a:defRPr>
      </a:lvl4pPr>
      <a:lvl5pPr marL="2332751" algn="l" defTabSz="583178" rtl="0" eaLnBrk="1" latinLnBrk="0" hangingPunct="1">
        <a:defRPr sz="2300" kern="1200">
          <a:solidFill>
            <a:schemeClr val="tx1"/>
          </a:solidFill>
          <a:latin typeface="+mn-lt"/>
          <a:ea typeface="+mn-ea"/>
          <a:cs typeface="+mn-cs"/>
        </a:defRPr>
      </a:lvl5pPr>
      <a:lvl6pPr marL="2915937" algn="l" defTabSz="583178" rtl="0" eaLnBrk="1" latinLnBrk="0" hangingPunct="1">
        <a:defRPr sz="2300" kern="1200">
          <a:solidFill>
            <a:schemeClr val="tx1"/>
          </a:solidFill>
          <a:latin typeface="+mn-lt"/>
          <a:ea typeface="+mn-ea"/>
          <a:cs typeface="+mn-cs"/>
        </a:defRPr>
      </a:lvl6pPr>
      <a:lvl7pPr marL="3499125" algn="l" defTabSz="583178" rtl="0" eaLnBrk="1" latinLnBrk="0" hangingPunct="1">
        <a:defRPr sz="2300" kern="1200">
          <a:solidFill>
            <a:schemeClr val="tx1"/>
          </a:solidFill>
          <a:latin typeface="+mn-lt"/>
          <a:ea typeface="+mn-ea"/>
          <a:cs typeface="+mn-cs"/>
        </a:defRPr>
      </a:lvl7pPr>
      <a:lvl8pPr marL="4082312" algn="l" defTabSz="583178" rtl="0" eaLnBrk="1" latinLnBrk="0" hangingPunct="1">
        <a:defRPr sz="2300" kern="1200">
          <a:solidFill>
            <a:schemeClr val="tx1"/>
          </a:solidFill>
          <a:latin typeface="+mn-lt"/>
          <a:ea typeface="+mn-ea"/>
          <a:cs typeface="+mn-cs"/>
        </a:defRPr>
      </a:lvl8pPr>
      <a:lvl9pPr marL="4665500" algn="l" defTabSz="583178" rtl="0" eaLnBrk="1" latinLnBrk="0" hangingPunct="1">
        <a:defRPr sz="23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116690" tIns="58329" rIns="116690" bIns="58329" rtlCol="0" anchor="ctr">
            <a:normAutofit/>
          </a:bodyPr>
          <a:lstStyle/>
          <a:p>
            <a:r>
              <a:rPr lang="en-US"/>
              <a:t>Click to edit Master title style</a:t>
            </a:r>
          </a:p>
        </p:txBody>
      </p:sp>
      <p:sp>
        <p:nvSpPr>
          <p:cNvPr id="3" name="Text Placeholder 2"/>
          <p:cNvSpPr>
            <a:spLocks noGrp="1"/>
          </p:cNvSpPr>
          <p:nvPr>
            <p:ph type="body" idx="1"/>
          </p:nvPr>
        </p:nvSpPr>
        <p:spPr>
          <a:xfrm>
            <a:off x="609600" y="1600204"/>
            <a:ext cx="10972800" cy="4525963"/>
          </a:xfrm>
          <a:prstGeom prst="rect">
            <a:avLst/>
          </a:prstGeom>
        </p:spPr>
        <p:txBody>
          <a:bodyPr vert="horz" lIns="116690" tIns="58329" rIns="116690" bIns="5832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4165600" y="6356383"/>
            <a:ext cx="3860800" cy="365125"/>
          </a:xfrm>
          <a:prstGeom prst="rect">
            <a:avLst/>
          </a:prstGeom>
        </p:spPr>
        <p:txBody>
          <a:bodyPr vert="horz" lIns="116690" tIns="58329" rIns="116690" bIns="58329" rtlCol="0" anchor="ctr"/>
          <a:lstStyle>
            <a:lvl1pPr algn="ctr">
              <a:defRPr sz="1500">
                <a:solidFill>
                  <a:schemeClr val="tx1">
                    <a:tint val="75000"/>
                  </a:schemeClr>
                </a:solidFill>
              </a:defRPr>
            </a:lvl1pPr>
          </a:lstStyle>
          <a:p>
            <a:pPr defTabSz="583354"/>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83"/>
            <a:ext cx="2844800" cy="365125"/>
          </a:xfrm>
          <a:prstGeom prst="rect">
            <a:avLst/>
          </a:prstGeom>
        </p:spPr>
        <p:txBody>
          <a:bodyPr vert="horz" lIns="116690" tIns="58329" rIns="116690" bIns="58329" rtlCol="0" anchor="ctr"/>
          <a:lstStyle>
            <a:lvl1pPr algn="r">
              <a:defRPr sz="1500">
                <a:solidFill>
                  <a:schemeClr val="tx1">
                    <a:tint val="75000"/>
                  </a:schemeClr>
                </a:solidFill>
              </a:defRPr>
            </a:lvl1pPr>
          </a:lstStyle>
          <a:p>
            <a:pPr defTabSz="583354"/>
            <a:fld id="{FC623D9C-B141-0E44-9A0E-426DA6A043B9}" type="slidenum">
              <a:rPr lang="en-US" smtClean="0">
                <a:solidFill>
                  <a:prstClr val="black">
                    <a:tint val="75000"/>
                  </a:prstClr>
                </a:solidFill>
              </a:rPr>
              <a:pPr defTabSz="583354"/>
              <a:t>‹#›</a:t>
            </a:fld>
            <a:endParaRPr lang="en-US">
              <a:solidFill>
                <a:prstClr val="black">
                  <a:tint val="75000"/>
                </a:prstClr>
              </a:solidFill>
            </a:endParaRPr>
          </a:p>
        </p:txBody>
      </p:sp>
    </p:spTree>
    <p:extLst>
      <p:ext uri="{BB962C8B-B14F-4D97-AF65-F5344CB8AC3E}">
        <p14:creationId xmlns:p14="http://schemas.microsoft.com/office/powerpoint/2010/main" val="132640153"/>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Lst>
  <p:hf sldNum="0" hdr="0" ftr="0"/>
  <p:txStyles>
    <p:titleStyle>
      <a:lvl1pPr algn="ctr" defTabSz="583354" rtl="0" eaLnBrk="1" latinLnBrk="0" hangingPunct="1">
        <a:spcBef>
          <a:spcPct val="0"/>
        </a:spcBef>
        <a:buNone/>
        <a:defRPr sz="5600" kern="1200">
          <a:solidFill>
            <a:schemeClr val="tx1"/>
          </a:solidFill>
          <a:latin typeface="+mj-lt"/>
          <a:ea typeface="+mj-ea"/>
          <a:cs typeface="+mj-cs"/>
        </a:defRPr>
      </a:lvl1pPr>
    </p:titleStyle>
    <p:bodyStyle>
      <a:lvl1pPr marL="437515" indent="-437515" algn="l" defTabSz="583354" rtl="0" eaLnBrk="1" latinLnBrk="0" hangingPunct="1">
        <a:spcBef>
          <a:spcPct val="20000"/>
        </a:spcBef>
        <a:buFont typeface="Arial"/>
        <a:buChar char="•"/>
        <a:defRPr sz="4100" kern="1200">
          <a:solidFill>
            <a:schemeClr val="tx1"/>
          </a:solidFill>
          <a:latin typeface="+mn-lt"/>
          <a:ea typeface="+mn-ea"/>
          <a:cs typeface="+mn-cs"/>
        </a:defRPr>
      </a:lvl1pPr>
      <a:lvl2pPr marL="947964" indent="-364596" algn="l" defTabSz="583354" rtl="0" eaLnBrk="1" latinLnBrk="0" hangingPunct="1">
        <a:spcBef>
          <a:spcPct val="20000"/>
        </a:spcBef>
        <a:buFont typeface="Arial"/>
        <a:buChar char="–"/>
        <a:defRPr sz="3600" kern="1200">
          <a:solidFill>
            <a:schemeClr val="tx1"/>
          </a:solidFill>
          <a:latin typeface="+mn-lt"/>
          <a:ea typeface="+mn-ea"/>
          <a:cs typeface="+mn-cs"/>
        </a:defRPr>
      </a:lvl2pPr>
      <a:lvl3pPr marL="1458402" indent="-291677" algn="l" defTabSz="583354" rtl="0" eaLnBrk="1" latinLnBrk="0" hangingPunct="1">
        <a:spcBef>
          <a:spcPct val="20000"/>
        </a:spcBef>
        <a:buFont typeface="Arial"/>
        <a:buChar char="•"/>
        <a:defRPr sz="3100" kern="1200">
          <a:solidFill>
            <a:schemeClr val="tx1"/>
          </a:solidFill>
          <a:latin typeface="+mn-lt"/>
          <a:ea typeface="+mn-ea"/>
          <a:cs typeface="+mn-cs"/>
        </a:defRPr>
      </a:lvl3pPr>
      <a:lvl4pPr marL="2041766" indent="-291677" algn="l" defTabSz="583354" rtl="0" eaLnBrk="1" latinLnBrk="0" hangingPunct="1">
        <a:spcBef>
          <a:spcPct val="20000"/>
        </a:spcBef>
        <a:buFont typeface="Arial"/>
        <a:buChar char="–"/>
        <a:defRPr sz="2500" kern="1200">
          <a:solidFill>
            <a:schemeClr val="tx1"/>
          </a:solidFill>
          <a:latin typeface="+mn-lt"/>
          <a:ea typeface="+mn-ea"/>
          <a:cs typeface="+mn-cs"/>
        </a:defRPr>
      </a:lvl4pPr>
      <a:lvl5pPr marL="2625134" indent="-291677" algn="l" defTabSz="583354" rtl="0" eaLnBrk="1" latinLnBrk="0" hangingPunct="1">
        <a:spcBef>
          <a:spcPct val="20000"/>
        </a:spcBef>
        <a:buFont typeface="Arial"/>
        <a:buChar char="»"/>
        <a:defRPr sz="2500" kern="1200">
          <a:solidFill>
            <a:schemeClr val="tx1"/>
          </a:solidFill>
          <a:latin typeface="+mn-lt"/>
          <a:ea typeface="+mn-ea"/>
          <a:cs typeface="+mn-cs"/>
        </a:defRPr>
      </a:lvl5pPr>
      <a:lvl6pPr marL="3208494" indent="-291677" algn="l" defTabSz="583354" rtl="0" eaLnBrk="1" latinLnBrk="0" hangingPunct="1">
        <a:spcBef>
          <a:spcPct val="20000"/>
        </a:spcBef>
        <a:buFont typeface="Arial"/>
        <a:buChar char="•"/>
        <a:defRPr sz="2500" kern="1200">
          <a:solidFill>
            <a:schemeClr val="tx1"/>
          </a:solidFill>
          <a:latin typeface="+mn-lt"/>
          <a:ea typeface="+mn-ea"/>
          <a:cs typeface="+mn-cs"/>
        </a:defRPr>
      </a:lvl6pPr>
      <a:lvl7pPr marL="3791857" indent="-291677" algn="l" defTabSz="583354" rtl="0" eaLnBrk="1" latinLnBrk="0" hangingPunct="1">
        <a:spcBef>
          <a:spcPct val="20000"/>
        </a:spcBef>
        <a:buFont typeface="Arial"/>
        <a:buChar char="•"/>
        <a:defRPr sz="2500" kern="1200">
          <a:solidFill>
            <a:schemeClr val="tx1"/>
          </a:solidFill>
          <a:latin typeface="+mn-lt"/>
          <a:ea typeface="+mn-ea"/>
          <a:cs typeface="+mn-cs"/>
        </a:defRPr>
      </a:lvl7pPr>
      <a:lvl8pPr marL="4375218" indent="-291677" algn="l" defTabSz="583354" rtl="0" eaLnBrk="1" latinLnBrk="0" hangingPunct="1">
        <a:spcBef>
          <a:spcPct val="20000"/>
        </a:spcBef>
        <a:buFont typeface="Arial"/>
        <a:buChar char="•"/>
        <a:defRPr sz="2500" kern="1200">
          <a:solidFill>
            <a:schemeClr val="tx1"/>
          </a:solidFill>
          <a:latin typeface="+mn-lt"/>
          <a:ea typeface="+mn-ea"/>
          <a:cs typeface="+mn-cs"/>
        </a:defRPr>
      </a:lvl8pPr>
      <a:lvl9pPr marL="4958580" indent="-291677" algn="l" defTabSz="583354" rtl="0" eaLnBrk="1" latinLnBrk="0" hangingPunct="1">
        <a:spcBef>
          <a:spcPct val="20000"/>
        </a:spcBef>
        <a:buFont typeface="Arial"/>
        <a:buChar char="•"/>
        <a:defRPr sz="2500" kern="1200">
          <a:solidFill>
            <a:schemeClr val="tx1"/>
          </a:solidFill>
          <a:latin typeface="+mn-lt"/>
          <a:ea typeface="+mn-ea"/>
          <a:cs typeface="+mn-cs"/>
        </a:defRPr>
      </a:lvl9pPr>
    </p:bodyStyle>
    <p:otherStyle>
      <a:defPPr>
        <a:defRPr lang="en-US"/>
      </a:defPPr>
      <a:lvl1pPr marL="0" algn="l" defTabSz="583354" rtl="0" eaLnBrk="1" latinLnBrk="0" hangingPunct="1">
        <a:defRPr sz="2300" kern="1200">
          <a:solidFill>
            <a:schemeClr val="tx1"/>
          </a:solidFill>
          <a:latin typeface="+mn-lt"/>
          <a:ea typeface="+mn-ea"/>
          <a:cs typeface="+mn-cs"/>
        </a:defRPr>
      </a:lvl1pPr>
      <a:lvl2pPr marL="583354" algn="l" defTabSz="583354" rtl="0" eaLnBrk="1" latinLnBrk="0" hangingPunct="1">
        <a:defRPr sz="2300" kern="1200">
          <a:solidFill>
            <a:schemeClr val="tx1"/>
          </a:solidFill>
          <a:latin typeface="+mn-lt"/>
          <a:ea typeface="+mn-ea"/>
          <a:cs typeface="+mn-cs"/>
        </a:defRPr>
      </a:lvl2pPr>
      <a:lvl3pPr marL="1166726" algn="l" defTabSz="583354" rtl="0" eaLnBrk="1" latinLnBrk="0" hangingPunct="1">
        <a:defRPr sz="2300" kern="1200">
          <a:solidFill>
            <a:schemeClr val="tx1"/>
          </a:solidFill>
          <a:latin typeface="+mn-lt"/>
          <a:ea typeface="+mn-ea"/>
          <a:cs typeface="+mn-cs"/>
        </a:defRPr>
      </a:lvl3pPr>
      <a:lvl4pPr marL="1750088" algn="l" defTabSz="583354" rtl="0" eaLnBrk="1" latinLnBrk="0" hangingPunct="1">
        <a:defRPr sz="2300" kern="1200">
          <a:solidFill>
            <a:schemeClr val="tx1"/>
          </a:solidFill>
          <a:latin typeface="+mn-lt"/>
          <a:ea typeface="+mn-ea"/>
          <a:cs typeface="+mn-cs"/>
        </a:defRPr>
      </a:lvl4pPr>
      <a:lvl5pPr marL="2333451" algn="l" defTabSz="583354" rtl="0" eaLnBrk="1" latinLnBrk="0" hangingPunct="1">
        <a:defRPr sz="2300" kern="1200">
          <a:solidFill>
            <a:schemeClr val="tx1"/>
          </a:solidFill>
          <a:latin typeface="+mn-lt"/>
          <a:ea typeface="+mn-ea"/>
          <a:cs typeface="+mn-cs"/>
        </a:defRPr>
      </a:lvl5pPr>
      <a:lvl6pPr marL="2916811" algn="l" defTabSz="583354" rtl="0" eaLnBrk="1" latinLnBrk="0" hangingPunct="1">
        <a:defRPr sz="2300" kern="1200">
          <a:solidFill>
            <a:schemeClr val="tx1"/>
          </a:solidFill>
          <a:latin typeface="+mn-lt"/>
          <a:ea typeface="+mn-ea"/>
          <a:cs typeface="+mn-cs"/>
        </a:defRPr>
      </a:lvl6pPr>
      <a:lvl7pPr marL="3500175" algn="l" defTabSz="583354" rtl="0" eaLnBrk="1" latinLnBrk="0" hangingPunct="1">
        <a:defRPr sz="2300" kern="1200">
          <a:solidFill>
            <a:schemeClr val="tx1"/>
          </a:solidFill>
          <a:latin typeface="+mn-lt"/>
          <a:ea typeface="+mn-ea"/>
          <a:cs typeface="+mn-cs"/>
        </a:defRPr>
      </a:lvl7pPr>
      <a:lvl8pPr marL="4083538" algn="l" defTabSz="583354" rtl="0" eaLnBrk="1" latinLnBrk="0" hangingPunct="1">
        <a:defRPr sz="2300" kern="1200">
          <a:solidFill>
            <a:schemeClr val="tx1"/>
          </a:solidFill>
          <a:latin typeface="+mn-lt"/>
          <a:ea typeface="+mn-ea"/>
          <a:cs typeface="+mn-cs"/>
        </a:defRPr>
      </a:lvl8pPr>
      <a:lvl9pPr marL="4666900" algn="l" defTabSz="583354" rtl="0" eaLnBrk="1" latinLnBrk="0" hangingPunct="1">
        <a:defRPr sz="23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116775" tIns="58374" rIns="116775" bIns="58374" rtlCol="0" anchor="ctr">
            <a:normAutofit/>
          </a:bodyPr>
          <a:lstStyle/>
          <a:p>
            <a:r>
              <a:rPr lang="en-US"/>
              <a:t>Click to edit Master title style</a:t>
            </a:r>
          </a:p>
        </p:txBody>
      </p:sp>
      <p:sp>
        <p:nvSpPr>
          <p:cNvPr id="3" name="Text Placeholder 2"/>
          <p:cNvSpPr>
            <a:spLocks noGrp="1"/>
          </p:cNvSpPr>
          <p:nvPr>
            <p:ph type="body" idx="1"/>
          </p:nvPr>
        </p:nvSpPr>
        <p:spPr>
          <a:xfrm>
            <a:off x="609600" y="1600204"/>
            <a:ext cx="10972800" cy="4525963"/>
          </a:xfrm>
          <a:prstGeom prst="rect">
            <a:avLst/>
          </a:prstGeom>
        </p:spPr>
        <p:txBody>
          <a:bodyPr vert="horz" lIns="116775" tIns="58374" rIns="116775" bIns="58374"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4165600" y="6356378"/>
            <a:ext cx="3860800" cy="365125"/>
          </a:xfrm>
          <a:prstGeom prst="rect">
            <a:avLst/>
          </a:prstGeom>
        </p:spPr>
        <p:txBody>
          <a:bodyPr vert="horz" lIns="116775" tIns="58374" rIns="116775" bIns="58374" rtlCol="0" anchor="ctr"/>
          <a:lstStyle>
            <a:lvl1pPr algn="ctr">
              <a:defRPr sz="1500">
                <a:solidFill>
                  <a:schemeClr val="tx1">
                    <a:tint val="75000"/>
                  </a:schemeClr>
                </a:solidFill>
              </a:defRPr>
            </a:lvl1pPr>
          </a:lstStyle>
          <a:p>
            <a:pPr defTabSz="583794"/>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78"/>
            <a:ext cx="2844800" cy="365125"/>
          </a:xfrm>
          <a:prstGeom prst="rect">
            <a:avLst/>
          </a:prstGeom>
        </p:spPr>
        <p:txBody>
          <a:bodyPr vert="horz" lIns="116775" tIns="58374" rIns="116775" bIns="58374" rtlCol="0" anchor="ctr"/>
          <a:lstStyle>
            <a:lvl1pPr algn="r">
              <a:defRPr sz="1500">
                <a:solidFill>
                  <a:schemeClr val="tx1">
                    <a:tint val="75000"/>
                  </a:schemeClr>
                </a:solidFill>
              </a:defRPr>
            </a:lvl1pPr>
          </a:lstStyle>
          <a:p>
            <a:pPr defTabSz="583794"/>
            <a:fld id="{FC623D9C-B141-0E44-9A0E-426DA6A043B9}" type="slidenum">
              <a:rPr lang="en-US" smtClean="0">
                <a:solidFill>
                  <a:prstClr val="black">
                    <a:tint val="75000"/>
                  </a:prstClr>
                </a:solidFill>
              </a:rPr>
              <a:pPr defTabSz="583794"/>
              <a:t>‹#›</a:t>
            </a:fld>
            <a:endParaRPr lang="en-US">
              <a:solidFill>
                <a:prstClr val="black">
                  <a:tint val="75000"/>
                </a:prstClr>
              </a:solidFill>
            </a:endParaRPr>
          </a:p>
        </p:txBody>
      </p:sp>
    </p:spTree>
    <p:extLst>
      <p:ext uri="{BB962C8B-B14F-4D97-AF65-F5344CB8AC3E}">
        <p14:creationId xmlns:p14="http://schemas.microsoft.com/office/powerpoint/2010/main" val="1196906688"/>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Lst>
  <p:hf sldNum="0" hdr="0" ftr="0"/>
  <p:txStyles>
    <p:titleStyle>
      <a:lvl1pPr algn="ctr" defTabSz="583794" rtl="0" eaLnBrk="1" latinLnBrk="0" hangingPunct="1">
        <a:spcBef>
          <a:spcPct val="0"/>
        </a:spcBef>
        <a:buNone/>
        <a:defRPr sz="5600" kern="1200">
          <a:solidFill>
            <a:schemeClr val="tx1"/>
          </a:solidFill>
          <a:latin typeface="+mj-lt"/>
          <a:ea typeface="+mj-ea"/>
          <a:cs typeface="+mj-cs"/>
        </a:defRPr>
      </a:lvl1pPr>
    </p:titleStyle>
    <p:bodyStyle>
      <a:lvl1pPr marL="437845" indent="-437845" algn="l" defTabSz="583794" rtl="0" eaLnBrk="1" latinLnBrk="0" hangingPunct="1">
        <a:spcBef>
          <a:spcPct val="20000"/>
        </a:spcBef>
        <a:buFont typeface="Arial"/>
        <a:buChar char="•"/>
        <a:defRPr sz="4100" kern="1200">
          <a:solidFill>
            <a:schemeClr val="tx1"/>
          </a:solidFill>
          <a:latin typeface="+mn-lt"/>
          <a:ea typeface="+mn-ea"/>
          <a:cs typeface="+mn-cs"/>
        </a:defRPr>
      </a:lvl1pPr>
      <a:lvl2pPr marL="948674" indent="-364871" algn="l" defTabSz="583794" rtl="0" eaLnBrk="1" latinLnBrk="0" hangingPunct="1">
        <a:spcBef>
          <a:spcPct val="20000"/>
        </a:spcBef>
        <a:buFont typeface="Arial"/>
        <a:buChar char="–"/>
        <a:defRPr sz="3600" kern="1200">
          <a:solidFill>
            <a:schemeClr val="tx1"/>
          </a:solidFill>
          <a:latin typeface="+mn-lt"/>
          <a:ea typeface="+mn-ea"/>
          <a:cs typeface="+mn-cs"/>
        </a:defRPr>
      </a:lvl2pPr>
      <a:lvl3pPr marL="1459497" indent="-291897" algn="l" defTabSz="583794" rtl="0" eaLnBrk="1" latinLnBrk="0" hangingPunct="1">
        <a:spcBef>
          <a:spcPct val="20000"/>
        </a:spcBef>
        <a:buFont typeface="Arial"/>
        <a:buChar char="•"/>
        <a:defRPr sz="3100" kern="1200">
          <a:solidFill>
            <a:schemeClr val="tx1"/>
          </a:solidFill>
          <a:latin typeface="+mn-lt"/>
          <a:ea typeface="+mn-ea"/>
          <a:cs typeface="+mn-cs"/>
        </a:defRPr>
      </a:lvl3pPr>
      <a:lvl4pPr marL="2043299" indent="-291897" algn="l" defTabSz="583794" rtl="0" eaLnBrk="1" latinLnBrk="0" hangingPunct="1">
        <a:spcBef>
          <a:spcPct val="20000"/>
        </a:spcBef>
        <a:buFont typeface="Arial"/>
        <a:buChar char="–"/>
        <a:defRPr sz="2500" kern="1200">
          <a:solidFill>
            <a:schemeClr val="tx1"/>
          </a:solidFill>
          <a:latin typeface="+mn-lt"/>
          <a:ea typeface="+mn-ea"/>
          <a:cs typeface="+mn-cs"/>
        </a:defRPr>
      </a:lvl4pPr>
      <a:lvl5pPr marL="2627104" indent="-291897" algn="l" defTabSz="583794" rtl="0" eaLnBrk="1" latinLnBrk="0" hangingPunct="1">
        <a:spcBef>
          <a:spcPct val="20000"/>
        </a:spcBef>
        <a:buFont typeface="Arial"/>
        <a:buChar char="»"/>
        <a:defRPr sz="2500" kern="1200">
          <a:solidFill>
            <a:schemeClr val="tx1"/>
          </a:solidFill>
          <a:latin typeface="+mn-lt"/>
          <a:ea typeface="+mn-ea"/>
          <a:cs typeface="+mn-cs"/>
        </a:defRPr>
      </a:lvl5pPr>
      <a:lvl6pPr marL="3210902" indent="-291897" algn="l" defTabSz="583794" rtl="0" eaLnBrk="1" latinLnBrk="0" hangingPunct="1">
        <a:spcBef>
          <a:spcPct val="20000"/>
        </a:spcBef>
        <a:buFont typeface="Arial"/>
        <a:buChar char="•"/>
        <a:defRPr sz="2500" kern="1200">
          <a:solidFill>
            <a:schemeClr val="tx1"/>
          </a:solidFill>
          <a:latin typeface="+mn-lt"/>
          <a:ea typeface="+mn-ea"/>
          <a:cs typeface="+mn-cs"/>
        </a:defRPr>
      </a:lvl6pPr>
      <a:lvl7pPr marL="3794702" indent="-291897" algn="l" defTabSz="583794" rtl="0" eaLnBrk="1" latinLnBrk="0" hangingPunct="1">
        <a:spcBef>
          <a:spcPct val="20000"/>
        </a:spcBef>
        <a:buFont typeface="Arial"/>
        <a:buChar char="•"/>
        <a:defRPr sz="2500" kern="1200">
          <a:solidFill>
            <a:schemeClr val="tx1"/>
          </a:solidFill>
          <a:latin typeface="+mn-lt"/>
          <a:ea typeface="+mn-ea"/>
          <a:cs typeface="+mn-cs"/>
        </a:defRPr>
      </a:lvl7pPr>
      <a:lvl8pPr marL="4378500" indent="-291897" algn="l" defTabSz="583794" rtl="0" eaLnBrk="1" latinLnBrk="0" hangingPunct="1">
        <a:spcBef>
          <a:spcPct val="20000"/>
        </a:spcBef>
        <a:buFont typeface="Arial"/>
        <a:buChar char="•"/>
        <a:defRPr sz="2500" kern="1200">
          <a:solidFill>
            <a:schemeClr val="tx1"/>
          </a:solidFill>
          <a:latin typeface="+mn-lt"/>
          <a:ea typeface="+mn-ea"/>
          <a:cs typeface="+mn-cs"/>
        </a:defRPr>
      </a:lvl8pPr>
      <a:lvl9pPr marL="4962301" indent="-291897" algn="l" defTabSz="583794" rtl="0" eaLnBrk="1" latinLnBrk="0" hangingPunct="1">
        <a:spcBef>
          <a:spcPct val="20000"/>
        </a:spcBef>
        <a:buFont typeface="Arial"/>
        <a:buChar char="•"/>
        <a:defRPr sz="2500" kern="1200">
          <a:solidFill>
            <a:schemeClr val="tx1"/>
          </a:solidFill>
          <a:latin typeface="+mn-lt"/>
          <a:ea typeface="+mn-ea"/>
          <a:cs typeface="+mn-cs"/>
        </a:defRPr>
      </a:lvl9pPr>
    </p:bodyStyle>
    <p:otherStyle>
      <a:defPPr>
        <a:defRPr lang="en-US"/>
      </a:defPPr>
      <a:lvl1pPr marL="0" algn="l" defTabSz="583794" rtl="0" eaLnBrk="1" latinLnBrk="0" hangingPunct="1">
        <a:defRPr sz="2300" kern="1200">
          <a:solidFill>
            <a:schemeClr val="tx1"/>
          </a:solidFill>
          <a:latin typeface="+mn-lt"/>
          <a:ea typeface="+mn-ea"/>
          <a:cs typeface="+mn-cs"/>
        </a:defRPr>
      </a:lvl1pPr>
      <a:lvl2pPr marL="583794" algn="l" defTabSz="583794" rtl="0" eaLnBrk="1" latinLnBrk="0" hangingPunct="1">
        <a:defRPr sz="2300" kern="1200">
          <a:solidFill>
            <a:schemeClr val="tx1"/>
          </a:solidFill>
          <a:latin typeface="+mn-lt"/>
          <a:ea typeface="+mn-ea"/>
          <a:cs typeface="+mn-cs"/>
        </a:defRPr>
      </a:lvl2pPr>
      <a:lvl3pPr marL="1167601" algn="l" defTabSz="583794" rtl="0" eaLnBrk="1" latinLnBrk="0" hangingPunct="1">
        <a:defRPr sz="2300" kern="1200">
          <a:solidFill>
            <a:schemeClr val="tx1"/>
          </a:solidFill>
          <a:latin typeface="+mn-lt"/>
          <a:ea typeface="+mn-ea"/>
          <a:cs typeface="+mn-cs"/>
        </a:defRPr>
      </a:lvl3pPr>
      <a:lvl4pPr marL="1751403" algn="l" defTabSz="583794" rtl="0" eaLnBrk="1" latinLnBrk="0" hangingPunct="1">
        <a:defRPr sz="2300" kern="1200">
          <a:solidFill>
            <a:schemeClr val="tx1"/>
          </a:solidFill>
          <a:latin typeface="+mn-lt"/>
          <a:ea typeface="+mn-ea"/>
          <a:cs typeface="+mn-cs"/>
        </a:defRPr>
      </a:lvl4pPr>
      <a:lvl5pPr marL="2335201" algn="l" defTabSz="583794" rtl="0" eaLnBrk="1" latinLnBrk="0" hangingPunct="1">
        <a:defRPr sz="2300" kern="1200">
          <a:solidFill>
            <a:schemeClr val="tx1"/>
          </a:solidFill>
          <a:latin typeface="+mn-lt"/>
          <a:ea typeface="+mn-ea"/>
          <a:cs typeface="+mn-cs"/>
        </a:defRPr>
      </a:lvl5pPr>
      <a:lvl6pPr marL="2919000" algn="l" defTabSz="583794" rtl="0" eaLnBrk="1" latinLnBrk="0" hangingPunct="1">
        <a:defRPr sz="2300" kern="1200">
          <a:solidFill>
            <a:schemeClr val="tx1"/>
          </a:solidFill>
          <a:latin typeface="+mn-lt"/>
          <a:ea typeface="+mn-ea"/>
          <a:cs typeface="+mn-cs"/>
        </a:defRPr>
      </a:lvl6pPr>
      <a:lvl7pPr marL="3502801" algn="l" defTabSz="583794" rtl="0" eaLnBrk="1" latinLnBrk="0" hangingPunct="1">
        <a:defRPr sz="2300" kern="1200">
          <a:solidFill>
            <a:schemeClr val="tx1"/>
          </a:solidFill>
          <a:latin typeface="+mn-lt"/>
          <a:ea typeface="+mn-ea"/>
          <a:cs typeface="+mn-cs"/>
        </a:defRPr>
      </a:lvl7pPr>
      <a:lvl8pPr marL="4086603" algn="l" defTabSz="583794" rtl="0" eaLnBrk="1" latinLnBrk="0" hangingPunct="1">
        <a:defRPr sz="2300" kern="1200">
          <a:solidFill>
            <a:schemeClr val="tx1"/>
          </a:solidFill>
          <a:latin typeface="+mn-lt"/>
          <a:ea typeface="+mn-ea"/>
          <a:cs typeface="+mn-cs"/>
        </a:defRPr>
      </a:lvl8pPr>
      <a:lvl9pPr marL="4670401" algn="l" defTabSz="583794" rtl="0" eaLnBrk="1" latinLnBrk="0" hangingPunct="1">
        <a:defRPr sz="23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2.xml"/><Relationship Id="rId5" Type="http://schemas.openxmlformats.org/officeDocument/2006/relationships/image" Target="../media/image6.jpe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17.xml"/><Relationship Id="rId5" Type="http://schemas.openxmlformats.org/officeDocument/2006/relationships/image" Target="../media/image7.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 Id="rId9"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36.jpeg"/><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37.jpeg"/><Relationship Id="rId7"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42.jpeg"/><Relationship Id="rId7" Type="http://schemas.openxmlformats.org/officeDocument/2006/relationships/diagramColors" Target="../diagrams/colors1.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7.png"/></Relationships>
</file>

<file path=ppt/slides/_rels/slide18.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image" Target="../media/image43.jpeg"/><Relationship Id="rId7" Type="http://schemas.openxmlformats.org/officeDocument/2006/relationships/diagramData" Target="../diagrams/data2.xml"/><Relationship Id="rId12"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chart" Target="../charts/chart2.xml"/><Relationship Id="rId11" Type="http://schemas.microsoft.com/office/2007/relationships/diagramDrawing" Target="../diagrams/drawing2.xml"/><Relationship Id="rId5" Type="http://schemas.openxmlformats.org/officeDocument/2006/relationships/chart" Target="../charts/chart1.xml"/><Relationship Id="rId10" Type="http://schemas.openxmlformats.org/officeDocument/2006/relationships/diagramColors" Target="../diagrams/colors2.xml"/><Relationship Id="rId4" Type="http://schemas.openxmlformats.org/officeDocument/2006/relationships/image" Target="../media/image44.jpeg"/><Relationship Id="rId9" Type="http://schemas.openxmlformats.org/officeDocument/2006/relationships/diagramQuickStyle" Target="../diagrams/quickStyle2.xml"/></Relationships>
</file>

<file path=ppt/slides/_rels/slide19.xml.rels><?xml version="1.0" encoding="UTF-8" standalone="yes"?>
<Relationships xmlns="http://schemas.openxmlformats.org/package/2006/relationships"><Relationship Id="rId8" Type="http://schemas.openxmlformats.org/officeDocument/2006/relationships/diagramLayout" Target="../diagrams/layout3.xml"/><Relationship Id="rId3" Type="http://schemas.openxmlformats.org/officeDocument/2006/relationships/image" Target="../media/image45.jpeg"/><Relationship Id="rId7" Type="http://schemas.openxmlformats.org/officeDocument/2006/relationships/diagramData" Target="../diagrams/data3.xml"/><Relationship Id="rId12"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chart" Target="../charts/chart4.xml"/><Relationship Id="rId11" Type="http://schemas.microsoft.com/office/2007/relationships/diagramDrawing" Target="../diagrams/drawing3.xml"/><Relationship Id="rId5" Type="http://schemas.openxmlformats.org/officeDocument/2006/relationships/image" Target="../media/image46.jpeg"/><Relationship Id="rId10" Type="http://schemas.openxmlformats.org/officeDocument/2006/relationships/diagramColors" Target="../diagrams/colors3.xml"/><Relationship Id="rId4" Type="http://schemas.openxmlformats.org/officeDocument/2006/relationships/chart" Target="../charts/chart3.xml"/><Relationship Id="rId9" Type="http://schemas.openxmlformats.org/officeDocument/2006/relationships/diagramQuickStyle" Target="../diagrams/quickStyle3.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jpeg"/><Relationship Id="rId1" Type="http://schemas.openxmlformats.org/officeDocument/2006/relationships/slideLayout" Target="../slideLayouts/slideLayout28.xml"/></Relationships>
</file>

<file path=ppt/slides/_rels/slide2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9.xml"/><Relationship Id="rId1" Type="http://schemas.openxmlformats.org/officeDocument/2006/relationships/slideLayout" Target="../slideLayouts/slideLayout50.xml"/><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48.JPG"/><Relationship Id="rId7" Type="http://schemas.openxmlformats.org/officeDocument/2006/relationships/diagramColors" Target="../diagrams/colors4.xml"/><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 Id="rId9" Type="http://schemas.openxmlformats.org/officeDocument/2006/relationships/image" Target="../media/image7.png"/></Relationships>
</file>

<file path=ppt/slides/_rels/slide22.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image" Target="../media/image49.png"/><Relationship Id="rId7" Type="http://schemas.openxmlformats.org/officeDocument/2006/relationships/diagramQuickStyle" Target="../diagrams/quickStyle5.xml"/><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diagramLayout" Target="../diagrams/layout5.xml"/><Relationship Id="rId5" Type="http://schemas.openxmlformats.org/officeDocument/2006/relationships/diagramData" Target="../diagrams/data5.xml"/><Relationship Id="rId4" Type="http://schemas.openxmlformats.org/officeDocument/2006/relationships/image" Target="../media/image7.png"/><Relationship Id="rId9" Type="http://schemas.microsoft.com/office/2007/relationships/diagramDrawing" Target="../diagrams/drawing5.xml"/></Relationships>
</file>

<file path=ppt/slides/_rels/slide23.xml.rels><?xml version="1.0" encoding="UTF-8" standalone="yes"?>
<Relationships xmlns="http://schemas.openxmlformats.org/package/2006/relationships"><Relationship Id="rId8" Type="http://schemas.openxmlformats.org/officeDocument/2006/relationships/diagramLayout" Target="../diagrams/layout6.xml"/><Relationship Id="rId3" Type="http://schemas.openxmlformats.org/officeDocument/2006/relationships/image" Target="../media/image50.jpeg"/><Relationship Id="rId7" Type="http://schemas.openxmlformats.org/officeDocument/2006/relationships/diagramData" Target="../diagrams/data6.xml"/><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7.png"/><Relationship Id="rId11" Type="http://schemas.microsoft.com/office/2007/relationships/diagramDrawing" Target="../diagrams/drawing6.xml"/><Relationship Id="rId5" Type="http://schemas.openxmlformats.org/officeDocument/2006/relationships/image" Target="../media/image52.jpeg"/><Relationship Id="rId10" Type="http://schemas.openxmlformats.org/officeDocument/2006/relationships/diagramColors" Target="../diagrams/colors6.xml"/><Relationship Id="rId4" Type="http://schemas.openxmlformats.org/officeDocument/2006/relationships/image" Target="../media/image51.png"/><Relationship Id="rId9" Type="http://schemas.openxmlformats.org/officeDocument/2006/relationships/diagramQuickStyle" Target="../diagrams/quickStyle6.xml"/></Relationships>
</file>

<file path=ppt/slides/_rels/slide24.xml.rels><?xml version="1.0" encoding="UTF-8" standalone="yes"?>
<Relationships xmlns="http://schemas.openxmlformats.org/package/2006/relationships"><Relationship Id="rId8" Type="http://schemas.openxmlformats.org/officeDocument/2006/relationships/diagramQuickStyle" Target="../diagrams/quickStyle7.xml"/><Relationship Id="rId3" Type="http://schemas.openxmlformats.org/officeDocument/2006/relationships/image" Target="../media/image53.jpeg"/><Relationship Id="rId7" Type="http://schemas.openxmlformats.org/officeDocument/2006/relationships/diagramLayout" Target="../diagrams/layout7.xml"/><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diagramData" Target="../diagrams/data7.xml"/><Relationship Id="rId5" Type="http://schemas.openxmlformats.org/officeDocument/2006/relationships/image" Target="../media/image7.png"/><Relationship Id="rId10" Type="http://schemas.microsoft.com/office/2007/relationships/diagramDrawing" Target="../diagrams/drawing7.xml"/><Relationship Id="rId4" Type="http://schemas.openxmlformats.org/officeDocument/2006/relationships/image" Target="../media/image54.jpeg"/><Relationship Id="rId9" Type="http://schemas.openxmlformats.org/officeDocument/2006/relationships/diagramColors" Target="../diagrams/colors7.xml"/></Relationships>
</file>

<file path=ppt/slides/_rels/slide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27.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jpeg"/><Relationship Id="rId7" Type="http://schemas.openxmlformats.org/officeDocument/2006/relationships/image" Target="../media/image60.png"/><Relationship Id="rId12" Type="http://schemas.openxmlformats.org/officeDocument/2006/relationships/image" Target="../media/image7.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59.png"/><Relationship Id="rId11" Type="http://schemas.openxmlformats.org/officeDocument/2006/relationships/image" Target="../media/image64.png"/><Relationship Id="rId5" Type="http://schemas.openxmlformats.org/officeDocument/2006/relationships/image" Target="../media/image58.png"/><Relationship Id="rId10" Type="http://schemas.openxmlformats.org/officeDocument/2006/relationships/image" Target="../media/image63.png"/><Relationship Id="rId4" Type="http://schemas.openxmlformats.org/officeDocument/2006/relationships/image" Target="../media/image57.jpeg"/><Relationship Id="rId9" Type="http://schemas.openxmlformats.org/officeDocument/2006/relationships/image" Target="../media/image62.png"/></Relationships>
</file>

<file path=ppt/slides/_rels/slide28.xml.rels><?xml version="1.0" encoding="UTF-8" standalone="yes"?>
<Relationships xmlns="http://schemas.openxmlformats.org/package/2006/relationships"><Relationship Id="rId8" Type="http://schemas.openxmlformats.org/officeDocument/2006/relationships/diagramQuickStyle" Target="../diagrams/quickStyle8.xml"/><Relationship Id="rId13" Type="http://schemas.openxmlformats.org/officeDocument/2006/relationships/image" Target="../media/image67.jpeg"/><Relationship Id="rId3" Type="http://schemas.openxmlformats.org/officeDocument/2006/relationships/image" Target="../media/image65.png"/><Relationship Id="rId7" Type="http://schemas.openxmlformats.org/officeDocument/2006/relationships/diagramLayout" Target="../diagrams/layout8.xml"/><Relationship Id="rId12" Type="http://schemas.openxmlformats.org/officeDocument/2006/relationships/chart" Target="../charts/chart6.xm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diagramData" Target="../diagrams/data8.xml"/><Relationship Id="rId11" Type="http://schemas.openxmlformats.org/officeDocument/2006/relationships/image" Target="../media/image66.png"/><Relationship Id="rId5" Type="http://schemas.openxmlformats.org/officeDocument/2006/relationships/chart" Target="../charts/chart5.xml"/><Relationship Id="rId10" Type="http://schemas.microsoft.com/office/2007/relationships/diagramDrawing" Target="../diagrams/drawing8.xml"/><Relationship Id="rId4" Type="http://schemas.microsoft.com/office/2007/relationships/hdphoto" Target="../media/hdphoto1.wdp"/><Relationship Id="rId9" Type="http://schemas.openxmlformats.org/officeDocument/2006/relationships/diagramColors" Target="../diagrams/colors8.xml"/><Relationship Id="rId14" Type="http://schemas.openxmlformats.org/officeDocument/2006/relationships/image" Target="../media/image7.png"/></Relationships>
</file>

<file path=ppt/slides/_rels/slide2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87.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73.jpeg"/><Relationship Id="rId3" Type="http://schemas.openxmlformats.org/officeDocument/2006/relationships/diagramData" Target="../diagrams/data9.xml"/><Relationship Id="rId7" Type="http://schemas.microsoft.com/office/2007/relationships/diagramDrawing" Target="../diagrams/drawing9.xml"/><Relationship Id="rId12" Type="http://schemas.openxmlformats.org/officeDocument/2006/relationships/image" Target="../media/image72.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diagramColors" Target="../diagrams/colors9.xml"/><Relationship Id="rId11" Type="http://schemas.openxmlformats.org/officeDocument/2006/relationships/image" Target="../media/image26.png"/><Relationship Id="rId5" Type="http://schemas.openxmlformats.org/officeDocument/2006/relationships/diagramQuickStyle" Target="../diagrams/quickStyle9.xml"/><Relationship Id="rId10" Type="http://schemas.openxmlformats.org/officeDocument/2006/relationships/image" Target="../media/image71.png"/><Relationship Id="rId4" Type="http://schemas.openxmlformats.org/officeDocument/2006/relationships/diagramLayout" Target="../diagrams/layout9.xml"/><Relationship Id="rId9" Type="http://schemas.openxmlformats.org/officeDocument/2006/relationships/image" Target="../media/image70.png"/><Relationship Id="rId14" Type="http://schemas.openxmlformats.org/officeDocument/2006/relationships/image" Target="../media/image7.png"/></Relationships>
</file>

<file path=ppt/slides/_rels/slide31.xml.rels><?xml version="1.0" encoding="UTF-8" standalone="yes"?>
<Relationships xmlns="http://schemas.openxmlformats.org/package/2006/relationships"><Relationship Id="rId8" Type="http://schemas.openxmlformats.org/officeDocument/2006/relationships/image" Target="../media/image74.JPG"/><Relationship Id="rId3" Type="http://schemas.openxmlformats.org/officeDocument/2006/relationships/diagramLayout" Target="../diagrams/layout10.xml"/><Relationship Id="rId7" Type="http://schemas.openxmlformats.org/officeDocument/2006/relationships/image" Target="../media/image69.png"/><Relationship Id="rId2" Type="http://schemas.openxmlformats.org/officeDocument/2006/relationships/diagramData" Target="../diagrams/data10.xml"/><Relationship Id="rId1" Type="http://schemas.openxmlformats.org/officeDocument/2006/relationships/slideLayout" Target="../slideLayouts/slideLayout1.xml"/><Relationship Id="rId6" Type="http://schemas.microsoft.com/office/2007/relationships/diagramDrawing" Target="../diagrams/drawing10.xml"/><Relationship Id="rId5" Type="http://schemas.openxmlformats.org/officeDocument/2006/relationships/diagramColors" Target="../diagrams/colors10.xml"/><Relationship Id="rId10" Type="http://schemas.openxmlformats.org/officeDocument/2006/relationships/image" Target="../media/image7.png"/><Relationship Id="rId4" Type="http://schemas.openxmlformats.org/officeDocument/2006/relationships/diagramQuickStyle" Target="../diagrams/quickStyle10.xml"/><Relationship Id="rId9" Type="http://schemas.openxmlformats.org/officeDocument/2006/relationships/image" Target="../media/image75.jpeg"/></Relationships>
</file>

<file path=ppt/slides/_rels/slide32.xml.rels><?xml version="1.0" encoding="UTF-8" standalone="yes"?>
<Relationships xmlns="http://schemas.openxmlformats.org/package/2006/relationships"><Relationship Id="rId8" Type="http://schemas.microsoft.com/office/2007/relationships/diagramDrawing" Target="../diagrams/drawing11.xml"/><Relationship Id="rId3" Type="http://schemas.openxmlformats.org/officeDocument/2006/relationships/image" Target="../media/image49.png"/><Relationship Id="rId7" Type="http://schemas.openxmlformats.org/officeDocument/2006/relationships/diagramColors" Target="../diagrams/colors11.xml"/><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diagramQuickStyle" Target="../diagrams/quickStyle11.xml"/><Relationship Id="rId5" Type="http://schemas.openxmlformats.org/officeDocument/2006/relationships/diagramLayout" Target="../diagrams/layout11.xml"/><Relationship Id="rId4" Type="http://schemas.openxmlformats.org/officeDocument/2006/relationships/diagramData" Target="../diagrams/data11.xml"/><Relationship Id="rId9" Type="http://schemas.openxmlformats.org/officeDocument/2006/relationships/image" Target="../media/image7.png"/></Relationships>
</file>

<file path=ppt/slides/_rels/slide33.xml.rels><?xml version="1.0" encoding="UTF-8" standalone="yes"?>
<Relationships xmlns="http://schemas.openxmlformats.org/package/2006/relationships"><Relationship Id="rId8" Type="http://schemas.openxmlformats.org/officeDocument/2006/relationships/diagramQuickStyle" Target="../diagrams/quickStyle12.xml"/><Relationship Id="rId3" Type="http://schemas.openxmlformats.org/officeDocument/2006/relationships/image" Target="../media/image76.jpeg"/><Relationship Id="rId7" Type="http://schemas.openxmlformats.org/officeDocument/2006/relationships/diagramLayout" Target="../diagrams/layout12.xml"/><Relationship Id="rId12" Type="http://schemas.openxmlformats.org/officeDocument/2006/relationships/image" Target="../media/image7.pn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diagramData" Target="../diagrams/data12.xml"/><Relationship Id="rId11" Type="http://schemas.openxmlformats.org/officeDocument/2006/relationships/image" Target="../media/image79.jpeg"/><Relationship Id="rId5" Type="http://schemas.openxmlformats.org/officeDocument/2006/relationships/image" Target="../media/image78.jpeg"/><Relationship Id="rId10" Type="http://schemas.microsoft.com/office/2007/relationships/diagramDrawing" Target="../diagrams/drawing12.xml"/><Relationship Id="rId4" Type="http://schemas.openxmlformats.org/officeDocument/2006/relationships/image" Target="../media/image77.jpeg"/><Relationship Id="rId9" Type="http://schemas.openxmlformats.org/officeDocument/2006/relationships/diagramColors" Target="../diagrams/colors12.xml"/></Relationships>
</file>

<file path=ppt/slides/_rels/slide34.xml.rels><?xml version="1.0" encoding="UTF-8" standalone="yes"?>
<Relationships xmlns="http://schemas.openxmlformats.org/package/2006/relationships"><Relationship Id="rId8" Type="http://schemas.microsoft.com/office/2007/relationships/diagramDrawing" Target="../diagrams/drawing13.xml"/><Relationship Id="rId3" Type="http://schemas.openxmlformats.org/officeDocument/2006/relationships/image" Target="../media/image80.png"/><Relationship Id="rId7" Type="http://schemas.openxmlformats.org/officeDocument/2006/relationships/diagramColors" Target="../diagrams/colors13.xml"/><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diagramQuickStyle" Target="../diagrams/quickStyle13.xml"/><Relationship Id="rId5" Type="http://schemas.openxmlformats.org/officeDocument/2006/relationships/diagramLayout" Target="../diagrams/layout13.xml"/><Relationship Id="rId10" Type="http://schemas.openxmlformats.org/officeDocument/2006/relationships/image" Target="../media/image7.png"/><Relationship Id="rId4" Type="http://schemas.openxmlformats.org/officeDocument/2006/relationships/diagramData" Target="../diagrams/data13.xml"/><Relationship Id="rId9" Type="http://schemas.openxmlformats.org/officeDocument/2006/relationships/image" Target="../media/image81.jpeg"/></Relationships>
</file>

<file path=ppt/slides/_rels/slide3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82.jpeg"/></Relationships>
</file>

<file path=ppt/slides/_rels/slide3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83.jpeg"/><Relationship Id="rId1" Type="http://schemas.openxmlformats.org/officeDocument/2006/relationships/slideLayout" Target="../slideLayouts/slideLayout121.xml"/><Relationship Id="rId5" Type="http://schemas.openxmlformats.org/officeDocument/2006/relationships/image" Target="../media/image84.jpeg"/><Relationship Id="rId4" Type="http://schemas.openxmlformats.org/officeDocument/2006/relationships/hyperlink" Target="https://twitter.com/VideoAdBureau"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33.xml"/><Relationship Id="rId1" Type="http://schemas.openxmlformats.org/officeDocument/2006/relationships/slideLayout" Target="../slideLayouts/slideLayout68.xml"/></Relationships>
</file>

<file path=ppt/slides/_rels/slide3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chart" Target="../charts/chart7.xml"/><Relationship Id="rId7" Type="http://schemas.openxmlformats.org/officeDocument/2006/relationships/chart" Target="../charts/chart11.xml"/><Relationship Id="rId2" Type="http://schemas.openxmlformats.org/officeDocument/2006/relationships/notesSlide" Target="../notesSlides/notesSlide34.xml"/><Relationship Id="rId1" Type="http://schemas.openxmlformats.org/officeDocument/2006/relationships/slideLayout" Target="../slideLayouts/slideLayout61.xml"/><Relationship Id="rId6" Type="http://schemas.openxmlformats.org/officeDocument/2006/relationships/chart" Target="../charts/chart10.xml"/><Relationship Id="rId5" Type="http://schemas.openxmlformats.org/officeDocument/2006/relationships/chart" Target="../charts/chart9.xml"/><Relationship Id="rId4" Type="http://schemas.openxmlformats.org/officeDocument/2006/relationships/chart" Target="../charts/chart8.xml"/></Relationships>
</file>

<file path=ppt/slides/_rels/slide39.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35.xml"/><Relationship Id="rId1" Type="http://schemas.openxmlformats.org/officeDocument/2006/relationships/slideLayout" Target="../slideLayouts/slideLayout61.xml"/><Relationship Id="rId5" Type="http://schemas.openxmlformats.org/officeDocument/2006/relationships/image" Target="../media/image7.png"/><Relationship Id="rId4" Type="http://schemas.openxmlformats.org/officeDocument/2006/relationships/image" Target="../media/image87.png"/></Relationships>
</file>

<file path=ppt/slides/_rels/slide4.xml.rels><?xml version="1.0" encoding="UTF-8" standalone="yes"?>
<Relationships xmlns="http://schemas.openxmlformats.org/package/2006/relationships"><Relationship Id="rId8" Type="http://schemas.openxmlformats.org/officeDocument/2006/relationships/hyperlink" Target="https://www.thevab.com/wp-content/uploads/2017/09/TVisSocial-Report-May-June-Final.pdf" TargetMode="External"/><Relationship Id="rId3" Type="http://schemas.openxmlformats.org/officeDocument/2006/relationships/image" Target="../media/image9.jpeg"/><Relationship Id="rId7"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39.xml"/><Relationship Id="rId6" Type="http://schemas.openxmlformats.org/officeDocument/2006/relationships/hyperlink" Target="https://www.thevab.com/wp-content/uploads/2017/10/TV-American-Society-Vol-I-Commerce.pdf" TargetMode="External"/><Relationship Id="rId11" Type="http://schemas.openxmlformats.org/officeDocument/2006/relationships/image" Target="../media/image7.png"/><Relationship Id="rId5" Type="http://schemas.openxmlformats.org/officeDocument/2006/relationships/image" Target="../media/image10.jpeg"/><Relationship Id="rId10" Type="http://schemas.openxmlformats.org/officeDocument/2006/relationships/hyperlink" Target="https://www.thevab.com/wp-content/uploads/2017/10/TV-American-Society-Vol-II-Culture-Change.pdf" TargetMode="External"/><Relationship Id="rId4" Type="http://schemas.openxmlformats.org/officeDocument/2006/relationships/hyperlink" Target="https://www.thevab.com/wp-content/uploads/2017/10/TV-is-Emotional-10-30.pdf" TargetMode="External"/><Relationship Id="rId9" Type="http://schemas.openxmlformats.org/officeDocument/2006/relationships/image" Target="../media/image12.jpeg"/></Relationships>
</file>

<file path=ppt/slides/_rels/slide40.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36.xml"/><Relationship Id="rId1" Type="http://schemas.openxmlformats.org/officeDocument/2006/relationships/slideLayout" Target="../slideLayouts/slideLayout85.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50.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50.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50.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98.xml"/><Relationship Id="rId6" Type="http://schemas.openxmlformats.org/officeDocument/2006/relationships/image" Target="../media/image7.png"/><Relationship Id="rId5" Type="http://schemas.openxmlformats.org/officeDocument/2006/relationships/image" Target="../media/image18.jpg"/><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74.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TextBox 7"/>
          <p:cNvSpPr txBox="1"/>
          <p:nvPr/>
        </p:nvSpPr>
        <p:spPr>
          <a:xfrm>
            <a:off x="-363332" y="3216739"/>
            <a:ext cx="5735544" cy="284693"/>
          </a:xfrm>
          <a:prstGeom prst="rect">
            <a:avLst/>
          </a:prstGeom>
          <a:noFill/>
        </p:spPr>
        <p:txBody>
          <a:bodyPr wrap="square" lIns="90964" tIns="45482" rIns="90964" bIns="45482" rtlCol="0">
            <a:spAutoFit/>
          </a:bodyPr>
          <a:lstStyle/>
          <a:p>
            <a:pPr algn="ctr" defTabSz="583090"/>
            <a:r>
              <a:rPr lang="en-US" sz="1200" dirty="0">
                <a:solidFill>
                  <a:prstClr val="white"/>
                </a:solidFill>
                <a:latin typeface="Trebuchet MS"/>
                <a:cs typeface="Trebuchet MS"/>
              </a:rPr>
              <a:t>.................</a:t>
            </a:r>
          </a:p>
        </p:txBody>
      </p:sp>
      <p:sp>
        <p:nvSpPr>
          <p:cNvPr id="9" name="TextBox 8"/>
          <p:cNvSpPr txBox="1"/>
          <p:nvPr/>
        </p:nvSpPr>
        <p:spPr>
          <a:xfrm>
            <a:off x="-1645891" y="3439576"/>
            <a:ext cx="8243522" cy="707758"/>
          </a:xfrm>
          <a:prstGeom prst="rect">
            <a:avLst/>
          </a:prstGeom>
          <a:noFill/>
        </p:spPr>
        <p:txBody>
          <a:bodyPr wrap="square" lIns="90964" tIns="45482" rIns="90964" bIns="45482" rtlCol="0">
            <a:spAutoFit/>
          </a:bodyPr>
          <a:lstStyle/>
          <a:p>
            <a:pPr algn="ctr" defTabSz="583090"/>
            <a:r>
              <a:rPr lang="en-US" sz="4000" dirty="0">
                <a:solidFill>
                  <a:prstClr val="white"/>
                </a:solidFill>
                <a:latin typeface="Trebuchet MS"/>
                <a:cs typeface="Trebuchet MS"/>
              </a:rPr>
              <a:t>Committed</a:t>
            </a:r>
            <a:endParaRPr lang="en-US" sz="4000" dirty="0">
              <a:solidFill>
                <a:prstClr val="black"/>
              </a:solidFill>
              <a:latin typeface="Calibri"/>
            </a:endParaRPr>
          </a:p>
        </p:txBody>
      </p:sp>
      <p:sp>
        <p:nvSpPr>
          <p:cNvPr id="14" name="Rectangle 13"/>
          <p:cNvSpPr/>
          <p:nvPr/>
        </p:nvSpPr>
        <p:spPr>
          <a:xfrm>
            <a:off x="0" y="3669030"/>
            <a:ext cx="4490720" cy="3188970"/>
          </a:xfrm>
          <a:prstGeom prst="rect">
            <a:avLst/>
          </a:prstGeom>
          <a:solidFill>
            <a:schemeClr val="tx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lIns="90964" tIns="45482" rIns="90964" bIns="45482" rtlCol="0" anchor="ctr"/>
          <a:lstStyle/>
          <a:p>
            <a:pPr algn="ctr" defTabSz="583090"/>
            <a:endParaRPr lang="en-US" sz="2300" dirty="0">
              <a:solidFill>
                <a:prstClr val="white"/>
              </a:solidFill>
            </a:endParaRPr>
          </a:p>
        </p:txBody>
      </p:sp>
      <p:sp>
        <p:nvSpPr>
          <p:cNvPr id="15" name="TextBox 14"/>
          <p:cNvSpPr txBox="1"/>
          <p:nvPr/>
        </p:nvSpPr>
        <p:spPr>
          <a:xfrm>
            <a:off x="-566532" y="3896251"/>
            <a:ext cx="5735544" cy="284693"/>
          </a:xfrm>
          <a:prstGeom prst="rect">
            <a:avLst/>
          </a:prstGeom>
          <a:noFill/>
        </p:spPr>
        <p:txBody>
          <a:bodyPr wrap="square" lIns="90964" tIns="45482" rIns="90964" bIns="45482" rtlCol="0">
            <a:spAutoFit/>
          </a:bodyPr>
          <a:lstStyle/>
          <a:p>
            <a:pPr algn="ctr" defTabSz="583090"/>
            <a:r>
              <a:rPr lang="en-US" sz="1200" spc="250" dirty="0">
                <a:solidFill>
                  <a:srgbClr val="00A9AC"/>
                </a:solidFill>
                <a:latin typeface="Trebuchet MS"/>
                <a:cs typeface="Trebuchet MS"/>
              </a:rPr>
              <a:t>VIDEO ADVERTISING BUREAU - REPORT 2018</a:t>
            </a:r>
          </a:p>
        </p:txBody>
      </p:sp>
      <p:sp>
        <p:nvSpPr>
          <p:cNvPr id="16" name="TextBox 15"/>
          <p:cNvSpPr txBox="1"/>
          <p:nvPr/>
        </p:nvSpPr>
        <p:spPr>
          <a:xfrm>
            <a:off x="-536976" y="4508329"/>
            <a:ext cx="5735544" cy="284693"/>
          </a:xfrm>
          <a:prstGeom prst="rect">
            <a:avLst/>
          </a:prstGeom>
          <a:noFill/>
        </p:spPr>
        <p:txBody>
          <a:bodyPr wrap="square" lIns="90964" tIns="45482" rIns="90964" bIns="45482" rtlCol="0">
            <a:spAutoFit/>
          </a:bodyPr>
          <a:lstStyle/>
          <a:p>
            <a:pPr algn="ctr" defTabSz="583090"/>
            <a:r>
              <a:rPr lang="en-US" sz="1200" dirty="0">
                <a:solidFill>
                  <a:prstClr val="white"/>
                </a:solidFill>
                <a:latin typeface="Trebuchet MS"/>
                <a:cs typeface="Trebuchet MS"/>
              </a:rPr>
              <a:t>.................</a:t>
            </a:r>
          </a:p>
        </p:txBody>
      </p:sp>
      <p:sp>
        <p:nvSpPr>
          <p:cNvPr id="17" name="TextBox 16"/>
          <p:cNvSpPr txBox="1"/>
          <p:nvPr/>
        </p:nvSpPr>
        <p:spPr>
          <a:xfrm>
            <a:off x="-1819535" y="4731166"/>
            <a:ext cx="8243522" cy="707758"/>
          </a:xfrm>
          <a:prstGeom prst="rect">
            <a:avLst/>
          </a:prstGeom>
          <a:noFill/>
        </p:spPr>
        <p:txBody>
          <a:bodyPr wrap="square" lIns="90964" tIns="45482" rIns="90964" bIns="45482" rtlCol="0">
            <a:spAutoFit/>
          </a:bodyPr>
          <a:lstStyle/>
          <a:p>
            <a:pPr algn="ctr" defTabSz="583090"/>
            <a:r>
              <a:rPr lang="en-US" sz="4000" dirty="0">
                <a:solidFill>
                  <a:prstClr val="white"/>
                </a:solidFill>
                <a:latin typeface="Trebuchet MS"/>
                <a:cs typeface="Trebuchet MS"/>
              </a:rPr>
              <a:t>Committed</a:t>
            </a:r>
            <a:endParaRPr lang="en-US" sz="4000" dirty="0">
              <a:solidFill>
                <a:prstClr val="black"/>
              </a:solidFill>
            </a:endParaRPr>
          </a:p>
        </p:txBody>
      </p:sp>
      <p:sp>
        <p:nvSpPr>
          <p:cNvPr id="18" name="TextBox 17"/>
          <p:cNvSpPr txBox="1"/>
          <p:nvPr/>
        </p:nvSpPr>
        <p:spPr>
          <a:xfrm>
            <a:off x="202276" y="5849891"/>
            <a:ext cx="4257040" cy="646317"/>
          </a:xfrm>
          <a:prstGeom prst="rect">
            <a:avLst/>
          </a:prstGeom>
          <a:noFill/>
        </p:spPr>
        <p:txBody>
          <a:bodyPr wrap="square" lIns="90964" tIns="45482" rIns="90964" bIns="45482" rtlCol="0">
            <a:spAutoFit/>
          </a:bodyPr>
          <a:lstStyle>
            <a:defPPr>
              <a:defRPr lang="en-US"/>
            </a:defPPr>
            <a:lvl1pPr algn="ctr" defTabSz="586082">
              <a:defRPr>
                <a:solidFill>
                  <a:prstClr val="white"/>
                </a:solidFill>
                <a:latin typeface="Trebuchet MS"/>
                <a:cs typeface="Trebuchet MS"/>
              </a:defRPr>
            </a:lvl1pPr>
          </a:lstStyle>
          <a:p>
            <a:r>
              <a:rPr lang="en-US" dirty="0"/>
              <a:t>Exploring Millennials’ Meaningful </a:t>
            </a:r>
          </a:p>
          <a:p>
            <a:r>
              <a:rPr lang="en-US" dirty="0"/>
              <a:t>Relationship With TV Programming</a:t>
            </a:r>
          </a:p>
        </p:txBody>
      </p:sp>
      <p:pic>
        <p:nvPicPr>
          <p:cNvPr id="19" name="Picture 18" descr="Slide-1-Box-Edge.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510574" y="3669034"/>
            <a:ext cx="182293" cy="3188969"/>
          </a:xfrm>
          <a:prstGeom prst="rect">
            <a:avLst/>
          </a:prstGeom>
        </p:spPr>
      </p:pic>
      <p:pic>
        <p:nvPicPr>
          <p:cNvPr id="4" name="Picture 3">
            <a:extLst>
              <a:ext uri="{FF2B5EF4-FFF2-40B4-BE49-F238E27FC236}">
                <a16:creationId xmlns:a16="http://schemas.microsoft.com/office/drawing/2014/main" id="{D17BA727-15E7-40D8-979D-33FB12991D89}"/>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0878419" y="119125"/>
            <a:ext cx="1132040" cy="649481"/>
          </a:xfrm>
          <a:prstGeom prst="rect">
            <a:avLst/>
          </a:prstGeom>
        </p:spPr>
      </p:pic>
    </p:spTree>
    <p:extLst>
      <p:ext uri="{BB962C8B-B14F-4D97-AF65-F5344CB8AC3E}">
        <p14:creationId xmlns:p14="http://schemas.microsoft.com/office/powerpoint/2010/main" val="10334516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Rectangle 6"/>
          <p:cNvSpPr/>
          <p:nvPr/>
        </p:nvSpPr>
        <p:spPr>
          <a:xfrm>
            <a:off x="1" y="2853341"/>
            <a:ext cx="8243522" cy="2965064"/>
          </a:xfrm>
          <a:prstGeom prst="rect">
            <a:avLst/>
          </a:prstGeom>
          <a:solidFill>
            <a:srgbClr val="00A9AC">
              <a:alpha val="85000"/>
            </a:srgbClr>
          </a:solidFill>
          <a:ln>
            <a:noFill/>
          </a:ln>
          <a:effectLst/>
        </p:spPr>
        <p:style>
          <a:lnRef idx="1">
            <a:schemeClr val="accent1"/>
          </a:lnRef>
          <a:fillRef idx="3">
            <a:schemeClr val="accent1"/>
          </a:fillRef>
          <a:effectRef idx="2">
            <a:schemeClr val="accent1"/>
          </a:effectRef>
          <a:fontRef idx="minor">
            <a:schemeClr val="lt1"/>
          </a:fontRef>
        </p:style>
        <p:txBody>
          <a:bodyPr lIns="90964" tIns="45482" rIns="90964" bIns="45482" rtlCol="0" anchor="ctr"/>
          <a:lstStyle/>
          <a:p>
            <a:pPr algn="ctr" defTabSz="583090"/>
            <a:endParaRPr lang="en-US" sz="2300">
              <a:solidFill>
                <a:srgbClr val="00A9AC"/>
              </a:solidFill>
              <a:latin typeface="Calibri"/>
            </a:endParaRPr>
          </a:p>
        </p:txBody>
      </p:sp>
      <p:pic>
        <p:nvPicPr>
          <p:cNvPr id="4" name="Picture 3" descr="Black-Rectangle-Diamond.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4" y="2853341"/>
            <a:ext cx="241269" cy="2965064"/>
          </a:xfrm>
          <a:prstGeom prst="rect">
            <a:avLst/>
          </a:prstGeom>
        </p:spPr>
      </p:pic>
      <p:sp>
        <p:nvSpPr>
          <p:cNvPr id="9" name="TextBox 8"/>
          <p:cNvSpPr txBox="1"/>
          <p:nvPr/>
        </p:nvSpPr>
        <p:spPr>
          <a:xfrm>
            <a:off x="867577" y="3285919"/>
            <a:ext cx="8243522" cy="1938992"/>
          </a:xfrm>
          <a:prstGeom prst="rect">
            <a:avLst/>
          </a:prstGeom>
          <a:noFill/>
        </p:spPr>
        <p:txBody>
          <a:bodyPr wrap="square" lIns="90964" tIns="45482" rIns="90964" bIns="45482" rtlCol="0">
            <a:spAutoFit/>
          </a:bodyPr>
          <a:lstStyle/>
          <a:p>
            <a:r>
              <a:rPr lang="en-US" sz="4000" dirty="0">
                <a:solidFill>
                  <a:schemeClr val="bg1"/>
                </a:solidFill>
              </a:rPr>
              <a:t>The 360 Relationship Between Millennials And Ad-Supported Television Programs</a:t>
            </a:r>
          </a:p>
        </p:txBody>
      </p:sp>
      <p:pic>
        <p:nvPicPr>
          <p:cNvPr id="8" name="Picture 7"/>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537312" y="6652413"/>
            <a:ext cx="2247046" cy="124162"/>
          </a:xfrm>
          <a:prstGeom prst="rect">
            <a:avLst/>
          </a:prstGeom>
        </p:spPr>
      </p:pic>
    </p:spTree>
    <p:extLst>
      <p:ext uri="{BB962C8B-B14F-4D97-AF65-F5344CB8AC3E}">
        <p14:creationId xmlns:p14="http://schemas.microsoft.com/office/powerpoint/2010/main" val="40682982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rgbClr val="00A4A8"/>
        </a:solidFill>
        <a:effectLst/>
      </p:bgPr>
    </p:bg>
    <p:spTree>
      <p:nvGrpSpPr>
        <p:cNvPr id="1" name=""/>
        <p:cNvGrpSpPr/>
        <p:nvPr/>
      </p:nvGrpSpPr>
      <p:grpSpPr>
        <a:xfrm>
          <a:off x="0" y="0"/>
          <a:ext cx="0" cy="0"/>
          <a:chOff x="0" y="0"/>
          <a:chExt cx="0" cy="0"/>
        </a:xfrm>
      </p:grpSpPr>
      <p:cxnSp>
        <p:nvCxnSpPr>
          <p:cNvPr id="16" name="Straight Arrow Connector 15"/>
          <p:cNvCxnSpPr/>
          <p:nvPr/>
        </p:nvCxnSpPr>
        <p:spPr>
          <a:xfrm flipV="1">
            <a:off x="7429893" y="2098996"/>
            <a:ext cx="607868" cy="39485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p:nvPr/>
        </p:nvCxnSpPr>
        <p:spPr>
          <a:xfrm flipV="1">
            <a:off x="7749011" y="3272575"/>
            <a:ext cx="614350" cy="7690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a:off x="7724437" y="4159936"/>
            <a:ext cx="710738"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a:off x="7410170" y="4728488"/>
            <a:ext cx="647314"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2" name="TextBox 31"/>
          <p:cNvSpPr txBox="1"/>
          <p:nvPr/>
        </p:nvSpPr>
        <p:spPr>
          <a:xfrm>
            <a:off x="8090351" y="1904963"/>
            <a:ext cx="1463040" cy="415498"/>
          </a:xfrm>
          <a:prstGeom prst="rect">
            <a:avLst/>
          </a:prstGeom>
          <a:solidFill>
            <a:schemeClr val="bg1"/>
          </a:solidFill>
          <a:ln>
            <a:solidFill>
              <a:schemeClr val="tx1"/>
            </a:solidFill>
          </a:ln>
        </p:spPr>
        <p:txBody>
          <a:bodyPr wrap="square" lIns="90964" tIns="45482" rIns="90964" bIns="45482" rtlCol="0">
            <a:spAutoFit/>
          </a:bodyPr>
          <a:lstStyle/>
          <a:p>
            <a:pPr algn="ctr"/>
            <a:r>
              <a:rPr lang="en-US" sz="1000" b="1" dirty="0">
                <a:solidFill>
                  <a:srgbClr val="3682B4"/>
                </a:solidFill>
              </a:rPr>
              <a:t>Read recaps </a:t>
            </a:r>
            <a:r>
              <a:rPr lang="en-US" sz="1000" dirty="0"/>
              <a:t>of last week’s episode</a:t>
            </a:r>
          </a:p>
        </p:txBody>
      </p:sp>
      <p:sp>
        <p:nvSpPr>
          <p:cNvPr id="34" name="TextBox 33"/>
          <p:cNvSpPr txBox="1"/>
          <p:nvPr/>
        </p:nvSpPr>
        <p:spPr>
          <a:xfrm>
            <a:off x="8435175" y="2915847"/>
            <a:ext cx="1330036" cy="576600"/>
          </a:xfrm>
          <a:prstGeom prst="rect">
            <a:avLst/>
          </a:prstGeom>
          <a:solidFill>
            <a:schemeClr val="bg1"/>
          </a:solidFill>
          <a:ln>
            <a:solidFill>
              <a:schemeClr val="tx1"/>
            </a:solidFill>
          </a:ln>
        </p:spPr>
        <p:txBody>
          <a:bodyPr wrap="square" lIns="90964" tIns="45482" rIns="90964" bIns="45482" rtlCol="0">
            <a:spAutoFit/>
          </a:bodyPr>
          <a:lstStyle>
            <a:defPPr>
              <a:defRPr lang="en-US"/>
            </a:defPPr>
            <a:lvl1pPr algn="ctr">
              <a:defRPr sz="1050" b="1"/>
            </a:lvl1pPr>
          </a:lstStyle>
          <a:p>
            <a:r>
              <a:rPr lang="en-US" dirty="0">
                <a:solidFill>
                  <a:srgbClr val="3682B4"/>
                </a:solidFill>
              </a:rPr>
              <a:t>Check Twitter </a:t>
            </a:r>
            <a:r>
              <a:rPr lang="en-US" b="0" dirty="0"/>
              <a:t>for on-set tweets &amp; teasers from cast</a:t>
            </a:r>
          </a:p>
        </p:txBody>
      </p:sp>
      <p:cxnSp>
        <p:nvCxnSpPr>
          <p:cNvPr id="47" name="Straight Arrow Connector 46"/>
          <p:cNvCxnSpPr/>
          <p:nvPr/>
        </p:nvCxnSpPr>
        <p:spPr>
          <a:xfrm>
            <a:off x="6948584" y="4941897"/>
            <a:ext cx="461586" cy="429391"/>
          </a:xfrm>
          <a:prstGeom prst="straightConnector1">
            <a:avLst/>
          </a:prstGeom>
          <a:ln>
            <a:solidFill>
              <a:srgbClr val="50C8A0"/>
            </a:solidFill>
            <a:tailEnd type="arrow"/>
          </a:ln>
        </p:spPr>
        <p:style>
          <a:lnRef idx="2">
            <a:schemeClr val="accent1"/>
          </a:lnRef>
          <a:fillRef idx="0">
            <a:schemeClr val="accent1"/>
          </a:fillRef>
          <a:effectRef idx="1">
            <a:schemeClr val="accent1"/>
          </a:effectRef>
          <a:fontRef idx="minor">
            <a:schemeClr val="tx1"/>
          </a:fontRef>
        </p:style>
      </p:cxnSp>
      <p:cxnSp>
        <p:nvCxnSpPr>
          <p:cNvPr id="50" name="Straight Arrow Connector 49"/>
          <p:cNvCxnSpPr/>
          <p:nvPr/>
        </p:nvCxnSpPr>
        <p:spPr>
          <a:xfrm>
            <a:off x="6470305" y="5164627"/>
            <a:ext cx="0" cy="541942"/>
          </a:xfrm>
          <a:prstGeom prst="straightConnector1">
            <a:avLst/>
          </a:prstGeom>
          <a:ln>
            <a:solidFill>
              <a:srgbClr val="50C8A0"/>
            </a:solidFill>
            <a:tailEnd type="arrow"/>
          </a:ln>
        </p:spPr>
        <p:style>
          <a:lnRef idx="2">
            <a:schemeClr val="accent1"/>
          </a:lnRef>
          <a:fillRef idx="0">
            <a:schemeClr val="accent1"/>
          </a:fillRef>
          <a:effectRef idx="1">
            <a:schemeClr val="accent1"/>
          </a:effectRef>
          <a:fontRef idx="minor">
            <a:schemeClr val="tx1"/>
          </a:fontRef>
        </p:style>
      </p:cxnSp>
      <p:sp>
        <p:nvSpPr>
          <p:cNvPr id="55" name="TextBox 54"/>
          <p:cNvSpPr txBox="1"/>
          <p:nvPr/>
        </p:nvSpPr>
        <p:spPr>
          <a:xfrm>
            <a:off x="5704852" y="5710579"/>
            <a:ext cx="1770278" cy="576600"/>
          </a:xfrm>
          <a:prstGeom prst="rect">
            <a:avLst/>
          </a:prstGeom>
          <a:solidFill>
            <a:schemeClr val="bg1"/>
          </a:solidFill>
          <a:ln>
            <a:solidFill>
              <a:schemeClr val="tx1"/>
            </a:solidFill>
          </a:ln>
        </p:spPr>
        <p:txBody>
          <a:bodyPr wrap="square" lIns="90964" tIns="45482" rIns="90964" bIns="45482" rtlCol="0" anchor="ctr">
            <a:spAutoFit/>
          </a:bodyPr>
          <a:lstStyle>
            <a:defPPr>
              <a:defRPr lang="en-US"/>
            </a:defPPr>
            <a:lvl1pPr algn="ctr">
              <a:defRPr sz="1050" b="1"/>
            </a:lvl1pPr>
          </a:lstStyle>
          <a:p>
            <a:r>
              <a:rPr lang="en-US" dirty="0">
                <a:solidFill>
                  <a:srgbClr val="50C8A0"/>
                </a:solidFill>
              </a:rPr>
              <a:t>Look Up Actors</a:t>
            </a:r>
          </a:p>
          <a:p>
            <a:r>
              <a:rPr lang="en-US" b="0" dirty="0"/>
              <a:t>“Haven’t I seem him in something?”</a:t>
            </a:r>
          </a:p>
        </p:txBody>
      </p:sp>
      <p:cxnSp>
        <p:nvCxnSpPr>
          <p:cNvPr id="56" name="Straight Arrow Connector 55"/>
          <p:cNvCxnSpPr/>
          <p:nvPr/>
        </p:nvCxnSpPr>
        <p:spPr>
          <a:xfrm flipH="1">
            <a:off x="5120031" y="5098120"/>
            <a:ext cx="384464" cy="398797"/>
          </a:xfrm>
          <a:prstGeom prst="straightConnector1">
            <a:avLst/>
          </a:prstGeom>
          <a:ln>
            <a:solidFill>
              <a:srgbClr val="FAB982"/>
            </a:solidFill>
            <a:tailEnd type="arrow"/>
          </a:ln>
        </p:spPr>
        <p:style>
          <a:lnRef idx="2">
            <a:schemeClr val="accent1"/>
          </a:lnRef>
          <a:fillRef idx="0">
            <a:schemeClr val="accent1"/>
          </a:fillRef>
          <a:effectRef idx="1">
            <a:schemeClr val="accent1"/>
          </a:effectRef>
          <a:fontRef idx="minor">
            <a:schemeClr val="tx1"/>
          </a:fontRef>
        </p:style>
      </p:cxnSp>
      <p:cxnSp>
        <p:nvCxnSpPr>
          <p:cNvPr id="62" name="Straight Arrow Connector 61"/>
          <p:cNvCxnSpPr/>
          <p:nvPr/>
        </p:nvCxnSpPr>
        <p:spPr>
          <a:xfrm flipH="1">
            <a:off x="4467509" y="4720229"/>
            <a:ext cx="391552" cy="377856"/>
          </a:xfrm>
          <a:prstGeom prst="straightConnector1">
            <a:avLst/>
          </a:prstGeom>
          <a:ln>
            <a:solidFill>
              <a:srgbClr val="FAB982"/>
            </a:solidFill>
            <a:tailEnd type="arrow"/>
          </a:ln>
        </p:spPr>
        <p:style>
          <a:lnRef idx="2">
            <a:schemeClr val="accent1"/>
          </a:lnRef>
          <a:fillRef idx="0">
            <a:schemeClr val="accent1"/>
          </a:fillRef>
          <a:effectRef idx="1">
            <a:schemeClr val="accent1"/>
          </a:effectRef>
          <a:fontRef idx="minor">
            <a:schemeClr val="tx1"/>
          </a:fontRef>
        </p:style>
      </p:cxnSp>
      <p:sp>
        <p:nvSpPr>
          <p:cNvPr id="64" name="TextBox 63"/>
          <p:cNvSpPr txBox="1"/>
          <p:nvPr/>
        </p:nvSpPr>
        <p:spPr>
          <a:xfrm>
            <a:off x="2108332" y="4503944"/>
            <a:ext cx="1947306" cy="415018"/>
          </a:xfrm>
          <a:prstGeom prst="rect">
            <a:avLst/>
          </a:prstGeom>
          <a:solidFill>
            <a:schemeClr val="bg1"/>
          </a:solidFill>
          <a:ln>
            <a:solidFill>
              <a:schemeClr val="tx1"/>
            </a:solidFill>
          </a:ln>
        </p:spPr>
        <p:txBody>
          <a:bodyPr wrap="square" lIns="90964" tIns="45482" rIns="90964" bIns="45482" rtlCol="0" anchor="ctr">
            <a:spAutoFit/>
          </a:bodyPr>
          <a:lstStyle>
            <a:defPPr>
              <a:defRPr lang="en-US"/>
            </a:defPPr>
            <a:lvl1pPr algn="ctr">
              <a:defRPr sz="1050" b="1"/>
            </a:lvl1pPr>
          </a:lstStyle>
          <a:p>
            <a:r>
              <a:rPr lang="en-US" b="0" dirty="0"/>
              <a:t>Inevitably </a:t>
            </a:r>
            <a:r>
              <a:rPr lang="en-US" dirty="0">
                <a:solidFill>
                  <a:srgbClr val="FAB982"/>
                </a:solidFill>
              </a:rPr>
              <a:t>look up spoilers </a:t>
            </a:r>
            <a:r>
              <a:rPr lang="en-US" b="0" dirty="0"/>
              <a:t>for next week’s episode</a:t>
            </a:r>
          </a:p>
        </p:txBody>
      </p:sp>
      <p:cxnSp>
        <p:nvCxnSpPr>
          <p:cNvPr id="65" name="Straight Arrow Connector 64"/>
          <p:cNvCxnSpPr/>
          <p:nvPr/>
        </p:nvCxnSpPr>
        <p:spPr>
          <a:xfrm flipH="1">
            <a:off x="3925263" y="4043099"/>
            <a:ext cx="485331" cy="406379"/>
          </a:xfrm>
          <a:prstGeom prst="straightConnector1">
            <a:avLst/>
          </a:prstGeom>
          <a:ln>
            <a:solidFill>
              <a:srgbClr val="FAB982"/>
            </a:solidFill>
            <a:tailEnd type="arrow"/>
          </a:ln>
        </p:spPr>
        <p:style>
          <a:lnRef idx="2">
            <a:schemeClr val="accent1"/>
          </a:lnRef>
          <a:fillRef idx="0">
            <a:schemeClr val="accent1"/>
          </a:fillRef>
          <a:effectRef idx="1">
            <a:schemeClr val="accent1"/>
          </a:effectRef>
          <a:fontRef idx="minor">
            <a:schemeClr val="tx1"/>
          </a:fontRef>
        </p:style>
      </p:cxnSp>
      <p:sp>
        <p:nvSpPr>
          <p:cNvPr id="66" name="TextBox 65"/>
          <p:cNvSpPr txBox="1"/>
          <p:nvPr/>
        </p:nvSpPr>
        <p:spPr>
          <a:xfrm>
            <a:off x="2485932" y="5131613"/>
            <a:ext cx="1947306" cy="415018"/>
          </a:xfrm>
          <a:prstGeom prst="rect">
            <a:avLst/>
          </a:prstGeom>
          <a:solidFill>
            <a:schemeClr val="bg1"/>
          </a:solidFill>
          <a:ln>
            <a:solidFill>
              <a:schemeClr val="tx1"/>
            </a:solidFill>
          </a:ln>
        </p:spPr>
        <p:txBody>
          <a:bodyPr wrap="square" lIns="0" tIns="45482" rIns="0" bIns="45482" rtlCol="0" anchor="ctr">
            <a:spAutoFit/>
          </a:bodyPr>
          <a:lstStyle>
            <a:defPPr>
              <a:defRPr lang="en-US"/>
            </a:defPPr>
            <a:lvl1pPr algn="ctr">
              <a:defRPr sz="1050" b="1"/>
            </a:lvl1pPr>
          </a:lstStyle>
          <a:p>
            <a:r>
              <a:rPr lang="en-US" dirty="0">
                <a:solidFill>
                  <a:srgbClr val="FAB982"/>
                </a:solidFill>
              </a:rPr>
              <a:t>Read reviews </a:t>
            </a:r>
            <a:r>
              <a:rPr lang="en-US" b="0" dirty="0"/>
              <a:t>for opinions and reaction to that plot twist</a:t>
            </a:r>
          </a:p>
        </p:txBody>
      </p:sp>
      <p:cxnSp>
        <p:nvCxnSpPr>
          <p:cNvPr id="67" name="Straight Arrow Connector 66"/>
          <p:cNvCxnSpPr/>
          <p:nvPr/>
        </p:nvCxnSpPr>
        <p:spPr>
          <a:xfrm flipH="1">
            <a:off x="3728068" y="3609870"/>
            <a:ext cx="794440" cy="316726"/>
          </a:xfrm>
          <a:prstGeom prst="straightConnector1">
            <a:avLst/>
          </a:prstGeom>
          <a:ln>
            <a:solidFill>
              <a:srgbClr val="FAB982"/>
            </a:solidFill>
            <a:tailEnd type="arrow"/>
          </a:ln>
        </p:spPr>
        <p:style>
          <a:lnRef idx="2">
            <a:schemeClr val="accent1"/>
          </a:lnRef>
          <a:fillRef idx="0">
            <a:schemeClr val="accent1"/>
          </a:fillRef>
          <a:effectRef idx="1">
            <a:schemeClr val="accent1"/>
          </a:effectRef>
          <a:fontRef idx="minor">
            <a:schemeClr val="tx1"/>
          </a:fontRef>
        </p:style>
      </p:cxnSp>
      <p:cxnSp>
        <p:nvCxnSpPr>
          <p:cNvPr id="69" name="Straight Arrow Connector 68"/>
          <p:cNvCxnSpPr/>
          <p:nvPr/>
        </p:nvCxnSpPr>
        <p:spPr>
          <a:xfrm flipH="1">
            <a:off x="3702756" y="3144859"/>
            <a:ext cx="640758" cy="0"/>
          </a:xfrm>
          <a:prstGeom prst="straightConnector1">
            <a:avLst/>
          </a:prstGeom>
          <a:ln>
            <a:solidFill>
              <a:srgbClr val="FAB982"/>
            </a:solidFill>
            <a:tailEnd type="arrow"/>
          </a:ln>
        </p:spPr>
        <p:style>
          <a:lnRef idx="2">
            <a:schemeClr val="accent1"/>
          </a:lnRef>
          <a:fillRef idx="0">
            <a:schemeClr val="accent1"/>
          </a:fillRef>
          <a:effectRef idx="1">
            <a:schemeClr val="accent1"/>
          </a:effectRef>
          <a:fontRef idx="minor">
            <a:schemeClr val="tx1"/>
          </a:fontRef>
        </p:style>
      </p:cxnSp>
      <p:sp>
        <p:nvSpPr>
          <p:cNvPr id="71" name="TextBox 70"/>
          <p:cNvSpPr txBox="1"/>
          <p:nvPr/>
        </p:nvSpPr>
        <p:spPr>
          <a:xfrm>
            <a:off x="2180999" y="3735765"/>
            <a:ext cx="1463040" cy="576600"/>
          </a:xfrm>
          <a:prstGeom prst="rect">
            <a:avLst/>
          </a:prstGeom>
          <a:solidFill>
            <a:schemeClr val="bg1"/>
          </a:solidFill>
          <a:ln>
            <a:solidFill>
              <a:schemeClr val="tx1"/>
            </a:solidFill>
          </a:ln>
        </p:spPr>
        <p:txBody>
          <a:bodyPr wrap="square" lIns="90964" tIns="45482" rIns="90964" bIns="45482" rtlCol="0" anchor="ctr">
            <a:spAutoFit/>
          </a:bodyPr>
          <a:lstStyle>
            <a:defPPr>
              <a:defRPr lang="en-US"/>
            </a:defPPr>
            <a:lvl1pPr algn="ctr">
              <a:defRPr sz="1050" b="1"/>
            </a:lvl1pPr>
          </a:lstStyle>
          <a:p>
            <a:r>
              <a:rPr lang="en-US" b="0" dirty="0"/>
              <a:t>Dissect everything that happened with </a:t>
            </a:r>
            <a:r>
              <a:rPr lang="en-US" dirty="0">
                <a:solidFill>
                  <a:srgbClr val="FAB982"/>
                </a:solidFill>
              </a:rPr>
              <a:t>family &amp; friends</a:t>
            </a:r>
          </a:p>
        </p:txBody>
      </p:sp>
      <p:sp>
        <p:nvSpPr>
          <p:cNvPr id="72" name="TextBox 71"/>
          <p:cNvSpPr txBox="1"/>
          <p:nvPr/>
        </p:nvSpPr>
        <p:spPr>
          <a:xfrm>
            <a:off x="1879996" y="2945881"/>
            <a:ext cx="1770278" cy="576600"/>
          </a:xfrm>
          <a:prstGeom prst="rect">
            <a:avLst/>
          </a:prstGeom>
          <a:solidFill>
            <a:schemeClr val="bg1"/>
          </a:solidFill>
          <a:ln>
            <a:solidFill>
              <a:schemeClr val="tx1"/>
            </a:solidFill>
          </a:ln>
        </p:spPr>
        <p:txBody>
          <a:bodyPr wrap="square" lIns="90964" tIns="45482" rIns="90964" bIns="45482" rtlCol="0" anchor="ctr">
            <a:spAutoFit/>
          </a:bodyPr>
          <a:lstStyle>
            <a:defPPr>
              <a:defRPr lang="en-US"/>
            </a:defPPr>
            <a:lvl1pPr algn="ctr">
              <a:defRPr sz="1050" b="1"/>
            </a:lvl1pPr>
          </a:lstStyle>
          <a:p>
            <a:r>
              <a:rPr lang="en-US" dirty="0">
                <a:solidFill>
                  <a:srgbClr val="FAB982"/>
                </a:solidFill>
              </a:rPr>
              <a:t>Research locations </a:t>
            </a:r>
            <a:r>
              <a:rPr lang="en-US" b="0" dirty="0"/>
              <a:t>featured from a show for an upcoming trip</a:t>
            </a:r>
          </a:p>
        </p:txBody>
      </p:sp>
      <p:sp>
        <p:nvSpPr>
          <p:cNvPr id="73" name="TextBox 72"/>
          <p:cNvSpPr txBox="1"/>
          <p:nvPr/>
        </p:nvSpPr>
        <p:spPr>
          <a:xfrm>
            <a:off x="2001765" y="2450944"/>
            <a:ext cx="1770278" cy="415018"/>
          </a:xfrm>
          <a:prstGeom prst="rect">
            <a:avLst/>
          </a:prstGeom>
          <a:solidFill>
            <a:schemeClr val="bg1"/>
          </a:solidFill>
          <a:ln>
            <a:solidFill>
              <a:schemeClr val="tx1"/>
            </a:solidFill>
          </a:ln>
        </p:spPr>
        <p:txBody>
          <a:bodyPr wrap="square" lIns="90964" tIns="45482" rIns="90964" bIns="45482" rtlCol="0" anchor="ctr">
            <a:spAutoFit/>
          </a:bodyPr>
          <a:lstStyle>
            <a:defPPr>
              <a:defRPr lang="en-US"/>
            </a:defPPr>
            <a:lvl1pPr algn="ctr">
              <a:defRPr sz="1050" b="1"/>
            </a:lvl1pPr>
          </a:lstStyle>
          <a:p>
            <a:r>
              <a:rPr lang="en-US" dirty="0">
                <a:solidFill>
                  <a:srgbClr val="FAB982"/>
                </a:solidFill>
              </a:rPr>
              <a:t>Book a table </a:t>
            </a:r>
            <a:r>
              <a:rPr lang="en-US" b="0" dirty="0"/>
              <a:t>at that TV chef’s new restaurant</a:t>
            </a:r>
          </a:p>
        </p:txBody>
      </p:sp>
      <p:sp>
        <p:nvSpPr>
          <p:cNvPr id="74" name="TextBox 73"/>
          <p:cNvSpPr txBox="1"/>
          <p:nvPr/>
        </p:nvSpPr>
        <p:spPr>
          <a:xfrm>
            <a:off x="1880031" y="1905217"/>
            <a:ext cx="2255585" cy="415018"/>
          </a:xfrm>
          <a:prstGeom prst="rect">
            <a:avLst/>
          </a:prstGeom>
          <a:solidFill>
            <a:schemeClr val="bg1"/>
          </a:solidFill>
          <a:ln>
            <a:solidFill>
              <a:schemeClr val="tx1"/>
            </a:solidFill>
          </a:ln>
        </p:spPr>
        <p:txBody>
          <a:bodyPr wrap="square" lIns="90964" tIns="45482" rIns="90964" bIns="45482" rtlCol="0" anchor="ctr">
            <a:spAutoFit/>
          </a:bodyPr>
          <a:lstStyle>
            <a:defPPr>
              <a:defRPr lang="en-US"/>
            </a:defPPr>
            <a:lvl1pPr algn="ctr">
              <a:defRPr sz="1050" b="1"/>
            </a:lvl1pPr>
          </a:lstStyle>
          <a:p>
            <a:r>
              <a:rPr lang="en-US" dirty="0">
                <a:solidFill>
                  <a:srgbClr val="FAB982"/>
                </a:solidFill>
              </a:rPr>
              <a:t>Buy</a:t>
            </a:r>
            <a:r>
              <a:rPr lang="en-US" b="0" dirty="0"/>
              <a:t> that reality star’s new line of products featured on the show </a:t>
            </a:r>
          </a:p>
        </p:txBody>
      </p:sp>
      <p:cxnSp>
        <p:nvCxnSpPr>
          <p:cNvPr id="76" name="Straight Arrow Connector 75"/>
          <p:cNvCxnSpPr/>
          <p:nvPr/>
        </p:nvCxnSpPr>
        <p:spPr>
          <a:xfrm flipH="1">
            <a:off x="3879257" y="2593854"/>
            <a:ext cx="640758" cy="0"/>
          </a:xfrm>
          <a:prstGeom prst="straightConnector1">
            <a:avLst/>
          </a:prstGeom>
          <a:ln>
            <a:solidFill>
              <a:srgbClr val="FAB982"/>
            </a:solidFill>
            <a:tailEnd type="arrow"/>
          </a:ln>
        </p:spPr>
        <p:style>
          <a:lnRef idx="2">
            <a:schemeClr val="accent1"/>
          </a:lnRef>
          <a:fillRef idx="0">
            <a:schemeClr val="accent1"/>
          </a:fillRef>
          <a:effectRef idx="1">
            <a:schemeClr val="accent1"/>
          </a:effectRef>
          <a:fontRef idx="minor">
            <a:schemeClr val="tx1"/>
          </a:fontRef>
        </p:style>
      </p:cxnSp>
      <p:cxnSp>
        <p:nvCxnSpPr>
          <p:cNvPr id="77" name="Straight Arrow Connector 76"/>
          <p:cNvCxnSpPr/>
          <p:nvPr/>
        </p:nvCxnSpPr>
        <p:spPr>
          <a:xfrm flipH="1" flipV="1">
            <a:off x="4208433" y="2174106"/>
            <a:ext cx="532328" cy="182600"/>
          </a:xfrm>
          <a:prstGeom prst="straightConnector1">
            <a:avLst/>
          </a:prstGeom>
          <a:ln>
            <a:solidFill>
              <a:srgbClr val="FAB982"/>
            </a:solidFill>
            <a:tailEnd type="arrow"/>
          </a:ln>
        </p:spPr>
        <p:style>
          <a:lnRef idx="2">
            <a:schemeClr val="accent1"/>
          </a:lnRef>
          <a:fillRef idx="0">
            <a:schemeClr val="accent1"/>
          </a:fillRef>
          <a:effectRef idx="1">
            <a:schemeClr val="accent1"/>
          </a:effectRef>
          <a:fontRef idx="minor">
            <a:schemeClr val="tx1"/>
          </a:fontRef>
        </p:style>
      </p:cxnSp>
      <p:cxnSp>
        <p:nvCxnSpPr>
          <p:cNvPr id="80" name="Straight Arrow Connector 79"/>
          <p:cNvCxnSpPr/>
          <p:nvPr/>
        </p:nvCxnSpPr>
        <p:spPr>
          <a:xfrm flipH="1" flipV="1">
            <a:off x="4736995" y="1800612"/>
            <a:ext cx="383037" cy="342320"/>
          </a:xfrm>
          <a:prstGeom prst="straightConnector1">
            <a:avLst/>
          </a:prstGeom>
          <a:ln>
            <a:solidFill>
              <a:srgbClr val="FAB982"/>
            </a:solidFill>
            <a:tailEnd type="arrow"/>
          </a:ln>
        </p:spPr>
        <p:style>
          <a:lnRef idx="2">
            <a:schemeClr val="accent1"/>
          </a:lnRef>
          <a:fillRef idx="0">
            <a:schemeClr val="accent1"/>
          </a:fillRef>
          <a:effectRef idx="1">
            <a:schemeClr val="accent1"/>
          </a:effectRef>
          <a:fontRef idx="minor">
            <a:schemeClr val="tx1"/>
          </a:fontRef>
        </p:style>
      </p:cxnSp>
      <p:grpSp>
        <p:nvGrpSpPr>
          <p:cNvPr id="45" name="Group 44"/>
          <p:cNvGrpSpPr/>
          <p:nvPr/>
        </p:nvGrpSpPr>
        <p:grpSpPr>
          <a:xfrm>
            <a:off x="4309058" y="1700343"/>
            <a:ext cx="3617005" cy="3635535"/>
            <a:chOff x="2361031" y="741476"/>
            <a:chExt cx="4376577" cy="4398998"/>
          </a:xfrm>
        </p:grpSpPr>
        <p:sp>
          <p:nvSpPr>
            <p:cNvPr id="46" name="Block Arc 45"/>
            <p:cNvSpPr/>
            <p:nvPr/>
          </p:nvSpPr>
          <p:spPr>
            <a:xfrm rot="3090063">
              <a:off x="2360195" y="816871"/>
              <a:ext cx="4353502" cy="4202712"/>
            </a:xfrm>
            <a:prstGeom prst="blockArc">
              <a:avLst>
                <a:gd name="adj1" fmla="val 11683091"/>
                <a:gd name="adj2" fmla="val 0"/>
                <a:gd name="adj3" fmla="val 25000"/>
              </a:avLst>
            </a:prstGeom>
            <a:solidFill>
              <a:srgbClr val="3682B4"/>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t"/>
            <a:lstStyle/>
            <a:p>
              <a:pPr algn="ctr"/>
              <a:endParaRPr lang="en-US" dirty="0">
                <a:solidFill>
                  <a:schemeClr val="tx1"/>
                </a:solidFill>
              </a:endParaRPr>
            </a:p>
          </p:txBody>
        </p:sp>
        <p:sp>
          <p:nvSpPr>
            <p:cNvPr id="48" name="Block Arc 47"/>
            <p:cNvSpPr/>
            <p:nvPr/>
          </p:nvSpPr>
          <p:spPr>
            <a:xfrm rot="14762109">
              <a:off x="2285636" y="862367"/>
              <a:ext cx="4353502" cy="4202712"/>
            </a:xfrm>
            <a:prstGeom prst="blockArc">
              <a:avLst>
                <a:gd name="adj1" fmla="val 12316146"/>
                <a:gd name="adj2" fmla="val 0"/>
                <a:gd name="adj3" fmla="val 25000"/>
              </a:avLst>
            </a:prstGeom>
            <a:solidFill>
              <a:srgbClr val="FAB982"/>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t"/>
            <a:lstStyle/>
            <a:p>
              <a:pPr algn="ctr"/>
              <a:endParaRPr lang="en-US" dirty="0">
                <a:solidFill>
                  <a:schemeClr val="tx1"/>
                </a:solidFill>
              </a:endParaRPr>
            </a:p>
          </p:txBody>
        </p:sp>
        <p:sp>
          <p:nvSpPr>
            <p:cNvPr id="49" name="Block Arc 48"/>
            <p:cNvSpPr/>
            <p:nvPr/>
          </p:nvSpPr>
          <p:spPr>
            <a:xfrm rot="9722143">
              <a:off x="2384106" y="1022262"/>
              <a:ext cx="4353502" cy="4109823"/>
            </a:xfrm>
            <a:prstGeom prst="blockArc">
              <a:avLst>
                <a:gd name="adj1" fmla="val 15072771"/>
                <a:gd name="adj2" fmla="val 17277767"/>
                <a:gd name="adj3" fmla="val 25766"/>
              </a:avLst>
            </a:prstGeom>
            <a:solidFill>
              <a:srgbClr val="50C8A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t"/>
            <a:lstStyle/>
            <a:p>
              <a:pPr algn="ctr"/>
              <a:endParaRPr lang="en-US" dirty="0">
                <a:solidFill>
                  <a:schemeClr val="tx1"/>
                </a:solidFill>
              </a:endParaRPr>
            </a:p>
          </p:txBody>
        </p:sp>
      </p:grpSp>
      <p:sp>
        <p:nvSpPr>
          <p:cNvPr id="12" name="TextBox 11"/>
          <p:cNvSpPr txBox="1"/>
          <p:nvPr/>
        </p:nvSpPr>
        <p:spPr>
          <a:xfrm rot="751954">
            <a:off x="5690911" y="2111757"/>
            <a:ext cx="1517228" cy="369332"/>
          </a:xfrm>
          <a:prstGeom prst="rect">
            <a:avLst/>
          </a:prstGeom>
          <a:noFill/>
        </p:spPr>
        <p:txBody>
          <a:bodyPr wrap="square" lIns="90964" tIns="45482" rIns="90964" bIns="45482" rtlCol="0">
            <a:spAutoFit/>
          </a:bodyPr>
          <a:lstStyle/>
          <a:p>
            <a:pPr algn="ctr"/>
            <a:r>
              <a:rPr lang="en-US" b="1" dirty="0">
                <a:solidFill>
                  <a:schemeClr val="bg1"/>
                </a:solidFill>
              </a:rPr>
              <a:t>Pre-Viewing</a:t>
            </a:r>
          </a:p>
        </p:txBody>
      </p:sp>
      <p:sp>
        <p:nvSpPr>
          <p:cNvPr id="51" name="TextBox 50"/>
          <p:cNvSpPr txBox="1"/>
          <p:nvPr/>
        </p:nvSpPr>
        <p:spPr>
          <a:xfrm>
            <a:off x="6039607" y="4657219"/>
            <a:ext cx="1036286" cy="369332"/>
          </a:xfrm>
          <a:prstGeom prst="rect">
            <a:avLst/>
          </a:prstGeom>
          <a:noFill/>
        </p:spPr>
        <p:txBody>
          <a:bodyPr wrap="square" lIns="90964" tIns="45482" rIns="90964" bIns="45482" rtlCol="0">
            <a:spAutoFit/>
          </a:bodyPr>
          <a:lstStyle/>
          <a:p>
            <a:pPr algn="ctr"/>
            <a:r>
              <a:rPr lang="en-US" b="1" dirty="0">
                <a:solidFill>
                  <a:schemeClr val="bg1"/>
                </a:solidFill>
              </a:rPr>
              <a:t>During</a:t>
            </a:r>
          </a:p>
        </p:txBody>
      </p:sp>
      <p:sp>
        <p:nvSpPr>
          <p:cNvPr id="52" name="TextBox 51"/>
          <p:cNvSpPr txBox="1"/>
          <p:nvPr/>
        </p:nvSpPr>
        <p:spPr>
          <a:xfrm rot="18813656">
            <a:off x="3941138" y="2859899"/>
            <a:ext cx="1835846" cy="338554"/>
          </a:xfrm>
          <a:prstGeom prst="rect">
            <a:avLst/>
          </a:prstGeom>
          <a:noFill/>
        </p:spPr>
        <p:txBody>
          <a:bodyPr wrap="square" lIns="90964" tIns="45482" rIns="90964" bIns="45482" rtlCol="0">
            <a:spAutoFit/>
          </a:bodyPr>
          <a:lstStyle/>
          <a:p>
            <a:pPr algn="ctr"/>
            <a:r>
              <a:rPr lang="en-US" sz="1600" b="1" dirty="0"/>
              <a:t>Post-Viewing</a:t>
            </a:r>
          </a:p>
        </p:txBody>
      </p:sp>
      <p:sp>
        <p:nvSpPr>
          <p:cNvPr id="42" name="Title 1">
            <a:extLst>
              <a:ext uri="{FF2B5EF4-FFF2-40B4-BE49-F238E27FC236}">
                <a16:creationId xmlns:a16="http://schemas.microsoft.com/office/drawing/2014/main" id="{87613784-C7DA-4890-BAC8-DD94A6217B47}"/>
              </a:ext>
            </a:extLst>
          </p:cNvPr>
          <p:cNvSpPr>
            <a:spLocks noGrp="1"/>
          </p:cNvSpPr>
          <p:nvPr>
            <p:ph type="ctrTitle"/>
          </p:nvPr>
        </p:nvSpPr>
        <p:spPr>
          <a:xfrm>
            <a:off x="267480" y="190782"/>
            <a:ext cx="11657040" cy="802540"/>
          </a:xfrm>
        </p:spPr>
        <p:txBody>
          <a:bodyPr/>
          <a:lstStyle/>
          <a:p>
            <a:r>
              <a:rPr lang="en-US" sz="2400" dirty="0">
                <a:solidFill>
                  <a:schemeClr val="bg1"/>
                </a:solidFill>
              </a:rPr>
              <a:t>It Is Clear That Millennial Engagement With TV Content Goes Way Beyond Just The Time A Viewer Devotes To Watching A Program</a:t>
            </a:r>
          </a:p>
        </p:txBody>
      </p:sp>
      <p:sp>
        <p:nvSpPr>
          <p:cNvPr id="39" name="TextBox 38">
            <a:extLst>
              <a:ext uri="{FF2B5EF4-FFF2-40B4-BE49-F238E27FC236}">
                <a16:creationId xmlns:a16="http://schemas.microsoft.com/office/drawing/2014/main" id="{57CC805A-CB5D-4937-B589-A44BD2DD5904}"/>
              </a:ext>
            </a:extLst>
          </p:cNvPr>
          <p:cNvSpPr txBox="1"/>
          <p:nvPr/>
        </p:nvSpPr>
        <p:spPr>
          <a:xfrm>
            <a:off x="2967371" y="1209356"/>
            <a:ext cx="1609344" cy="576600"/>
          </a:xfrm>
          <a:prstGeom prst="rect">
            <a:avLst/>
          </a:prstGeom>
          <a:solidFill>
            <a:schemeClr val="bg1"/>
          </a:solidFill>
          <a:ln>
            <a:solidFill>
              <a:schemeClr val="tx1"/>
            </a:solidFill>
          </a:ln>
        </p:spPr>
        <p:txBody>
          <a:bodyPr wrap="square" lIns="90964" tIns="45482" rIns="90964" bIns="45482" rtlCol="0" anchor="ctr">
            <a:spAutoFit/>
          </a:bodyPr>
          <a:lstStyle>
            <a:defPPr>
              <a:defRPr lang="en-US"/>
            </a:defPPr>
            <a:lvl1pPr algn="ctr">
              <a:defRPr sz="1050" b="1"/>
            </a:lvl1pPr>
          </a:lstStyle>
          <a:p>
            <a:pPr>
              <a:defRPr/>
            </a:pPr>
            <a:r>
              <a:rPr lang="en-US" dirty="0">
                <a:solidFill>
                  <a:srgbClr val="FAB982"/>
                </a:solidFill>
                <a:latin typeface="Trebuchet MS"/>
              </a:rPr>
              <a:t>Watch</a:t>
            </a:r>
            <a:r>
              <a:rPr lang="en-US" b="0" dirty="0">
                <a:solidFill>
                  <a:prstClr val="black"/>
                </a:solidFill>
                <a:latin typeface="Trebuchet MS"/>
              </a:rPr>
              <a:t> more TV shows with my favorite actor from the show</a:t>
            </a:r>
            <a:endParaRPr lang="en-US" dirty="0">
              <a:solidFill>
                <a:srgbClr val="FAB982"/>
              </a:solidFill>
              <a:latin typeface="Trebuchet MS"/>
            </a:endParaRPr>
          </a:p>
        </p:txBody>
      </p:sp>
      <p:sp>
        <p:nvSpPr>
          <p:cNvPr id="40" name="TextBox 39">
            <a:extLst>
              <a:ext uri="{FF2B5EF4-FFF2-40B4-BE49-F238E27FC236}">
                <a16:creationId xmlns:a16="http://schemas.microsoft.com/office/drawing/2014/main" id="{72A857E5-EBD2-4FAA-B317-C00709995715}"/>
              </a:ext>
            </a:extLst>
          </p:cNvPr>
          <p:cNvSpPr txBox="1"/>
          <p:nvPr/>
        </p:nvSpPr>
        <p:spPr>
          <a:xfrm>
            <a:off x="8586334" y="3890641"/>
            <a:ext cx="1609344" cy="415018"/>
          </a:xfrm>
          <a:prstGeom prst="rect">
            <a:avLst/>
          </a:prstGeom>
          <a:solidFill>
            <a:schemeClr val="bg1"/>
          </a:solidFill>
          <a:ln>
            <a:solidFill>
              <a:schemeClr val="tx1"/>
            </a:solidFill>
          </a:ln>
        </p:spPr>
        <p:txBody>
          <a:bodyPr wrap="square" lIns="90964" tIns="45482" rIns="90964" bIns="45482" rtlCol="0">
            <a:spAutoFit/>
          </a:bodyPr>
          <a:lstStyle>
            <a:defPPr>
              <a:defRPr lang="en-US"/>
            </a:defPPr>
            <a:lvl1pPr algn="ctr">
              <a:defRPr sz="1050" b="1"/>
            </a:lvl1pPr>
          </a:lstStyle>
          <a:p>
            <a:pPr>
              <a:defRPr/>
            </a:pPr>
            <a:r>
              <a:rPr lang="en-US" dirty="0">
                <a:solidFill>
                  <a:srgbClr val="3682B4"/>
                </a:solidFill>
                <a:latin typeface="Trebuchet MS"/>
              </a:rPr>
              <a:t>Re-watch </a:t>
            </a:r>
            <a:r>
              <a:rPr lang="en-US" b="0" dirty="0">
                <a:solidFill>
                  <a:prstClr val="black"/>
                </a:solidFill>
                <a:latin typeface="Trebuchet MS"/>
              </a:rPr>
              <a:t>old episodes in anticipation</a:t>
            </a:r>
          </a:p>
        </p:txBody>
      </p:sp>
      <p:sp>
        <p:nvSpPr>
          <p:cNvPr id="41" name="TextBox 40">
            <a:extLst>
              <a:ext uri="{FF2B5EF4-FFF2-40B4-BE49-F238E27FC236}">
                <a16:creationId xmlns:a16="http://schemas.microsoft.com/office/drawing/2014/main" id="{4959E718-3807-4D00-B6F5-B78122120FF1}"/>
              </a:ext>
            </a:extLst>
          </p:cNvPr>
          <p:cNvSpPr txBox="1"/>
          <p:nvPr/>
        </p:nvSpPr>
        <p:spPr>
          <a:xfrm>
            <a:off x="8112829" y="4600046"/>
            <a:ext cx="1917594" cy="415018"/>
          </a:xfrm>
          <a:prstGeom prst="rect">
            <a:avLst/>
          </a:prstGeom>
          <a:solidFill>
            <a:schemeClr val="bg1"/>
          </a:solidFill>
          <a:ln>
            <a:solidFill>
              <a:schemeClr val="tx1"/>
            </a:solidFill>
          </a:ln>
        </p:spPr>
        <p:txBody>
          <a:bodyPr wrap="square" lIns="90964" tIns="45482" rIns="90964" bIns="45482" rtlCol="0">
            <a:spAutoFit/>
          </a:bodyPr>
          <a:lstStyle>
            <a:defPPr>
              <a:defRPr lang="en-US"/>
            </a:defPPr>
            <a:lvl1pPr algn="ctr">
              <a:defRPr sz="1050" b="1"/>
            </a:lvl1pPr>
          </a:lstStyle>
          <a:p>
            <a:pPr lvl="0">
              <a:defRPr/>
            </a:pPr>
            <a:r>
              <a:rPr lang="en-US" dirty="0">
                <a:solidFill>
                  <a:srgbClr val="3682B4"/>
                </a:solidFill>
              </a:rPr>
              <a:t>Remember </a:t>
            </a:r>
            <a:r>
              <a:rPr lang="en-US" b="0" dirty="0"/>
              <a:t>to set aside time </a:t>
            </a:r>
            <a:r>
              <a:rPr lang="en-US" b="0" dirty="0">
                <a:solidFill>
                  <a:prstClr val="black"/>
                </a:solidFill>
              </a:rPr>
              <a:t>to watch the new episode</a:t>
            </a:r>
            <a:endParaRPr lang="en-US" dirty="0">
              <a:solidFill>
                <a:srgbClr val="3682B4"/>
              </a:solidFill>
              <a:latin typeface="Trebuchet MS"/>
            </a:endParaRPr>
          </a:p>
        </p:txBody>
      </p:sp>
      <p:sp>
        <p:nvSpPr>
          <p:cNvPr id="43" name="TextBox 42">
            <a:extLst>
              <a:ext uri="{FF2B5EF4-FFF2-40B4-BE49-F238E27FC236}">
                <a16:creationId xmlns:a16="http://schemas.microsoft.com/office/drawing/2014/main" id="{52D77C50-48D6-4F93-82E6-5D2E7BBCF7F0}"/>
              </a:ext>
            </a:extLst>
          </p:cNvPr>
          <p:cNvSpPr txBox="1"/>
          <p:nvPr/>
        </p:nvSpPr>
        <p:spPr>
          <a:xfrm>
            <a:off x="3656255" y="5674302"/>
            <a:ext cx="1812027" cy="415018"/>
          </a:xfrm>
          <a:prstGeom prst="rect">
            <a:avLst/>
          </a:prstGeom>
          <a:solidFill>
            <a:schemeClr val="bg1"/>
          </a:solidFill>
          <a:ln>
            <a:solidFill>
              <a:schemeClr val="tx1"/>
            </a:solidFill>
          </a:ln>
        </p:spPr>
        <p:txBody>
          <a:bodyPr wrap="square" lIns="90964" tIns="45482" rIns="90964" bIns="45482" rtlCol="0" anchor="ctr">
            <a:spAutoFit/>
          </a:bodyPr>
          <a:lstStyle>
            <a:defPPr>
              <a:defRPr lang="en-US"/>
            </a:defPPr>
            <a:lvl1pPr algn="ctr">
              <a:defRPr sz="1050" b="1"/>
            </a:lvl1pPr>
          </a:lstStyle>
          <a:p>
            <a:pPr lvl="0">
              <a:defRPr/>
            </a:pPr>
            <a:r>
              <a:rPr lang="en-US" dirty="0">
                <a:solidFill>
                  <a:srgbClr val="FAB982"/>
                </a:solidFill>
              </a:rPr>
              <a:t>Feel shock </a:t>
            </a:r>
            <a:r>
              <a:rPr lang="en-US" b="0" dirty="0">
                <a:solidFill>
                  <a:prstClr val="black"/>
                </a:solidFill>
              </a:rPr>
              <a:t>from that cliffhanger ending</a:t>
            </a:r>
            <a:endParaRPr lang="en-US" b="0" dirty="0">
              <a:solidFill>
                <a:prstClr val="black"/>
              </a:solidFill>
              <a:latin typeface="Trebuchet MS"/>
            </a:endParaRPr>
          </a:p>
        </p:txBody>
      </p:sp>
      <p:sp>
        <p:nvSpPr>
          <p:cNvPr id="44" name="TextBox 43">
            <a:extLst>
              <a:ext uri="{FF2B5EF4-FFF2-40B4-BE49-F238E27FC236}">
                <a16:creationId xmlns:a16="http://schemas.microsoft.com/office/drawing/2014/main" id="{482DBB6D-1F48-4EEB-B12F-5FDD93D5E8D5}"/>
              </a:ext>
            </a:extLst>
          </p:cNvPr>
          <p:cNvSpPr txBox="1"/>
          <p:nvPr/>
        </p:nvSpPr>
        <p:spPr>
          <a:xfrm>
            <a:off x="7590014" y="5383134"/>
            <a:ext cx="1947306" cy="415018"/>
          </a:xfrm>
          <a:prstGeom prst="rect">
            <a:avLst/>
          </a:prstGeom>
          <a:solidFill>
            <a:schemeClr val="bg1"/>
          </a:solidFill>
          <a:ln>
            <a:solidFill>
              <a:schemeClr val="tx1"/>
            </a:solidFill>
          </a:ln>
        </p:spPr>
        <p:txBody>
          <a:bodyPr wrap="square" lIns="90964" tIns="45482" rIns="90964" bIns="45482" rtlCol="0">
            <a:spAutoFit/>
          </a:bodyPr>
          <a:lstStyle>
            <a:defPPr>
              <a:defRPr lang="en-US"/>
            </a:defPPr>
            <a:lvl1pPr algn="ctr">
              <a:defRPr sz="1050" b="1"/>
            </a:lvl1pPr>
          </a:lstStyle>
          <a:p>
            <a:pPr lvl="0">
              <a:defRPr/>
            </a:pPr>
            <a:r>
              <a:rPr lang="en-US" dirty="0">
                <a:solidFill>
                  <a:srgbClr val="50C8A0"/>
                </a:solidFill>
              </a:rPr>
              <a:t>Reach</a:t>
            </a:r>
            <a:r>
              <a:rPr lang="en-US" dirty="0">
                <a:solidFill>
                  <a:prstClr val="black"/>
                </a:solidFill>
              </a:rPr>
              <a:t> </a:t>
            </a:r>
            <a:r>
              <a:rPr lang="en-US" b="0" dirty="0">
                <a:solidFill>
                  <a:prstClr val="black"/>
                </a:solidFill>
              </a:rPr>
              <a:t>for the Kleenex while watching a character die</a:t>
            </a:r>
            <a:endParaRPr lang="en-US" dirty="0">
              <a:solidFill>
                <a:srgbClr val="50C8A0"/>
              </a:solidFill>
              <a:latin typeface="Trebuchet MS"/>
            </a:endParaRPr>
          </a:p>
        </p:txBody>
      </p:sp>
      <p:pic>
        <p:nvPicPr>
          <p:cNvPr id="54" name="Picture 5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537312" y="6652413"/>
            <a:ext cx="2247046" cy="124162"/>
          </a:xfrm>
          <a:prstGeom prst="rect">
            <a:avLst/>
          </a:prstGeom>
        </p:spPr>
      </p:pic>
      <p:sp>
        <p:nvSpPr>
          <p:cNvPr id="57" name="TextBox 56"/>
          <p:cNvSpPr txBox="1"/>
          <p:nvPr/>
        </p:nvSpPr>
        <p:spPr>
          <a:xfrm>
            <a:off x="11784358" y="6575995"/>
            <a:ext cx="407642" cy="276999"/>
          </a:xfrm>
          <a:prstGeom prst="rect">
            <a:avLst/>
          </a:prstGeom>
          <a:noFill/>
        </p:spPr>
        <p:txBody>
          <a:bodyPr wrap="square" lIns="45473" tIns="22719" rIns="45473" bIns="22719" rtlCol="0">
            <a:spAutoFit/>
          </a:bodyPr>
          <a:lstStyle/>
          <a:p>
            <a:pPr algn="ctr" defTabSz="583090"/>
            <a:r>
              <a:rPr lang="en-US" sz="1500" dirty="0">
                <a:solidFill>
                  <a:srgbClr val="C0C1BF"/>
                </a:solidFill>
              </a:rPr>
              <a:t>11</a:t>
            </a:r>
          </a:p>
        </p:txBody>
      </p:sp>
    </p:spTree>
    <p:extLst>
      <p:ext uri="{BB962C8B-B14F-4D97-AF65-F5344CB8AC3E}">
        <p14:creationId xmlns:p14="http://schemas.microsoft.com/office/powerpoint/2010/main" val="21741992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95000"/>
          </a:schemeClr>
        </a:solidFill>
        <a:effectLst/>
      </p:bgPr>
    </p:bg>
    <p:spTree>
      <p:nvGrpSpPr>
        <p:cNvPr id="1" name=""/>
        <p:cNvGrpSpPr/>
        <p:nvPr/>
      </p:nvGrpSpPr>
      <p:grpSpPr>
        <a:xfrm>
          <a:off x="0" y="0"/>
          <a:ext cx="0" cy="0"/>
          <a:chOff x="0" y="0"/>
          <a:chExt cx="0" cy="0"/>
        </a:xfrm>
      </p:grpSpPr>
      <p:sp>
        <p:nvSpPr>
          <p:cNvPr id="46" name="Title 1">
            <a:extLst>
              <a:ext uri="{FF2B5EF4-FFF2-40B4-BE49-F238E27FC236}">
                <a16:creationId xmlns:a16="http://schemas.microsoft.com/office/drawing/2014/main" id="{A5644C89-362E-4A72-9EF7-7E9DB56F75B5}"/>
              </a:ext>
            </a:extLst>
          </p:cNvPr>
          <p:cNvSpPr>
            <a:spLocks noGrp="1"/>
          </p:cNvSpPr>
          <p:nvPr>
            <p:ph type="ctrTitle"/>
          </p:nvPr>
        </p:nvSpPr>
        <p:spPr>
          <a:xfrm>
            <a:off x="39967" y="266430"/>
            <a:ext cx="11935037" cy="1283951"/>
          </a:xfrm>
        </p:spPr>
        <p:txBody>
          <a:bodyPr/>
          <a:lstStyle/>
          <a:p>
            <a:r>
              <a:rPr lang="en-US" dirty="0">
                <a:solidFill>
                  <a:schemeClr val="tx1"/>
                </a:solidFill>
                <a:latin typeface="Calibri" panose="020F0502020204030204" pitchFamily="34" charset="0"/>
                <a:ea typeface="Calibri" panose="020F0502020204030204" pitchFamily="34" charset="0"/>
                <a:cs typeface="Times New Roman" panose="02020603050405020304" pitchFamily="18" charset="0"/>
              </a:rPr>
              <a:t>Millennials Are Highly Invested In TV Programming And Experience A Wide Range Of Emotions When Watching TV Shows</a:t>
            </a:r>
            <a:endParaRPr lang="en-US" dirty="0">
              <a:solidFill>
                <a:schemeClr val="tx1"/>
              </a:solidFill>
            </a:endParaRPr>
          </a:p>
        </p:txBody>
      </p:sp>
      <p:sp>
        <p:nvSpPr>
          <p:cNvPr id="49" name="Text Placeholder 3">
            <a:extLst>
              <a:ext uri="{FF2B5EF4-FFF2-40B4-BE49-F238E27FC236}">
                <a16:creationId xmlns:a16="http://schemas.microsoft.com/office/drawing/2014/main" id="{A0A99D09-6614-4536-9170-81220E65669D}"/>
              </a:ext>
            </a:extLst>
          </p:cNvPr>
          <p:cNvSpPr txBox="1">
            <a:spLocks/>
          </p:cNvSpPr>
          <p:nvPr/>
        </p:nvSpPr>
        <p:spPr>
          <a:xfrm>
            <a:off x="119594" y="6524555"/>
            <a:ext cx="5529175" cy="325370"/>
          </a:xfrm>
          <a:prstGeom prst="rect">
            <a:avLst/>
          </a:prstGeom>
        </p:spPr>
        <p:txBody>
          <a:bodyPr vert="horz" lIns="90964" tIns="45482" rIns="90964" bIns="45482"/>
          <a:lstStyle>
            <a:lvl1pPr marL="0" indent="0" algn="l" defTabSz="454888" rtl="0" eaLnBrk="1" latinLnBrk="0" hangingPunct="1">
              <a:spcBef>
                <a:spcPct val="20000"/>
              </a:spcBef>
              <a:buFont typeface="Arial"/>
              <a:buNone/>
              <a:defRPr sz="900" kern="1200">
                <a:solidFill>
                  <a:schemeClr val="tx1"/>
                </a:solidFill>
                <a:latin typeface="+mn-lt"/>
                <a:ea typeface="+mn-ea"/>
                <a:cs typeface="+mn-cs"/>
              </a:defRPr>
            </a:lvl1pPr>
            <a:lvl2pPr marL="454888" indent="0" algn="l" defTabSz="454888" rtl="0" eaLnBrk="1" latinLnBrk="0" hangingPunct="1">
              <a:spcBef>
                <a:spcPct val="20000"/>
              </a:spcBef>
              <a:buFont typeface="Arial"/>
              <a:buNone/>
              <a:defRPr sz="2800" kern="1200">
                <a:solidFill>
                  <a:schemeClr val="tx1"/>
                </a:solidFill>
                <a:latin typeface="+mn-lt"/>
                <a:ea typeface="+mn-ea"/>
                <a:cs typeface="+mn-cs"/>
              </a:defRPr>
            </a:lvl2pPr>
            <a:lvl3pPr marL="909743" indent="0" algn="l" defTabSz="454888" rtl="0" eaLnBrk="1" latinLnBrk="0" hangingPunct="1">
              <a:spcBef>
                <a:spcPct val="20000"/>
              </a:spcBef>
              <a:buFont typeface="Arial"/>
              <a:buNone/>
              <a:defRPr sz="2400" kern="1200">
                <a:solidFill>
                  <a:schemeClr val="tx1"/>
                </a:solidFill>
                <a:latin typeface="+mn-lt"/>
                <a:ea typeface="+mn-ea"/>
                <a:cs typeface="+mn-cs"/>
              </a:defRPr>
            </a:lvl3pPr>
            <a:lvl4pPr marL="1364621" indent="0" algn="l" defTabSz="454888" rtl="0" eaLnBrk="1" latinLnBrk="0" hangingPunct="1">
              <a:spcBef>
                <a:spcPct val="20000"/>
              </a:spcBef>
              <a:buFont typeface="Arial"/>
              <a:buNone/>
              <a:defRPr sz="2000" kern="1200">
                <a:solidFill>
                  <a:schemeClr val="tx1"/>
                </a:solidFill>
                <a:latin typeface="+mn-lt"/>
                <a:ea typeface="+mn-ea"/>
                <a:cs typeface="+mn-cs"/>
              </a:defRPr>
            </a:lvl4pPr>
            <a:lvl5pPr marL="1819494" indent="0" algn="l" defTabSz="454888" rtl="0" eaLnBrk="1" latinLnBrk="0" hangingPunct="1">
              <a:spcBef>
                <a:spcPct val="20000"/>
              </a:spcBef>
              <a:buFont typeface="Arial"/>
              <a:buNone/>
              <a:defRPr sz="2000" kern="1200">
                <a:solidFill>
                  <a:schemeClr val="tx1"/>
                </a:solidFill>
                <a:latin typeface="+mn-lt"/>
                <a:ea typeface="+mn-ea"/>
                <a:cs typeface="+mn-cs"/>
              </a:defRPr>
            </a:lvl5pPr>
            <a:lvl6pPr marL="2501804" indent="-227444" algn="l" defTabSz="454888" rtl="0" eaLnBrk="1" latinLnBrk="0" hangingPunct="1">
              <a:spcBef>
                <a:spcPct val="20000"/>
              </a:spcBef>
              <a:buFont typeface="Arial"/>
              <a:buChar char="•"/>
              <a:defRPr sz="2000" kern="1200">
                <a:solidFill>
                  <a:schemeClr val="tx1"/>
                </a:solidFill>
                <a:latin typeface="+mn-lt"/>
                <a:ea typeface="+mn-ea"/>
                <a:cs typeface="+mn-cs"/>
              </a:defRPr>
            </a:lvl6pPr>
            <a:lvl7pPr marL="2956678" indent="-227444" algn="l" defTabSz="454888" rtl="0" eaLnBrk="1" latinLnBrk="0" hangingPunct="1">
              <a:spcBef>
                <a:spcPct val="20000"/>
              </a:spcBef>
              <a:buFont typeface="Arial"/>
              <a:buChar char="•"/>
              <a:defRPr sz="2000" kern="1200">
                <a:solidFill>
                  <a:schemeClr val="tx1"/>
                </a:solidFill>
                <a:latin typeface="+mn-lt"/>
                <a:ea typeface="+mn-ea"/>
                <a:cs typeface="+mn-cs"/>
              </a:defRPr>
            </a:lvl7pPr>
            <a:lvl8pPr marL="3411556" indent="-227444" algn="l" defTabSz="454888" rtl="0" eaLnBrk="1" latinLnBrk="0" hangingPunct="1">
              <a:spcBef>
                <a:spcPct val="20000"/>
              </a:spcBef>
              <a:buFont typeface="Arial"/>
              <a:buChar char="•"/>
              <a:defRPr sz="2000" kern="1200">
                <a:solidFill>
                  <a:schemeClr val="tx1"/>
                </a:solidFill>
                <a:latin typeface="+mn-lt"/>
                <a:ea typeface="+mn-ea"/>
                <a:cs typeface="+mn-cs"/>
              </a:defRPr>
            </a:lvl8pPr>
            <a:lvl9pPr marL="3866428" indent="-227444" algn="l" defTabSz="454888" rtl="0" eaLnBrk="1" latinLnBrk="0" hangingPunct="1">
              <a:spcBef>
                <a:spcPct val="20000"/>
              </a:spcBef>
              <a:buFont typeface="Arial"/>
              <a:buChar char="•"/>
              <a:defRPr sz="2000" kern="1200">
                <a:solidFill>
                  <a:schemeClr val="tx1"/>
                </a:solidFill>
                <a:latin typeface="+mn-lt"/>
                <a:ea typeface="+mn-ea"/>
                <a:cs typeface="+mn-cs"/>
              </a:defRPr>
            </a:lvl9pPr>
          </a:lstStyle>
          <a:p>
            <a:r>
              <a:rPr lang="en-US" sz="800"/>
              <a:t>Source: VAB / Research Now “Program Engagement” Survey, April 2018. Q8: Which of the following statements are true for you? Check any that apply.  Adults = A18+, Millennials = A18-34. Total Respondents=1,001. </a:t>
            </a:r>
            <a:endParaRPr lang="en-US" sz="800" dirty="0"/>
          </a:p>
        </p:txBody>
      </p:sp>
      <p:sp>
        <p:nvSpPr>
          <p:cNvPr id="50" name="Text Placeholder 2">
            <a:extLst>
              <a:ext uri="{FF2B5EF4-FFF2-40B4-BE49-F238E27FC236}">
                <a16:creationId xmlns:a16="http://schemas.microsoft.com/office/drawing/2014/main" id="{4892C4AD-A8F2-4DB9-849B-EC7BEE37415B}"/>
              </a:ext>
            </a:extLst>
          </p:cNvPr>
          <p:cNvSpPr>
            <a:spLocks noGrp="1"/>
          </p:cNvSpPr>
          <p:nvPr>
            <p:ph type="body" sz="quarter" idx="13"/>
          </p:nvPr>
        </p:nvSpPr>
        <p:spPr>
          <a:xfrm>
            <a:off x="1836091" y="1133454"/>
            <a:ext cx="8429273" cy="368686"/>
          </a:xfrm>
        </p:spPr>
        <p:txBody>
          <a:bodyPr/>
          <a:lstStyle/>
          <a:p>
            <a:r>
              <a:rPr lang="en-US" sz="1600" dirty="0"/>
              <a:t>They typically feel as strong of an emotional reaction to TV programs, if not stronger, than the average adult</a:t>
            </a:r>
          </a:p>
        </p:txBody>
      </p:sp>
      <p:grpSp>
        <p:nvGrpSpPr>
          <p:cNvPr id="54" name="Group 53">
            <a:extLst>
              <a:ext uri="{FF2B5EF4-FFF2-40B4-BE49-F238E27FC236}">
                <a16:creationId xmlns:a16="http://schemas.microsoft.com/office/drawing/2014/main" id="{C3817F82-209E-44A1-9252-067294760D94}"/>
              </a:ext>
            </a:extLst>
          </p:cNvPr>
          <p:cNvGrpSpPr/>
          <p:nvPr/>
        </p:nvGrpSpPr>
        <p:grpSpPr>
          <a:xfrm>
            <a:off x="5065753" y="5632328"/>
            <a:ext cx="2464551" cy="307777"/>
            <a:chOff x="3160772" y="5334582"/>
            <a:chExt cx="2464551" cy="307777"/>
          </a:xfrm>
        </p:grpSpPr>
        <p:grpSp>
          <p:nvGrpSpPr>
            <p:cNvPr id="57" name="Group 56">
              <a:extLst>
                <a:ext uri="{FF2B5EF4-FFF2-40B4-BE49-F238E27FC236}">
                  <a16:creationId xmlns:a16="http://schemas.microsoft.com/office/drawing/2014/main" id="{2D317891-A48D-4DF0-82B1-4C5A99EDF027}"/>
                </a:ext>
              </a:extLst>
            </p:cNvPr>
            <p:cNvGrpSpPr/>
            <p:nvPr/>
          </p:nvGrpSpPr>
          <p:grpSpPr>
            <a:xfrm>
              <a:off x="4688653" y="5334582"/>
              <a:ext cx="936670" cy="307777"/>
              <a:chOff x="3123848" y="5418494"/>
              <a:chExt cx="936670" cy="307777"/>
            </a:xfrm>
          </p:grpSpPr>
          <p:sp>
            <p:nvSpPr>
              <p:cNvPr id="66" name="Rectangle 65">
                <a:extLst>
                  <a:ext uri="{FF2B5EF4-FFF2-40B4-BE49-F238E27FC236}">
                    <a16:creationId xmlns:a16="http://schemas.microsoft.com/office/drawing/2014/main" id="{0E5AF5E2-9204-4413-A8DA-99182C0CFCE4}"/>
                  </a:ext>
                </a:extLst>
              </p:cNvPr>
              <p:cNvSpPr/>
              <p:nvPr/>
            </p:nvSpPr>
            <p:spPr>
              <a:xfrm>
                <a:off x="3123848" y="5481737"/>
                <a:ext cx="190834" cy="181293"/>
              </a:xfrm>
              <a:prstGeom prst="rect">
                <a:avLst/>
              </a:prstGeom>
              <a:solidFill>
                <a:srgbClr val="3682B4"/>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67" name="TextBox 66">
                <a:extLst>
                  <a:ext uri="{FF2B5EF4-FFF2-40B4-BE49-F238E27FC236}">
                    <a16:creationId xmlns:a16="http://schemas.microsoft.com/office/drawing/2014/main" id="{0A3C840E-A772-4CD7-9EE8-367D6C25DC4B}"/>
                  </a:ext>
                </a:extLst>
              </p:cNvPr>
              <p:cNvSpPr txBox="1"/>
              <p:nvPr/>
            </p:nvSpPr>
            <p:spPr>
              <a:xfrm>
                <a:off x="3303640" y="5418494"/>
                <a:ext cx="756878" cy="307777"/>
              </a:xfrm>
              <a:prstGeom prst="rect">
                <a:avLst/>
              </a:prstGeom>
              <a:noFill/>
            </p:spPr>
            <p:txBody>
              <a:bodyPr wrap="square" rtlCol="0">
                <a:spAutoFit/>
              </a:bodyPr>
              <a:lstStyle/>
              <a:p>
                <a:r>
                  <a:rPr lang="en-US" sz="1400" b="1" dirty="0"/>
                  <a:t>Adults</a:t>
                </a:r>
              </a:p>
            </p:txBody>
          </p:sp>
        </p:grpSp>
        <p:grpSp>
          <p:nvGrpSpPr>
            <p:cNvPr id="58" name="Group 57">
              <a:extLst>
                <a:ext uri="{FF2B5EF4-FFF2-40B4-BE49-F238E27FC236}">
                  <a16:creationId xmlns:a16="http://schemas.microsoft.com/office/drawing/2014/main" id="{4F60F5D7-CA5D-4040-819C-49D77E312D61}"/>
                </a:ext>
              </a:extLst>
            </p:cNvPr>
            <p:cNvGrpSpPr/>
            <p:nvPr/>
          </p:nvGrpSpPr>
          <p:grpSpPr>
            <a:xfrm>
              <a:off x="3160772" y="5334582"/>
              <a:ext cx="1273580" cy="307777"/>
              <a:chOff x="5323290" y="5431194"/>
              <a:chExt cx="1273580" cy="307777"/>
            </a:xfrm>
          </p:grpSpPr>
          <p:sp>
            <p:nvSpPr>
              <p:cNvPr id="64" name="Rectangle 63">
                <a:extLst>
                  <a:ext uri="{FF2B5EF4-FFF2-40B4-BE49-F238E27FC236}">
                    <a16:creationId xmlns:a16="http://schemas.microsoft.com/office/drawing/2014/main" id="{A0C7205B-0C81-426B-8425-D55CBB33CD57}"/>
                  </a:ext>
                </a:extLst>
              </p:cNvPr>
              <p:cNvSpPr/>
              <p:nvPr/>
            </p:nvSpPr>
            <p:spPr>
              <a:xfrm>
                <a:off x="5323290" y="5481737"/>
                <a:ext cx="190834" cy="181293"/>
              </a:xfrm>
              <a:prstGeom prst="rect">
                <a:avLst/>
              </a:prstGeom>
              <a:solidFill>
                <a:srgbClr val="50C8A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65" name="TextBox 64">
                <a:extLst>
                  <a:ext uri="{FF2B5EF4-FFF2-40B4-BE49-F238E27FC236}">
                    <a16:creationId xmlns:a16="http://schemas.microsoft.com/office/drawing/2014/main" id="{4C726AC0-67CC-4D47-99A1-59FFC3AF9CAA}"/>
                  </a:ext>
                </a:extLst>
              </p:cNvPr>
              <p:cNvSpPr txBox="1"/>
              <p:nvPr/>
            </p:nvSpPr>
            <p:spPr>
              <a:xfrm>
                <a:off x="5488724" y="5431194"/>
                <a:ext cx="1108146" cy="307777"/>
              </a:xfrm>
              <a:prstGeom prst="rect">
                <a:avLst/>
              </a:prstGeom>
              <a:noFill/>
            </p:spPr>
            <p:txBody>
              <a:bodyPr wrap="square" rtlCol="0">
                <a:spAutoFit/>
              </a:bodyPr>
              <a:lstStyle/>
              <a:p>
                <a:r>
                  <a:rPr lang="en-US" sz="1400" b="1" dirty="0"/>
                  <a:t>Millennials</a:t>
                </a:r>
              </a:p>
            </p:txBody>
          </p:sp>
        </p:grpSp>
      </p:grpSp>
      <p:cxnSp>
        <p:nvCxnSpPr>
          <p:cNvPr id="68" name="Straight Connector 67">
            <a:extLst>
              <a:ext uri="{FF2B5EF4-FFF2-40B4-BE49-F238E27FC236}">
                <a16:creationId xmlns:a16="http://schemas.microsoft.com/office/drawing/2014/main" id="{343735FB-130F-445F-A215-26EFEA2E1A41}"/>
              </a:ext>
            </a:extLst>
          </p:cNvPr>
          <p:cNvCxnSpPr/>
          <p:nvPr/>
        </p:nvCxnSpPr>
        <p:spPr>
          <a:xfrm>
            <a:off x="3008059" y="1907142"/>
            <a:ext cx="0" cy="3513494"/>
          </a:xfrm>
          <a:prstGeom prst="line">
            <a:avLst/>
          </a:prstGeom>
          <a:ln>
            <a:solidFill>
              <a:srgbClr val="00A9AC"/>
            </a:solidFill>
          </a:ln>
        </p:spPr>
        <p:style>
          <a:lnRef idx="2">
            <a:schemeClr val="accent1"/>
          </a:lnRef>
          <a:fillRef idx="0">
            <a:schemeClr val="accent1"/>
          </a:fillRef>
          <a:effectRef idx="1">
            <a:schemeClr val="accent1"/>
          </a:effectRef>
          <a:fontRef idx="minor">
            <a:schemeClr val="tx1"/>
          </a:fontRef>
        </p:style>
      </p:cxnSp>
      <p:cxnSp>
        <p:nvCxnSpPr>
          <p:cNvPr id="69" name="Straight Connector 68">
            <a:extLst>
              <a:ext uri="{FF2B5EF4-FFF2-40B4-BE49-F238E27FC236}">
                <a16:creationId xmlns:a16="http://schemas.microsoft.com/office/drawing/2014/main" id="{58073403-69BE-41CC-A557-8D8253A0EADD}"/>
              </a:ext>
            </a:extLst>
          </p:cNvPr>
          <p:cNvCxnSpPr/>
          <p:nvPr/>
        </p:nvCxnSpPr>
        <p:spPr>
          <a:xfrm>
            <a:off x="5165029" y="1907142"/>
            <a:ext cx="0" cy="3513494"/>
          </a:xfrm>
          <a:prstGeom prst="line">
            <a:avLst/>
          </a:prstGeom>
          <a:ln>
            <a:solidFill>
              <a:srgbClr val="00A9AC"/>
            </a:solidFill>
          </a:ln>
        </p:spPr>
        <p:style>
          <a:lnRef idx="2">
            <a:schemeClr val="accent1"/>
          </a:lnRef>
          <a:fillRef idx="0">
            <a:schemeClr val="accent1"/>
          </a:fillRef>
          <a:effectRef idx="1">
            <a:schemeClr val="accent1"/>
          </a:effectRef>
          <a:fontRef idx="minor">
            <a:schemeClr val="tx1"/>
          </a:fontRef>
        </p:style>
      </p:cxnSp>
      <p:cxnSp>
        <p:nvCxnSpPr>
          <p:cNvPr id="85" name="Straight Connector 84">
            <a:extLst>
              <a:ext uri="{FF2B5EF4-FFF2-40B4-BE49-F238E27FC236}">
                <a16:creationId xmlns:a16="http://schemas.microsoft.com/office/drawing/2014/main" id="{D8B79C5C-5C7A-4EF9-A4FE-839D8A01D905}"/>
              </a:ext>
            </a:extLst>
          </p:cNvPr>
          <p:cNvCxnSpPr/>
          <p:nvPr/>
        </p:nvCxnSpPr>
        <p:spPr>
          <a:xfrm>
            <a:off x="7243942" y="1907142"/>
            <a:ext cx="0" cy="3513494"/>
          </a:xfrm>
          <a:prstGeom prst="line">
            <a:avLst/>
          </a:prstGeom>
          <a:ln>
            <a:solidFill>
              <a:srgbClr val="00A9AC"/>
            </a:solidFill>
          </a:ln>
        </p:spPr>
        <p:style>
          <a:lnRef idx="2">
            <a:schemeClr val="accent1"/>
          </a:lnRef>
          <a:fillRef idx="0">
            <a:schemeClr val="accent1"/>
          </a:fillRef>
          <a:effectRef idx="1">
            <a:schemeClr val="accent1"/>
          </a:effectRef>
          <a:fontRef idx="minor">
            <a:schemeClr val="tx1"/>
          </a:fontRef>
        </p:style>
      </p:cxnSp>
      <p:cxnSp>
        <p:nvCxnSpPr>
          <p:cNvPr id="86" name="Straight Connector 85">
            <a:extLst>
              <a:ext uri="{FF2B5EF4-FFF2-40B4-BE49-F238E27FC236}">
                <a16:creationId xmlns:a16="http://schemas.microsoft.com/office/drawing/2014/main" id="{1027E6B0-A783-46FB-A045-5B79BE460445}"/>
              </a:ext>
            </a:extLst>
          </p:cNvPr>
          <p:cNvCxnSpPr/>
          <p:nvPr/>
        </p:nvCxnSpPr>
        <p:spPr>
          <a:xfrm>
            <a:off x="9412065" y="1907142"/>
            <a:ext cx="0" cy="3513494"/>
          </a:xfrm>
          <a:prstGeom prst="line">
            <a:avLst/>
          </a:prstGeom>
          <a:ln>
            <a:solidFill>
              <a:srgbClr val="00A9AC"/>
            </a:solidFill>
          </a:ln>
        </p:spPr>
        <p:style>
          <a:lnRef idx="2">
            <a:schemeClr val="accent1"/>
          </a:lnRef>
          <a:fillRef idx="0">
            <a:schemeClr val="accent1"/>
          </a:fillRef>
          <a:effectRef idx="1">
            <a:schemeClr val="accent1"/>
          </a:effectRef>
          <a:fontRef idx="minor">
            <a:schemeClr val="tx1"/>
          </a:fontRef>
        </p:style>
      </p:cxnSp>
      <p:sp>
        <p:nvSpPr>
          <p:cNvPr id="87" name="TextBox 86">
            <a:extLst>
              <a:ext uri="{FF2B5EF4-FFF2-40B4-BE49-F238E27FC236}">
                <a16:creationId xmlns:a16="http://schemas.microsoft.com/office/drawing/2014/main" id="{7846090E-51E6-49AF-B39B-86AEE6547EB6}"/>
              </a:ext>
            </a:extLst>
          </p:cNvPr>
          <p:cNvSpPr txBox="1"/>
          <p:nvPr/>
        </p:nvSpPr>
        <p:spPr>
          <a:xfrm>
            <a:off x="758438" y="3254290"/>
            <a:ext cx="2033135" cy="600164"/>
          </a:xfrm>
          <a:prstGeom prst="rect">
            <a:avLst/>
          </a:prstGeom>
          <a:noFill/>
        </p:spPr>
        <p:txBody>
          <a:bodyPr wrap="square" lIns="90964" tIns="45482" rIns="90964" bIns="45482" rtlCol="0">
            <a:spAutoFit/>
          </a:bodyPr>
          <a:lstStyle/>
          <a:p>
            <a:pPr algn="ctr"/>
            <a:r>
              <a:rPr lang="en-US" sz="1100" dirty="0"/>
              <a:t>“I Have </a:t>
            </a:r>
            <a:r>
              <a:rPr lang="en-US" sz="1100" b="1" u="sng" dirty="0"/>
              <a:t>Laughed Out Loud</a:t>
            </a:r>
            <a:r>
              <a:rPr lang="en-US" sz="1100" b="1" dirty="0"/>
              <a:t> </a:t>
            </a:r>
            <a:r>
              <a:rPr lang="en-US" sz="1100" dirty="0"/>
              <a:t>Because Of Something That Happened On A TV Program”</a:t>
            </a:r>
          </a:p>
        </p:txBody>
      </p:sp>
      <p:sp>
        <p:nvSpPr>
          <p:cNvPr id="88" name="TextBox 87">
            <a:extLst>
              <a:ext uri="{FF2B5EF4-FFF2-40B4-BE49-F238E27FC236}">
                <a16:creationId xmlns:a16="http://schemas.microsoft.com/office/drawing/2014/main" id="{BE43F666-7105-4E30-8B5E-6EFA88B43882}"/>
              </a:ext>
            </a:extLst>
          </p:cNvPr>
          <p:cNvSpPr txBox="1"/>
          <p:nvPr/>
        </p:nvSpPr>
        <p:spPr>
          <a:xfrm>
            <a:off x="944824" y="4204921"/>
            <a:ext cx="1676403" cy="469077"/>
          </a:xfrm>
          <a:prstGeom prst="rect">
            <a:avLst/>
          </a:prstGeom>
          <a:noFill/>
        </p:spPr>
        <p:txBody>
          <a:bodyPr wrap="square" lIns="90964" tIns="45482" rIns="90964" bIns="45482" rtlCol="0">
            <a:spAutoFit/>
          </a:bodyPr>
          <a:lstStyle/>
          <a:p>
            <a:pPr algn="ctr"/>
            <a:r>
              <a:rPr lang="en-US" sz="2400" b="1" dirty="0">
                <a:solidFill>
                  <a:srgbClr val="50C8A0"/>
                </a:solidFill>
              </a:rPr>
              <a:t>73%</a:t>
            </a:r>
          </a:p>
        </p:txBody>
      </p:sp>
      <p:sp>
        <p:nvSpPr>
          <p:cNvPr id="89" name="TextBox 88">
            <a:extLst>
              <a:ext uri="{FF2B5EF4-FFF2-40B4-BE49-F238E27FC236}">
                <a16:creationId xmlns:a16="http://schemas.microsoft.com/office/drawing/2014/main" id="{AE88F8F7-F7A6-4885-830E-F035D2A6C853}"/>
              </a:ext>
            </a:extLst>
          </p:cNvPr>
          <p:cNvSpPr txBox="1"/>
          <p:nvPr/>
        </p:nvSpPr>
        <p:spPr>
          <a:xfrm>
            <a:off x="944824" y="4933746"/>
            <a:ext cx="1676403" cy="461665"/>
          </a:xfrm>
          <a:prstGeom prst="rect">
            <a:avLst/>
          </a:prstGeom>
          <a:noFill/>
        </p:spPr>
        <p:txBody>
          <a:bodyPr wrap="square" lIns="90964" tIns="45482" rIns="90964" bIns="45482" rtlCol="0">
            <a:spAutoFit/>
          </a:bodyPr>
          <a:lstStyle/>
          <a:p>
            <a:pPr algn="ctr"/>
            <a:r>
              <a:rPr lang="en-US" sz="2400" b="1" dirty="0">
                <a:solidFill>
                  <a:srgbClr val="3682B4"/>
                </a:solidFill>
              </a:rPr>
              <a:t>78%</a:t>
            </a:r>
            <a:endParaRPr lang="en-US" sz="2400" b="1" dirty="0">
              <a:solidFill>
                <a:srgbClr val="50C8A0"/>
              </a:solidFill>
            </a:endParaRPr>
          </a:p>
        </p:txBody>
      </p:sp>
      <p:sp>
        <p:nvSpPr>
          <p:cNvPr id="90" name="TextBox 89">
            <a:extLst>
              <a:ext uri="{FF2B5EF4-FFF2-40B4-BE49-F238E27FC236}">
                <a16:creationId xmlns:a16="http://schemas.microsoft.com/office/drawing/2014/main" id="{C541650C-CA4A-461F-AEC0-C448CD11F857}"/>
              </a:ext>
            </a:extLst>
          </p:cNvPr>
          <p:cNvSpPr txBox="1"/>
          <p:nvPr/>
        </p:nvSpPr>
        <p:spPr>
          <a:xfrm>
            <a:off x="3126263" y="3254295"/>
            <a:ext cx="1870268" cy="938719"/>
          </a:xfrm>
          <a:prstGeom prst="rect">
            <a:avLst/>
          </a:prstGeom>
          <a:noFill/>
        </p:spPr>
        <p:txBody>
          <a:bodyPr wrap="square" lIns="90964" tIns="45482" rIns="90964" bIns="45482" rtlCol="0">
            <a:spAutoFit/>
          </a:bodyPr>
          <a:lstStyle/>
          <a:p>
            <a:pPr algn="ctr"/>
            <a:r>
              <a:rPr lang="en-US" sz="1100" dirty="0"/>
              <a:t>“I Sat Through An Episode Of A TV Program </a:t>
            </a:r>
            <a:r>
              <a:rPr lang="en-US" sz="1100" b="1" dirty="0"/>
              <a:t>In </a:t>
            </a:r>
            <a:r>
              <a:rPr lang="en-US" sz="1100" b="1" u="sng" dirty="0"/>
              <a:t>Anticipation / Worry </a:t>
            </a:r>
            <a:r>
              <a:rPr lang="en-US" sz="1100" dirty="0"/>
              <a:t>About What's Going To Happen Next”</a:t>
            </a:r>
          </a:p>
        </p:txBody>
      </p:sp>
      <p:sp>
        <p:nvSpPr>
          <p:cNvPr id="91" name="TextBox 90">
            <a:extLst>
              <a:ext uri="{FF2B5EF4-FFF2-40B4-BE49-F238E27FC236}">
                <a16:creationId xmlns:a16="http://schemas.microsoft.com/office/drawing/2014/main" id="{EA48F725-7763-43D5-B2EC-4EA653AF0EE9}"/>
              </a:ext>
            </a:extLst>
          </p:cNvPr>
          <p:cNvSpPr txBox="1"/>
          <p:nvPr/>
        </p:nvSpPr>
        <p:spPr>
          <a:xfrm>
            <a:off x="3223231" y="4204921"/>
            <a:ext cx="1676403" cy="469077"/>
          </a:xfrm>
          <a:prstGeom prst="rect">
            <a:avLst/>
          </a:prstGeom>
          <a:noFill/>
        </p:spPr>
        <p:txBody>
          <a:bodyPr wrap="square" lIns="90964" tIns="45482" rIns="90964" bIns="45482" rtlCol="0">
            <a:spAutoFit/>
          </a:bodyPr>
          <a:lstStyle/>
          <a:p>
            <a:pPr algn="ctr"/>
            <a:r>
              <a:rPr lang="en-US" sz="2400" b="1" dirty="0">
                <a:solidFill>
                  <a:srgbClr val="50C8A0"/>
                </a:solidFill>
              </a:rPr>
              <a:t>65%</a:t>
            </a:r>
          </a:p>
        </p:txBody>
      </p:sp>
      <p:sp>
        <p:nvSpPr>
          <p:cNvPr id="92" name="TextBox 91">
            <a:extLst>
              <a:ext uri="{FF2B5EF4-FFF2-40B4-BE49-F238E27FC236}">
                <a16:creationId xmlns:a16="http://schemas.microsoft.com/office/drawing/2014/main" id="{E522651E-6ADC-4952-90B9-B2B596123520}"/>
              </a:ext>
            </a:extLst>
          </p:cNvPr>
          <p:cNvSpPr txBox="1"/>
          <p:nvPr/>
        </p:nvSpPr>
        <p:spPr>
          <a:xfrm>
            <a:off x="3223231" y="4933746"/>
            <a:ext cx="1676403" cy="469077"/>
          </a:xfrm>
          <a:prstGeom prst="rect">
            <a:avLst/>
          </a:prstGeom>
          <a:noFill/>
        </p:spPr>
        <p:txBody>
          <a:bodyPr wrap="square" lIns="90964" tIns="45482" rIns="90964" bIns="45482" rtlCol="0">
            <a:spAutoFit/>
          </a:bodyPr>
          <a:lstStyle/>
          <a:p>
            <a:pPr algn="ctr"/>
            <a:r>
              <a:rPr lang="en-US" sz="2400" b="1" dirty="0">
                <a:solidFill>
                  <a:srgbClr val="3682B4"/>
                </a:solidFill>
              </a:rPr>
              <a:t>59%</a:t>
            </a:r>
            <a:endParaRPr lang="en-US" sz="2400" b="1" dirty="0">
              <a:solidFill>
                <a:srgbClr val="50C8A0"/>
              </a:solidFill>
            </a:endParaRPr>
          </a:p>
        </p:txBody>
      </p:sp>
      <p:pic>
        <p:nvPicPr>
          <p:cNvPr id="93" name="Picture 6" descr="Image result for emoji shocked">
            <a:extLst>
              <a:ext uri="{FF2B5EF4-FFF2-40B4-BE49-F238E27FC236}">
                <a16:creationId xmlns:a16="http://schemas.microsoft.com/office/drawing/2014/main" id="{C83239CC-4F61-4630-9472-C9E60D2F5D68}"/>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695619" y="1924268"/>
            <a:ext cx="1094502" cy="1094502"/>
          </a:xfrm>
          <a:prstGeom prst="rect">
            <a:avLst/>
          </a:prstGeom>
          <a:noFill/>
          <a:extLst>
            <a:ext uri="{909E8E84-426E-40DD-AFC4-6F175D3DCCD1}">
              <a14:hiddenFill xmlns:a14="http://schemas.microsoft.com/office/drawing/2010/main">
                <a:solidFill>
                  <a:srgbClr val="FFFFFF"/>
                </a:solidFill>
              </a14:hiddenFill>
            </a:ext>
          </a:extLst>
        </p:spPr>
      </p:pic>
      <p:sp>
        <p:nvSpPr>
          <p:cNvPr id="94" name="TextBox 93">
            <a:extLst>
              <a:ext uri="{FF2B5EF4-FFF2-40B4-BE49-F238E27FC236}">
                <a16:creationId xmlns:a16="http://schemas.microsoft.com/office/drawing/2014/main" id="{DE018721-8429-4BC8-9896-82A4AE4F589C}"/>
              </a:ext>
            </a:extLst>
          </p:cNvPr>
          <p:cNvSpPr txBox="1"/>
          <p:nvPr/>
        </p:nvSpPr>
        <p:spPr>
          <a:xfrm>
            <a:off x="5470032" y="3254295"/>
            <a:ext cx="1545676" cy="430887"/>
          </a:xfrm>
          <a:prstGeom prst="rect">
            <a:avLst/>
          </a:prstGeom>
          <a:noFill/>
        </p:spPr>
        <p:txBody>
          <a:bodyPr wrap="square" lIns="90964" tIns="45482" rIns="90964" bIns="45482" rtlCol="0">
            <a:spAutoFit/>
          </a:bodyPr>
          <a:lstStyle/>
          <a:p>
            <a:pPr algn="ctr"/>
            <a:r>
              <a:rPr lang="en-US" sz="1100" dirty="0"/>
              <a:t>“A Cliffhanger Ending Has </a:t>
            </a:r>
            <a:r>
              <a:rPr lang="en-US" sz="1100" b="1" u="sng" dirty="0"/>
              <a:t>Shocked</a:t>
            </a:r>
            <a:r>
              <a:rPr lang="en-US" sz="1100" b="1" dirty="0"/>
              <a:t> </a:t>
            </a:r>
            <a:r>
              <a:rPr lang="en-US" sz="1100" dirty="0"/>
              <a:t>Me”</a:t>
            </a:r>
          </a:p>
        </p:txBody>
      </p:sp>
      <p:sp>
        <p:nvSpPr>
          <p:cNvPr id="95" name="TextBox 94">
            <a:extLst>
              <a:ext uri="{FF2B5EF4-FFF2-40B4-BE49-F238E27FC236}">
                <a16:creationId xmlns:a16="http://schemas.microsoft.com/office/drawing/2014/main" id="{DDB94760-51B2-4D5B-B392-48C416D6815C}"/>
              </a:ext>
            </a:extLst>
          </p:cNvPr>
          <p:cNvSpPr txBox="1"/>
          <p:nvPr/>
        </p:nvSpPr>
        <p:spPr>
          <a:xfrm>
            <a:off x="5404704" y="4204921"/>
            <a:ext cx="1676403" cy="469077"/>
          </a:xfrm>
          <a:prstGeom prst="rect">
            <a:avLst/>
          </a:prstGeom>
          <a:noFill/>
        </p:spPr>
        <p:txBody>
          <a:bodyPr wrap="square" lIns="90964" tIns="45482" rIns="90964" bIns="45482" rtlCol="0">
            <a:spAutoFit/>
          </a:bodyPr>
          <a:lstStyle/>
          <a:p>
            <a:pPr algn="ctr"/>
            <a:r>
              <a:rPr lang="en-US" sz="2400" b="1" dirty="0">
                <a:solidFill>
                  <a:srgbClr val="50C8A0"/>
                </a:solidFill>
              </a:rPr>
              <a:t>54%</a:t>
            </a:r>
          </a:p>
        </p:txBody>
      </p:sp>
      <p:sp>
        <p:nvSpPr>
          <p:cNvPr id="96" name="TextBox 95">
            <a:extLst>
              <a:ext uri="{FF2B5EF4-FFF2-40B4-BE49-F238E27FC236}">
                <a16:creationId xmlns:a16="http://schemas.microsoft.com/office/drawing/2014/main" id="{3FAB3094-D0B4-4BE9-A0C4-AE43CBDDD2E2}"/>
              </a:ext>
            </a:extLst>
          </p:cNvPr>
          <p:cNvSpPr txBox="1"/>
          <p:nvPr/>
        </p:nvSpPr>
        <p:spPr>
          <a:xfrm>
            <a:off x="5404704" y="4933746"/>
            <a:ext cx="1676403" cy="469077"/>
          </a:xfrm>
          <a:prstGeom prst="rect">
            <a:avLst/>
          </a:prstGeom>
          <a:noFill/>
        </p:spPr>
        <p:txBody>
          <a:bodyPr wrap="square" lIns="90964" tIns="45482" rIns="90964" bIns="45482" rtlCol="0">
            <a:spAutoFit/>
          </a:bodyPr>
          <a:lstStyle/>
          <a:p>
            <a:pPr algn="ctr"/>
            <a:r>
              <a:rPr lang="en-US" sz="2400" b="1" dirty="0">
                <a:solidFill>
                  <a:srgbClr val="3682B4"/>
                </a:solidFill>
              </a:rPr>
              <a:t>52%</a:t>
            </a:r>
            <a:endParaRPr lang="en-US" sz="2400" b="1" dirty="0">
              <a:solidFill>
                <a:srgbClr val="50C8A0"/>
              </a:solidFill>
            </a:endParaRPr>
          </a:p>
        </p:txBody>
      </p:sp>
      <p:pic>
        <p:nvPicPr>
          <p:cNvPr id="97" name="Picture 8" descr="Image result for emoji crying">
            <a:extLst>
              <a:ext uri="{FF2B5EF4-FFF2-40B4-BE49-F238E27FC236}">
                <a16:creationId xmlns:a16="http://schemas.microsoft.com/office/drawing/2014/main" id="{A373889E-E3BA-4B77-BC48-5C297FF5B79A}"/>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780162" y="1924268"/>
            <a:ext cx="1094502" cy="1094502"/>
          </a:xfrm>
          <a:prstGeom prst="rect">
            <a:avLst/>
          </a:prstGeom>
          <a:noFill/>
          <a:extLst>
            <a:ext uri="{909E8E84-426E-40DD-AFC4-6F175D3DCCD1}">
              <a14:hiddenFill xmlns:a14="http://schemas.microsoft.com/office/drawing/2010/main">
                <a:solidFill>
                  <a:srgbClr val="FFFFFF"/>
                </a:solidFill>
              </a14:hiddenFill>
            </a:ext>
          </a:extLst>
        </p:spPr>
      </p:pic>
      <p:sp>
        <p:nvSpPr>
          <p:cNvPr id="98" name="TextBox 97">
            <a:extLst>
              <a:ext uri="{FF2B5EF4-FFF2-40B4-BE49-F238E27FC236}">
                <a16:creationId xmlns:a16="http://schemas.microsoft.com/office/drawing/2014/main" id="{891F0DFB-A645-4BEB-8CBC-665B01A7C02C}"/>
              </a:ext>
            </a:extLst>
          </p:cNvPr>
          <p:cNvSpPr txBox="1"/>
          <p:nvPr/>
        </p:nvSpPr>
        <p:spPr>
          <a:xfrm>
            <a:off x="7554575" y="3254295"/>
            <a:ext cx="1545676" cy="769441"/>
          </a:xfrm>
          <a:prstGeom prst="rect">
            <a:avLst/>
          </a:prstGeom>
          <a:noFill/>
        </p:spPr>
        <p:txBody>
          <a:bodyPr wrap="square" lIns="90964" tIns="45482" rIns="90964" bIns="45482" rtlCol="0">
            <a:spAutoFit/>
          </a:bodyPr>
          <a:lstStyle/>
          <a:p>
            <a:pPr algn="ctr"/>
            <a:r>
              <a:rPr lang="en-US" sz="1100" dirty="0"/>
              <a:t>“I Have </a:t>
            </a:r>
            <a:r>
              <a:rPr lang="en-US" sz="1100" b="1" u="sng" dirty="0"/>
              <a:t>Cried</a:t>
            </a:r>
            <a:r>
              <a:rPr lang="en-US" sz="1100" dirty="0"/>
              <a:t> Because Of A Character's Death On A TV Program”</a:t>
            </a:r>
          </a:p>
        </p:txBody>
      </p:sp>
      <p:sp>
        <p:nvSpPr>
          <p:cNvPr id="99" name="TextBox 98">
            <a:extLst>
              <a:ext uri="{FF2B5EF4-FFF2-40B4-BE49-F238E27FC236}">
                <a16:creationId xmlns:a16="http://schemas.microsoft.com/office/drawing/2014/main" id="{5A661D53-372C-421E-92C0-66964D674595}"/>
              </a:ext>
            </a:extLst>
          </p:cNvPr>
          <p:cNvSpPr txBox="1"/>
          <p:nvPr/>
        </p:nvSpPr>
        <p:spPr>
          <a:xfrm>
            <a:off x="7489247" y="4204921"/>
            <a:ext cx="1676403" cy="469077"/>
          </a:xfrm>
          <a:prstGeom prst="rect">
            <a:avLst/>
          </a:prstGeom>
          <a:noFill/>
        </p:spPr>
        <p:txBody>
          <a:bodyPr wrap="square" lIns="90964" tIns="45482" rIns="90964" bIns="45482" rtlCol="0">
            <a:spAutoFit/>
          </a:bodyPr>
          <a:lstStyle/>
          <a:p>
            <a:pPr algn="ctr"/>
            <a:r>
              <a:rPr lang="en-US" sz="2400" b="1" dirty="0">
                <a:solidFill>
                  <a:srgbClr val="50C8A0"/>
                </a:solidFill>
              </a:rPr>
              <a:t>53%</a:t>
            </a:r>
          </a:p>
        </p:txBody>
      </p:sp>
      <p:sp>
        <p:nvSpPr>
          <p:cNvPr id="100" name="TextBox 99">
            <a:extLst>
              <a:ext uri="{FF2B5EF4-FFF2-40B4-BE49-F238E27FC236}">
                <a16:creationId xmlns:a16="http://schemas.microsoft.com/office/drawing/2014/main" id="{4EFC29A6-453B-4878-A29B-F7F73B1B2151}"/>
              </a:ext>
            </a:extLst>
          </p:cNvPr>
          <p:cNvSpPr txBox="1"/>
          <p:nvPr/>
        </p:nvSpPr>
        <p:spPr>
          <a:xfrm>
            <a:off x="7489247" y="4933746"/>
            <a:ext cx="1676403" cy="469077"/>
          </a:xfrm>
          <a:prstGeom prst="rect">
            <a:avLst/>
          </a:prstGeom>
          <a:noFill/>
        </p:spPr>
        <p:txBody>
          <a:bodyPr wrap="square" lIns="90964" tIns="45482" rIns="90964" bIns="45482" rtlCol="0">
            <a:spAutoFit/>
          </a:bodyPr>
          <a:lstStyle/>
          <a:p>
            <a:pPr algn="ctr"/>
            <a:r>
              <a:rPr lang="en-US" sz="2400" b="1" dirty="0">
                <a:solidFill>
                  <a:srgbClr val="3682B4"/>
                </a:solidFill>
              </a:rPr>
              <a:t>45%</a:t>
            </a:r>
            <a:endParaRPr lang="en-US" sz="2400" b="1" dirty="0">
              <a:solidFill>
                <a:srgbClr val="50C8A0"/>
              </a:solidFill>
            </a:endParaRPr>
          </a:p>
        </p:txBody>
      </p:sp>
      <p:pic>
        <p:nvPicPr>
          <p:cNvPr id="101" name="Picture 10" descr="Related image">
            <a:extLst>
              <a:ext uri="{FF2B5EF4-FFF2-40B4-BE49-F238E27FC236}">
                <a16:creationId xmlns:a16="http://schemas.microsoft.com/office/drawing/2014/main" id="{0417B81C-7F9A-4BC9-9F3A-6763F42076AA}"/>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9809982" y="1869547"/>
            <a:ext cx="1203951" cy="1203951"/>
          </a:xfrm>
          <a:prstGeom prst="rect">
            <a:avLst/>
          </a:prstGeom>
          <a:noFill/>
          <a:extLst>
            <a:ext uri="{909E8E84-426E-40DD-AFC4-6F175D3DCCD1}">
              <a14:hiddenFill xmlns:a14="http://schemas.microsoft.com/office/drawing/2010/main">
                <a:solidFill>
                  <a:srgbClr val="FFFFFF"/>
                </a:solidFill>
              </a14:hiddenFill>
            </a:ext>
          </a:extLst>
        </p:spPr>
      </p:pic>
      <p:sp>
        <p:nvSpPr>
          <p:cNvPr id="102" name="TextBox 101">
            <a:extLst>
              <a:ext uri="{FF2B5EF4-FFF2-40B4-BE49-F238E27FC236}">
                <a16:creationId xmlns:a16="http://schemas.microsoft.com/office/drawing/2014/main" id="{4341FCBF-30C9-4EE7-AA97-49D96EC7A3ED}"/>
              </a:ext>
            </a:extLst>
          </p:cNvPr>
          <p:cNvSpPr txBox="1"/>
          <p:nvPr/>
        </p:nvSpPr>
        <p:spPr>
          <a:xfrm>
            <a:off x="9639118" y="3254295"/>
            <a:ext cx="1545676" cy="769441"/>
          </a:xfrm>
          <a:prstGeom prst="rect">
            <a:avLst/>
          </a:prstGeom>
          <a:noFill/>
        </p:spPr>
        <p:txBody>
          <a:bodyPr wrap="square" lIns="90964" tIns="45482" rIns="90964" bIns="45482" rtlCol="0">
            <a:spAutoFit/>
          </a:bodyPr>
          <a:lstStyle/>
          <a:p>
            <a:pPr algn="ctr"/>
            <a:r>
              <a:rPr lang="en-US" sz="1100" dirty="0"/>
              <a:t>“I Have Gotten </a:t>
            </a:r>
            <a:r>
              <a:rPr lang="en-US" sz="1100" b="1" u="sng" dirty="0"/>
              <a:t>Angry Or Upset</a:t>
            </a:r>
            <a:r>
              <a:rPr lang="en-US" sz="1100" b="1" dirty="0"/>
              <a:t> </a:t>
            </a:r>
            <a:r>
              <a:rPr lang="en-US" sz="1100" dirty="0"/>
              <a:t>About A Plot Twist On A TV Program”</a:t>
            </a:r>
          </a:p>
        </p:txBody>
      </p:sp>
      <p:sp>
        <p:nvSpPr>
          <p:cNvPr id="103" name="TextBox 102">
            <a:extLst>
              <a:ext uri="{FF2B5EF4-FFF2-40B4-BE49-F238E27FC236}">
                <a16:creationId xmlns:a16="http://schemas.microsoft.com/office/drawing/2014/main" id="{7D94FE60-3A28-4CE5-8224-7F43B8E74E14}"/>
              </a:ext>
            </a:extLst>
          </p:cNvPr>
          <p:cNvSpPr txBox="1"/>
          <p:nvPr/>
        </p:nvSpPr>
        <p:spPr>
          <a:xfrm>
            <a:off x="9573790" y="4204921"/>
            <a:ext cx="1676403" cy="469077"/>
          </a:xfrm>
          <a:prstGeom prst="rect">
            <a:avLst/>
          </a:prstGeom>
          <a:noFill/>
        </p:spPr>
        <p:txBody>
          <a:bodyPr wrap="square" lIns="90964" tIns="45482" rIns="90964" bIns="45482" rtlCol="0">
            <a:spAutoFit/>
          </a:bodyPr>
          <a:lstStyle/>
          <a:p>
            <a:pPr algn="ctr"/>
            <a:r>
              <a:rPr lang="en-US" sz="2400" b="1" dirty="0">
                <a:solidFill>
                  <a:srgbClr val="50C8A0"/>
                </a:solidFill>
              </a:rPr>
              <a:t>51%</a:t>
            </a:r>
          </a:p>
        </p:txBody>
      </p:sp>
      <p:sp>
        <p:nvSpPr>
          <p:cNvPr id="104" name="TextBox 103">
            <a:extLst>
              <a:ext uri="{FF2B5EF4-FFF2-40B4-BE49-F238E27FC236}">
                <a16:creationId xmlns:a16="http://schemas.microsoft.com/office/drawing/2014/main" id="{4BA0B80E-8DF5-4113-8CD5-047ABEA6B6AF}"/>
              </a:ext>
            </a:extLst>
          </p:cNvPr>
          <p:cNvSpPr txBox="1"/>
          <p:nvPr/>
        </p:nvSpPr>
        <p:spPr>
          <a:xfrm>
            <a:off x="9573790" y="4933746"/>
            <a:ext cx="1676403" cy="469077"/>
          </a:xfrm>
          <a:prstGeom prst="rect">
            <a:avLst/>
          </a:prstGeom>
          <a:noFill/>
        </p:spPr>
        <p:txBody>
          <a:bodyPr wrap="square" lIns="90964" tIns="45482" rIns="90964" bIns="45482" rtlCol="0">
            <a:spAutoFit/>
          </a:bodyPr>
          <a:lstStyle/>
          <a:p>
            <a:pPr algn="ctr"/>
            <a:r>
              <a:rPr lang="en-US" sz="2400" b="1" dirty="0">
                <a:solidFill>
                  <a:srgbClr val="3682B4"/>
                </a:solidFill>
              </a:rPr>
              <a:t>43%</a:t>
            </a:r>
            <a:endParaRPr lang="en-US" sz="2400" b="1" dirty="0">
              <a:solidFill>
                <a:srgbClr val="50C8A0"/>
              </a:solidFill>
            </a:endParaRPr>
          </a:p>
        </p:txBody>
      </p:sp>
      <p:sp>
        <p:nvSpPr>
          <p:cNvPr id="105" name="TextBox 104">
            <a:extLst>
              <a:ext uri="{FF2B5EF4-FFF2-40B4-BE49-F238E27FC236}">
                <a16:creationId xmlns:a16="http://schemas.microsoft.com/office/drawing/2014/main" id="{C82A6FBA-C33D-4CB3-8C1B-6F190536DB76}"/>
              </a:ext>
            </a:extLst>
          </p:cNvPr>
          <p:cNvSpPr txBox="1"/>
          <p:nvPr/>
        </p:nvSpPr>
        <p:spPr>
          <a:xfrm rot="16200000">
            <a:off x="84341" y="4311321"/>
            <a:ext cx="955133" cy="261610"/>
          </a:xfrm>
          <a:prstGeom prst="rect">
            <a:avLst/>
          </a:prstGeom>
          <a:noFill/>
        </p:spPr>
        <p:txBody>
          <a:bodyPr wrap="square" lIns="90964" tIns="45482" rIns="90964" bIns="45482" rtlCol="0">
            <a:spAutoFit/>
          </a:bodyPr>
          <a:lstStyle/>
          <a:p>
            <a:pPr algn="ctr"/>
            <a:r>
              <a:rPr lang="en-US" sz="1100" b="1" dirty="0">
                <a:solidFill>
                  <a:srgbClr val="50C8A0"/>
                </a:solidFill>
              </a:rPr>
              <a:t>Millennials</a:t>
            </a:r>
          </a:p>
        </p:txBody>
      </p:sp>
      <p:sp>
        <p:nvSpPr>
          <p:cNvPr id="106" name="TextBox 105">
            <a:extLst>
              <a:ext uri="{FF2B5EF4-FFF2-40B4-BE49-F238E27FC236}">
                <a16:creationId xmlns:a16="http://schemas.microsoft.com/office/drawing/2014/main" id="{7ADC8C10-E28C-4A84-BD3E-1A7749B473F2}"/>
              </a:ext>
            </a:extLst>
          </p:cNvPr>
          <p:cNvSpPr txBox="1"/>
          <p:nvPr/>
        </p:nvSpPr>
        <p:spPr>
          <a:xfrm rot="16200000">
            <a:off x="84341" y="5060969"/>
            <a:ext cx="955133" cy="261610"/>
          </a:xfrm>
          <a:prstGeom prst="rect">
            <a:avLst/>
          </a:prstGeom>
          <a:noFill/>
        </p:spPr>
        <p:txBody>
          <a:bodyPr wrap="square" lIns="90964" tIns="45482" rIns="90964" bIns="45482" rtlCol="0">
            <a:spAutoFit/>
          </a:bodyPr>
          <a:lstStyle/>
          <a:p>
            <a:pPr algn="ctr"/>
            <a:r>
              <a:rPr lang="en-US" sz="1100" b="1" dirty="0">
                <a:solidFill>
                  <a:srgbClr val="3682B4"/>
                </a:solidFill>
              </a:rPr>
              <a:t>Adults</a:t>
            </a:r>
          </a:p>
        </p:txBody>
      </p:sp>
      <p:pic>
        <p:nvPicPr>
          <p:cNvPr id="107" name="Picture 2" descr="Image result for laughing emoji no background">
            <a:extLst>
              <a:ext uri="{FF2B5EF4-FFF2-40B4-BE49-F238E27FC236}">
                <a16:creationId xmlns:a16="http://schemas.microsoft.com/office/drawing/2014/main" id="{166E5BF0-03C0-4A47-A40F-C6E838AF7F27}"/>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072359" y="1723363"/>
            <a:ext cx="1431255" cy="1496312"/>
          </a:xfrm>
          <a:prstGeom prst="rect">
            <a:avLst/>
          </a:prstGeom>
          <a:noFill/>
          <a:extLst>
            <a:ext uri="{909E8E84-426E-40DD-AFC4-6F175D3DCCD1}">
              <a14:hiddenFill xmlns:a14="http://schemas.microsoft.com/office/drawing/2010/main">
                <a:solidFill>
                  <a:srgbClr val="FFFFFF"/>
                </a:solidFill>
              </a14:hiddenFill>
            </a:ext>
          </a:extLst>
        </p:spPr>
      </p:pic>
      <p:pic>
        <p:nvPicPr>
          <p:cNvPr id="108" name="Picture 4" descr="Image result for worried emoji no background">
            <a:extLst>
              <a:ext uri="{FF2B5EF4-FFF2-40B4-BE49-F238E27FC236}">
                <a16:creationId xmlns:a16="http://schemas.microsoft.com/office/drawing/2014/main" id="{C9223AD7-61B0-4637-B34B-8E0E578485C8}"/>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3461881" y="1868488"/>
            <a:ext cx="1206062" cy="1206062"/>
          </a:xfrm>
          <a:prstGeom prst="rect">
            <a:avLst/>
          </a:prstGeom>
          <a:noFill/>
          <a:extLst>
            <a:ext uri="{909E8E84-426E-40DD-AFC4-6F175D3DCCD1}">
              <a14:hiddenFill xmlns:a14="http://schemas.microsoft.com/office/drawing/2010/main">
                <a:solidFill>
                  <a:srgbClr val="FFFFFF"/>
                </a:solidFill>
              </a14:hiddenFill>
            </a:ext>
          </a:extLst>
        </p:spPr>
      </p:pic>
      <p:sp>
        <p:nvSpPr>
          <p:cNvPr id="109" name="TextBox 108">
            <a:extLst>
              <a:ext uri="{FF2B5EF4-FFF2-40B4-BE49-F238E27FC236}">
                <a16:creationId xmlns:a16="http://schemas.microsoft.com/office/drawing/2014/main" id="{AED5B758-8CF5-4241-B8DE-C6B90FF65A75}"/>
              </a:ext>
            </a:extLst>
          </p:cNvPr>
          <p:cNvSpPr txBox="1"/>
          <p:nvPr/>
        </p:nvSpPr>
        <p:spPr>
          <a:xfrm>
            <a:off x="11772329" y="6575995"/>
            <a:ext cx="407642" cy="276999"/>
          </a:xfrm>
          <a:prstGeom prst="rect">
            <a:avLst/>
          </a:prstGeom>
          <a:noFill/>
        </p:spPr>
        <p:txBody>
          <a:bodyPr wrap="square" lIns="45473" tIns="22719" rIns="45473" bIns="22719" rtlCol="0">
            <a:spAutoFit/>
          </a:bodyPr>
          <a:lstStyle/>
          <a:p>
            <a:pPr algn="ctr" defTabSz="583090"/>
            <a:r>
              <a:rPr lang="en-US" sz="1500" dirty="0">
                <a:solidFill>
                  <a:srgbClr val="C0C1BF"/>
                </a:solidFill>
              </a:rPr>
              <a:t>12</a:t>
            </a:r>
          </a:p>
        </p:txBody>
      </p:sp>
      <p:pic>
        <p:nvPicPr>
          <p:cNvPr id="110" name="Picture 109">
            <a:extLst>
              <a:ext uri="{FF2B5EF4-FFF2-40B4-BE49-F238E27FC236}">
                <a16:creationId xmlns:a16="http://schemas.microsoft.com/office/drawing/2014/main" id="{29760CDD-CDEE-40B7-AD1A-BAB135C90673}"/>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9260584" y="6652413"/>
            <a:ext cx="2247046" cy="124162"/>
          </a:xfrm>
          <a:prstGeom prst="rect">
            <a:avLst/>
          </a:prstGeom>
        </p:spPr>
      </p:pic>
    </p:spTree>
    <p:extLst>
      <p:ext uri="{BB962C8B-B14F-4D97-AF65-F5344CB8AC3E}">
        <p14:creationId xmlns:p14="http://schemas.microsoft.com/office/powerpoint/2010/main" val="4985830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63390A-8EE6-45DB-82CB-479D8709FD2D}"/>
              </a:ext>
            </a:extLst>
          </p:cNvPr>
          <p:cNvSpPr>
            <a:spLocks noGrp="1"/>
          </p:cNvSpPr>
          <p:nvPr>
            <p:ph type="ctrTitle"/>
          </p:nvPr>
        </p:nvSpPr>
        <p:spPr>
          <a:xfrm>
            <a:off x="768773" y="253384"/>
            <a:ext cx="10654454" cy="876955"/>
          </a:xfrm>
        </p:spPr>
        <p:txBody>
          <a:bodyPr/>
          <a:lstStyle/>
          <a:p>
            <a:r>
              <a:rPr lang="en-US" dirty="0">
                <a:solidFill>
                  <a:schemeClr val="tx1"/>
                </a:solidFill>
              </a:rPr>
              <a:t>This Emotional Bond Inspires Further Engagement on Digital Platforms Before, During, and After the Program Airs</a:t>
            </a:r>
          </a:p>
        </p:txBody>
      </p:sp>
      <p:sp>
        <p:nvSpPr>
          <p:cNvPr id="8" name="Text Placeholder 3"/>
          <p:cNvSpPr>
            <a:spLocks noGrp="1"/>
          </p:cNvSpPr>
          <p:nvPr>
            <p:ph type="body" sz="quarter" idx="14"/>
          </p:nvPr>
        </p:nvSpPr>
        <p:spPr>
          <a:xfrm>
            <a:off x="85044" y="6538537"/>
            <a:ext cx="5540066" cy="292975"/>
          </a:xfrm>
        </p:spPr>
        <p:txBody>
          <a:bodyPr/>
          <a:lstStyle/>
          <a:p>
            <a:r>
              <a:rPr lang="en-US" sz="800" dirty="0"/>
              <a:t>Source: VAB / Research Now “Program Engagement” Survey, April 2018. Q9: Please indicate how often you do the following. Respondents Answer = Always/Frequently. Adults = A18+, Millennials = A18-34. Total Respondents=1,001.</a:t>
            </a:r>
          </a:p>
        </p:txBody>
      </p:sp>
      <p:grpSp>
        <p:nvGrpSpPr>
          <p:cNvPr id="3" name="Group 2">
            <a:extLst>
              <a:ext uri="{FF2B5EF4-FFF2-40B4-BE49-F238E27FC236}">
                <a16:creationId xmlns:a16="http://schemas.microsoft.com/office/drawing/2014/main" id="{B6044781-146A-4B3F-A31A-71FA13A5C1CF}"/>
              </a:ext>
            </a:extLst>
          </p:cNvPr>
          <p:cNvGrpSpPr/>
          <p:nvPr/>
        </p:nvGrpSpPr>
        <p:grpSpPr>
          <a:xfrm>
            <a:off x="4954356" y="5831639"/>
            <a:ext cx="2283288" cy="307777"/>
            <a:chOff x="1971738" y="5597924"/>
            <a:chExt cx="2283288" cy="307777"/>
          </a:xfrm>
        </p:grpSpPr>
        <p:grpSp>
          <p:nvGrpSpPr>
            <p:cNvPr id="37" name="Group 36"/>
            <p:cNvGrpSpPr/>
            <p:nvPr/>
          </p:nvGrpSpPr>
          <p:grpSpPr>
            <a:xfrm>
              <a:off x="3318356" y="5597924"/>
              <a:ext cx="936670" cy="307777"/>
              <a:chOff x="3123848" y="5418494"/>
              <a:chExt cx="936670" cy="307777"/>
            </a:xfrm>
          </p:grpSpPr>
          <p:sp>
            <p:nvSpPr>
              <p:cNvPr id="41" name="Rectangle 40"/>
              <p:cNvSpPr/>
              <p:nvPr/>
            </p:nvSpPr>
            <p:spPr>
              <a:xfrm>
                <a:off x="3123848" y="5481737"/>
                <a:ext cx="190834" cy="181293"/>
              </a:xfrm>
              <a:prstGeom prst="rect">
                <a:avLst/>
              </a:prstGeom>
              <a:solidFill>
                <a:srgbClr val="3682B4"/>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2" name="TextBox 41"/>
              <p:cNvSpPr txBox="1"/>
              <p:nvPr/>
            </p:nvSpPr>
            <p:spPr>
              <a:xfrm>
                <a:off x="3303640" y="5418494"/>
                <a:ext cx="756878" cy="307777"/>
              </a:xfrm>
              <a:prstGeom prst="rect">
                <a:avLst/>
              </a:prstGeom>
              <a:noFill/>
            </p:spPr>
            <p:txBody>
              <a:bodyPr wrap="square" rtlCol="0">
                <a:spAutoFit/>
              </a:bodyPr>
              <a:lstStyle/>
              <a:p>
                <a:pPr algn="ctr"/>
                <a:r>
                  <a:rPr lang="en-US" sz="1400" b="1" dirty="0"/>
                  <a:t>Adults</a:t>
                </a:r>
              </a:p>
            </p:txBody>
          </p:sp>
        </p:grpSp>
        <p:grpSp>
          <p:nvGrpSpPr>
            <p:cNvPr id="38" name="Group 37"/>
            <p:cNvGrpSpPr/>
            <p:nvPr/>
          </p:nvGrpSpPr>
          <p:grpSpPr>
            <a:xfrm>
              <a:off x="1971738" y="5597924"/>
              <a:ext cx="1273580" cy="307777"/>
              <a:chOff x="5323290" y="5431194"/>
              <a:chExt cx="1273580" cy="307777"/>
            </a:xfrm>
          </p:grpSpPr>
          <p:sp>
            <p:nvSpPr>
              <p:cNvPr id="39" name="Rectangle 38"/>
              <p:cNvSpPr/>
              <p:nvPr/>
            </p:nvSpPr>
            <p:spPr>
              <a:xfrm>
                <a:off x="5323290" y="5481737"/>
                <a:ext cx="190834" cy="181293"/>
              </a:xfrm>
              <a:prstGeom prst="rect">
                <a:avLst/>
              </a:prstGeom>
              <a:solidFill>
                <a:srgbClr val="50C8A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40" name="TextBox 39"/>
              <p:cNvSpPr txBox="1"/>
              <p:nvPr/>
            </p:nvSpPr>
            <p:spPr>
              <a:xfrm>
                <a:off x="5488724" y="5431194"/>
                <a:ext cx="1108146" cy="307777"/>
              </a:xfrm>
              <a:prstGeom prst="rect">
                <a:avLst/>
              </a:prstGeom>
              <a:noFill/>
            </p:spPr>
            <p:txBody>
              <a:bodyPr wrap="square" rtlCol="0">
                <a:spAutoFit/>
              </a:bodyPr>
              <a:lstStyle/>
              <a:p>
                <a:pPr algn="ctr"/>
                <a:r>
                  <a:rPr lang="en-US" sz="1400" b="1" dirty="0"/>
                  <a:t>Millennials</a:t>
                </a:r>
              </a:p>
            </p:txBody>
          </p:sp>
        </p:grpSp>
      </p:grpSp>
      <p:cxnSp>
        <p:nvCxnSpPr>
          <p:cNvPr id="43" name="Straight Connector 42"/>
          <p:cNvCxnSpPr/>
          <p:nvPr/>
        </p:nvCxnSpPr>
        <p:spPr>
          <a:xfrm>
            <a:off x="8420762" y="1618408"/>
            <a:ext cx="0" cy="4347300"/>
          </a:xfrm>
          <a:prstGeom prst="line">
            <a:avLst/>
          </a:prstGeom>
          <a:ln w="3175">
            <a:solidFill>
              <a:srgbClr val="008F92"/>
            </a:solidFill>
          </a:ln>
        </p:spPr>
        <p:style>
          <a:lnRef idx="2">
            <a:schemeClr val="dk1"/>
          </a:lnRef>
          <a:fillRef idx="0">
            <a:schemeClr val="dk1"/>
          </a:fillRef>
          <a:effectRef idx="1">
            <a:schemeClr val="dk1"/>
          </a:effectRef>
          <a:fontRef idx="minor">
            <a:schemeClr val="tx1"/>
          </a:fontRef>
        </p:style>
      </p:cxnSp>
      <p:cxnSp>
        <p:nvCxnSpPr>
          <p:cNvPr id="47" name="Straight Connector 46"/>
          <p:cNvCxnSpPr/>
          <p:nvPr/>
        </p:nvCxnSpPr>
        <p:spPr>
          <a:xfrm>
            <a:off x="736137" y="2358846"/>
            <a:ext cx="10758438" cy="0"/>
          </a:xfrm>
          <a:prstGeom prst="line">
            <a:avLst/>
          </a:prstGeom>
          <a:ln w="3175">
            <a:solidFill>
              <a:srgbClr val="008F92"/>
            </a:solidFill>
            <a:prstDash val="dash"/>
          </a:ln>
        </p:spPr>
        <p:style>
          <a:lnRef idx="2">
            <a:schemeClr val="dk1"/>
          </a:lnRef>
          <a:fillRef idx="0">
            <a:schemeClr val="dk1"/>
          </a:fillRef>
          <a:effectRef idx="1">
            <a:schemeClr val="dk1"/>
          </a:effectRef>
          <a:fontRef idx="minor">
            <a:schemeClr val="tx1"/>
          </a:fontRef>
        </p:style>
      </p:cxnSp>
      <p:cxnSp>
        <p:nvCxnSpPr>
          <p:cNvPr id="55" name="Straight Connector 54"/>
          <p:cNvCxnSpPr/>
          <p:nvPr/>
        </p:nvCxnSpPr>
        <p:spPr>
          <a:xfrm>
            <a:off x="736137" y="3252855"/>
            <a:ext cx="10758438" cy="0"/>
          </a:xfrm>
          <a:prstGeom prst="line">
            <a:avLst/>
          </a:prstGeom>
          <a:ln w="3175">
            <a:solidFill>
              <a:srgbClr val="008F92"/>
            </a:solidFill>
            <a:prstDash val="dash"/>
          </a:ln>
        </p:spPr>
        <p:style>
          <a:lnRef idx="2">
            <a:schemeClr val="dk1"/>
          </a:lnRef>
          <a:fillRef idx="0">
            <a:schemeClr val="dk1"/>
          </a:fillRef>
          <a:effectRef idx="1">
            <a:schemeClr val="dk1"/>
          </a:effectRef>
          <a:fontRef idx="minor">
            <a:schemeClr val="tx1"/>
          </a:fontRef>
        </p:style>
      </p:cxnSp>
      <p:cxnSp>
        <p:nvCxnSpPr>
          <p:cNvPr id="59" name="Straight Connector 58">
            <a:extLst>
              <a:ext uri="{FF2B5EF4-FFF2-40B4-BE49-F238E27FC236}">
                <a16:creationId xmlns:a16="http://schemas.microsoft.com/office/drawing/2014/main" id="{A32151E3-6369-4C23-B468-472C060A4E9F}"/>
              </a:ext>
            </a:extLst>
          </p:cNvPr>
          <p:cNvCxnSpPr/>
          <p:nvPr/>
        </p:nvCxnSpPr>
        <p:spPr>
          <a:xfrm>
            <a:off x="736137" y="4146864"/>
            <a:ext cx="10758438" cy="0"/>
          </a:xfrm>
          <a:prstGeom prst="line">
            <a:avLst/>
          </a:prstGeom>
          <a:ln w="3175">
            <a:solidFill>
              <a:srgbClr val="008F92"/>
            </a:solidFill>
            <a:prstDash val="dash"/>
          </a:ln>
        </p:spPr>
        <p:style>
          <a:lnRef idx="2">
            <a:schemeClr val="dk1"/>
          </a:lnRef>
          <a:fillRef idx="0">
            <a:schemeClr val="dk1"/>
          </a:fillRef>
          <a:effectRef idx="1">
            <a:schemeClr val="dk1"/>
          </a:effectRef>
          <a:fontRef idx="minor">
            <a:schemeClr val="tx1"/>
          </a:fontRef>
        </p:style>
      </p:cxnSp>
      <p:cxnSp>
        <p:nvCxnSpPr>
          <p:cNvPr id="61" name="Straight Connector 60">
            <a:extLst>
              <a:ext uri="{FF2B5EF4-FFF2-40B4-BE49-F238E27FC236}">
                <a16:creationId xmlns:a16="http://schemas.microsoft.com/office/drawing/2014/main" id="{C8651A51-A111-483C-8631-E2A1D8D2858D}"/>
              </a:ext>
            </a:extLst>
          </p:cNvPr>
          <p:cNvCxnSpPr/>
          <p:nvPr/>
        </p:nvCxnSpPr>
        <p:spPr>
          <a:xfrm>
            <a:off x="838913" y="5040873"/>
            <a:ext cx="10758438" cy="0"/>
          </a:xfrm>
          <a:prstGeom prst="line">
            <a:avLst/>
          </a:prstGeom>
          <a:ln w="3175">
            <a:solidFill>
              <a:srgbClr val="008F92"/>
            </a:solidFill>
            <a:prstDash val="dash"/>
          </a:ln>
        </p:spPr>
        <p:style>
          <a:lnRef idx="2">
            <a:schemeClr val="dk1"/>
          </a:lnRef>
          <a:fillRef idx="0">
            <a:schemeClr val="dk1"/>
          </a:fillRef>
          <a:effectRef idx="1">
            <a:schemeClr val="dk1"/>
          </a:effectRef>
          <a:fontRef idx="minor">
            <a:schemeClr val="tx1"/>
          </a:fontRef>
        </p:style>
      </p:cxnSp>
      <p:sp>
        <p:nvSpPr>
          <p:cNvPr id="63" name="TextBox 62">
            <a:extLst>
              <a:ext uri="{FF2B5EF4-FFF2-40B4-BE49-F238E27FC236}">
                <a16:creationId xmlns:a16="http://schemas.microsoft.com/office/drawing/2014/main" id="{F038C0E8-CE1B-482A-9D42-0FCCA4485576}"/>
              </a:ext>
            </a:extLst>
          </p:cNvPr>
          <p:cNvSpPr txBox="1"/>
          <p:nvPr/>
        </p:nvSpPr>
        <p:spPr>
          <a:xfrm>
            <a:off x="8990815" y="1327425"/>
            <a:ext cx="868303" cy="253916"/>
          </a:xfrm>
          <a:prstGeom prst="rect">
            <a:avLst/>
          </a:prstGeom>
          <a:noFill/>
        </p:spPr>
        <p:txBody>
          <a:bodyPr wrap="square" lIns="90964" tIns="45482" rIns="90964" bIns="45482" rtlCol="0">
            <a:spAutoFit/>
          </a:bodyPr>
          <a:lstStyle/>
          <a:p>
            <a:pPr algn="ctr"/>
            <a:r>
              <a:rPr lang="en-US" sz="1000" b="1" u="sng" dirty="0"/>
              <a:t>Millennials</a:t>
            </a:r>
          </a:p>
        </p:txBody>
      </p:sp>
      <p:sp>
        <p:nvSpPr>
          <p:cNvPr id="4" name="TextBox 3">
            <a:extLst>
              <a:ext uri="{FF2B5EF4-FFF2-40B4-BE49-F238E27FC236}">
                <a16:creationId xmlns:a16="http://schemas.microsoft.com/office/drawing/2014/main" id="{614989F0-5385-4ED4-9526-8E5437224679}"/>
              </a:ext>
            </a:extLst>
          </p:cNvPr>
          <p:cNvSpPr txBox="1"/>
          <p:nvPr/>
        </p:nvSpPr>
        <p:spPr>
          <a:xfrm>
            <a:off x="9212145" y="1600561"/>
            <a:ext cx="1293944" cy="200055"/>
          </a:xfrm>
          <a:prstGeom prst="rect">
            <a:avLst/>
          </a:prstGeom>
          <a:noFill/>
        </p:spPr>
        <p:txBody>
          <a:bodyPr wrap="none" lIns="90964" tIns="45482" rIns="90964" bIns="45482" rtlCol="0">
            <a:spAutoFit/>
          </a:bodyPr>
          <a:lstStyle/>
          <a:p>
            <a:r>
              <a:rPr lang="en-US" sz="700" b="1" i="1" dirty="0"/>
              <a:t>“% Always or Frequently”</a:t>
            </a:r>
          </a:p>
        </p:txBody>
      </p:sp>
      <p:sp>
        <p:nvSpPr>
          <p:cNvPr id="45" name="TextBox 44">
            <a:extLst>
              <a:ext uri="{FF2B5EF4-FFF2-40B4-BE49-F238E27FC236}">
                <a16:creationId xmlns:a16="http://schemas.microsoft.com/office/drawing/2014/main" id="{7C5B15F6-661C-46A2-B312-A061E523D79E}"/>
              </a:ext>
            </a:extLst>
          </p:cNvPr>
          <p:cNvSpPr txBox="1"/>
          <p:nvPr/>
        </p:nvSpPr>
        <p:spPr>
          <a:xfrm>
            <a:off x="9837162" y="1327425"/>
            <a:ext cx="868303" cy="253916"/>
          </a:xfrm>
          <a:prstGeom prst="rect">
            <a:avLst/>
          </a:prstGeom>
          <a:noFill/>
        </p:spPr>
        <p:txBody>
          <a:bodyPr wrap="square" lIns="90964" tIns="45482" rIns="90964" bIns="45482" rtlCol="0">
            <a:spAutoFit/>
          </a:bodyPr>
          <a:lstStyle/>
          <a:p>
            <a:pPr algn="ctr"/>
            <a:r>
              <a:rPr lang="en-US" sz="1000" b="1" u="sng" dirty="0"/>
              <a:t>Adults</a:t>
            </a:r>
          </a:p>
        </p:txBody>
      </p:sp>
      <p:pic>
        <p:nvPicPr>
          <p:cNvPr id="53" name="Picture 2" descr="Image result for facebook logo">
            <a:extLst>
              <a:ext uri="{FF2B5EF4-FFF2-40B4-BE49-F238E27FC236}">
                <a16:creationId xmlns:a16="http://schemas.microsoft.com/office/drawing/2014/main" id="{5DB15A34-1AD8-4159-9B30-4936070BD007}"/>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290317" y="1786003"/>
            <a:ext cx="420908" cy="420908"/>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4" descr="Image result for instagram logo">
            <a:extLst>
              <a:ext uri="{FF2B5EF4-FFF2-40B4-BE49-F238E27FC236}">
                <a16:creationId xmlns:a16="http://schemas.microsoft.com/office/drawing/2014/main" id="{A0506245-EA93-4829-91E9-DED1CC70E547}"/>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838403" y="1748337"/>
            <a:ext cx="496240" cy="496240"/>
          </a:xfrm>
          <a:prstGeom prst="rect">
            <a:avLst/>
          </a:prstGeom>
          <a:noFill/>
          <a:extLst>
            <a:ext uri="{909E8E84-426E-40DD-AFC4-6F175D3DCCD1}">
              <a14:hiddenFill xmlns:a14="http://schemas.microsoft.com/office/drawing/2010/main">
                <a:solidFill>
                  <a:srgbClr val="FFFFFF"/>
                </a:solidFill>
              </a14:hiddenFill>
            </a:ext>
          </a:extLst>
        </p:spPr>
      </p:pic>
      <p:sp>
        <p:nvSpPr>
          <p:cNvPr id="60" name="TextBox 59">
            <a:extLst>
              <a:ext uri="{FF2B5EF4-FFF2-40B4-BE49-F238E27FC236}">
                <a16:creationId xmlns:a16="http://schemas.microsoft.com/office/drawing/2014/main" id="{CE28F613-2E37-4DCF-BFEF-181B25C2B7C4}"/>
              </a:ext>
            </a:extLst>
          </p:cNvPr>
          <p:cNvSpPr txBox="1"/>
          <p:nvPr/>
        </p:nvSpPr>
        <p:spPr>
          <a:xfrm>
            <a:off x="2654792" y="1746925"/>
            <a:ext cx="4324037" cy="523220"/>
          </a:xfrm>
          <a:prstGeom prst="rect">
            <a:avLst/>
          </a:prstGeom>
          <a:noFill/>
        </p:spPr>
        <p:txBody>
          <a:bodyPr wrap="square" lIns="90964" tIns="45482" rIns="90964" bIns="45482" rtlCol="0">
            <a:spAutoFit/>
          </a:bodyPr>
          <a:lstStyle/>
          <a:p>
            <a:r>
              <a:rPr lang="en-US" sz="1400" dirty="0"/>
              <a:t>Follow Or 'Like' TV Programs/Characters/Actors On Facebook Or Instagram</a:t>
            </a:r>
          </a:p>
        </p:txBody>
      </p:sp>
      <p:sp>
        <p:nvSpPr>
          <p:cNvPr id="62" name="TextBox 61">
            <a:extLst>
              <a:ext uri="{FF2B5EF4-FFF2-40B4-BE49-F238E27FC236}">
                <a16:creationId xmlns:a16="http://schemas.microsoft.com/office/drawing/2014/main" id="{C1E00009-E712-440E-8BA9-9A2351B8D7F2}"/>
              </a:ext>
            </a:extLst>
          </p:cNvPr>
          <p:cNvSpPr txBox="1"/>
          <p:nvPr/>
        </p:nvSpPr>
        <p:spPr>
          <a:xfrm>
            <a:off x="9081833" y="1777704"/>
            <a:ext cx="1676403" cy="461665"/>
          </a:xfrm>
          <a:prstGeom prst="rect">
            <a:avLst/>
          </a:prstGeom>
          <a:noFill/>
        </p:spPr>
        <p:txBody>
          <a:bodyPr wrap="square" lIns="90964" tIns="45482" rIns="90964" bIns="45482" rtlCol="0">
            <a:spAutoFit/>
          </a:bodyPr>
          <a:lstStyle/>
          <a:p>
            <a:pPr algn="ctr"/>
            <a:r>
              <a:rPr lang="en-US" sz="2400" b="1" dirty="0">
                <a:solidFill>
                  <a:srgbClr val="50C8A0"/>
                </a:solidFill>
              </a:rPr>
              <a:t>52% </a:t>
            </a:r>
            <a:r>
              <a:rPr lang="en-US" sz="2400" b="1" dirty="0"/>
              <a:t>/ </a:t>
            </a:r>
            <a:r>
              <a:rPr lang="en-US" sz="2400" b="1" dirty="0">
                <a:solidFill>
                  <a:srgbClr val="3682B4"/>
                </a:solidFill>
              </a:rPr>
              <a:t>29% </a:t>
            </a:r>
          </a:p>
        </p:txBody>
      </p:sp>
      <p:pic>
        <p:nvPicPr>
          <p:cNvPr id="70" name="Picture 6" descr="Image result for wikipedia logo">
            <a:extLst>
              <a:ext uri="{FF2B5EF4-FFF2-40B4-BE49-F238E27FC236}">
                <a16:creationId xmlns:a16="http://schemas.microsoft.com/office/drawing/2014/main" id="{C54BCA61-8BF5-4658-8BA0-DD4F84F9A9CD}"/>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507989" y="2400118"/>
            <a:ext cx="677877" cy="778204"/>
          </a:xfrm>
          <a:prstGeom prst="rect">
            <a:avLst/>
          </a:prstGeom>
          <a:noFill/>
          <a:extLst>
            <a:ext uri="{909E8E84-426E-40DD-AFC4-6F175D3DCCD1}">
              <a14:hiddenFill xmlns:a14="http://schemas.microsoft.com/office/drawing/2010/main">
                <a:solidFill>
                  <a:srgbClr val="FFFFFF"/>
                </a:solidFill>
              </a14:hiddenFill>
            </a:ext>
          </a:extLst>
        </p:spPr>
      </p:pic>
      <p:sp>
        <p:nvSpPr>
          <p:cNvPr id="71" name="TextBox 70">
            <a:extLst>
              <a:ext uri="{FF2B5EF4-FFF2-40B4-BE49-F238E27FC236}">
                <a16:creationId xmlns:a16="http://schemas.microsoft.com/office/drawing/2014/main" id="{1D5647BD-2057-4BBA-9DF1-78E9F6B65ACE}"/>
              </a:ext>
            </a:extLst>
          </p:cNvPr>
          <p:cNvSpPr txBox="1"/>
          <p:nvPr/>
        </p:nvSpPr>
        <p:spPr>
          <a:xfrm>
            <a:off x="2654826" y="2613146"/>
            <a:ext cx="5232085" cy="523220"/>
          </a:xfrm>
          <a:prstGeom prst="rect">
            <a:avLst/>
          </a:prstGeom>
          <a:noFill/>
        </p:spPr>
        <p:txBody>
          <a:bodyPr wrap="square" lIns="90964" tIns="45482" rIns="90964" bIns="45482" rtlCol="0">
            <a:spAutoFit/>
          </a:bodyPr>
          <a:lstStyle/>
          <a:p>
            <a:r>
              <a:rPr lang="en-US" sz="1400" dirty="0"/>
              <a:t>Go On Wikipedia To Learn More About A TV Show's Topic Or Actor/Character</a:t>
            </a:r>
          </a:p>
        </p:txBody>
      </p:sp>
      <p:sp>
        <p:nvSpPr>
          <p:cNvPr id="72" name="TextBox 71">
            <a:extLst>
              <a:ext uri="{FF2B5EF4-FFF2-40B4-BE49-F238E27FC236}">
                <a16:creationId xmlns:a16="http://schemas.microsoft.com/office/drawing/2014/main" id="{3D304606-1D05-48E5-80C7-5A08DB3C8FF5}"/>
              </a:ext>
            </a:extLst>
          </p:cNvPr>
          <p:cNvSpPr txBox="1"/>
          <p:nvPr/>
        </p:nvSpPr>
        <p:spPr>
          <a:xfrm>
            <a:off x="9081833" y="2561032"/>
            <a:ext cx="1676403" cy="461665"/>
          </a:xfrm>
          <a:prstGeom prst="rect">
            <a:avLst/>
          </a:prstGeom>
          <a:noFill/>
        </p:spPr>
        <p:txBody>
          <a:bodyPr wrap="square" lIns="90964" tIns="45482" rIns="90964" bIns="45482" rtlCol="0">
            <a:spAutoFit/>
          </a:bodyPr>
          <a:lstStyle/>
          <a:p>
            <a:pPr algn="ctr"/>
            <a:r>
              <a:rPr lang="en-US" sz="2400" b="1" dirty="0">
                <a:solidFill>
                  <a:srgbClr val="50C8A0"/>
                </a:solidFill>
              </a:rPr>
              <a:t>51%</a:t>
            </a:r>
            <a:r>
              <a:rPr lang="en-US" sz="2400" b="1" dirty="0"/>
              <a:t> / </a:t>
            </a:r>
            <a:r>
              <a:rPr lang="en-US" sz="2400" b="1" dirty="0">
                <a:solidFill>
                  <a:srgbClr val="3682B4"/>
                </a:solidFill>
              </a:rPr>
              <a:t>34%</a:t>
            </a:r>
          </a:p>
        </p:txBody>
      </p:sp>
      <p:pic>
        <p:nvPicPr>
          <p:cNvPr id="74" name="Picture 2" descr="Image result for facebook logo">
            <a:extLst>
              <a:ext uri="{FF2B5EF4-FFF2-40B4-BE49-F238E27FC236}">
                <a16:creationId xmlns:a16="http://schemas.microsoft.com/office/drawing/2014/main" id="{7C28CF82-5BAF-471A-BA20-FEFE37504BD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82304" y="3538413"/>
            <a:ext cx="316235" cy="316235"/>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4" descr="Image result for instagram logo">
            <a:extLst>
              <a:ext uri="{FF2B5EF4-FFF2-40B4-BE49-F238E27FC236}">
                <a16:creationId xmlns:a16="http://schemas.microsoft.com/office/drawing/2014/main" id="{937FECFD-9319-4B72-A881-E140E14148AD}"/>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1594582" y="3510114"/>
            <a:ext cx="372832" cy="372832"/>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8" descr="Image result for twitter logo">
            <a:extLst>
              <a:ext uri="{FF2B5EF4-FFF2-40B4-BE49-F238E27FC236}">
                <a16:creationId xmlns:a16="http://schemas.microsoft.com/office/drawing/2014/main" id="{3E48C4DA-5E85-41DB-B84C-B00255C33537}"/>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958594" y="3410636"/>
            <a:ext cx="571789" cy="571789"/>
          </a:xfrm>
          <a:prstGeom prst="rect">
            <a:avLst/>
          </a:prstGeom>
          <a:noFill/>
          <a:extLst>
            <a:ext uri="{909E8E84-426E-40DD-AFC4-6F175D3DCCD1}">
              <a14:hiddenFill xmlns:a14="http://schemas.microsoft.com/office/drawing/2010/main">
                <a:solidFill>
                  <a:srgbClr val="FFFFFF"/>
                </a:solidFill>
              </a14:hiddenFill>
            </a:ext>
          </a:extLst>
        </p:spPr>
      </p:pic>
      <p:sp>
        <p:nvSpPr>
          <p:cNvPr id="77" name="TextBox 76">
            <a:extLst>
              <a:ext uri="{FF2B5EF4-FFF2-40B4-BE49-F238E27FC236}">
                <a16:creationId xmlns:a16="http://schemas.microsoft.com/office/drawing/2014/main" id="{79D0375D-48EE-4530-94C1-7F66C895B764}"/>
              </a:ext>
            </a:extLst>
          </p:cNvPr>
          <p:cNvSpPr txBox="1"/>
          <p:nvPr/>
        </p:nvSpPr>
        <p:spPr>
          <a:xfrm>
            <a:off x="2654826" y="3511016"/>
            <a:ext cx="5646385" cy="307296"/>
          </a:xfrm>
          <a:prstGeom prst="rect">
            <a:avLst/>
          </a:prstGeom>
          <a:noFill/>
        </p:spPr>
        <p:txBody>
          <a:bodyPr wrap="square" lIns="90964" tIns="45482" rIns="90964" bIns="45482" rtlCol="0">
            <a:spAutoFit/>
          </a:bodyPr>
          <a:lstStyle>
            <a:defPPr>
              <a:defRPr lang="en-US"/>
            </a:defPPr>
            <a:lvl1pPr>
              <a:defRPr sz="1400"/>
            </a:lvl1pPr>
          </a:lstStyle>
          <a:p>
            <a:r>
              <a:rPr lang="en-US" dirty="0"/>
              <a:t>Share, Post Or Tweet Video Clips / Content About A TV Program</a:t>
            </a:r>
          </a:p>
        </p:txBody>
      </p:sp>
      <p:sp>
        <p:nvSpPr>
          <p:cNvPr id="78" name="TextBox 77">
            <a:extLst>
              <a:ext uri="{FF2B5EF4-FFF2-40B4-BE49-F238E27FC236}">
                <a16:creationId xmlns:a16="http://schemas.microsoft.com/office/drawing/2014/main" id="{F2A5B82A-E48A-4ED6-B5A6-590106B890A9}"/>
              </a:ext>
            </a:extLst>
          </p:cNvPr>
          <p:cNvSpPr txBox="1"/>
          <p:nvPr/>
        </p:nvSpPr>
        <p:spPr>
          <a:xfrm>
            <a:off x="9081833" y="3428107"/>
            <a:ext cx="1676403" cy="461665"/>
          </a:xfrm>
          <a:prstGeom prst="rect">
            <a:avLst/>
          </a:prstGeom>
          <a:noFill/>
        </p:spPr>
        <p:txBody>
          <a:bodyPr wrap="square" lIns="90964" tIns="45482" rIns="90964" bIns="45482" rtlCol="0">
            <a:spAutoFit/>
          </a:bodyPr>
          <a:lstStyle/>
          <a:p>
            <a:pPr algn="ctr"/>
            <a:r>
              <a:rPr lang="en-US" sz="2400" b="1" dirty="0">
                <a:solidFill>
                  <a:srgbClr val="50C8A0"/>
                </a:solidFill>
              </a:rPr>
              <a:t>45% </a:t>
            </a:r>
            <a:r>
              <a:rPr lang="en-US" sz="2400" b="1" dirty="0"/>
              <a:t>/ </a:t>
            </a:r>
            <a:r>
              <a:rPr lang="en-US" sz="2400" b="1" dirty="0">
                <a:solidFill>
                  <a:srgbClr val="3682B4"/>
                </a:solidFill>
              </a:rPr>
              <a:t>25%</a:t>
            </a:r>
          </a:p>
        </p:txBody>
      </p:sp>
      <p:sp>
        <p:nvSpPr>
          <p:cNvPr id="79" name="TextBox 78">
            <a:extLst>
              <a:ext uri="{FF2B5EF4-FFF2-40B4-BE49-F238E27FC236}">
                <a16:creationId xmlns:a16="http://schemas.microsoft.com/office/drawing/2014/main" id="{D420457F-0658-45BC-8245-173D458FFD12}"/>
              </a:ext>
            </a:extLst>
          </p:cNvPr>
          <p:cNvSpPr txBox="1"/>
          <p:nvPr/>
        </p:nvSpPr>
        <p:spPr>
          <a:xfrm>
            <a:off x="2654826" y="4425863"/>
            <a:ext cx="4242213" cy="307296"/>
          </a:xfrm>
          <a:prstGeom prst="rect">
            <a:avLst/>
          </a:prstGeom>
          <a:noFill/>
        </p:spPr>
        <p:txBody>
          <a:bodyPr wrap="square" lIns="90964" tIns="45482" rIns="90964" bIns="45482" rtlCol="0">
            <a:spAutoFit/>
          </a:bodyPr>
          <a:lstStyle>
            <a:defPPr>
              <a:defRPr lang="en-US"/>
            </a:defPPr>
            <a:lvl1pPr>
              <a:defRPr sz="1400"/>
            </a:lvl1pPr>
          </a:lstStyle>
          <a:p>
            <a:r>
              <a:rPr lang="en-US" dirty="0"/>
              <a:t>Tweet About Or Read A Tweet About A TV Program</a:t>
            </a:r>
          </a:p>
        </p:txBody>
      </p:sp>
      <p:sp>
        <p:nvSpPr>
          <p:cNvPr id="80" name="TextBox 79">
            <a:extLst>
              <a:ext uri="{FF2B5EF4-FFF2-40B4-BE49-F238E27FC236}">
                <a16:creationId xmlns:a16="http://schemas.microsoft.com/office/drawing/2014/main" id="{C5B8FD79-4A72-465A-B184-204978C4391F}"/>
              </a:ext>
            </a:extLst>
          </p:cNvPr>
          <p:cNvSpPr txBox="1"/>
          <p:nvPr/>
        </p:nvSpPr>
        <p:spPr>
          <a:xfrm>
            <a:off x="9081833" y="4342923"/>
            <a:ext cx="1676403" cy="461665"/>
          </a:xfrm>
          <a:prstGeom prst="rect">
            <a:avLst/>
          </a:prstGeom>
          <a:noFill/>
        </p:spPr>
        <p:txBody>
          <a:bodyPr wrap="square" lIns="90964" tIns="45482" rIns="90964" bIns="45482" rtlCol="0">
            <a:spAutoFit/>
          </a:bodyPr>
          <a:lstStyle/>
          <a:p>
            <a:pPr algn="ctr"/>
            <a:r>
              <a:rPr lang="en-US" sz="2400" b="1" dirty="0">
                <a:solidFill>
                  <a:srgbClr val="50C8A0"/>
                </a:solidFill>
              </a:rPr>
              <a:t>43% </a:t>
            </a:r>
            <a:r>
              <a:rPr lang="en-US" sz="2400" b="1" dirty="0"/>
              <a:t>/ </a:t>
            </a:r>
            <a:r>
              <a:rPr lang="en-US" sz="2400" b="1" dirty="0">
                <a:solidFill>
                  <a:srgbClr val="3682B4"/>
                </a:solidFill>
              </a:rPr>
              <a:t>24%</a:t>
            </a:r>
          </a:p>
        </p:txBody>
      </p:sp>
      <p:pic>
        <p:nvPicPr>
          <p:cNvPr id="81" name="Picture 8" descr="Image result for twitter logo">
            <a:extLst>
              <a:ext uri="{FF2B5EF4-FFF2-40B4-BE49-F238E27FC236}">
                <a16:creationId xmlns:a16="http://schemas.microsoft.com/office/drawing/2014/main" id="{F7128B75-F6F1-4DE9-B6E2-163CF4FBE41B}"/>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407864" y="4159801"/>
            <a:ext cx="920873" cy="920873"/>
          </a:xfrm>
          <a:prstGeom prst="rect">
            <a:avLst/>
          </a:prstGeom>
          <a:noFill/>
          <a:extLst>
            <a:ext uri="{909E8E84-426E-40DD-AFC4-6F175D3DCCD1}">
              <a14:hiddenFill xmlns:a14="http://schemas.microsoft.com/office/drawing/2010/main">
                <a:solidFill>
                  <a:srgbClr val="FFFFFF"/>
                </a:solidFill>
              </a14:hiddenFill>
            </a:ext>
          </a:extLst>
        </p:spPr>
      </p:pic>
      <p:sp>
        <p:nvSpPr>
          <p:cNvPr id="82" name="TextBox 81">
            <a:extLst>
              <a:ext uri="{FF2B5EF4-FFF2-40B4-BE49-F238E27FC236}">
                <a16:creationId xmlns:a16="http://schemas.microsoft.com/office/drawing/2014/main" id="{8FD26D99-9BC4-45C1-B8A2-28F7A3804371}"/>
              </a:ext>
            </a:extLst>
          </p:cNvPr>
          <p:cNvSpPr txBox="1"/>
          <p:nvPr/>
        </p:nvSpPr>
        <p:spPr>
          <a:xfrm>
            <a:off x="2703228" y="5338636"/>
            <a:ext cx="2684887" cy="307777"/>
          </a:xfrm>
          <a:prstGeom prst="rect">
            <a:avLst/>
          </a:prstGeom>
          <a:noFill/>
        </p:spPr>
        <p:txBody>
          <a:bodyPr wrap="square" lIns="90964" tIns="45482" rIns="90964" bIns="45482" rtlCol="0">
            <a:spAutoFit/>
          </a:bodyPr>
          <a:lstStyle/>
          <a:p>
            <a:r>
              <a:rPr lang="en-US" sz="1400" dirty="0"/>
              <a:t>Visit An Official Show Website</a:t>
            </a:r>
          </a:p>
        </p:txBody>
      </p:sp>
      <p:sp>
        <p:nvSpPr>
          <p:cNvPr id="83" name="TextBox 82">
            <a:extLst>
              <a:ext uri="{FF2B5EF4-FFF2-40B4-BE49-F238E27FC236}">
                <a16:creationId xmlns:a16="http://schemas.microsoft.com/office/drawing/2014/main" id="{B67D2A88-ED64-4EC2-9353-D7DC282D0ED6}"/>
              </a:ext>
            </a:extLst>
          </p:cNvPr>
          <p:cNvSpPr txBox="1"/>
          <p:nvPr/>
        </p:nvSpPr>
        <p:spPr>
          <a:xfrm>
            <a:off x="9081833" y="5237475"/>
            <a:ext cx="1676403" cy="461665"/>
          </a:xfrm>
          <a:prstGeom prst="rect">
            <a:avLst/>
          </a:prstGeom>
          <a:noFill/>
        </p:spPr>
        <p:txBody>
          <a:bodyPr wrap="square" lIns="90964" tIns="45482" rIns="90964" bIns="45482" rtlCol="0">
            <a:spAutoFit/>
          </a:bodyPr>
          <a:lstStyle/>
          <a:p>
            <a:pPr algn="ctr"/>
            <a:r>
              <a:rPr lang="en-US" sz="2400" b="1" dirty="0">
                <a:solidFill>
                  <a:srgbClr val="50C8A0"/>
                </a:solidFill>
              </a:rPr>
              <a:t>39% </a:t>
            </a:r>
            <a:r>
              <a:rPr lang="en-US" sz="2400" b="1" dirty="0"/>
              <a:t>/ </a:t>
            </a:r>
            <a:r>
              <a:rPr lang="en-US" sz="2400" b="1" dirty="0">
                <a:solidFill>
                  <a:srgbClr val="3682B4"/>
                </a:solidFill>
              </a:rPr>
              <a:t>27%</a:t>
            </a:r>
          </a:p>
        </p:txBody>
      </p:sp>
      <p:pic>
        <p:nvPicPr>
          <p:cNvPr id="84" name="Picture 2" descr="Image result for .com">
            <a:extLst>
              <a:ext uri="{FF2B5EF4-FFF2-40B4-BE49-F238E27FC236}">
                <a16:creationId xmlns:a16="http://schemas.microsoft.com/office/drawing/2014/main" id="{4010BA92-166C-4A46-B725-DA5726312710}"/>
              </a:ext>
            </a:extLst>
          </p:cNvPr>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219835" y="5191526"/>
            <a:ext cx="1014398" cy="677618"/>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7"/>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9537312" y="6652413"/>
            <a:ext cx="2247046" cy="124162"/>
          </a:xfrm>
          <a:prstGeom prst="rect">
            <a:avLst/>
          </a:prstGeom>
        </p:spPr>
      </p:pic>
      <p:sp>
        <p:nvSpPr>
          <p:cNvPr id="51" name="TextBox 50"/>
          <p:cNvSpPr txBox="1"/>
          <p:nvPr/>
        </p:nvSpPr>
        <p:spPr>
          <a:xfrm>
            <a:off x="11784358" y="6575995"/>
            <a:ext cx="407642" cy="276999"/>
          </a:xfrm>
          <a:prstGeom prst="rect">
            <a:avLst/>
          </a:prstGeom>
          <a:noFill/>
        </p:spPr>
        <p:txBody>
          <a:bodyPr wrap="square" lIns="45473" tIns="22719" rIns="45473" bIns="22719" rtlCol="0">
            <a:spAutoFit/>
          </a:bodyPr>
          <a:lstStyle/>
          <a:p>
            <a:pPr algn="ctr" defTabSz="583090"/>
            <a:r>
              <a:rPr lang="en-US" sz="1500" dirty="0">
                <a:solidFill>
                  <a:srgbClr val="C0C1BF"/>
                </a:solidFill>
              </a:rPr>
              <a:t>13</a:t>
            </a:r>
          </a:p>
        </p:txBody>
      </p:sp>
    </p:spTree>
    <p:extLst>
      <p:ext uri="{BB962C8B-B14F-4D97-AF65-F5344CB8AC3E}">
        <p14:creationId xmlns:p14="http://schemas.microsoft.com/office/powerpoint/2010/main" val="2887183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63390A-8EE6-45DB-82CB-479D8709FD2D}"/>
              </a:ext>
            </a:extLst>
          </p:cNvPr>
          <p:cNvSpPr>
            <a:spLocks noGrp="1"/>
          </p:cNvSpPr>
          <p:nvPr>
            <p:ph type="ctrTitle"/>
          </p:nvPr>
        </p:nvSpPr>
        <p:spPr>
          <a:xfrm>
            <a:off x="761076" y="229995"/>
            <a:ext cx="10654454" cy="814644"/>
          </a:xfrm>
        </p:spPr>
        <p:txBody>
          <a:bodyPr/>
          <a:lstStyle/>
          <a:p>
            <a:r>
              <a:rPr lang="en-US" dirty="0">
                <a:solidFill>
                  <a:schemeClr val="tx1"/>
                </a:solidFill>
              </a:rPr>
              <a:t>The Emotional Connection Also Carries Over Into The Physical Realm And Permeates Pop Culture</a:t>
            </a:r>
          </a:p>
        </p:txBody>
      </p:sp>
      <p:sp>
        <p:nvSpPr>
          <p:cNvPr id="8" name="Text Placeholder 3"/>
          <p:cNvSpPr>
            <a:spLocks noGrp="1"/>
          </p:cNvSpPr>
          <p:nvPr>
            <p:ph type="body" sz="quarter" idx="14"/>
          </p:nvPr>
        </p:nvSpPr>
        <p:spPr>
          <a:xfrm>
            <a:off x="219064" y="6539119"/>
            <a:ext cx="6348025" cy="369405"/>
          </a:xfrm>
        </p:spPr>
        <p:txBody>
          <a:bodyPr/>
          <a:lstStyle/>
          <a:p>
            <a:r>
              <a:rPr lang="en-US" sz="800" dirty="0"/>
              <a:t>Source: VAB / Research Now “Program Engagement” Survey, April 2018. Q10: Which of the following statements are true for you? Check any that apply. Adults = A18+, Millennials = A18-34. Total Respondents=1,001.</a:t>
            </a:r>
          </a:p>
        </p:txBody>
      </p:sp>
      <p:pic>
        <p:nvPicPr>
          <p:cNvPr id="1031" name="Picture 7" descr="https://media1.popsugar-assets.com/files/thumbor/ar0WZEoWf6fjlLDSSXHD3D4Pe3o/fit-in/1024x1024/filters:format_auto-!!-:strip_icc-!!-/2014/10/29/572/n/1922398/8d677d5006efaf67_UGJAPhR/i/Bob-Burgers-Family.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289619" y="1329644"/>
            <a:ext cx="2629834" cy="1689799"/>
          </a:xfrm>
          <a:prstGeom prst="roundRect">
            <a:avLst/>
          </a:prstGeom>
          <a:noFill/>
          <a:ln>
            <a:solidFill>
              <a:srgbClr val="00A9AC"/>
            </a:solidFill>
          </a:ln>
          <a:extLst>
            <a:ext uri="{909E8E84-426E-40DD-AFC4-6F175D3DCCD1}">
              <a14:hiddenFill xmlns:a14="http://schemas.microsoft.com/office/drawing/2010/main">
                <a:solidFill>
                  <a:srgbClr val="FFFFFF"/>
                </a:solidFill>
              </a14:hiddenFill>
            </a:ext>
          </a:extLst>
        </p:spPr>
      </p:pic>
      <p:sp>
        <p:nvSpPr>
          <p:cNvPr id="39" name="TextBox 38"/>
          <p:cNvSpPr txBox="1"/>
          <p:nvPr/>
        </p:nvSpPr>
        <p:spPr>
          <a:xfrm>
            <a:off x="8388462" y="3304447"/>
            <a:ext cx="2432219" cy="738664"/>
          </a:xfrm>
          <a:prstGeom prst="rect">
            <a:avLst/>
          </a:prstGeom>
          <a:noFill/>
        </p:spPr>
        <p:txBody>
          <a:bodyPr wrap="square" lIns="90964" tIns="45482" rIns="90964" bIns="45482" rtlCol="0">
            <a:spAutoFit/>
          </a:bodyPr>
          <a:lstStyle/>
          <a:p>
            <a:pPr algn="ctr"/>
            <a:r>
              <a:rPr lang="en-US" sz="1400" dirty="0"/>
              <a:t>“I have dressed up like A TV character for Halloween or a themed party” </a:t>
            </a:r>
          </a:p>
        </p:txBody>
      </p:sp>
      <p:sp>
        <p:nvSpPr>
          <p:cNvPr id="40" name="TextBox 39"/>
          <p:cNvSpPr txBox="1"/>
          <p:nvPr/>
        </p:nvSpPr>
        <p:spPr>
          <a:xfrm>
            <a:off x="8766370" y="4174487"/>
            <a:ext cx="1676403" cy="461665"/>
          </a:xfrm>
          <a:prstGeom prst="rect">
            <a:avLst/>
          </a:prstGeom>
          <a:noFill/>
        </p:spPr>
        <p:txBody>
          <a:bodyPr wrap="square" lIns="90964" tIns="45482" rIns="90964" bIns="45482" rtlCol="0">
            <a:spAutoFit/>
          </a:bodyPr>
          <a:lstStyle/>
          <a:p>
            <a:pPr algn="ctr"/>
            <a:r>
              <a:rPr lang="en-US" sz="2400" b="1" dirty="0">
                <a:solidFill>
                  <a:srgbClr val="50C8A0"/>
                </a:solidFill>
              </a:rPr>
              <a:t>43%</a:t>
            </a:r>
          </a:p>
        </p:txBody>
      </p:sp>
      <p:grpSp>
        <p:nvGrpSpPr>
          <p:cNvPr id="28" name="Group 27">
            <a:extLst>
              <a:ext uri="{FF2B5EF4-FFF2-40B4-BE49-F238E27FC236}">
                <a16:creationId xmlns:a16="http://schemas.microsoft.com/office/drawing/2014/main" id="{AD47C995-22C9-45F1-9672-AE1CCE72862E}"/>
              </a:ext>
            </a:extLst>
          </p:cNvPr>
          <p:cNvGrpSpPr/>
          <p:nvPr/>
        </p:nvGrpSpPr>
        <p:grpSpPr>
          <a:xfrm>
            <a:off x="4954356" y="5499928"/>
            <a:ext cx="2283288" cy="307777"/>
            <a:chOff x="1971738" y="5597924"/>
            <a:chExt cx="2283288" cy="307777"/>
          </a:xfrm>
        </p:grpSpPr>
        <p:grpSp>
          <p:nvGrpSpPr>
            <p:cNvPr id="32" name="Group 31">
              <a:extLst>
                <a:ext uri="{FF2B5EF4-FFF2-40B4-BE49-F238E27FC236}">
                  <a16:creationId xmlns:a16="http://schemas.microsoft.com/office/drawing/2014/main" id="{D0461043-F969-439A-AF91-1C3133B4BE3B}"/>
                </a:ext>
              </a:extLst>
            </p:cNvPr>
            <p:cNvGrpSpPr/>
            <p:nvPr/>
          </p:nvGrpSpPr>
          <p:grpSpPr>
            <a:xfrm>
              <a:off x="3318356" y="5597924"/>
              <a:ext cx="936670" cy="307777"/>
              <a:chOff x="3123848" y="5418494"/>
              <a:chExt cx="936670" cy="307777"/>
            </a:xfrm>
          </p:grpSpPr>
          <p:sp>
            <p:nvSpPr>
              <p:cNvPr id="36" name="Rectangle 35">
                <a:extLst>
                  <a:ext uri="{FF2B5EF4-FFF2-40B4-BE49-F238E27FC236}">
                    <a16:creationId xmlns:a16="http://schemas.microsoft.com/office/drawing/2014/main" id="{AE344814-35C4-49C9-B3EE-AA4DBEA7DBFB}"/>
                  </a:ext>
                </a:extLst>
              </p:cNvPr>
              <p:cNvSpPr/>
              <p:nvPr/>
            </p:nvSpPr>
            <p:spPr>
              <a:xfrm>
                <a:off x="3123848" y="5481737"/>
                <a:ext cx="190834" cy="181293"/>
              </a:xfrm>
              <a:prstGeom prst="rect">
                <a:avLst/>
              </a:prstGeom>
              <a:solidFill>
                <a:srgbClr val="3682B4"/>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37" name="TextBox 36">
                <a:extLst>
                  <a:ext uri="{FF2B5EF4-FFF2-40B4-BE49-F238E27FC236}">
                    <a16:creationId xmlns:a16="http://schemas.microsoft.com/office/drawing/2014/main" id="{4FB711A9-F575-4AB7-B75F-EA8AB57A70C6}"/>
                  </a:ext>
                </a:extLst>
              </p:cNvPr>
              <p:cNvSpPr txBox="1"/>
              <p:nvPr/>
            </p:nvSpPr>
            <p:spPr>
              <a:xfrm>
                <a:off x="3303640" y="5418494"/>
                <a:ext cx="756878" cy="307777"/>
              </a:xfrm>
              <a:prstGeom prst="rect">
                <a:avLst/>
              </a:prstGeom>
              <a:noFill/>
            </p:spPr>
            <p:txBody>
              <a:bodyPr wrap="square" rtlCol="0">
                <a:spAutoFit/>
              </a:bodyPr>
              <a:lstStyle/>
              <a:p>
                <a:pPr algn="ctr"/>
                <a:r>
                  <a:rPr lang="en-US" sz="1400" b="1" dirty="0"/>
                  <a:t>Adults</a:t>
                </a:r>
              </a:p>
            </p:txBody>
          </p:sp>
        </p:grpSp>
        <p:grpSp>
          <p:nvGrpSpPr>
            <p:cNvPr id="33" name="Group 32">
              <a:extLst>
                <a:ext uri="{FF2B5EF4-FFF2-40B4-BE49-F238E27FC236}">
                  <a16:creationId xmlns:a16="http://schemas.microsoft.com/office/drawing/2014/main" id="{103E2F56-2E07-49A3-A83C-DB1A5909CFD0}"/>
                </a:ext>
              </a:extLst>
            </p:cNvPr>
            <p:cNvGrpSpPr/>
            <p:nvPr/>
          </p:nvGrpSpPr>
          <p:grpSpPr>
            <a:xfrm>
              <a:off x="1971738" y="5597924"/>
              <a:ext cx="1273580" cy="307777"/>
              <a:chOff x="5323290" y="5431194"/>
              <a:chExt cx="1273580" cy="307777"/>
            </a:xfrm>
          </p:grpSpPr>
          <p:sp>
            <p:nvSpPr>
              <p:cNvPr id="34" name="Rectangle 33">
                <a:extLst>
                  <a:ext uri="{FF2B5EF4-FFF2-40B4-BE49-F238E27FC236}">
                    <a16:creationId xmlns:a16="http://schemas.microsoft.com/office/drawing/2014/main" id="{29AD5917-E860-4DC4-8916-8D6E89FF87E8}"/>
                  </a:ext>
                </a:extLst>
              </p:cNvPr>
              <p:cNvSpPr/>
              <p:nvPr/>
            </p:nvSpPr>
            <p:spPr>
              <a:xfrm>
                <a:off x="5323290" y="5481737"/>
                <a:ext cx="190834" cy="181293"/>
              </a:xfrm>
              <a:prstGeom prst="rect">
                <a:avLst/>
              </a:prstGeom>
              <a:solidFill>
                <a:srgbClr val="50C8A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35" name="TextBox 34">
                <a:extLst>
                  <a:ext uri="{FF2B5EF4-FFF2-40B4-BE49-F238E27FC236}">
                    <a16:creationId xmlns:a16="http://schemas.microsoft.com/office/drawing/2014/main" id="{90FF8C9E-0BE8-41F4-AFB2-9B6BC014FAF2}"/>
                  </a:ext>
                </a:extLst>
              </p:cNvPr>
              <p:cNvSpPr txBox="1"/>
              <p:nvPr/>
            </p:nvSpPr>
            <p:spPr>
              <a:xfrm>
                <a:off x="5488724" y="5431194"/>
                <a:ext cx="1108146" cy="307777"/>
              </a:xfrm>
              <a:prstGeom prst="rect">
                <a:avLst/>
              </a:prstGeom>
              <a:noFill/>
            </p:spPr>
            <p:txBody>
              <a:bodyPr wrap="square" rtlCol="0">
                <a:spAutoFit/>
              </a:bodyPr>
              <a:lstStyle/>
              <a:p>
                <a:pPr algn="ctr"/>
                <a:r>
                  <a:rPr lang="en-US" sz="1400" b="1" dirty="0"/>
                  <a:t>Millennials</a:t>
                </a:r>
              </a:p>
            </p:txBody>
          </p:sp>
        </p:grpSp>
      </p:grpSp>
      <p:pic>
        <p:nvPicPr>
          <p:cNvPr id="3" name="Picture 2">
            <a:extLst>
              <a:ext uri="{FF2B5EF4-FFF2-40B4-BE49-F238E27FC236}">
                <a16:creationId xmlns:a16="http://schemas.microsoft.com/office/drawing/2014/main" id="{F9900201-636B-43B9-86E8-7E85F255B162}"/>
              </a:ext>
            </a:extLst>
          </p:cNvPr>
          <p:cNvPicPr>
            <a:picLocks noChangeAspect="1"/>
          </p:cNvPicPr>
          <p:nvPr/>
        </p:nvPicPr>
        <p:blipFill>
          <a:blip r:embed="rId4"/>
          <a:stretch>
            <a:fillRect/>
          </a:stretch>
        </p:blipFill>
        <p:spPr>
          <a:xfrm>
            <a:off x="1305009" y="1329644"/>
            <a:ext cx="2629834" cy="1689799"/>
          </a:xfrm>
          <a:prstGeom prst="roundRect">
            <a:avLst/>
          </a:prstGeom>
          <a:noFill/>
          <a:ln>
            <a:solidFill>
              <a:srgbClr val="00A9AC"/>
            </a:solidFill>
          </a:ln>
        </p:spPr>
      </p:pic>
      <p:sp>
        <p:nvSpPr>
          <p:cNvPr id="41" name="TextBox 40">
            <a:extLst>
              <a:ext uri="{FF2B5EF4-FFF2-40B4-BE49-F238E27FC236}">
                <a16:creationId xmlns:a16="http://schemas.microsoft.com/office/drawing/2014/main" id="{11877088-FD2C-44B3-8DEB-578905EAFB84}"/>
              </a:ext>
            </a:extLst>
          </p:cNvPr>
          <p:cNvSpPr txBox="1"/>
          <p:nvPr/>
        </p:nvSpPr>
        <p:spPr>
          <a:xfrm>
            <a:off x="1282241" y="3304447"/>
            <a:ext cx="2675441" cy="738664"/>
          </a:xfrm>
          <a:prstGeom prst="rect">
            <a:avLst/>
          </a:prstGeom>
          <a:noFill/>
        </p:spPr>
        <p:txBody>
          <a:bodyPr wrap="square" lIns="90964" tIns="45482" rIns="90964" bIns="45482" rtlCol="0">
            <a:spAutoFit/>
          </a:bodyPr>
          <a:lstStyle/>
          <a:p>
            <a:pPr algn="ctr"/>
            <a:r>
              <a:rPr lang="en-US" sz="1400" dirty="0"/>
              <a:t>“I have used a TV-related phrase in a conversation with family/friends/co-workers”</a:t>
            </a:r>
          </a:p>
        </p:txBody>
      </p:sp>
      <p:sp>
        <p:nvSpPr>
          <p:cNvPr id="42" name="TextBox 41">
            <a:extLst>
              <a:ext uri="{FF2B5EF4-FFF2-40B4-BE49-F238E27FC236}">
                <a16:creationId xmlns:a16="http://schemas.microsoft.com/office/drawing/2014/main" id="{2970B81E-BEFF-46B6-9ABD-6F46EAD26494}"/>
              </a:ext>
            </a:extLst>
          </p:cNvPr>
          <p:cNvSpPr txBox="1"/>
          <p:nvPr/>
        </p:nvSpPr>
        <p:spPr>
          <a:xfrm>
            <a:off x="1781760" y="4174487"/>
            <a:ext cx="1676403" cy="461665"/>
          </a:xfrm>
          <a:prstGeom prst="rect">
            <a:avLst/>
          </a:prstGeom>
          <a:noFill/>
        </p:spPr>
        <p:txBody>
          <a:bodyPr wrap="square" lIns="90964" tIns="45482" rIns="90964" bIns="45482" rtlCol="0">
            <a:spAutoFit/>
          </a:bodyPr>
          <a:lstStyle/>
          <a:p>
            <a:pPr algn="ctr"/>
            <a:r>
              <a:rPr lang="en-US" sz="2400" b="1" dirty="0">
                <a:solidFill>
                  <a:srgbClr val="50C8A0"/>
                </a:solidFill>
              </a:rPr>
              <a:t>55%</a:t>
            </a:r>
          </a:p>
        </p:txBody>
      </p:sp>
      <p:sp>
        <p:nvSpPr>
          <p:cNvPr id="43" name="TextBox 42">
            <a:extLst>
              <a:ext uri="{FF2B5EF4-FFF2-40B4-BE49-F238E27FC236}">
                <a16:creationId xmlns:a16="http://schemas.microsoft.com/office/drawing/2014/main" id="{C228D05A-818B-49B8-81E7-22D55630D46D}"/>
              </a:ext>
            </a:extLst>
          </p:cNvPr>
          <p:cNvSpPr txBox="1"/>
          <p:nvPr/>
        </p:nvSpPr>
        <p:spPr>
          <a:xfrm>
            <a:off x="8766370" y="4948436"/>
            <a:ext cx="1676403" cy="461665"/>
          </a:xfrm>
          <a:prstGeom prst="rect">
            <a:avLst/>
          </a:prstGeom>
          <a:noFill/>
        </p:spPr>
        <p:txBody>
          <a:bodyPr wrap="square" lIns="90964" tIns="45482" rIns="90964" bIns="45482" rtlCol="0">
            <a:spAutoFit/>
          </a:bodyPr>
          <a:lstStyle/>
          <a:p>
            <a:pPr algn="ctr"/>
            <a:r>
              <a:rPr lang="en-US" sz="2400" b="1" dirty="0">
                <a:solidFill>
                  <a:srgbClr val="3682B4"/>
                </a:solidFill>
              </a:rPr>
              <a:t>24%</a:t>
            </a:r>
            <a:endParaRPr lang="en-US" sz="2400" b="1" dirty="0">
              <a:solidFill>
                <a:srgbClr val="50C8A0"/>
              </a:solidFill>
            </a:endParaRPr>
          </a:p>
        </p:txBody>
      </p:sp>
      <p:sp>
        <p:nvSpPr>
          <p:cNvPr id="44" name="TextBox 43">
            <a:extLst>
              <a:ext uri="{FF2B5EF4-FFF2-40B4-BE49-F238E27FC236}">
                <a16:creationId xmlns:a16="http://schemas.microsoft.com/office/drawing/2014/main" id="{D09028B8-710D-450C-BC0E-1BB97681BBF4}"/>
              </a:ext>
            </a:extLst>
          </p:cNvPr>
          <p:cNvSpPr txBox="1"/>
          <p:nvPr/>
        </p:nvSpPr>
        <p:spPr>
          <a:xfrm>
            <a:off x="1781760" y="4948436"/>
            <a:ext cx="1676403" cy="461665"/>
          </a:xfrm>
          <a:prstGeom prst="rect">
            <a:avLst/>
          </a:prstGeom>
          <a:noFill/>
        </p:spPr>
        <p:txBody>
          <a:bodyPr wrap="square" lIns="90964" tIns="45482" rIns="90964" bIns="45482" rtlCol="0">
            <a:spAutoFit/>
          </a:bodyPr>
          <a:lstStyle/>
          <a:p>
            <a:pPr algn="ctr"/>
            <a:r>
              <a:rPr lang="en-US" sz="2400" b="1" dirty="0">
                <a:solidFill>
                  <a:srgbClr val="3682B4"/>
                </a:solidFill>
              </a:rPr>
              <a:t>50%</a:t>
            </a:r>
            <a:endParaRPr lang="en-US" sz="2400" b="1" dirty="0">
              <a:solidFill>
                <a:srgbClr val="50C8A0"/>
              </a:solidFill>
            </a:endParaRPr>
          </a:p>
        </p:txBody>
      </p:sp>
      <p:pic>
        <p:nvPicPr>
          <p:cNvPr id="1029" name="Picture 5" descr="Image result for giada cooki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785515" y="1329644"/>
            <a:ext cx="2620970" cy="1689799"/>
          </a:xfrm>
          <a:prstGeom prst="roundRect">
            <a:avLst/>
          </a:prstGeom>
          <a:ln>
            <a:solidFill>
              <a:srgbClr val="00A9AC"/>
            </a:solidFill>
          </a:ln>
          <a:extLst>
            <a:ext uri="{909E8E84-426E-40DD-AFC4-6F175D3DCCD1}">
              <a14:hiddenFill xmlns:a14="http://schemas.microsoft.com/office/drawing/2010/main">
                <a:solidFill>
                  <a:srgbClr val="FFFFFF"/>
                </a:solidFill>
              </a14:hiddenFill>
            </a:ext>
          </a:extLst>
        </p:spPr>
      </p:pic>
      <p:sp>
        <p:nvSpPr>
          <p:cNvPr id="29" name="TextBox 28"/>
          <p:cNvSpPr txBox="1"/>
          <p:nvPr/>
        </p:nvSpPr>
        <p:spPr>
          <a:xfrm>
            <a:off x="4879926" y="3304447"/>
            <a:ext cx="2432219" cy="738664"/>
          </a:xfrm>
          <a:prstGeom prst="rect">
            <a:avLst/>
          </a:prstGeom>
          <a:noFill/>
        </p:spPr>
        <p:txBody>
          <a:bodyPr wrap="square" lIns="90964" tIns="45482" rIns="90964" bIns="45482" rtlCol="0">
            <a:spAutoFit/>
          </a:bodyPr>
          <a:lstStyle/>
          <a:p>
            <a:pPr algn="ctr"/>
            <a:r>
              <a:rPr lang="en-US" sz="1400" dirty="0"/>
              <a:t>“I was inspired to make a food recipe based on a TV show or segment”</a:t>
            </a:r>
          </a:p>
        </p:txBody>
      </p:sp>
      <p:sp>
        <p:nvSpPr>
          <p:cNvPr id="30" name="TextBox 29"/>
          <p:cNvSpPr txBox="1"/>
          <p:nvPr/>
        </p:nvSpPr>
        <p:spPr>
          <a:xfrm>
            <a:off x="5257834" y="4174487"/>
            <a:ext cx="1676403" cy="461665"/>
          </a:xfrm>
          <a:prstGeom prst="rect">
            <a:avLst/>
          </a:prstGeom>
          <a:noFill/>
        </p:spPr>
        <p:txBody>
          <a:bodyPr wrap="square" lIns="90964" tIns="45482" rIns="90964" bIns="45482" rtlCol="0">
            <a:spAutoFit/>
          </a:bodyPr>
          <a:lstStyle/>
          <a:p>
            <a:pPr algn="ctr"/>
            <a:r>
              <a:rPr lang="en-US" sz="2400" b="1" dirty="0">
                <a:solidFill>
                  <a:srgbClr val="50C8A0"/>
                </a:solidFill>
              </a:rPr>
              <a:t>45%</a:t>
            </a:r>
          </a:p>
        </p:txBody>
      </p:sp>
      <p:sp>
        <p:nvSpPr>
          <p:cNvPr id="45" name="TextBox 44">
            <a:extLst>
              <a:ext uri="{FF2B5EF4-FFF2-40B4-BE49-F238E27FC236}">
                <a16:creationId xmlns:a16="http://schemas.microsoft.com/office/drawing/2014/main" id="{FD4CC681-7E5B-4563-A4CF-27BC132111C4}"/>
              </a:ext>
            </a:extLst>
          </p:cNvPr>
          <p:cNvSpPr txBox="1"/>
          <p:nvPr/>
        </p:nvSpPr>
        <p:spPr>
          <a:xfrm>
            <a:off x="5257834" y="4948436"/>
            <a:ext cx="1676403" cy="461665"/>
          </a:xfrm>
          <a:prstGeom prst="rect">
            <a:avLst/>
          </a:prstGeom>
          <a:noFill/>
        </p:spPr>
        <p:txBody>
          <a:bodyPr wrap="square" lIns="90964" tIns="45482" rIns="90964" bIns="45482" rtlCol="0">
            <a:spAutoFit/>
          </a:bodyPr>
          <a:lstStyle/>
          <a:p>
            <a:pPr algn="ctr"/>
            <a:r>
              <a:rPr lang="en-US" sz="2400" b="1" dirty="0">
                <a:solidFill>
                  <a:srgbClr val="3682B4"/>
                </a:solidFill>
              </a:rPr>
              <a:t>41%</a:t>
            </a:r>
            <a:endParaRPr lang="en-US" sz="2400" b="1" dirty="0">
              <a:solidFill>
                <a:srgbClr val="50C8A0"/>
              </a:solidFill>
            </a:endParaRPr>
          </a:p>
        </p:txBody>
      </p:sp>
      <p:cxnSp>
        <p:nvCxnSpPr>
          <p:cNvPr id="46" name="Straight Connector 45">
            <a:extLst>
              <a:ext uri="{FF2B5EF4-FFF2-40B4-BE49-F238E27FC236}">
                <a16:creationId xmlns:a16="http://schemas.microsoft.com/office/drawing/2014/main" id="{567EADDF-E3A9-4B06-AEED-7A0DC93E20BA}"/>
              </a:ext>
            </a:extLst>
          </p:cNvPr>
          <p:cNvCxnSpPr>
            <a:cxnSpLocks/>
          </p:cNvCxnSpPr>
          <p:nvPr/>
        </p:nvCxnSpPr>
        <p:spPr>
          <a:xfrm>
            <a:off x="636561" y="4791000"/>
            <a:ext cx="10918947" cy="0"/>
          </a:xfrm>
          <a:prstGeom prst="line">
            <a:avLst/>
          </a:prstGeom>
          <a:ln w="3175">
            <a:solidFill>
              <a:srgbClr val="00A9AC"/>
            </a:solidFill>
            <a:prstDash val="dash"/>
          </a:ln>
        </p:spPr>
        <p:style>
          <a:lnRef idx="2">
            <a:schemeClr val="dk1"/>
          </a:lnRef>
          <a:fillRef idx="0">
            <a:schemeClr val="dk1"/>
          </a:fillRef>
          <a:effectRef idx="1">
            <a:schemeClr val="dk1"/>
          </a:effectRef>
          <a:fontRef idx="minor">
            <a:schemeClr val="tx1"/>
          </a:fontRef>
        </p:style>
      </p:cxnSp>
      <p:sp>
        <p:nvSpPr>
          <p:cNvPr id="26" name="TextBox 25">
            <a:extLst>
              <a:ext uri="{FF2B5EF4-FFF2-40B4-BE49-F238E27FC236}">
                <a16:creationId xmlns:a16="http://schemas.microsoft.com/office/drawing/2014/main" id="{8D9F4799-98F9-43CB-9484-D6C2924B7245}"/>
              </a:ext>
            </a:extLst>
          </p:cNvPr>
          <p:cNvSpPr txBox="1"/>
          <p:nvPr/>
        </p:nvSpPr>
        <p:spPr>
          <a:xfrm>
            <a:off x="537628" y="4264732"/>
            <a:ext cx="1538251" cy="307777"/>
          </a:xfrm>
          <a:prstGeom prst="rect">
            <a:avLst/>
          </a:prstGeom>
          <a:noFill/>
        </p:spPr>
        <p:txBody>
          <a:bodyPr wrap="square" lIns="90964" tIns="45482" rIns="90964" bIns="45482" rtlCol="0">
            <a:spAutoFit/>
          </a:bodyPr>
          <a:lstStyle/>
          <a:p>
            <a:pPr algn="ctr"/>
            <a:r>
              <a:rPr lang="en-US" sz="1400" b="1" u="sng" dirty="0">
                <a:solidFill>
                  <a:srgbClr val="50C8A0"/>
                </a:solidFill>
              </a:rPr>
              <a:t>Millennials</a:t>
            </a:r>
            <a:endParaRPr lang="en-US" sz="1400" b="1" dirty="0">
              <a:solidFill>
                <a:srgbClr val="50C8A0"/>
              </a:solidFill>
            </a:endParaRPr>
          </a:p>
        </p:txBody>
      </p:sp>
      <p:sp>
        <p:nvSpPr>
          <p:cNvPr id="27" name="TextBox 26">
            <a:extLst>
              <a:ext uri="{FF2B5EF4-FFF2-40B4-BE49-F238E27FC236}">
                <a16:creationId xmlns:a16="http://schemas.microsoft.com/office/drawing/2014/main" id="{ED34B31E-832D-4B73-BED0-6552BE65B634}"/>
              </a:ext>
            </a:extLst>
          </p:cNvPr>
          <p:cNvSpPr txBox="1"/>
          <p:nvPr/>
        </p:nvSpPr>
        <p:spPr>
          <a:xfrm>
            <a:off x="537628" y="5020462"/>
            <a:ext cx="1538251" cy="307777"/>
          </a:xfrm>
          <a:prstGeom prst="rect">
            <a:avLst/>
          </a:prstGeom>
          <a:noFill/>
        </p:spPr>
        <p:txBody>
          <a:bodyPr wrap="square" lIns="90964" tIns="45482" rIns="90964" bIns="45482" rtlCol="0">
            <a:spAutoFit/>
          </a:bodyPr>
          <a:lstStyle/>
          <a:p>
            <a:pPr algn="ctr"/>
            <a:r>
              <a:rPr lang="en-US" sz="1400" b="1" u="sng" dirty="0">
                <a:solidFill>
                  <a:srgbClr val="3682B4"/>
                </a:solidFill>
              </a:rPr>
              <a:t>Adults</a:t>
            </a:r>
            <a:endParaRPr lang="en-US" sz="1400" b="1" dirty="0">
              <a:solidFill>
                <a:srgbClr val="3682B4"/>
              </a:solidFill>
            </a:endParaRPr>
          </a:p>
        </p:txBody>
      </p:sp>
      <p:pic>
        <p:nvPicPr>
          <p:cNvPr id="31" name="Picture 30"/>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9537312" y="6652413"/>
            <a:ext cx="2247046" cy="124162"/>
          </a:xfrm>
          <a:prstGeom prst="rect">
            <a:avLst/>
          </a:prstGeom>
        </p:spPr>
      </p:pic>
      <p:sp>
        <p:nvSpPr>
          <p:cNvPr id="48" name="TextBox 47"/>
          <p:cNvSpPr txBox="1"/>
          <p:nvPr/>
        </p:nvSpPr>
        <p:spPr>
          <a:xfrm>
            <a:off x="11784358" y="6575995"/>
            <a:ext cx="407642" cy="276999"/>
          </a:xfrm>
          <a:prstGeom prst="rect">
            <a:avLst/>
          </a:prstGeom>
          <a:noFill/>
        </p:spPr>
        <p:txBody>
          <a:bodyPr wrap="square" lIns="45473" tIns="22719" rIns="45473" bIns="22719" rtlCol="0">
            <a:spAutoFit/>
          </a:bodyPr>
          <a:lstStyle/>
          <a:p>
            <a:pPr algn="ctr" defTabSz="583090"/>
            <a:r>
              <a:rPr lang="en-US" sz="1500" dirty="0">
                <a:solidFill>
                  <a:srgbClr val="C0C1BF"/>
                </a:solidFill>
              </a:rPr>
              <a:t>14</a:t>
            </a:r>
          </a:p>
        </p:txBody>
      </p:sp>
    </p:spTree>
    <p:extLst>
      <p:ext uri="{BB962C8B-B14F-4D97-AF65-F5344CB8AC3E}">
        <p14:creationId xmlns:p14="http://schemas.microsoft.com/office/powerpoint/2010/main" val="14213858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95000"/>
            <a:alpha val="30000"/>
          </a:schemeClr>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FE96A84-F78B-4D84-ABF5-D0732D5D9C3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538900" y="1979313"/>
            <a:ext cx="1969174" cy="1258671"/>
          </a:xfrm>
          <a:prstGeom prst="roundRect">
            <a:avLst/>
          </a:prstGeom>
          <a:ln>
            <a:solidFill>
              <a:schemeClr val="tx1"/>
            </a:solidFill>
          </a:ln>
        </p:spPr>
      </p:pic>
      <p:sp>
        <p:nvSpPr>
          <p:cNvPr id="2" name="Title 1">
            <a:extLst>
              <a:ext uri="{FF2B5EF4-FFF2-40B4-BE49-F238E27FC236}">
                <a16:creationId xmlns:a16="http://schemas.microsoft.com/office/drawing/2014/main" id="{1363390A-8EE6-45DB-82CB-479D8709FD2D}"/>
              </a:ext>
            </a:extLst>
          </p:cNvPr>
          <p:cNvSpPr>
            <a:spLocks noGrp="1"/>
          </p:cNvSpPr>
          <p:nvPr>
            <p:ph type="ctrTitle"/>
          </p:nvPr>
        </p:nvSpPr>
        <p:spPr>
          <a:xfrm>
            <a:off x="228354" y="294936"/>
            <a:ext cx="11719899" cy="797232"/>
          </a:xfrm>
        </p:spPr>
        <p:txBody>
          <a:bodyPr/>
          <a:lstStyle/>
          <a:p>
            <a:r>
              <a:rPr lang="en-US" sz="2500" dirty="0">
                <a:solidFill>
                  <a:schemeClr val="tx1"/>
                </a:solidFill>
              </a:rPr>
              <a:t>Most Importantly, This Deep Relationship Millennials Have With Programming Inspires And Influences Their Purchasing Decisions</a:t>
            </a:r>
          </a:p>
        </p:txBody>
      </p:sp>
      <p:sp>
        <p:nvSpPr>
          <p:cNvPr id="8" name="Text Placeholder 3"/>
          <p:cNvSpPr>
            <a:spLocks noGrp="1"/>
          </p:cNvSpPr>
          <p:nvPr>
            <p:ph type="body" sz="quarter" idx="14"/>
          </p:nvPr>
        </p:nvSpPr>
        <p:spPr>
          <a:xfrm>
            <a:off x="69969" y="6285024"/>
            <a:ext cx="6437424" cy="613516"/>
          </a:xfrm>
        </p:spPr>
        <p:txBody>
          <a:bodyPr/>
          <a:lstStyle/>
          <a:p>
            <a:r>
              <a:rPr lang="en-US" sz="800" dirty="0"/>
              <a:t>Source: VAB / Research Now “Program Engagement” Survey, April 2018. Q9: Please indicate how often you do the following. </a:t>
            </a:r>
            <a:r>
              <a:rPr lang="en-US" sz="800" i="1" dirty="0"/>
              <a:t>Purchase a product I saw while watching a TV program (either a product I saw in an ad or in the actual program). </a:t>
            </a:r>
            <a:r>
              <a:rPr lang="en-US" sz="800" dirty="0"/>
              <a:t>Respondents Answer = Always/Frequently. Q10: Which of the following statements are true for you? Check any that apply. Adults = A18+, Millennials = A18-34. Total Respondents=1,001.</a:t>
            </a:r>
          </a:p>
        </p:txBody>
      </p:sp>
      <p:pic>
        <p:nvPicPr>
          <p:cNvPr id="11" name="Picture 10">
            <a:extLst>
              <a:ext uri="{FF2B5EF4-FFF2-40B4-BE49-F238E27FC236}">
                <a16:creationId xmlns:a16="http://schemas.microsoft.com/office/drawing/2014/main" id="{95C1ADDC-9853-4014-BE0A-8DD419B8DAAD}"/>
              </a:ext>
            </a:extLst>
          </p:cNvPr>
          <p:cNvPicPr>
            <a:picLocks noChangeAspect="1"/>
          </p:cNvPicPr>
          <p:nvPr/>
        </p:nvPicPr>
        <p:blipFill>
          <a:blip r:embed="rId4"/>
          <a:stretch>
            <a:fillRect/>
          </a:stretch>
        </p:blipFill>
        <p:spPr>
          <a:xfrm>
            <a:off x="471816" y="1979313"/>
            <a:ext cx="1975833" cy="1259797"/>
          </a:xfrm>
          <a:prstGeom prst="roundRect">
            <a:avLst/>
          </a:prstGeom>
          <a:ln>
            <a:solidFill>
              <a:schemeClr val="tx1"/>
            </a:solidFill>
          </a:ln>
        </p:spPr>
      </p:pic>
      <p:sp>
        <p:nvSpPr>
          <p:cNvPr id="23" name="TextBox 22"/>
          <p:cNvSpPr txBox="1"/>
          <p:nvPr/>
        </p:nvSpPr>
        <p:spPr>
          <a:xfrm>
            <a:off x="445508" y="4132090"/>
            <a:ext cx="2028447" cy="399629"/>
          </a:xfrm>
          <a:prstGeom prst="rect">
            <a:avLst/>
          </a:prstGeom>
          <a:noFill/>
        </p:spPr>
        <p:txBody>
          <a:bodyPr wrap="square" lIns="90964" tIns="45482" rIns="90964" bIns="45482" rtlCol="0">
            <a:spAutoFit/>
          </a:bodyPr>
          <a:lstStyle/>
          <a:p>
            <a:pPr algn="ctr"/>
            <a:r>
              <a:rPr lang="en-US" sz="2000" b="1" dirty="0">
                <a:solidFill>
                  <a:srgbClr val="50C8A0"/>
                </a:solidFill>
              </a:rPr>
              <a:t>43% </a:t>
            </a:r>
            <a:r>
              <a:rPr lang="en-US" sz="2000" b="1" dirty="0"/>
              <a:t>/ </a:t>
            </a:r>
            <a:r>
              <a:rPr lang="en-US" sz="2000" b="1" dirty="0">
                <a:solidFill>
                  <a:srgbClr val="3682B4"/>
                </a:solidFill>
              </a:rPr>
              <a:t>40% </a:t>
            </a:r>
          </a:p>
        </p:txBody>
      </p:sp>
      <p:sp>
        <p:nvSpPr>
          <p:cNvPr id="24" name="TextBox 23"/>
          <p:cNvSpPr txBox="1"/>
          <p:nvPr/>
        </p:nvSpPr>
        <p:spPr>
          <a:xfrm>
            <a:off x="-11760" y="3364206"/>
            <a:ext cx="2942985" cy="461665"/>
          </a:xfrm>
          <a:prstGeom prst="rect">
            <a:avLst/>
          </a:prstGeom>
          <a:noFill/>
        </p:spPr>
        <p:txBody>
          <a:bodyPr wrap="square" lIns="90964" tIns="45482" rIns="90964" bIns="45482" rtlCol="0">
            <a:spAutoFit/>
          </a:bodyPr>
          <a:lstStyle/>
          <a:p>
            <a:pPr algn="ctr"/>
            <a:r>
              <a:rPr lang="en-US" sz="1200" dirty="0"/>
              <a:t>“I purchased a product that has been shown / featured on a TV show”</a:t>
            </a:r>
          </a:p>
        </p:txBody>
      </p:sp>
      <p:sp>
        <p:nvSpPr>
          <p:cNvPr id="26" name="TextBox 25"/>
          <p:cNvSpPr txBox="1"/>
          <p:nvPr/>
        </p:nvSpPr>
        <p:spPr>
          <a:xfrm>
            <a:off x="2879536" y="3367377"/>
            <a:ext cx="3340954" cy="461665"/>
          </a:xfrm>
          <a:prstGeom prst="rect">
            <a:avLst/>
          </a:prstGeom>
          <a:noFill/>
        </p:spPr>
        <p:txBody>
          <a:bodyPr wrap="square" lIns="90964" tIns="45482" rIns="90964" bIns="45482" rtlCol="0">
            <a:spAutoFit/>
          </a:bodyPr>
          <a:lstStyle/>
          <a:p>
            <a:pPr algn="ctr"/>
            <a:r>
              <a:rPr lang="en-US" sz="1200" dirty="0"/>
              <a:t>“I have eaten at a restaurant because it, or its chef / owner, was featured on a TV show”</a:t>
            </a:r>
          </a:p>
        </p:txBody>
      </p:sp>
      <p:sp>
        <p:nvSpPr>
          <p:cNvPr id="27" name="TextBox 26"/>
          <p:cNvSpPr txBox="1"/>
          <p:nvPr/>
        </p:nvSpPr>
        <p:spPr>
          <a:xfrm>
            <a:off x="3509263" y="4132090"/>
            <a:ext cx="2028447" cy="399629"/>
          </a:xfrm>
          <a:prstGeom prst="rect">
            <a:avLst/>
          </a:prstGeom>
          <a:noFill/>
        </p:spPr>
        <p:txBody>
          <a:bodyPr wrap="square" lIns="90964" tIns="45482" rIns="90964" bIns="45482" rtlCol="0">
            <a:spAutoFit/>
          </a:bodyPr>
          <a:lstStyle/>
          <a:p>
            <a:pPr algn="ctr"/>
            <a:r>
              <a:rPr lang="en-US" sz="2000" b="1" dirty="0">
                <a:solidFill>
                  <a:srgbClr val="50C8A0"/>
                </a:solidFill>
              </a:rPr>
              <a:t>43% </a:t>
            </a:r>
            <a:r>
              <a:rPr lang="en-US" sz="2000" b="1" dirty="0"/>
              <a:t>/ </a:t>
            </a:r>
            <a:r>
              <a:rPr lang="en-US" sz="2000" b="1" dirty="0">
                <a:solidFill>
                  <a:srgbClr val="3682B4"/>
                </a:solidFill>
              </a:rPr>
              <a:t>37% </a:t>
            </a:r>
          </a:p>
        </p:txBody>
      </p:sp>
      <p:sp>
        <p:nvSpPr>
          <p:cNvPr id="29" name="TextBox 28"/>
          <p:cNvSpPr txBox="1"/>
          <p:nvPr/>
        </p:nvSpPr>
        <p:spPr>
          <a:xfrm>
            <a:off x="6117622" y="3366132"/>
            <a:ext cx="3237284" cy="646331"/>
          </a:xfrm>
          <a:prstGeom prst="rect">
            <a:avLst/>
          </a:prstGeom>
          <a:noFill/>
        </p:spPr>
        <p:txBody>
          <a:bodyPr wrap="square" lIns="90964" tIns="45482" rIns="90964" bIns="45482" rtlCol="0">
            <a:spAutoFit/>
          </a:bodyPr>
          <a:lstStyle/>
          <a:p>
            <a:pPr algn="ctr"/>
            <a:r>
              <a:rPr lang="en-US" sz="1200" dirty="0"/>
              <a:t>“Purchase a product I saw while watching a TV program (either a product I saw in an ad or in the actual program)”</a:t>
            </a:r>
          </a:p>
        </p:txBody>
      </p:sp>
      <p:sp>
        <p:nvSpPr>
          <p:cNvPr id="30" name="TextBox 29"/>
          <p:cNvSpPr txBox="1"/>
          <p:nvPr/>
        </p:nvSpPr>
        <p:spPr>
          <a:xfrm>
            <a:off x="6722040" y="4132090"/>
            <a:ext cx="2028447" cy="399629"/>
          </a:xfrm>
          <a:prstGeom prst="rect">
            <a:avLst/>
          </a:prstGeom>
          <a:noFill/>
        </p:spPr>
        <p:txBody>
          <a:bodyPr wrap="square" lIns="90964" tIns="45482" rIns="90964" bIns="45482" rtlCol="0">
            <a:spAutoFit/>
          </a:bodyPr>
          <a:lstStyle/>
          <a:p>
            <a:pPr algn="ctr"/>
            <a:r>
              <a:rPr lang="en-US" sz="2000" b="1" dirty="0">
                <a:solidFill>
                  <a:srgbClr val="50C8A0"/>
                </a:solidFill>
              </a:rPr>
              <a:t>43% </a:t>
            </a:r>
            <a:r>
              <a:rPr lang="en-US" sz="2000" b="1" dirty="0"/>
              <a:t>/ </a:t>
            </a:r>
            <a:r>
              <a:rPr lang="en-US" sz="2000" b="1" dirty="0">
                <a:solidFill>
                  <a:srgbClr val="3682B4"/>
                </a:solidFill>
              </a:rPr>
              <a:t>25% </a:t>
            </a:r>
          </a:p>
        </p:txBody>
      </p:sp>
      <p:sp>
        <p:nvSpPr>
          <p:cNvPr id="31" name="TextBox 30"/>
          <p:cNvSpPr txBox="1"/>
          <p:nvPr/>
        </p:nvSpPr>
        <p:spPr>
          <a:xfrm>
            <a:off x="9235481" y="3366132"/>
            <a:ext cx="2942985" cy="614477"/>
          </a:xfrm>
          <a:prstGeom prst="rect">
            <a:avLst/>
          </a:prstGeom>
          <a:noFill/>
        </p:spPr>
        <p:txBody>
          <a:bodyPr wrap="square" lIns="90964" tIns="45482" rIns="90964" bIns="45482" rtlCol="0">
            <a:spAutoFit/>
          </a:bodyPr>
          <a:lstStyle/>
          <a:p>
            <a:pPr algn="ctr"/>
            <a:r>
              <a:rPr lang="en-US" sz="1200" dirty="0"/>
              <a:t>“I have visited a location / vacationed at a place because it was featured on a TV show”</a:t>
            </a:r>
          </a:p>
        </p:txBody>
      </p:sp>
      <p:sp>
        <p:nvSpPr>
          <p:cNvPr id="38" name="TextBox 37"/>
          <p:cNvSpPr txBox="1"/>
          <p:nvPr/>
        </p:nvSpPr>
        <p:spPr>
          <a:xfrm>
            <a:off x="9646611" y="4132090"/>
            <a:ext cx="2028447" cy="399629"/>
          </a:xfrm>
          <a:prstGeom prst="rect">
            <a:avLst/>
          </a:prstGeom>
          <a:noFill/>
        </p:spPr>
        <p:txBody>
          <a:bodyPr wrap="square" lIns="90964" tIns="45482" rIns="90964" bIns="45482" rtlCol="0">
            <a:spAutoFit/>
          </a:bodyPr>
          <a:lstStyle/>
          <a:p>
            <a:pPr algn="ctr"/>
            <a:r>
              <a:rPr lang="en-US" sz="2000" b="1" dirty="0">
                <a:solidFill>
                  <a:srgbClr val="50C8A0"/>
                </a:solidFill>
              </a:rPr>
              <a:t>40% </a:t>
            </a:r>
            <a:r>
              <a:rPr lang="en-US" sz="2000" b="1" dirty="0"/>
              <a:t>/ </a:t>
            </a:r>
            <a:r>
              <a:rPr lang="en-US" sz="2000" b="1" dirty="0">
                <a:solidFill>
                  <a:srgbClr val="3682B4"/>
                </a:solidFill>
              </a:rPr>
              <a:t>33%</a:t>
            </a:r>
            <a:r>
              <a:rPr lang="en-US" sz="2000" b="1" dirty="0"/>
              <a:t> </a:t>
            </a:r>
          </a:p>
        </p:txBody>
      </p:sp>
      <p:pic>
        <p:nvPicPr>
          <p:cNvPr id="4" name="Picture 3">
            <a:extLst>
              <a:ext uri="{FF2B5EF4-FFF2-40B4-BE49-F238E27FC236}">
                <a16:creationId xmlns:a16="http://schemas.microsoft.com/office/drawing/2014/main" id="{E972CA7A-B1F5-40DE-82FD-AA41134A71D5}"/>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599325" y="1979313"/>
            <a:ext cx="2051708" cy="1256623"/>
          </a:xfrm>
          <a:prstGeom prst="roundRect">
            <a:avLst/>
          </a:prstGeom>
          <a:ln>
            <a:solidFill>
              <a:schemeClr val="tx1"/>
            </a:solidFill>
          </a:ln>
        </p:spPr>
      </p:pic>
      <p:grpSp>
        <p:nvGrpSpPr>
          <p:cNvPr id="25" name="Group 24">
            <a:extLst>
              <a:ext uri="{FF2B5EF4-FFF2-40B4-BE49-F238E27FC236}">
                <a16:creationId xmlns:a16="http://schemas.microsoft.com/office/drawing/2014/main" id="{30B2181D-C962-431C-AAEC-E8A1C97812EC}"/>
              </a:ext>
            </a:extLst>
          </p:cNvPr>
          <p:cNvGrpSpPr/>
          <p:nvPr/>
        </p:nvGrpSpPr>
        <p:grpSpPr>
          <a:xfrm>
            <a:off x="4954356" y="4951929"/>
            <a:ext cx="2283288" cy="307777"/>
            <a:chOff x="1971738" y="5597924"/>
            <a:chExt cx="2283288" cy="307777"/>
          </a:xfrm>
        </p:grpSpPr>
        <p:grpSp>
          <p:nvGrpSpPr>
            <p:cNvPr id="28" name="Group 27">
              <a:extLst>
                <a:ext uri="{FF2B5EF4-FFF2-40B4-BE49-F238E27FC236}">
                  <a16:creationId xmlns:a16="http://schemas.microsoft.com/office/drawing/2014/main" id="{A37E2AC6-66AD-4205-9B2C-F94DA2425334}"/>
                </a:ext>
              </a:extLst>
            </p:cNvPr>
            <p:cNvGrpSpPr/>
            <p:nvPr/>
          </p:nvGrpSpPr>
          <p:grpSpPr>
            <a:xfrm>
              <a:off x="3318356" y="5597924"/>
              <a:ext cx="936670" cy="307777"/>
              <a:chOff x="3123848" y="5418494"/>
              <a:chExt cx="936670" cy="307777"/>
            </a:xfrm>
          </p:grpSpPr>
          <p:sp>
            <p:nvSpPr>
              <p:cNvPr id="35" name="Rectangle 34">
                <a:extLst>
                  <a:ext uri="{FF2B5EF4-FFF2-40B4-BE49-F238E27FC236}">
                    <a16:creationId xmlns:a16="http://schemas.microsoft.com/office/drawing/2014/main" id="{B01AFF20-E074-4E0D-B17B-D91B3B6C7103}"/>
                  </a:ext>
                </a:extLst>
              </p:cNvPr>
              <p:cNvSpPr/>
              <p:nvPr/>
            </p:nvSpPr>
            <p:spPr>
              <a:xfrm>
                <a:off x="3123848" y="5481737"/>
                <a:ext cx="190834" cy="181293"/>
              </a:xfrm>
              <a:prstGeom prst="rect">
                <a:avLst/>
              </a:prstGeom>
              <a:solidFill>
                <a:srgbClr val="3682B4"/>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6" name="TextBox 35">
                <a:extLst>
                  <a:ext uri="{FF2B5EF4-FFF2-40B4-BE49-F238E27FC236}">
                    <a16:creationId xmlns:a16="http://schemas.microsoft.com/office/drawing/2014/main" id="{290B7066-B0A4-49F2-BC23-70D3448CD19C}"/>
                  </a:ext>
                </a:extLst>
              </p:cNvPr>
              <p:cNvSpPr txBox="1"/>
              <p:nvPr/>
            </p:nvSpPr>
            <p:spPr>
              <a:xfrm>
                <a:off x="3303640" y="5418494"/>
                <a:ext cx="756878" cy="307777"/>
              </a:xfrm>
              <a:prstGeom prst="rect">
                <a:avLst/>
              </a:prstGeom>
              <a:noFill/>
            </p:spPr>
            <p:txBody>
              <a:bodyPr wrap="square" rtlCol="0">
                <a:spAutoFit/>
              </a:bodyPr>
              <a:lstStyle/>
              <a:p>
                <a:pPr algn="ctr"/>
                <a:r>
                  <a:rPr lang="en-US" sz="1400" b="1" dirty="0"/>
                  <a:t>Adults</a:t>
                </a:r>
              </a:p>
            </p:txBody>
          </p:sp>
        </p:grpSp>
        <p:grpSp>
          <p:nvGrpSpPr>
            <p:cNvPr id="32" name="Group 31">
              <a:extLst>
                <a:ext uri="{FF2B5EF4-FFF2-40B4-BE49-F238E27FC236}">
                  <a16:creationId xmlns:a16="http://schemas.microsoft.com/office/drawing/2014/main" id="{3BF41E07-E0A5-42CA-970C-BFC10E934F5A}"/>
                </a:ext>
              </a:extLst>
            </p:cNvPr>
            <p:cNvGrpSpPr/>
            <p:nvPr/>
          </p:nvGrpSpPr>
          <p:grpSpPr>
            <a:xfrm>
              <a:off x="1971738" y="5597924"/>
              <a:ext cx="1273580" cy="307777"/>
              <a:chOff x="5323290" y="5431194"/>
              <a:chExt cx="1273580" cy="307777"/>
            </a:xfrm>
          </p:grpSpPr>
          <p:sp>
            <p:nvSpPr>
              <p:cNvPr id="33" name="Rectangle 32">
                <a:extLst>
                  <a:ext uri="{FF2B5EF4-FFF2-40B4-BE49-F238E27FC236}">
                    <a16:creationId xmlns:a16="http://schemas.microsoft.com/office/drawing/2014/main" id="{CB3BDBC7-3738-4384-B979-DEDBA89F1B27}"/>
                  </a:ext>
                </a:extLst>
              </p:cNvPr>
              <p:cNvSpPr/>
              <p:nvPr/>
            </p:nvSpPr>
            <p:spPr>
              <a:xfrm>
                <a:off x="5323290" y="5481737"/>
                <a:ext cx="190834" cy="181293"/>
              </a:xfrm>
              <a:prstGeom prst="rect">
                <a:avLst/>
              </a:prstGeom>
              <a:solidFill>
                <a:srgbClr val="50C8A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4" name="TextBox 33">
                <a:extLst>
                  <a:ext uri="{FF2B5EF4-FFF2-40B4-BE49-F238E27FC236}">
                    <a16:creationId xmlns:a16="http://schemas.microsoft.com/office/drawing/2014/main" id="{AF5DB216-C46D-4A77-BD5C-58D214929F6C}"/>
                  </a:ext>
                </a:extLst>
              </p:cNvPr>
              <p:cNvSpPr txBox="1"/>
              <p:nvPr/>
            </p:nvSpPr>
            <p:spPr>
              <a:xfrm>
                <a:off x="5488724" y="5431194"/>
                <a:ext cx="1108146" cy="307777"/>
              </a:xfrm>
              <a:prstGeom prst="rect">
                <a:avLst/>
              </a:prstGeom>
              <a:noFill/>
            </p:spPr>
            <p:txBody>
              <a:bodyPr wrap="square" rtlCol="0">
                <a:spAutoFit/>
              </a:bodyPr>
              <a:lstStyle/>
              <a:p>
                <a:pPr algn="ctr"/>
                <a:r>
                  <a:rPr lang="en-US" sz="1400" b="1" dirty="0"/>
                  <a:t>Millennials</a:t>
                </a:r>
              </a:p>
            </p:txBody>
          </p:sp>
        </p:grpSp>
      </p:grpSp>
      <p:pic>
        <p:nvPicPr>
          <p:cNvPr id="1026" name="Picture 2" descr="Image result for millennials on vacation">
            <a:extLst>
              <a:ext uri="{FF2B5EF4-FFF2-40B4-BE49-F238E27FC236}">
                <a16:creationId xmlns:a16="http://schemas.microsoft.com/office/drawing/2014/main" id="{4A3894E9-C67F-46E1-8A1F-0FB9AB272BE8}"/>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9742284" y="1979313"/>
            <a:ext cx="2002140" cy="1302799"/>
          </a:xfrm>
          <a:prstGeom prst="roundRect">
            <a:avLst/>
          </a:prstGeom>
          <a:ln>
            <a:solidFill>
              <a:schemeClr val="tx1"/>
            </a:solidFill>
          </a:ln>
          <a:extLst>
            <a:ext uri="{909E8E84-426E-40DD-AFC4-6F175D3DCCD1}">
              <a14:hiddenFill xmlns:a14="http://schemas.microsoft.com/office/drawing/2010/main">
                <a:solidFill>
                  <a:srgbClr val="FFFFFF"/>
                </a:solidFill>
              </a14:hiddenFill>
            </a:ext>
          </a:extLst>
        </p:spPr>
      </p:pic>
      <p:pic>
        <p:nvPicPr>
          <p:cNvPr id="39" name="Picture 38"/>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9537312" y="6652413"/>
            <a:ext cx="2247046" cy="124162"/>
          </a:xfrm>
          <a:prstGeom prst="rect">
            <a:avLst/>
          </a:prstGeom>
        </p:spPr>
      </p:pic>
      <p:sp>
        <p:nvSpPr>
          <p:cNvPr id="41" name="TextBox 40"/>
          <p:cNvSpPr txBox="1"/>
          <p:nvPr/>
        </p:nvSpPr>
        <p:spPr>
          <a:xfrm>
            <a:off x="11784358" y="6575995"/>
            <a:ext cx="407642" cy="276999"/>
          </a:xfrm>
          <a:prstGeom prst="rect">
            <a:avLst/>
          </a:prstGeom>
          <a:noFill/>
        </p:spPr>
        <p:txBody>
          <a:bodyPr wrap="square" lIns="45473" tIns="22719" rIns="45473" bIns="22719" rtlCol="0">
            <a:spAutoFit/>
          </a:bodyPr>
          <a:lstStyle/>
          <a:p>
            <a:pPr algn="ctr" defTabSz="583090"/>
            <a:r>
              <a:rPr lang="en-US" sz="1500" dirty="0">
                <a:solidFill>
                  <a:srgbClr val="C0C1BF"/>
                </a:solidFill>
              </a:rPr>
              <a:t>15</a:t>
            </a:r>
          </a:p>
        </p:txBody>
      </p:sp>
    </p:spTree>
    <p:extLst>
      <p:ext uri="{BB962C8B-B14F-4D97-AF65-F5344CB8AC3E}">
        <p14:creationId xmlns:p14="http://schemas.microsoft.com/office/powerpoint/2010/main" val="6572099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684475F-CFD7-48A7-A06C-FDB03C76A60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583185" y="0"/>
            <a:ext cx="7608816" cy="6858000"/>
          </a:xfrm>
          <a:prstGeom prst="rect">
            <a:avLst/>
          </a:prstGeom>
        </p:spPr>
      </p:pic>
      <p:sp>
        <p:nvSpPr>
          <p:cNvPr id="3" name="Rectangle 2">
            <a:extLst>
              <a:ext uri="{FF2B5EF4-FFF2-40B4-BE49-F238E27FC236}">
                <a16:creationId xmlns:a16="http://schemas.microsoft.com/office/drawing/2014/main" id="{DF401C32-9F84-43E0-8DD9-0CD9A85F8B87}"/>
              </a:ext>
            </a:extLst>
          </p:cNvPr>
          <p:cNvSpPr/>
          <p:nvPr/>
        </p:nvSpPr>
        <p:spPr>
          <a:xfrm>
            <a:off x="5511912" y="98138"/>
            <a:ext cx="6680089" cy="954107"/>
          </a:xfrm>
          <a:prstGeom prst="rect">
            <a:avLst/>
          </a:prstGeom>
          <a:noFill/>
        </p:spPr>
        <p:txBody>
          <a:bodyPr wrap="square" lIns="90964" tIns="45482" rIns="90964" bIns="45482">
            <a:spAutoFit/>
          </a:bodyPr>
          <a:lstStyle/>
          <a:p>
            <a:pPr algn="ctr"/>
            <a:r>
              <a:rPr lang="en-US" altLang="en-US" sz="2800" i="1" dirty="0">
                <a:solidFill>
                  <a:srgbClr val="000000"/>
                </a:solidFill>
                <a:latin typeface="Trebuchet MS" panose="020B0603020202020204" pitchFamily="34" charset="0"/>
              </a:rPr>
              <a:t>“</a:t>
            </a:r>
            <a:r>
              <a:rPr lang="en-US" altLang="en-US" sz="1600" i="1" dirty="0">
                <a:solidFill>
                  <a:srgbClr val="000000"/>
                </a:solidFill>
                <a:latin typeface="Trebuchet MS" panose="020B0603020202020204" pitchFamily="34" charset="0"/>
              </a:rPr>
              <a:t>Favorite Programs are programs you look forward to the most, watch consistently, or recommend to others</a:t>
            </a:r>
            <a:r>
              <a:rPr lang="en-US" altLang="en-US" i="1" dirty="0">
                <a:solidFill>
                  <a:srgbClr val="000000"/>
                </a:solidFill>
                <a:latin typeface="Trebuchet MS" panose="020B0603020202020204" pitchFamily="34" charset="0"/>
              </a:rPr>
              <a:t>.</a:t>
            </a:r>
            <a:r>
              <a:rPr lang="en-US" altLang="en-US" sz="2800" i="1" dirty="0">
                <a:solidFill>
                  <a:srgbClr val="000000"/>
                </a:solidFill>
                <a:latin typeface="Trebuchet MS" panose="020B0603020202020204" pitchFamily="34" charset="0"/>
              </a:rPr>
              <a:t>”</a:t>
            </a:r>
            <a:endParaRPr lang="en-US" sz="1600" i="1" dirty="0"/>
          </a:p>
        </p:txBody>
      </p:sp>
      <p:sp>
        <p:nvSpPr>
          <p:cNvPr id="4" name="Rectangle 3">
            <a:extLst>
              <a:ext uri="{FF2B5EF4-FFF2-40B4-BE49-F238E27FC236}">
                <a16:creationId xmlns:a16="http://schemas.microsoft.com/office/drawing/2014/main" id="{53D990A7-5CBC-4E92-9BFD-86DE4686B420}"/>
              </a:ext>
            </a:extLst>
          </p:cNvPr>
          <p:cNvSpPr/>
          <p:nvPr/>
        </p:nvSpPr>
        <p:spPr>
          <a:xfrm>
            <a:off x="34" y="0"/>
            <a:ext cx="4583151" cy="6858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lIns="90964" tIns="45482" rIns="90964" bIns="45482" rtlCol="0" anchor="ctr"/>
          <a:lstStyle/>
          <a:p>
            <a:pPr algn="ctr"/>
            <a:endParaRPr lang="en-US" dirty="0"/>
          </a:p>
        </p:txBody>
      </p:sp>
      <p:sp>
        <p:nvSpPr>
          <p:cNvPr id="2" name="Text Placeholder 1"/>
          <p:cNvSpPr>
            <a:spLocks noGrp="1"/>
          </p:cNvSpPr>
          <p:nvPr>
            <p:ph type="body" sz="quarter" idx="13"/>
          </p:nvPr>
        </p:nvSpPr>
        <p:spPr>
          <a:xfrm>
            <a:off x="162079" y="2272065"/>
            <a:ext cx="4259059" cy="1937647"/>
          </a:xfrm>
        </p:spPr>
        <p:txBody>
          <a:bodyPr vert="horz"/>
          <a:lstStyle/>
          <a:p>
            <a:pPr>
              <a:lnSpc>
                <a:spcPct val="150000"/>
              </a:lnSpc>
            </a:pPr>
            <a:r>
              <a:rPr lang="en-US" sz="2000" dirty="0">
                <a:solidFill>
                  <a:schemeClr val="bg1"/>
                </a:solidFill>
              </a:rPr>
              <a:t>The Relationship Between Millennials And Ad-Supported TV Is Even More Evident When It Comes To Their </a:t>
            </a:r>
            <a:r>
              <a:rPr lang="en-US" sz="2000" i="1" u="sng" dirty="0">
                <a:solidFill>
                  <a:schemeClr val="bg1"/>
                </a:solidFill>
              </a:rPr>
              <a:t>Favorite</a:t>
            </a:r>
            <a:r>
              <a:rPr lang="en-US" sz="2000" dirty="0">
                <a:solidFill>
                  <a:schemeClr val="bg1"/>
                </a:solidFill>
              </a:rPr>
              <a:t> Programs</a:t>
            </a:r>
          </a:p>
        </p:txBody>
      </p:sp>
      <p:pic>
        <p:nvPicPr>
          <p:cNvPr id="8" name="Picture 7"/>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62079" y="6652413"/>
            <a:ext cx="2247046" cy="124162"/>
          </a:xfrm>
          <a:prstGeom prst="rect">
            <a:avLst/>
          </a:prstGeom>
        </p:spPr>
      </p:pic>
    </p:spTree>
    <p:extLst>
      <p:ext uri="{BB962C8B-B14F-4D97-AF65-F5344CB8AC3E}">
        <p14:creationId xmlns:p14="http://schemas.microsoft.com/office/powerpoint/2010/main" val="7173314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print">
            <a:alphaModFix amt="59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3AE1-922A-4986-9FE0-BC39EF1BED09}"/>
              </a:ext>
            </a:extLst>
          </p:cNvPr>
          <p:cNvSpPr>
            <a:spLocks noGrp="1"/>
          </p:cNvSpPr>
          <p:nvPr>
            <p:ph type="ctrTitle"/>
          </p:nvPr>
        </p:nvSpPr>
        <p:spPr>
          <a:xfrm>
            <a:off x="1685636" y="460183"/>
            <a:ext cx="8805334" cy="840112"/>
          </a:xfrm>
        </p:spPr>
        <p:txBody>
          <a:bodyPr/>
          <a:lstStyle/>
          <a:p>
            <a:r>
              <a:rPr lang="en-US" dirty="0">
                <a:solidFill>
                  <a:schemeClr val="bg1"/>
                </a:solidFill>
              </a:rPr>
              <a:t>Viewers Develop A Commitment To TV Programs In Much The Same Way They Do With Any Other Of Their Favorite Products</a:t>
            </a:r>
          </a:p>
        </p:txBody>
      </p:sp>
      <p:sp>
        <p:nvSpPr>
          <p:cNvPr id="4" name="Text Placeholder 3">
            <a:extLst>
              <a:ext uri="{FF2B5EF4-FFF2-40B4-BE49-F238E27FC236}">
                <a16:creationId xmlns:a16="http://schemas.microsoft.com/office/drawing/2014/main" id="{1705B8BB-27D8-4883-87E0-767080C52EF2}"/>
              </a:ext>
            </a:extLst>
          </p:cNvPr>
          <p:cNvSpPr>
            <a:spLocks noGrp="1"/>
          </p:cNvSpPr>
          <p:nvPr>
            <p:ph type="body" sz="quarter" idx="14"/>
          </p:nvPr>
        </p:nvSpPr>
        <p:spPr>
          <a:xfrm>
            <a:off x="341787" y="6545117"/>
            <a:ext cx="6745358" cy="236537"/>
          </a:xfrm>
        </p:spPr>
        <p:txBody>
          <a:bodyPr/>
          <a:lstStyle/>
          <a:p>
            <a:r>
              <a:rPr lang="en-US" sz="800" dirty="0">
                <a:solidFill>
                  <a:schemeClr val="bg1"/>
                </a:solidFill>
              </a:rPr>
              <a:t>“Favorite Program:” </a:t>
            </a:r>
            <a:r>
              <a:rPr lang="en-US" altLang="en-US" sz="800" dirty="0">
                <a:solidFill>
                  <a:schemeClr val="bg1"/>
                </a:solidFill>
                <a:latin typeface="Trebuchet MS" panose="020B0603020202020204" pitchFamily="34" charset="0"/>
              </a:rPr>
              <a:t>Programs you look forward to the most, watch consistently, or recommend to others.</a:t>
            </a:r>
            <a:endParaRPr lang="en-US" sz="800" dirty="0">
              <a:solidFill>
                <a:schemeClr val="bg1"/>
              </a:solidFill>
            </a:endParaRPr>
          </a:p>
        </p:txBody>
      </p:sp>
      <p:sp>
        <p:nvSpPr>
          <p:cNvPr id="6" name="Text Placeholder 5">
            <a:extLst>
              <a:ext uri="{FF2B5EF4-FFF2-40B4-BE49-F238E27FC236}">
                <a16:creationId xmlns:a16="http://schemas.microsoft.com/office/drawing/2014/main" id="{997FD99C-2A46-45D6-9583-D279412D3068}"/>
              </a:ext>
            </a:extLst>
          </p:cNvPr>
          <p:cNvSpPr>
            <a:spLocks noGrp="1"/>
          </p:cNvSpPr>
          <p:nvPr>
            <p:ph type="body" sz="quarter" idx="13"/>
          </p:nvPr>
        </p:nvSpPr>
        <p:spPr>
          <a:xfrm>
            <a:off x="1685670" y="1384103"/>
            <a:ext cx="8805335" cy="562177"/>
          </a:xfrm>
        </p:spPr>
        <p:txBody>
          <a:bodyPr/>
          <a:lstStyle/>
          <a:p>
            <a:r>
              <a:rPr lang="en-US" sz="1400" dirty="0">
                <a:solidFill>
                  <a:schemeClr val="bg1"/>
                </a:solidFill>
              </a:rPr>
              <a:t>A viewer’s path toward commitment to their favorite TV programming develops along similar stages as the consumer purchasing funnel.</a:t>
            </a:r>
          </a:p>
        </p:txBody>
      </p:sp>
      <p:graphicFrame>
        <p:nvGraphicFramePr>
          <p:cNvPr id="8" name="Diagram 7">
            <a:extLst>
              <a:ext uri="{FF2B5EF4-FFF2-40B4-BE49-F238E27FC236}">
                <a16:creationId xmlns:a16="http://schemas.microsoft.com/office/drawing/2014/main" id="{D38A2F8A-A115-4AF5-B1A9-61BE47E905D3}"/>
              </a:ext>
            </a:extLst>
          </p:cNvPr>
          <p:cNvGraphicFramePr/>
          <p:nvPr>
            <p:extLst>
              <p:ext uri="{D42A27DB-BD31-4B8C-83A1-F6EECF244321}">
                <p14:modId xmlns:p14="http://schemas.microsoft.com/office/powerpoint/2010/main" val="3272013058"/>
              </p:ext>
            </p:extLst>
          </p:nvPr>
        </p:nvGraphicFramePr>
        <p:xfrm>
          <a:off x="3290222" y="2092176"/>
          <a:ext cx="5300871" cy="406841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7" name="Picture 6"/>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9537312" y="6652413"/>
            <a:ext cx="2247046" cy="124162"/>
          </a:xfrm>
          <a:prstGeom prst="rect">
            <a:avLst/>
          </a:prstGeom>
        </p:spPr>
      </p:pic>
      <p:sp>
        <p:nvSpPr>
          <p:cNvPr id="13" name="TextBox 12"/>
          <p:cNvSpPr txBox="1"/>
          <p:nvPr/>
        </p:nvSpPr>
        <p:spPr>
          <a:xfrm>
            <a:off x="11784358" y="6575995"/>
            <a:ext cx="407642" cy="276999"/>
          </a:xfrm>
          <a:prstGeom prst="rect">
            <a:avLst/>
          </a:prstGeom>
          <a:noFill/>
        </p:spPr>
        <p:txBody>
          <a:bodyPr wrap="square" lIns="45473" tIns="22719" rIns="45473" bIns="22719" rtlCol="0">
            <a:spAutoFit/>
          </a:bodyPr>
          <a:lstStyle/>
          <a:p>
            <a:pPr algn="ctr" defTabSz="583090"/>
            <a:r>
              <a:rPr lang="en-US" sz="1500" dirty="0">
                <a:solidFill>
                  <a:srgbClr val="C0C1BF"/>
                </a:solidFill>
              </a:rPr>
              <a:t>17</a:t>
            </a:r>
          </a:p>
        </p:txBody>
      </p:sp>
    </p:spTree>
    <p:extLst>
      <p:ext uri="{BB962C8B-B14F-4D97-AF65-F5344CB8AC3E}">
        <p14:creationId xmlns:p14="http://schemas.microsoft.com/office/powerpoint/2010/main" val="25862722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95000"/>
          </a:schemeClr>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93A75E74-411C-4B6B-92C9-FA6BC5F40CD6}"/>
              </a:ext>
            </a:extLst>
          </p:cNvPr>
          <p:cNvSpPr/>
          <p:nvPr/>
        </p:nvSpPr>
        <p:spPr>
          <a:xfrm>
            <a:off x="949375" y="1996066"/>
            <a:ext cx="4797267" cy="3744466"/>
          </a:xfrm>
          <a:prstGeom prst="rect">
            <a:avLst/>
          </a:prstGeom>
          <a:blipFill dpi="0" rotWithShape="1">
            <a:blip r:embed="rId3" cstate="print">
              <a:alphaModFix amt="42000"/>
              <a:extLst>
                <a:ext uri="{28A0092B-C50C-407E-A947-70E740481C1C}">
                  <a14:useLocalDpi xmlns:a14="http://schemas.microsoft.com/office/drawing/2010/main"/>
                </a:ext>
              </a:extLst>
            </a:blip>
            <a:srcRect/>
            <a:stretch>
              <a:fillRect/>
            </a:stretch>
          </a:blipFill>
          <a:ln>
            <a:solidFill>
              <a:schemeClr val="tx1"/>
            </a:solidFill>
          </a:ln>
        </p:spPr>
        <p:style>
          <a:lnRef idx="1">
            <a:schemeClr val="accent1"/>
          </a:lnRef>
          <a:fillRef idx="3">
            <a:schemeClr val="accent1"/>
          </a:fillRef>
          <a:effectRef idx="2">
            <a:schemeClr val="accent1"/>
          </a:effectRef>
          <a:fontRef idx="minor">
            <a:schemeClr val="lt1"/>
          </a:fontRef>
        </p:style>
        <p:txBody>
          <a:bodyPr lIns="90964" tIns="45482" rIns="90964" bIns="45482" rtlCol="0" anchor="ctr"/>
          <a:lstStyle/>
          <a:p>
            <a:pPr algn="ctr"/>
            <a:endParaRPr lang="en-US" dirty="0">
              <a:solidFill>
                <a:schemeClr val="tx1"/>
              </a:solidFill>
            </a:endParaRPr>
          </a:p>
        </p:txBody>
      </p:sp>
      <p:sp>
        <p:nvSpPr>
          <p:cNvPr id="19" name="Rectangle 18">
            <a:extLst>
              <a:ext uri="{FF2B5EF4-FFF2-40B4-BE49-F238E27FC236}">
                <a16:creationId xmlns:a16="http://schemas.microsoft.com/office/drawing/2014/main" id="{93614325-62B2-4AEB-A640-E1A33D37D281}"/>
              </a:ext>
            </a:extLst>
          </p:cNvPr>
          <p:cNvSpPr/>
          <p:nvPr/>
        </p:nvSpPr>
        <p:spPr>
          <a:xfrm>
            <a:off x="6445427" y="1996066"/>
            <a:ext cx="4797267" cy="3744466"/>
          </a:xfrm>
          <a:prstGeom prst="rect">
            <a:avLst/>
          </a:prstGeom>
          <a:blipFill dpi="0" rotWithShape="1">
            <a:blip r:embed="rId4" cstate="print">
              <a:alphaModFix amt="38000"/>
              <a:extLst>
                <a:ext uri="{28A0092B-C50C-407E-A947-70E740481C1C}">
                  <a14:useLocalDpi xmlns:a14="http://schemas.microsoft.com/office/drawing/2010/main"/>
                </a:ext>
              </a:extLst>
            </a:blip>
            <a:srcRect/>
            <a:stretch>
              <a:fillRect/>
            </a:stretch>
          </a:blipFill>
          <a:ln>
            <a:solidFill>
              <a:schemeClr val="tx1"/>
            </a:solidFill>
          </a:ln>
        </p:spPr>
        <p:style>
          <a:lnRef idx="1">
            <a:schemeClr val="accent1"/>
          </a:lnRef>
          <a:fillRef idx="3">
            <a:schemeClr val="accent1"/>
          </a:fillRef>
          <a:effectRef idx="2">
            <a:schemeClr val="accent1"/>
          </a:effectRef>
          <a:fontRef idx="minor">
            <a:schemeClr val="lt1"/>
          </a:fontRef>
        </p:style>
        <p:txBody>
          <a:bodyPr lIns="90964" tIns="45482" rIns="90964" bIns="45482" rtlCol="0" anchor="ctr"/>
          <a:lstStyle/>
          <a:p>
            <a:pPr algn="ctr"/>
            <a:endParaRPr lang="en-US" dirty="0">
              <a:solidFill>
                <a:schemeClr val="tx1"/>
              </a:solidFill>
            </a:endParaRPr>
          </a:p>
        </p:txBody>
      </p:sp>
      <p:grpSp>
        <p:nvGrpSpPr>
          <p:cNvPr id="7" name="Group 6">
            <a:extLst>
              <a:ext uri="{FF2B5EF4-FFF2-40B4-BE49-F238E27FC236}">
                <a16:creationId xmlns:a16="http://schemas.microsoft.com/office/drawing/2014/main" id="{F4354205-A5D3-4AE5-BCD2-FCCCD3D29BD8}"/>
              </a:ext>
            </a:extLst>
          </p:cNvPr>
          <p:cNvGrpSpPr/>
          <p:nvPr/>
        </p:nvGrpSpPr>
        <p:grpSpPr>
          <a:xfrm>
            <a:off x="1100074" y="1571176"/>
            <a:ext cx="4495800" cy="4169361"/>
            <a:chOff x="1100074" y="2345400"/>
            <a:chExt cx="4495800" cy="3522132"/>
          </a:xfrm>
        </p:grpSpPr>
        <p:graphicFrame>
          <p:nvGraphicFramePr>
            <p:cNvPr id="4" name="Chart 3"/>
            <p:cNvGraphicFramePr/>
            <p:nvPr>
              <p:extLst>
                <p:ext uri="{D42A27DB-BD31-4B8C-83A1-F6EECF244321}">
                  <p14:modId xmlns:p14="http://schemas.microsoft.com/office/powerpoint/2010/main" val="3727137567"/>
                </p:ext>
              </p:extLst>
            </p:nvPr>
          </p:nvGraphicFramePr>
          <p:xfrm>
            <a:off x="1100074" y="2345400"/>
            <a:ext cx="4495800" cy="3522132"/>
          </p:xfrm>
          <a:graphic>
            <a:graphicData uri="http://schemas.openxmlformats.org/drawingml/2006/chart">
              <c:chart xmlns:c="http://schemas.openxmlformats.org/drawingml/2006/chart" xmlns:r="http://schemas.openxmlformats.org/officeDocument/2006/relationships" r:id="rId5"/>
            </a:graphicData>
          </a:graphic>
        </p:graphicFrame>
        <p:sp>
          <p:nvSpPr>
            <p:cNvPr id="3" name="Oval 2">
              <a:extLst>
                <a:ext uri="{FF2B5EF4-FFF2-40B4-BE49-F238E27FC236}">
                  <a16:creationId xmlns:a16="http://schemas.microsoft.com/office/drawing/2014/main" id="{DA6828F8-A2CD-4911-BD06-F302CAF7B2C6}"/>
                </a:ext>
              </a:extLst>
            </p:cNvPr>
            <p:cNvSpPr/>
            <p:nvPr/>
          </p:nvSpPr>
          <p:spPr>
            <a:xfrm>
              <a:off x="4325674" y="3838104"/>
              <a:ext cx="433711" cy="343188"/>
            </a:xfrm>
            <a:prstGeom prst="ellipse">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graphicFrame>
        <p:nvGraphicFramePr>
          <p:cNvPr id="11" name="Chart 10"/>
          <p:cNvGraphicFramePr/>
          <p:nvPr>
            <p:extLst>
              <p:ext uri="{D42A27DB-BD31-4B8C-83A1-F6EECF244321}">
                <p14:modId xmlns:p14="http://schemas.microsoft.com/office/powerpoint/2010/main" val="1248552863"/>
              </p:ext>
            </p:extLst>
          </p:nvPr>
        </p:nvGraphicFramePr>
        <p:xfrm>
          <a:off x="6549703" y="1571171"/>
          <a:ext cx="4878151" cy="4084635"/>
        </p:xfrm>
        <a:graphic>
          <a:graphicData uri="http://schemas.openxmlformats.org/drawingml/2006/chart">
            <c:chart xmlns:c="http://schemas.openxmlformats.org/drawingml/2006/chart" xmlns:r="http://schemas.openxmlformats.org/officeDocument/2006/relationships" r:id="rId6"/>
          </a:graphicData>
        </a:graphic>
      </p:graphicFrame>
      <p:sp>
        <p:nvSpPr>
          <p:cNvPr id="2" name="Title 1">
            <a:extLst>
              <a:ext uri="{FF2B5EF4-FFF2-40B4-BE49-F238E27FC236}">
                <a16:creationId xmlns:a16="http://schemas.microsoft.com/office/drawing/2014/main" id="{1363390A-8EE6-45DB-82CB-479D8709FD2D}"/>
              </a:ext>
            </a:extLst>
          </p:cNvPr>
          <p:cNvSpPr>
            <a:spLocks noGrp="1"/>
          </p:cNvSpPr>
          <p:nvPr>
            <p:ph type="ctrTitle"/>
          </p:nvPr>
        </p:nvSpPr>
        <p:spPr>
          <a:xfrm>
            <a:off x="261889" y="401774"/>
            <a:ext cx="11512096" cy="797232"/>
          </a:xfrm>
        </p:spPr>
        <p:txBody>
          <a:bodyPr/>
          <a:lstStyle/>
          <a:p>
            <a:r>
              <a:rPr lang="en-US" sz="2400" dirty="0">
                <a:solidFill>
                  <a:schemeClr val="tx1"/>
                </a:solidFill>
              </a:rPr>
              <a:t>As A Result Of Its Unmatched Scale, Millennials Are More Likely To Watch Their Favorite Programs On Cable or Broadcast Than Any Other Platform</a:t>
            </a:r>
          </a:p>
        </p:txBody>
      </p:sp>
      <p:sp>
        <p:nvSpPr>
          <p:cNvPr id="8" name="Text Placeholder 3"/>
          <p:cNvSpPr txBox="1">
            <a:spLocks/>
          </p:cNvSpPr>
          <p:nvPr/>
        </p:nvSpPr>
        <p:spPr>
          <a:xfrm>
            <a:off x="58679" y="6507804"/>
            <a:ext cx="5238462" cy="350196"/>
          </a:xfrm>
          <a:prstGeom prst="rect">
            <a:avLst/>
          </a:prstGeom>
        </p:spPr>
        <p:txBody>
          <a:bodyPr vert="horz" lIns="90964" tIns="45482" rIns="90964" bIns="45482"/>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800" dirty="0"/>
              <a:t>Source: VAB / Research Now “Program Engagement” Survey, April 2018. Q11: Where do you watch the majority of your favorite TV programs? Check any that apply. Total Respondents=1,001.</a:t>
            </a:r>
          </a:p>
        </p:txBody>
      </p:sp>
      <p:sp>
        <p:nvSpPr>
          <p:cNvPr id="10" name="TextBox 9">
            <a:extLst>
              <a:ext uri="{FF2B5EF4-FFF2-40B4-BE49-F238E27FC236}">
                <a16:creationId xmlns:a16="http://schemas.microsoft.com/office/drawing/2014/main" id="{C1F3B4B6-6A52-4EBF-B158-D710088CFDB8}"/>
              </a:ext>
            </a:extLst>
          </p:cNvPr>
          <p:cNvSpPr txBox="1"/>
          <p:nvPr/>
        </p:nvSpPr>
        <p:spPr>
          <a:xfrm>
            <a:off x="1849459" y="1176057"/>
            <a:ext cx="8493082" cy="523220"/>
          </a:xfrm>
          <a:prstGeom prst="rect">
            <a:avLst/>
          </a:prstGeom>
          <a:noFill/>
        </p:spPr>
        <p:txBody>
          <a:bodyPr wrap="square" lIns="90964" tIns="45482" rIns="90964" bIns="45482" rtlCol="0">
            <a:spAutoFit/>
          </a:bodyPr>
          <a:lstStyle/>
          <a:p>
            <a:pPr algn="ctr"/>
            <a:r>
              <a:rPr lang="en-US" sz="1400" dirty="0"/>
              <a:t>The 44% is most likely even higher for ad-supported TV as it doesn’t take into account the Cable and Broadcast programming being watched on Hulu and other ad-supported streaming apps</a:t>
            </a:r>
          </a:p>
        </p:txBody>
      </p:sp>
      <p:graphicFrame>
        <p:nvGraphicFramePr>
          <p:cNvPr id="12" name="Diagram 11">
            <a:extLst>
              <a:ext uri="{FF2B5EF4-FFF2-40B4-BE49-F238E27FC236}">
                <a16:creationId xmlns:a16="http://schemas.microsoft.com/office/drawing/2014/main" id="{19CB04FD-D8D6-47BA-8572-F7BDFA87BA3D}"/>
              </a:ext>
            </a:extLst>
          </p:cNvPr>
          <p:cNvGraphicFramePr/>
          <p:nvPr>
            <p:extLst>
              <p:ext uri="{D42A27DB-BD31-4B8C-83A1-F6EECF244321}">
                <p14:modId xmlns:p14="http://schemas.microsoft.com/office/powerpoint/2010/main" val="948678327"/>
              </p:ext>
            </p:extLst>
          </p:nvPr>
        </p:nvGraphicFramePr>
        <p:xfrm>
          <a:off x="11146114" y="74863"/>
          <a:ext cx="784031" cy="552401"/>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16" name="Picture 15"/>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9537312" y="6652413"/>
            <a:ext cx="2247046" cy="124162"/>
          </a:xfrm>
          <a:prstGeom prst="rect">
            <a:avLst/>
          </a:prstGeom>
        </p:spPr>
      </p:pic>
      <p:sp>
        <p:nvSpPr>
          <p:cNvPr id="17" name="TextBox 16"/>
          <p:cNvSpPr txBox="1"/>
          <p:nvPr/>
        </p:nvSpPr>
        <p:spPr>
          <a:xfrm>
            <a:off x="11784358" y="6575995"/>
            <a:ext cx="407642" cy="276999"/>
          </a:xfrm>
          <a:prstGeom prst="rect">
            <a:avLst/>
          </a:prstGeom>
          <a:noFill/>
        </p:spPr>
        <p:txBody>
          <a:bodyPr wrap="square" lIns="45473" tIns="22719" rIns="45473" bIns="22719" rtlCol="0">
            <a:spAutoFit/>
          </a:bodyPr>
          <a:lstStyle/>
          <a:p>
            <a:pPr algn="ctr" defTabSz="583090"/>
            <a:r>
              <a:rPr lang="en-US" sz="1500" dirty="0">
                <a:solidFill>
                  <a:srgbClr val="C0C1BF"/>
                </a:solidFill>
              </a:rPr>
              <a:t>18</a:t>
            </a:r>
          </a:p>
        </p:txBody>
      </p:sp>
      <p:grpSp>
        <p:nvGrpSpPr>
          <p:cNvPr id="43" name="Group 42">
            <a:extLst>
              <a:ext uri="{FF2B5EF4-FFF2-40B4-BE49-F238E27FC236}">
                <a16:creationId xmlns:a16="http://schemas.microsoft.com/office/drawing/2014/main" id="{8B7B7C61-2A8D-4B8F-8A38-CC0F9F47FF28}"/>
              </a:ext>
            </a:extLst>
          </p:cNvPr>
          <p:cNvGrpSpPr/>
          <p:nvPr/>
        </p:nvGrpSpPr>
        <p:grpSpPr>
          <a:xfrm>
            <a:off x="684441" y="5970137"/>
            <a:ext cx="2752985" cy="261610"/>
            <a:chOff x="684441" y="6097137"/>
            <a:chExt cx="2752985" cy="261610"/>
          </a:xfrm>
        </p:grpSpPr>
        <p:sp>
          <p:nvSpPr>
            <p:cNvPr id="23" name="Rectangle 22">
              <a:extLst>
                <a:ext uri="{FF2B5EF4-FFF2-40B4-BE49-F238E27FC236}">
                  <a16:creationId xmlns:a16="http://schemas.microsoft.com/office/drawing/2014/main" id="{CDFD8DC2-2787-4491-8374-47D7D4CE5EF9}"/>
                </a:ext>
              </a:extLst>
            </p:cNvPr>
            <p:cNvSpPr/>
            <p:nvPr/>
          </p:nvSpPr>
          <p:spPr>
            <a:xfrm>
              <a:off x="684441" y="6137296"/>
              <a:ext cx="190834" cy="181293"/>
            </a:xfrm>
            <a:prstGeom prst="rect">
              <a:avLst/>
            </a:prstGeom>
            <a:solidFill>
              <a:srgbClr val="3682B4"/>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24" name="TextBox 23">
              <a:extLst>
                <a:ext uri="{FF2B5EF4-FFF2-40B4-BE49-F238E27FC236}">
                  <a16:creationId xmlns:a16="http://schemas.microsoft.com/office/drawing/2014/main" id="{9269FBC6-A4D0-46A4-A8CC-E3AC17265758}"/>
                </a:ext>
              </a:extLst>
            </p:cNvPr>
            <p:cNvSpPr txBox="1"/>
            <p:nvPr/>
          </p:nvSpPr>
          <p:spPr>
            <a:xfrm>
              <a:off x="824475" y="6097137"/>
              <a:ext cx="2612951" cy="261610"/>
            </a:xfrm>
            <a:prstGeom prst="rect">
              <a:avLst/>
            </a:prstGeom>
            <a:noFill/>
          </p:spPr>
          <p:txBody>
            <a:bodyPr wrap="square" rtlCol="0">
              <a:spAutoFit/>
            </a:bodyPr>
            <a:lstStyle/>
            <a:p>
              <a:r>
                <a:rPr lang="en-US" sz="1100" b="1" dirty="0"/>
                <a:t>On Ad-Supported Cable/Broadcast</a:t>
              </a:r>
            </a:p>
          </p:txBody>
        </p:sp>
      </p:grpSp>
      <p:grpSp>
        <p:nvGrpSpPr>
          <p:cNvPr id="42" name="Group 41">
            <a:extLst>
              <a:ext uri="{FF2B5EF4-FFF2-40B4-BE49-F238E27FC236}">
                <a16:creationId xmlns:a16="http://schemas.microsoft.com/office/drawing/2014/main" id="{2BC23818-E319-4DE1-9474-424A54168372}"/>
              </a:ext>
            </a:extLst>
          </p:cNvPr>
          <p:cNvGrpSpPr/>
          <p:nvPr/>
        </p:nvGrpSpPr>
        <p:grpSpPr>
          <a:xfrm>
            <a:off x="3488278" y="5970137"/>
            <a:ext cx="1066221" cy="261610"/>
            <a:chOff x="3285360" y="6097137"/>
            <a:chExt cx="1066221" cy="261610"/>
          </a:xfrm>
        </p:grpSpPr>
        <p:sp>
          <p:nvSpPr>
            <p:cNvPr id="28" name="Rectangle 27">
              <a:extLst>
                <a:ext uri="{FF2B5EF4-FFF2-40B4-BE49-F238E27FC236}">
                  <a16:creationId xmlns:a16="http://schemas.microsoft.com/office/drawing/2014/main" id="{89172172-9AF5-408B-BF27-B7B49A2FD8D9}"/>
                </a:ext>
              </a:extLst>
            </p:cNvPr>
            <p:cNvSpPr/>
            <p:nvPr/>
          </p:nvSpPr>
          <p:spPr>
            <a:xfrm>
              <a:off x="3285360" y="6137296"/>
              <a:ext cx="190834" cy="181293"/>
            </a:xfrm>
            <a:prstGeom prst="rect">
              <a:avLst/>
            </a:prstGeom>
            <a:solidFill>
              <a:srgbClr val="50C8A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29" name="TextBox 28">
              <a:extLst>
                <a:ext uri="{FF2B5EF4-FFF2-40B4-BE49-F238E27FC236}">
                  <a16:creationId xmlns:a16="http://schemas.microsoft.com/office/drawing/2014/main" id="{CA6C99B1-FD74-4DE2-B0BC-13D05EE3CCC9}"/>
                </a:ext>
              </a:extLst>
            </p:cNvPr>
            <p:cNvSpPr txBox="1"/>
            <p:nvPr/>
          </p:nvSpPr>
          <p:spPr>
            <a:xfrm>
              <a:off x="3435758" y="6097137"/>
              <a:ext cx="915823" cy="261610"/>
            </a:xfrm>
            <a:prstGeom prst="rect">
              <a:avLst/>
            </a:prstGeom>
            <a:noFill/>
          </p:spPr>
          <p:txBody>
            <a:bodyPr wrap="square" rtlCol="0">
              <a:spAutoFit/>
            </a:bodyPr>
            <a:lstStyle/>
            <a:p>
              <a:r>
                <a:rPr lang="en-US" sz="1100" b="1" dirty="0"/>
                <a:t>On Netflix</a:t>
              </a:r>
            </a:p>
          </p:txBody>
        </p:sp>
      </p:grpSp>
      <p:grpSp>
        <p:nvGrpSpPr>
          <p:cNvPr id="14" name="Group 13">
            <a:extLst>
              <a:ext uri="{FF2B5EF4-FFF2-40B4-BE49-F238E27FC236}">
                <a16:creationId xmlns:a16="http://schemas.microsoft.com/office/drawing/2014/main" id="{6323AEE8-13C3-40EE-BC17-A242CB81EAE8}"/>
              </a:ext>
            </a:extLst>
          </p:cNvPr>
          <p:cNvGrpSpPr/>
          <p:nvPr/>
        </p:nvGrpSpPr>
        <p:grpSpPr>
          <a:xfrm>
            <a:off x="4605351" y="5970137"/>
            <a:ext cx="1650581" cy="261610"/>
            <a:chOff x="4320848" y="6097137"/>
            <a:chExt cx="1650581" cy="261610"/>
          </a:xfrm>
        </p:grpSpPr>
        <p:sp>
          <p:nvSpPr>
            <p:cNvPr id="31" name="Rectangle 30">
              <a:extLst>
                <a:ext uri="{FF2B5EF4-FFF2-40B4-BE49-F238E27FC236}">
                  <a16:creationId xmlns:a16="http://schemas.microsoft.com/office/drawing/2014/main" id="{42601417-B2BC-4255-B427-89F04790554A}"/>
                </a:ext>
              </a:extLst>
            </p:cNvPr>
            <p:cNvSpPr/>
            <p:nvPr/>
          </p:nvSpPr>
          <p:spPr>
            <a:xfrm>
              <a:off x="4320848" y="6137296"/>
              <a:ext cx="190834" cy="181293"/>
            </a:xfrm>
            <a:prstGeom prst="rect">
              <a:avLst/>
            </a:prstGeom>
            <a:solidFill>
              <a:srgbClr val="FAB982"/>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32" name="TextBox 31">
              <a:extLst>
                <a:ext uri="{FF2B5EF4-FFF2-40B4-BE49-F238E27FC236}">
                  <a16:creationId xmlns:a16="http://schemas.microsoft.com/office/drawing/2014/main" id="{D8D7B255-F5AC-4049-A182-7F6CB8511184}"/>
                </a:ext>
              </a:extLst>
            </p:cNvPr>
            <p:cNvSpPr txBox="1"/>
            <p:nvPr/>
          </p:nvSpPr>
          <p:spPr>
            <a:xfrm>
              <a:off x="4496486" y="6097137"/>
              <a:ext cx="1474943" cy="261610"/>
            </a:xfrm>
            <a:prstGeom prst="rect">
              <a:avLst/>
            </a:prstGeom>
            <a:noFill/>
          </p:spPr>
          <p:txBody>
            <a:bodyPr wrap="square" rtlCol="0">
              <a:spAutoFit/>
            </a:bodyPr>
            <a:lstStyle/>
            <a:p>
              <a:r>
                <a:rPr lang="en-US" sz="1100" b="1" dirty="0"/>
                <a:t>On Amazon Prime</a:t>
              </a:r>
            </a:p>
          </p:txBody>
        </p:sp>
      </p:grpSp>
      <p:grpSp>
        <p:nvGrpSpPr>
          <p:cNvPr id="13" name="Group 12">
            <a:extLst>
              <a:ext uri="{FF2B5EF4-FFF2-40B4-BE49-F238E27FC236}">
                <a16:creationId xmlns:a16="http://schemas.microsoft.com/office/drawing/2014/main" id="{185697F0-A95B-4FA4-8BCD-36C4ADBAF7D9}"/>
              </a:ext>
            </a:extLst>
          </p:cNvPr>
          <p:cNvGrpSpPr/>
          <p:nvPr/>
        </p:nvGrpSpPr>
        <p:grpSpPr>
          <a:xfrm>
            <a:off x="6306784" y="5970137"/>
            <a:ext cx="935948" cy="261610"/>
            <a:chOff x="5886279" y="6097137"/>
            <a:chExt cx="935948" cy="261610"/>
          </a:xfrm>
        </p:grpSpPr>
        <p:sp>
          <p:nvSpPr>
            <p:cNvPr id="34" name="Rectangle 33">
              <a:extLst>
                <a:ext uri="{FF2B5EF4-FFF2-40B4-BE49-F238E27FC236}">
                  <a16:creationId xmlns:a16="http://schemas.microsoft.com/office/drawing/2014/main" id="{8C3B0F18-8609-4229-9D31-6901D41AF66B}"/>
                </a:ext>
              </a:extLst>
            </p:cNvPr>
            <p:cNvSpPr/>
            <p:nvPr/>
          </p:nvSpPr>
          <p:spPr>
            <a:xfrm>
              <a:off x="5886279" y="6137296"/>
              <a:ext cx="190834" cy="181293"/>
            </a:xfrm>
            <a:prstGeom prst="rect">
              <a:avLst/>
            </a:prstGeom>
            <a:solidFill>
              <a:schemeClr val="accent4"/>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35" name="TextBox 34">
              <a:extLst>
                <a:ext uri="{FF2B5EF4-FFF2-40B4-BE49-F238E27FC236}">
                  <a16:creationId xmlns:a16="http://schemas.microsoft.com/office/drawing/2014/main" id="{D9A41173-4D85-4334-AF11-5824DD4EAD8C}"/>
                </a:ext>
              </a:extLst>
            </p:cNvPr>
            <p:cNvSpPr txBox="1"/>
            <p:nvPr/>
          </p:nvSpPr>
          <p:spPr>
            <a:xfrm>
              <a:off x="6065349" y="6097137"/>
              <a:ext cx="756878" cy="261610"/>
            </a:xfrm>
            <a:prstGeom prst="rect">
              <a:avLst/>
            </a:prstGeom>
            <a:noFill/>
          </p:spPr>
          <p:txBody>
            <a:bodyPr wrap="square" rtlCol="0">
              <a:spAutoFit/>
            </a:bodyPr>
            <a:lstStyle/>
            <a:p>
              <a:r>
                <a:rPr lang="en-US" sz="1100" b="1" dirty="0"/>
                <a:t>On Hulu</a:t>
              </a:r>
            </a:p>
          </p:txBody>
        </p:sp>
      </p:grpSp>
      <p:grpSp>
        <p:nvGrpSpPr>
          <p:cNvPr id="6" name="Group 5">
            <a:extLst>
              <a:ext uri="{FF2B5EF4-FFF2-40B4-BE49-F238E27FC236}">
                <a16:creationId xmlns:a16="http://schemas.microsoft.com/office/drawing/2014/main" id="{CC3E479C-51EC-4F26-B744-8C3005DE7183}"/>
              </a:ext>
            </a:extLst>
          </p:cNvPr>
          <p:cNvGrpSpPr/>
          <p:nvPr/>
        </p:nvGrpSpPr>
        <p:grpSpPr>
          <a:xfrm>
            <a:off x="7293584" y="5930823"/>
            <a:ext cx="3065080" cy="427340"/>
            <a:chOff x="7030489" y="6057823"/>
            <a:chExt cx="3065080" cy="427340"/>
          </a:xfrm>
        </p:grpSpPr>
        <p:sp>
          <p:nvSpPr>
            <p:cNvPr id="37" name="Rectangle 36">
              <a:extLst>
                <a:ext uri="{FF2B5EF4-FFF2-40B4-BE49-F238E27FC236}">
                  <a16:creationId xmlns:a16="http://schemas.microsoft.com/office/drawing/2014/main" id="{4890A249-EC0A-44CB-8AAD-BA236B318C10}"/>
                </a:ext>
              </a:extLst>
            </p:cNvPr>
            <p:cNvSpPr/>
            <p:nvPr/>
          </p:nvSpPr>
          <p:spPr>
            <a:xfrm>
              <a:off x="7030489" y="6137296"/>
              <a:ext cx="190834" cy="181293"/>
            </a:xfrm>
            <a:prstGeom prst="rect">
              <a:avLst/>
            </a:prstGeom>
            <a:solidFill>
              <a:schemeClr val="accent5"/>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38" name="TextBox 37">
              <a:extLst>
                <a:ext uri="{FF2B5EF4-FFF2-40B4-BE49-F238E27FC236}">
                  <a16:creationId xmlns:a16="http://schemas.microsoft.com/office/drawing/2014/main" id="{11E07E65-0BC5-4819-A180-19785DFA8196}"/>
                </a:ext>
              </a:extLst>
            </p:cNvPr>
            <p:cNvSpPr txBox="1"/>
            <p:nvPr/>
          </p:nvSpPr>
          <p:spPr>
            <a:xfrm>
              <a:off x="7221323" y="6057823"/>
              <a:ext cx="2874246" cy="427340"/>
            </a:xfrm>
            <a:prstGeom prst="rect">
              <a:avLst/>
            </a:prstGeom>
            <a:noFill/>
          </p:spPr>
          <p:txBody>
            <a:bodyPr wrap="square" rtlCol="0">
              <a:spAutoFit/>
            </a:bodyPr>
            <a:lstStyle/>
            <a:p>
              <a:r>
                <a:rPr lang="en-US" sz="1100" b="1" dirty="0"/>
                <a:t>Streaming / On-Demand App / Provider (other than Netflix, Hulu &amp; Amazon)</a:t>
              </a:r>
            </a:p>
          </p:txBody>
        </p:sp>
      </p:grpSp>
      <p:grpSp>
        <p:nvGrpSpPr>
          <p:cNvPr id="9" name="Group 8">
            <a:extLst>
              <a:ext uri="{FF2B5EF4-FFF2-40B4-BE49-F238E27FC236}">
                <a16:creationId xmlns:a16="http://schemas.microsoft.com/office/drawing/2014/main" id="{DF52D09A-0052-426C-8050-02F4A4D49359}"/>
              </a:ext>
            </a:extLst>
          </p:cNvPr>
          <p:cNvGrpSpPr/>
          <p:nvPr/>
        </p:nvGrpSpPr>
        <p:grpSpPr>
          <a:xfrm>
            <a:off x="10409515" y="5970137"/>
            <a:ext cx="935948" cy="261610"/>
            <a:chOff x="10409515" y="6097137"/>
            <a:chExt cx="935948" cy="261610"/>
          </a:xfrm>
        </p:grpSpPr>
        <p:sp>
          <p:nvSpPr>
            <p:cNvPr id="40" name="Rectangle 39">
              <a:extLst>
                <a:ext uri="{FF2B5EF4-FFF2-40B4-BE49-F238E27FC236}">
                  <a16:creationId xmlns:a16="http://schemas.microsoft.com/office/drawing/2014/main" id="{81BC7764-6AD3-4BC5-B7C0-5E1D2E393529}"/>
                </a:ext>
              </a:extLst>
            </p:cNvPr>
            <p:cNvSpPr/>
            <p:nvPr/>
          </p:nvSpPr>
          <p:spPr>
            <a:xfrm>
              <a:off x="10409515" y="6137296"/>
              <a:ext cx="190834" cy="181293"/>
            </a:xfrm>
            <a:prstGeom prst="rect">
              <a:avLst/>
            </a:prstGeom>
            <a:solidFill>
              <a:schemeClr val="accent6"/>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41" name="TextBox 40">
              <a:extLst>
                <a:ext uri="{FF2B5EF4-FFF2-40B4-BE49-F238E27FC236}">
                  <a16:creationId xmlns:a16="http://schemas.microsoft.com/office/drawing/2014/main" id="{B3DB6CE7-4CE7-4CD7-80D7-BE201EE91951}"/>
                </a:ext>
              </a:extLst>
            </p:cNvPr>
            <p:cNvSpPr txBox="1"/>
            <p:nvPr/>
          </p:nvSpPr>
          <p:spPr>
            <a:xfrm>
              <a:off x="10588585" y="6097137"/>
              <a:ext cx="756878" cy="261610"/>
            </a:xfrm>
            <a:prstGeom prst="rect">
              <a:avLst/>
            </a:prstGeom>
            <a:noFill/>
          </p:spPr>
          <p:txBody>
            <a:bodyPr wrap="square" rtlCol="0">
              <a:spAutoFit/>
            </a:bodyPr>
            <a:lstStyle/>
            <a:p>
              <a:r>
                <a:rPr lang="en-US" sz="1100" b="1" dirty="0"/>
                <a:t>Other</a:t>
              </a:r>
            </a:p>
          </p:txBody>
        </p:sp>
      </p:grpSp>
    </p:spTree>
    <p:extLst>
      <p:ext uri="{BB962C8B-B14F-4D97-AF65-F5344CB8AC3E}">
        <p14:creationId xmlns:p14="http://schemas.microsoft.com/office/powerpoint/2010/main" val="29901573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95000"/>
            <a:alpha val="75000"/>
          </a:schemeClr>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3AFB1FA1-D41D-4527-9956-98ABA06A2D97}"/>
              </a:ext>
            </a:extLst>
          </p:cNvPr>
          <p:cNvSpPr/>
          <p:nvPr/>
        </p:nvSpPr>
        <p:spPr>
          <a:xfrm>
            <a:off x="6580584" y="1848873"/>
            <a:ext cx="4361152" cy="3404060"/>
          </a:xfrm>
          <a:prstGeom prst="rect">
            <a:avLst/>
          </a:prstGeom>
          <a:blipFill dpi="0" rotWithShape="1">
            <a:blip r:embed="rId3" cstate="print">
              <a:alphaModFix amt="38000"/>
              <a:extLst>
                <a:ext uri="{28A0092B-C50C-407E-A947-70E740481C1C}">
                  <a14:useLocalDpi xmlns:a14="http://schemas.microsoft.com/office/drawing/2010/main"/>
                </a:ext>
              </a:extLst>
            </a:blip>
            <a:srcRect/>
            <a:stretch>
              <a:fillRect/>
            </a:stretch>
          </a:blipFill>
          <a:ln>
            <a:solidFill>
              <a:schemeClr val="tx1"/>
            </a:solidFill>
          </a:ln>
        </p:spPr>
        <p:style>
          <a:lnRef idx="1">
            <a:schemeClr val="accent1"/>
          </a:lnRef>
          <a:fillRef idx="3">
            <a:schemeClr val="accent1"/>
          </a:fillRef>
          <a:effectRef idx="2">
            <a:schemeClr val="accent1"/>
          </a:effectRef>
          <a:fontRef idx="minor">
            <a:schemeClr val="lt1"/>
          </a:fontRef>
        </p:style>
        <p:txBody>
          <a:bodyPr lIns="90964" tIns="45482" rIns="90964" bIns="45482" rtlCol="0" anchor="ctr"/>
          <a:lstStyle/>
          <a:p>
            <a:pPr algn="ctr"/>
            <a:endParaRPr lang="en-US" dirty="0">
              <a:solidFill>
                <a:schemeClr val="tx1"/>
              </a:solidFill>
            </a:endParaRPr>
          </a:p>
        </p:txBody>
      </p:sp>
      <p:graphicFrame>
        <p:nvGraphicFramePr>
          <p:cNvPr id="10" name="Chart 9">
            <a:extLst>
              <a:ext uri="{FF2B5EF4-FFF2-40B4-BE49-F238E27FC236}">
                <a16:creationId xmlns:a16="http://schemas.microsoft.com/office/drawing/2014/main" id="{EFE0AFAB-C9DB-4F50-A4F7-A8AA04596E84}"/>
              </a:ext>
            </a:extLst>
          </p:cNvPr>
          <p:cNvGraphicFramePr/>
          <p:nvPr>
            <p:extLst>
              <p:ext uri="{D42A27DB-BD31-4B8C-83A1-F6EECF244321}">
                <p14:modId xmlns:p14="http://schemas.microsoft.com/office/powerpoint/2010/main" val="3252985065"/>
              </p:ext>
            </p:extLst>
          </p:nvPr>
        </p:nvGraphicFramePr>
        <p:xfrm>
          <a:off x="6596643" y="1515101"/>
          <a:ext cx="4329034" cy="4075980"/>
        </p:xfrm>
        <a:graphic>
          <a:graphicData uri="http://schemas.openxmlformats.org/drawingml/2006/chart">
            <c:chart xmlns:c="http://schemas.openxmlformats.org/drawingml/2006/chart" xmlns:r="http://schemas.openxmlformats.org/officeDocument/2006/relationships" r:id="rId4"/>
          </a:graphicData>
        </a:graphic>
      </p:graphicFrame>
      <p:sp>
        <p:nvSpPr>
          <p:cNvPr id="14" name="Rectangle 13">
            <a:extLst>
              <a:ext uri="{FF2B5EF4-FFF2-40B4-BE49-F238E27FC236}">
                <a16:creationId xmlns:a16="http://schemas.microsoft.com/office/drawing/2014/main" id="{DDFA06CF-9368-4AED-B179-873F2F87BFBA}"/>
              </a:ext>
            </a:extLst>
          </p:cNvPr>
          <p:cNvSpPr/>
          <p:nvPr/>
        </p:nvSpPr>
        <p:spPr>
          <a:xfrm>
            <a:off x="1250265" y="1849939"/>
            <a:ext cx="4361152" cy="3404060"/>
          </a:xfrm>
          <a:prstGeom prst="rect">
            <a:avLst/>
          </a:prstGeom>
          <a:blipFill dpi="0" rotWithShape="1">
            <a:blip r:embed="rId5" cstate="print">
              <a:alphaModFix amt="42000"/>
              <a:extLst>
                <a:ext uri="{28A0092B-C50C-407E-A947-70E740481C1C}">
                  <a14:useLocalDpi xmlns:a14="http://schemas.microsoft.com/office/drawing/2010/main"/>
                </a:ext>
              </a:extLst>
            </a:blip>
            <a:srcRect/>
            <a:stretch>
              <a:fillRect/>
            </a:stretch>
          </a:blipFill>
          <a:ln>
            <a:solidFill>
              <a:schemeClr val="tx1"/>
            </a:solidFill>
          </a:ln>
        </p:spPr>
        <p:style>
          <a:lnRef idx="1">
            <a:schemeClr val="accent1"/>
          </a:lnRef>
          <a:fillRef idx="3">
            <a:schemeClr val="accent1"/>
          </a:fillRef>
          <a:effectRef idx="2">
            <a:schemeClr val="accent1"/>
          </a:effectRef>
          <a:fontRef idx="minor">
            <a:schemeClr val="lt1"/>
          </a:fontRef>
        </p:style>
        <p:txBody>
          <a:bodyPr lIns="90964" tIns="45482" rIns="90964" bIns="45482" rtlCol="0" anchor="ctr"/>
          <a:lstStyle/>
          <a:p>
            <a:pPr algn="ctr"/>
            <a:endParaRPr lang="en-US" dirty="0">
              <a:solidFill>
                <a:schemeClr val="tx1"/>
              </a:solidFill>
            </a:endParaRPr>
          </a:p>
        </p:txBody>
      </p:sp>
      <p:graphicFrame>
        <p:nvGraphicFramePr>
          <p:cNvPr id="9" name="Chart 8">
            <a:extLst>
              <a:ext uri="{FF2B5EF4-FFF2-40B4-BE49-F238E27FC236}">
                <a16:creationId xmlns:a16="http://schemas.microsoft.com/office/drawing/2014/main" id="{740F36C2-FD7C-4293-9D40-486E6DD548A9}"/>
              </a:ext>
            </a:extLst>
          </p:cNvPr>
          <p:cNvGraphicFramePr/>
          <p:nvPr>
            <p:extLst>
              <p:ext uri="{D42A27DB-BD31-4B8C-83A1-F6EECF244321}">
                <p14:modId xmlns:p14="http://schemas.microsoft.com/office/powerpoint/2010/main" val="3548556137"/>
              </p:ext>
            </p:extLst>
          </p:nvPr>
        </p:nvGraphicFramePr>
        <p:xfrm>
          <a:off x="1437694" y="1389192"/>
          <a:ext cx="3986294" cy="3690525"/>
        </p:xfrm>
        <a:graphic>
          <a:graphicData uri="http://schemas.openxmlformats.org/drawingml/2006/chart">
            <c:chart xmlns:c="http://schemas.openxmlformats.org/drawingml/2006/chart" xmlns:r="http://schemas.openxmlformats.org/officeDocument/2006/relationships" r:id="rId6"/>
          </a:graphicData>
        </a:graphic>
      </p:graphicFrame>
      <p:sp>
        <p:nvSpPr>
          <p:cNvPr id="2" name="Title 1">
            <a:extLst>
              <a:ext uri="{FF2B5EF4-FFF2-40B4-BE49-F238E27FC236}">
                <a16:creationId xmlns:a16="http://schemas.microsoft.com/office/drawing/2014/main" id="{5E8C3962-6140-4034-9525-62CE46E049F9}"/>
              </a:ext>
            </a:extLst>
          </p:cNvPr>
          <p:cNvSpPr>
            <a:spLocks noGrp="1"/>
          </p:cNvSpPr>
          <p:nvPr>
            <p:ph type="ctrTitle"/>
          </p:nvPr>
        </p:nvSpPr>
        <p:spPr>
          <a:xfrm>
            <a:off x="256102" y="529010"/>
            <a:ext cx="11497013" cy="797232"/>
          </a:xfrm>
        </p:spPr>
        <p:txBody>
          <a:bodyPr/>
          <a:lstStyle/>
          <a:p>
            <a:r>
              <a:rPr lang="en-US" sz="2400" dirty="0">
                <a:solidFill>
                  <a:schemeClr val="tx1"/>
                </a:solidFill>
              </a:rPr>
              <a:t>Millennials Feel A Sense of Immediacy &amp; Community With Other Viewers Which Is Why “Live” Viewing Is Still The Most Popular Way To Watch Their Favorite Programs </a:t>
            </a:r>
          </a:p>
        </p:txBody>
      </p:sp>
      <p:sp>
        <p:nvSpPr>
          <p:cNvPr id="7" name="Text Placeholder 3">
            <a:extLst>
              <a:ext uri="{FF2B5EF4-FFF2-40B4-BE49-F238E27FC236}">
                <a16:creationId xmlns:a16="http://schemas.microsoft.com/office/drawing/2014/main" id="{18F57CAA-E4FC-4C15-9CE1-CE518D007869}"/>
              </a:ext>
            </a:extLst>
          </p:cNvPr>
          <p:cNvSpPr txBox="1">
            <a:spLocks/>
          </p:cNvSpPr>
          <p:nvPr/>
        </p:nvSpPr>
        <p:spPr>
          <a:xfrm>
            <a:off x="79600" y="6432035"/>
            <a:ext cx="6944696" cy="442303"/>
          </a:xfrm>
          <a:prstGeom prst="rect">
            <a:avLst/>
          </a:prstGeom>
        </p:spPr>
        <p:txBody>
          <a:bodyPr vert="horz" lIns="90964" tIns="45482" rIns="90964" bIns="45482"/>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800" dirty="0"/>
              <a:t>Source: VAB / Research Now “Program Engagement” Survey, April 2018. Q12: How do you prefer to watch your favorite TV programs? Q13.5: Please rate how much you agree or disagree with the following statements. </a:t>
            </a:r>
            <a:r>
              <a:rPr lang="en-US" sz="800" i="1" dirty="0"/>
              <a:t>I like to watch my favorite TV programs with my friends / family</a:t>
            </a:r>
            <a:r>
              <a:rPr lang="en-US" sz="800" dirty="0"/>
              <a:t>. . % of Respondents who agree-Top 2 Box (net). Total Respondents=1,001.</a:t>
            </a:r>
          </a:p>
        </p:txBody>
      </p:sp>
      <p:graphicFrame>
        <p:nvGraphicFramePr>
          <p:cNvPr id="16" name="Diagram 15">
            <a:extLst>
              <a:ext uri="{FF2B5EF4-FFF2-40B4-BE49-F238E27FC236}">
                <a16:creationId xmlns:a16="http://schemas.microsoft.com/office/drawing/2014/main" id="{78439F7C-97FD-4361-AEE3-C9FD0E5FB958}"/>
              </a:ext>
            </a:extLst>
          </p:cNvPr>
          <p:cNvGraphicFramePr/>
          <p:nvPr>
            <p:extLst>
              <p:ext uri="{D42A27DB-BD31-4B8C-83A1-F6EECF244321}">
                <p14:modId xmlns:p14="http://schemas.microsoft.com/office/powerpoint/2010/main" val="2492350776"/>
              </p:ext>
            </p:extLst>
          </p:nvPr>
        </p:nvGraphicFramePr>
        <p:xfrm>
          <a:off x="11165043" y="252810"/>
          <a:ext cx="784031" cy="552401"/>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13" name="Picture 12"/>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9537312" y="6652413"/>
            <a:ext cx="2247046" cy="124162"/>
          </a:xfrm>
          <a:prstGeom prst="rect">
            <a:avLst/>
          </a:prstGeom>
        </p:spPr>
      </p:pic>
      <p:sp>
        <p:nvSpPr>
          <p:cNvPr id="15" name="TextBox 14"/>
          <p:cNvSpPr txBox="1"/>
          <p:nvPr/>
        </p:nvSpPr>
        <p:spPr>
          <a:xfrm>
            <a:off x="11784358" y="6575995"/>
            <a:ext cx="407642" cy="276999"/>
          </a:xfrm>
          <a:prstGeom prst="rect">
            <a:avLst/>
          </a:prstGeom>
          <a:noFill/>
        </p:spPr>
        <p:txBody>
          <a:bodyPr wrap="square" lIns="45473" tIns="22719" rIns="45473" bIns="22719" rtlCol="0">
            <a:spAutoFit/>
          </a:bodyPr>
          <a:lstStyle/>
          <a:p>
            <a:pPr algn="ctr" defTabSz="583090"/>
            <a:r>
              <a:rPr lang="en-US" sz="1500" dirty="0">
                <a:solidFill>
                  <a:srgbClr val="C0C1BF"/>
                </a:solidFill>
              </a:rPr>
              <a:t>19</a:t>
            </a:r>
          </a:p>
        </p:txBody>
      </p:sp>
      <p:grpSp>
        <p:nvGrpSpPr>
          <p:cNvPr id="21" name="Group 20">
            <a:extLst>
              <a:ext uri="{FF2B5EF4-FFF2-40B4-BE49-F238E27FC236}">
                <a16:creationId xmlns:a16="http://schemas.microsoft.com/office/drawing/2014/main" id="{3AC43BEF-D054-48EF-8055-BE1C790586DC}"/>
              </a:ext>
            </a:extLst>
          </p:cNvPr>
          <p:cNvGrpSpPr/>
          <p:nvPr/>
        </p:nvGrpSpPr>
        <p:grpSpPr>
          <a:xfrm>
            <a:off x="405041" y="5787891"/>
            <a:ext cx="1273953" cy="261610"/>
            <a:chOff x="684441" y="6097137"/>
            <a:chExt cx="1273953" cy="261610"/>
          </a:xfrm>
        </p:grpSpPr>
        <p:sp>
          <p:nvSpPr>
            <p:cNvPr id="22" name="Rectangle 21">
              <a:extLst>
                <a:ext uri="{FF2B5EF4-FFF2-40B4-BE49-F238E27FC236}">
                  <a16:creationId xmlns:a16="http://schemas.microsoft.com/office/drawing/2014/main" id="{6ABEEC39-7C6B-4FE8-8143-76F76BDEDED4}"/>
                </a:ext>
              </a:extLst>
            </p:cNvPr>
            <p:cNvSpPr/>
            <p:nvPr/>
          </p:nvSpPr>
          <p:spPr>
            <a:xfrm>
              <a:off x="684441" y="6137296"/>
              <a:ext cx="190834" cy="181293"/>
            </a:xfrm>
            <a:prstGeom prst="rect">
              <a:avLst/>
            </a:prstGeom>
            <a:solidFill>
              <a:srgbClr val="3682B4"/>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23" name="TextBox 22">
              <a:extLst>
                <a:ext uri="{FF2B5EF4-FFF2-40B4-BE49-F238E27FC236}">
                  <a16:creationId xmlns:a16="http://schemas.microsoft.com/office/drawing/2014/main" id="{4E6EF6B8-7A18-4D16-81D5-1F7BBA160A28}"/>
                </a:ext>
              </a:extLst>
            </p:cNvPr>
            <p:cNvSpPr txBox="1"/>
            <p:nvPr/>
          </p:nvSpPr>
          <p:spPr>
            <a:xfrm>
              <a:off x="824475" y="6097137"/>
              <a:ext cx="1133919" cy="261610"/>
            </a:xfrm>
            <a:prstGeom prst="rect">
              <a:avLst/>
            </a:prstGeom>
            <a:noFill/>
          </p:spPr>
          <p:txBody>
            <a:bodyPr wrap="square" rtlCol="0">
              <a:spAutoFit/>
            </a:bodyPr>
            <a:lstStyle/>
            <a:p>
              <a:r>
                <a:rPr lang="en-US" sz="1100" b="1" dirty="0"/>
                <a:t>Live as it airs</a:t>
              </a:r>
            </a:p>
          </p:txBody>
        </p:sp>
      </p:grpSp>
      <p:grpSp>
        <p:nvGrpSpPr>
          <p:cNvPr id="24" name="Group 23">
            <a:extLst>
              <a:ext uri="{FF2B5EF4-FFF2-40B4-BE49-F238E27FC236}">
                <a16:creationId xmlns:a16="http://schemas.microsoft.com/office/drawing/2014/main" id="{B9E3F6DB-CA02-4031-ACD1-60327E3D00FB}"/>
              </a:ext>
            </a:extLst>
          </p:cNvPr>
          <p:cNvGrpSpPr/>
          <p:nvPr/>
        </p:nvGrpSpPr>
        <p:grpSpPr>
          <a:xfrm>
            <a:off x="1819329" y="5725289"/>
            <a:ext cx="3675109" cy="386815"/>
            <a:chOff x="3285360" y="6066645"/>
            <a:chExt cx="3675109" cy="386815"/>
          </a:xfrm>
        </p:grpSpPr>
        <p:sp>
          <p:nvSpPr>
            <p:cNvPr id="25" name="Rectangle 24">
              <a:extLst>
                <a:ext uri="{FF2B5EF4-FFF2-40B4-BE49-F238E27FC236}">
                  <a16:creationId xmlns:a16="http://schemas.microsoft.com/office/drawing/2014/main" id="{EB761718-D64C-443A-8922-A7FE341BFCA9}"/>
                </a:ext>
              </a:extLst>
            </p:cNvPr>
            <p:cNvSpPr/>
            <p:nvPr/>
          </p:nvSpPr>
          <p:spPr>
            <a:xfrm>
              <a:off x="3285360" y="6137296"/>
              <a:ext cx="190834" cy="181293"/>
            </a:xfrm>
            <a:prstGeom prst="rect">
              <a:avLst/>
            </a:prstGeom>
            <a:solidFill>
              <a:srgbClr val="50C8A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26" name="TextBox 25">
              <a:extLst>
                <a:ext uri="{FF2B5EF4-FFF2-40B4-BE49-F238E27FC236}">
                  <a16:creationId xmlns:a16="http://schemas.microsoft.com/office/drawing/2014/main" id="{D1267BFA-2E65-4CD9-9688-3F68BE6D380B}"/>
                </a:ext>
              </a:extLst>
            </p:cNvPr>
            <p:cNvSpPr txBox="1"/>
            <p:nvPr/>
          </p:nvSpPr>
          <p:spPr>
            <a:xfrm>
              <a:off x="3482631" y="6066645"/>
              <a:ext cx="3477838" cy="386815"/>
            </a:xfrm>
            <a:prstGeom prst="rect">
              <a:avLst/>
            </a:prstGeom>
            <a:noFill/>
          </p:spPr>
          <p:txBody>
            <a:bodyPr wrap="square" rtlCol="0">
              <a:spAutoFit/>
            </a:bodyPr>
            <a:lstStyle/>
            <a:p>
              <a:r>
                <a:rPr lang="en-US" sz="1100" b="1" dirty="0"/>
                <a:t>Time-shifted / through a DVR (another time, after it airs, delayed time)</a:t>
              </a:r>
            </a:p>
          </p:txBody>
        </p:sp>
      </p:grpSp>
      <p:grpSp>
        <p:nvGrpSpPr>
          <p:cNvPr id="27" name="Group 26">
            <a:extLst>
              <a:ext uri="{FF2B5EF4-FFF2-40B4-BE49-F238E27FC236}">
                <a16:creationId xmlns:a16="http://schemas.microsoft.com/office/drawing/2014/main" id="{EA976172-1149-433C-A567-F6350F4CDC51}"/>
              </a:ext>
            </a:extLst>
          </p:cNvPr>
          <p:cNvGrpSpPr/>
          <p:nvPr/>
        </p:nvGrpSpPr>
        <p:grpSpPr>
          <a:xfrm>
            <a:off x="5634773" y="5679815"/>
            <a:ext cx="2818031" cy="477763"/>
            <a:chOff x="4320848" y="6066763"/>
            <a:chExt cx="2818031" cy="477763"/>
          </a:xfrm>
        </p:grpSpPr>
        <p:sp>
          <p:nvSpPr>
            <p:cNvPr id="28" name="Rectangle 27">
              <a:extLst>
                <a:ext uri="{FF2B5EF4-FFF2-40B4-BE49-F238E27FC236}">
                  <a16:creationId xmlns:a16="http://schemas.microsoft.com/office/drawing/2014/main" id="{984CE3BF-2F39-4625-9090-B889B7B742DD}"/>
                </a:ext>
              </a:extLst>
            </p:cNvPr>
            <p:cNvSpPr/>
            <p:nvPr/>
          </p:nvSpPr>
          <p:spPr>
            <a:xfrm>
              <a:off x="4320848" y="6137296"/>
              <a:ext cx="190834" cy="181293"/>
            </a:xfrm>
            <a:prstGeom prst="rect">
              <a:avLst/>
            </a:prstGeom>
            <a:solidFill>
              <a:srgbClr val="FAB982"/>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29" name="TextBox 28">
              <a:extLst>
                <a:ext uri="{FF2B5EF4-FFF2-40B4-BE49-F238E27FC236}">
                  <a16:creationId xmlns:a16="http://schemas.microsoft.com/office/drawing/2014/main" id="{1BA78D45-096F-4D42-A5A9-7F98768BA6BF}"/>
                </a:ext>
              </a:extLst>
            </p:cNvPr>
            <p:cNvSpPr txBox="1"/>
            <p:nvPr/>
          </p:nvSpPr>
          <p:spPr>
            <a:xfrm>
              <a:off x="4525928" y="6066763"/>
              <a:ext cx="2612951" cy="477763"/>
            </a:xfrm>
            <a:prstGeom prst="rect">
              <a:avLst/>
            </a:prstGeom>
            <a:noFill/>
          </p:spPr>
          <p:txBody>
            <a:bodyPr wrap="square" rtlCol="0">
              <a:spAutoFit/>
            </a:bodyPr>
            <a:lstStyle/>
            <a:p>
              <a:r>
                <a:rPr lang="en-US" sz="1100" b="1" dirty="0"/>
                <a:t>Via a streaming service or OTT app (i.e. Netflix, Hulu, CBS All Access)</a:t>
              </a:r>
            </a:p>
          </p:txBody>
        </p:sp>
      </p:grpSp>
      <p:grpSp>
        <p:nvGrpSpPr>
          <p:cNvPr id="4" name="Group 3">
            <a:extLst>
              <a:ext uri="{FF2B5EF4-FFF2-40B4-BE49-F238E27FC236}">
                <a16:creationId xmlns:a16="http://schemas.microsoft.com/office/drawing/2014/main" id="{3B26A256-3650-4F45-8AA1-CADD75782D0F}"/>
              </a:ext>
            </a:extLst>
          </p:cNvPr>
          <p:cNvGrpSpPr/>
          <p:nvPr/>
        </p:nvGrpSpPr>
        <p:grpSpPr>
          <a:xfrm>
            <a:off x="8593139" y="5703252"/>
            <a:ext cx="3380018" cy="430888"/>
            <a:chOff x="8872539" y="5942254"/>
            <a:chExt cx="3380018" cy="430888"/>
          </a:xfrm>
        </p:grpSpPr>
        <p:sp>
          <p:nvSpPr>
            <p:cNvPr id="32" name="TextBox 31">
              <a:extLst>
                <a:ext uri="{FF2B5EF4-FFF2-40B4-BE49-F238E27FC236}">
                  <a16:creationId xmlns:a16="http://schemas.microsoft.com/office/drawing/2014/main" id="{4F617A22-B7E7-4EDF-A568-F32F2ABF3AA8}"/>
                </a:ext>
              </a:extLst>
            </p:cNvPr>
            <p:cNvSpPr txBox="1"/>
            <p:nvPr/>
          </p:nvSpPr>
          <p:spPr>
            <a:xfrm>
              <a:off x="9083430" y="5942254"/>
              <a:ext cx="3169127" cy="430888"/>
            </a:xfrm>
            <a:prstGeom prst="rect">
              <a:avLst/>
            </a:prstGeom>
            <a:noFill/>
          </p:spPr>
          <p:txBody>
            <a:bodyPr wrap="square" rtlCol="0">
              <a:spAutoFit/>
            </a:bodyPr>
            <a:lstStyle/>
            <a:p>
              <a:r>
                <a:rPr lang="en-US" sz="1100" b="1" dirty="0"/>
                <a:t>On Video-On-Demand (VOD) through a cable or set top box</a:t>
              </a:r>
            </a:p>
          </p:txBody>
        </p:sp>
        <p:sp>
          <p:nvSpPr>
            <p:cNvPr id="33" name="Rectangle 32">
              <a:extLst>
                <a:ext uri="{FF2B5EF4-FFF2-40B4-BE49-F238E27FC236}">
                  <a16:creationId xmlns:a16="http://schemas.microsoft.com/office/drawing/2014/main" id="{3CD7AD46-5F03-4F12-90F9-56D9E5A8E9E3}"/>
                </a:ext>
              </a:extLst>
            </p:cNvPr>
            <p:cNvSpPr/>
            <p:nvPr/>
          </p:nvSpPr>
          <p:spPr>
            <a:xfrm>
              <a:off x="8872539" y="6024133"/>
              <a:ext cx="190834" cy="181293"/>
            </a:xfrm>
            <a:prstGeom prst="rect">
              <a:avLst/>
            </a:prstGeom>
            <a:solidFill>
              <a:schemeClr val="accent4"/>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grpSp>
    </p:spTree>
    <p:extLst>
      <p:ext uri="{BB962C8B-B14F-4D97-AF65-F5344CB8AC3E}">
        <p14:creationId xmlns:p14="http://schemas.microsoft.com/office/powerpoint/2010/main" val="11479068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15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0" name="Picture 29"/>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537312" y="6652413"/>
            <a:ext cx="2247046" cy="124162"/>
          </a:xfrm>
          <a:prstGeom prst="rect">
            <a:avLst/>
          </a:prstGeom>
        </p:spPr>
      </p:pic>
      <p:sp>
        <p:nvSpPr>
          <p:cNvPr id="31" name="TextBox 30"/>
          <p:cNvSpPr txBox="1"/>
          <p:nvPr/>
        </p:nvSpPr>
        <p:spPr>
          <a:xfrm>
            <a:off x="11784358" y="6575995"/>
            <a:ext cx="407642" cy="276999"/>
          </a:xfrm>
          <a:prstGeom prst="rect">
            <a:avLst/>
          </a:prstGeom>
          <a:noFill/>
        </p:spPr>
        <p:txBody>
          <a:bodyPr wrap="square" lIns="45473" tIns="22719" rIns="45473" bIns="22719" rtlCol="0">
            <a:spAutoFit/>
          </a:bodyPr>
          <a:lstStyle/>
          <a:p>
            <a:pPr algn="ctr" defTabSz="583090"/>
            <a:fld id="{E9BAD033-1638-B34E-BAC8-DEB32676E2C7}" type="slidenum">
              <a:rPr lang="en-US" sz="1500">
                <a:solidFill>
                  <a:srgbClr val="C0C1BF"/>
                </a:solidFill>
                <a:cs typeface="Trebuchet MS"/>
              </a:rPr>
              <a:pPr algn="ctr" defTabSz="583090"/>
              <a:t>2</a:t>
            </a:fld>
            <a:endParaRPr lang="en-US" sz="1500" dirty="0">
              <a:solidFill>
                <a:srgbClr val="C0C1BF"/>
              </a:solidFill>
            </a:endParaRPr>
          </a:p>
        </p:txBody>
      </p:sp>
      <p:sp>
        <p:nvSpPr>
          <p:cNvPr id="24" name="TextBox 23"/>
          <p:cNvSpPr txBox="1"/>
          <p:nvPr/>
        </p:nvSpPr>
        <p:spPr>
          <a:xfrm>
            <a:off x="677268" y="311921"/>
            <a:ext cx="8243522" cy="707758"/>
          </a:xfrm>
          <a:prstGeom prst="rect">
            <a:avLst/>
          </a:prstGeom>
          <a:noFill/>
        </p:spPr>
        <p:txBody>
          <a:bodyPr wrap="square" lIns="90964" tIns="45482" rIns="90964" bIns="45482" rtlCol="0">
            <a:spAutoFit/>
          </a:bodyPr>
          <a:lstStyle/>
          <a:p>
            <a:pPr defTabSz="583090"/>
            <a:r>
              <a:rPr lang="en-US" sz="4000" dirty="0">
                <a:cs typeface="Trebuchet MS"/>
              </a:rPr>
              <a:t>Contents</a:t>
            </a:r>
            <a:endParaRPr lang="en-US" sz="4000" dirty="0">
              <a:latin typeface="Calibri"/>
            </a:endParaRPr>
          </a:p>
        </p:txBody>
      </p:sp>
      <p:sp>
        <p:nvSpPr>
          <p:cNvPr id="29" name="TextBox 28"/>
          <p:cNvSpPr txBox="1"/>
          <p:nvPr/>
        </p:nvSpPr>
        <p:spPr>
          <a:xfrm>
            <a:off x="1559308" y="1408011"/>
            <a:ext cx="3735504" cy="322685"/>
          </a:xfrm>
          <a:prstGeom prst="rect">
            <a:avLst/>
          </a:prstGeom>
          <a:noFill/>
        </p:spPr>
        <p:txBody>
          <a:bodyPr wrap="square" lIns="90964" tIns="45482" rIns="90964" bIns="45482" rtlCol="0">
            <a:spAutoFit/>
          </a:bodyPr>
          <a:lstStyle>
            <a:defPPr>
              <a:defRPr lang="en-US"/>
            </a:defPPr>
            <a:lvl1pPr defTabSz="586082">
              <a:defRPr sz="1500">
                <a:solidFill>
                  <a:prstClr val="white"/>
                </a:solidFill>
                <a:latin typeface="Trebuchet MS"/>
                <a:cs typeface="Trebuchet MS"/>
              </a:defRPr>
            </a:lvl1pPr>
          </a:lstStyle>
          <a:p>
            <a:pPr defTabSz="583178"/>
            <a:r>
              <a:rPr lang="en-US" altLang="en-US" kern="0" dirty="0">
                <a:solidFill>
                  <a:schemeClr val="tx1"/>
                </a:solidFill>
              </a:rPr>
              <a:t>TV’s High Emotional Stakes</a:t>
            </a:r>
            <a:endParaRPr lang="en-US" kern="0" dirty="0">
              <a:solidFill>
                <a:schemeClr val="tx1"/>
              </a:solidFill>
            </a:endParaRPr>
          </a:p>
        </p:txBody>
      </p:sp>
      <p:grpSp>
        <p:nvGrpSpPr>
          <p:cNvPr id="32" name="Group 31">
            <a:extLst>
              <a:ext uri="{FF2B5EF4-FFF2-40B4-BE49-F238E27FC236}">
                <a16:creationId xmlns:a16="http://schemas.microsoft.com/office/drawing/2014/main" id="{EDCAC2C7-7EA0-42E3-A9DB-2C3C4A1C5842}"/>
              </a:ext>
            </a:extLst>
          </p:cNvPr>
          <p:cNvGrpSpPr/>
          <p:nvPr/>
        </p:nvGrpSpPr>
        <p:grpSpPr>
          <a:xfrm>
            <a:off x="739585" y="1233172"/>
            <a:ext cx="672802" cy="672802"/>
            <a:chOff x="740902" y="1456194"/>
            <a:chExt cx="672802" cy="672802"/>
          </a:xfrm>
        </p:grpSpPr>
        <p:sp>
          <p:nvSpPr>
            <p:cNvPr id="33" name="Oval 32">
              <a:extLst>
                <a:ext uri="{FF2B5EF4-FFF2-40B4-BE49-F238E27FC236}">
                  <a16:creationId xmlns:a16="http://schemas.microsoft.com/office/drawing/2014/main" id="{FDF9B073-7C00-424C-AF39-FED532045D2A}"/>
                </a:ext>
              </a:extLst>
            </p:cNvPr>
            <p:cNvSpPr/>
            <p:nvPr/>
          </p:nvSpPr>
          <p:spPr>
            <a:xfrm>
              <a:off x="740902" y="1456194"/>
              <a:ext cx="672802" cy="672802"/>
            </a:xfrm>
            <a:prstGeom prst="ellipse">
              <a:avLst/>
            </a:prstGeom>
            <a:solidFill>
              <a:srgbClr val="00A9AC"/>
            </a:solidFill>
            <a:ln w="9525" cap="flat" cmpd="sng" algn="ctr">
              <a:noFill/>
              <a:prstDash val="solid"/>
            </a:ln>
            <a:effectLst>
              <a:outerShdw blurRad="40000" dist="23000" dir="5400000" rotWithShape="0">
                <a:srgbClr val="000000">
                  <a:alpha val="35000"/>
                </a:srgbClr>
              </a:outerShdw>
            </a:effectLst>
          </p:spPr>
          <p:txBody>
            <a:bodyPr rtlCol="0" anchor="ctr"/>
            <a:lstStyle/>
            <a:p>
              <a:pPr algn="ctr" defTabSz="583090"/>
              <a:endParaRPr lang="en-US" sz="2300" kern="0" dirty="0">
                <a:solidFill>
                  <a:prstClr val="white"/>
                </a:solidFill>
                <a:latin typeface="Calibri"/>
              </a:endParaRPr>
            </a:p>
          </p:txBody>
        </p:sp>
        <p:sp>
          <p:nvSpPr>
            <p:cNvPr id="34" name="TextBox 33"/>
            <p:cNvSpPr txBox="1"/>
            <p:nvPr/>
          </p:nvSpPr>
          <p:spPr>
            <a:xfrm>
              <a:off x="769368" y="1595462"/>
              <a:ext cx="615870" cy="415498"/>
            </a:xfrm>
            <a:prstGeom prst="rect">
              <a:avLst/>
            </a:prstGeom>
            <a:noFill/>
          </p:spPr>
          <p:txBody>
            <a:bodyPr wrap="square" rtlCol="0">
              <a:spAutoFit/>
            </a:bodyPr>
            <a:lstStyle>
              <a:defPPr>
                <a:defRPr lang="en-US"/>
              </a:defPPr>
              <a:lvl1pPr algn="ctr" defTabSz="586082">
                <a:defRPr sz="2100">
                  <a:solidFill>
                    <a:prstClr val="white"/>
                  </a:solidFill>
                  <a:latin typeface="Trebuchet MS"/>
                </a:defRPr>
              </a:lvl1pPr>
            </a:lstStyle>
            <a:p>
              <a:pPr defTabSz="583178"/>
              <a:r>
                <a:rPr lang="en-US" kern="0" dirty="0"/>
                <a:t>1</a:t>
              </a:r>
            </a:p>
          </p:txBody>
        </p:sp>
      </p:grpSp>
      <p:sp>
        <p:nvSpPr>
          <p:cNvPr id="35" name="TextBox 34"/>
          <p:cNvSpPr txBox="1"/>
          <p:nvPr/>
        </p:nvSpPr>
        <p:spPr>
          <a:xfrm>
            <a:off x="1559308" y="2327064"/>
            <a:ext cx="3735504" cy="323165"/>
          </a:xfrm>
          <a:prstGeom prst="rect">
            <a:avLst/>
          </a:prstGeom>
          <a:noFill/>
        </p:spPr>
        <p:txBody>
          <a:bodyPr wrap="square" lIns="90964" tIns="45482" rIns="90964" bIns="45482" rtlCol="0">
            <a:spAutoFit/>
          </a:bodyPr>
          <a:lstStyle/>
          <a:p>
            <a:pPr defTabSz="583090"/>
            <a:r>
              <a:rPr lang="en-US" sz="1500" dirty="0">
                <a:cs typeface="Trebuchet MS"/>
              </a:rPr>
              <a:t>Survey Overview</a:t>
            </a:r>
            <a:endParaRPr lang="en-US" sz="1500" dirty="0">
              <a:latin typeface="Calibri"/>
            </a:endParaRPr>
          </a:p>
        </p:txBody>
      </p:sp>
      <p:grpSp>
        <p:nvGrpSpPr>
          <p:cNvPr id="36" name="Group 35">
            <a:extLst>
              <a:ext uri="{FF2B5EF4-FFF2-40B4-BE49-F238E27FC236}">
                <a16:creationId xmlns:a16="http://schemas.microsoft.com/office/drawing/2014/main" id="{4C7AA97C-A3F8-4276-9FD1-DCE509CB0F47}"/>
              </a:ext>
            </a:extLst>
          </p:cNvPr>
          <p:cNvGrpSpPr/>
          <p:nvPr/>
        </p:nvGrpSpPr>
        <p:grpSpPr>
          <a:xfrm>
            <a:off x="739585" y="2147598"/>
            <a:ext cx="672802" cy="672802"/>
            <a:chOff x="755592" y="2377831"/>
            <a:chExt cx="672802" cy="672802"/>
          </a:xfrm>
        </p:grpSpPr>
        <p:sp>
          <p:nvSpPr>
            <p:cNvPr id="37" name="Oval 36">
              <a:extLst>
                <a:ext uri="{FF2B5EF4-FFF2-40B4-BE49-F238E27FC236}">
                  <a16:creationId xmlns:a16="http://schemas.microsoft.com/office/drawing/2014/main" id="{BC629B26-3BC7-4123-A46D-C3F201477C8D}"/>
                </a:ext>
              </a:extLst>
            </p:cNvPr>
            <p:cNvSpPr/>
            <p:nvPr/>
          </p:nvSpPr>
          <p:spPr>
            <a:xfrm>
              <a:off x="755592" y="2377831"/>
              <a:ext cx="672802" cy="672802"/>
            </a:xfrm>
            <a:prstGeom prst="ellipse">
              <a:avLst/>
            </a:prstGeom>
            <a:solidFill>
              <a:srgbClr val="00A9AC"/>
            </a:solidFill>
            <a:ln w="9525" cap="flat" cmpd="sng" algn="ctr">
              <a:noFill/>
              <a:prstDash val="solid"/>
            </a:ln>
            <a:effectLst>
              <a:outerShdw blurRad="40000" dist="23000" dir="5400000" rotWithShape="0">
                <a:srgbClr val="000000">
                  <a:alpha val="35000"/>
                </a:srgbClr>
              </a:outerShdw>
            </a:effectLst>
          </p:spPr>
          <p:txBody>
            <a:bodyPr rtlCol="0" anchor="ctr"/>
            <a:lstStyle/>
            <a:p>
              <a:pPr algn="ctr" defTabSz="583090"/>
              <a:endParaRPr lang="en-US" sz="2300" kern="0">
                <a:solidFill>
                  <a:prstClr val="white"/>
                </a:solidFill>
                <a:latin typeface="Calibri"/>
              </a:endParaRPr>
            </a:p>
          </p:txBody>
        </p:sp>
        <p:sp>
          <p:nvSpPr>
            <p:cNvPr id="38" name="TextBox 37"/>
            <p:cNvSpPr txBox="1"/>
            <p:nvPr/>
          </p:nvSpPr>
          <p:spPr>
            <a:xfrm>
              <a:off x="784058" y="2506483"/>
              <a:ext cx="615870" cy="415498"/>
            </a:xfrm>
            <a:prstGeom prst="rect">
              <a:avLst/>
            </a:prstGeom>
            <a:noFill/>
          </p:spPr>
          <p:txBody>
            <a:bodyPr wrap="square" rtlCol="0">
              <a:spAutoFit/>
            </a:bodyPr>
            <a:lstStyle>
              <a:defPPr>
                <a:defRPr lang="en-US"/>
              </a:defPPr>
              <a:lvl1pPr algn="ctr" defTabSz="586082">
                <a:defRPr sz="2100">
                  <a:solidFill>
                    <a:prstClr val="white"/>
                  </a:solidFill>
                  <a:latin typeface="Trebuchet MS"/>
                </a:defRPr>
              </a:lvl1pPr>
            </a:lstStyle>
            <a:p>
              <a:pPr defTabSz="583178"/>
              <a:r>
                <a:rPr lang="en-US" kern="0" dirty="0"/>
                <a:t>2</a:t>
              </a:r>
            </a:p>
          </p:txBody>
        </p:sp>
      </p:grpSp>
      <p:sp>
        <p:nvSpPr>
          <p:cNvPr id="39" name="TextBox 38"/>
          <p:cNvSpPr txBox="1"/>
          <p:nvPr/>
        </p:nvSpPr>
        <p:spPr>
          <a:xfrm>
            <a:off x="1559342" y="3238431"/>
            <a:ext cx="4519959" cy="322685"/>
          </a:xfrm>
          <a:prstGeom prst="rect">
            <a:avLst/>
          </a:prstGeom>
          <a:noFill/>
        </p:spPr>
        <p:txBody>
          <a:bodyPr wrap="square" lIns="90964" tIns="45482" rIns="90964" bIns="45482" rtlCol="0">
            <a:spAutoFit/>
          </a:bodyPr>
          <a:lstStyle>
            <a:defPPr>
              <a:defRPr lang="en-US"/>
            </a:defPPr>
            <a:lvl1pPr defTabSz="586082">
              <a:defRPr sz="1500">
                <a:solidFill>
                  <a:prstClr val="white"/>
                </a:solidFill>
                <a:latin typeface="Trebuchet MS"/>
                <a:cs typeface="Trebuchet MS"/>
              </a:defRPr>
            </a:lvl1pPr>
          </a:lstStyle>
          <a:p>
            <a:pPr defTabSz="583178"/>
            <a:r>
              <a:rPr lang="en-US" altLang="en-US" kern="0" dirty="0">
                <a:solidFill>
                  <a:schemeClr val="tx1"/>
                </a:solidFill>
              </a:rPr>
              <a:t>The 360 Relationship Between Millennials and TV</a:t>
            </a:r>
            <a:endParaRPr lang="en-US" kern="0" dirty="0">
              <a:solidFill>
                <a:schemeClr val="tx1"/>
              </a:solidFill>
            </a:endParaRPr>
          </a:p>
        </p:txBody>
      </p:sp>
      <p:grpSp>
        <p:nvGrpSpPr>
          <p:cNvPr id="40" name="Group 39">
            <a:extLst>
              <a:ext uri="{FF2B5EF4-FFF2-40B4-BE49-F238E27FC236}">
                <a16:creationId xmlns:a16="http://schemas.microsoft.com/office/drawing/2014/main" id="{DAD7EC2F-0034-4F2B-A397-E0FCD4DD415E}"/>
              </a:ext>
            </a:extLst>
          </p:cNvPr>
          <p:cNvGrpSpPr/>
          <p:nvPr/>
        </p:nvGrpSpPr>
        <p:grpSpPr>
          <a:xfrm>
            <a:off x="666159" y="3062024"/>
            <a:ext cx="819723" cy="672802"/>
            <a:chOff x="653656" y="3280562"/>
            <a:chExt cx="819723" cy="672802"/>
          </a:xfrm>
        </p:grpSpPr>
        <p:sp>
          <p:nvSpPr>
            <p:cNvPr id="41" name="Oval 40"/>
            <p:cNvSpPr/>
            <p:nvPr/>
          </p:nvSpPr>
          <p:spPr>
            <a:xfrm>
              <a:off x="727116" y="3280562"/>
              <a:ext cx="672802" cy="672802"/>
            </a:xfrm>
            <a:prstGeom prst="ellipse">
              <a:avLst/>
            </a:prstGeom>
            <a:solidFill>
              <a:srgbClr val="00A9AC"/>
            </a:solidFill>
            <a:ln w="9525" cap="flat" cmpd="sng" algn="ctr">
              <a:noFill/>
              <a:prstDash val="solid"/>
            </a:ln>
            <a:effectLst>
              <a:outerShdw blurRad="40000" dist="23000" dir="5400000" rotWithShape="0">
                <a:srgbClr val="000000">
                  <a:alpha val="35000"/>
                </a:srgbClr>
              </a:outerShdw>
            </a:effectLst>
          </p:spPr>
          <p:txBody>
            <a:bodyPr rtlCol="0" anchor="ctr"/>
            <a:lstStyle/>
            <a:p>
              <a:pPr algn="ctr" defTabSz="583090"/>
              <a:endParaRPr lang="en-US" sz="2300" kern="0">
                <a:solidFill>
                  <a:prstClr val="white"/>
                </a:solidFill>
                <a:latin typeface="Calibri"/>
              </a:endParaRPr>
            </a:p>
          </p:txBody>
        </p:sp>
        <p:sp>
          <p:nvSpPr>
            <p:cNvPr id="42" name="TextBox 41"/>
            <p:cNvSpPr txBox="1"/>
            <p:nvPr/>
          </p:nvSpPr>
          <p:spPr>
            <a:xfrm>
              <a:off x="653656" y="3434545"/>
              <a:ext cx="819723" cy="415498"/>
            </a:xfrm>
            <a:prstGeom prst="rect">
              <a:avLst/>
            </a:prstGeom>
            <a:noFill/>
          </p:spPr>
          <p:txBody>
            <a:bodyPr wrap="square" rtlCol="0">
              <a:spAutoFit/>
            </a:bodyPr>
            <a:lstStyle>
              <a:defPPr>
                <a:defRPr lang="en-US"/>
              </a:defPPr>
              <a:lvl1pPr algn="ctr" defTabSz="586082">
                <a:defRPr sz="2100">
                  <a:solidFill>
                    <a:prstClr val="white"/>
                  </a:solidFill>
                  <a:latin typeface="Trebuchet MS"/>
                </a:defRPr>
              </a:lvl1pPr>
            </a:lstStyle>
            <a:p>
              <a:pPr defTabSz="583178"/>
              <a:r>
                <a:rPr lang="en-US" kern="0" dirty="0"/>
                <a:t>3</a:t>
              </a:r>
            </a:p>
          </p:txBody>
        </p:sp>
      </p:grpSp>
      <p:sp>
        <p:nvSpPr>
          <p:cNvPr id="43" name="TextBox 42"/>
          <p:cNvSpPr txBox="1"/>
          <p:nvPr/>
        </p:nvSpPr>
        <p:spPr>
          <a:xfrm>
            <a:off x="1559308" y="4152757"/>
            <a:ext cx="5940766" cy="322685"/>
          </a:xfrm>
          <a:prstGeom prst="rect">
            <a:avLst/>
          </a:prstGeom>
          <a:noFill/>
        </p:spPr>
        <p:txBody>
          <a:bodyPr wrap="square" lIns="90964" tIns="45482" rIns="90964" bIns="45482" rtlCol="0">
            <a:spAutoFit/>
          </a:bodyPr>
          <a:lstStyle>
            <a:defPPr>
              <a:defRPr lang="en-US"/>
            </a:defPPr>
            <a:lvl1pPr defTabSz="586082">
              <a:defRPr sz="1500">
                <a:solidFill>
                  <a:prstClr val="white"/>
                </a:solidFill>
                <a:latin typeface="Trebuchet MS"/>
                <a:cs typeface="Trebuchet MS"/>
              </a:defRPr>
            </a:lvl1pPr>
          </a:lstStyle>
          <a:p>
            <a:pPr defTabSz="583178"/>
            <a:r>
              <a:rPr lang="en-US" altLang="en-US" kern="0" dirty="0">
                <a:solidFill>
                  <a:schemeClr val="tx1"/>
                </a:solidFill>
              </a:rPr>
              <a:t>Evaluating the “Emotional Stakes” Of Original YouTube Content</a:t>
            </a:r>
            <a:endParaRPr lang="en-US" kern="0" dirty="0">
              <a:solidFill>
                <a:schemeClr val="tx1"/>
              </a:solidFill>
            </a:endParaRPr>
          </a:p>
        </p:txBody>
      </p:sp>
      <p:grpSp>
        <p:nvGrpSpPr>
          <p:cNvPr id="44" name="Group 43">
            <a:extLst>
              <a:ext uri="{FF2B5EF4-FFF2-40B4-BE49-F238E27FC236}">
                <a16:creationId xmlns:a16="http://schemas.microsoft.com/office/drawing/2014/main" id="{EE23FE14-8AF1-4B21-BF82-9638C8766E56}"/>
              </a:ext>
            </a:extLst>
          </p:cNvPr>
          <p:cNvGrpSpPr/>
          <p:nvPr/>
        </p:nvGrpSpPr>
        <p:grpSpPr>
          <a:xfrm>
            <a:off x="666159" y="3976450"/>
            <a:ext cx="819723" cy="672802"/>
            <a:chOff x="678593" y="4248523"/>
            <a:chExt cx="819723" cy="672802"/>
          </a:xfrm>
        </p:grpSpPr>
        <p:sp>
          <p:nvSpPr>
            <p:cNvPr id="45" name="Oval 44"/>
            <p:cNvSpPr/>
            <p:nvPr/>
          </p:nvSpPr>
          <p:spPr>
            <a:xfrm>
              <a:off x="752053" y="4248523"/>
              <a:ext cx="672802" cy="672802"/>
            </a:xfrm>
            <a:prstGeom prst="ellipse">
              <a:avLst/>
            </a:prstGeom>
            <a:solidFill>
              <a:srgbClr val="00A9AC"/>
            </a:solidFill>
            <a:ln w="9525" cap="flat" cmpd="sng" algn="ctr">
              <a:noFill/>
              <a:prstDash val="solid"/>
            </a:ln>
            <a:effectLst>
              <a:outerShdw blurRad="40000" dist="23000" dir="5400000" rotWithShape="0">
                <a:srgbClr val="000000">
                  <a:alpha val="35000"/>
                </a:srgbClr>
              </a:outerShdw>
            </a:effectLst>
          </p:spPr>
          <p:txBody>
            <a:bodyPr rtlCol="0" anchor="ctr"/>
            <a:lstStyle/>
            <a:p>
              <a:pPr algn="ctr" defTabSz="583090"/>
              <a:endParaRPr lang="en-US" sz="2300" kern="0">
                <a:solidFill>
                  <a:prstClr val="white"/>
                </a:solidFill>
                <a:latin typeface="Calibri"/>
              </a:endParaRPr>
            </a:p>
          </p:txBody>
        </p:sp>
        <p:sp>
          <p:nvSpPr>
            <p:cNvPr id="46" name="TextBox 45"/>
            <p:cNvSpPr txBox="1"/>
            <p:nvPr/>
          </p:nvSpPr>
          <p:spPr>
            <a:xfrm>
              <a:off x="678593" y="4364198"/>
              <a:ext cx="819723" cy="415498"/>
            </a:xfrm>
            <a:prstGeom prst="rect">
              <a:avLst/>
            </a:prstGeom>
            <a:noFill/>
          </p:spPr>
          <p:txBody>
            <a:bodyPr wrap="square" rtlCol="0">
              <a:spAutoFit/>
            </a:bodyPr>
            <a:lstStyle>
              <a:defPPr>
                <a:defRPr lang="en-US"/>
              </a:defPPr>
              <a:lvl1pPr algn="ctr" defTabSz="586082">
                <a:defRPr sz="2100">
                  <a:solidFill>
                    <a:prstClr val="white"/>
                  </a:solidFill>
                  <a:latin typeface="Trebuchet MS"/>
                </a:defRPr>
              </a:lvl1pPr>
            </a:lstStyle>
            <a:p>
              <a:pPr defTabSz="583178"/>
              <a:r>
                <a:rPr lang="en-US" kern="0" dirty="0"/>
                <a:t>4</a:t>
              </a:r>
            </a:p>
          </p:txBody>
        </p:sp>
      </p:grpSp>
      <p:sp>
        <p:nvSpPr>
          <p:cNvPr id="47" name="TextBox 46">
            <a:extLst>
              <a:ext uri="{FF2B5EF4-FFF2-40B4-BE49-F238E27FC236}">
                <a16:creationId xmlns:a16="http://schemas.microsoft.com/office/drawing/2014/main" id="{F3D5D51E-092F-4558-84C0-4555BF4452A7}"/>
              </a:ext>
            </a:extLst>
          </p:cNvPr>
          <p:cNvSpPr txBox="1"/>
          <p:nvPr/>
        </p:nvSpPr>
        <p:spPr>
          <a:xfrm>
            <a:off x="1559308" y="5065728"/>
            <a:ext cx="3735504" cy="323165"/>
          </a:xfrm>
          <a:prstGeom prst="rect">
            <a:avLst/>
          </a:prstGeom>
          <a:noFill/>
        </p:spPr>
        <p:txBody>
          <a:bodyPr wrap="square" lIns="90964" tIns="45482" rIns="90964" bIns="45482" rtlCol="0">
            <a:spAutoFit/>
          </a:bodyPr>
          <a:lstStyle/>
          <a:p>
            <a:pPr defTabSz="583090"/>
            <a:r>
              <a:rPr lang="en-US" sz="1500" dirty="0">
                <a:cs typeface="Trebuchet MS"/>
              </a:rPr>
              <a:t>Parting Thoughts</a:t>
            </a:r>
            <a:endParaRPr lang="en-US" sz="1500" dirty="0">
              <a:latin typeface="Calibri"/>
            </a:endParaRPr>
          </a:p>
        </p:txBody>
      </p:sp>
      <p:grpSp>
        <p:nvGrpSpPr>
          <p:cNvPr id="48" name="Group 47">
            <a:extLst>
              <a:ext uri="{FF2B5EF4-FFF2-40B4-BE49-F238E27FC236}">
                <a16:creationId xmlns:a16="http://schemas.microsoft.com/office/drawing/2014/main" id="{DD2497A3-45F9-4E5F-A3A6-D2AEF5C9B458}"/>
              </a:ext>
            </a:extLst>
          </p:cNvPr>
          <p:cNvGrpSpPr/>
          <p:nvPr/>
        </p:nvGrpSpPr>
        <p:grpSpPr>
          <a:xfrm>
            <a:off x="739585" y="4890876"/>
            <a:ext cx="672802" cy="672802"/>
            <a:chOff x="763865" y="5250066"/>
            <a:chExt cx="672802" cy="672802"/>
          </a:xfrm>
        </p:grpSpPr>
        <p:sp>
          <p:nvSpPr>
            <p:cNvPr id="49" name="Oval 48">
              <a:extLst>
                <a:ext uri="{FF2B5EF4-FFF2-40B4-BE49-F238E27FC236}">
                  <a16:creationId xmlns:a16="http://schemas.microsoft.com/office/drawing/2014/main" id="{CF1619C8-0F6D-4ACD-8359-F1226B38C385}"/>
                </a:ext>
              </a:extLst>
            </p:cNvPr>
            <p:cNvSpPr/>
            <p:nvPr/>
          </p:nvSpPr>
          <p:spPr>
            <a:xfrm>
              <a:off x="763865" y="5250066"/>
              <a:ext cx="672802" cy="672802"/>
            </a:xfrm>
            <a:prstGeom prst="ellipse">
              <a:avLst/>
            </a:prstGeom>
            <a:solidFill>
              <a:srgbClr val="00A9AC"/>
            </a:solidFill>
            <a:ln w="9525" cap="flat" cmpd="sng" algn="ctr">
              <a:noFill/>
              <a:prstDash val="solid"/>
            </a:ln>
            <a:effectLst>
              <a:outerShdw blurRad="40000" dist="23000" dir="5400000" rotWithShape="0">
                <a:srgbClr val="000000">
                  <a:alpha val="35000"/>
                </a:srgbClr>
              </a:outerShdw>
            </a:effectLst>
          </p:spPr>
          <p:txBody>
            <a:bodyPr rtlCol="0" anchor="ctr"/>
            <a:lstStyle/>
            <a:p>
              <a:pPr algn="ctr" defTabSz="583090"/>
              <a:endParaRPr lang="en-US" sz="2300" kern="0">
                <a:solidFill>
                  <a:prstClr val="white"/>
                </a:solidFill>
                <a:latin typeface="Calibri"/>
              </a:endParaRPr>
            </a:p>
          </p:txBody>
        </p:sp>
        <p:sp>
          <p:nvSpPr>
            <p:cNvPr id="50" name="TextBox 49">
              <a:extLst>
                <a:ext uri="{FF2B5EF4-FFF2-40B4-BE49-F238E27FC236}">
                  <a16:creationId xmlns:a16="http://schemas.microsoft.com/office/drawing/2014/main" id="{9DDF64E9-0C19-4D67-8415-24B27813D735}"/>
                </a:ext>
              </a:extLst>
            </p:cNvPr>
            <p:cNvSpPr txBox="1"/>
            <p:nvPr/>
          </p:nvSpPr>
          <p:spPr>
            <a:xfrm>
              <a:off x="792331" y="5378718"/>
              <a:ext cx="615870" cy="415498"/>
            </a:xfrm>
            <a:prstGeom prst="rect">
              <a:avLst/>
            </a:prstGeom>
            <a:noFill/>
          </p:spPr>
          <p:txBody>
            <a:bodyPr wrap="square" rtlCol="0">
              <a:spAutoFit/>
            </a:bodyPr>
            <a:lstStyle/>
            <a:p>
              <a:pPr algn="ctr" defTabSz="583090"/>
              <a:r>
                <a:rPr lang="en-US" sz="2100" kern="0" dirty="0">
                  <a:solidFill>
                    <a:prstClr val="white"/>
                  </a:solidFill>
                </a:rPr>
                <a:t>5</a:t>
              </a:r>
              <a:endParaRPr lang="en-US" sz="2100" kern="0" dirty="0">
                <a:solidFill>
                  <a:prstClr val="black"/>
                </a:solidFill>
                <a:latin typeface="Calibri"/>
              </a:endParaRPr>
            </a:p>
          </p:txBody>
        </p:sp>
      </p:grpSp>
      <p:grpSp>
        <p:nvGrpSpPr>
          <p:cNvPr id="51" name="Group 50">
            <a:extLst>
              <a:ext uri="{FF2B5EF4-FFF2-40B4-BE49-F238E27FC236}">
                <a16:creationId xmlns:a16="http://schemas.microsoft.com/office/drawing/2014/main" id="{D88493E9-6DC3-460B-9670-0385F7B9A6D6}"/>
              </a:ext>
            </a:extLst>
          </p:cNvPr>
          <p:cNvGrpSpPr/>
          <p:nvPr/>
        </p:nvGrpSpPr>
        <p:grpSpPr>
          <a:xfrm>
            <a:off x="739585" y="5805301"/>
            <a:ext cx="672802" cy="672802"/>
            <a:chOff x="752572" y="5994870"/>
            <a:chExt cx="672802" cy="672802"/>
          </a:xfrm>
        </p:grpSpPr>
        <p:sp>
          <p:nvSpPr>
            <p:cNvPr id="52" name="Oval 51">
              <a:extLst>
                <a:ext uri="{FF2B5EF4-FFF2-40B4-BE49-F238E27FC236}">
                  <a16:creationId xmlns:a16="http://schemas.microsoft.com/office/drawing/2014/main" id="{C14EAB42-5BDA-4E13-8A27-6A0F9DDD94CF}"/>
                </a:ext>
              </a:extLst>
            </p:cNvPr>
            <p:cNvSpPr/>
            <p:nvPr/>
          </p:nvSpPr>
          <p:spPr>
            <a:xfrm>
              <a:off x="752572" y="5994870"/>
              <a:ext cx="672802" cy="672802"/>
            </a:xfrm>
            <a:prstGeom prst="ellipse">
              <a:avLst/>
            </a:prstGeom>
            <a:solidFill>
              <a:srgbClr val="00A9AC"/>
            </a:solidFill>
            <a:ln w="9525" cap="flat" cmpd="sng" algn="ctr">
              <a:noFill/>
              <a:prstDash val="solid"/>
            </a:ln>
            <a:effectLst>
              <a:outerShdw blurRad="40000" dist="23000" dir="5400000" rotWithShape="0">
                <a:srgbClr val="000000">
                  <a:alpha val="35000"/>
                </a:srgbClr>
              </a:outerShdw>
            </a:effectLst>
          </p:spPr>
          <p:txBody>
            <a:bodyPr rtlCol="0" anchor="ctr"/>
            <a:lstStyle/>
            <a:p>
              <a:pPr algn="ctr" defTabSz="583090"/>
              <a:endParaRPr lang="en-US" sz="2300" kern="0">
                <a:solidFill>
                  <a:prstClr val="white"/>
                </a:solidFill>
                <a:latin typeface="Calibri"/>
              </a:endParaRPr>
            </a:p>
          </p:txBody>
        </p:sp>
        <p:sp>
          <p:nvSpPr>
            <p:cNvPr id="53" name="TextBox 52">
              <a:extLst>
                <a:ext uri="{FF2B5EF4-FFF2-40B4-BE49-F238E27FC236}">
                  <a16:creationId xmlns:a16="http://schemas.microsoft.com/office/drawing/2014/main" id="{974C3EE4-AED8-4E8D-8412-E7C3737B7338}"/>
                </a:ext>
              </a:extLst>
            </p:cNvPr>
            <p:cNvSpPr txBox="1"/>
            <p:nvPr/>
          </p:nvSpPr>
          <p:spPr>
            <a:xfrm>
              <a:off x="781038" y="6123522"/>
              <a:ext cx="615870" cy="415498"/>
            </a:xfrm>
            <a:prstGeom prst="rect">
              <a:avLst/>
            </a:prstGeom>
            <a:noFill/>
          </p:spPr>
          <p:txBody>
            <a:bodyPr wrap="square" rtlCol="0">
              <a:spAutoFit/>
            </a:bodyPr>
            <a:lstStyle/>
            <a:p>
              <a:pPr algn="ctr" defTabSz="583090"/>
              <a:r>
                <a:rPr lang="en-US" sz="2100" kern="0" dirty="0">
                  <a:solidFill>
                    <a:prstClr val="white"/>
                  </a:solidFill>
                </a:rPr>
                <a:t>6</a:t>
              </a:r>
              <a:endParaRPr lang="en-US" sz="2100" kern="0" dirty="0">
                <a:solidFill>
                  <a:prstClr val="black"/>
                </a:solidFill>
                <a:latin typeface="Calibri"/>
              </a:endParaRPr>
            </a:p>
          </p:txBody>
        </p:sp>
      </p:grpSp>
      <p:sp>
        <p:nvSpPr>
          <p:cNvPr id="54" name="TextBox 53">
            <a:extLst>
              <a:ext uri="{FF2B5EF4-FFF2-40B4-BE49-F238E27FC236}">
                <a16:creationId xmlns:a16="http://schemas.microsoft.com/office/drawing/2014/main" id="{F8BA8B2C-277B-4FFF-99D3-296ECF41D548}"/>
              </a:ext>
            </a:extLst>
          </p:cNvPr>
          <p:cNvSpPr txBox="1"/>
          <p:nvPr/>
        </p:nvSpPr>
        <p:spPr>
          <a:xfrm>
            <a:off x="1559308" y="5982021"/>
            <a:ext cx="3735504" cy="323165"/>
          </a:xfrm>
          <a:prstGeom prst="rect">
            <a:avLst/>
          </a:prstGeom>
          <a:noFill/>
        </p:spPr>
        <p:txBody>
          <a:bodyPr wrap="square" lIns="90964" tIns="45482" rIns="90964" bIns="45482" rtlCol="0">
            <a:spAutoFit/>
          </a:bodyPr>
          <a:lstStyle/>
          <a:p>
            <a:pPr defTabSz="583090"/>
            <a:r>
              <a:rPr lang="en-US" sz="1500" dirty="0">
                <a:cs typeface="Trebuchet MS"/>
              </a:rPr>
              <a:t>Contact Information</a:t>
            </a:r>
            <a:endParaRPr lang="en-US" sz="1500" dirty="0">
              <a:latin typeface="Calibri"/>
            </a:endParaRPr>
          </a:p>
        </p:txBody>
      </p:sp>
    </p:spTree>
    <p:extLst>
      <p:ext uri="{BB962C8B-B14F-4D97-AF65-F5344CB8AC3E}">
        <p14:creationId xmlns:p14="http://schemas.microsoft.com/office/powerpoint/2010/main" val="39742955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CFBB626-8813-444E-AAA7-3628F8B3248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420655" y="-5013"/>
            <a:ext cx="7771346" cy="6858000"/>
          </a:xfrm>
          <a:prstGeom prst="rect">
            <a:avLst/>
          </a:prstGeom>
        </p:spPr>
      </p:pic>
      <p:sp>
        <p:nvSpPr>
          <p:cNvPr id="9" name="TextBox 8"/>
          <p:cNvSpPr txBox="1"/>
          <p:nvPr/>
        </p:nvSpPr>
        <p:spPr>
          <a:xfrm>
            <a:off x="355595" y="1602621"/>
            <a:ext cx="4065059" cy="457013"/>
          </a:xfrm>
          <a:prstGeom prst="rect">
            <a:avLst/>
          </a:prstGeom>
          <a:noFill/>
        </p:spPr>
        <p:txBody>
          <a:bodyPr wrap="square" lIns="45522" tIns="22747" rIns="45522" bIns="22747" rtlCol="0">
            <a:spAutoFit/>
          </a:bodyPr>
          <a:lstStyle/>
          <a:p>
            <a:pPr defTabSz="583706">
              <a:lnSpc>
                <a:spcPts val="3572"/>
              </a:lnSpc>
            </a:pPr>
            <a:r>
              <a:rPr lang="en-US" sz="2200" dirty="0">
                <a:solidFill>
                  <a:srgbClr val="00A4A8"/>
                </a:solidFill>
                <a:cs typeface="Trebuchet MS"/>
              </a:rPr>
              <a:t>The Communal Aspect of TV</a:t>
            </a:r>
          </a:p>
        </p:txBody>
      </p:sp>
      <p:sp>
        <p:nvSpPr>
          <p:cNvPr id="14" name="TextBox 13"/>
          <p:cNvSpPr txBox="1"/>
          <p:nvPr/>
        </p:nvSpPr>
        <p:spPr>
          <a:xfrm>
            <a:off x="11784358" y="6575988"/>
            <a:ext cx="407642" cy="276999"/>
          </a:xfrm>
          <a:prstGeom prst="rect">
            <a:avLst/>
          </a:prstGeom>
          <a:noFill/>
        </p:spPr>
        <p:txBody>
          <a:bodyPr wrap="square" lIns="45522" tIns="22747" rIns="45522" bIns="22747" rtlCol="0">
            <a:spAutoFit/>
          </a:bodyPr>
          <a:lstStyle/>
          <a:p>
            <a:pPr algn="ctr" defTabSz="583706"/>
            <a:fld id="{E9BAD033-1638-B34E-BAC8-DEB32676E2C7}" type="slidenum">
              <a:rPr lang="en-US" sz="1500">
                <a:solidFill>
                  <a:srgbClr val="C0C1BF"/>
                </a:solidFill>
                <a:cs typeface="Trebuchet MS"/>
              </a:rPr>
              <a:pPr algn="ctr" defTabSz="583706"/>
              <a:t>20</a:t>
            </a:fld>
            <a:endParaRPr lang="en-US" sz="1500" dirty="0">
              <a:solidFill>
                <a:prstClr val="black"/>
              </a:solidFill>
            </a:endParaRPr>
          </a:p>
        </p:txBody>
      </p:sp>
      <p:sp>
        <p:nvSpPr>
          <p:cNvPr id="17" name="TextBox 16"/>
          <p:cNvSpPr txBox="1"/>
          <p:nvPr/>
        </p:nvSpPr>
        <p:spPr>
          <a:xfrm>
            <a:off x="355595" y="2416072"/>
            <a:ext cx="3419645" cy="1201319"/>
          </a:xfrm>
          <a:prstGeom prst="rect">
            <a:avLst/>
          </a:prstGeom>
          <a:noFill/>
        </p:spPr>
        <p:txBody>
          <a:bodyPr wrap="square" lIns="45522" tIns="22747" rIns="45522" bIns="22747" rtlCol="0">
            <a:spAutoFit/>
          </a:bodyPr>
          <a:lstStyle/>
          <a:p>
            <a:pPr defTabSz="583706">
              <a:lnSpc>
                <a:spcPts val="1800"/>
              </a:lnSpc>
            </a:pPr>
            <a:r>
              <a:rPr lang="en-US" sz="2000" dirty="0">
                <a:solidFill>
                  <a:schemeClr val="bg1"/>
                </a:solidFill>
              </a:rPr>
              <a:t>64% of Millennials enjoy watching their favorite programs with their friends and family (vs. 54% for the average adult)</a:t>
            </a:r>
            <a:endParaRPr lang="en-US" sz="2000" dirty="0">
              <a:solidFill>
                <a:schemeClr val="bg1"/>
              </a:solidFill>
              <a:cs typeface="Trebuchet MS"/>
            </a:endParaRPr>
          </a:p>
        </p:txBody>
      </p:sp>
      <p:pic>
        <p:nvPicPr>
          <p:cNvPr id="8" name="Picture 7"/>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56785" y="6652406"/>
            <a:ext cx="2247046" cy="124162"/>
          </a:xfrm>
          <a:prstGeom prst="rect">
            <a:avLst/>
          </a:prstGeom>
        </p:spPr>
      </p:pic>
    </p:spTree>
    <p:extLst>
      <p:ext uri="{BB962C8B-B14F-4D97-AF65-F5344CB8AC3E}">
        <p14:creationId xmlns:p14="http://schemas.microsoft.com/office/powerpoint/2010/main" val="5816658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95000"/>
          </a:schemeClr>
        </a:solidFill>
        <a:effectLst/>
      </p:bgPr>
    </p:bg>
    <p:spTree>
      <p:nvGrpSpPr>
        <p:cNvPr id="1" name=""/>
        <p:cNvGrpSpPr/>
        <p:nvPr/>
      </p:nvGrpSpPr>
      <p:grpSpPr>
        <a:xfrm>
          <a:off x="0" y="0"/>
          <a:ext cx="0" cy="0"/>
          <a:chOff x="0" y="0"/>
          <a:chExt cx="0" cy="0"/>
        </a:xfrm>
      </p:grpSpPr>
      <p:sp>
        <p:nvSpPr>
          <p:cNvPr id="11" name="Text Placeholder 2"/>
          <p:cNvSpPr txBox="1">
            <a:spLocks/>
          </p:cNvSpPr>
          <p:nvPr/>
        </p:nvSpPr>
        <p:spPr>
          <a:xfrm>
            <a:off x="1693333" y="1497175"/>
            <a:ext cx="8805334" cy="368686"/>
          </a:xfrm>
          <a:prstGeom prst="rect">
            <a:avLst/>
          </a:prstGeom>
        </p:spPr>
        <p:txBody>
          <a:bodyPr vert="horz" lIns="90964" tIns="45482" rIns="90964" bIns="45482"/>
          <a:lstStyle>
            <a:lvl1pPr marL="0" indent="0" algn="ctr" defTabSz="457200" rtl="0" eaLnBrk="1" latinLnBrk="0" hangingPunct="1">
              <a:spcBef>
                <a:spcPct val="20000"/>
              </a:spcBef>
              <a:buFontTx/>
              <a:buNone/>
              <a:defRPr sz="1800" kern="1200" cap="none">
                <a:solidFill>
                  <a:schemeClr val="tx1"/>
                </a:solidFill>
                <a:latin typeface="Trebuchet MS"/>
                <a:ea typeface="+mn-ea"/>
                <a:cs typeface="Trebuchet M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600" dirty="0"/>
              <a:t>Both Millennials and Adults are eager to learn more about their favorite actors and characters</a:t>
            </a:r>
          </a:p>
        </p:txBody>
      </p:sp>
      <p:sp>
        <p:nvSpPr>
          <p:cNvPr id="10" name="Text Placeholder 3"/>
          <p:cNvSpPr txBox="1">
            <a:spLocks/>
          </p:cNvSpPr>
          <p:nvPr/>
        </p:nvSpPr>
        <p:spPr>
          <a:xfrm>
            <a:off x="53303" y="6509434"/>
            <a:ext cx="7035608" cy="330496"/>
          </a:xfrm>
          <a:prstGeom prst="rect">
            <a:avLst/>
          </a:prstGeom>
        </p:spPr>
        <p:txBody>
          <a:bodyPr vert="horz" lIns="90964" tIns="45482" rIns="90964" bIns="45482"/>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800" dirty="0"/>
              <a:t>Source: VAB / Research Now “Program Engagement” Survey, April 2018. Q14: Again, keeping your favorite TV programs in mind, which of the following statements do you believe are true for you? Check any that apply. Adults = A18+, Millennials = A18-34. Total Respondents=1,001.</a:t>
            </a:r>
          </a:p>
        </p:txBody>
      </p:sp>
      <p:sp>
        <p:nvSpPr>
          <p:cNvPr id="13" name="Title 1">
            <a:extLst>
              <a:ext uri="{FF2B5EF4-FFF2-40B4-BE49-F238E27FC236}">
                <a16:creationId xmlns:a16="http://schemas.microsoft.com/office/drawing/2014/main" id="{1363390A-8EE6-45DB-82CB-479D8709FD2D}"/>
              </a:ext>
            </a:extLst>
          </p:cNvPr>
          <p:cNvSpPr txBox="1">
            <a:spLocks/>
          </p:cNvSpPr>
          <p:nvPr/>
        </p:nvSpPr>
        <p:spPr>
          <a:xfrm>
            <a:off x="768773" y="407317"/>
            <a:ext cx="10654454" cy="876955"/>
          </a:xfrm>
          <a:prstGeom prst="rect">
            <a:avLst/>
          </a:prstGeom>
        </p:spPr>
        <p:txBody>
          <a:bodyPr lIns="90964" tIns="45482" rIns="90964" bIns="45482"/>
          <a:lstStyle>
            <a:lvl1pPr algn="ctr">
              <a:lnSpc>
                <a:spcPts val="2800"/>
              </a:lnSpc>
              <a:spcBef>
                <a:spcPct val="0"/>
              </a:spcBef>
              <a:buNone/>
              <a:defRPr sz="2600" spc="-100" baseline="0">
                <a:solidFill>
                  <a:srgbClr val="000000"/>
                </a:solidFill>
                <a:latin typeface="Trebuchet MS"/>
                <a:ea typeface="+mj-ea"/>
                <a:cs typeface="Trebuchet MS"/>
              </a:defRPr>
            </a:lvl1pPr>
          </a:lstStyle>
          <a:p>
            <a:r>
              <a:rPr lang="en-US" dirty="0">
                <a:solidFill>
                  <a:schemeClr val="tx1"/>
                </a:solidFill>
              </a:rPr>
              <a:t>Millennials Feel Personally Invested In The Characters And Actors Of Their Favorite Shows</a:t>
            </a:r>
          </a:p>
        </p:txBody>
      </p:sp>
      <p:sp>
        <p:nvSpPr>
          <p:cNvPr id="3" name="Heart 2"/>
          <p:cNvSpPr/>
          <p:nvPr/>
        </p:nvSpPr>
        <p:spPr>
          <a:xfrm>
            <a:off x="4133092" y="2196547"/>
            <a:ext cx="3942948" cy="3074323"/>
          </a:xfrm>
          <a:prstGeom prst="heart">
            <a:avLst/>
          </a:prstGeom>
          <a:blipFill>
            <a:blip r:embed="rId3"/>
            <a:stretch>
              <a:fillRect/>
            </a:stretch>
          </a:blipFill>
          <a:ln w="38100">
            <a:solidFill>
              <a:schemeClr val="tx1"/>
            </a:solidFill>
          </a:ln>
        </p:spPr>
        <p:style>
          <a:lnRef idx="1">
            <a:schemeClr val="accent1"/>
          </a:lnRef>
          <a:fillRef idx="3">
            <a:schemeClr val="accent1"/>
          </a:fillRef>
          <a:effectRef idx="2">
            <a:schemeClr val="accent1"/>
          </a:effectRef>
          <a:fontRef idx="minor">
            <a:schemeClr val="lt1"/>
          </a:fontRef>
        </p:style>
        <p:txBody>
          <a:bodyPr lIns="90964" tIns="45482" rIns="90964" bIns="45482" rtlCol="0" anchor="ctr"/>
          <a:lstStyle/>
          <a:p>
            <a:pPr algn="ctr"/>
            <a:endParaRPr lang="en-US">
              <a:solidFill>
                <a:schemeClr val="tx1"/>
              </a:solidFill>
            </a:endParaRPr>
          </a:p>
        </p:txBody>
      </p:sp>
      <p:sp>
        <p:nvSpPr>
          <p:cNvPr id="6" name="TextBox 5"/>
          <p:cNvSpPr txBox="1"/>
          <p:nvPr/>
        </p:nvSpPr>
        <p:spPr>
          <a:xfrm>
            <a:off x="1424201" y="2312792"/>
            <a:ext cx="2140269" cy="600164"/>
          </a:xfrm>
          <a:prstGeom prst="rect">
            <a:avLst/>
          </a:prstGeom>
          <a:noFill/>
        </p:spPr>
        <p:txBody>
          <a:bodyPr wrap="square" lIns="90964" tIns="45482" rIns="90964" bIns="45482" rtlCol="0">
            <a:spAutoFit/>
          </a:bodyPr>
          <a:lstStyle/>
          <a:p>
            <a:pPr algn="ctr"/>
            <a:r>
              <a:rPr lang="en-US" sz="1100" dirty="0"/>
              <a:t>“I feel personally connected to the characters of my favorite TV programs”</a:t>
            </a:r>
          </a:p>
        </p:txBody>
      </p:sp>
      <p:sp>
        <p:nvSpPr>
          <p:cNvPr id="26" name="TextBox 25"/>
          <p:cNvSpPr txBox="1"/>
          <p:nvPr/>
        </p:nvSpPr>
        <p:spPr>
          <a:xfrm>
            <a:off x="1656134" y="2993987"/>
            <a:ext cx="1676403" cy="461665"/>
          </a:xfrm>
          <a:prstGeom prst="rect">
            <a:avLst/>
          </a:prstGeom>
          <a:noFill/>
        </p:spPr>
        <p:txBody>
          <a:bodyPr wrap="square" lIns="90964" tIns="45482" rIns="90964" bIns="45482" rtlCol="0">
            <a:spAutoFit/>
          </a:bodyPr>
          <a:lstStyle/>
          <a:p>
            <a:pPr algn="ctr"/>
            <a:r>
              <a:rPr lang="en-US" sz="2400" b="1" dirty="0">
                <a:solidFill>
                  <a:srgbClr val="50C8A0"/>
                </a:solidFill>
              </a:rPr>
              <a:t>47% </a:t>
            </a:r>
            <a:r>
              <a:rPr lang="en-US" sz="2400" b="1" dirty="0"/>
              <a:t>/ </a:t>
            </a:r>
            <a:r>
              <a:rPr lang="en-US" sz="2400" b="1" dirty="0">
                <a:solidFill>
                  <a:schemeClr val="accent1"/>
                </a:solidFill>
              </a:rPr>
              <a:t>34%</a:t>
            </a:r>
          </a:p>
        </p:txBody>
      </p:sp>
      <p:sp>
        <p:nvSpPr>
          <p:cNvPr id="22" name="TextBox 21"/>
          <p:cNvSpPr txBox="1"/>
          <p:nvPr/>
        </p:nvSpPr>
        <p:spPr>
          <a:xfrm>
            <a:off x="1317186" y="4307353"/>
            <a:ext cx="2509627" cy="600164"/>
          </a:xfrm>
          <a:prstGeom prst="rect">
            <a:avLst/>
          </a:prstGeom>
          <a:noFill/>
        </p:spPr>
        <p:txBody>
          <a:bodyPr wrap="square" lIns="90964" tIns="45482" rIns="90964" bIns="45482" rtlCol="0">
            <a:spAutoFit/>
          </a:bodyPr>
          <a:lstStyle/>
          <a:p>
            <a:pPr algn="ctr"/>
            <a:r>
              <a:rPr lang="en-US" sz="1100" dirty="0"/>
              <a:t>“I have watched other shows or movies because an actor from one of my favorite TV programs was in it”</a:t>
            </a:r>
          </a:p>
        </p:txBody>
      </p:sp>
      <p:sp>
        <p:nvSpPr>
          <p:cNvPr id="27" name="TextBox 26"/>
          <p:cNvSpPr txBox="1"/>
          <p:nvPr/>
        </p:nvSpPr>
        <p:spPr>
          <a:xfrm>
            <a:off x="1681301" y="5128227"/>
            <a:ext cx="1676403" cy="461665"/>
          </a:xfrm>
          <a:prstGeom prst="rect">
            <a:avLst/>
          </a:prstGeom>
          <a:noFill/>
        </p:spPr>
        <p:txBody>
          <a:bodyPr wrap="square" lIns="90964" tIns="45482" rIns="90964" bIns="45482" rtlCol="0">
            <a:spAutoFit/>
          </a:bodyPr>
          <a:lstStyle/>
          <a:p>
            <a:pPr algn="ctr"/>
            <a:r>
              <a:rPr lang="en-US" sz="2400" b="1" dirty="0">
                <a:solidFill>
                  <a:srgbClr val="50C8A0"/>
                </a:solidFill>
              </a:rPr>
              <a:t>57% </a:t>
            </a:r>
            <a:r>
              <a:rPr lang="en-US" sz="2400" b="1" dirty="0"/>
              <a:t>/ </a:t>
            </a:r>
            <a:r>
              <a:rPr lang="en-US" sz="2400" b="1" dirty="0">
                <a:solidFill>
                  <a:srgbClr val="3682B4"/>
                </a:solidFill>
              </a:rPr>
              <a:t>55%</a:t>
            </a:r>
          </a:p>
        </p:txBody>
      </p:sp>
      <p:sp>
        <p:nvSpPr>
          <p:cNvPr id="23" name="TextBox 22"/>
          <p:cNvSpPr txBox="1"/>
          <p:nvPr/>
        </p:nvSpPr>
        <p:spPr>
          <a:xfrm>
            <a:off x="8834268" y="2312793"/>
            <a:ext cx="2354296" cy="938719"/>
          </a:xfrm>
          <a:prstGeom prst="rect">
            <a:avLst/>
          </a:prstGeom>
          <a:noFill/>
        </p:spPr>
        <p:txBody>
          <a:bodyPr wrap="square" lIns="90964" tIns="45482" rIns="90964" bIns="45482" rtlCol="0">
            <a:spAutoFit/>
          </a:bodyPr>
          <a:lstStyle/>
          <a:p>
            <a:pPr algn="ctr"/>
            <a:r>
              <a:rPr lang="en-US" sz="1100" dirty="0"/>
              <a:t>“I have looked up the actors in the show to learn more about them 'Off The Screen’ or to see what other shows/films they have been in”</a:t>
            </a:r>
          </a:p>
        </p:txBody>
      </p:sp>
      <p:sp>
        <p:nvSpPr>
          <p:cNvPr id="28" name="TextBox 27"/>
          <p:cNvSpPr txBox="1"/>
          <p:nvPr/>
        </p:nvSpPr>
        <p:spPr>
          <a:xfrm>
            <a:off x="9173250" y="3264662"/>
            <a:ext cx="1676403" cy="461665"/>
          </a:xfrm>
          <a:prstGeom prst="rect">
            <a:avLst/>
          </a:prstGeom>
          <a:noFill/>
        </p:spPr>
        <p:txBody>
          <a:bodyPr wrap="square" lIns="90964" tIns="45482" rIns="90964" bIns="45482" rtlCol="0">
            <a:spAutoFit/>
          </a:bodyPr>
          <a:lstStyle/>
          <a:p>
            <a:pPr algn="ctr"/>
            <a:r>
              <a:rPr lang="en-US" sz="2400" b="1" dirty="0">
                <a:solidFill>
                  <a:srgbClr val="50C8A0"/>
                </a:solidFill>
              </a:rPr>
              <a:t>58% </a:t>
            </a:r>
            <a:r>
              <a:rPr lang="en-US" sz="2400" b="1" dirty="0"/>
              <a:t>/ </a:t>
            </a:r>
            <a:r>
              <a:rPr lang="en-US" sz="2400" b="1" dirty="0">
                <a:solidFill>
                  <a:srgbClr val="3682B4"/>
                </a:solidFill>
              </a:rPr>
              <a:t>52%</a:t>
            </a:r>
          </a:p>
        </p:txBody>
      </p:sp>
      <p:sp>
        <p:nvSpPr>
          <p:cNvPr id="24" name="TextBox 23"/>
          <p:cNvSpPr txBox="1"/>
          <p:nvPr/>
        </p:nvSpPr>
        <p:spPr>
          <a:xfrm>
            <a:off x="8941317" y="4307360"/>
            <a:ext cx="2140269" cy="769441"/>
          </a:xfrm>
          <a:prstGeom prst="rect">
            <a:avLst/>
          </a:prstGeom>
          <a:noFill/>
        </p:spPr>
        <p:txBody>
          <a:bodyPr wrap="square" lIns="90964" tIns="45482" rIns="90964" bIns="45482" rtlCol="0">
            <a:spAutoFit/>
          </a:bodyPr>
          <a:lstStyle/>
          <a:p>
            <a:pPr algn="ctr"/>
            <a:r>
              <a:rPr lang="en-US" sz="1100" dirty="0"/>
              <a:t>“I have read actor or cast news to learn more about what’s going on 'Behind The Scenes‘”</a:t>
            </a:r>
          </a:p>
        </p:txBody>
      </p:sp>
      <p:sp>
        <p:nvSpPr>
          <p:cNvPr id="29" name="TextBox 28"/>
          <p:cNvSpPr txBox="1"/>
          <p:nvPr/>
        </p:nvSpPr>
        <p:spPr>
          <a:xfrm>
            <a:off x="9173250" y="5149081"/>
            <a:ext cx="1676403" cy="461665"/>
          </a:xfrm>
          <a:prstGeom prst="rect">
            <a:avLst/>
          </a:prstGeom>
          <a:noFill/>
        </p:spPr>
        <p:txBody>
          <a:bodyPr wrap="square" lIns="90964" tIns="45482" rIns="90964" bIns="45482" rtlCol="0">
            <a:spAutoFit/>
          </a:bodyPr>
          <a:lstStyle/>
          <a:p>
            <a:pPr algn="ctr"/>
            <a:r>
              <a:rPr lang="en-US" sz="2400" b="1" dirty="0">
                <a:solidFill>
                  <a:srgbClr val="50C8A0"/>
                </a:solidFill>
              </a:rPr>
              <a:t>46% </a:t>
            </a:r>
            <a:r>
              <a:rPr lang="en-US" sz="2400" b="1" dirty="0"/>
              <a:t>/ </a:t>
            </a:r>
            <a:r>
              <a:rPr lang="en-US" sz="2400" b="1" dirty="0">
                <a:solidFill>
                  <a:srgbClr val="3682B4"/>
                </a:solidFill>
              </a:rPr>
              <a:t>35%</a:t>
            </a:r>
          </a:p>
        </p:txBody>
      </p:sp>
      <p:grpSp>
        <p:nvGrpSpPr>
          <p:cNvPr id="30" name="Group 29">
            <a:extLst>
              <a:ext uri="{FF2B5EF4-FFF2-40B4-BE49-F238E27FC236}">
                <a16:creationId xmlns:a16="http://schemas.microsoft.com/office/drawing/2014/main" id="{15D07F9B-02CD-4336-B8AC-AE2ACC741056}"/>
              </a:ext>
            </a:extLst>
          </p:cNvPr>
          <p:cNvGrpSpPr/>
          <p:nvPr/>
        </p:nvGrpSpPr>
        <p:grpSpPr>
          <a:xfrm>
            <a:off x="4954356" y="5401090"/>
            <a:ext cx="2283288" cy="307777"/>
            <a:chOff x="1971738" y="5597924"/>
            <a:chExt cx="2283288" cy="307777"/>
          </a:xfrm>
        </p:grpSpPr>
        <p:grpSp>
          <p:nvGrpSpPr>
            <p:cNvPr id="31" name="Group 30">
              <a:extLst>
                <a:ext uri="{FF2B5EF4-FFF2-40B4-BE49-F238E27FC236}">
                  <a16:creationId xmlns:a16="http://schemas.microsoft.com/office/drawing/2014/main" id="{09130919-3C2B-4F8B-B885-316FE611B7AB}"/>
                </a:ext>
              </a:extLst>
            </p:cNvPr>
            <p:cNvGrpSpPr/>
            <p:nvPr/>
          </p:nvGrpSpPr>
          <p:grpSpPr>
            <a:xfrm>
              <a:off x="3318356" y="5597924"/>
              <a:ext cx="936670" cy="307777"/>
              <a:chOff x="3123848" y="5418494"/>
              <a:chExt cx="936670" cy="307777"/>
            </a:xfrm>
          </p:grpSpPr>
          <p:sp>
            <p:nvSpPr>
              <p:cNvPr id="35" name="Rectangle 34">
                <a:extLst>
                  <a:ext uri="{FF2B5EF4-FFF2-40B4-BE49-F238E27FC236}">
                    <a16:creationId xmlns:a16="http://schemas.microsoft.com/office/drawing/2014/main" id="{4A71E0F5-6B67-44E9-8B24-B80A92547C81}"/>
                  </a:ext>
                </a:extLst>
              </p:cNvPr>
              <p:cNvSpPr/>
              <p:nvPr/>
            </p:nvSpPr>
            <p:spPr>
              <a:xfrm>
                <a:off x="3123848" y="5481737"/>
                <a:ext cx="190834" cy="181293"/>
              </a:xfrm>
              <a:prstGeom prst="rect">
                <a:avLst/>
              </a:prstGeom>
              <a:solidFill>
                <a:srgbClr val="3682B4"/>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6" name="TextBox 35">
                <a:extLst>
                  <a:ext uri="{FF2B5EF4-FFF2-40B4-BE49-F238E27FC236}">
                    <a16:creationId xmlns:a16="http://schemas.microsoft.com/office/drawing/2014/main" id="{1CD37486-1519-4D08-9E29-F10519076B33}"/>
                  </a:ext>
                </a:extLst>
              </p:cNvPr>
              <p:cNvSpPr txBox="1"/>
              <p:nvPr/>
            </p:nvSpPr>
            <p:spPr>
              <a:xfrm>
                <a:off x="3303640" y="5418494"/>
                <a:ext cx="756878" cy="307777"/>
              </a:xfrm>
              <a:prstGeom prst="rect">
                <a:avLst/>
              </a:prstGeom>
              <a:noFill/>
            </p:spPr>
            <p:txBody>
              <a:bodyPr wrap="square" rtlCol="0">
                <a:spAutoFit/>
              </a:bodyPr>
              <a:lstStyle/>
              <a:p>
                <a:pPr algn="ctr"/>
                <a:r>
                  <a:rPr lang="en-US" sz="1400" b="1" dirty="0"/>
                  <a:t>Adults</a:t>
                </a:r>
              </a:p>
            </p:txBody>
          </p:sp>
        </p:grpSp>
        <p:grpSp>
          <p:nvGrpSpPr>
            <p:cNvPr id="32" name="Group 31">
              <a:extLst>
                <a:ext uri="{FF2B5EF4-FFF2-40B4-BE49-F238E27FC236}">
                  <a16:creationId xmlns:a16="http://schemas.microsoft.com/office/drawing/2014/main" id="{7431F4A1-072F-4E31-B2E5-1BC47F3EFECD}"/>
                </a:ext>
              </a:extLst>
            </p:cNvPr>
            <p:cNvGrpSpPr/>
            <p:nvPr/>
          </p:nvGrpSpPr>
          <p:grpSpPr>
            <a:xfrm>
              <a:off x="1971738" y="5597924"/>
              <a:ext cx="1273580" cy="307777"/>
              <a:chOff x="5323290" y="5431194"/>
              <a:chExt cx="1273580" cy="307777"/>
            </a:xfrm>
          </p:grpSpPr>
          <p:sp>
            <p:nvSpPr>
              <p:cNvPr id="33" name="Rectangle 32">
                <a:extLst>
                  <a:ext uri="{FF2B5EF4-FFF2-40B4-BE49-F238E27FC236}">
                    <a16:creationId xmlns:a16="http://schemas.microsoft.com/office/drawing/2014/main" id="{8D556D94-C47E-4136-89CF-A693ADB74EB0}"/>
                  </a:ext>
                </a:extLst>
              </p:cNvPr>
              <p:cNvSpPr/>
              <p:nvPr/>
            </p:nvSpPr>
            <p:spPr>
              <a:xfrm>
                <a:off x="5323290" y="5481737"/>
                <a:ext cx="190834" cy="181293"/>
              </a:xfrm>
              <a:prstGeom prst="rect">
                <a:avLst/>
              </a:prstGeom>
              <a:solidFill>
                <a:srgbClr val="50C8A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4" name="TextBox 33">
                <a:extLst>
                  <a:ext uri="{FF2B5EF4-FFF2-40B4-BE49-F238E27FC236}">
                    <a16:creationId xmlns:a16="http://schemas.microsoft.com/office/drawing/2014/main" id="{1C29612A-B98B-49AD-A0D9-61881F5E3E34}"/>
                  </a:ext>
                </a:extLst>
              </p:cNvPr>
              <p:cNvSpPr txBox="1"/>
              <p:nvPr/>
            </p:nvSpPr>
            <p:spPr>
              <a:xfrm>
                <a:off x="5488724" y="5431194"/>
                <a:ext cx="1108146" cy="307777"/>
              </a:xfrm>
              <a:prstGeom prst="rect">
                <a:avLst/>
              </a:prstGeom>
              <a:noFill/>
            </p:spPr>
            <p:txBody>
              <a:bodyPr wrap="square" rtlCol="0">
                <a:spAutoFit/>
              </a:bodyPr>
              <a:lstStyle/>
              <a:p>
                <a:pPr algn="ctr"/>
                <a:r>
                  <a:rPr lang="en-US" sz="1400" b="1" dirty="0"/>
                  <a:t>Millennials</a:t>
                </a:r>
              </a:p>
            </p:txBody>
          </p:sp>
        </p:grpSp>
      </p:grpSp>
      <p:graphicFrame>
        <p:nvGraphicFramePr>
          <p:cNvPr id="37" name="Diagram 36">
            <a:extLst>
              <a:ext uri="{FF2B5EF4-FFF2-40B4-BE49-F238E27FC236}">
                <a16:creationId xmlns:a16="http://schemas.microsoft.com/office/drawing/2014/main" id="{4B3A11F5-BDA9-4482-82D0-C3F61B8D2029}"/>
              </a:ext>
            </a:extLst>
          </p:cNvPr>
          <p:cNvGraphicFramePr/>
          <p:nvPr>
            <p:extLst>
              <p:ext uri="{D42A27DB-BD31-4B8C-83A1-F6EECF244321}">
                <p14:modId xmlns:p14="http://schemas.microsoft.com/office/powerpoint/2010/main" val="4215050752"/>
              </p:ext>
            </p:extLst>
          </p:nvPr>
        </p:nvGraphicFramePr>
        <p:xfrm>
          <a:off x="11045138" y="242592"/>
          <a:ext cx="948677" cy="66840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25" name="Picture 24"/>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9537312" y="6652413"/>
            <a:ext cx="2247046" cy="124162"/>
          </a:xfrm>
          <a:prstGeom prst="rect">
            <a:avLst/>
          </a:prstGeom>
        </p:spPr>
      </p:pic>
      <p:sp>
        <p:nvSpPr>
          <p:cNvPr id="39" name="TextBox 38"/>
          <p:cNvSpPr txBox="1"/>
          <p:nvPr/>
        </p:nvSpPr>
        <p:spPr>
          <a:xfrm>
            <a:off x="11784358" y="6575995"/>
            <a:ext cx="407642" cy="276999"/>
          </a:xfrm>
          <a:prstGeom prst="rect">
            <a:avLst/>
          </a:prstGeom>
          <a:noFill/>
        </p:spPr>
        <p:txBody>
          <a:bodyPr wrap="square" lIns="45473" tIns="22719" rIns="45473" bIns="22719" rtlCol="0">
            <a:spAutoFit/>
          </a:bodyPr>
          <a:lstStyle/>
          <a:p>
            <a:pPr algn="ctr" defTabSz="583090"/>
            <a:r>
              <a:rPr lang="en-US" sz="1500" dirty="0">
                <a:solidFill>
                  <a:srgbClr val="C0C1BF"/>
                </a:solidFill>
              </a:rPr>
              <a:t>21</a:t>
            </a:r>
          </a:p>
        </p:txBody>
      </p:sp>
    </p:spTree>
    <p:extLst>
      <p:ext uri="{BB962C8B-B14F-4D97-AF65-F5344CB8AC3E}">
        <p14:creationId xmlns:p14="http://schemas.microsoft.com/office/powerpoint/2010/main" val="38815579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rgbClr val="00A4A8"/>
        </a:solidFill>
        <a:effectLst/>
      </p:bgPr>
    </p:bg>
    <p:spTree>
      <p:nvGrpSpPr>
        <p:cNvPr id="1" name=""/>
        <p:cNvGrpSpPr/>
        <p:nvPr/>
      </p:nvGrpSpPr>
      <p:grpSpPr>
        <a:xfrm>
          <a:off x="0" y="0"/>
          <a:ext cx="0" cy="0"/>
          <a:chOff x="0" y="0"/>
          <a:chExt cx="0" cy="0"/>
        </a:xfrm>
      </p:grpSpPr>
      <p:pic>
        <p:nvPicPr>
          <p:cNvPr id="3076" name="Picture 4" descr="Image result for WHITE TABLET no background">
            <a:extLst>
              <a:ext uri="{FF2B5EF4-FFF2-40B4-BE49-F238E27FC236}">
                <a16:creationId xmlns:a16="http://schemas.microsoft.com/office/drawing/2014/main" id="{2C2A76CF-ACF9-46C9-B216-BEDC8E5A177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347283" y="867036"/>
            <a:ext cx="8823158" cy="533095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1363390A-8EE6-45DB-82CB-479D8709FD2D}"/>
              </a:ext>
            </a:extLst>
          </p:cNvPr>
          <p:cNvSpPr>
            <a:spLocks noGrp="1"/>
          </p:cNvSpPr>
          <p:nvPr>
            <p:ph type="ctrTitle"/>
          </p:nvPr>
        </p:nvSpPr>
        <p:spPr>
          <a:xfrm>
            <a:off x="742882" y="300018"/>
            <a:ext cx="10216014" cy="794203"/>
          </a:xfrm>
        </p:spPr>
        <p:txBody>
          <a:bodyPr/>
          <a:lstStyle/>
          <a:p>
            <a:r>
              <a:rPr lang="en-US" sz="2400" dirty="0">
                <a:solidFill>
                  <a:schemeClr val="bg1"/>
                </a:solidFill>
              </a:rPr>
              <a:t>Millennials’ Favorite TV Shows Are Such Appointment Viewing They Practically Go Through Withdrawal Once A Season Is Over</a:t>
            </a:r>
          </a:p>
        </p:txBody>
      </p:sp>
      <p:sp>
        <p:nvSpPr>
          <p:cNvPr id="7" name="Text Placeholder 3"/>
          <p:cNvSpPr txBox="1">
            <a:spLocks/>
          </p:cNvSpPr>
          <p:nvPr/>
        </p:nvSpPr>
        <p:spPr>
          <a:xfrm>
            <a:off x="15929" y="6444057"/>
            <a:ext cx="7450305" cy="429579"/>
          </a:xfrm>
          <a:prstGeom prst="rect">
            <a:avLst/>
          </a:prstGeom>
        </p:spPr>
        <p:txBody>
          <a:bodyPr vert="horz" lIns="90964" tIns="45482" rIns="90964" bIns="45482"/>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800" dirty="0">
                <a:solidFill>
                  <a:schemeClr val="bg1"/>
                </a:solidFill>
              </a:rPr>
              <a:t>Source: VAB / Research Now “Program Engagement” Survey, April 2018. Q13: Please rate how much you agree or disagree with the following statements. % of Respondents who agree-Top 2 Box (net); Q15: Which of the following statements are true for you? Check any that apply. Adults = A18+, Millennials = A18-34.  Total Respondents=1,001.</a:t>
            </a:r>
          </a:p>
        </p:txBody>
      </p:sp>
      <p:sp>
        <p:nvSpPr>
          <p:cNvPr id="29" name="Title 1">
            <a:extLst>
              <a:ext uri="{FF2B5EF4-FFF2-40B4-BE49-F238E27FC236}">
                <a16:creationId xmlns:a16="http://schemas.microsoft.com/office/drawing/2014/main" id="{99F82A09-D2F1-45DB-A8CC-DDDEBE4FA456}"/>
              </a:ext>
            </a:extLst>
          </p:cNvPr>
          <p:cNvSpPr txBox="1">
            <a:spLocks/>
          </p:cNvSpPr>
          <p:nvPr/>
        </p:nvSpPr>
        <p:spPr>
          <a:xfrm>
            <a:off x="-5593" y="2667898"/>
            <a:ext cx="3820937" cy="1448429"/>
          </a:xfrm>
          <a:prstGeom prst="rect">
            <a:avLst/>
          </a:prstGeom>
        </p:spPr>
        <p:txBody>
          <a:bodyPr lIns="90964" tIns="45482" rIns="90964" bIns="45482"/>
          <a:lstStyle>
            <a:lvl1pPr algn="ctr" defTabSz="457200" rtl="0" eaLnBrk="1" latinLnBrk="0" hangingPunct="1">
              <a:lnSpc>
                <a:spcPts val="2800"/>
              </a:lnSpc>
              <a:spcBef>
                <a:spcPct val="0"/>
              </a:spcBef>
              <a:buNone/>
              <a:defRPr sz="2600" kern="1200" spc="-100" baseline="0">
                <a:solidFill>
                  <a:srgbClr val="000000"/>
                </a:solidFill>
                <a:latin typeface="Trebuchet MS"/>
                <a:ea typeface="+mj-ea"/>
                <a:cs typeface="Trebuchet MS"/>
              </a:defRPr>
            </a:lvl1pPr>
          </a:lstStyle>
          <a:p>
            <a:pPr>
              <a:lnSpc>
                <a:spcPct val="100000"/>
              </a:lnSpc>
            </a:pPr>
            <a:r>
              <a:rPr lang="en-US" sz="2000" dirty="0">
                <a:solidFill>
                  <a:schemeClr val="bg1"/>
                </a:solidFill>
                <a:latin typeface="+mn-lt"/>
                <a:ea typeface="+mn-ea"/>
                <a:cs typeface="+mn-cs"/>
              </a:rPr>
              <a:t>Despite their busy lifestyles, Millennials prioritize their “TV time” just as much as the average person does</a:t>
            </a:r>
          </a:p>
        </p:txBody>
      </p:sp>
      <p:grpSp>
        <p:nvGrpSpPr>
          <p:cNvPr id="30" name="Group 29">
            <a:extLst>
              <a:ext uri="{FF2B5EF4-FFF2-40B4-BE49-F238E27FC236}">
                <a16:creationId xmlns:a16="http://schemas.microsoft.com/office/drawing/2014/main" id="{8C28FCC6-9710-4AA0-850B-4A38118DDF2E}"/>
              </a:ext>
            </a:extLst>
          </p:cNvPr>
          <p:cNvGrpSpPr/>
          <p:nvPr/>
        </p:nvGrpSpPr>
        <p:grpSpPr>
          <a:xfrm>
            <a:off x="6608984" y="5804588"/>
            <a:ext cx="2283288" cy="307777"/>
            <a:chOff x="1971738" y="5597924"/>
            <a:chExt cx="2283288" cy="307777"/>
          </a:xfrm>
        </p:grpSpPr>
        <p:grpSp>
          <p:nvGrpSpPr>
            <p:cNvPr id="34" name="Group 33">
              <a:extLst>
                <a:ext uri="{FF2B5EF4-FFF2-40B4-BE49-F238E27FC236}">
                  <a16:creationId xmlns:a16="http://schemas.microsoft.com/office/drawing/2014/main" id="{47EE9948-A4CD-4677-9DDF-1DEF3388EB21}"/>
                </a:ext>
              </a:extLst>
            </p:cNvPr>
            <p:cNvGrpSpPr/>
            <p:nvPr/>
          </p:nvGrpSpPr>
          <p:grpSpPr>
            <a:xfrm>
              <a:off x="3318356" y="5597924"/>
              <a:ext cx="936670" cy="307777"/>
              <a:chOff x="3123848" y="5418494"/>
              <a:chExt cx="936670" cy="307777"/>
            </a:xfrm>
          </p:grpSpPr>
          <p:sp>
            <p:nvSpPr>
              <p:cNvPr id="44" name="Rectangle 43">
                <a:extLst>
                  <a:ext uri="{FF2B5EF4-FFF2-40B4-BE49-F238E27FC236}">
                    <a16:creationId xmlns:a16="http://schemas.microsoft.com/office/drawing/2014/main" id="{8B4DE62F-D466-4460-A9A8-D7B38B4B79EC}"/>
                  </a:ext>
                </a:extLst>
              </p:cNvPr>
              <p:cNvSpPr/>
              <p:nvPr/>
            </p:nvSpPr>
            <p:spPr>
              <a:xfrm>
                <a:off x="3123848" y="5481737"/>
                <a:ext cx="190834" cy="181293"/>
              </a:xfrm>
              <a:prstGeom prst="rect">
                <a:avLst/>
              </a:prstGeom>
              <a:solidFill>
                <a:srgbClr val="3682B4"/>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5" name="TextBox 44">
                <a:extLst>
                  <a:ext uri="{FF2B5EF4-FFF2-40B4-BE49-F238E27FC236}">
                    <a16:creationId xmlns:a16="http://schemas.microsoft.com/office/drawing/2014/main" id="{D80BBFCA-7D81-45B2-8E89-D09AC801EFF5}"/>
                  </a:ext>
                </a:extLst>
              </p:cNvPr>
              <p:cNvSpPr txBox="1"/>
              <p:nvPr/>
            </p:nvSpPr>
            <p:spPr>
              <a:xfrm>
                <a:off x="3303640" y="5418494"/>
                <a:ext cx="756878" cy="307777"/>
              </a:xfrm>
              <a:prstGeom prst="rect">
                <a:avLst/>
              </a:prstGeom>
              <a:noFill/>
            </p:spPr>
            <p:txBody>
              <a:bodyPr wrap="square" rtlCol="0">
                <a:spAutoFit/>
              </a:bodyPr>
              <a:lstStyle/>
              <a:p>
                <a:pPr algn="ctr"/>
                <a:r>
                  <a:rPr lang="en-US" sz="1400" b="1" dirty="0">
                    <a:solidFill>
                      <a:schemeClr val="bg1"/>
                    </a:solidFill>
                  </a:rPr>
                  <a:t>Adults</a:t>
                </a:r>
              </a:p>
            </p:txBody>
          </p:sp>
        </p:grpSp>
        <p:grpSp>
          <p:nvGrpSpPr>
            <p:cNvPr id="38" name="Group 37">
              <a:extLst>
                <a:ext uri="{FF2B5EF4-FFF2-40B4-BE49-F238E27FC236}">
                  <a16:creationId xmlns:a16="http://schemas.microsoft.com/office/drawing/2014/main" id="{C4430351-AEAF-407F-8C66-E28CCB93CC84}"/>
                </a:ext>
              </a:extLst>
            </p:cNvPr>
            <p:cNvGrpSpPr/>
            <p:nvPr/>
          </p:nvGrpSpPr>
          <p:grpSpPr>
            <a:xfrm>
              <a:off x="1971738" y="5597924"/>
              <a:ext cx="1273580" cy="307777"/>
              <a:chOff x="5323290" y="5431194"/>
              <a:chExt cx="1273580" cy="307777"/>
            </a:xfrm>
          </p:grpSpPr>
          <p:sp>
            <p:nvSpPr>
              <p:cNvPr id="39" name="Rectangle 38">
                <a:extLst>
                  <a:ext uri="{FF2B5EF4-FFF2-40B4-BE49-F238E27FC236}">
                    <a16:creationId xmlns:a16="http://schemas.microsoft.com/office/drawing/2014/main" id="{6F50DF22-6824-4F0E-B485-4D5AEFC466E9}"/>
                  </a:ext>
                </a:extLst>
              </p:cNvPr>
              <p:cNvSpPr/>
              <p:nvPr/>
            </p:nvSpPr>
            <p:spPr>
              <a:xfrm>
                <a:off x="5323290" y="5481737"/>
                <a:ext cx="190834" cy="181293"/>
              </a:xfrm>
              <a:prstGeom prst="rect">
                <a:avLst/>
              </a:prstGeom>
              <a:solidFill>
                <a:srgbClr val="50C8A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0" name="TextBox 39">
                <a:extLst>
                  <a:ext uri="{FF2B5EF4-FFF2-40B4-BE49-F238E27FC236}">
                    <a16:creationId xmlns:a16="http://schemas.microsoft.com/office/drawing/2014/main" id="{48EFFCD2-69BF-48E2-B718-8C0545CE124D}"/>
                  </a:ext>
                </a:extLst>
              </p:cNvPr>
              <p:cNvSpPr txBox="1"/>
              <p:nvPr/>
            </p:nvSpPr>
            <p:spPr>
              <a:xfrm>
                <a:off x="5488724" y="5431194"/>
                <a:ext cx="1108146" cy="307777"/>
              </a:xfrm>
              <a:prstGeom prst="rect">
                <a:avLst/>
              </a:prstGeom>
              <a:noFill/>
            </p:spPr>
            <p:txBody>
              <a:bodyPr wrap="square" rtlCol="0">
                <a:spAutoFit/>
              </a:bodyPr>
              <a:lstStyle/>
              <a:p>
                <a:pPr algn="ctr"/>
                <a:r>
                  <a:rPr lang="en-US" sz="1400" b="1" dirty="0">
                    <a:solidFill>
                      <a:schemeClr val="bg1"/>
                    </a:solidFill>
                  </a:rPr>
                  <a:t>Millennials</a:t>
                </a:r>
              </a:p>
            </p:txBody>
          </p:sp>
        </p:grpSp>
      </p:grpSp>
      <p:sp>
        <p:nvSpPr>
          <p:cNvPr id="6" name="TextBox 5"/>
          <p:cNvSpPr txBox="1"/>
          <p:nvPr/>
        </p:nvSpPr>
        <p:spPr>
          <a:xfrm>
            <a:off x="4673649" y="2017337"/>
            <a:ext cx="3157799" cy="646317"/>
          </a:xfrm>
          <a:prstGeom prst="rect">
            <a:avLst/>
          </a:prstGeom>
          <a:noFill/>
        </p:spPr>
        <p:txBody>
          <a:bodyPr wrap="square" lIns="90964" tIns="45482" rIns="90964" bIns="45482" rtlCol="0">
            <a:spAutoFit/>
          </a:bodyPr>
          <a:lstStyle/>
          <a:p>
            <a:r>
              <a:rPr lang="en-US" sz="1200" dirty="0">
                <a:solidFill>
                  <a:schemeClr val="bg1"/>
                </a:solidFill>
                <a:latin typeface="MV Boli" panose="02000500030200090000" pitchFamily="2" charset="0"/>
                <a:cs typeface="MV Boli" panose="02000500030200090000" pitchFamily="2" charset="0"/>
              </a:rPr>
              <a:t>“I regularly set aside time in my busy schedule to watch my favorite TV programs”</a:t>
            </a:r>
          </a:p>
        </p:txBody>
      </p:sp>
      <p:sp>
        <p:nvSpPr>
          <p:cNvPr id="32" name="TextBox 31"/>
          <p:cNvSpPr txBox="1"/>
          <p:nvPr/>
        </p:nvSpPr>
        <p:spPr>
          <a:xfrm>
            <a:off x="4659294" y="2895964"/>
            <a:ext cx="2870726" cy="461651"/>
          </a:xfrm>
          <a:prstGeom prst="rect">
            <a:avLst/>
          </a:prstGeom>
          <a:noFill/>
        </p:spPr>
        <p:txBody>
          <a:bodyPr wrap="square" lIns="90964" tIns="45482" rIns="90964" bIns="45482" rtlCol="0">
            <a:spAutoFit/>
          </a:bodyPr>
          <a:lstStyle>
            <a:defPPr>
              <a:defRPr lang="en-US"/>
            </a:defPPr>
            <a:lvl1pPr>
              <a:defRPr sz="1400">
                <a:latin typeface="MV Boli" panose="02000500030200090000" pitchFamily="2" charset="0"/>
                <a:cs typeface="MV Boli" panose="02000500030200090000" pitchFamily="2" charset="0"/>
              </a:defRPr>
            </a:lvl1pPr>
          </a:lstStyle>
          <a:p>
            <a:r>
              <a:rPr lang="en-US" sz="1200" dirty="0">
                <a:solidFill>
                  <a:schemeClr val="bg1"/>
                </a:solidFill>
              </a:rPr>
              <a:t>“I try to watch every new episode of my favorite TV programs”</a:t>
            </a:r>
          </a:p>
        </p:txBody>
      </p:sp>
      <p:sp>
        <p:nvSpPr>
          <p:cNvPr id="33" name="TextBox 32"/>
          <p:cNvSpPr txBox="1"/>
          <p:nvPr/>
        </p:nvSpPr>
        <p:spPr>
          <a:xfrm>
            <a:off x="4659294" y="3671690"/>
            <a:ext cx="2870726" cy="461651"/>
          </a:xfrm>
          <a:prstGeom prst="rect">
            <a:avLst/>
          </a:prstGeom>
          <a:noFill/>
        </p:spPr>
        <p:txBody>
          <a:bodyPr wrap="square" lIns="90964" tIns="45482" rIns="90964" bIns="45482" rtlCol="0">
            <a:spAutoFit/>
          </a:bodyPr>
          <a:lstStyle>
            <a:defPPr>
              <a:defRPr lang="en-US"/>
            </a:defPPr>
            <a:lvl1pPr>
              <a:defRPr sz="1400">
                <a:latin typeface="MV Boli" panose="02000500030200090000" pitchFamily="2" charset="0"/>
                <a:cs typeface="MV Boli" panose="02000500030200090000" pitchFamily="2" charset="0"/>
              </a:defRPr>
            </a:lvl1pPr>
          </a:lstStyle>
          <a:p>
            <a:r>
              <a:rPr lang="en-US" sz="1200" dirty="0">
                <a:solidFill>
                  <a:schemeClr val="bg1"/>
                </a:solidFill>
              </a:rPr>
              <a:t>“Watching my favorite TV shows is my 'me-time‘”</a:t>
            </a:r>
          </a:p>
        </p:txBody>
      </p:sp>
      <p:sp>
        <p:nvSpPr>
          <p:cNvPr id="35" name="TextBox 34"/>
          <p:cNvSpPr txBox="1"/>
          <p:nvPr/>
        </p:nvSpPr>
        <p:spPr>
          <a:xfrm>
            <a:off x="8725401" y="2152161"/>
            <a:ext cx="1676403" cy="469077"/>
          </a:xfrm>
          <a:prstGeom prst="rect">
            <a:avLst/>
          </a:prstGeom>
          <a:noFill/>
        </p:spPr>
        <p:txBody>
          <a:bodyPr wrap="square" lIns="90964" tIns="45482" rIns="90964" bIns="45482" rtlCol="0">
            <a:spAutoFit/>
          </a:bodyPr>
          <a:lstStyle/>
          <a:p>
            <a:pPr algn="ctr"/>
            <a:r>
              <a:rPr lang="en-US" sz="2400" b="1" dirty="0">
                <a:solidFill>
                  <a:srgbClr val="50C8A0"/>
                </a:solidFill>
              </a:rPr>
              <a:t>61% </a:t>
            </a:r>
            <a:r>
              <a:rPr lang="en-US" sz="2400" b="1" dirty="0">
                <a:solidFill>
                  <a:schemeClr val="bg1"/>
                </a:solidFill>
              </a:rPr>
              <a:t>/</a:t>
            </a:r>
            <a:r>
              <a:rPr lang="en-US" sz="2400" b="1" dirty="0"/>
              <a:t> </a:t>
            </a:r>
            <a:r>
              <a:rPr lang="en-US" sz="2400" b="1" dirty="0">
                <a:solidFill>
                  <a:srgbClr val="3682B4"/>
                </a:solidFill>
              </a:rPr>
              <a:t>62%</a:t>
            </a:r>
            <a:endParaRPr lang="en-US" sz="2400" b="1" dirty="0">
              <a:solidFill>
                <a:srgbClr val="50C8A0"/>
              </a:solidFill>
            </a:endParaRPr>
          </a:p>
        </p:txBody>
      </p:sp>
      <p:sp>
        <p:nvSpPr>
          <p:cNvPr id="36" name="TextBox 35"/>
          <p:cNvSpPr txBox="1"/>
          <p:nvPr/>
        </p:nvSpPr>
        <p:spPr>
          <a:xfrm>
            <a:off x="8725401" y="2923036"/>
            <a:ext cx="1676403" cy="469077"/>
          </a:xfrm>
          <a:prstGeom prst="rect">
            <a:avLst/>
          </a:prstGeom>
          <a:noFill/>
        </p:spPr>
        <p:txBody>
          <a:bodyPr wrap="square" lIns="90964" tIns="45482" rIns="90964" bIns="45482" rtlCol="0">
            <a:spAutoFit/>
          </a:bodyPr>
          <a:lstStyle/>
          <a:p>
            <a:pPr algn="ctr"/>
            <a:r>
              <a:rPr lang="en-US" sz="2400" b="1" dirty="0">
                <a:solidFill>
                  <a:srgbClr val="50C8A0"/>
                </a:solidFill>
              </a:rPr>
              <a:t>73%</a:t>
            </a:r>
            <a:r>
              <a:rPr lang="en-US" sz="2400" b="1" dirty="0">
                <a:solidFill>
                  <a:schemeClr val="bg1"/>
                </a:solidFill>
              </a:rPr>
              <a:t> / </a:t>
            </a:r>
            <a:r>
              <a:rPr lang="en-US" sz="2400" b="1" dirty="0">
                <a:solidFill>
                  <a:srgbClr val="3682B4"/>
                </a:solidFill>
              </a:rPr>
              <a:t>76%</a:t>
            </a:r>
            <a:endParaRPr lang="en-US" sz="2400" b="1" dirty="0">
              <a:solidFill>
                <a:srgbClr val="50C8A0"/>
              </a:solidFill>
            </a:endParaRPr>
          </a:p>
        </p:txBody>
      </p:sp>
      <p:sp>
        <p:nvSpPr>
          <p:cNvPr id="37" name="TextBox 36"/>
          <p:cNvSpPr txBox="1"/>
          <p:nvPr/>
        </p:nvSpPr>
        <p:spPr>
          <a:xfrm>
            <a:off x="8725401" y="3698765"/>
            <a:ext cx="1676403" cy="469077"/>
          </a:xfrm>
          <a:prstGeom prst="rect">
            <a:avLst/>
          </a:prstGeom>
          <a:noFill/>
        </p:spPr>
        <p:txBody>
          <a:bodyPr wrap="square" lIns="90964" tIns="45482" rIns="90964" bIns="45482" rtlCol="0">
            <a:spAutoFit/>
          </a:bodyPr>
          <a:lstStyle/>
          <a:p>
            <a:pPr algn="ctr"/>
            <a:r>
              <a:rPr lang="en-US" sz="2400" b="1" dirty="0">
                <a:solidFill>
                  <a:srgbClr val="50C8A0"/>
                </a:solidFill>
              </a:rPr>
              <a:t>74%</a:t>
            </a:r>
            <a:r>
              <a:rPr lang="en-US" sz="2400" b="1" dirty="0">
                <a:solidFill>
                  <a:schemeClr val="bg1"/>
                </a:solidFill>
              </a:rPr>
              <a:t> / </a:t>
            </a:r>
            <a:r>
              <a:rPr lang="en-US" sz="2400" b="1" dirty="0">
                <a:solidFill>
                  <a:srgbClr val="3682B4"/>
                </a:solidFill>
              </a:rPr>
              <a:t>69%</a:t>
            </a:r>
            <a:endParaRPr lang="en-US" sz="2400" b="1" dirty="0">
              <a:solidFill>
                <a:srgbClr val="50C8A0"/>
              </a:solidFill>
            </a:endParaRPr>
          </a:p>
        </p:txBody>
      </p:sp>
      <p:cxnSp>
        <p:nvCxnSpPr>
          <p:cNvPr id="31" name="Straight Connector 30"/>
          <p:cNvCxnSpPr/>
          <p:nvPr/>
        </p:nvCxnSpPr>
        <p:spPr>
          <a:xfrm>
            <a:off x="4700596" y="2759331"/>
            <a:ext cx="2867527" cy="0"/>
          </a:xfrm>
          <a:prstGeom prst="line">
            <a:avLst/>
          </a:prstGeom>
          <a:ln w="3175">
            <a:solidFill>
              <a:schemeClr val="bg1"/>
            </a:solidFill>
            <a:prstDash val="dash"/>
          </a:ln>
        </p:spPr>
        <p:style>
          <a:lnRef idx="2">
            <a:schemeClr val="dk1"/>
          </a:lnRef>
          <a:fillRef idx="0">
            <a:schemeClr val="dk1"/>
          </a:fillRef>
          <a:effectRef idx="1">
            <a:schemeClr val="dk1"/>
          </a:effectRef>
          <a:fontRef idx="minor">
            <a:schemeClr val="tx1"/>
          </a:fontRef>
        </p:style>
      </p:cxnSp>
      <p:cxnSp>
        <p:nvCxnSpPr>
          <p:cNvPr id="41" name="Straight Connector 40"/>
          <p:cNvCxnSpPr/>
          <p:nvPr/>
        </p:nvCxnSpPr>
        <p:spPr>
          <a:xfrm>
            <a:off x="8228282" y="2759331"/>
            <a:ext cx="2606843" cy="0"/>
          </a:xfrm>
          <a:prstGeom prst="line">
            <a:avLst/>
          </a:prstGeom>
          <a:ln w="3175">
            <a:solidFill>
              <a:schemeClr val="bg1"/>
            </a:solidFill>
            <a:prstDash val="dash"/>
          </a:ln>
        </p:spPr>
        <p:style>
          <a:lnRef idx="2">
            <a:schemeClr val="dk1"/>
          </a:lnRef>
          <a:fillRef idx="0">
            <a:schemeClr val="dk1"/>
          </a:fillRef>
          <a:effectRef idx="1">
            <a:schemeClr val="dk1"/>
          </a:effectRef>
          <a:fontRef idx="minor">
            <a:schemeClr val="tx1"/>
          </a:fontRef>
        </p:style>
      </p:cxnSp>
      <p:cxnSp>
        <p:nvCxnSpPr>
          <p:cNvPr id="42" name="Straight Connector 41"/>
          <p:cNvCxnSpPr/>
          <p:nvPr/>
        </p:nvCxnSpPr>
        <p:spPr>
          <a:xfrm>
            <a:off x="4700596" y="3532511"/>
            <a:ext cx="2867527" cy="0"/>
          </a:xfrm>
          <a:prstGeom prst="line">
            <a:avLst/>
          </a:prstGeom>
          <a:ln w="3175">
            <a:solidFill>
              <a:schemeClr val="bg1"/>
            </a:solidFill>
            <a:prstDash val="dash"/>
          </a:ln>
        </p:spPr>
        <p:style>
          <a:lnRef idx="2">
            <a:schemeClr val="dk1"/>
          </a:lnRef>
          <a:fillRef idx="0">
            <a:schemeClr val="dk1"/>
          </a:fillRef>
          <a:effectRef idx="1">
            <a:schemeClr val="dk1"/>
          </a:effectRef>
          <a:fontRef idx="minor">
            <a:schemeClr val="tx1"/>
          </a:fontRef>
        </p:style>
      </p:cxnSp>
      <p:cxnSp>
        <p:nvCxnSpPr>
          <p:cNvPr id="43" name="Straight Connector 42"/>
          <p:cNvCxnSpPr/>
          <p:nvPr/>
        </p:nvCxnSpPr>
        <p:spPr>
          <a:xfrm>
            <a:off x="8228282" y="3532511"/>
            <a:ext cx="2606843" cy="0"/>
          </a:xfrm>
          <a:prstGeom prst="line">
            <a:avLst/>
          </a:prstGeom>
          <a:ln w="3175">
            <a:solidFill>
              <a:schemeClr val="bg1"/>
            </a:solidFill>
            <a:prstDash val="dash"/>
          </a:ln>
        </p:spPr>
        <p:style>
          <a:lnRef idx="2">
            <a:schemeClr val="dk1"/>
          </a:lnRef>
          <a:fillRef idx="0">
            <a:schemeClr val="dk1"/>
          </a:fillRef>
          <a:effectRef idx="1">
            <a:schemeClr val="dk1"/>
          </a:effectRef>
          <a:fontRef idx="minor">
            <a:schemeClr val="tx1"/>
          </a:fontRef>
        </p:style>
      </p:cxnSp>
      <p:cxnSp>
        <p:nvCxnSpPr>
          <p:cNvPr id="26" name="Straight Connector 25">
            <a:extLst>
              <a:ext uri="{FF2B5EF4-FFF2-40B4-BE49-F238E27FC236}">
                <a16:creationId xmlns:a16="http://schemas.microsoft.com/office/drawing/2014/main" id="{EE6C9E80-F2EF-4DE9-B89B-267745B56940}"/>
              </a:ext>
            </a:extLst>
          </p:cNvPr>
          <p:cNvCxnSpPr/>
          <p:nvPr/>
        </p:nvCxnSpPr>
        <p:spPr>
          <a:xfrm>
            <a:off x="8228282" y="4295481"/>
            <a:ext cx="2606843" cy="0"/>
          </a:xfrm>
          <a:prstGeom prst="line">
            <a:avLst/>
          </a:prstGeom>
          <a:ln w="3175">
            <a:solidFill>
              <a:schemeClr val="bg1"/>
            </a:solidFill>
            <a:prstDash val="dash"/>
          </a:ln>
        </p:spPr>
        <p:style>
          <a:lnRef idx="2">
            <a:schemeClr val="dk1"/>
          </a:lnRef>
          <a:fillRef idx="0">
            <a:schemeClr val="dk1"/>
          </a:fillRef>
          <a:effectRef idx="1">
            <a:schemeClr val="dk1"/>
          </a:effectRef>
          <a:fontRef idx="minor">
            <a:schemeClr val="tx1"/>
          </a:fontRef>
        </p:style>
      </p:cxnSp>
      <p:cxnSp>
        <p:nvCxnSpPr>
          <p:cNvPr id="28" name="Straight Connector 27">
            <a:extLst>
              <a:ext uri="{FF2B5EF4-FFF2-40B4-BE49-F238E27FC236}">
                <a16:creationId xmlns:a16="http://schemas.microsoft.com/office/drawing/2014/main" id="{EFEA59EF-A0CB-474B-B40B-AB557F1ED406}"/>
              </a:ext>
            </a:extLst>
          </p:cNvPr>
          <p:cNvCxnSpPr/>
          <p:nvPr/>
        </p:nvCxnSpPr>
        <p:spPr>
          <a:xfrm>
            <a:off x="4700596" y="4295481"/>
            <a:ext cx="2867527" cy="0"/>
          </a:xfrm>
          <a:prstGeom prst="line">
            <a:avLst/>
          </a:prstGeom>
          <a:ln w="3175">
            <a:solidFill>
              <a:schemeClr val="bg1"/>
            </a:solidFill>
            <a:prstDash val="dash"/>
          </a:ln>
        </p:spPr>
        <p:style>
          <a:lnRef idx="2">
            <a:schemeClr val="dk1"/>
          </a:lnRef>
          <a:fillRef idx="0">
            <a:schemeClr val="dk1"/>
          </a:fillRef>
          <a:effectRef idx="1">
            <a:schemeClr val="dk1"/>
          </a:effectRef>
          <a:fontRef idx="minor">
            <a:schemeClr val="tx1"/>
          </a:fontRef>
        </p:style>
      </p:cxnSp>
      <p:sp>
        <p:nvSpPr>
          <p:cNvPr id="5" name="Rectangle 4">
            <a:extLst>
              <a:ext uri="{FF2B5EF4-FFF2-40B4-BE49-F238E27FC236}">
                <a16:creationId xmlns:a16="http://schemas.microsoft.com/office/drawing/2014/main" id="{E506F768-0BF6-4D7A-A799-3A712DF474A0}"/>
              </a:ext>
            </a:extLst>
          </p:cNvPr>
          <p:cNvSpPr/>
          <p:nvPr/>
        </p:nvSpPr>
        <p:spPr>
          <a:xfrm>
            <a:off x="4671895" y="4372822"/>
            <a:ext cx="3122738" cy="669414"/>
          </a:xfrm>
          <a:prstGeom prst="rect">
            <a:avLst/>
          </a:prstGeom>
          <a:noFill/>
        </p:spPr>
        <p:txBody>
          <a:bodyPr wrap="square" lIns="90964" tIns="45482" rIns="90964" bIns="45482" rtlCol="0">
            <a:spAutoFit/>
          </a:bodyPr>
          <a:lstStyle/>
          <a:p>
            <a:r>
              <a:rPr lang="en-US" sz="1200" dirty="0">
                <a:solidFill>
                  <a:schemeClr val="bg1"/>
                </a:solidFill>
                <a:latin typeface="MV Boli" panose="02000500030200090000" pitchFamily="2" charset="0"/>
                <a:cs typeface="MV Boli" panose="02000500030200090000" pitchFamily="2" charset="0"/>
              </a:rPr>
              <a:t>“After the season finale, I'm sad I have to wait months for the next new episode”</a:t>
            </a:r>
          </a:p>
        </p:txBody>
      </p:sp>
      <p:sp>
        <p:nvSpPr>
          <p:cNvPr id="46" name="TextBox 45">
            <a:extLst>
              <a:ext uri="{FF2B5EF4-FFF2-40B4-BE49-F238E27FC236}">
                <a16:creationId xmlns:a16="http://schemas.microsoft.com/office/drawing/2014/main" id="{EF815CE3-AE27-4768-B0C8-0EFD8FFCC78A}"/>
              </a:ext>
            </a:extLst>
          </p:cNvPr>
          <p:cNvSpPr txBox="1"/>
          <p:nvPr/>
        </p:nvSpPr>
        <p:spPr>
          <a:xfrm>
            <a:off x="8725401" y="4507651"/>
            <a:ext cx="1676403" cy="469077"/>
          </a:xfrm>
          <a:prstGeom prst="rect">
            <a:avLst/>
          </a:prstGeom>
          <a:noFill/>
        </p:spPr>
        <p:txBody>
          <a:bodyPr wrap="square" lIns="90964" tIns="45482" rIns="90964" bIns="45482" rtlCol="0">
            <a:spAutoFit/>
          </a:bodyPr>
          <a:lstStyle/>
          <a:p>
            <a:pPr algn="ctr"/>
            <a:r>
              <a:rPr lang="en-US" sz="2400" b="1" dirty="0">
                <a:solidFill>
                  <a:srgbClr val="50C8A0"/>
                </a:solidFill>
              </a:rPr>
              <a:t>56% </a:t>
            </a:r>
            <a:r>
              <a:rPr lang="en-US" sz="2400" b="1" dirty="0">
                <a:solidFill>
                  <a:schemeClr val="bg1"/>
                </a:solidFill>
              </a:rPr>
              <a:t>/</a:t>
            </a:r>
            <a:r>
              <a:rPr lang="en-US" sz="2400" b="1" dirty="0"/>
              <a:t> </a:t>
            </a:r>
            <a:r>
              <a:rPr lang="en-US" sz="2400" b="1" dirty="0">
                <a:solidFill>
                  <a:srgbClr val="3682B4"/>
                </a:solidFill>
              </a:rPr>
              <a:t>56%</a:t>
            </a:r>
            <a:endParaRPr lang="en-US" sz="2400" b="1" dirty="0">
              <a:solidFill>
                <a:srgbClr val="50C8A0"/>
              </a:solidFill>
            </a:endParaRPr>
          </a:p>
        </p:txBody>
      </p:sp>
      <p:sp>
        <p:nvSpPr>
          <p:cNvPr id="52" name="TextBox 51">
            <a:extLst>
              <a:ext uri="{FF2B5EF4-FFF2-40B4-BE49-F238E27FC236}">
                <a16:creationId xmlns:a16="http://schemas.microsoft.com/office/drawing/2014/main" id="{320EB00C-960C-43AF-BFF3-8FB0A39F50CC}"/>
              </a:ext>
            </a:extLst>
          </p:cNvPr>
          <p:cNvSpPr txBox="1"/>
          <p:nvPr/>
        </p:nvSpPr>
        <p:spPr>
          <a:xfrm>
            <a:off x="8367623" y="1801871"/>
            <a:ext cx="1538251" cy="307777"/>
          </a:xfrm>
          <a:prstGeom prst="rect">
            <a:avLst/>
          </a:prstGeom>
          <a:noFill/>
        </p:spPr>
        <p:txBody>
          <a:bodyPr wrap="square" lIns="90964" tIns="45482" rIns="90964" bIns="45482" rtlCol="0">
            <a:spAutoFit/>
          </a:bodyPr>
          <a:lstStyle/>
          <a:p>
            <a:pPr algn="ctr"/>
            <a:r>
              <a:rPr lang="en-US" sz="1400" b="1" u="sng" dirty="0">
                <a:solidFill>
                  <a:srgbClr val="50C8A0"/>
                </a:solidFill>
              </a:rPr>
              <a:t>Millennials</a:t>
            </a:r>
            <a:endParaRPr lang="en-US" sz="1400" b="1" dirty="0">
              <a:solidFill>
                <a:srgbClr val="50C8A0"/>
              </a:solidFill>
            </a:endParaRPr>
          </a:p>
        </p:txBody>
      </p:sp>
      <p:sp>
        <p:nvSpPr>
          <p:cNvPr id="47" name="TextBox 46">
            <a:extLst>
              <a:ext uri="{FF2B5EF4-FFF2-40B4-BE49-F238E27FC236}">
                <a16:creationId xmlns:a16="http://schemas.microsoft.com/office/drawing/2014/main" id="{5B166F58-35F1-4FF3-8244-CFA0CBC4E71D}"/>
              </a:ext>
            </a:extLst>
          </p:cNvPr>
          <p:cNvSpPr txBox="1"/>
          <p:nvPr/>
        </p:nvSpPr>
        <p:spPr>
          <a:xfrm>
            <a:off x="9230106" y="1801871"/>
            <a:ext cx="1538251" cy="307777"/>
          </a:xfrm>
          <a:prstGeom prst="rect">
            <a:avLst/>
          </a:prstGeom>
          <a:noFill/>
        </p:spPr>
        <p:txBody>
          <a:bodyPr wrap="square" lIns="90964" tIns="45482" rIns="90964" bIns="45482" rtlCol="0">
            <a:spAutoFit/>
          </a:bodyPr>
          <a:lstStyle/>
          <a:p>
            <a:pPr algn="ctr"/>
            <a:r>
              <a:rPr lang="en-US" sz="1400" b="1" u="sng" dirty="0">
                <a:solidFill>
                  <a:srgbClr val="3682B4"/>
                </a:solidFill>
              </a:rPr>
              <a:t>Adults</a:t>
            </a:r>
            <a:endParaRPr lang="en-US" sz="1400" b="1" dirty="0">
              <a:solidFill>
                <a:srgbClr val="3682B4"/>
              </a:solidFill>
            </a:endParaRPr>
          </a:p>
        </p:txBody>
      </p:sp>
      <p:cxnSp>
        <p:nvCxnSpPr>
          <p:cNvPr id="49" name="Straight Connector 48">
            <a:extLst>
              <a:ext uri="{FF2B5EF4-FFF2-40B4-BE49-F238E27FC236}">
                <a16:creationId xmlns:a16="http://schemas.microsoft.com/office/drawing/2014/main" id="{D203D066-6452-410A-AC8B-EED3812BF5DD}"/>
              </a:ext>
            </a:extLst>
          </p:cNvPr>
          <p:cNvCxnSpPr/>
          <p:nvPr/>
        </p:nvCxnSpPr>
        <p:spPr>
          <a:xfrm>
            <a:off x="7897078" y="2068149"/>
            <a:ext cx="0" cy="2957753"/>
          </a:xfrm>
          <a:prstGeom prst="line">
            <a:avLst/>
          </a:prstGeom>
          <a:ln w="6350">
            <a:solidFill>
              <a:schemeClr val="bg1"/>
            </a:solidFill>
            <a:prstDash val="sysDash"/>
          </a:ln>
        </p:spPr>
        <p:style>
          <a:lnRef idx="2">
            <a:schemeClr val="dk1"/>
          </a:lnRef>
          <a:fillRef idx="0">
            <a:schemeClr val="dk1"/>
          </a:fillRef>
          <a:effectRef idx="1">
            <a:schemeClr val="dk1"/>
          </a:effectRef>
          <a:fontRef idx="minor">
            <a:schemeClr val="tx1"/>
          </a:fontRef>
        </p:style>
      </p:cxnSp>
      <p:pic>
        <p:nvPicPr>
          <p:cNvPr id="50" name="Picture 49"/>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537312" y="6652413"/>
            <a:ext cx="2247046" cy="124162"/>
          </a:xfrm>
          <a:prstGeom prst="rect">
            <a:avLst/>
          </a:prstGeom>
        </p:spPr>
      </p:pic>
      <p:sp>
        <p:nvSpPr>
          <p:cNvPr id="53" name="TextBox 52"/>
          <p:cNvSpPr txBox="1"/>
          <p:nvPr/>
        </p:nvSpPr>
        <p:spPr>
          <a:xfrm>
            <a:off x="11784358" y="6575995"/>
            <a:ext cx="407642" cy="276999"/>
          </a:xfrm>
          <a:prstGeom prst="rect">
            <a:avLst/>
          </a:prstGeom>
          <a:noFill/>
        </p:spPr>
        <p:txBody>
          <a:bodyPr wrap="square" lIns="45473" tIns="22719" rIns="45473" bIns="22719" rtlCol="0">
            <a:spAutoFit/>
          </a:bodyPr>
          <a:lstStyle/>
          <a:p>
            <a:pPr algn="ctr" defTabSz="583090"/>
            <a:r>
              <a:rPr lang="en-US" sz="1500" dirty="0">
                <a:solidFill>
                  <a:srgbClr val="C0C1BF"/>
                </a:solidFill>
              </a:rPr>
              <a:t>22</a:t>
            </a:r>
          </a:p>
        </p:txBody>
      </p:sp>
      <p:graphicFrame>
        <p:nvGraphicFramePr>
          <p:cNvPr id="51" name="Diagram 50">
            <a:extLst>
              <a:ext uri="{FF2B5EF4-FFF2-40B4-BE49-F238E27FC236}">
                <a16:creationId xmlns:a16="http://schemas.microsoft.com/office/drawing/2014/main" id="{1BC01259-4A1D-45B6-B114-A5BA3A55E952}"/>
              </a:ext>
            </a:extLst>
          </p:cNvPr>
          <p:cNvGraphicFramePr/>
          <p:nvPr>
            <p:extLst>
              <p:ext uri="{D42A27DB-BD31-4B8C-83A1-F6EECF244321}">
                <p14:modId xmlns:p14="http://schemas.microsoft.com/office/powerpoint/2010/main" val="2239957808"/>
              </p:ext>
            </p:extLst>
          </p:nvPr>
        </p:nvGraphicFramePr>
        <p:xfrm>
          <a:off x="10840279" y="255628"/>
          <a:ext cx="1147900" cy="80877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7745920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63390A-8EE6-45DB-82CB-479D8709FD2D}"/>
              </a:ext>
            </a:extLst>
          </p:cNvPr>
          <p:cNvSpPr>
            <a:spLocks noGrp="1"/>
          </p:cNvSpPr>
          <p:nvPr>
            <p:ph type="ctrTitle"/>
          </p:nvPr>
        </p:nvSpPr>
        <p:spPr>
          <a:xfrm>
            <a:off x="780399" y="460184"/>
            <a:ext cx="10432181" cy="840151"/>
          </a:xfrm>
        </p:spPr>
        <p:txBody>
          <a:bodyPr/>
          <a:lstStyle/>
          <a:p>
            <a:r>
              <a:rPr lang="en-US" sz="2400" dirty="0">
                <a:solidFill>
                  <a:schemeClr val="bg1"/>
                </a:solidFill>
              </a:rPr>
              <a:t>Even When A Show Is Not Airing, Millennials Fuel Their Passion By Re-Watching Episodes &amp; Engaging With Related Content Online</a:t>
            </a:r>
          </a:p>
        </p:txBody>
      </p:sp>
      <p:sp>
        <p:nvSpPr>
          <p:cNvPr id="8" name="Text Placeholder 3"/>
          <p:cNvSpPr txBox="1">
            <a:spLocks/>
          </p:cNvSpPr>
          <p:nvPr/>
        </p:nvSpPr>
        <p:spPr>
          <a:xfrm>
            <a:off x="67056" y="6419519"/>
            <a:ext cx="7970338" cy="419040"/>
          </a:xfrm>
          <a:prstGeom prst="rect">
            <a:avLst/>
          </a:prstGeom>
        </p:spPr>
        <p:txBody>
          <a:bodyPr vert="horz" lIns="90964" tIns="45482" rIns="90964" bIns="45482"/>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800" dirty="0">
                <a:solidFill>
                  <a:schemeClr val="bg1"/>
                </a:solidFill>
              </a:rPr>
              <a:t>Source: VAB / Research Now “Program Engagement” Survey, April 2018. Q15: Which of the following statements are true for you? Check any that apply. Q16: How often do you typically do the following after watching a new episode of one of your favorite TV programs. Respondents who answered “After every/most episodes”. Adults = A18+, Millennials = A18-34. Total Respondents=1,001.</a:t>
            </a:r>
          </a:p>
        </p:txBody>
      </p:sp>
      <p:sp>
        <p:nvSpPr>
          <p:cNvPr id="10" name="Text Placeholder 9"/>
          <p:cNvSpPr>
            <a:spLocks noGrp="1"/>
          </p:cNvSpPr>
          <p:nvPr>
            <p:ph type="body" sz="quarter" idx="13"/>
          </p:nvPr>
        </p:nvSpPr>
        <p:spPr>
          <a:xfrm>
            <a:off x="1693333" y="1346533"/>
            <a:ext cx="8805334" cy="618203"/>
          </a:xfrm>
        </p:spPr>
        <p:txBody>
          <a:bodyPr/>
          <a:lstStyle/>
          <a:p>
            <a:r>
              <a:rPr lang="en-US" sz="1600" dirty="0">
                <a:solidFill>
                  <a:schemeClr val="bg1"/>
                </a:solidFill>
              </a:rPr>
              <a:t>Online recaps, reviews, spoilers, related blogs, you name it, Millennials will consume any kind of content to satisfy their cravings and inherent curiosity</a:t>
            </a:r>
          </a:p>
        </p:txBody>
      </p:sp>
      <p:grpSp>
        <p:nvGrpSpPr>
          <p:cNvPr id="25" name="Group 24">
            <a:extLst>
              <a:ext uri="{FF2B5EF4-FFF2-40B4-BE49-F238E27FC236}">
                <a16:creationId xmlns:a16="http://schemas.microsoft.com/office/drawing/2014/main" id="{56CFF689-6EF5-4E9E-AE28-24C6C2D3F6CE}"/>
              </a:ext>
            </a:extLst>
          </p:cNvPr>
          <p:cNvGrpSpPr/>
          <p:nvPr/>
        </p:nvGrpSpPr>
        <p:grpSpPr>
          <a:xfrm>
            <a:off x="4879798" y="5532378"/>
            <a:ext cx="2283288" cy="307777"/>
            <a:chOff x="1971738" y="5597924"/>
            <a:chExt cx="2283288" cy="307777"/>
          </a:xfrm>
        </p:grpSpPr>
        <p:grpSp>
          <p:nvGrpSpPr>
            <p:cNvPr id="26" name="Group 25">
              <a:extLst>
                <a:ext uri="{FF2B5EF4-FFF2-40B4-BE49-F238E27FC236}">
                  <a16:creationId xmlns:a16="http://schemas.microsoft.com/office/drawing/2014/main" id="{FA0BB985-54CF-414E-9895-9036ABAD0EEF}"/>
                </a:ext>
              </a:extLst>
            </p:cNvPr>
            <p:cNvGrpSpPr/>
            <p:nvPr/>
          </p:nvGrpSpPr>
          <p:grpSpPr>
            <a:xfrm>
              <a:off x="3318356" y="5597924"/>
              <a:ext cx="936670" cy="307777"/>
              <a:chOff x="3123848" y="5418494"/>
              <a:chExt cx="936670" cy="307777"/>
            </a:xfrm>
          </p:grpSpPr>
          <p:sp>
            <p:nvSpPr>
              <p:cNvPr id="37" name="Rectangle 36">
                <a:extLst>
                  <a:ext uri="{FF2B5EF4-FFF2-40B4-BE49-F238E27FC236}">
                    <a16:creationId xmlns:a16="http://schemas.microsoft.com/office/drawing/2014/main" id="{191DD2A7-5401-4C61-B41B-302957D3BFD4}"/>
                  </a:ext>
                </a:extLst>
              </p:cNvPr>
              <p:cNvSpPr/>
              <p:nvPr/>
            </p:nvSpPr>
            <p:spPr>
              <a:xfrm>
                <a:off x="3123848" y="5481737"/>
                <a:ext cx="190834" cy="181293"/>
              </a:xfrm>
              <a:prstGeom prst="rect">
                <a:avLst/>
              </a:prstGeom>
              <a:solidFill>
                <a:srgbClr val="3682B4"/>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38" name="TextBox 37">
                <a:extLst>
                  <a:ext uri="{FF2B5EF4-FFF2-40B4-BE49-F238E27FC236}">
                    <a16:creationId xmlns:a16="http://schemas.microsoft.com/office/drawing/2014/main" id="{5FFCB032-ABC9-4AC5-9FD2-144A33EA2DBF}"/>
                  </a:ext>
                </a:extLst>
              </p:cNvPr>
              <p:cNvSpPr txBox="1"/>
              <p:nvPr/>
            </p:nvSpPr>
            <p:spPr>
              <a:xfrm>
                <a:off x="3303640" y="5418494"/>
                <a:ext cx="756878" cy="307777"/>
              </a:xfrm>
              <a:prstGeom prst="rect">
                <a:avLst/>
              </a:prstGeom>
              <a:noFill/>
            </p:spPr>
            <p:txBody>
              <a:bodyPr wrap="square" rtlCol="0">
                <a:spAutoFit/>
              </a:bodyPr>
              <a:lstStyle/>
              <a:p>
                <a:pPr algn="ctr"/>
                <a:r>
                  <a:rPr lang="en-US" sz="1400" b="1" dirty="0">
                    <a:solidFill>
                      <a:schemeClr val="bg1"/>
                    </a:solidFill>
                  </a:rPr>
                  <a:t>Adults</a:t>
                </a:r>
              </a:p>
            </p:txBody>
          </p:sp>
        </p:grpSp>
        <p:grpSp>
          <p:nvGrpSpPr>
            <p:cNvPr id="28" name="Group 27">
              <a:extLst>
                <a:ext uri="{FF2B5EF4-FFF2-40B4-BE49-F238E27FC236}">
                  <a16:creationId xmlns:a16="http://schemas.microsoft.com/office/drawing/2014/main" id="{A75F9F9E-D4EE-48CD-8A54-138ADA4B8217}"/>
                </a:ext>
              </a:extLst>
            </p:cNvPr>
            <p:cNvGrpSpPr/>
            <p:nvPr/>
          </p:nvGrpSpPr>
          <p:grpSpPr>
            <a:xfrm>
              <a:off x="1971738" y="5597924"/>
              <a:ext cx="1273580" cy="307777"/>
              <a:chOff x="5323290" y="5431194"/>
              <a:chExt cx="1273580" cy="307777"/>
            </a:xfrm>
          </p:grpSpPr>
          <p:sp>
            <p:nvSpPr>
              <p:cNvPr id="31" name="Rectangle 30">
                <a:extLst>
                  <a:ext uri="{FF2B5EF4-FFF2-40B4-BE49-F238E27FC236}">
                    <a16:creationId xmlns:a16="http://schemas.microsoft.com/office/drawing/2014/main" id="{3FB145E1-2420-4C7A-B7E0-42A12256F375}"/>
                  </a:ext>
                </a:extLst>
              </p:cNvPr>
              <p:cNvSpPr/>
              <p:nvPr/>
            </p:nvSpPr>
            <p:spPr>
              <a:xfrm>
                <a:off x="5323290" y="5481737"/>
                <a:ext cx="190834" cy="181293"/>
              </a:xfrm>
              <a:prstGeom prst="rect">
                <a:avLst/>
              </a:prstGeom>
              <a:solidFill>
                <a:srgbClr val="50C8A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32" name="TextBox 31">
                <a:extLst>
                  <a:ext uri="{FF2B5EF4-FFF2-40B4-BE49-F238E27FC236}">
                    <a16:creationId xmlns:a16="http://schemas.microsoft.com/office/drawing/2014/main" id="{4064124D-C8CD-416B-ACFB-9826ACB50655}"/>
                  </a:ext>
                </a:extLst>
              </p:cNvPr>
              <p:cNvSpPr txBox="1"/>
              <p:nvPr/>
            </p:nvSpPr>
            <p:spPr>
              <a:xfrm>
                <a:off x="5488724" y="5431194"/>
                <a:ext cx="1108146" cy="307777"/>
              </a:xfrm>
              <a:prstGeom prst="rect">
                <a:avLst/>
              </a:prstGeom>
              <a:noFill/>
            </p:spPr>
            <p:txBody>
              <a:bodyPr wrap="square" rtlCol="0">
                <a:spAutoFit/>
              </a:bodyPr>
              <a:lstStyle/>
              <a:p>
                <a:pPr algn="ctr"/>
                <a:r>
                  <a:rPr lang="en-US" sz="1400" b="1" dirty="0">
                    <a:solidFill>
                      <a:schemeClr val="bg1"/>
                    </a:solidFill>
                  </a:rPr>
                  <a:t>Millennials</a:t>
                </a:r>
              </a:p>
            </p:txBody>
          </p:sp>
        </p:grpSp>
      </p:grpSp>
      <p:sp>
        <p:nvSpPr>
          <p:cNvPr id="39" name="Rectangle 38">
            <a:extLst>
              <a:ext uri="{FF2B5EF4-FFF2-40B4-BE49-F238E27FC236}">
                <a16:creationId xmlns:a16="http://schemas.microsoft.com/office/drawing/2014/main" id="{E5D7DE20-1264-48EB-9111-E71482DEC072}"/>
              </a:ext>
            </a:extLst>
          </p:cNvPr>
          <p:cNvSpPr/>
          <p:nvPr/>
        </p:nvSpPr>
        <p:spPr>
          <a:xfrm>
            <a:off x="1117601" y="3776237"/>
            <a:ext cx="3122738" cy="646331"/>
          </a:xfrm>
          <a:prstGeom prst="rect">
            <a:avLst/>
          </a:prstGeom>
          <a:noFill/>
        </p:spPr>
        <p:txBody>
          <a:bodyPr wrap="square" lIns="90964" tIns="45482" rIns="90964" bIns="45482" rtlCol="0">
            <a:spAutoFit/>
          </a:bodyPr>
          <a:lstStyle/>
          <a:p>
            <a:pPr algn="ctr"/>
            <a:r>
              <a:rPr lang="en-US" sz="1200" dirty="0">
                <a:solidFill>
                  <a:schemeClr val="bg1"/>
                </a:solidFill>
              </a:rPr>
              <a:t>“I have re-watched episodes from previous seasons in anticipation of the upcoming season”</a:t>
            </a:r>
          </a:p>
        </p:txBody>
      </p:sp>
      <p:sp>
        <p:nvSpPr>
          <p:cNvPr id="40" name="TextBox 39">
            <a:extLst>
              <a:ext uri="{FF2B5EF4-FFF2-40B4-BE49-F238E27FC236}">
                <a16:creationId xmlns:a16="http://schemas.microsoft.com/office/drawing/2014/main" id="{235289B6-0DBC-431E-851F-055BF3A6D6DD}"/>
              </a:ext>
            </a:extLst>
          </p:cNvPr>
          <p:cNvSpPr txBox="1"/>
          <p:nvPr/>
        </p:nvSpPr>
        <p:spPr>
          <a:xfrm>
            <a:off x="1840804" y="4442303"/>
            <a:ext cx="1676403" cy="400110"/>
          </a:xfrm>
          <a:prstGeom prst="rect">
            <a:avLst/>
          </a:prstGeom>
          <a:noFill/>
        </p:spPr>
        <p:txBody>
          <a:bodyPr wrap="square" lIns="90964" tIns="45482" rIns="90964" bIns="45482" rtlCol="0">
            <a:spAutoFit/>
          </a:bodyPr>
          <a:lstStyle/>
          <a:p>
            <a:pPr algn="ctr"/>
            <a:r>
              <a:rPr lang="en-US" sz="2000" b="1" dirty="0">
                <a:solidFill>
                  <a:srgbClr val="50C8A0"/>
                </a:solidFill>
              </a:rPr>
              <a:t>52%</a:t>
            </a:r>
          </a:p>
        </p:txBody>
      </p:sp>
      <p:sp>
        <p:nvSpPr>
          <p:cNvPr id="4" name="Rectangle 3">
            <a:extLst>
              <a:ext uri="{FF2B5EF4-FFF2-40B4-BE49-F238E27FC236}">
                <a16:creationId xmlns:a16="http://schemas.microsoft.com/office/drawing/2014/main" id="{50EF9B96-7505-4942-8285-38194BC0CAF0}"/>
              </a:ext>
            </a:extLst>
          </p:cNvPr>
          <p:cNvSpPr/>
          <p:nvPr/>
        </p:nvSpPr>
        <p:spPr>
          <a:xfrm>
            <a:off x="8803935" y="3828169"/>
            <a:ext cx="1762705" cy="276999"/>
          </a:xfrm>
          <a:prstGeom prst="rect">
            <a:avLst/>
          </a:prstGeom>
          <a:noFill/>
        </p:spPr>
        <p:txBody>
          <a:bodyPr wrap="square" lIns="90964" tIns="45482" rIns="90964" bIns="45482" rtlCol="0">
            <a:spAutoFit/>
          </a:bodyPr>
          <a:lstStyle/>
          <a:p>
            <a:pPr algn="ctr"/>
            <a:r>
              <a:rPr lang="en-US" sz="1200" dirty="0">
                <a:solidFill>
                  <a:schemeClr val="bg1"/>
                </a:solidFill>
              </a:rPr>
              <a:t>“I look for spoilers”</a:t>
            </a:r>
          </a:p>
        </p:txBody>
      </p:sp>
      <p:sp>
        <p:nvSpPr>
          <p:cNvPr id="43" name="TextBox 42">
            <a:extLst>
              <a:ext uri="{FF2B5EF4-FFF2-40B4-BE49-F238E27FC236}">
                <a16:creationId xmlns:a16="http://schemas.microsoft.com/office/drawing/2014/main" id="{192F202C-135D-40C9-A4B9-63925EC2C27A}"/>
              </a:ext>
            </a:extLst>
          </p:cNvPr>
          <p:cNvSpPr txBox="1"/>
          <p:nvPr/>
        </p:nvSpPr>
        <p:spPr>
          <a:xfrm>
            <a:off x="8992559" y="4442303"/>
            <a:ext cx="1385457" cy="400110"/>
          </a:xfrm>
          <a:prstGeom prst="rect">
            <a:avLst/>
          </a:prstGeom>
          <a:noFill/>
        </p:spPr>
        <p:txBody>
          <a:bodyPr wrap="square" lIns="90964" tIns="45482" rIns="90964" bIns="45482" rtlCol="0">
            <a:spAutoFit/>
          </a:bodyPr>
          <a:lstStyle/>
          <a:p>
            <a:pPr algn="ctr"/>
            <a:r>
              <a:rPr lang="en-US" sz="2000" b="1" dirty="0">
                <a:solidFill>
                  <a:srgbClr val="50C8A0"/>
                </a:solidFill>
              </a:rPr>
              <a:t>47%</a:t>
            </a:r>
          </a:p>
        </p:txBody>
      </p:sp>
      <p:pic>
        <p:nvPicPr>
          <p:cNvPr id="1026" name="Picture 2" descr="Man Holding Remote Control">
            <a:extLst>
              <a:ext uri="{FF2B5EF4-FFF2-40B4-BE49-F238E27FC236}">
                <a16:creationId xmlns:a16="http://schemas.microsoft.com/office/drawing/2014/main" id="{CC57A9E1-3299-4622-B811-0D25192A7B9B}"/>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704735" y="2239247"/>
            <a:ext cx="1948541" cy="1299719"/>
          </a:xfrm>
          <a:prstGeom prst="round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45" name="TextBox 44">
            <a:extLst>
              <a:ext uri="{FF2B5EF4-FFF2-40B4-BE49-F238E27FC236}">
                <a16:creationId xmlns:a16="http://schemas.microsoft.com/office/drawing/2014/main" id="{47259CE0-2129-413F-8F65-B9D42FF444E1}"/>
              </a:ext>
            </a:extLst>
          </p:cNvPr>
          <p:cNvSpPr txBox="1"/>
          <p:nvPr/>
        </p:nvSpPr>
        <p:spPr>
          <a:xfrm>
            <a:off x="1840804" y="5078742"/>
            <a:ext cx="1676403" cy="400110"/>
          </a:xfrm>
          <a:prstGeom prst="rect">
            <a:avLst/>
          </a:prstGeom>
          <a:noFill/>
        </p:spPr>
        <p:txBody>
          <a:bodyPr wrap="square" lIns="90964" tIns="45482" rIns="90964" bIns="45482" rtlCol="0">
            <a:spAutoFit/>
          </a:bodyPr>
          <a:lstStyle/>
          <a:p>
            <a:pPr algn="ctr"/>
            <a:r>
              <a:rPr lang="en-US" sz="2000" b="1" dirty="0">
                <a:solidFill>
                  <a:srgbClr val="3682B4"/>
                </a:solidFill>
              </a:rPr>
              <a:t>49%</a:t>
            </a:r>
            <a:endParaRPr lang="en-US" sz="2000" b="1" dirty="0">
              <a:solidFill>
                <a:srgbClr val="50C8A0"/>
              </a:solidFill>
            </a:endParaRPr>
          </a:p>
        </p:txBody>
      </p:sp>
      <p:pic>
        <p:nvPicPr>
          <p:cNvPr id="34" name="Picture 6" descr="Related image">
            <a:extLst>
              <a:ext uri="{FF2B5EF4-FFF2-40B4-BE49-F238E27FC236}">
                <a16:creationId xmlns:a16="http://schemas.microsoft.com/office/drawing/2014/main" id="{9B3B1724-98EE-44FD-A4F8-428A1B8DB38F}"/>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r="3614"/>
          <a:stretch/>
        </p:blipFill>
        <p:spPr bwMode="auto">
          <a:xfrm>
            <a:off x="5121764" y="2244467"/>
            <a:ext cx="1948541" cy="1308932"/>
          </a:xfrm>
          <a:prstGeom prst="round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79F09367-52C5-46C3-9582-AFADE59F4241}"/>
              </a:ext>
            </a:extLst>
          </p:cNvPr>
          <p:cNvSpPr/>
          <p:nvPr/>
        </p:nvSpPr>
        <p:spPr>
          <a:xfrm>
            <a:off x="4805647" y="3776237"/>
            <a:ext cx="2580775" cy="461665"/>
          </a:xfrm>
          <a:prstGeom prst="rect">
            <a:avLst/>
          </a:prstGeom>
          <a:noFill/>
        </p:spPr>
        <p:txBody>
          <a:bodyPr wrap="square" lIns="90964" tIns="45482" rIns="90964" bIns="45482" rtlCol="0">
            <a:spAutoFit/>
          </a:bodyPr>
          <a:lstStyle/>
          <a:p>
            <a:pPr algn="ctr"/>
            <a:r>
              <a:rPr lang="en-US" sz="1200" dirty="0">
                <a:solidFill>
                  <a:schemeClr val="bg1"/>
                </a:solidFill>
              </a:rPr>
              <a:t>“I read online recaps, blogs or reviews about the episode”</a:t>
            </a:r>
          </a:p>
        </p:txBody>
      </p:sp>
      <p:sp>
        <p:nvSpPr>
          <p:cNvPr id="42" name="TextBox 41">
            <a:extLst>
              <a:ext uri="{FF2B5EF4-FFF2-40B4-BE49-F238E27FC236}">
                <a16:creationId xmlns:a16="http://schemas.microsoft.com/office/drawing/2014/main" id="{E8B1FE14-6591-48A7-9FDB-D071D60F1E07}"/>
              </a:ext>
            </a:extLst>
          </p:cNvPr>
          <p:cNvSpPr txBox="1"/>
          <p:nvPr/>
        </p:nvSpPr>
        <p:spPr>
          <a:xfrm>
            <a:off x="5257833" y="4442303"/>
            <a:ext cx="1676403" cy="400110"/>
          </a:xfrm>
          <a:prstGeom prst="rect">
            <a:avLst/>
          </a:prstGeom>
          <a:noFill/>
        </p:spPr>
        <p:txBody>
          <a:bodyPr wrap="square" lIns="90964" tIns="45482" rIns="90964" bIns="45482" rtlCol="0">
            <a:spAutoFit/>
          </a:bodyPr>
          <a:lstStyle/>
          <a:p>
            <a:pPr algn="ctr"/>
            <a:r>
              <a:rPr lang="en-US" sz="2000" b="1" dirty="0">
                <a:solidFill>
                  <a:srgbClr val="50C8A0"/>
                </a:solidFill>
              </a:rPr>
              <a:t>49%</a:t>
            </a:r>
          </a:p>
        </p:txBody>
      </p:sp>
      <p:sp>
        <p:nvSpPr>
          <p:cNvPr id="46" name="TextBox 45">
            <a:extLst>
              <a:ext uri="{FF2B5EF4-FFF2-40B4-BE49-F238E27FC236}">
                <a16:creationId xmlns:a16="http://schemas.microsoft.com/office/drawing/2014/main" id="{FC0C3FD2-3664-45E0-9571-C259EE75F799}"/>
              </a:ext>
            </a:extLst>
          </p:cNvPr>
          <p:cNvSpPr txBox="1"/>
          <p:nvPr/>
        </p:nvSpPr>
        <p:spPr>
          <a:xfrm>
            <a:off x="5257833" y="5078742"/>
            <a:ext cx="1676403" cy="400110"/>
          </a:xfrm>
          <a:prstGeom prst="rect">
            <a:avLst/>
          </a:prstGeom>
          <a:noFill/>
        </p:spPr>
        <p:txBody>
          <a:bodyPr wrap="square" lIns="90964" tIns="45482" rIns="90964" bIns="45482" rtlCol="0">
            <a:spAutoFit/>
          </a:bodyPr>
          <a:lstStyle/>
          <a:p>
            <a:pPr algn="ctr"/>
            <a:r>
              <a:rPr lang="en-US" sz="2000" b="1" dirty="0">
                <a:solidFill>
                  <a:srgbClr val="3682B4"/>
                </a:solidFill>
              </a:rPr>
              <a:t>29%</a:t>
            </a:r>
            <a:endParaRPr lang="en-US" sz="2000" b="1" dirty="0">
              <a:solidFill>
                <a:srgbClr val="50C8A0"/>
              </a:solidFill>
            </a:endParaRPr>
          </a:p>
        </p:txBody>
      </p:sp>
      <p:sp>
        <p:nvSpPr>
          <p:cNvPr id="47" name="TextBox 46">
            <a:extLst>
              <a:ext uri="{FF2B5EF4-FFF2-40B4-BE49-F238E27FC236}">
                <a16:creationId xmlns:a16="http://schemas.microsoft.com/office/drawing/2014/main" id="{5B0ECFF7-BA55-4C07-88DD-4E24BC1D039E}"/>
              </a:ext>
            </a:extLst>
          </p:cNvPr>
          <p:cNvSpPr txBox="1"/>
          <p:nvPr/>
        </p:nvSpPr>
        <p:spPr>
          <a:xfrm>
            <a:off x="8992559" y="5078742"/>
            <a:ext cx="1385457" cy="400110"/>
          </a:xfrm>
          <a:prstGeom prst="rect">
            <a:avLst/>
          </a:prstGeom>
          <a:noFill/>
        </p:spPr>
        <p:txBody>
          <a:bodyPr wrap="square" lIns="90964" tIns="45482" rIns="90964" bIns="45482" rtlCol="0">
            <a:spAutoFit/>
          </a:bodyPr>
          <a:lstStyle/>
          <a:p>
            <a:pPr algn="ctr"/>
            <a:r>
              <a:rPr lang="en-US" sz="2000" b="1" dirty="0">
                <a:solidFill>
                  <a:srgbClr val="3682B4"/>
                </a:solidFill>
              </a:rPr>
              <a:t>27%</a:t>
            </a:r>
            <a:endParaRPr lang="en-US" sz="2000" b="1" dirty="0">
              <a:solidFill>
                <a:srgbClr val="50C8A0"/>
              </a:solidFill>
            </a:endParaRPr>
          </a:p>
        </p:txBody>
      </p:sp>
      <p:cxnSp>
        <p:nvCxnSpPr>
          <p:cNvPr id="48" name="Straight Connector 47">
            <a:extLst>
              <a:ext uri="{FF2B5EF4-FFF2-40B4-BE49-F238E27FC236}">
                <a16:creationId xmlns:a16="http://schemas.microsoft.com/office/drawing/2014/main" id="{163A640A-C39A-4803-A986-11EF059AF3BC}"/>
              </a:ext>
            </a:extLst>
          </p:cNvPr>
          <p:cNvCxnSpPr>
            <a:cxnSpLocks/>
          </p:cNvCxnSpPr>
          <p:nvPr/>
        </p:nvCxnSpPr>
        <p:spPr>
          <a:xfrm>
            <a:off x="636561" y="4961125"/>
            <a:ext cx="10918947" cy="0"/>
          </a:xfrm>
          <a:prstGeom prst="line">
            <a:avLst/>
          </a:prstGeom>
          <a:ln w="3175">
            <a:solidFill>
              <a:schemeClr val="bg1"/>
            </a:solidFill>
            <a:prstDash val="dash"/>
          </a:ln>
        </p:spPr>
        <p:style>
          <a:lnRef idx="2">
            <a:schemeClr val="dk1"/>
          </a:lnRef>
          <a:fillRef idx="0">
            <a:schemeClr val="dk1"/>
          </a:fillRef>
          <a:effectRef idx="1">
            <a:schemeClr val="dk1"/>
          </a:effectRef>
          <a:fontRef idx="minor">
            <a:schemeClr val="tx1"/>
          </a:fontRef>
        </p:style>
      </p:cxnSp>
      <p:pic>
        <p:nvPicPr>
          <p:cNvPr id="1028" name="Picture 4" descr="Image result for woman on computer">
            <a:extLst>
              <a:ext uri="{FF2B5EF4-FFF2-40B4-BE49-F238E27FC236}">
                <a16:creationId xmlns:a16="http://schemas.microsoft.com/office/drawing/2014/main" id="{86326C72-6D2C-4CC0-89EA-937E5DE717E6}"/>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690253" y="2237154"/>
            <a:ext cx="1990001" cy="1323558"/>
          </a:xfrm>
          <a:prstGeom prst="round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7F8911CE-DCD4-4323-A96F-344802E13BA7}"/>
              </a:ext>
            </a:extLst>
          </p:cNvPr>
          <p:cNvSpPr txBox="1"/>
          <p:nvPr/>
        </p:nvSpPr>
        <p:spPr>
          <a:xfrm>
            <a:off x="4942030" y="5862369"/>
            <a:ext cx="2039341" cy="230832"/>
          </a:xfrm>
          <a:prstGeom prst="rect">
            <a:avLst/>
          </a:prstGeom>
          <a:noFill/>
        </p:spPr>
        <p:txBody>
          <a:bodyPr wrap="none" lIns="90964" tIns="45482" rIns="90964" bIns="45482" rtlCol="0">
            <a:spAutoFit/>
          </a:bodyPr>
          <a:lstStyle/>
          <a:p>
            <a:r>
              <a:rPr lang="en-US" sz="900" b="1" i="1" dirty="0">
                <a:solidFill>
                  <a:schemeClr val="bg1"/>
                </a:solidFill>
              </a:rPr>
              <a:t>“% After Every or Most Episodes”</a:t>
            </a:r>
          </a:p>
        </p:txBody>
      </p:sp>
      <p:sp>
        <p:nvSpPr>
          <p:cNvPr id="29" name="TextBox 28">
            <a:extLst>
              <a:ext uri="{FF2B5EF4-FFF2-40B4-BE49-F238E27FC236}">
                <a16:creationId xmlns:a16="http://schemas.microsoft.com/office/drawing/2014/main" id="{3F881DA3-F8C8-43E0-B1E0-875F1AD179B7}"/>
              </a:ext>
            </a:extLst>
          </p:cNvPr>
          <p:cNvSpPr txBox="1"/>
          <p:nvPr/>
        </p:nvSpPr>
        <p:spPr>
          <a:xfrm>
            <a:off x="815763" y="4488505"/>
            <a:ext cx="1538251" cy="307777"/>
          </a:xfrm>
          <a:prstGeom prst="rect">
            <a:avLst/>
          </a:prstGeom>
          <a:noFill/>
        </p:spPr>
        <p:txBody>
          <a:bodyPr wrap="square" lIns="90964" tIns="45482" rIns="90964" bIns="45482" rtlCol="0">
            <a:spAutoFit/>
          </a:bodyPr>
          <a:lstStyle/>
          <a:p>
            <a:pPr algn="ctr"/>
            <a:r>
              <a:rPr lang="en-US" sz="1400" b="1" u="sng" dirty="0">
                <a:solidFill>
                  <a:srgbClr val="50C8A0"/>
                </a:solidFill>
              </a:rPr>
              <a:t>Millennials</a:t>
            </a:r>
            <a:endParaRPr lang="en-US" sz="1400" b="1" dirty="0">
              <a:solidFill>
                <a:srgbClr val="50C8A0"/>
              </a:solidFill>
            </a:endParaRPr>
          </a:p>
        </p:txBody>
      </p:sp>
      <p:sp>
        <p:nvSpPr>
          <p:cNvPr id="36" name="TextBox 35">
            <a:extLst>
              <a:ext uri="{FF2B5EF4-FFF2-40B4-BE49-F238E27FC236}">
                <a16:creationId xmlns:a16="http://schemas.microsoft.com/office/drawing/2014/main" id="{6825BF1B-E7DA-41B8-A10F-A4F171F98A46}"/>
              </a:ext>
            </a:extLst>
          </p:cNvPr>
          <p:cNvSpPr txBox="1"/>
          <p:nvPr/>
        </p:nvSpPr>
        <p:spPr>
          <a:xfrm>
            <a:off x="815763" y="5124944"/>
            <a:ext cx="1538251" cy="307777"/>
          </a:xfrm>
          <a:prstGeom prst="rect">
            <a:avLst/>
          </a:prstGeom>
          <a:noFill/>
        </p:spPr>
        <p:txBody>
          <a:bodyPr wrap="square" lIns="90964" tIns="45482" rIns="90964" bIns="45482" rtlCol="0">
            <a:spAutoFit/>
          </a:bodyPr>
          <a:lstStyle/>
          <a:p>
            <a:pPr algn="ctr"/>
            <a:r>
              <a:rPr lang="en-US" sz="1400" b="1" u="sng" dirty="0">
                <a:solidFill>
                  <a:srgbClr val="3682B4"/>
                </a:solidFill>
              </a:rPr>
              <a:t>Adults</a:t>
            </a:r>
            <a:endParaRPr lang="en-US" sz="1400" b="1" dirty="0">
              <a:solidFill>
                <a:srgbClr val="3682B4"/>
              </a:solidFill>
            </a:endParaRPr>
          </a:p>
        </p:txBody>
      </p:sp>
      <p:sp>
        <p:nvSpPr>
          <p:cNvPr id="41" name="TextBox 40"/>
          <p:cNvSpPr txBox="1"/>
          <p:nvPr/>
        </p:nvSpPr>
        <p:spPr>
          <a:xfrm>
            <a:off x="11784358" y="6575995"/>
            <a:ext cx="407642" cy="276999"/>
          </a:xfrm>
          <a:prstGeom prst="rect">
            <a:avLst/>
          </a:prstGeom>
          <a:noFill/>
        </p:spPr>
        <p:txBody>
          <a:bodyPr wrap="square" lIns="45473" tIns="22719" rIns="45473" bIns="22719" rtlCol="0">
            <a:spAutoFit/>
          </a:bodyPr>
          <a:lstStyle/>
          <a:p>
            <a:pPr algn="ctr" defTabSz="583090"/>
            <a:r>
              <a:rPr lang="en-US" sz="1500" dirty="0">
                <a:solidFill>
                  <a:srgbClr val="C0C1BF"/>
                </a:solidFill>
              </a:rPr>
              <a:t>23</a:t>
            </a:r>
          </a:p>
        </p:txBody>
      </p:sp>
      <p:pic>
        <p:nvPicPr>
          <p:cNvPr id="44" name="Picture 43"/>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9537312" y="6652413"/>
            <a:ext cx="2247046" cy="124162"/>
          </a:xfrm>
          <a:prstGeom prst="rect">
            <a:avLst/>
          </a:prstGeom>
        </p:spPr>
      </p:pic>
      <p:graphicFrame>
        <p:nvGraphicFramePr>
          <p:cNvPr id="52" name="Diagram 51">
            <a:extLst>
              <a:ext uri="{FF2B5EF4-FFF2-40B4-BE49-F238E27FC236}">
                <a16:creationId xmlns:a16="http://schemas.microsoft.com/office/drawing/2014/main" id="{887C0EEE-B004-467E-947C-9E6881E81957}"/>
              </a:ext>
            </a:extLst>
          </p:cNvPr>
          <p:cNvGraphicFramePr/>
          <p:nvPr>
            <p:extLst>
              <p:ext uri="{D42A27DB-BD31-4B8C-83A1-F6EECF244321}">
                <p14:modId xmlns:p14="http://schemas.microsoft.com/office/powerpoint/2010/main" val="1516194127"/>
              </p:ext>
            </p:extLst>
          </p:nvPr>
        </p:nvGraphicFramePr>
        <p:xfrm>
          <a:off x="10931186" y="313732"/>
          <a:ext cx="1147900" cy="808771"/>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9840677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95000"/>
          </a:schemeClr>
        </a:solidFill>
        <a:effectLst/>
      </p:bgPr>
    </p:bg>
    <p:spTree>
      <p:nvGrpSpPr>
        <p:cNvPr id="1" name=""/>
        <p:cNvGrpSpPr/>
        <p:nvPr/>
      </p:nvGrpSpPr>
      <p:grpSpPr>
        <a:xfrm>
          <a:off x="0" y="0"/>
          <a:ext cx="0" cy="0"/>
          <a:chOff x="0" y="0"/>
          <a:chExt cx="0" cy="0"/>
        </a:xfrm>
      </p:grpSpPr>
      <p:sp>
        <p:nvSpPr>
          <p:cNvPr id="8" name="Text Placeholder 3"/>
          <p:cNvSpPr txBox="1">
            <a:spLocks/>
          </p:cNvSpPr>
          <p:nvPr/>
        </p:nvSpPr>
        <p:spPr>
          <a:xfrm>
            <a:off x="72420" y="6424233"/>
            <a:ext cx="7368954" cy="440122"/>
          </a:xfrm>
          <a:prstGeom prst="rect">
            <a:avLst/>
          </a:prstGeom>
        </p:spPr>
        <p:txBody>
          <a:bodyPr vert="horz" lIns="90964" tIns="45482" rIns="90964" bIns="45482"/>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800" dirty="0"/>
              <a:t>Source: VAB / Research Now “Program Engagement” Survey, April 2018. Q15: Which of the following statements are true for you? Check any that apply. Q16: How often do you typically do the following after watching a new episode of one of your favorite TV programs. Respondents who answered “After every/most episodes”. Adults = A18+, Millennials = A18-34. Total Respondents=1,001.</a:t>
            </a:r>
          </a:p>
        </p:txBody>
      </p:sp>
      <p:pic>
        <p:nvPicPr>
          <p:cNvPr id="8194" name="Picture 2" descr="Image result for 2 friends talking to each othe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707670" y="1500191"/>
            <a:ext cx="3354010" cy="2116800"/>
          </a:xfrm>
          <a:prstGeom prst="round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7175714" y="3719383"/>
            <a:ext cx="2942985" cy="461665"/>
          </a:xfrm>
          <a:prstGeom prst="rect">
            <a:avLst/>
          </a:prstGeom>
          <a:noFill/>
        </p:spPr>
        <p:txBody>
          <a:bodyPr wrap="square" lIns="90964" tIns="45482" rIns="90964" bIns="45482" rtlCol="0">
            <a:spAutoFit/>
          </a:bodyPr>
          <a:lstStyle/>
          <a:p>
            <a:pPr algn="ctr"/>
            <a:r>
              <a:rPr lang="en-US" sz="1200" dirty="0"/>
              <a:t>“I Have Tried To Convince A Friend To Start Watching My Favorite TV Program”</a:t>
            </a:r>
          </a:p>
        </p:txBody>
      </p:sp>
      <p:sp>
        <p:nvSpPr>
          <p:cNvPr id="29" name="TextBox 28"/>
          <p:cNvSpPr txBox="1"/>
          <p:nvPr/>
        </p:nvSpPr>
        <p:spPr>
          <a:xfrm>
            <a:off x="7632983" y="4300976"/>
            <a:ext cx="2028447" cy="400110"/>
          </a:xfrm>
          <a:prstGeom prst="rect">
            <a:avLst/>
          </a:prstGeom>
          <a:noFill/>
        </p:spPr>
        <p:txBody>
          <a:bodyPr wrap="square" lIns="90964" tIns="45482" rIns="90964" bIns="45482" rtlCol="0">
            <a:spAutoFit/>
          </a:bodyPr>
          <a:lstStyle/>
          <a:p>
            <a:pPr algn="ctr"/>
            <a:r>
              <a:rPr lang="en-US" sz="2000" b="1" dirty="0">
                <a:solidFill>
                  <a:srgbClr val="50C8A0"/>
                </a:solidFill>
              </a:rPr>
              <a:t>52%</a:t>
            </a:r>
          </a:p>
        </p:txBody>
      </p:sp>
      <p:pic>
        <p:nvPicPr>
          <p:cNvPr id="8196" name="Picture 4" descr="Image result for person talking to family"/>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071599" y="1500191"/>
            <a:ext cx="3354010" cy="2116800"/>
          </a:xfrm>
          <a:prstGeom prst="round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7" name="TextBox 26"/>
          <p:cNvSpPr txBox="1"/>
          <p:nvPr/>
        </p:nvSpPr>
        <p:spPr>
          <a:xfrm>
            <a:off x="2643049" y="3722532"/>
            <a:ext cx="2211108" cy="461665"/>
          </a:xfrm>
          <a:prstGeom prst="rect">
            <a:avLst/>
          </a:prstGeom>
          <a:noFill/>
        </p:spPr>
        <p:txBody>
          <a:bodyPr wrap="square" lIns="90964" tIns="45482" rIns="90964" bIns="45482" rtlCol="0">
            <a:spAutoFit/>
          </a:bodyPr>
          <a:lstStyle/>
          <a:p>
            <a:pPr algn="ctr"/>
            <a:r>
              <a:rPr lang="en-US" sz="1200" dirty="0"/>
              <a:t>“I Discuss TV Programs With Friends, Family, Co-workers”</a:t>
            </a:r>
          </a:p>
        </p:txBody>
      </p:sp>
      <p:sp>
        <p:nvSpPr>
          <p:cNvPr id="30" name="TextBox 29"/>
          <p:cNvSpPr txBox="1"/>
          <p:nvPr/>
        </p:nvSpPr>
        <p:spPr>
          <a:xfrm>
            <a:off x="2734381" y="4300976"/>
            <a:ext cx="2028447" cy="400110"/>
          </a:xfrm>
          <a:prstGeom prst="rect">
            <a:avLst/>
          </a:prstGeom>
          <a:noFill/>
        </p:spPr>
        <p:txBody>
          <a:bodyPr wrap="square" lIns="90964" tIns="45482" rIns="90964" bIns="45482" rtlCol="0">
            <a:spAutoFit/>
          </a:bodyPr>
          <a:lstStyle/>
          <a:p>
            <a:pPr algn="ctr"/>
            <a:r>
              <a:rPr lang="en-US" sz="2000" b="1" dirty="0">
                <a:solidFill>
                  <a:srgbClr val="50C8A0"/>
                </a:solidFill>
              </a:rPr>
              <a:t>59%</a:t>
            </a:r>
          </a:p>
        </p:txBody>
      </p:sp>
      <p:grpSp>
        <p:nvGrpSpPr>
          <p:cNvPr id="25" name="Group 24">
            <a:extLst>
              <a:ext uri="{FF2B5EF4-FFF2-40B4-BE49-F238E27FC236}">
                <a16:creationId xmlns:a16="http://schemas.microsoft.com/office/drawing/2014/main" id="{56CFF689-6EF5-4E9E-AE28-24C6C2D3F6CE}"/>
              </a:ext>
            </a:extLst>
          </p:cNvPr>
          <p:cNvGrpSpPr/>
          <p:nvPr/>
        </p:nvGrpSpPr>
        <p:grpSpPr>
          <a:xfrm>
            <a:off x="5029857" y="5472354"/>
            <a:ext cx="2283288" cy="307777"/>
            <a:chOff x="1971738" y="5597924"/>
            <a:chExt cx="2283288" cy="307777"/>
          </a:xfrm>
        </p:grpSpPr>
        <p:grpSp>
          <p:nvGrpSpPr>
            <p:cNvPr id="26" name="Group 25">
              <a:extLst>
                <a:ext uri="{FF2B5EF4-FFF2-40B4-BE49-F238E27FC236}">
                  <a16:creationId xmlns:a16="http://schemas.microsoft.com/office/drawing/2014/main" id="{FA0BB985-54CF-414E-9895-9036ABAD0EEF}"/>
                </a:ext>
              </a:extLst>
            </p:cNvPr>
            <p:cNvGrpSpPr/>
            <p:nvPr/>
          </p:nvGrpSpPr>
          <p:grpSpPr>
            <a:xfrm>
              <a:off x="3318356" y="5597924"/>
              <a:ext cx="936670" cy="307777"/>
              <a:chOff x="3123848" y="5418494"/>
              <a:chExt cx="936670" cy="307777"/>
            </a:xfrm>
          </p:grpSpPr>
          <p:sp>
            <p:nvSpPr>
              <p:cNvPr id="37" name="Rectangle 36">
                <a:extLst>
                  <a:ext uri="{FF2B5EF4-FFF2-40B4-BE49-F238E27FC236}">
                    <a16:creationId xmlns:a16="http://schemas.microsoft.com/office/drawing/2014/main" id="{191DD2A7-5401-4C61-B41B-302957D3BFD4}"/>
                  </a:ext>
                </a:extLst>
              </p:cNvPr>
              <p:cNvSpPr/>
              <p:nvPr/>
            </p:nvSpPr>
            <p:spPr>
              <a:xfrm>
                <a:off x="3123848" y="5481737"/>
                <a:ext cx="190834" cy="181293"/>
              </a:xfrm>
              <a:prstGeom prst="rect">
                <a:avLst/>
              </a:prstGeom>
              <a:solidFill>
                <a:srgbClr val="3682B4"/>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8" name="TextBox 37">
                <a:extLst>
                  <a:ext uri="{FF2B5EF4-FFF2-40B4-BE49-F238E27FC236}">
                    <a16:creationId xmlns:a16="http://schemas.microsoft.com/office/drawing/2014/main" id="{5FFCB032-ABC9-4AC5-9FD2-144A33EA2DBF}"/>
                  </a:ext>
                </a:extLst>
              </p:cNvPr>
              <p:cNvSpPr txBox="1"/>
              <p:nvPr/>
            </p:nvSpPr>
            <p:spPr>
              <a:xfrm>
                <a:off x="3303640" y="5418494"/>
                <a:ext cx="756878" cy="307777"/>
              </a:xfrm>
              <a:prstGeom prst="rect">
                <a:avLst/>
              </a:prstGeom>
              <a:noFill/>
            </p:spPr>
            <p:txBody>
              <a:bodyPr wrap="square" rtlCol="0">
                <a:spAutoFit/>
              </a:bodyPr>
              <a:lstStyle/>
              <a:p>
                <a:pPr algn="ctr"/>
                <a:r>
                  <a:rPr lang="en-US" sz="1400" b="1" dirty="0"/>
                  <a:t>Adults</a:t>
                </a:r>
              </a:p>
            </p:txBody>
          </p:sp>
        </p:grpSp>
        <p:grpSp>
          <p:nvGrpSpPr>
            <p:cNvPr id="28" name="Group 27">
              <a:extLst>
                <a:ext uri="{FF2B5EF4-FFF2-40B4-BE49-F238E27FC236}">
                  <a16:creationId xmlns:a16="http://schemas.microsoft.com/office/drawing/2014/main" id="{A75F9F9E-D4EE-48CD-8A54-138ADA4B8217}"/>
                </a:ext>
              </a:extLst>
            </p:cNvPr>
            <p:cNvGrpSpPr/>
            <p:nvPr/>
          </p:nvGrpSpPr>
          <p:grpSpPr>
            <a:xfrm>
              <a:off x="1971738" y="5597924"/>
              <a:ext cx="1273580" cy="307777"/>
              <a:chOff x="5323290" y="5431194"/>
              <a:chExt cx="1273580" cy="307777"/>
            </a:xfrm>
          </p:grpSpPr>
          <p:sp>
            <p:nvSpPr>
              <p:cNvPr id="31" name="Rectangle 30">
                <a:extLst>
                  <a:ext uri="{FF2B5EF4-FFF2-40B4-BE49-F238E27FC236}">
                    <a16:creationId xmlns:a16="http://schemas.microsoft.com/office/drawing/2014/main" id="{3FB145E1-2420-4C7A-B7E0-42A12256F375}"/>
                  </a:ext>
                </a:extLst>
              </p:cNvPr>
              <p:cNvSpPr/>
              <p:nvPr/>
            </p:nvSpPr>
            <p:spPr>
              <a:xfrm>
                <a:off x="5323290" y="5481737"/>
                <a:ext cx="190834" cy="181293"/>
              </a:xfrm>
              <a:prstGeom prst="rect">
                <a:avLst/>
              </a:prstGeom>
              <a:solidFill>
                <a:srgbClr val="50C8A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2" name="TextBox 31">
                <a:extLst>
                  <a:ext uri="{FF2B5EF4-FFF2-40B4-BE49-F238E27FC236}">
                    <a16:creationId xmlns:a16="http://schemas.microsoft.com/office/drawing/2014/main" id="{4064124D-C8CD-416B-ACFB-9826ACB50655}"/>
                  </a:ext>
                </a:extLst>
              </p:cNvPr>
              <p:cNvSpPr txBox="1"/>
              <p:nvPr/>
            </p:nvSpPr>
            <p:spPr>
              <a:xfrm>
                <a:off x="5488724" y="5431194"/>
                <a:ext cx="1108146" cy="307777"/>
              </a:xfrm>
              <a:prstGeom prst="rect">
                <a:avLst/>
              </a:prstGeom>
              <a:noFill/>
            </p:spPr>
            <p:txBody>
              <a:bodyPr wrap="square" rtlCol="0">
                <a:spAutoFit/>
              </a:bodyPr>
              <a:lstStyle/>
              <a:p>
                <a:pPr algn="ctr"/>
                <a:r>
                  <a:rPr lang="en-US" sz="1400" b="1" dirty="0"/>
                  <a:t>Millennials</a:t>
                </a:r>
              </a:p>
            </p:txBody>
          </p:sp>
        </p:grpSp>
      </p:grpSp>
      <p:cxnSp>
        <p:nvCxnSpPr>
          <p:cNvPr id="35" name="Straight Connector 34">
            <a:extLst>
              <a:ext uri="{FF2B5EF4-FFF2-40B4-BE49-F238E27FC236}">
                <a16:creationId xmlns:a16="http://schemas.microsoft.com/office/drawing/2014/main" id="{2CC672F2-A5B7-4B30-9752-F2363461579D}"/>
              </a:ext>
            </a:extLst>
          </p:cNvPr>
          <p:cNvCxnSpPr>
            <a:cxnSpLocks/>
          </p:cNvCxnSpPr>
          <p:nvPr/>
        </p:nvCxnSpPr>
        <p:spPr>
          <a:xfrm>
            <a:off x="636561" y="4868804"/>
            <a:ext cx="10918947" cy="0"/>
          </a:xfrm>
          <a:prstGeom prst="line">
            <a:avLst/>
          </a:prstGeom>
          <a:ln w="3175">
            <a:solidFill>
              <a:srgbClr val="008F92"/>
            </a:solidFill>
            <a:prstDash val="dash"/>
          </a:ln>
        </p:spPr>
        <p:style>
          <a:lnRef idx="2">
            <a:schemeClr val="dk1"/>
          </a:lnRef>
          <a:fillRef idx="0">
            <a:schemeClr val="dk1"/>
          </a:fillRef>
          <a:effectRef idx="1">
            <a:schemeClr val="dk1"/>
          </a:effectRef>
          <a:fontRef idx="minor">
            <a:schemeClr val="tx1"/>
          </a:fontRef>
        </p:style>
      </p:cxnSp>
      <p:sp>
        <p:nvSpPr>
          <p:cNvPr id="36" name="TextBox 35">
            <a:extLst>
              <a:ext uri="{FF2B5EF4-FFF2-40B4-BE49-F238E27FC236}">
                <a16:creationId xmlns:a16="http://schemas.microsoft.com/office/drawing/2014/main" id="{8A5C0F14-D1A3-4E12-9F9B-27CCDCD1AA88}"/>
              </a:ext>
            </a:extLst>
          </p:cNvPr>
          <p:cNvSpPr txBox="1"/>
          <p:nvPr/>
        </p:nvSpPr>
        <p:spPr>
          <a:xfrm>
            <a:off x="7632983" y="4993687"/>
            <a:ext cx="2028447" cy="400110"/>
          </a:xfrm>
          <a:prstGeom prst="rect">
            <a:avLst/>
          </a:prstGeom>
          <a:noFill/>
        </p:spPr>
        <p:txBody>
          <a:bodyPr wrap="square" lIns="90964" tIns="45482" rIns="90964" bIns="45482" rtlCol="0">
            <a:spAutoFit/>
          </a:bodyPr>
          <a:lstStyle/>
          <a:p>
            <a:pPr algn="ctr"/>
            <a:r>
              <a:rPr lang="en-US" sz="2000" b="1" dirty="0">
                <a:solidFill>
                  <a:srgbClr val="3682B4"/>
                </a:solidFill>
              </a:rPr>
              <a:t>48%</a:t>
            </a:r>
            <a:endParaRPr lang="en-US" sz="2000" b="1" dirty="0">
              <a:solidFill>
                <a:srgbClr val="50C8A0"/>
              </a:solidFill>
            </a:endParaRPr>
          </a:p>
        </p:txBody>
      </p:sp>
      <p:sp>
        <p:nvSpPr>
          <p:cNvPr id="44" name="TextBox 43">
            <a:extLst>
              <a:ext uri="{FF2B5EF4-FFF2-40B4-BE49-F238E27FC236}">
                <a16:creationId xmlns:a16="http://schemas.microsoft.com/office/drawing/2014/main" id="{3E2AD2BD-EFF5-458E-96D4-2D5A03C8ED4A}"/>
              </a:ext>
            </a:extLst>
          </p:cNvPr>
          <p:cNvSpPr txBox="1"/>
          <p:nvPr/>
        </p:nvSpPr>
        <p:spPr>
          <a:xfrm>
            <a:off x="2734381" y="4993687"/>
            <a:ext cx="2028447" cy="400110"/>
          </a:xfrm>
          <a:prstGeom prst="rect">
            <a:avLst/>
          </a:prstGeom>
          <a:noFill/>
        </p:spPr>
        <p:txBody>
          <a:bodyPr wrap="square" lIns="90964" tIns="45482" rIns="90964" bIns="45482" rtlCol="0">
            <a:spAutoFit/>
          </a:bodyPr>
          <a:lstStyle/>
          <a:p>
            <a:pPr algn="ctr"/>
            <a:r>
              <a:rPr lang="en-US" sz="2000" b="1" dirty="0">
                <a:solidFill>
                  <a:srgbClr val="3682B4"/>
                </a:solidFill>
              </a:rPr>
              <a:t>39%</a:t>
            </a:r>
            <a:endParaRPr lang="en-US" sz="2000" b="1" dirty="0">
              <a:solidFill>
                <a:srgbClr val="50C8A0"/>
              </a:solidFill>
            </a:endParaRPr>
          </a:p>
        </p:txBody>
      </p:sp>
      <p:sp>
        <p:nvSpPr>
          <p:cNvPr id="34" name="TextBox 33">
            <a:extLst>
              <a:ext uri="{FF2B5EF4-FFF2-40B4-BE49-F238E27FC236}">
                <a16:creationId xmlns:a16="http://schemas.microsoft.com/office/drawing/2014/main" id="{3F631130-0B49-467C-9CAA-3DC79764ED00}"/>
              </a:ext>
            </a:extLst>
          </p:cNvPr>
          <p:cNvSpPr txBox="1"/>
          <p:nvPr/>
        </p:nvSpPr>
        <p:spPr>
          <a:xfrm>
            <a:off x="5144168" y="5796857"/>
            <a:ext cx="2039341" cy="230832"/>
          </a:xfrm>
          <a:prstGeom prst="rect">
            <a:avLst/>
          </a:prstGeom>
          <a:noFill/>
        </p:spPr>
        <p:txBody>
          <a:bodyPr wrap="none" lIns="90964" tIns="45482" rIns="90964" bIns="45482" rtlCol="0">
            <a:spAutoFit/>
          </a:bodyPr>
          <a:lstStyle/>
          <a:p>
            <a:r>
              <a:rPr lang="en-US" sz="900" b="1" i="1" dirty="0"/>
              <a:t>“% After Every or Most Episodes”</a:t>
            </a:r>
          </a:p>
        </p:txBody>
      </p:sp>
      <p:sp>
        <p:nvSpPr>
          <p:cNvPr id="24" name="TextBox 23">
            <a:extLst>
              <a:ext uri="{FF2B5EF4-FFF2-40B4-BE49-F238E27FC236}">
                <a16:creationId xmlns:a16="http://schemas.microsoft.com/office/drawing/2014/main" id="{7D144AC0-D077-4765-B3F9-83FE763B227F}"/>
              </a:ext>
            </a:extLst>
          </p:cNvPr>
          <p:cNvSpPr txBox="1"/>
          <p:nvPr/>
        </p:nvSpPr>
        <p:spPr>
          <a:xfrm>
            <a:off x="570581" y="4347178"/>
            <a:ext cx="1538251" cy="307777"/>
          </a:xfrm>
          <a:prstGeom prst="rect">
            <a:avLst/>
          </a:prstGeom>
          <a:noFill/>
        </p:spPr>
        <p:txBody>
          <a:bodyPr wrap="square" lIns="90964" tIns="45482" rIns="90964" bIns="45482" rtlCol="0">
            <a:spAutoFit/>
          </a:bodyPr>
          <a:lstStyle/>
          <a:p>
            <a:pPr algn="ctr"/>
            <a:r>
              <a:rPr lang="en-US" sz="1400" b="1" u="sng" dirty="0">
                <a:solidFill>
                  <a:srgbClr val="50C8A0"/>
                </a:solidFill>
              </a:rPr>
              <a:t>Millennials</a:t>
            </a:r>
            <a:endParaRPr lang="en-US" sz="1400" b="1" dirty="0">
              <a:solidFill>
                <a:srgbClr val="50C8A0"/>
              </a:solidFill>
            </a:endParaRPr>
          </a:p>
        </p:txBody>
      </p:sp>
      <p:sp>
        <p:nvSpPr>
          <p:cNvPr id="40" name="TextBox 39">
            <a:extLst>
              <a:ext uri="{FF2B5EF4-FFF2-40B4-BE49-F238E27FC236}">
                <a16:creationId xmlns:a16="http://schemas.microsoft.com/office/drawing/2014/main" id="{FDCB62D7-F194-4C7A-A869-15A2308BB3DB}"/>
              </a:ext>
            </a:extLst>
          </p:cNvPr>
          <p:cNvSpPr txBox="1"/>
          <p:nvPr/>
        </p:nvSpPr>
        <p:spPr>
          <a:xfrm>
            <a:off x="570581" y="5039889"/>
            <a:ext cx="1538251" cy="307777"/>
          </a:xfrm>
          <a:prstGeom prst="rect">
            <a:avLst/>
          </a:prstGeom>
          <a:noFill/>
        </p:spPr>
        <p:txBody>
          <a:bodyPr wrap="square" lIns="90964" tIns="45482" rIns="90964" bIns="45482" rtlCol="0">
            <a:spAutoFit/>
          </a:bodyPr>
          <a:lstStyle/>
          <a:p>
            <a:pPr algn="ctr"/>
            <a:r>
              <a:rPr lang="en-US" sz="1400" b="1" u="sng" dirty="0">
                <a:solidFill>
                  <a:srgbClr val="3682B4"/>
                </a:solidFill>
              </a:rPr>
              <a:t>Adults</a:t>
            </a:r>
            <a:endParaRPr lang="en-US" sz="1400" b="1" dirty="0">
              <a:solidFill>
                <a:srgbClr val="3682B4"/>
              </a:solidFill>
            </a:endParaRPr>
          </a:p>
        </p:txBody>
      </p:sp>
      <p:sp>
        <p:nvSpPr>
          <p:cNvPr id="2" name="Title 1">
            <a:extLst>
              <a:ext uri="{FF2B5EF4-FFF2-40B4-BE49-F238E27FC236}">
                <a16:creationId xmlns:a16="http://schemas.microsoft.com/office/drawing/2014/main" id="{1363390A-8EE6-45DB-82CB-479D8709FD2D}"/>
              </a:ext>
            </a:extLst>
          </p:cNvPr>
          <p:cNvSpPr>
            <a:spLocks noGrp="1"/>
          </p:cNvSpPr>
          <p:nvPr>
            <p:ph type="ctrTitle"/>
          </p:nvPr>
        </p:nvSpPr>
        <p:spPr>
          <a:xfrm>
            <a:off x="566564" y="337497"/>
            <a:ext cx="10169601" cy="805640"/>
          </a:xfrm>
        </p:spPr>
        <p:txBody>
          <a:bodyPr/>
          <a:lstStyle/>
          <a:p>
            <a:r>
              <a:rPr lang="en-US" dirty="0">
                <a:solidFill>
                  <a:schemeClr val="tx1"/>
                </a:solidFill>
              </a:rPr>
              <a:t>They Are Also Much More Likely To Act As Major Advocates By Inspiring Conversation And Persuading Others To Join In The Viewing Fun</a:t>
            </a:r>
          </a:p>
        </p:txBody>
      </p:sp>
      <p:pic>
        <p:nvPicPr>
          <p:cNvPr id="41" name="Picture 40"/>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537312" y="6652413"/>
            <a:ext cx="2247046" cy="124162"/>
          </a:xfrm>
          <a:prstGeom prst="rect">
            <a:avLst/>
          </a:prstGeom>
        </p:spPr>
      </p:pic>
      <p:sp>
        <p:nvSpPr>
          <p:cNvPr id="43" name="TextBox 42"/>
          <p:cNvSpPr txBox="1"/>
          <p:nvPr/>
        </p:nvSpPr>
        <p:spPr>
          <a:xfrm>
            <a:off x="11784358" y="6575995"/>
            <a:ext cx="407642" cy="276999"/>
          </a:xfrm>
          <a:prstGeom prst="rect">
            <a:avLst/>
          </a:prstGeom>
          <a:noFill/>
        </p:spPr>
        <p:txBody>
          <a:bodyPr wrap="square" lIns="45473" tIns="22719" rIns="45473" bIns="22719" rtlCol="0">
            <a:spAutoFit/>
          </a:bodyPr>
          <a:lstStyle/>
          <a:p>
            <a:pPr algn="ctr" defTabSz="583090"/>
            <a:r>
              <a:rPr lang="en-US" sz="1500" dirty="0">
                <a:solidFill>
                  <a:srgbClr val="C0C1BF"/>
                </a:solidFill>
              </a:rPr>
              <a:t>24</a:t>
            </a:r>
          </a:p>
        </p:txBody>
      </p:sp>
      <p:graphicFrame>
        <p:nvGraphicFramePr>
          <p:cNvPr id="39" name="Diagram 38">
            <a:extLst>
              <a:ext uri="{FF2B5EF4-FFF2-40B4-BE49-F238E27FC236}">
                <a16:creationId xmlns:a16="http://schemas.microsoft.com/office/drawing/2014/main" id="{658B9A87-FEAB-4DB4-B85E-EE7B8F94B4EF}"/>
              </a:ext>
            </a:extLst>
          </p:cNvPr>
          <p:cNvGraphicFramePr/>
          <p:nvPr>
            <p:extLst>
              <p:ext uri="{D42A27DB-BD31-4B8C-83A1-F6EECF244321}">
                <p14:modId xmlns:p14="http://schemas.microsoft.com/office/powerpoint/2010/main" val="4046825700"/>
              </p:ext>
            </p:extLst>
          </p:nvPr>
        </p:nvGraphicFramePr>
        <p:xfrm>
          <a:off x="10931186" y="313732"/>
          <a:ext cx="1147900" cy="808771"/>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28371592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rgbClr val="00A9AC"/>
        </a:solidFill>
        <a:effectLst/>
      </p:bgPr>
    </p:bg>
    <p:spTree>
      <p:nvGrpSpPr>
        <p:cNvPr id="1" name=""/>
        <p:cNvGrpSpPr/>
        <p:nvPr/>
      </p:nvGrpSpPr>
      <p:grpSpPr>
        <a:xfrm>
          <a:off x="0" y="0"/>
          <a:ext cx="0" cy="0"/>
          <a:chOff x="0" y="0"/>
          <a:chExt cx="0" cy="0"/>
        </a:xfrm>
      </p:grpSpPr>
      <p:cxnSp>
        <p:nvCxnSpPr>
          <p:cNvPr id="16" name="Straight Arrow Connector 15"/>
          <p:cNvCxnSpPr/>
          <p:nvPr/>
        </p:nvCxnSpPr>
        <p:spPr>
          <a:xfrm flipV="1">
            <a:off x="7429893" y="1936436"/>
            <a:ext cx="607868" cy="39485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p:nvPr/>
        </p:nvCxnSpPr>
        <p:spPr>
          <a:xfrm flipV="1">
            <a:off x="7749011" y="3110015"/>
            <a:ext cx="614350" cy="7690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a:off x="7724437" y="3997376"/>
            <a:ext cx="710738"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a:off x="7410170" y="4565928"/>
            <a:ext cx="647314"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2" name="TextBox 31"/>
          <p:cNvSpPr txBox="1"/>
          <p:nvPr/>
        </p:nvSpPr>
        <p:spPr>
          <a:xfrm>
            <a:off x="8106361" y="1747443"/>
            <a:ext cx="1609344" cy="474036"/>
          </a:xfrm>
          <a:prstGeom prst="rect">
            <a:avLst/>
          </a:prstGeom>
          <a:solidFill>
            <a:schemeClr val="bg1"/>
          </a:solidFill>
          <a:ln>
            <a:solidFill>
              <a:schemeClr val="tx1"/>
            </a:solidFill>
          </a:ln>
        </p:spPr>
        <p:txBody>
          <a:bodyPr wrap="square" lIns="90964" tIns="45482" rIns="90964" bIns="45482" rtlCol="0" anchor="ctr">
            <a:spAutoFit/>
          </a:bodyPr>
          <a:lstStyle/>
          <a:p>
            <a:pPr algn="ctr">
              <a:defRPr/>
            </a:pPr>
            <a:r>
              <a:rPr lang="en-US" sz="1400" b="1" i="1" dirty="0">
                <a:solidFill>
                  <a:srgbClr val="3682B4"/>
                </a:solidFill>
                <a:latin typeface="Trebuchet MS"/>
              </a:rPr>
              <a:t>49% </a:t>
            </a:r>
            <a:r>
              <a:rPr lang="en-US" sz="1000" b="1" dirty="0">
                <a:solidFill>
                  <a:srgbClr val="3682B4"/>
                </a:solidFill>
                <a:latin typeface="Trebuchet MS"/>
              </a:rPr>
              <a:t>Read recaps </a:t>
            </a:r>
            <a:r>
              <a:rPr lang="en-US" sz="1000" dirty="0">
                <a:solidFill>
                  <a:prstClr val="black"/>
                </a:solidFill>
                <a:latin typeface="Trebuchet MS"/>
              </a:rPr>
              <a:t>of last week’s episode</a:t>
            </a:r>
          </a:p>
        </p:txBody>
      </p:sp>
      <p:sp>
        <p:nvSpPr>
          <p:cNvPr id="34" name="TextBox 33"/>
          <p:cNvSpPr txBox="1"/>
          <p:nvPr/>
        </p:nvSpPr>
        <p:spPr>
          <a:xfrm>
            <a:off x="8435209" y="2753283"/>
            <a:ext cx="1512655" cy="630461"/>
          </a:xfrm>
          <a:prstGeom prst="rect">
            <a:avLst/>
          </a:prstGeom>
          <a:solidFill>
            <a:schemeClr val="bg1"/>
          </a:solidFill>
          <a:ln>
            <a:solidFill>
              <a:schemeClr val="tx1"/>
            </a:solidFill>
          </a:ln>
        </p:spPr>
        <p:txBody>
          <a:bodyPr wrap="square" lIns="90964" tIns="45482" rIns="90964" bIns="45482" rtlCol="0">
            <a:spAutoFit/>
          </a:bodyPr>
          <a:lstStyle>
            <a:defPPr>
              <a:defRPr lang="en-US"/>
            </a:defPPr>
            <a:lvl1pPr algn="ctr">
              <a:defRPr sz="1050" b="1"/>
            </a:lvl1pPr>
          </a:lstStyle>
          <a:p>
            <a:pPr lvl="0"/>
            <a:r>
              <a:rPr lang="en-US" sz="1400" i="1" dirty="0">
                <a:solidFill>
                  <a:srgbClr val="3682B4"/>
                </a:solidFill>
              </a:rPr>
              <a:t>43% </a:t>
            </a:r>
            <a:r>
              <a:rPr lang="en-US" dirty="0">
                <a:solidFill>
                  <a:srgbClr val="3682B4"/>
                </a:solidFill>
                <a:latin typeface="Trebuchet MS"/>
              </a:rPr>
              <a:t>Check Twitter </a:t>
            </a:r>
            <a:r>
              <a:rPr lang="en-US" b="0" dirty="0">
                <a:solidFill>
                  <a:prstClr val="black"/>
                </a:solidFill>
                <a:latin typeface="Trebuchet MS"/>
              </a:rPr>
              <a:t>for on-set tweets &amp; teasers from cast</a:t>
            </a:r>
          </a:p>
        </p:txBody>
      </p:sp>
      <p:sp>
        <p:nvSpPr>
          <p:cNvPr id="35" name="TextBox 34"/>
          <p:cNvSpPr txBox="1"/>
          <p:nvPr/>
        </p:nvSpPr>
        <p:spPr>
          <a:xfrm>
            <a:off x="8586334" y="3728087"/>
            <a:ext cx="1609344" cy="468879"/>
          </a:xfrm>
          <a:prstGeom prst="rect">
            <a:avLst/>
          </a:prstGeom>
          <a:solidFill>
            <a:schemeClr val="bg1"/>
          </a:solidFill>
          <a:ln>
            <a:solidFill>
              <a:schemeClr val="tx1"/>
            </a:solidFill>
          </a:ln>
        </p:spPr>
        <p:txBody>
          <a:bodyPr wrap="square" lIns="90964" tIns="45482" rIns="90964" bIns="45482" rtlCol="0">
            <a:spAutoFit/>
          </a:bodyPr>
          <a:lstStyle>
            <a:defPPr>
              <a:defRPr lang="en-US"/>
            </a:defPPr>
            <a:lvl1pPr algn="ctr">
              <a:defRPr sz="1050" b="1"/>
            </a:lvl1pPr>
          </a:lstStyle>
          <a:p>
            <a:pPr>
              <a:defRPr/>
            </a:pPr>
            <a:r>
              <a:rPr lang="en-US" sz="1400" i="1" dirty="0">
                <a:solidFill>
                  <a:srgbClr val="3682B4"/>
                </a:solidFill>
                <a:latin typeface="Trebuchet MS"/>
              </a:rPr>
              <a:t>52% </a:t>
            </a:r>
            <a:r>
              <a:rPr lang="en-US" dirty="0">
                <a:solidFill>
                  <a:srgbClr val="3682B4"/>
                </a:solidFill>
                <a:latin typeface="Trebuchet MS"/>
              </a:rPr>
              <a:t>Re-watch </a:t>
            </a:r>
            <a:r>
              <a:rPr lang="en-US" b="0" dirty="0">
                <a:solidFill>
                  <a:prstClr val="black"/>
                </a:solidFill>
                <a:latin typeface="Trebuchet MS"/>
              </a:rPr>
              <a:t>old episodes in anticipation</a:t>
            </a:r>
          </a:p>
        </p:txBody>
      </p:sp>
      <p:sp>
        <p:nvSpPr>
          <p:cNvPr id="36" name="TextBox 35"/>
          <p:cNvSpPr txBox="1"/>
          <p:nvPr/>
        </p:nvSpPr>
        <p:spPr>
          <a:xfrm>
            <a:off x="8152629" y="4428249"/>
            <a:ext cx="1814535" cy="630461"/>
          </a:xfrm>
          <a:prstGeom prst="rect">
            <a:avLst/>
          </a:prstGeom>
          <a:solidFill>
            <a:schemeClr val="bg1"/>
          </a:solidFill>
          <a:ln>
            <a:solidFill>
              <a:schemeClr val="tx1"/>
            </a:solidFill>
          </a:ln>
        </p:spPr>
        <p:txBody>
          <a:bodyPr wrap="square" lIns="90964" tIns="45482" rIns="90964" bIns="45482" rtlCol="0">
            <a:spAutoFit/>
          </a:bodyPr>
          <a:lstStyle>
            <a:defPPr>
              <a:defRPr lang="en-US"/>
            </a:defPPr>
            <a:lvl1pPr algn="ctr">
              <a:defRPr sz="1050" b="1"/>
            </a:lvl1pPr>
          </a:lstStyle>
          <a:p>
            <a:pPr>
              <a:defRPr/>
            </a:pPr>
            <a:r>
              <a:rPr lang="en-US" sz="1400" i="1" dirty="0">
                <a:solidFill>
                  <a:srgbClr val="3682B4"/>
                </a:solidFill>
                <a:latin typeface="Trebuchet MS"/>
              </a:rPr>
              <a:t>61% </a:t>
            </a:r>
            <a:r>
              <a:rPr lang="en-US" dirty="0">
                <a:solidFill>
                  <a:srgbClr val="3682B4"/>
                </a:solidFill>
                <a:latin typeface="Trebuchet MS"/>
              </a:rPr>
              <a:t>Remember </a:t>
            </a:r>
            <a:r>
              <a:rPr lang="en-US" b="0" dirty="0">
                <a:latin typeface="Trebuchet MS"/>
              </a:rPr>
              <a:t>to set aside time </a:t>
            </a:r>
            <a:r>
              <a:rPr lang="en-US" b="0" dirty="0">
                <a:solidFill>
                  <a:prstClr val="black"/>
                </a:solidFill>
                <a:latin typeface="Trebuchet MS"/>
              </a:rPr>
              <a:t>to watch the new episode</a:t>
            </a:r>
            <a:endParaRPr lang="en-US" dirty="0">
              <a:solidFill>
                <a:srgbClr val="3682B4"/>
              </a:solidFill>
              <a:latin typeface="Trebuchet MS"/>
            </a:endParaRPr>
          </a:p>
        </p:txBody>
      </p:sp>
      <p:cxnSp>
        <p:nvCxnSpPr>
          <p:cNvPr id="47" name="Straight Arrow Connector 46"/>
          <p:cNvCxnSpPr/>
          <p:nvPr/>
        </p:nvCxnSpPr>
        <p:spPr>
          <a:xfrm>
            <a:off x="6948584" y="4779337"/>
            <a:ext cx="461586" cy="429391"/>
          </a:xfrm>
          <a:prstGeom prst="straightConnector1">
            <a:avLst/>
          </a:prstGeom>
          <a:ln>
            <a:solidFill>
              <a:srgbClr val="50C8A0"/>
            </a:solidFill>
            <a:tailEnd type="arrow"/>
          </a:ln>
        </p:spPr>
        <p:style>
          <a:lnRef idx="2">
            <a:schemeClr val="accent1"/>
          </a:lnRef>
          <a:fillRef idx="0">
            <a:schemeClr val="accent1"/>
          </a:fillRef>
          <a:effectRef idx="1">
            <a:schemeClr val="accent1"/>
          </a:effectRef>
          <a:fontRef idx="minor">
            <a:schemeClr val="tx1"/>
          </a:fontRef>
        </p:style>
      </p:cxnSp>
      <p:cxnSp>
        <p:nvCxnSpPr>
          <p:cNvPr id="50" name="Straight Arrow Connector 49"/>
          <p:cNvCxnSpPr/>
          <p:nvPr/>
        </p:nvCxnSpPr>
        <p:spPr>
          <a:xfrm>
            <a:off x="6470305" y="5002067"/>
            <a:ext cx="0" cy="541942"/>
          </a:xfrm>
          <a:prstGeom prst="straightConnector1">
            <a:avLst/>
          </a:prstGeom>
          <a:ln>
            <a:solidFill>
              <a:srgbClr val="50C8A0"/>
            </a:solidFill>
            <a:tailEnd type="arrow"/>
          </a:ln>
        </p:spPr>
        <p:style>
          <a:lnRef idx="2">
            <a:schemeClr val="accent1"/>
          </a:lnRef>
          <a:fillRef idx="0">
            <a:schemeClr val="accent1"/>
          </a:fillRef>
          <a:effectRef idx="1">
            <a:schemeClr val="accent1"/>
          </a:effectRef>
          <a:fontRef idx="minor">
            <a:schemeClr val="tx1"/>
          </a:fontRef>
        </p:style>
      </p:cxnSp>
      <p:sp>
        <p:nvSpPr>
          <p:cNvPr id="53" name="TextBox 52"/>
          <p:cNvSpPr txBox="1"/>
          <p:nvPr/>
        </p:nvSpPr>
        <p:spPr>
          <a:xfrm>
            <a:off x="7590048" y="5220580"/>
            <a:ext cx="2116047" cy="468879"/>
          </a:xfrm>
          <a:prstGeom prst="rect">
            <a:avLst/>
          </a:prstGeom>
          <a:solidFill>
            <a:schemeClr val="bg1"/>
          </a:solidFill>
          <a:ln>
            <a:solidFill>
              <a:schemeClr val="tx1"/>
            </a:solidFill>
          </a:ln>
        </p:spPr>
        <p:txBody>
          <a:bodyPr wrap="square" lIns="90964" tIns="45482" rIns="90964" bIns="45482" rtlCol="0">
            <a:spAutoFit/>
          </a:bodyPr>
          <a:lstStyle>
            <a:defPPr>
              <a:defRPr lang="en-US"/>
            </a:defPPr>
            <a:lvl1pPr algn="ctr">
              <a:defRPr sz="1050" b="1"/>
            </a:lvl1pPr>
          </a:lstStyle>
          <a:p>
            <a:pPr>
              <a:defRPr/>
            </a:pPr>
            <a:r>
              <a:rPr lang="en-US" sz="1400" i="1" dirty="0">
                <a:solidFill>
                  <a:srgbClr val="50C8A0"/>
                </a:solidFill>
                <a:latin typeface="Trebuchet MS"/>
              </a:rPr>
              <a:t>53% </a:t>
            </a:r>
            <a:r>
              <a:rPr lang="en-US" b="0" dirty="0">
                <a:solidFill>
                  <a:prstClr val="black"/>
                </a:solidFill>
                <a:latin typeface="Trebuchet MS"/>
              </a:rPr>
              <a:t>Reach for the Kleenex while watching a character die</a:t>
            </a:r>
            <a:endParaRPr lang="en-US" dirty="0">
              <a:solidFill>
                <a:srgbClr val="50C8A0"/>
              </a:solidFill>
              <a:latin typeface="Trebuchet MS"/>
            </a:endParaRPr>
          </a:p>
        </p:txBody>
      </p:sp>
      <p:sp>
        <p:nvSpPr>
          <p:cNvPr id="55" name="TextBox 54"/>
          <p:cNvSpPr txBox="1"/>
          <p:nvPr/>
        </p:nvSpPr>
        <p:spPr>
          <a:xfrm>
            <a:off x="5704852" y="5521096"/>
            <a:ext cx="1770278" cy="630461"/>
          </a:xfrm>
          <a:prstGeom prst="rect">
            <a:avLst/>
          </a:prstGeom>
          <a:solidFill>
            <a:schemeClr val="bg1"/>
          </a:solidFill>
          <a:ln>
            <a:solidFill>
              <a:schemeClr val="tx1"/>
            </a:solidFill>
          </a:ln>
        </p:spPr>
        <p:txBody>
          <a:bodyPr wrap="square" lIns="90964" tIns="45482" rIns="90964" bIns="45482" rtlCol="0" anchor="ctr">
            <a:spAutoFit/>
          </a:bodyPr>
          <a:lstStyle>
            <a:defPPr>
              <a:defRPr lang="en-US"/>
            </a:defPPr>
            <a:lvl1pPr algn="ctr">
              <a:defRPr sz="1050" b="1"/>
            </a:lvl1pPr>
          </a:lstStyle>
          <a:p>
            <a:pPr>
              <a:defRPr/>
            </a:pPr>
            <a:r>
              <a:rPr lang="en-US" sz="1400" i="1" dirty="0">
                <a:solidFill>
                  <a:srgbClr val="50C8A0"/>
                </a:solidFill>
                <a:latin typeface="Trebuchet MS"/>
              </a:rPr>
              <a:t>58%</a:t>
            </a:r>
            <a:r>
              <a:rPr lang="en-US" dirty="0">
                <a:solidFill>
                  <a:srgbClr val="50C8A0"/>
                </a:solidFill>
                <a:latin typeface="Trebuchet MS"/>
              </a:rPr>
              <a:t> Look Up Actors</a:t>
            </a:r>
          </a:p>
          <a:p>
            <a:pPr>
              <a:defRPr/>
            </a:pPr>
            <a:r>
              <a:rPr lang="en-US" b="0" dirty="0">
                <a:solidFill>
                  <a:prstClr val="black"/>
                </a:solidFill>
                <a:latin typeface="Trebuchet MS"/>
              </a:rPr>
              <a:t>“Haven’t I seem him in something?”</a:t>
            </a:r>
          </a:p>
        </p:txBody>
      </p:sp>
      <p:cxnSp>
        <p:nvCxnSpPr>
          <p:cNvPr id="56" name="Straight Arrow Connector 55"/>
          <p:cNvCxnSpPr/>
          <p:nvPr/>
        </p:nvCxnSpPr>
        <p:spPr>
          <a:xfrm flipH="1">
            <a:off x="5120031" y="4935560"/>
            <a:ext cx="384464" cy="398797"/>
          </a:xfrm>
          <a:prstGeom prst="straightConnector1">
            <a:avLst/>
          </a:prstGeom>
          <a:ln>
            <a:solidFill>
              <a:srgbClr val="FAB982"/>
            </a:solidFill>
            <a:tailEnd type="arrow"/>
          </a:ln>
        </p:spPr>
        <p:style>
          <a:lnRef idx="2">
            <a:schemeClr val="accent1"/>
          </a:lnRef>
          <a:fillRef idx="0">
            <a:schemeClr val="accent1"/>
          </a:fillRef>
          <a:effectRef idx="1">
            <a:schemeClr val="accent1"/>
          </a:effectRef>
          <a:fontRef idx="minor">
            <a:schemeClr val="tx1"/>
          </a:fontRef>
        </p:style>
      </p:cxnSp>
      <p:sp>
        <p:nvSpPr>
          <p:cNvPr id="61" name="TextBox 60"/>
          <p:cNvSpPr txBox="1"/>
          <p:nvPr/>
        </p:nvSpPr>
        <p:spPr>
          <a:xfrm>
            <a:off x="3817812" y="5518122"/>
            <a:ext cx="1812027" cy="468879"/>
          </a:xfrm>
          <a:prstGeom prst="rect">
            <a:avLst/>
          </a:prstGeom>
          <a:solidFill>
            <a:schemeClr val="bg1"/>
          </a:solidFill>
          <a:ln>
            <a:solidFill>
              <a:schemeClr val="tx1"/>
            </a:solidFill>
          </a:ln>
        </p:spPr>
        <p:txBody>
          <a:bodyPr wrap="square" lIns="90964" tIns="45482" rIns="90964" bIns="45482" rtlCol="0" anchor="ctr">
            <a:spAutoFit/>
          </a:bodyPr>
          <a:lstStyle>
            <a:defPPr>
              <a:defRPr lang="en-US"/>
            </a:defPPr>
            <a:lvl1pPr algn="ctr">
              <a:defRPr sz="1050" b="1"/>
            </a:lvl1pPr>
          </a:lstStyle>
          <a:p>
            <a:pPr>
              <a:defRPr/>
            </a:pPr>
            <a:r>
              <a:rPr lang="en-US" sz="1400" i="1" dirty="0">
                <a:solidFill>
                  <a:srgbClr val="FAB982"/>
                </a:solidFill>
                <a:latin typeface="Trebuchet MS"/>
              </a:rPr>
              <a:t>54% </a:t>
            </a:r>
            <a:r>
              <a:rPr lang="en-US" dirty="0">
                <a:solidFill>
                  <a:srgbClr val="FAB982"/>
                </a:solidFill>
                <a:latin typeface="Trebuchet MS"/>
              </a:rPr>
              <a:t>Feel shock </a:t>
            </a:r>
            <a:r>
              <a:rPr lang="en-US" b="0" dirty="0">
                <a:solidFill>
                  <a:prstClr val="black"/>
                </a:solidFill>
                <a:latin typeface="Trebuchet MS"/>
              </a:rPr>
              <a:t>from that cliffhanger ending</a:t>
            </a:r>
          </a:p>
        </p:txBody>
      </p:sp>
      <p:cxnSp>
        <p:nvCxnSpPr>
          <p:cNvPr id="62" name="Straight Arrow Connector 61"/>
          <p:cNvCxnSpPr/>
          <p:nvPr/>
        </p:nvCxnSpPr>
        <p:spPr>
          <a:xfrm flipH="1">
            <a:off x="4467509" y="4557669"/>
            <a:ext cx="391552" cy="377856"/>
          </a:xfrm>
          <a:prstGeom prst="straightConnector1">
            <a:avLst/>
          </a:prstGeom>
          <a:ln>
            <a:solidFill>
              <a:srgbClr val="FAB982"/>
            </a:solidFill>
            <a:tailEnd type="arrow"/>
          </a:ln>
        </p:spPr>
        <p:style>
          <a:lnRef idx="2">
            <a:schemeClr val="accent1"/>
          </a:lnRef>
          <a:fillRef idx="0">
            <a:schemeClr val="accent1"/>
          </a:fillRef>
          <a:effectRef idx="1">
            <a:schemeClr val="accent1"/>
          </a:effectRef>
          <a:fontRef idx="minor">
            <a:schemeClr val="tx1"/>
          </a:fontRef>
        </p:style>
      </p:cxnSp>
      <p:sp>
        <p:nvSpPr>
          <p:cNvPr id="64" name="TextBox 63"/>
          <p:cNvSpPr txBox="1"/>
          <p:nvPr/>
        </p:nvSpPr>
        <p:spPr>
          <a:xfrm>
            <a:off x="1906310" y="4233664"/>
            <a:ext cx="1947306" cy="630461"/>
          </a:xfrm>
          <a:prstGeom prst="rect">
            <a:avLst/>
          </a:prstGeom>
          <a:solidFill>
            <a:schemeClr val="bg1"/>
          </a:solidFill>
          <a:ln>
            <a:solidFill>
              <a:schemeClr val="tx1"/>
            </a:solidFill>
          </a:ln>
        </p:spPr>
        <p:txBody>
          <a:bodyPr wrap="square" lIns="90964" tIns="45482" rIns="90964" bIns="45482" rtlCol="0" anchor="ctr">
            <a:spAutoFit/>
          </a:bodyPr>
          <a:lstStyle>
            <a:defPPr>
              <a:defRPr lang="en-US"/>
            </a:defPPr>
            <a:lvl1pPr algn="ctr">
              <a:defRPr sz="1050" b="1"/>
            </a:lvl1pPr>
          </a:lstStyle>
          <a:p>
            <a:pPr>
              <a:defRPr/>
            </a:pPr>
            <a:r>
              <a:rPr lang="en-US" sz="1400" i="1" dirty="0">
                <a:solidFill>
                  <a:srgbClr val="FAB982"/>
                </a:solidFill>
                <a:latin typeface="Trebuchet MS"/>
              </a:rPr>
              <a:t>47% </a:t>
            </a:r>
            <a:r>
              <a:rPr lang="en-US" b="0" dirty="0">
                <a:solidFill>
                  <a:prstClr val="black"/>
                </a:solidFill>
                <a:latin typeface="Trebuchet MS"/>
              </a:rPr>
              <a:t>Inevitably </a:t>
            </a:r>
            <a:r>
              <a:rPr lang="en-US" dirty="0">
                <a:solidFill>
                  <a:srgbClr val="FAB982"/>
                </a:solidFill>
                <a:latin typeface="Trebuchet MS"/>
              </a:rPr>
              <a:t>look up spoilers </a:t>
            </a:r>
            <a:r>
              <a:rPr lang="en-US" b="0" dirty="0">
                <a:solidFill>
                  <a:prstClr val="black"/>
                </a:solidFill>
                <a:latin typeface="Trebuchet MS"/>
              </a:rPr>
              <a:t>for next week’s episode</a:t>
            </a:r>
          </a:p>
        </p:txBody>
      </p:sp>
      <p:cxnSp>
        <p:nvCxnSpPr>
          <p:cNvPr id="65" name="Straight Arrow Connector 64"/>
          <p:cNvCxnSpPr/>
          <p:nvPr/>
        </p:nvCxnSpPr>
        <p:spPr>
          <a:xfrm flipH="1">
            <a:off x="3925263" y="3880539"/>
            <a:ext cx="485331" cy="406379"/>
          </a:xfrm>
          <a:prstGeom prst="straightConnector1">
            <a:avLst/>
          </a:prstGeom>
          <a:ln>
            <a:solidFill>
              <a:srgbClr val="FAB982"/>
            </a:solidFill>
            <a:tailEnd type="arrow"/>
          </a:ln>
        </p:spPr>
        <p:style>
          <a:lnRef idx="2">
            <a:schemeClr val="accent1"/>
          </a:lnRef>
          <a:fillRef idx="0">
            <a:schemeClr val="accent1"/>
          </a:fillRef>
          <a:effectRef idx="1">
            <a:schemeClr val="accent1"/>
          </a:effectRef>
          <a:fontRef idx="minor">
            <a:schemeClr val="tx1"/>
          </a:fontRef>
        </p:style>
      </p:cxnSp>
      <p:sp>
        <p:nvSpPr>
          <p:cNvPr id="66" name="TextBox 65"/>
          <p:cNvSpPr txBox="1"/>
          <p:nvPr/>
        </p:nvSpPr>
        <p:spPr>
          <a:xfrm>
            <a:off x="2485932" y="4861332"/>
            <a:ext cx="1947306" cy="630461"/>
          </a:xfrm>
          <a:prstGeom prst="rect">
            <a:avLst/>
          </a:prstGeom>
          <a:solidFill>
            <a:schemeClr val="bg1"/>
          </a:solidFill>
          <a:ln>
            <a:solidFill>
              <a:schemeClr val="tx1"/>
            </a:solidFill>
          </a:ln>
        </p:spPr>
        <p:txBody>
          <a:bodyPr wrap="square" lIns="0" tIns="45482" rIns="0" bIns="45482" rtlCol="0" anchor="ctr">
            <a:spAutoFit/>
          </a:bodyPr>
          <a:lstStyle>
            <a:defPPr>
              <a:defRPr lang="en-US"/>
            </a:defPPr>
            <a:lvl1pPr algn="ctr">
              <a:defRPr sz="1050" b="1"/>
            </a:lvl1pPr>
          </a:lstStyle>
          <a:p>
            <a:pPr>
              <a:defRPr/>
            </a:pPr>
            <a:r>
              <a:rPr lang="en-US" sz="1400" i="1" dirty="0">
                <a:solidFill>
                  <a:srgbClr val="FAB982"/>
                </a:solidFill>
                <a:latin typeface="Trebuchet MS"/>
              </a:rPr>
              <a:t>49% </a:t>
            </a:r>
            <a:r>
              <a:rPr lang="en-US" dirty="0">
                <a:solidFill>
                  <a:srgbClr val="FAB982"/>
                </a:solidFill>
                <a:latin typeface="Trebuchet MS"/>
              </a:rPr>
              <a:t>Read reviews </a:t>
            </a:r>
            <a:r>
              <a:rPr lang="en-US" b="0" dirty="0">
                <a:solidFill>
                  <a:prstClr val="black"/>
                </a:solidFill>
                <a:latin typeface="Trebuchet MS"/>
              </a:rPr>
              <a:t>for opinions and reaction to that plot twist</a:t>
            </a:r>
          </a:p>
        </p:txBody>
      </p:sp>
      <p:cxnSp>
        <p:nvCxnSpPr>
          <p:cNvPr id="67" name="Straight Arrow Connector 66"/>
          <p:cNvCxnSpPr/>
          <p:nvPr/>
        </p:nvCxnSpPr>
        <p:spPr>
          <a:xfrm flipH="1">
            <a:off x="3728068" y="3447310"/>
            <a:ext cx="794440" cy="316726"/>
          </a:xfrm>
          <a:prstGeom prst="straightConnector1">
            <a:avLst/>
          </a:prstGeom>
          <a:ln>
            <a:solidFill>
              <a:srgbClr val="FAB982"/>
            </a:solidFill>
            <a:tailEnd type="arrow"/>
          </a:ln>
        </p:spPr>
        <p:style>
          <a:lnRef idx="2">
            <a:schemeClr val="accent1"/>
          </a:lnRef>
          <a:fillRef idx="0">
            <a:schemeClr val="accent1"/>
          </a:fillRef>
          <a:effectRef idx="1">
            <a:schemeClr val="accent1"/>
          </a:effectRef>
          <a:fontRef idx="minor">
            <a:schemeClr val="tx1"/>
          </a:fontRef>
        </p:style>
      </p:cxnSp>
      <p:cxnSp>
        <p:nvCxnSpPr>
          <p:cNvPr id="69" name="Straight Arrow Connector 68"/>
          <p:cNvCxnSpPr/>
          <p:nvPr/>
        </p:nvCxnSpPr>
        <p:spPr>
          <a:xfrm flipH="1">
            <a:off x="3702756" y="2982299"/>
            <a:ext cx="640758" cy="0"/>
          </a:xfrm>
          <a:prstGeom prst="straightConnector1">
            <a:avLst/>
          </a:prstGeom>
          <a:ln>
            <a:solidFill>
              <a:srgbClr val="FAB982"/>
            </a:solidFill>
            <a:tailEnd type="arrow"/>
          </a:ln>
        </p:spPr>
        <p:style>
          <a:lnRef idx="2">
            <a:schemeClr val="accent1"/>
          </a:lnRef>
          <a:fillRef idx="0">
            <a:schemeClr val="accent1"/>
          </a:fillRef>
          <a:effectRef idx="1">
            <a:schemeClr val="accent1"/>
          </a:effectRef>
          <a:fontRef idx="minor">
            <a:schemeClr val="tx1"/>
          </a:fontRef>
        </p:style>
      </p:cxnSp>
      <p:sp>
        <p:nvSpPr>
          <p:cNvPr id="71" name="TextBox 70"/>
          <p:cNvSpPr txBox="1"/>
          <p:nvPr/>
        </p:nvSpPr>
        <p:spPr>
          <a:xfrm>
            <a:off x="2054682" y="3412341"/>
            <a:ext cx="1609344" cy="792044"/>
          </a:xfrm>
          <a:prstGeom prst="rect">
            <a:avLst/>
          </a:prstGeom>
          <a:solidFill>
            <a:schemeClr val="bg1"/>
          </a:solidFill>
          <a:ln>
            <a:solidFill>
              <a:schemeClr val="tx1"/>
            </a:solidFill>
          </a:ln>
        </p:spPr>
        <p:txBody>
          <a:bodyPr wrap="square" lIns="90964" tIns="45482" rIns="90964" bIns="45482" rtlCol="0" anchor="ctr">
            <a:spAutoFit/>
          </a:bodyPr>
          <a:lstStyle>
            <a:defPPr>
              <a:defRPr lang="en-US"/>
            </a:defPPr>
            <a:lvl1pPr algn="ctr">
              <a:defRPr sz="1050" b="1"/>
            </a:lvl1pPr>
          </a:lstStyle>
          <a:p>
            <a:pPr>
              <a:defRPr/>
            </a:pPr>
            <a:r>
              <a:rPr lang="en-US" sz="1400" i="1" dirty="0">
                <a:solidFill>
                  <a:srgbClr val="FAB982"/>
                </a:solidFill>
                <a:latin typeface="Trebuchet MS"/>
              </a:rPr>
              <a:t>59% </a:t>
            </a:r>
            <a:r>
              <a:rPr lang="en-US" b="0" dirty="0">
                <a:solidFill>
                  <a:prstClr val="black"/>
                </a:solidFill>
                <a:latin typeface="Trebuchet MS"/>
              </a:rPr>
              <a:t>Dissect everything that happened with </a:t>
            </a:r>
            <a:r>
              <a:rPr lang="en-US" dirty="0">
                <a:solidFill>
                  <a:srgbClr val="FAB982"/>
                </a:solidFill>
                <a:latin typeface="Trebuchet MS"/>
              </a:rPr>
              <a:t>family &amp; friends</a:t>
            </a:r>
          </a:p>
        </p:txBody>
      </p:sp>
      <p:sp>
        <p:nvSpPr>
          <p:cNvPr id="72" name="TextBox 71"/>
          <p:cNvSpPr txBox="1"/>
          <p:nvPr/>
        </p:nvSpPr>
        <p:spPr>
          <a:xfrm>
            <a:off x="1879996" y="2756398"/>
            <a:ext cx="1770278" cy="630461"/>
          </a:xfrm>
          <a:prstGeom prst="rect">
            <a:avLst/>
          </a:prstGeom>
          <a:solidFill>
            <a:schemeClr val="bg1"/>
          </a:solidFill>
          <a:ln>
            <a:solidFill>
              <a:schemeClr val="tx1"/>
            </a:solidFill>
          </a:ln>
        </p:spPr>
        <p:txBody>
          <a:bodyPr wrap="square" lIns="90964" tIns="45482" rIns="90964" bIns="45482" rtlCol="0" anchor="ctr">
            <a:spAutoFit/>
          </a:bodyPr>
          <a:lstStyle>
            <a:defPPr>
              <a:defRPr lang="en-US"/>
            </a:defPPr>
            <a:lvl1pPr algn="ctr">
              <a:defRPr sz="1050" b="1"/>
            </a:lvl1pPr>
          </a:lstStyle>
          <a:p>
            <a:pPr>
              <a:defRPr/>
            </a:pPr>
            <a:r>
              <a:rPr lang="en-US" sz="1400" i="1" dirty="0">
                <a:solidFill>
                  <a:srgbClr val="FAB982"/>
                </a:solidFill>
                <a:latin typeface="Trebuchet MS"/>
              </a:rPr>
              <a:t>40% </a:t>
            </a:r>
            <a:r>
              <a:rPr lang="en-US" dirty="0">
                <a:solidFill>
                  <a:srgbClr val="FAB982"/>
                </a:solidFill>
                <a:latin typeface="Trebuchet MS"/>
              </a:rPr>
              <a:t>Research locations </a:t>
            </a:r>
            <a:r>
              <a:rPr lang="en-US" b="0" dirty="0">
                <a:solidFill>
                  <a:prstClr val="black"/>
                </a:solidFill>
                <a:latin typeface="Trebuchet MS"/>
              </a:rPr>
              <a:t>featured from a show for an upcoming trip</a:t>
            </a:r>
          </a:p>
        </p:txBody>
      </p:sp>
      <p:sp>
        <p:nvSpPr>
          <p:cNvPr id="73" name="TextBox 72"/>
          <p:cNvSpPr txBox="1"/>
          <p:nvPr/>
        </p:nvSpPr>
        <p:spPr>
          <a:xfrm>
            <a:off x="1785659" y="2282715"/>
            <a:ext cx="1947306" cy="468879"/>
          </a:xfrm>
          <a:prstGeom prst="rect">
            <a:avLst/>
          </a:prstGeom>
          <a:solidFill>
            <a:schemeClr val="bg1"/>
          </a:solidFill>
          <a:ln>
            <a:solidFill>
              <a:schemeClr val="tx1"/>
            </a:solidFill>
          </a:ln>
        </p:spPr>
        <p:txBody>
          <a:bodyPr wrap="square" lIns="90964" tIns="45482" rIns="90964" bIns="45482" rtlCol="0" anchor="ctr">
            <a:spAutoFit/>
          </a:bodyPr>
          <a:lstStyle>
            <a:defPPr>
              <a:defRPr lang="en-US"/>
            </a:defPPr>
            <a:lvl1pPr algn="ctr">
              <a:defRPr sz="1050" b="1"/>
            </a:lvl1pPr>
          </a:lstStyle>
          <a:p>
            <a:pPr>
              <a:defRPr/>
            </a:pPr>
            <a:r>
              <a:rPr lang="en-US" sz="1400" i="1" dirty="0">
                <a:solidFill>
                  <a:srgbClr val="FAB982"/>
                </a:solidFill>
                <a:latin typeface="Trebuchet MS"/>
              </a:rPr>
              <a:t>43% </a:t>
            </a:r>
            <a:r>
              <a:rPr lang="en-US" dirty="0">
                <a:solidFill>
                  <a:srgbClr val="FAB982"/>
                </a:solidFill>
                <a:latin typeface="Trebuchet MS"/>
              </a:rPr>
              <a:t>Book a table </a:t>
            </a:r>
            <a:r>
              <a:rPr lang="en-US" b="0" dirty="0">
                <a:solidFill>
                  <a:prstClr val="black"/>
                </a:solidFill>
                <a:latin typeface="Trebuchet MS"/>
              </a:rPr>
              <a:t>at that TV chef’s new restaurant</a:t>
            </a:r>
          </a:p>
        </p:txBody>
      </p:sp>
      <p:sp>
        <p:nvSpPr>
          <p:cNvPr id="74" name="TextBox 73"/>
          <p:cNvSpPr txBox="1"/>
          <p:nvPr/>
        </p:nvSpPr>
        <p:spPr>
          <a:xfrm>
            <a:off x="1993545" y="1634935"/>
            <a:ext cx="2142037" cy="630461"/>
          </a:xfrm>
          <a:prstGeom prst="rect">
            <a:avLst/>
          </a:prstGeom>
          <a:solidFill>
            <a:schemeClr val="bg1"/>
          </a:solidFill>
          <a:ln>
            <a:solidFill>
              <a:schemeClr val="tx1"/>
            </a:solidFill>
          </a:ln>
        </p:spPr>
        <p:txBody>
          <a:bodyPr wrap="square" lIns="90964" tIns="45482" rIns="90964" bIns="45482" rtlCol="0" anchor="ctr">
            <a:spAutoFit/>
          </a:bodyPr>
          <a:lstStyle>
            <a:defPPr>
              <a:defRPr lang="en-US"/>
            </a:defPPr>
            <a:lvl1pPr algn="ctr">
              <a:defRPr sz="1050" b="1"/>
            </a:lvl1pPr>
          </a:lstStyle>
          <a:p>
            <a:pPr>
              <a:defRPr/>
            </a:pPr>
            <a:r>
              <a:rPr lang="en-US" sz="1400" i="1" dirty="0">
                <a:solidFill>
                  <a:srgbClr val="FAB982"/>
                </a:solidFill>
                <a:latin typeface="Trebuchet MS"/>
              </a:rPr>
              <a:t>43% </a:t>
            </a:r>
            <a:r>
              <a:rPr lang="en-US" dirty="0">
                <a:solidFill>
                  <a:srgbClr val="FAB982"/>
                </a:solidFill>
                <a:latin typeface="Trebuchet MS"/>
              </a:rPr>
              <a:t>Bought</a:t>
            </a:r>
            <a:r>
              <a:rPr lang="en-US" b="0" dirty="0">
                <a:solidFill>
                  <a:prstClr val="black"/>
                </a:solidFill>
                <a:latin typeface="Trebuchet MS"/>
              </a:rPr>
              <a:t> that star’s new line of products featured on the show </a:t>
            </a:r>
          </a:p>
        </p:txBody>
      </p:sp>
      <p:cxnSp>
        <p:nvCxnSpPr>
          <p:cNvPr id="76" name="Straight Arrow Connector 75"/>
          <p:cNvCxnSpPr/>
          <p:nvPr/>
        </p:nvCxnSpPr>
        <p:spPr>
          <a:xfrm flipH="1">
            <a:off x="3879257" y="2431294"/>
            <a:ext cx="640758" cy="0"/>
          </a:xfrm>
          <a:prstGeom prst="straightConnector1">
            <a:avLst/>
          </a:prstGeom>
          <a:ln>
            <a:solidFill>
              <a:srgbClr val="FAB982"/>
            </a:solidFill>
            <a:tailEnd type="arrow"/>
          </a:ln>
        </p:spPr>
        <p:style>
          <a:lnRef idx="2">
            <a:schemeClr val="accent1"/>
          </a:lnRef>
          <a:fillRef idx="0">
            <a:schemeClr val="accent1"/>
          </a:fillRef>
          <a:effectRef idx="1">
            <a:schemeClr val="accent1"/>
          </a:effectRef>
          <a:fontRef idx="minor">
            <a:schemeClr val="tx1"/>
          </a:fontRef>
        </p:style>
      </p:cxnSp>
      <p:cxnSp>
        <p:nvCxnSpPr>
          <p:cNvPr id="77" name="Straight Arrow Connector 76"/>
          <p:cNvCxnSpPr/>
          <p:nvPr/>
        </p:nvCxnSpPr>
        <p:spPr>
          <a:xfrm flipH="1" flipV="1">
            <a:off x="4208433" y="2011546"/>
            <a:ext cx="532328" cy="182600"/>
          </a:xfrm>
          <a:prstGeom prst="straightConnector1">
            <a:avLst/>
          </a:prstGeom>
          <a:ln>
            <a:solidFill>
              <a:srgbClr val="FAB982"/>
            </a:solidFill>
            <a:tailEnd type="arrow"/>
          </a:ln>
        </p:spPr>
        <p:style>
          <a:lnRef idx="2">
            <a:schemeClr val="accent1"/>
          </a:lnRef>
          <a:fillRef idx="0">
            <a:schemeClr val="accent1"/>
          </a:fillRef>
          <a:effectRef idx="1">
            <a:schemeClr val="accent1"/>
          </a:effectRef>
          <a:fontRef idx="minor">
            <a:schemeClr val="tx1"/>
          </a:fontRef>
        </p:style>
      </p:cxnSp>
      <p:cxnSp>
        <p:nvCxnSpPr>
          <p:cNvPr id="80" name="Straight Arrow Connector 79"/>
          <p:cNvCxnSpPr/>
          <p:nvPr/>
        </p:nvCxnSpPr>
        <p:spPr>
          <a:xfrm flipH="1" flipV="1">
            <a:off x="4736995" y="1638052"/>
            <a:ext cx="383037" cy="342320"/>
          </a:xfrm>
          <a:prstGeom prst="straightConnector1">
            <a:avLst/>
          </a:prstGeom>
          <a:ln>
            <a:solidFill>
              <a:srgbClr val="FAB982"/>
            </a:solidFill>
            <a:tailEnd type="arrow"/>
          </a:ln>
        </p:spPr>
        <p:style>
          <a:lnRef idx="2">
            <a:schemeClr val="accent1"/>
          </a:lnRef>
          <a:fillRef idx="0">
            <a:schemeClr val="accent1"/>
          </a:fillRef>
          <a:effectRef idx="1">
            <a:schemeClr val="accent1"/>
          </a:effectRef>
          <a:fontRef idx="minor">
            <a:schemeClr val="tx1"/>
          </a:fontRef>
        </p:style>
      </p:cxnSp>
      <p:grpSp>
        <p:nvGrpSpPr>
          <p:cNvPr id="45" name="Group 44"/>
          <p:cNvGrpSpPr/>
          <p:nvPr/>
        </p:nvGrpSpPr>
        <p:grpSpPr>
          <a:xfrm>
            <a:off x="4309058" y="1537783"/>
            <a:ext cx="3617005" cy="3635535"/>
            <a:chOff x="2361031" y="741476"/>
            <a:chExt cx="4376577" cy="4398998"/>
          </a:xfrm>
        </p:grpSpPr>
        <p:sp>
          <p:nvSpPr>
            <p:cNvPr id="46" name="Block Arc 45"/>
            <p:cNvSpPr/>
            <p:nvPr/>
          </p:nvSpPr>
          <p:spPr>
            <a:xfrm rot="3090063">
              <a:off x="2360195" y="816871"/>
              <a:ext cx="4353502" cy="4202712"/>
            </a:xfrm>
            <a:prstGeom prst="blockArc">
              <a:avLst>
                <a:gd name="adj1" fmla="val 11683091"/>
                <a:gd name="adj2" fmla="val 0"/>
                <a:gd name="adj3" fmla="val 25000"/>
              </a:avLst>
            </a:prstGeom>
            <a:solidFill>
              <a:srgbClr val="3682B4"/>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t"/>
            <a:lstStyle/>
            <a:p>
              <a:pPr algn="ctr">
                <a:defRPr/>
              </a:pPr>
              <a:endParaRPr lang="en-US" dirty="0">
                <a:solidFill>
                  <a:prstClr val="black"/>
                </a:solidFill>
                <a:latin typeface="Trebuchet MS"/>
              </a:endParaRPr>
            </a:p>
          </p:txBody>
        </p:sp>
        <p:sp>
          <p:nvSpPr>
            <p:cNvPr id="48" name="Block Arc 47"/>
            <p:cNvSpPr/>
            <p:nvPr/>
          </p:nvSpPr>
          <p:spPr>
            <a:xfrm rot="14762109">
              <a:off x="2285636" y="862367"/>
              <a:ext cx="4353502" cy="4202712"/>
            </a:xfrm>
            <a:prstGeom prst="blockArc">
              <a:avLst>
                <a:gd name="adj1" fmla="val 12316146"/>
                <a:gd name="adj2" fmla="val 0"/>
                <a:gd name="adj3" fmla="val 25000"/>
              </a:avLst>
            </a:prstGeom>
            <a:solidFill>
              <a:srgbClr val="FAB982"/>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t"/>
            <a:lstStyle/>
            <a:p>
              <a:pPr algn="ctr">
                <a:defRPr/>
              </a:pPr>
              <a:endParaRPr lang="en-US" dirty="0">
                <a:solidFill>
                  <a:prstClr val="black"/>
                </a:solidFill>
                <a:latin typeface="Trebuchet MS"/>
              </a:endParaRPr>
            </a:p>
          </p:txBody>
        </p:sp>
        <p:sp>
          <p:nvSpPr>
            <p:cNvPr id="49" name="Block Arc 48"/>
            <p:cNvSpPr/>
            <p:nvPr/>
          </p:nvSpPr>
          <p:spPr>
            <a:xfrm rot="9722143">
              <a:off x="2384106" y="1022262"/>
              <a:ext cx="4353502" cy="4109823"/>
            </a:xfrm>
            <a:prstGeom prst="blockArc">
              <a:avLst>
                <a:gd name="adj1" fmla="val 15072771"/>
                <a:gd name="adj2" fmla="val 17277767"/>
                <a:gd name="adj3" fmla="val 25766"/>
              </a:avLst>
            </a:prstGeom>
            <a:solidFill>
              <a:srgbClr val="50C8A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t"/>
            <a:lstStyle/>
            <a:p>
              <a:pPr algn="ctr">
                <a:defRPr/>
              </a:pPr>
              <a:endParaRPr lang="en-US" dirty="0">
                <a:solidFill>
                  <a:prstClr val="black"/>
                </a:solidFill>
                <a:latin typeface="Trebuchet MS"/>
              </a:endParaRPr>
            </a:p>
          </p:txBody>
        </p:sp>
      </p:grpSp>
      <p:sp>
        <p:nvSpPr>
          <p:cNvPr id="12" name="TextBox 11"/>
          <p:cNvSpPr txBox="1"/>
          <p:nvPr/>
        </p:nvSpPr>
        <p:spPr>
          <a:xfrm rot="751954">
            <a:off x="5690911" y="1949197"/>
            <a:ext cx="1517228" cy="369332"/>
          </a:xfrm>
          <a:prstGeom prst="rect">
            <a:avLst/>
          </a:prstGeom>
          <a:noFill/>
        </p:spPr>
        <p:txBody>
          <a:bodyPr wrap="square" lIns="90964" tIns="45482" rIns="90964" bIns="45482" rtlCol="0">
            <a:spAutoFit/>
          </a:bodyPr>
          <a:lstStyle/>
          <a:p>
            <a:pPr algn="ctr">
              <a:defRPr/>
            </a:pPr>
            <a:r>
              <a:rPr lang="en-US" b="1" dirty="0">
                <a:solidFill>
                  <a:prstClr val="white"/>
                </a:solidFill>
                <a:latin typeface="Trebuchet MS"/>
              </a:rPr>
              <a:t>Pre-Viewing</a:t>
            </a:r>
          </a:p>
        </p:txBody>
      </p:sp>
      <p:sp>
        <p:nvSpPr>
          <p:cNvPr id="51" name="TextBox 50"/>
          <p:cNvSpPr txBox="1"/>
          <p:nvPr/>
        </p:nvSpPr>
        <p:spPr>
          <a:xfrm>
            <a:off x="6039607" y="4494659"/>
            <a:ext cx="1036286" cy="369332"/>
          </a:xfrm>
          <a:prstGeom prst="rect">
            <a:avLst/>
          </a:prstGeom>
          <a:noFill/>
        </p:spPr>
        <p:txBody>
          <a:bodyPr wrap="square" lIns="90964" tIns="45482" rIns="90964" bIns="45482" rtlCol="0">
            <a:spAutoFit/>
          </a:bodyPr>
          <a:lstStyle/>
          <a:p>
            <a:pPr algn="ctr">
              <a:defRPr/>
            </a:pPr>
            <a:r>
              <a:rPr lang="en-US" b="1" dirty="0">
                <a:solidFill>
                  <a:prstClr val="white"/>
                </a:solidFill>
                <a:latin typeface="Trebuchet MS"/>
              </a:rPr>
              <a:t>During</a:t>
            </a:r>
          </a:p>
        </p:txBody>
      </p:sp>
      <p:sp>
        <p:nvSpPr>
          <p:cNvPr id="52" name="TextBox 51"/>
          <p:cNvSpPr txBox="1"/>
          <p:nvPr/>
        </p:nvSpPr>
        <p:spPr>
          <a:xfrm rot="18813656">
            <a:off x="3941138" y="2697339"/>
            <a:ext cx="1835846" cy="338554"/>
          </a:xfrm>
          <a:prstGeom prst="rect">
            <a:avLst/>
          </a:prstGeom>
          <a:noFill/>
        </p:spPr>
        <p:txBody>
          <a:bodyPr wrap="square" lIns="90964" tIns="45482" rIns="90964" bIns="45482" rtlCol="0">
            <a:spAutoFit/>
          </a:bodyPr>
          <a:lstStyle/>
          <a:p>
            <a:pPr algn="ctr">
              <a:defRPr/>
            </a:pPr>
            <a:r>
              <a:rPr lang="en-US" sz="1600" b="1" dirty="0">
                <a:latin typeface="Trebuchet MS"/>
              </a:rPr>
              <a:t>Post-Viewing</a:t>
            </a:r>
          </a:p>
        </p:txBody>
      </p:sp>
      <p:sp>
        <p:nvSpPr>
          <p:cNvPr id="42" name="Title 1">
            <a:extLst>
              <a:ext uri="{FF2B5EF4-FFF2-40B4-BE49-F238E27FC236}">
                <a16:creationId xmlns:a16="http://schemas.microsoft.com/office/drawing/2014/main" id="{87613784-C7DA-4890-BAC8-DD94A6217B47}"/>
              </a:ext>
            </a:extLst>
          </p:cNvPr>
          <p:cNvSpPr>
            <a:spLocks noGrp="1"/>
          </p:cNvSpPr>
          <p:nvPr>
            <p:ph type="ctrTitle"/>
          </p:nvPr>
        </p:nvSpPr>
        <p:spPr>
          <a:xfrm>
            <a:off x="138696" y="300111"/>
            <a:ext cx="11867774" cy="837560"/>
          </a:xfrm>
        </p:spPr>
        <p:txBody>
          <a:bodyPr/>
          <a:lstStyle/>
          <a:p>
            <a:r>
              <a:rPr lang="en-US" dirty="0">
                <a:solidFill>
                  <a:schemeClr val="bg1"/>
                </a:solidFill>
              </a:rPr>
              <a:t>In Summary, The 360 Relationship That Millennials Have With TV Programming Is Real</a:t>
            </a:r>
          </a:p>
        </p:txBody>
      </p:sp>
      <p:sp>
        <p:nvSpPr>
          <p:cNvPr id="75" name="TextBox 74"/>
          <p:cNvSpPr txBox="1"/>
          <p:nvPr/>
        </p:nvSpPr>
        <p:spPr>
          <a:xfrm>
            <a:off x="3019696" y="969291"/>
            <a:ext cx="1609344" cy="630461"/>
          </a:xfrm>
          <a:prstGeom prst="rect">
            <a:avLst/>
          </a:prstGeom>
          <a:solidFill>
            <a:schemeClr val="bg1"/>
          </a:solidFill>
          <a:ln>
            <a:solidFill>
              <a:schemeClr val="tx1"/>
            </a:solidFill>
          </a:ln>
        </p:spPr>
        <p:txBody>
          <a:bodyPr wrap="square" lIns="90964" tIns="45482" rIns="90964" bIns="45482" rtlCol="0" anchor="ctr">
            <a:spAutoFit/>
          </a:bodyPr>
          <a:lstStyle>
            <a:defPPr>
              <a:defRPr lang="en-US"/>
            </a:defPPr>
            <a:lvl1pPr algn="ctr">
              <a:defRPr sz="1050" b="1"/>
            </a:lvl1pPr>
          </a:lstStyle>
          <a:p>
            <a:pPr>
              <a:defRPr/>
            </a:pPr>
            <a:r>
              <a:rPr lang="en-US" sz="1400" i="1" dirty="0">
                <a:solidFill>
                  <a:srgbClr val="FAB982"/>
                </a:solidFill>
                <a:latin typeface="Trebuchet MS"/>
              </a:rPr>
              <a:t>57% </a:t>
            </a:r>
            <a:r>
              <a:rPr lang="en-US" dirty="0">
                <a:solidFill>
                  <a:srgbClr val="FAB982"/>
                </a:solidFill>
                <a:latin typeface="Trebuchet MS"/>
              </a:rPr>
              <a:t>Seek out </a:t>
            </a:r>
            <a:r>
              <a:rPr lang="en-US" b="0" dirty="0">
                <a:solidFill>
                  <a:prstClr val="black"/>
                </a:solidFill>
                <a:latin typeface="Trebuchet MS"/>
              </a:rPr>
              <a:t>more TV shows with favorite actor from the show</a:t>
            </a:r>
            <a:endParaRPr lang="en-US" dirty="0">
              <a:solidFill>
                <a:srgbClr val="FAB982"/>
              </a:solidFill>
              <a:latin typeface="Trebuchet MS"/>
            </a:endParaRPr>
          </a:p>
        </p:txBody>
      </p:sp>
      <p:sp>
        <p:nvSpPr>
          <p:cNvPr id="41" name="Text Placeholder 3">
            <a:extLst>
              <a:ext uri="{FF2B5EF4-FFF2-40B4-BE49-F238E27FC236}">
                <a16:creationId xmlns:a16="http://schemas.microsoft.com/office/drawing/2014/main" id="{53B090B6-3604-492C-B4AD-DC285B70F1C0}"/>
              </a:ext>
            </a:extLst>
          </p:cNvPr>
          <p:cNvSpPr txBox="1">
            <a:spLocks/>
          </p:cNvSpPr>
          <p:nvPr/>
        </p:nvSpPr>
        <p:spPr>
          <a:xfrm>
            <a:off x="138696" y="6569538"/>
            <a:ext cx="11867774" cy="274812"/>
          </a:xfrm>
          <a:prstGeom prst="rect">
            <a:avLst/>
          </a:prstGeom>
        </p:spPr>
        <p:txBody>
          <a:bodyPr vert="horz" lIns="90964" tIns="45482" rIns="90964" bIns="45482"/>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800" dirty="0">
                <a:solidFill>
                  <a:schemeClr val="bg1"/>
                </a:solidFill>
              </a:rPr>
              <a:t>Source: VAB / Research Now “Program Engagement” Survey, April 2018. Millennials = A18-34. </a:t>
            </a:r>
          </a:p>
        </p:txBody>
      </p:sp>
      <p:pic>
        <p:nvPicPr>
          <p:cNvPr id="44" name="Picture 4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537312" y="6652413"/>
            <a:ext cx="2247046" cy="124162"/>
          </a:xfrm>
          <a:prstGeom prst="rect">
            <a:avLst/>
          </a:prstGeom>
        </p:spPr>
      </p:pic>
      <p:sp>
        <p:nvSpPr>
          <p:cNvPr id="54" name="TextBox 53"/>
          <p:cNvSpPr txBox="1"/>
          <p:nvPr/>
        </p:nvSpPr>
        <p:spPr>
          <a:xfrm>
            <a:off x="11784358" y="6575995"/>
            <a:ext cx="407642" cy="276999"/>
          </a:xfrm>
          <a:prstGeom prst="rect">
            <a:avLst/>
          </a:prstGeom>
          <a:noFill/>
        </p:spPr>
        <p:txBody>
          <a:bodyPr wrap="square" lIns="45473" tIns="22719" rIns="45473" bIns="22719" rtlCol="0">
            <a:spAutoFit/>
          </a:bodyPr>
          <a:lstStyle/>
          <a:p>
            <a:pPr algn="ctr" defTabSz="583090"/>
            <a:r>
              <a:rPr lang="en-US" sz="1500" dirty="0">
                <a:solidFill>
                  <a:srgbClr val="C0C1BF"/>
                </a:solidFill>
              </a:rPr>
              <a:t>25</a:t>
            </a:r>
          </a:p>
        </p:txBody>
      </p:sp>
    </p:spTree>
    <p:extLst>
      <p:ext uri="{BB962C8B-B14F-4D97-AF65-F5344CB8AC3E}">
        <p14:creationId xmlns:p14="http://schemas.microsoft.com/office/powerpoint/2010/main" val="26344619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1979AEB-8A17-487A-86C9-DBD6E1546867}"/>
              </a:ext>
            </a:extLst>
          </p:cNvPr>
          <p:cNvSpPr/>
          <p:nvPr/>
        </p:nvSpPr>
        <p:spPr>
          <a:xfrm>
            <a:off x="34" y="0"/>
            <a:ext cx="4583151" cy="6858000"/>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0964" tIns="45482" rIns="90964" bIns="45482" rtlCol="0" anchor="ctr"/>
          <a:lstStyle/>
          <a:p>
            <a:pPr algn="ctr"/>
            <a:endParaRPr lang="en-US" dirty="0"/>
          </a:p>
        </p:txBody>
      </p:sp>
      <p:sp>
        <p:nvSpPr>
          <p:cNvPr id="2" name="Text Placeholder 1"/>
          <p:cNvSpPr>
            <a:spLocks noGrp="1"/>
          </p:cNvSpPr>
          <p:nvPr>
            <p:ph type="body" sz="quarter" idx="13"/>
          </p:nvPr>
        </p:nvSpPr>
        <p:spPr>
          <a:xfrm>
            <a:off x="88108" y="1068572"/>
            <a:ext cx="4495077" cy="4720856"/>
          </a:xfrm>
        </p:spPr>
        <p:txBody>
          <a:bodyPr anchor="ctr"/>
          <a:lstStyle/>
          <a:p>
            <a:r>
              <a:rPr lang="en-US" sz="2000" b="1" dirty="0">
                <a:solidFill>
                  <a:schemeClr val="bg1"/>
                </a:solidFill>
              </a:rPr>
              <a:t>It’s clear that Millennials are highly engaged with TV programming. They feel emotionally attached to shows and characters and are moved to discuss and share with others.</a:t>
            </a:r>
          </a:p>
          <a:p>
            <a:endParaRPr lang="en-US" sz="2000" b="1" dirty="0">
              <a:solidFill>
                <a:schemeClr val="bg1"/>
              </a:solidFill>
            </a:endParaRPr>
          </a:p>
          <a:p>
            <a:r>
              <a:rPr lang="en-US" sz="2000" b="1" dirty="0">
                <a:solidFill>
                  <a:schemeClr val="bg1"/>
                </a:solidFill>
              </a:rPr>
              <a:t>But does the same behavior &amp; “Emotional Stakes” exist for Original YouTube Content?</a:t>
            </a:r>
          </a:p>
        </p:txBody>
      </p:sp>
      <p:pic>
        <p:nvPicPr>
          <p:cNvPr id="7" name="Picture 6"/>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56785" y="6652406"/>
            <a:ext cx="2247046" cy="124162"/>
          </a:xfrm>
          <a:prstGeom prst="rect">
            <a:avLst/>
          </a:prstGeom>
        </p:spPr>
      </p:pic>
    </p:spTree>
    <p:extLst>
      <p:ext uri="{BB962C8B-B14F-4D97-AF65-F5344CB8AC3E}">
        <p14:creationId xmlns:p14="http://schemas.microsoft.com/office/powerpoint/2010/main" val="24755315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ED8D449E-26BA-4EAF-A5CB-B70A678F8F76}"/>
              </a:ext>
            </a:extLst>
          </p:cNvPr>
          <p:cNvSpPr/>
          <p:nvPr/>
        </p:nvSpPr>
        <p:spPr>
          <a:xfrm>
            <a:off x="4469192" y="0"/>
            <a:ext cx="7722841" cy="6858000"/>
          </a:xfrm>
          <a:prstGeom prst="rect">
            <a:avLst/>
          </a:prstGeom>
          <a:solidFill>
            <a:schemeClr val="tx1">
              <a:alpha val="50000"/>
            </a:schemeClr>
          </a:solidFill>
          <a:effectLst>
            <a:outerShdw blurRad="40000" dist="23000" dir="5400000" rotWithShape="0">
              <a:srgbClr val="000000">
                <a:alpha val="25000"/>
              </a:srgbClr>
            </a:outerShdw>
          </a:effectLst>
        </p:spPr>
        <p:style>
          <a:lnRef idx="1">
            <a:schemeClr val="dk1"/>
          </a:lnRef>
          <a:fillRef idx="3">
            <a:schemeClr val="dk1"/>
          </a:fillRef>
          <a:effectRef idx="2">
            <a:schemeClr val="dk1"/>
          </a:effectRef>
          <a:fontRef idx="minor">
            <a:schemeClr val="lt1"/>
          </a:fontRef>
        </p:style>
        <p:txBody>
          <a:bodyPr lIns="90964" tIns="45482" rIns="90964" bIns="45482" rtlCol="0" anchor="ctr"/>
          <a:lstStyle/>
          <a:p>
            <a:pPr algn="ctr"/>
            <a:endParaRPr lang="en-US" dirty="0">
              <a:solidFill>
                <a:schemeClr val="bg1"/>
              </a:solidFill>
            </a:endParaRPr>
          </a:p>
        </p:txBody>
      </p:sp>
      <p:sp>
        <p:nvSpPr>
          <p:cNvPr id="32" name="Rectangle 31">
            <a:extLst>
              <a:ext uri="{FF2B5EF4-FFF2-40B4-BE49-F238E27FC236}">
                <a16:creationId xmlns:a16="http://schemas.microsoft.com/office/drawing/2014/main" id="{43473E03-C2E9-496A-9FE6-E05DF88C47EF}"/>
              </a:ext>
            </a:extLst>
          </p:cNvPr>
          <p:cNvSpPr/>
          <p:nvPr/>
        </p:nvSpPr>
        <p:spPr>
          <a:xfrm>
            <a:off x="4470434" y="-5226"/>
            <a:ext cx="7722841" cy="6863225"/>
          </a:xfrm>
          <a:prstGeom prst="rect">
            <a:avLst/>
          </a:prstGeom>
          <a:solidFill>
            <a:schemeClr val="tx1">
              <a:alpha val="84000"/>
            </a:schemeClr>
          </a:solidFill>
          <a:ln>
            <a:noFill/>
          </a:ln>
        </p:spPr>
        <p:style>
          <a:lnRef idx="1">
            <a:schemeClr val="accent1"/>
          </a:lnRef>
          <a:fillRef idx="3">
            <a:schemeClr val="accent1"/>
          </a:fillRef>
          <a:effectRef idx="2">
            <a:schemeClr val="accent1"/>
          </a:effectRef>
          <a:fontRef idx="minor">
            <a:schemeClr val="lt1"/>
          </a:fontRef>
        </p:style>
        <p:txBody>
          <a:bodyPr lIns="90964" tIns="45482" rIns="90964" bIns="45482" rtlCol="0" anchor="ctr"/>
          <a:lstStyle/>
          <a:p>
            <a:pPr algn="ctr"/>
            <a:endParaRPr lang="en-US" dirty="0"/>
          </a:p>
        </p:txBody>
      </p:sp>
      <p:sp>
        <p:nvSpPr>
          <p:cNvPr id="6" name="Title 1">
            <a:extLst>
              <a:ext uri="{FF2B5EF4-FFF2-40B4-BE49-F238E27FC236}">
                <a16:creationId xmlns:a16="http://schemas.microsoft.com/office/drawing/2014/main" id="{8DC585A7-A863-4AC8-BF72-B080BE4F3A18}"/>
              </a:ext>
            </a:extLst>
          </p:cNvPr>
          <p:cNvSpPr>
            <a:spLocks noGrp="1"/>
          </p:cNvSpPr>
          <p:nvPr>
            <p:ph type="ctrTitle"/>
          </p:nvPr>
        </p:nvSpPr>
        <p:spPr>
          <a:xfrm>
            <a:off x="3814367" y="207027"/>
            <a:ext cx="9055485" cy="516143"/>
          </a:xfrm>
        </p:spPr>
        <p:txBody>
          <a:bodyPr/>
          <a:lstStyle/>
          <a:p>
            <a:r>
              <a:rPr lang="en-US" sz="2400" dirty="0">
                <a:solidFill>
                  <a:srgbClr val="50C8A0"/>
                </a:solidFill>
              </a:rPr>
              <a:t>How We Define YouTube “Original Content”</a:t>
            </a:r>
          </a:p>
        </p:txBody>
      </p:sp>
      <p:sp>
        <p:nvSpPr>
          <p:cNvPr id="3" name="Rectangle 2">
            <a:extLst>
              <a:ext uri="{FF2B5EF4-FFF2-40B4-BE49-F238E27FC236}">
                <a16:creationId xmlns:a16="http://schemas.microsoft.com/office/drawing/2014/main" id="{B1270C51-F861-46ED-8AF2-82E672232DD7}"/>
              </a:ext>
            </a:extLst>
          </p:cNvPr>
          <p:cNvSpPr/>
          <p:nvPr/>
        </p:nvSpPr>
        <p:spPr>
          <a:xfrm>
            <a:off x="3765903" y="882461"/>
            <a:ext cx="8229601" cy="983161"/>
          </a:xfrm>
          <a:prstGeom prst="rect">
            <a:avLst/>
          </a:prstGeom>
        </p:spPr>
        <p:txBody>
          <a:bodyPr wrap="square" lIns="90964" tIns="45482" rIns="90964" bIns="45482">
            <a:spAutoFit/>
          </a:bodyPr>
          <a:lstStyle/>
          <a:p>
            <a:pPr marL="1023464" lvl="1" algn="ctr"/>
            <a:r>
              <a:rPr lang="en-US" altLang="en-US" sz="1400" b="1" dirty="0">
                <a:solidFill>
                  <a:schemeClr val="bg1"/>
                </a:solidFill>
                <a:latin typeface="Trebuchet MS" panose="020B0603020202020204" pitchFamily="34" charset="0"/>
              </a:rPr>
              <a:t>YouTube Original Content </a:t>
            </a:r>
            <a:r>
              <a:rPr lang="en-US" altLang="en-US" sz="1400" dirty="0">
                <a:solidFill>
                  <a:schemeClr val="bg1"/>
                </a:solidFill>
                <a:latin typeface="Trebuchet MS" panose="020B0603020202020204" pitchFamily="34" charset="0"/>
              </a:rPr>
              <a:t>refers to videos that were produced by an established YouTube personality that are only available on YouTube and do not appear on broadcast or cable TV. This does not include user generated videos (e.g. cat videos), music videos, or TV program content (e.g. clips from Late Night with Stephen Colbert)</a:t>
            </a:r>
          </a:p>
        </p:txBody>
      </p:sp>
      <p:pic>
        <p:nvPicPr>
          <p:cNvPr id="1026" name="Picture 2" descr="https://yt3.ggpht.com/a-/ACSszfHHP70_ek9opQSws7SyDEUkdP0-U1Ao8a21_g=s176-mo-c-c0xffffffff-rj-k-no">
            <a:extLst>
              <a:ext uri="{FF2B5EF4-FFF2-40B4-BE49-F238E27FC236}">
                <a16:creationId xmlns:a16="http://schemas.microsoft.com/office/drawing/2014/main" id="{DFEEC57B-F881-4757-8C61-105AFFF56830}"/>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675862" y="2513675"/>
            <a:ext cx="1097280" cy="1097280"/>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F5FEBC88-59CB-46A0-AA28-BB6CC847CA74}"/>
              </a:ext>
            </a:extLst>
          </p:cNvPr>
          <p:cNvSpPr txBox="1"/>
          <p:nvPr/>
        </p:nvSpPr>
        <p:spPr>
          <a:xfrm>
            <a:off x="6777636" y="3640657"/>
            <a:ext cx="965329" cy="246221"/>
          </a:xfrm>
          <a:prstGeom prst="rect">
            <a:avLst/>
          </a:prstGeom>
          <a:noFill/>
        </p:spPr>
        <p:txBody>
          <a:bodyPr wrap="none" rtlCol="0">
            <a:spAutoFit/>
          </a:bodyPr>
          <a:lstStyle/>
          <a:p>
            <a:r>
              <a:rPr lang="en-US" sz="1000" dirty="0">
                <a:solidFill>
                  <a:schemeClr val="bg1"/>
                </a:solidFill>
              </a:rPr>
              <a:t>JennaMarbles</a:t>
            </a:r>
          </a:p>
        </p:txBody>
      </p:sp>
      <p:pic>
        <p:nvPicPr>
          <p:cNvPr id="13" name="Picture 12">
            <a:extLst>
              <a:ext uri="{FF2B5EF4-FFF2-40B4-BE49-F238E27FC236}">
                <a16:creationId xmlns:a16="http://schemas.microsoft.com/office/drawing/2014/main" id="{FB59D7C4-8C6A-473F-879D-DFB0DB9FDD87}"/>
              </a:ext>
            </a:extLst>
          </p:cNvPr>
          <p:cNvPicPr>
            <a:picLocks noChangeAspect="1"/>
          </p:cNvPicPr>
          <p:nvPr/>
        </p:nvPicPr>
        <p:blipFill>
          <a:blip r:embed="rId5"/>
          <a:stretch>
            <a:fillRect/>
          </a:stretch>
        </p:blipFill>
        <p:spPr>
          <a:xfrm>
            <a:off x="8535768" y="2518347"/>
            <a:ext cx="1097280" cy="1097280"/>
          </a:xfrm>
          <a:prstGeom prst="rect">
            <a:avLst/>
          </a:prstGeom>
        </p:spPr>
      </p:pic>
      <p:sp>
        <p:nvSpPr>
          <p:cNvPr id="21" name="TextBox 20">
            <a:extLst>
              <a:ext uri="{FF2B5EF4-FFF2-40B4-BE49-F238E27FC236}">
                <a16:creationId xmlns:a16="http://schemas.microsoft.com/office/drawing/2014/main" id="{669C0F7D-4780-4574-B22E-EAD9C438FBDB}"/>
              </a:ext>
            </a:extLst>
          </p:cNvPr>
          <p:cNvSpPr txBox="1"/>
          <p:nvPr/>
        </p:nvSpPr>
        <p:spPr>
          <a:xfrm>
            <a:off x="8407765" y="3615628"/>
            <a:ext cx="1415772" cy="246221"/>
          </a:xfrm>
          <a:prstGeom prst="rect">
            <a:avLst/>
          </a:prstGeom>
          <a:noFill/>
        </p:spPr>
        <p:txBody>
          <a:bodyPr wrap="none" rtlCol="0">
            <a:spAutoFit/>
          </a:bodyPr>
          <a:lstStyle/>
          <a:p>
            <a:r>
              <a:rPr lang="en-US" sz="1000" dirty="0">
                <a:solidFill>
                  <a:schemeClr val="bg1"/>
                </a:solidFill>
              </a:rPr>
              <a:t>GoodMythicalMorning</a:t>
            </a:r>
          </a:p>
        </p:txBody>
      </p:sp>
      <p:pic>
        <p:nvPicPr>
          <p:cNvPr id="14" name="Picture 13">
            <a:extLst>
              <a:ext uri="{FF2B5EF4-FFF2-40B4-BE49-F238E27FC236}">
                <a16:creationId xmlns:a16="http://schemas.microsoft.com/office/drawing/2014/main" id="{5AB9C469-7EC1-4608-9F68-F9E90EE8D1E6}"/>
              </a:ext>
            </a:extLst>
          </p:cNvPr>
          <p:cNvPicPr>
            <a:picLocks noChangeAspect="1"/>
          </p:cNvPicPr>
          <p:nvPr/>
        </p:nvPicPr>
        <p:blipFill>
          <a:blip r:embed="rId6"/>
          <a:stretch>
            <a:fillRect/>
          </a:stretch>
        </p:blipFill>
        <p:spPr>
          <a:xfrm>
            <a:off x="10541161" y="2509203"/>
            <a:ext cx="1097280" cy="1097280"/>
          </a:xfrm>
          <a:prstGeom prst="rect">
            <a:avLst/>
          </a:prstGeom>
        </p:spPr>
      </p:pic>
      <p:sp>
        <p:nvSpPr>
          <p:cNvPr id="22" name="TextBox 21">
            <a:extLst>
              <a:ext uri="{FF2B5EF4-FFF2-40B4-BE49-F238E27FC236}">
                <a16:creationId xmlns:a16="http://schemas.microsoft.com/office/drawing/2014/main" id="{D2C35EBD-F995-4008-BB1E-981E4AA28A7C}"/>
              </a:ext>
            </a:extLst>
          </p:cNvPr>
          <p:cNvSpPr txBox="1"/>
          <p:nvPr/>
        </p:nvSpPr>
        <p:spPr>
          <a:xfrm>
            <a:off x="10458058" y="3615661"/>
            <a:ext cx="1263487" cy="246221"/>
          </a:xfrm>
          <a:prstGeom prst="rect">
            <a:avLst/>
          </a:prstGeom>
          <a:noFill/>
        </p:spPr>
        <p:txBody>
          <a:bodyPr wrap="none" rtlCol="0">
            <a:spAutoFit/>
          </a:bodyPr>
          <a:lstStyle/>
          <a:p>
            <a:r>
              <a:rPr lang="en-US" sz="1000" dirty="0">
                <a:solidFill>
                  <a:schemeClr val="bg1"/>
                </a:solidFill>
              </a:rPr>
              <a:t>LauraInTheKitchen</a:t>
            </a:r>
          </a:p>
        </p:txBody>
      </p:sp>
      <p:pic>
        <p:nvPicPr>
          <p:cNvPr id="18" name="Picture 17">
            <a:extLst>
              <a:ext uri="{FF2B5EF4-FFF2-40B4-BE49-F238E27FC236}">
                <a16:creationId xmlns:a16="http://schemas.microsoft.com/office/drawing/2014/main" id="{D9D4D4CE-E3DA-47EF-9C2F-F97CF7AE7FA8}"/>
              </a:ext>
            </a:extLst>
          </p:cNvPr>
          <p:cNvPicPr>
            <a:picLocks noChangeAspect="1"/>
          </p:cNvPicPr>
          <p:nvPr/>
        </p:nvPicPr>
        <p:blipFill>
          <a:blip r:embed="rId7"/>
          <a:stretch>
            <a:fillRect/>
          </a:stretch>
        </p:blipFill>
        <p:spPr>
          <a:xfrm>
            <a:off x="6675862" y="4085165"/>
            <a:ext cx="1097280" cy="1097280"/>
          </a:xfrm>
          <a:prstGeom prst="rect">
            <a:avLst/>
          </a:prstGeom>
        </p:spPr>
      </p:pic>
      <p:sp>
        <p:nvSpPr>
          <p:cNvPr id="23" name="TextBox 22">
            <a:extLst>
              <a:ext uri="{FF2B5EF4-FFF2-40B4-BE49-F238E27FC236}">
                <a16:creationId xmlns:a16="http://schemas.microsoft.com/office/drawing/2014/main" id="{C612053D-DE61-44F6-B59A-052A6677A04A}"/>
              </a:ext>
            </a:extLst>
          </p:cNvPr>
          <p:cNvSpPr txBox="1"/>
          <p:nvPr/>
        </p:nvSpPr>
        <p:spPr>
          <a:xfrm>
            <a:off x="6771133" y="5135186"/>
            <a:ext cx="902811" cy="246221"/>
          </a:xfrm>
          <a:prstGeom prst="rect">
            <a:avLst/>
          </a:prstGeom>
          <a:noFill/>
        </p:spPr>
        <p:txBody>
          <a:bodyPr wrap="none" rtlCol="0">
            <a:spAutoFit/>
          </a:bodyPr>
          <a:lstStyle/>
          <a:p>
            <a:r>
              <a:rPr lang="en-US" sz="1000" dirty="0">
                <a:solidFill>
                  <a:schemeClr val="bg1"/>
                </a:solidFill>
              </a:rPr>
              <a:t>DudePerfect</a:t>
            </a:r>
          </a:p>
        </p:txBody>
      </p:sp>
      <p:pic>
        <p:nvPicPr>
          <p:cNvPr id="15" name="Picture 14">
            <a:extLst>
              <a:ext uri="{FF2B5EF4-FFF2-40B4-BE49-F238E27FC236}">
                <a16:creationId xmlns:a16="http://schemas.microsoft.com/office/drawing/2014/main" id="{918BCFC8-5C7A-4222-A0C5-F5F33BEEF5F0}"/>
              </a:ext>
            </a:extLst>
          </p:cNvPr>
          <p:cNvPicPr>
            <a:picLocks noChangeAspect="1"/>
          </p:cNvPicPr>
          <p:nvPr/>
        </p:nvPicPr>
        <p:blipFill>
          <a:blip r:embed="rId8"/>
          <a:stretch>
            <a:fillRect/>
          </a:stretch>
        </p:blipFill>
        <p:spPr>
          <a:xfrm>
            <a:off x="8567259" y="4084630"/>
            <a:ext cx="1097280" cy="1097280"/>
          </a:xfrm>
          <a:prstGeom prst="rect">
            <a:avLst/>
          </a:prstGeom>
        </p:spPr>
      </p:pic>
      <p:sp>
        <p:nvSpPr>
          <p:cNvPr id="24" name="TextBox 23">
            <a:extLst>
              <a:ext uri="{FF2B5EF4-FFF2-40B4-BE49-F238E27FC236}">
                <a16:creationId xmlns:a16="http://schemas.microsoft.com/office/drawing/2014/main" id="{CA47421B-9101-4C6E-9F97-EFFE82A5E7F4}"/>
              </a:ext>
            </a:extLst>
          </p:cNvPr>
          <p:cNvSpPr txBox="1"/>
          <p:nvPr/>
        </p:nvSpPr>
        <p:spPr>
          <a:xfrm>
            <a:off x="8601992" y="5176282"/>
            <a:ext cx="788999" cy="246221"/>
          </a:xfrm>
          <a:prstGeom prst="rect">
            <a:avLst/>
          </a:prstGeom>
          <a:noFill/>
        </p:spPr>
        <p:txBody>
          <a:bodyPr wrap="none" rtlCol="0">
            <a:spAutoFit/>
          </a:bodyPr>
          <a:lstStyle/>
          <a:p>
            <a:r>
              <a:rPr lang="en-US" sz="1000" dirty="0">
                <a:solidFill>
                  <a:schemeClr val="bg1"/>
                </a:solidFill>
              </a:rPr>
              <a:t>PewDiePie</a:t>
            </a:r>
          </a:p>
        </p:txBody>
      </p:sp>
      <p:pic>
        <p:nvPicPr>
          <p:cNvPr id="16" name="Picture 15">
            <a:extLst>
              <a:ext uri="{FF2B5EF4-FFF2-40B4-BE49-F238E27FC236}">
                <a16:creationId xmlns:a16="http://schemas.microsoft.com/office/drawing/2014/main" id="{6F0269C8-571D-44A5-A43C-A4C79EA95071}"/>
              </a:ext>
            </a:extLst>
          </p:cNvPr>
          <p:cNvPicPr>
            <a:picLocks noChangeAspect="1"/>
          </p:cNvPicPr>
          <p:nvPr/>
        </p:nvPicPr>
        <p:blipFill>
          <a:blip r:embed="rId9"/>
          <a:stretch>
            <a:fillRect/>
          </a:stretch>
        </p:blipFill>
        <p:spPr>
          <a:xfrm>
            <a:off x="10541195" y="4084630"/>
            <a:ext cx="1097280" cy="1097280"/>
          </a:xfrm>
          <a:prstGeom prst="rect">
            <a:avLst/>
          </a:prstGeom>
        </p:spPr>
      </p:pic>
      <p:sp>
        <p:nvSpPr>
          <p:cNvPr id="25" name="TextBox 24">
            <a:extLst>
              <a:ext uri="{FF2B5EF4-FFF2-40B4-BE49-F238E27FC236}">
                <a16:creationId xmlns:a16="http://schemas.microsoft.com/office/drawing/2014/main" id="{C3DF1FD3-B8C8-464F-96B6-1B0B826B402E}"/>
              </a:ext>
            </a:extLst>
          </p:cNvPr>
          <p:cNvSpPr txBox="1"/>
          <p:nvPr/>
        </p:nvSpPr>
        <p:spPr>
          <a:xfrm>
            <a:off x="10649535" y="5176282"/>
            <a:ext cx="944489" cy="246221"/>
          </a:xfrm>
          <a:prstGeom prst="rect">
            <a:avLst/>
          </a:prstGeom>
          <a:noFill/>
        </p:spPr>
        <p:txBody>
          <a:bodyPr wrap="none" rtlCol="0">
            <a:spAutoFit/>
          </a:bodyPr>
          <a:lstStyle/>
          <a:p>
            <a:r>
              <a:rPr lang="en-US" sz="1000" dirty="0">
                <a:solidFill>
                  <a:schemeClr val="bg1"/>
                </a:solidFill>
              </a:rPr>
              <a:t>PopularMMOs</a:t>
            </a:r>
          </a:p>
        </p:txBody>
      </p:sp>
      <p:pic>
        <p:nvPicPr>
          <p:cNvPr id="12" name="Picture 11">
            <a:extLst>
              <a:ext uri="{FF2B5EF4-FFF2-40B4-BE49-F238E27FC236}">
                <a16:creationId xmlns:a16="http://schemas.microsoft.com/office/drawing/2014/main" id="{D43B7302-E2BA-490F-A062-355EA7C80D49}"/>
              </a:ext>
            </a:extLst>
          </p:cNvPr>
          <p:cNvPicPr>
            <a:picLocks noChangeAspect="1"/>
          </p:cNvPicPr>
          <p:nvPr/>
        </p:nvPicPr>
        <p:blipFill>
          <a:blip r:embed="rId10"/>
          <a:stretch>
            <a:fillRect/>
          </a:stretch>
        </p:blipFill>
        <p:spPr>
          <a:xfrm>
            <a:off x="5052966" y="2509203"/>
            <a:ext cx="988341" cy="1097280"/>
          </a:xfrm>
          <a:prstGeom prst="rect">
            <a:avLst/>
          </a:prstGeom>
        </p:spPr>
      </p:pic>
      <p:sp>
        <p:nvSpPr>
          <p:cNvPr id="26" name="TextBox 25">
            <a:extLst>
              <a:ext uri="{FF2B5EF4-FFF2-40B4-BE49-F238E27FC236}">
                <a16:creationId xmlns:a16="http://schemas.microsoft.com/office/drawing/2014/main" id="{52ECCC0A-2D43-48C8-8B28-4F47FDBA1907}"/>
              </a:ext>
            </a:extLst>
          </p:cNvPr>
          <p:cNvSpPr txBox="1"/>
          <p:nvPr/>
        </p:nvSpPr>
        <p:spPr>
          <a:xfrm>
            <a:off x="5276067" y="3648031"/>
            <a:ext cx="542136" cy="246221"/>
          </a:xfrm>
          <a:prstGeom prst="rect">
            <a:avLst/>
          </a:prstGeom>
          <a:noFill/>
        </p:spPr>
        <p:txBody>
          <a:bodyPr wrap="none" rtlCol="0">
            <a:spAutoFit/>
          </a:bodyPr>
          <a:lstStyle/>
          <a:p>
            <a:r>
              <a:rPr lang="en-US" sz="1000" dirty="0" err="1">
                <a:solidFill>
                  <a:schemeClr val="bg1"/>
                </a:solidFill>
              </a:rPr>
              <a:t>Smosh</a:t>
            </a:r>
            <a:endParaRPr lang="en-US" sz="1000" dirty="0">
              <a:solidFill>
                <a:schemeClr val="bg1"/>
              </a:solidFill>
            </a:endParaRPr>
          </a:p>
        </p:txBody>
      </p:sp>
      <p:pic>
        <p:nvPicPr>
          <p:cNvPr id="17" name="Picture 16">
            <a:extLst>
              <a:ext uri="{FF2B5EF4-FFF2-40B4-BE49-F238E27FC236}">
                <a16:creationId xmlns:a16="http://schemas.microsoft.com/office/drawing/2014/main" id="{11C10C5A-6AB9-46ED-870F-E0EC2775C179}"/>
              </a:ext>
            </a:extLst>
          </p:cNvPr>
          <p:cNvPicPr>
            <a:picLocks noChangeAspect="1"/>
          </p:cNvPicPr>
          <p:nvPr/>
        </p:nvPicPr>
        <p:blipFill>
          <a:blip r:embed="rId11"/>
          <a:stretch>
            <a:fillRect/>
          </a:stretch>
        </p:blipFill>
        <p:spPr>
          <a:xfrm>
            <a:off x="5031834" y="4054625"/>
            <a:ext cx="1097280" cy="1097280"/>
          </a:xfrm>
          <a:prstGeom prst="rect">
            <a:avLst/>
          </a:prstGeom>
        </p:spPr>
      </p:pic>
      <p:sp>
        <p:nvSpPr>
          <p:cNvPr id="27" name="TextBox 26">
            <a:extLst>
              <a:ext uri="{FF2B5EF4-FFF2-40B4-BE49-F238E27FC236}">
                <a16:creationId xmlns:a16="http://schemas.microsoft.com/office/drawing/2014/main" id="{8A0A3E50-D983-4053-BF32-3983BE33B6CD}"/>
              </a:ext>
            </a:extLst>
          </p:cNvPr>
          <p:cNvSpPr txBox="1"/>
          <p:nvPr/>
        </p:nvSpPr>
        <p:spPr>
          <a:xfrm>
            <a:off x="4977585" y="5145735"/>
            <a:ext cx="1205779" cy="246221"/>
          </a:xfrm>
          <a:prstGeom prst="rect">
            <a:avLst/>
          </a:prstGeom>
          <a:noFill/>
        </p:spPr>
        <p:txBody>
          <a:bodyPr wrap="none" rtlCol="0">
            <a:spAutoFit/>
          </a:bodyPr>
          <a:lstStyle/>
          <a:p>
            <a:r>
              <a:rPr lang="en-US" sz="1000" dirty="0">
                <a:solidFill>
                  <a:schemeClr val="bg1"/>
                </a:solidFill>
              </a:rPr>
              <a:t>Ryan Toys Review</a:t>
            </a:r>
          </a:p>
        </p:txBody>
      </p:sp>
      <p:sp>
        <p:nvSpPr>
          <p:cNvPr id="20" name="TextBox 19">
            <a:extLst>
              <a:ext uri="{FF2B5EF4-FFF2-40B4-BE49-F238E27FC236}">
                <a16:creationId xmlns:a16="http://schemas.microsoft.com/office/drawing/2014/main" id="{DBD263E7-9848-4407-95B5-3B89F6976126}"/>
              </a:ext>
            </a:extLst>
          </p:cNvPr>
          <p:cNvSpPr txBox="1"/>
          <p:nvPr/>
        </p:nvSpPr>
        <p:spPr>
          <a:xfrm>
            <a:off x="7301229" y="1907940"/>
            <a:ext cx="1640193" cy="307777"/>
          </a:xfrm>
          <a:prstGeom prst="rect">
            <a:avLst/>
          </a:prstGeom>
          <a:noFill/>
        </p:spPr>
        <p:txBody>
          <a:bodyPr wrap="none" lIns="90964" tIns="45482" rIns="90964" bIns="45482" rtlCol="0">
            <a:spAutoFit/>
          </a:bodyPr>
          <a:lstStyle/>
          <a:p>
            <a:r>
              <a:rPr lang="en-US" sz="1400" dirty="0">
                <a:solidFill>
                  <a:schemeClr val="bg1"/>
                </a:solidFill>
              </a:rPr>
              <a:t>Examples Include:</a:t>
            </a:r>
          </a:p>
        </p:txBody>
      </p:sp>
      <p:sp>
        <p:nvSpPr>
          <p:cNvPr id="2" name="TextBox 1">
            <a:extLst>
              <a:ext uri="{FF2B5EF4-FFF2-40B4-BE49-F238E27FC236}">
                <a16:creationId xmlns:a16="http://schemas.microsoft.com/office/drawing/2014/main" id="{436DC812-16C9-452C-95E8-6A3A7FB4A158}"/>
              </a:ext>
            </a:extLst>
          </p:cNvPr>
          <p:cNvSpPr txBox="1"/>
          <p:nvPr/>
        </p:nvSpPr>
        <p:spPr>
          <a:xfrm>
            <a:off x="5125760" y="5662041"/>
            <a:ext cx="6432698" cy="584775"/>
          </a:xfrm>
          <a:prstGeom prst="rect">
            <a:avLst/>
          </a:prstGeom>
          <a:noFill/>
        </p:spPr>
        <p:txBody>
          <a:bodyPr wrap="square" lIns="90964" tIns="45482" rIns="90964" bIns="45482" rtlCol="0">
            <a:spAutoFit/>
          </a:bodyPr>
          <a:lstStyle/>
          <a:p>
            <a:pPr algn="ctr"/>
            <a:r>
              <a:rPr lang="en-US" sz="1600" b="1" u="sng" dirty="0">
                <a:solidFill>
                  <a:schemeClr val="bg1"/>
                </a:solidFill>
              </a:rPr>
              <a:t>66%</a:t>
            </a:r>
            <a:r>
              <a:rPr lang="en-US" sz="1600" b="1" dirty="0">
                <a:solidFill>
                  <a:schemeClr val="bg1"/>
                </a:solidFill>
              </a:rPr>
              <a:t> </a:t>
            </a:r>
            <a:r>
              <a:rPr lang="en-US" sz="1600" dirty="0">
                <a:solidFill>
                  <a:schemeClr val="bg1"/>
                </a:solidFill>
              </a:rPr>
              <a:t>of Millennials regularly watch original content on YouTube, compared to </a:t>
            </a:r>
            <a:r>
              <a:rPr lang="en-US" sz="1600" b="1" u="sng" dirty="0">
                <a:solidFill>
                  <a:schemeClr val="bg1"/>
                </a:solidFill>
              </a:rPr>
              <a:t>38%</a:t>
            </a:r>
            <a:r>
              <a:rPr lang="en-US" sz="1600" dirty="0">
                <a:solidFill>
                  <a:schemeClr val="bg1"/>
                </a:solidFill>
              </a:rPr>
              <a:t> of Adults 18+</a:t>
            </a:r>
          </a:p>
        </p:txBody>
      </p:sp>
      <p:sp>
        <p:nvSpPr>
          <p:cNvPr id="28" name="Text Placeholder 3">
            <a:extLst>
              <a:ext uri="{FF2B5EF4-FFF2-40B4-BE49-F238E27FC236}">
                <a16:creationId xmlns:a16="http://schemas.microsoft.com/office/drawing/2014/main" id="{843D1E10-E8DF-416F-8F57-649720924F99}"/>
              </a:ext>
            </a:extLst>
          </p:cNvPr>
          <p:cNvSpPr txBox="1">
            <a:spLocks/>
          </p:cNvSpPr>
          <p:nvPr/>
        </p:nvSpPr>
        <p:spPr>
          <a:xfrm>
            <a:off x="4470434" y="6408690"/>
            <a:ext cx="4767834" cy="421843"/>
          </a:xfrm>
          <a:prstGeom prst="rect">
            <a:avLst/>
          </a:prstGeom>
        </p:spPr>
        <p:txBody>
          <a:bodyPr vert="horz" lIns="90964" tIns="45482" rIns="90964" bIns="45482"/>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800" dirty="0">
                <a:solidFill>
                  <a:schemeClr val="bg1"/>
                </a:solidFill>
              </a:rPr>
              <a:t>Source: VAB / Research Now “Program Engagement” Survey, April 2018. Q16b: Do you regularly (at least twice a month) watch original content on YouTube (i.e. Jake Paul, </a:t>
            </a:r>
            <a:r>
              <a:rPr lang="en-US" sz="800" dirty="0" err="1">
                <a:solidFill>
                  <a:schemeClr val="bg1"/>
                </a:solidFill>
              </a:rPr>
              <a:t>PewDiePie</a:t>
            </a:r>
            <a:r>
              <a:rPr lang="en-US" sz="800" dirty="0">
                <a:solidFill>
                  <a:schemeClr val="bg1"/>
                </a:solidFill>
              </a:rPr>
              <a:t>, Good Mythical Morning, Jenna Marbles, First We Feast, etc.)? Millennials = A18-34. Total Respondents=1,001.</a:t>
            </a:r>
          </a:p>
          <a:p>
            <a:endParaRPr lang="en-US" sz="800" dirty="0">
              <a:solidFill>
                <a:schemeClr val="bg1"/>
              </a:solidFill>
            </a:endParaRPr>
          </a:p>
        </p:txBody>
      </p:sp>
      <p:pic>
        <p:nvPicPr>
          <p:cNvPr id="35" name="Picture 34"/>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9537312" y="6652413"/>
            <a:ext cx="2247046" cy="124162"/>
          </a:xfrm>
          <a:prstGeom prst="rect">
            <a:avLst/>
          </a:prstGeom>
        </p:spPr>
      </p:pic>
      <p:sp>
        <p:nvSpPr>
          <p:cNvPr id="36" name="TextBox 35"/>
          <p:cNvSpPr txBox="1"/>
          <p:nvPr/>
        </p:nvSpPr>
        <p:spPr>
          <a:xfrm>
            <a:off x="11784358" y="6575995"/>
            <a:ext cx="407642" cy="276999"/>
          </a:xfrm>
          <a:prstGeom prst="rect">
            <a:avLst/>
          </a:prstGeom>
          <a:noFill/>
        </p:spPr>
        <p:txBody>
          <a:bodyPr wrap="square" lIns="45473" tIns="22719" rIns="45473" bIns="22719" rtlCol="0">
            <a:spAutoFit/>
          </a:bodyPr>
          <a:lstStyle/>
          <a:p>
            <a:pPr algn="ctr" defTabSz="583090"/>
            <a:r>
              <a:rPr lang="en-US" sz="1500" dirty="0">
                <a:solidFill>
                  <a:srgbClr val="C0C1BF"/>
                </a:solidFill>
              </a:rPr>
              <a:t>27</a:t>
            </a:r>
          </a:p>
        </p:txBody>
      </p:sp>
    </p:spTree>
    <p:extLst>
      <p:ext uri="{BB962C8B-B14F-4D97-AF65-F5344CB8AC3E}">
        <p14:creationId xmlns:p14="http://schemas.microsoft.com/office/powerpoint/2010/main" val="20430873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print">
            <a:alphaModFix amt="8000"/>
            <a:lum/>
            <a:extLst>
              <a:ext uri="{BEBA8EAE-BF5A-486C-A8C5-ECC9F3942E4B}">
                <a14:imgProps xmlns:a14="http://schemas.microsoft.com/office/drawing/2010/main">
                  <a14:imgLayer r:embed="rId4">
                    <a14:imgEffect>
                      <a14:saturation sat="96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0436D411-07E2-4D87-82A8-508DA0239F53}"/>
              </a:ext>
            </a:extLst>
          </p:cNvPr>
          <p:cNvSpPr/>
          <p:nvPr/>
        </p:nvSpPr>
        <p:spPr>
          <a:xfrm>
            <a:off x="0" y="0"/>
            <a:ext cx="4359343" cy="6901374"/>
          </a:xfrm>
          <a:prstGeom prst="rect">
            <a:avLst/>
          </a:prstGeom>
          <a:solidFill>
            <a:schemeClr val="tx1">
              <a:alpha val="84000"/>
            </a:schemeClr>
          </a:solidFill>
          <a:ln>
            <a:noFill/>
          </a:ln>
        </p:spPr>
        <p:style>
          <a:lnRef idx="1">
            <a:schemeClr val="accent1"/>
          </a:lnRef>
          <a:fillRef idx="3">
            <a:schemeClr val="accent1"/>
          </a:fillRef>
          <a:effectRef idx="2">
            <a:schemeClr val="accent1"/>
          </a:effectRef>
          <a:fontRef idx="minor">
            <a:schemeClr val="lt1"/>
          </a:fontRef>
        </p:style>
        <p:txBody>
          <a:bodyPr lIns="90964" tIns="45482" rIns="90964" bIns="45482" rtlCol="0" anchor="ctr"/>
          <a:lstStyle/>
          <a:p>
            <a:pPr algn="ctr"/>
            <a:endParaRPr lang="en-US" dirty="0"/>
          </a:p>
        </p:txBody>
      </p:sp>
      <p:sp>
        <p:nvSpPr>
          <p:cNvPr id="2" name="Title 1">
            <a:extLst>
              <a:ext uri="{FF2B5EF4-FFF2-40B4-BE49-F238E27FC236}">
                <a16:creationId xmlns:a16="http://schemas.microsoft.com/office/drawing/2014/main" id="{E65AF602-9AF8-409C-BCDF-5B89D2B3AD0A}"/>
              </a:ext>
            </a:extLst>
          </p:cNvPr>
          <p:cNvSpPr>
            <a:spLocks noGrp="1"/>
          </p:cNvSpPr>
          <p:nvPr>
            <p:ph type="ctrTitle"/>
          </p:nvPr>
        </p:nvSpPr>
        <p:spPr>
          <a:xfrm>
            <a:off x="288410" y="2021297"/>
            <a:ext cx="3753906" cy="2274598"/>
          </a:xfrm>
        </p:spPr>
        <p:txBody>
          <a:bodyPr anchor="ctr"/>
          <a:lstStyle/>
          <a:p>
            <a:r>
              <a:rPr lang="en-US" dirty="0">
                <a:solidFill>
                  <a:schemeClr val="bg1"/>
                </a:solidFill>
              </a:rPr>
              <a:t>Millennials don’t feel the same immediacy or sense of community around original YouTube videos as they do for TV</a:t>
            </a:r>
          </a:p>
        </p:txBody>
      </p:sp>
      <p:sp>
        <p:nvSpPr>
          <p:cNvPr id="16" name="Text Placeholder 3">
            <a:extLst>
              <a:ext uri="{FF2B5EF4-FFF2-40B4-BE49-F238E27FC236}">
                <a16:creationId xmlns:a16="http://schemas.microsoft.com/office/drawing/2014/main" id="{E049F39E-DD24-4717-BBEC-726164B24579}"/>
              </a:ext>
            </a:extLst>
          </p:cNvPr>
          <p:cNvSpPr>
            <a:spLocks noGrp="1"/>
          </p:cNvSpPr>
          <p:nvPr>
            <p:ph type="body" sz="quarter" idx="14"/>
          </p:nvPr>
        </p:nvSpPr>
        <p:spPr>
          <a:xfrm>
            <a:off x="4553233" y="6437437"/>
            <a:ext cx="7013006" cy="396151"/>
          </a:xfrm>
        </p:spPr>
        <p:txBody>
          <a:bodyPr/>
          <a:lstStyle/>
          <a:p>
            <a:r>
              <a:rPr lang="en-US" sz="700" dirty="0"/>
              <a:t>Source: VAB / Research Now “Program Engagement” Survey, April 2018. Q12: How do you prefer to watch your favorite TV programs? Q21: I watch new videos posted by my favorite YouTube Personality…; Time-shifted YouTube viewing includes viewing, within a few hours of posting, same day as posting, within a few days, within a few weeks, whenever I have time/don’t know. Millennials = A18-34. Total Respondents=1,001.</a:t>
            </a:r>
          </a:p>
          <a:p>
            <a:endParaRPr lang="en-US" sz="700" dirty="0"/>
          </a:p>
        </p:txBody>
      </p:sp>
      <p:graphicFrame>
        <p:nvGraphicFramePr>
          <p:cNvPr id="18" name="Chart 17">
            <a:extLst>
              <a:ext uri="{FF2B5EF4-FFF2-40B4-BE49-F238E27FC236}">
                <a16:creationId xmlns:a16="http://schemas.microsoft.com/office/drawing/2014/main" id="{DD3E67D7-FB8B-4ADA-B696-E7FC15010E51}"/>
              </a:ext>
            </a:extLst>
          </p:cNvPr>
          <p:cNvGraphicFramePr/>
          <p:nvPr>
            <p:extLst>
              <p:ext uri="{D42A27DB-BD31-4B8C-83A1-F6EECF244321}">
                <p14:modId xmlns:p14="http://schemas.microsoft.com/office/powerpoint/2010/main" val="747206698"/>
              </p:ext>
            </p:extLst>
          </p:nvPr>
        </p:nvGraphicFramePr>
        <p:xfrm>
          <a:off x="4795359" y="1829582"/>
          <a:ext cx="3546378" cy="3351355"/>
        </p:xfrm>
        <a:graphic>
          <a:graphicData uri="http://schemas.openxmlformats.org/drawingml/2006/chart">
            <c:chart xmlns:c="http://schemas.openxmlformats.org/drawingml/2006/chart" xmlns:r="http://schemas.openxmlformats.org/officeDocument/2006/relationships" r:id="rId5"/>
          </a:graphicData>
        </a:graphic>
      </p:graphicFrame>
      <p:sp>
        <p:nvSpPr>
          <p:cNvPr id="9" name="Rectangle 8">
            <a:extLst>
              <a:ext uri="{FF2B5EF4-FFF2-40B4-BE49-F238E27FC236}">
                <a16:creationId xmlns:a16="http://schemas.microsoft.com/office/drawing/2014/main" id="{F08B24EC-359A-4912-B70F-194351939F2F}"/>
              </a:ext>
            </a:extLst>
          </p:cNvPr>
          <p:cNvSpPr/>
          <p:nvPr/>
        </p:nvSpPr>
        <p:spPr>
          <a:xfrm>
            <a:off x="4932709" y="1214905"/>
            <a:ext cx="6837006" cy="369332"/>
          </a:xfrm>
          <a:prstGeom prst="rect">
            <a:avLst/>
          </a:prstGeom>
        </p:spPr>
        <p:txBody>
          <a:bodyPr vert="horz" lIns="90964" tIns="45482" rIns="90964" bIns="45482"/>
          <a:lstStyle/>
          <a:p>
            <a:pPr algn="ctr">
              <a:spcBef>
                <a:spcPct val="20000"/>
              </a:spcBef>
            </a:pPr>
            <a:r>
              <a:rPr lang="en-US" dirty="0">
                <a:latin typeface="Trebuchet MS"/>
              </a:rPr>
              <a:t>When Do Millennials Prefer To Watch Content?</a:t>
            </a:r>
          </a:p>
        </p:txBody>
      </p:sp>
      <p:cxnSp>
        <p:nvCxnSpPr>
          <p:cNvPr id="25" name="Straight Connector 24">
            <a:extLst>
              <a:ext uri="{FF2B5EF4-FFF2-40B4-BE49-F238E27FC236}">
                <a16:creationId xmlns:a16="http://schemas.microsoft.com/office/drawing/2014/main" id="{D70DBC85-FD09-46E5-8504-D87643ABC7A8}"/>
              </a:ext>
            </a:extLst>
          </p:cNvPr>
          <p:cNvCxnSpPr/>
          <p:nvPr/>
        </p:nvCxnSpPr>
        <p:spPr>
          <a:xfrm>
            <a:off x="8351212" y="1698702"/>
            <a:ext cx="0" cy="3513499"/>
          </a:xfrm>
          <a:prstGeom prst="line">
            <a:avLst/>
          </a:prstGeom>
          <a:ln w="6350"/>
        </p:spPr>
        <p:style>
          <a:lnRef idx="2">
            <a:schemeClr val="dk1"/>
          </a:lnRef>
          <a:fillRef idx="0">
            <a:schemeClr val="dk1"/>
          </a:fillRef>
          <a:effectRef idx="1">
            <a:schemeClr val="dk1"/>
          </a:effectRef>
          <a:fontRef idx="minor">
            <a:schemeClr val="tx1"/>
          </a:fontRef>
        </p:style>
      </p:cxnSp>
      <p:graphicFrame>
        <p:nvGraphicFramePr>
          <p:cNvPr id="26" name="Diagram 25">
            <a:extLst>
              <a:ext uri="{FF2B5EF4-FFF2-40B4-BE49-F238E27FC236}">
                <a16:creationId xmlns:a16="http://schemas.microsoft.com/office/drawing/2014/main" id="{31B0DF97-DB35-4B0A-9CAC-9F39DA5B3D17}"/>
              </a:ext>
            </a:extLst>
          </p:cNvPr>
          <p:cNvGraphicFramePr/>
          <p:nvPr>
            <p:extLst>
              <p:ext uri="{D42A27DB-BD31-4B8C-83A1-F6EECF244321}">
                <p14:modId xmlns:p14="http://schemas.microsoft.com/office/powerpoint/2010/main" val="2182836563"/>
              </p:ext>
            </p:extLst>
          </p:nvPr>
        </p:nvGraphicFramePr>
        <p:xfrm>
          <a:off x="11377699" y="44116"/>
          <a:ext cx="784031" cy="552401"/>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28" name="Picture 2" descr="Image result for clipart picture of tv">
            <a:extLst>
              <a:ext uri="{FF2B5EF4-FFF2-40B4-BE49-F238E27FC236}">
                <a16:creationId xmlns:a16="http://schemas.microsoft.com/office/drawing/2014/main" id="{BDEB70B7-F72C-4EBD-B244-AE2E5B594A69}"/>
              </a:ext>
            </a:extLst>
          </p:cNvPr>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6184932" y="5201666"/>
            <a:ext cx="767232" cy="505896"/>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88D55CC6-E7C9-4F04-BD3C-601C628E9A60}"/>
              </a:ext>
            </a:extLst>
          </p:cNvPr>
          <p:cNvSpPr txBox="1"/>
          <p:nvPr/>
        </p:nvSpPr>
        <p:spPr>
          <a:xfrm>
            <a:off x="5412192" y="1770657"/>
            <a:ext cx="2280544" cy="307777"/>
          </a:xfrm>
          <a:prstGeom prst="rect">
            <a:avLst/>
          </a:prstGeom>
          <a:noFill/>
        </p:spPr>
        <p:txBody>
          <a:bodyPr wrap="square" lIns="90964" tIns="45482" rIns="90964" bIns="45482" rtlCol="0">
            <a:spAutoFit/>
          </a:bodyPr>
          <a:lstStyle/>
          <a:p>
            <a:pPr algn="ctr"/>
            <a:r>
              <a:rPr lang="en-US" sz="1400" b="1" u="sng" dirty="0"/>
              <a:t>TV Programs</a:t>
            </a:r>
          </a:p>
        </p:txBody>
      </p:sp>
      <p:sp>
        <p:nvSpPr>
          <p:cNvPr id="17" name="TextBox 16">
            <a:extLst>
              <a:ext uri="{FF2B5EF4-FFF2-40B4-BE49-F238E27FC236}">
                <a16:creationId xmlns:a16="http://schemas.microsoft.com/office/drawing/2014/main" id="{BB3EE9AD-C985-48C2-B3C0-ABBC709025BA}"/>
              </a:ext>
            </a:extLst>
          </p:cNvPr>
          <p:cNvSpPr txBox="1"/>
          <p:nvPr/>
        </p:nvSpPr>
        <p:spPr>
          <a:xfrm>
            <a:off x="8862956" y="1774647"/>
            <a:ext cx="2280544" cy="307777"/>
          </a:xfrm>
          <a:prstGeom prst="rect">
            <a:avLst/>
          </a:prstGeom>
          <a:noFill/>
        </p:spPr>
        <p:txBody>
          <a:bodyPr wrap="square" lIns="90964" tIns="45482" rIns="90964" bIns="45482" rtlCol="0">
            <a:spAutoFit/>
          </a:bodyPr>
          <a:lstStyle/>
          <a:p>
            <a:pPr algn="ctr"/>
            <a:r>
              <a:rPr lang="en-US" sz="1400" b="1" u="sng" dirty="0"/>
              <a:t>YouTube Originals</a:t>
            </a:r>
          </a:p>
        </p:txBody>
      </p:sp>
      <p:graphicFrame>
        <p:nvGraphicFramePr>
          <p:cNvPr id="19" name="Chart 18">
            <a:extLst>
              <a:ext uri="{FF2B5EF4-FFF2-40B4-BE49-F238E27FC236}">
                <a16:creationId xmlns:a16="http://schemas.microsoft.com/office/drawing/2014/main" id="{16542093-3EE3-4170-9372-5B7313F5B150}"/>
              </a:ext>
            </a:extLst>
          </p:cNvPr>
          <p:cNvGraphicFramePr/>
          <p:nvPr>
            <p:extLst>
              <p:ext uri="{D42A27DB-BD31-4B8C-83A1-F6EECF244321}">
                <p14:modId xmlns:p14="http://schemas.microsoft.com/office/powerpoint/2010/main" val="2606471347"/>
              </p:ext>
            </p:extLst>
          </p:nvPr>
        </p:nvGraphicFramePr>
        <p:xfrm>
          <a:off x="8369839" y="1819624"/>
          <a:ext cx="3546378" cy="3351355"/>
        </p:xfrm>
        <a:graphic>
          <a:graphicData uri="http://schemas.openxmlformats.org/drawingml/2006/chart">
            <c:chart xmlns:c="http://schemas.openxmlformats.org/drawingml/2006/chart" xmlns:r="http://schemas.openxmlformats.org/officeDocument/2006/relationships" r:id="rId12"/>
          </a:graphicData>
        </a:graphic>
      </p:graphicFrame>
      <p:pic>
        <p:nvPicPr>
          <p:cNvPr id="1026" name="Picture 2" descr="Related image">
            <a:extLst>
              <a:ext uri="{FF2B5EF4-FFF2-40B4-BE49-F238E27FC236}">
                <a16:creationId xmlns:a16="http://schemas.microsoft.com/office/drawing/2014/main" id="{1E41ED5B-BB90-4D90-A27B-D69543BAC231}"/>
              </a:ext>
            </a:extLst>
          </p:cNvPr>
          <p:cNvPicPr>
            <a:picLocks noChangeAspect="1" noChangeArrowheads="1"/>
          </p:cNvPicPr>
          <p:nvPr/>
        </p:nvPicPr>
        <p:blipFill rotWithShape="1">
          <a:blip r:embed="rId13" cstate="print">
            <a:clrChange>
              <a:clrFrom>
                <a:srgbClr val="FEFEFC"/>
              </a:clrFrom>
              <a:clrTo>
                <a:srgbClr val="FEFEFC">
                  <a:alpha val="0"/>
                </a:srgbClr>
              </a:clrTo>
            </a:clrChange>
            <a:extLst>
              <a:ext uri="{28A0092B-C50C-407E-A947-70E740481C1C}">
                <a14:useLocalDpi xmlns:a14="http://schemas.microsoft.com/office/drawing/2010/main"/>
              </a:ext>
            </a:extLst>
          </a:blip>
          <a:srcRect/>
          <a:stretch/>
        </p:blipFill>
        <p:spPr bwMode="auto">
          <a:xfrm>
            <a:off x="9508103" y="5201666"/>
            <a:ext cx="1430615" cy="398418"/>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156785" y="6652406"/>
            <a:ext cx="2247046" cy="124162"/>
          </a:xfrm>
          <a:prstGeom prst="rect">
            <a:avLst/>
          </a:prstGeom>
        </p:spPr>
      </p:pic>
      <p:sp>
        <p:nvSpPr>
          <p:cNvPr id="22" name="TextBox 21"/>
          <p:cNvSpPr txBox="1"/>
          <p:nvPr/>
        </p:nvSpPr>
        <p:spPr>
          <a:xfrm>
            <a:off x="11784358" y="6575995"/>
            <a:ext cx="407642" cy="276999"/>
          </a:xfrm>
          <a:prstGeom prst="rect">
            <a:avLst/>
          </a:prstGeom>
          <a:noFill/>
        </p:spPr>
        <p:txBody>
          <a:bodyPr wrap="square" lIns="45473" tIns="22719" rIns="45473" bIns="22719" rtlCol="0">
            <a:spAutoFit/>
          </a:bodyPr>
          <a:lstStyle/>
          <a:p>
            <a:pPr algn="ctr" defTabSz="583090"/>
            <a:r>
              <a:rPr lang="en-US" sz="1500" dirty="0">
                <a:solidFill>
                  <a:srgbClr val="C0C1BF"/>
                </a:solidFill>
              </a:rPr>
              <a:t>28</a:t>
            </a:r>
          </a:p>
        </p:txBody>
      </p:sp>
    </p:spTree>
    <p:extLst>
      <p:ext uri="{BB962C8B-B14F-4D97-AF65-F5344CB8AC3E}">
        <p14:creationId xmlns:p14="http://schemas.microsoft.com/office/powerpoint/2010/main" val="28715078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BBD0E59-DF82-4A56-AB66-8A5A160A205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279900" y="0"/>
            <a:ext cx="7912100" cy="6858000"/>
          </a:xfrm>
          <a:prstGeom prst="rect">
            <a:avLst/>
          </a:prstGeom>
        </p:spPr>
      </p:pic>
      <p:sp>
        <p:nvSpPr>
          <p:cNvPr id="7" name="Rectangle 6">
            <a:extLst>
              <a:ext uri="{FF2B5EF4-FFF2-40B4-BE49-F238E27FC236}">
                <a16:creationId xmlns:a16="http://schemas.microsoft.com/office/drawing/2014/main" id="{0436D411-07E2-4D87-82A8-508DA0239F53}"/>
              </a:ext>
            </a:extLst>
          </p:cNvPr>
          <p:cNvSpPr/>
          <p:nvPr/>
        </p:nvSpPr>
        <p:spPr>
          <a:xfrm>
            <a:off x="0" y="12894"/>
            <a:ext cx="4359343" cy="685800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lIns="90964" tIns="45482" rIns="90964" bIns="45482" rtlCol="0" anchor="ctr"/>
          <a:lstStyle/>
          <a:p>
            <a:pPr algn="ctr"/>
            <a:endParaRPr lang="en-US" dirty="0">
              <a:solidFill>
                <a:schemeClr val="tx1"/>
              </a:solidFill>
            </a:endParaRPr>
          </a:p>
        </p:txBody>
      </p:sp>
      <p:sp>
        <p:nvSpPr>
          <p:cNvPr id="8" name="Title 1">
            <a:extLst>
              <a:ext uri="{FF2B5EF4-FFF2-40B4-BE49-F238E27FC236}">
                <a16:creationId xmlns:a16="http://schemas.microsoft.com/office/drawing/2014/main" id="{E65AF602-9AF8-409C-BCDF-5B89D2B3AD0A}"/>
              </a:ext>
            </a:extLst>
          </p:cNvPr>
          <p:cNvSpPr>
            <a:spLocks noGrp="1"/>
          </p:cNvSpPr>
          <p:nvPr>
            <p:ph type="ctrTitle"/>
          </p:nvPr>
        </p:nvSpPr>
        <p:spPr>
          <a:xfrm>
            <a:off x="302718" y="1178560"/>
            <a:ext cx="3753906" cy="4446736"/>
          </a:xfrm>
        </p:spPr>
        <p:txBody>
          <a:bodyPr anchor="ctr"/>
          <a:lstStyle/>
          <a:p>
            <a:r>
              <a:rPr lang="en-US" dirty="0">
                <a:solidFill>
                  <a:schemeClr val="tx1"/>
                </a:solidFill>
              </a:rPr>
              <a:t>Millennials are drawn into TV’s complex storylines, rich character development and well-known talent resulting in an unmatched emotional response</a:t>
            </a:r>
          </a:p>
        </p:txBody>
      </p:sp>
      <p:pic>
        <p:nvPicPr>
          <p:cNvPr id="11" name="Picture 10"/>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56785" y="6652406"/>
            <a:ext cx="2247046" cy="124162"/>
          </a:xfrm>
          <a:prstGeom prst="rect">
            <a:avLst/>
          </a:prstGeom>
        </p:spPr>
      </p:pic>
      <p:sp>
        <p:nvSpPr>
          <p:cNvPr id="12" name="TextBox 11"/>
          <p:cNvSpPr txBox="1"/>
          <p:nvPr/>
        </p:nvSpPr>
        <p:spPr>
          <a:xfrm>
            <a:off x="11784358" y="6575995"/>
            <a:ext cx="407642" cy="276999"/>
          </a:xfrm>
          <a:prstGeom prst="rect">
            <a:avLst/>
          </a:prstGeom>
          <a:noFill/>
        </p:spPr>
        <p:txBody>
          <a:bodyPr wrap="square" lIns="45473" tIns="22719" rIns="45473" bIns="22719" rtlCol="0">
            <a:spAutoFit/>
          </a:bodyPr>
          <a:lstStyle/>
          <a:p>
            <a:pPr algn="ctr" defTabSz="583090"/>
            <a:r>
              <a:rPr lang="en-US" sz="1500" dirty="0">
                <a:solidFill>
                  <a:srgbClr val="C0C1BF"/>
                </a:solidFill>
              </a:rPr>
              <a:t>29</a:t>
            </a:r>
          </a:p>
        </p:txBody>
      </p:sp>
    </p:spTree>
    <p:extLst>
      <p:ext uri="{BB962C8B-B14F-4D97-AF65-F5344CB8AC3E}">
        <p14:creationId xmlns:p14="http://schemas.microsoft.com/office/powerpoint/2010/main" val="19265200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6EEC8B5-112B-43D7-BD90-1D684365B98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967482" y="-1"/>
            <a:ext cx="8224518" cy="6852961"/>
          </a:xfrm>
          <a:prstGeom prst="rect">
            <a:avLst/>
          </a:prstGeom>
        </p:spPr>
      </p:pic>
      <p:sp>
        <p:nvSpPr>
          <p:cNvPr id="9" name="TextBox 8"/>
          <p:cNvSpPr txBox="1"/>
          <p:nvPr/>
        </p:nvSpPr>
        <p:spPr>
          <a:xfrm>
            <a:off x="319180" y="1255788"/>
            <a:ext cx="3607890" cy="507813"/>
          </a:xfrm>
          <a:prstGeom prst="rect">
            <a:avLst/>
          </a:prstGeom>
          <a:noFill/>
        </p:spPr>
        <p:txBody>
          <a:bodyPr wrap="square" lIns="45704" tIns="22851" rIns="45704" bIns="22851" rtlCol="0">
            <a:spAutoFit/>
          </a:bodyPr>
          <a:lstStyle/>
          <a:p>
            <a:pPr defTabSz="585994">
              <a:lnSpc>
                <a:spcPts val="3598"/>
              </a:lnSpc>
            </a:pPr>
            <a:r>
              <a:rPr lang="en-US" sz="2000" dirty="0">
                <a:solidFill>
                  <a:prstClr val="black"/>
                </a:solidFill>
                <a:cs typeface="Trebuchet MS"/>
              </a:rPr>
              <a:t>Why are Emotions Important?</a:t>
            </a:r>
          </a:p>
        </p:txBody>
      </p:sp>
      <p:sp>
        <p:nvSpPr>
          <p:cNvPr id="14" name="TextBox 13"/>
          <p:cNvSpPr txBox="1"/>
          <p:nvPr/>
        </p:nvSpPr>
        <p:spPr>
          <a:xfrm>
            <a:off x="11784358" y="6575962"/>
            <a:ext cx="407642" cy="276999"/>
          </a:xfrm>
          <a:prstGeom prst="rect">
            <a:avLst/>
          </a:prstGeom>
          <a:noFill/>
        </p:spPr>
        <p:txBody>
          <a:bodyPr wrap="square" lIns="45704" tIns="22851" rIns="45704" bIns="22851" rtlCol="0">
            <a:spAutoFit/>
          </a:bodyPr>
          <a:lstStyle/>
          <a:p>
            <a:pPr algn="ctr" defTabSz="585994"/>
            <a:fld id="{E9BAD033-1638-B34E-BAC8-DEB32676E2C7}" type="slidenum">
              <a:rPr lang="en-US" sz="1500">
                <a:solidFill>
                  <a:srgbClr val="C0C1BF"/>
                </a:solidFill>
                <a:cs typeface="Trebuchet MS"/>
              </a:rPr>
              <a:pPr algn="ctr" defTabSz="585994"/>
              <a:t>3</a:t>
            </a:fld>
            <a:endParaRPr lang="en-US" sz="1500" dirty="0">
              <a:solidFill>
                <a:prstClr val="black"/>
              </a:solidFill>
            </a:endParaRPr>
          </a:p>
        </p:txBody>
      </p:sp>
      <p:sp>
        <p:nvSpPr>
          <p:cNvPr id="18" name="TextBox 17"/>
          <p:cNvSpPr txBox="1"/>
          <p:nvPr/>
        </p:nvSpPr>
        <p:spPr>
          <a:xfrm>
            <a:off x="6176229" y="687830"/>
            <a:ext cx="3831367" cy="1200310"/>
          </a:xfrm>
          <a:prstGeom prst="rect">
            <a:avLst/>
          </a:prstGeom>
          <a:noFill/>
        </p:spPr>
        <p:txBody>
          <a:bodyPr wrap="square" lIns="45704" tIns="22851" rIns="45704" bIns="22851" rtlCol="0">
            <a:spAutoFit/>
          </a:bodyPr>
          <a:lstStyle/>
          <a:p>
            <a:pPr defTabSz="585994">
              <a:lnSpc>
                <a:spcPts val="1800"/>
              </a:lnSpc>
            </a:pPr>
            <a:r>
              <a:rPr lang="en-US" sz="2000" dirty="0">
                <a:solidFill>
                  <a:schemeClr val="bg1"/>
                </a:solidFill>
                <a:cs typeface="Trebuchet MS"/>
              </a:rPr>
              <a:t>Emotions lead to action, while reason leads to conclusions.”</a:t>
            </a:r>
          </a:p>
          <a:p>
            <a:pPr defTabSz="585994">
              <a:lnSpc>
                <a:spcPts val="1800"/>
              </a:lnSpc>
            </a:pPr>
            <a:r>
              <a:rPr lang="en-US" sz="1200" b="1" dirty="0">
                <a:solidFill>
                  <a:schemeClr val="bg1"/>
                </a:solidFill>
                <a:cs typeface="Trebuchet MS"/>
              </a:rPr>
              <a:t>Neurologist, Donald B. Caine</a:t>
            </a:r>
          </a:p>
          <a:p>
            <a:pPr defTabSz="585994">
              <a:lnSpc>
                <a:spcPts val="1800"/>
              </a:lnSpc>
            </a:pPr>
            <a:endParaRPr lang="en-US" sz="1200" dirty="0">
              <a:solidFill>
                <a:srgbClr val="FFFFFF"/>
              </a:solidFill>
              <a:cs typeface="Trebuchet MS"/>
            </a:endParaRPr>
          </a:p>
          <a:p>
            <a:pPr defTabSz="585994">
              <a:lnSpc>
                <a:spcPts val="1800"/>
              </a:lnSpc>
            </a:pPr>
            <a:endParaRPr lang="en-US" sz="1200" dirty="0">
              <a:solidFill>
                <a:srgbClr val="FFFFFF"/>
              </a:solidFill>
              <a:cs typeface="Trebuchet MS"/>
            </a:endParaRPr>
          </a:p>
        </p:txBody>
      </p:sp>
      <p:sp>
        <p:nvSpPr>
          <p:cNvPr id="23" name="TextBox 22"/>
          <p:cNvSpPr txBox="1"/>
          <p:nvPr/>
        </p:nvSpPr>
        <p:spPr>
          <a:xfrm>
            <a:off x="9224585" y="6683895"/>
            <a:ext cx="3314978" cy="225685"/>
          </a:xfrm>
          <a:prstGeom prst="rect">
            <a:avLst/>
          </a:prstGeom>
          <a:noFill/>
        </p:spPr>
        <p:txBody>
          <a:bodyPr wrap="square" lIns="45704" tIns="22851" rIns="45704" bIns="22851" rtlCol="0">
            <a:spAutoFit/>
          </a:bodyPr>
          <a:lstStyle/>
          <a:p>
            <a:pPr defTabSz="585994">
              <a:lnSpc>
                <a:spcPts val="700"/>
              </a:lnSpc>
            </a:pPr>
            <a:r>
              <a:rPr lang="en-US" sz="800" dirty="0">
                <a:solidFill>
                  <a:srgbClr val="000000"/>
                </a:solidFill>
                <a:cs typeface="Trebuchet MS"/>
              </a:rPr>
              <a:t>Source: LEAP Media Investment</a:t>
            </a:r>
          </a:p>
          <a:p>
            <a:pPr defTabSz="585994">
              <a:lnSpc>
                <a:spcPts val="700"/>
              </a:lnSpc>
            </a:pPr>
            <a:endParaRPr lang="en-US" sz="800" dirty="0">
              <a:solidFill>
                <a:srgbClr val="000000"/>
              </a:solidFill>
              <a:cs typeface="Trebuchet MS"/>
            </a:endParaRPr>
          </a:p>
        </p:txBody>
      </p:sp>
      <p:sp>
        <p:nvSpPr>
          <p:cNvPr id="10" name="TextBox 9"/>
          <p:cNvSpPr txBox="1"/>
          <p:nvPr/>
        </p:nvSpPr>
        <p:spPr>
          <a:xfrm>
            <a:off x="349660" y="1757726"/>
            <a:ext cx="4016077" cy="276999"/>
          </a:xfrm>
          <a:prstGeom prst="rect">
            <a:avLst/>
          </a:prstGeom>
          <a:noFill/>
        </p:spPr>
        <p:txBody>
          <a:bodyPr wrap="square" lIns="45501" tIns="22735" rIns="45501" bIns="22735" rtlCol="0">
            <a:spAutoFit/>
          </a:bodyPr>
          <a:lstStyle/>
          <a:p>
            <a:pPr defTabSz="583442">
              <a:lnSpc>
                <a:spcPts val="1800"/>
              </a:lnSpc>
            </a:pPr>
            <a:r>
              <a:rPr lang="en-US" sz="1500" b="1" dirty="0">
                <a:solidFill>
                  <a:srgbClr val="3781B2"/>
                </a:solidFill>
                <a:cs typeface="Trebuchet MS"/>
              </a:rPr>
              <a:t>…They Drive Intention &amp; Build Brands</a:t>
            </a:r>
            <a:endParaRPr lang="en-US" sz="1500" dirty="0">
              <a:solidFill>
                <a:srgbClr val="3781B2"/>
              </a:solidFill>
              <a:cs typeface="Trebuchet MS"/>
            </a:endParaRPr>
          </a:p>
        </p:txBody>
      </p:sp>
      <p:sp>
        <p:nvSpPr>
          <p:cNvPr id="11" name="TextBox 10"/>
          <p:cNvSpPr txBox="1"/>
          <p:nvPr/>
        </p:nvSpPr>
        <p:spPr>
          <a:xfrm>
            <a:off x="479315" y="2689890"/>
            <a:ext cx="3287620" cy="1661741"/>
          </a:xfrm>
          <a:prstGeom prst="rect">
            <a:avLst/>
          </a:prstGeom>
          <a:noFill/>
        </p:spPr>
        <p:txBody>
          <a:bodyPr wrap="square" lIns="45501" tIns="22735" rIns="45501" bIns="22735" rtlCol="0">
            <a:spAutoFit/>
          </a:bodyPr>
          <a:lstStyle/>
          <a:p>
            <a:pPr defTabSz="583442">
              <a:lnSpc>
                <a:spcPts val="1800"/>
              </a:lnSpc>
            </a:pPr>
            <a:r>
              <a:rPr lang="en-US" sz="1400" dirty="0">
                <a:solidFill>
                  <a:prstClr val="black"/>
                </a:solidFill>
                <a:cs typeface="Trebuchet MS"/>
              </a:rPr>
              <a:t>Someone who is highly attached is </a:t>
            </a:r>
          </a:p>
          <a:p>
            <a:pPr defTabSz="583442">
              <a:lnSpc>
                <a:spcPts val="1800"/>
              </a:lnSpc>
            </a:pPr>
            <a:r>
              <a:rPr lang="en-US" b="1" u="sng" dirty="0">
                <a:solidFill>
                  <a:prstClr val="black"/>
                </a:solidFill>
                <a:cs typeface="Trebuchet MS"/>
              </a:rPr>
              <a:t>3x</a:t>
            </a:r>
            <a:r>
              <a:rPr lang="en-US" sz="1400" dirty="0">
                <a:solidFill>
                  <a:prstClr val="black"/>
                </a:solidFill>
                <a:cs typeface="Trebuchet MS"/>
              </a:rPr>
              <a:t> more likely to engage with the brand. </a:t>
            </a:r>
          </a:p>
          <a:p>
            <a:pPr defTabSz="583442">
              <a:lnSpc>
                <a:spcPts val="1800"/>
              </a:lnSpc>
            </a:pPr>
            <a:endParaRPr lang="en-US" sz="1400" dirty="0">
              <a:solidFill>
                <a:prstClr val="black"/>
              </a:solidFill>
              <a:cs typeface="Trebuchet MS"/>
            </a:endParaRPr>
          </a:p>
          <a:p>
            <a:pPr defTabSz="583442">
              <a:lnSpc>
                <a:spcPts val="1800"/>
              </a:lnSpc>
            </a:pPr>
            <a:r>
              <a:rPr lang="en-US" sz="1400" dirty="0">
                <a:solidFill>
                  <a:prstClr val="black"/>
                </a:solidFill>
                <a:cs typeface="Trebuchet MS"/>
              </a:rPr>
              <a:t>They are less price sensitive, go deeper into the product line and have a higher lifetime value to an advertiser</a:t>
            </a:r>
            <a:endParaRPr lang="en-US" sz="1000" dirty="0">
              <a:solidFill>
                <a:prstClr val="black"/>
              </a:solidFill>
              <a:cs typeface="Trebuchet MS"/>
            </a:endParaRPr>
          </a:p>
        </p:txBody>
      </p:sp>
      <p:sp>
        <p:nvSpPr>
          <p:cNvPr id="13" name="TextBox 12"/>
          <p:cNvSpPr txBox="1"/>
          <p:nvPr/>
        </p:nvSpPr>
        <p:spPr>
          <a:xfrm>
            <a:off x="5724009" y="684689"/>
            <a:ext cx="340459" cy="507821"/>
          </a:xfrm>
          <a:prstGeom prst="rect">
            <a:avLst/>
          </a:prstGeom>
          <a:noFill/>
        </p:spPr>
        <p:txBody>
          <a:bodyPr wrap="square" lIns="45704" tIns="22851" rIns="45704" bIns="22851" rtlCol="0">
            <a:spAutoFit/>
          </a:bodyPr>
          <a:lstStyle/>
          <a:p>
            <a:pPr defTabSz="585994">
              <a:lnSpc>
                <a:spcPts val="3598"/>
              </a:lnSpc>
            </a:pPr>
            <a:r>
              <a:rPr lang="en-US" sz="6000" dirty="0">
                <a:solidFill>
                  <a:prstClr val="white"/>
                </a:solidFill>
                <a:cs typeface="Trebuchet MS"/>
              </a:rPr>
              <a:t>“</a:t>
            </a:r>
          </a:p>
        </p:txBody>
      </p:sp>
      <p:pic>
        <p:nvPicPr>
          <p:cNvPr id="16" name="Picture 1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56785" y="6652406"/>
            <a:ext cx="2247046" cy="124162"/>
          </a:xfrm>
          <a:prstGeom prst="rect">
            <a:avLst/>
          </a:prstGeom>
        </p:spPr>
      </p:pic>
    </p:spTree>
    <p:extLst>
      <p:ext uri="{BB962C8B-B14F-4D97-AF65-F5344CB8AC3E}">
        <p14:creationId xmlns:p14="http://schemas.microsoft.com/office/powerpoint/2010/main" val="31580376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63390A-8EE6-45DB-82CB-479D8709FD2D}"/>
              </a:ext>
            </a:extLst>
          </p:cNvPr>
          <p:cNvSpPr>
            <a:spLocks noGrp="1"/>
          </p:cNvSpPr>
          <p:nvPr>
            <p:ph type="ctrTitle"/>
          </p:nvPr>
        </p:nvSpPr>
        <p:spPr>
          <a:xfrm>
            <a:off x="201870" y="404281"/>
            <a:ext cx="11500719" cy="724756"/>
          </a:xfrm>
        </p:spPr>
        <p:txBody>
          <a:bodyPr/>
          <a:lstStyle/>
          <a:p>
            <a:r>
              <a:rPr lang="en-US" sz="2400" dirty="0">
                <a:solidFill>
                  <a:schemeClr val="tx1"/>
                </a:solidFill>
              </a:rPr>
              <a:t>Millennials Are More Emotionally Invested In TV Programs Than They Are In </a:t>
            </a:r>
            <a:br>
              <a:rPr lang="en-US" sz="2400" dirty="0">
                <a:solidFill>
                  <a:schemeClr val="tx1"/>
                </a:solidFill>
              </a:rPr>
            </a:br>
            <a:r>
              <a:rPr lang="en-US" sz="2400" dirty="0">
                <a:solidFill>
                  <a:schemeClr val="tx1"/>
                </a:solidFill>
              </a:rPr>
              <a:t>Original YouTube Content</a:t>
            </a:r>
          </a:p>
        </p:txBody>
      </p:sp>
      <p:cxnSp>
        <p:nvCxnSpPr>
          <p:cNvPr id="56" name="Straight Connector 55"/>
          <p:cNvCxnSpPr>
            <a:cxnSpLocks/>
          </p:cNvCxnSpPr>
          <p:nvPr/>
        </p:nvCxnSpPr>
        <p:spPr>
          <a:xfrm>
            <a:off x="3347287" y="2413596"/>
            <a:ext cx="0" cy="3468708"/>
          </a:xfrm>
          <a:prstGeom prst="line">
            <a:avLst/>
          </a:prstGeom>
        </p:spPr>
        <p:style>
          <a:lnRef idx="2">
            <a:schemeClr val="accent1"/>
          </a:lnRef>
          <a:fillRef idx="0">
            <a:schemeClr val="accent1"/>
          </a:fillRef>
          <a:effectRef idx="1">
            <a:schemeClr val="accent1"/>
          </a:effectRef>
          <a:fontRef idx="minor">
            <a:schemeClr val="tx1"/>
          </a:fontRef>
        </p:style>
      </p:cxnSp>
      <p:cxnSp>
        <p:nvCxnSpPr>
          <p:cNvPr id="50" name="Straight Connector 49"/>
          <p:cNvCxnSpPr>
            <a:cxnSpLocks/>
          </p:cNvCxnSpPr>
          <p:nvPr/>
        </p:nvCxnSpPr>
        <p:spPr>
          <a:xfrm>
            <a:off x="6295959" y="2413596"/>
            <a:ext cx="0" cy="3468708"/>
          </a:xfrm>
          <a:prstGeom prst="line">
            <a:avLst/>
          </a:prstGeom>
        </p:spPr>
        <p:style>
          <a:lnRef idx="2">
            <a:schemeClr val="accent1"/>
          </a:lnRef>
          <a:fillRef idx="0">
            <a:schemeClr val="accent1"/>
          </a:fillRef>
          <a:effectRef idx="1">
            <a:schemeClr val="accent1"/>
          </a:effectRef>
          <a:fontRef idx="minor">
            <a:schemeClr val="tx1"/>
          </a:fontRef>
        </p:style>
      </p:cxnSp>
      <p:cxnSp>
        <p:nvCxnSpPr>
          <p:cNvPr id="51" name="Straight Connector 50"/>
          <p:cNvCxnSpPr>
            <a:cxnSpLocks/>
          </p:cNvCxnSpPr>
          <p:nvPr/>
        </p:nvCxnSpPr>
        <p:spPr>
          <a:xfrm>
            <a:off x="9244631" y="2413596"/>
            <a:ext cx="0" cy="3468708"/>
          </a:xfrm>
          <a:prstGeom prst="line">
            <a:avLst/>
          </a:prstGeom>
        </p:spPr>
        <p:style>
          <a:lnRef idx="2">
            <a:schemeClr val="accent1"/>
          </a:lnRef>
          <a:fillRef idx="0">
            <a:schemeClr val="accent1"/>
          </a:fillRef>
          <a:effectRef idx="1">
            <a:schemeClr val="accent1"/>
          </a:effectRef>
          <a:fontRef idx="minor">
            <a:schemeClr val="tx1"/>
          </a:fontRef>
        </p:style>
      </p:cxnSp>
      <p:sp>
        <p:nvSpPr>
          <p:cNvPr id="62" name="Text Placeholder 3"/>
          <p:cNvSpPr>
            <a:spLocks noGrp="1"/>
          </p:cNvSpPr>
          <p:nvPr>
            <p:ph type="body" sz="quarter" idx="14"/>
          </p:nvPr>
        </p:nvSpPr>
        <p:spPr>
          <a:xfrm>
            <a:off x="102395" y="6391984"/>
            <a:ext cx="6532500" cy="408465"/>
          </a:xfrm>
        </p:spPr>
        <p:txBody>
          <a:bodyPr vert="horz"/>
          <a:lstStyle/>
          <a:p>
            <a:r>
              <a:rPr lang="en-US" sz="800" dirty="0"/>
              <a:t>Source: VAB / Research Now “Program Engagement” Survey, April 2018. TV: Q8: Which of the following statements are true for you? YouTube: Q17: Which of the following statements are true for you? Check any that apply. Base = Those who regularly watch original content on YouTube; Millennials = A18-34. Total Respondents=1,001</a:t>
            </a:r>
          </a:p>
        </p:txBody>
      </p:sp>
      <p:graphicFrame>
        <p:nvGraphicFramePr>
          <p:cNvPr id="52" name="Diagram 51">
            <a:extLst>
              <a:ext uri="{FF2B5EF4-FFF2-40B4-BE49-F238E27FC236}">
                <a16:creationId xmlns:a16="http://schemas.microsoft.com/office/drawing/2014/main" id="{AC1BA461-C676-4B86-8705-75D897D6D366}"/>
              </a:ext>
            </a:extLst>
          </p:cNvPr>
          <p:cNvGraphicFramePr/>
          <p:nvPr>
            <p:extLst>
              <p:ext uri="{D42A27DB-BD31-4B8C-83A1-F6EECF244321}">
                <p14:modId xmlns:p14="http://schemas.microsoft.com/office/powerpoint/2010/main" val="2079067678"/>
              </p:ext>
            </p:extLst>
          </p:nvPr>
        </p:nvGraphicFramePr>
        <p:xfrm>
          <a:off x="11043948" y="265445"/>
          <a:ext cx="784031" cy="5524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p:cNvSpPr txBox="1"/>
          <p:nvPr/>
        </p:nvSpPr>
        <p:spPr>
          <a:xfrm>
            <a:off x="859666" y="3276849"/>
            <a:ext cx="2057295" cy="599684"/>
          </a:xfrm>
          <a:prstGeom prst="rect">
            <a:avLst/>
          </a:prstGeom>
          <a:noFill/>
        </p:spPr>
        <p:txBody>
          <a:bodyPr wrap="square" lIns="90964" tIns="45482" rIns="90964" bIns="45482" rtlCol="0">
            <a:spAutoFit/>
          </a:bodyPr>
          <a:lstStyle/>
          <a:p>
            <a:pPr algn="ctr">
              <a:defRPr/>
            </a:pPr>
            <a:r>
              <a:rPr lang="en-US" sz="1100" b="1" dirty="0">
                <a:latin typeface="Trebuchet MS"/>
              </a:rPr>
              <a:t>“</a:t>
            </a:r>
            <a:r>
              <a:rPr lang="en-US" sz="1100" b="1" u="sng" dirty="0">
                <a:latin typeface="Trebuchet MS"/>
              </a:rPr>
              <a:t>Laughed Out Loud </a:t>
            </a:r>
            <a:r>
              <a:rPr lang="en-US" sz="1100" dirty="0">
                <a:latin typeface="Trebuchet MS"/>
              </a:rPr>
              <a:t>Because Of Something That Happened On A </a:t>
            </a:r>
            <a:r>
              <a:rPr lang="en-US" sz="1100" b="1" dirty="0">
                <a:solidFill>
                  <a:srgbClr val="3682B4"/>
                </a:solidFill>
                <a:latin typeface="Trebuchet MS"/>
              </a:rPr>
              <a:t>TV Program</a:t>
            </a:r>
            <a:r>
              <a:rPr lang="en-US" sz="1100" b="1" dirty="0">
                <a:latin typeface="Trebuchet MS"/>
              </a:rPr>
              <a:t>”</a:t>
            </a:r>
          </a:p>
        </p:txBody>
      </p:sp>
      <p:sp>
        <p:nvSpPr>
          <p:cNvPr id="36" name="TextBox 35">
            <a:extLst>
              <a:ext uri="{FF2B5EF4-FFF2-40B4-BE49-F238E27FC236}">
                <a16:creationId xmlns:a16="http://schemas.microsoft.com/office/drawing/2014/main" id="{D849A5BE-44CC-4078-9E14-729FA29D4434}"/>
              </a:ext>
            </a:extLst>
          </p:cNvPr>
          <p:cNvSpPr txBox="1"/>
          <p:nvPr/>
        </p:nvSpPr>
        <p:spPr>
          <a:xfrm>
            <a:off x="1718136" y="3963082"/>
            <a:ext cx="890219" cy="338554"/>
          </a:xfrm>
          <a:prstGeom prst="rect">
            <a:avLst/>
          </a:prstGeom>
          <a:noFill/>
        </p:spPr>
        <p:txBody>
          <a:bodyPr wrap="square" lIns="90964" tIns="45482" rIns="90964" bIns="45482" rtlCol="0">
            <a:spAutoFit/>
          </a:bodyPr>
          <a:lstStyle/>
          <a:p>
            <a:pPr algn="ctr">
              <a:defRPr/>
            </a:pPr>
            <a:r>
              <a:rPr lang="en-US" sz="1600" b="1" u="sng" dirty="0">
                <a:latin typeface="Trebuchet MS"/>
              </a:rPr>
              <a:t>73%</a:t>
            </a:r>
          </a:p>
        </p:txBody>
      </p:sp>
      <p:sp>
        <p:nvSpPr>
          <p:cNvPr id="37" name="TextBox 36">
            <a:extLst>
              <a:ext uri="{FF2B5EF4-FFF2-40B4-BE49-F238E27FC236}">
                <a16:creationId xmlns:a16="http://schemas.microsoft.com/office/drawing/2014/main" id="{0998A3DA-9864-450B-8C9E-023174741503}"/>
              </a:ext>
            </a:extLst>
          </p:cNvPr>
          <p:cNvSpPr txBox="1"/>
          <p:nvPr/>
        </p:nvSpPr>
        <p:spPr>
          <a:xfrm>
            <a:off x="1796458" y="5384140"/>
            <a:ext cx="890219" cy="338554"/>
          </a:xfrm>
          <a:prstGeom prst="rect">
            <a:avLst/>
          </a:prstGeom>
          <a:noFill/>
        </p:spPr>
        <p:txBody>
          <a:bodyPr wrap="square" lIns="90964" tIns="45482" rIns="90964" bIns="45482" rtlCol="0">
            <a:spAutoFit/>
          </a:bodyPr>
          <a:lstStyle/>
          <a:p>
            <a:pPr algn="ctr">
              <a:defRPr/>
            </a:pPr>
            <a:r>
              <a:rPr lang="en-US" sz="1600" dirty="0">
                <a:latin typeface="Trebuchet MS"/>
              </a:rPr>
              <a:t>59%</a:t>
            </a:r>
          </a:p>
        </p:txBody>
      </p:sp>
      <p:pic>
        <p:nvPicPr>
          <p:cNvPr id="9" name="Picture 2" descr="Image result for clipart picture of tv">
            <a:extLst>
              <a:ext uri="{FF2B5EF4-FFF2-40B4-BE49-F238E27FC236}">
                <a16:creationId xmlns:a16="http://schemas.microsoft.com/office/drawing/2014/main" id="{DA945516-BA58-4F73-827B-59A7732E104C}"/>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1314745" y="4000719"/>
            <a:ext cx="476391" cy="314121"/>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37">
            <a:extLst>
              <a:ext uri="{FF2B5EF4-FFF2-40B4-BE49-F238E27FC236}">
                <a16:creationId xmlns:a16="http://schemas.microsoft.com/office/drawing/2014/main" id="{51C733E1-3AD9-4886-876D-16F2C1B4527E}"/>
              </a:ext>
            </a:extLst>
          </p:cNvPr>
          <p:cNvSpPr txBox="1"/>
          <p:nvPr/>
        </p:nvSpPr>
        <p:spPr>
          <a:xfrm>
            <a:off x="859666" y="4610632"/>
            <a:ext cx="2057295" cy="599684"/>
          </a:xfrm>
          <a:prstGeom prst="rect">
            <a:avLst/>
          </a:prstGeom>
          <a:noFill/>
        </p:spPr>
        <p:txBody>
          <a:bodyPr wrap="square" lIns="90964" tIns="45482" rIns="90964" bIns="45482" rtlCol="0">
            <a:spAutoFit/>
          </a:bodyPr>
          <a:lstStyle/>
          <a:p>
            <a:pPr algn="ctr">
              <a:defRPr/>
            </a:pPr>
            <a:r>
              <a:rPr lang="en-US" sz="1100" b="1" dirty="0">
                <a:latin typeface="Trebuchet MS"/>
              </a:rPr>
              <a:t>“</a:t>
            </a:r>
            <a:r>
              <a:rPr lang="en-US" sz="1100" b="1" u="sng" dirty="0">
                <a:latin typeface="Trebuchet MS"/>
              </a:rPr>
              <a:t>Laughed Out Loud </a:t>
            </a:r>
            <a:r>
              <a:rPr lang="en-US" sz="1100" dirty="0">
                <a:latin typeface="Trebuchet MS"/>
              </a:rPr>
              <a:t>Because Of Something That A </a:t>
            </a:r>
            <a:r>
              <a:rPr lang="en-US" sz="1100" b="1" dirty="0">
                <a:solidFill>
                  <a:srgbClr val="FF0000"/>
                </a:solidFill>
                <a:latin typeface="Trebuchet MS"/>
              </a:rPr>
              <a:t>YouTube Personality</a:t>
            </a:r>
            <a:r>
              <a:rPr lang="en-US" sz="1100" b="1" dirty="0">
                <a:latin typeface="Trebuchet MS"/>
              </a:rPr>
              <a:t> </a:t>
            </a:r>
            <a:r>
              <a:rPr lang="en-US" sz="1100" dirty="0">
                <a:latin typeface="Trebuchet MS"/>
              </a:rPr>
              <a:t>Did”</a:t>
            </a:r>
          </a:p>
        </p:txBody>
      </p:sp>
      <p:sp>
        <p:nvSpPr>
          <p:cNvPr id="16" name="Rectangle 15"/>
          <p:cNvSpPr/>
          <p:nvPr/>
        </p:nvSpPr>
        <p:spPr>
          <a:xfrm>
            <a:off x="3531543" y="3261333"/>
            <a:ext cx="2346160" cy="768961"/>
          </a:xfrm>
          <a:prstGeom prst="rect">
            <a:avLst/>
          </a:prstGeom>
          <a:noFill/>
        </p:spPr>
        <p:txBody>
          <a:bodyPr wrap="square" lIns="90964" tIns="45482" rIns="90964" bIns="45482" rtlCol="0">
            <a:spAutoFit/>
          </a:bodyPr>
          <a:lstStyle/>
          <a:p>
            <a:pPr algn="ctr">
              <a:defRPr/>
            </a:pPr>
            <a:r>
              <a:rPr lang="en-US" sz="1100" dirty="0">
                <a:latin typeface="Trebuchet MS"/>
              </a:rPr>
              <a:t>“Sat Through An Episode Of A </a:t>
            </a:r>
            <a:r>
              <a:rPr lang="en-US" sz="1100" b="1" dirty="0">
                <a:solidFill>
                  <a:srgbClr val="3682B4"/>
                </a:solidFill>
                <a:latin typeface="Trebuchet MS"/>
              </a:rPr>
              <a:t>TV Program</a:t>
            </a:r>
            <a:r>
              <a:rPr lang="en-US" sz="1100" dirty="0">
                <a:solidFill>
                  <a:srgbClr val="3682B4"/>
                </a:solidFill>
                <a:latin typeface="Trebuchet MS"/>
              </a:rPr>
              <a:t> </a:t>
            </a:r>
            <a:r>
              <a:rPr lang="en-US" sz="1100" dirty="0">
                <a:latin typeface="Trebuchet MS"/>
              </a:rPr>
              <a:t>In </a:t>
            </a:r>
            <a:r>
              <a:rPr lang="en-US" sz="1100" b="1" u="sng" dirty="0">
                <a:latin typeface="Trebuchet MS"/>
              </a:rPr>
              <a:t>Anticipation / Worry</a:t>
            </a:r>
            <a:r>
              <a:rPr lang="en-US" sz="1100" b="1" dirty="0">
                <a:latin typeface="Trebuchet MS"/>
              </a:rPr>
              <a:t> </a:t>
            </a:r>
            <a:r>
              <a:rPr lang="en-US" sz="1100" dirty="0">
                <a:latin typeface="Trebuchet MS"/>
              </a:rPr>
              <a:t>About What's Going To Happen Next"</a:t>
            </a:r>
          </a:p>
        </p:txBody>
      </p:sp>
      <p:sp>
        <p:nvSpPr>
          <p:cNvPr id="35" name="TextBox 34">
            <a:extLst>
              <a:ext uri="{FF2B5EF4-FFF2-40B4-BE49-F238E27FC236}">
                <a16:creationId xmlns:a16="http://schemas.microsoft.com/office/drawing/2014/main" id="{7A17638D-2BEC-4751-8721-4AFBDA7A9C41}"/>
              </a:ext>
            </a:extLst>
          </p:cNvPr>
          <p:cNvSpPr txBox="1"/>
          <p:nvPr/>
        </p:nvSpPr>
        <p:spPr>
          <a:xfrm>
            <a:off x="4561435" y="3957403"/>
            <a:ext cx="890219" cy="338554"/>
          </a:xfrm>
          <a:prstGeom prst="rect">
            <a:avLst/>
          </a:prstGeom>
          <a:noFill/>
        </p:spPr>
        <p:txBody>
          <a:bodyPr wrap="square" lIns="90964" tIns="45482" rIns="90964" bIns="45482" rtlCol="0">
            <a:spAutoFit/>
          </a:bodyPr>
          <a:lstStyle/>
          <a:p>
            <a:pPr algn="ctr">
              <a:defRPr/>
            </a:pPr>
            <a:r>
              <a:rPr lang="en-US" sz="1600" b="1" u="sng" dirty="0">
                <a:latin typeface="Trebuchet MS"/>
              </a:rPr>
              <a:t>65%</a:t>
            </a:r>
          </a:p>
        </p:txBody>
      </p:sp>
      <p:sp>
        <p:nvSpPr>
          <p:cNvPr id="41" name="TextBox 40">
            <a:extLst>
              <a:ext uri="{FF2B5EF4-FFF2-40B4-BE49-F238E27FC236}">
                <a16:creationId xmlns:a16="http://schemas.microsoft.com/office/drawing/2014/main" id="{3ABF0E83-BD10-4D5B-8011-5E4DB64DB678}"/>
              </a:ext>
            </a:extLst>
          </p:cNvPr>
          <p:cNvSpPr txBox="1"/>
          <p:nvPr/>
        </p:nvSpPr>
        <p:spPr>
          <a:xfrm>
            <a:off x="4641945" y="5386100"/>
            <a:ext cx="890219" cy="338554"/>
          </a:xfrm>
          <a:prstGeom prst="rect">
            <a:avLst/>
          </a:prstGeom>
          <a:noFill/>
        </p:spPr>
        <p:txBody>
          <a:bodyPr wrap="square" lIns="90964" tIns="45482" rIns="90964" bIns="45482" rtlCol="0">
            <a:spAutoFit/>
          </a:bodyPr>
          <a:lstStyle/>
          <a:p>
            <a:pPr algn="ctr">
              <a:defRPr/>
            </a:pPr>
            <a:r>
              <a:rPr lang="en-US" sz="1600" dirty="0">
                <a:latin typeface="Trebuchet MS"/>
              </a:rPr>
              <a:t>43%</a:t>
            </a:r>
          </a:p>
        </p:txBody>
      </p:sp>
      <p:pic>
        <p:nvPicPr>
          <p:cNvPr id="69" name="Picture 2" descr="Image result for clipart picture of tv">
            <a:extLst>
              <a:ext uri="{FF2B5EF4-FFF2-40B4-BE49-F238E27FC236}">
                <a16:creationId xmlns:a16="http://schemas.microsoft.com/office/drawing/2014/main" id="{DAE89F8E-9F0D-42BE-B2CB-A6CB98617C5D}"/>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4102508" y="3982960"/>
            <a:ext cx="476391" cy="314121"/>
          </a:xfrm>
          <a:prstGeom prst="rect">
            <a:avLst/>
          </a:prstGeom>
          <a:noFill/>
          <a:extLst>
            <a:ext uri="{909E8E84-426E-40DD-AFC4-6F175D3DCCD1}">
              <a14:hiddenFill xmlns:a14="http://schemas.microsoft.com/office/drawing/2010/main">
                <a:solidFill>
                  <a:srgbClr val="FFFFFF"/>
                </a:solidFill>
              </a14:hiddenFill>
            </a:ext>
          </a:extLst>
        </p:spPr>
      </p:pic>
      <p:sp>
        <p:nvSpPr>
          <p:cNvPr id="39" name="Rectangle 38">
            <a:extLst>
              <a:ext uri="{FF2B5EF4-FFF2-40B4-BE49-F238E27FC236}">
                <a16:creationId xmlns:a16="http://schemas.microsoft.com/office/drawing/2014/main" id="{C7ECF077-562C-4118-9BD5-BBCFB39F1797}"/>
              </a:ext>
            </a:extLst>
          </p:cNvPr>
          <p:cNvSpPr/>
          <p:nvPr/>
        </p:nvSpPr>
        <p:spPr>
          <a:xfrm>
            <a:off x="3531543" y="4606468"/>
            <a:ext cx="2346160" cy="768961"/>
          </a:xfrm>
          <a:prstGeom prst="rect">
            <a:avLst/>
          </a:prstGeom>
          <a:noFill/>
        </p:spPr>
        <p:txBody>
          <a:bodyPr wrap="square" lIns="90964" tIns="45482" rIns="90964" bIns="45482" rtlCol="0">
            <a:spAutoFit/>
          </a:bodyPr>
          <a:lstStyle/>
          <a:p>
            <a:pPr algn="ctr">
              <a:defRPr/>
            </a:pPr>
            <a:r>
              <a:rPr lang="en-US" sz="1100" dirty="0">
                <a:latin typeface="Trebuchet MS"/>
              </a:rPr>
              <a:t>“Sat Through A Video Of A </a:t>
            </a:r>
            <a:r>
              <a:rPr lang="en-US" sz="1100" b="1" dirty="0">
                <a:solidFill>
                  <a:srgbClr val="FF0000"/>
                </a:solidFill>
                <a:latin typeface="Trebuchet MS"/>
              </a:rPr>
              <a:t>YouTube Personality </a:t>
            </a:r>
            <a:r>
              <a:rPr lang="en-US" sz="1100" b="1" dirty="0">
                <a:latin typeface="Trebuchet MS"/>
              </a:rPr>
              <a:t>In</a:t>
            </a:r>
            <a:r>
              <a:rPr lang="en-US" sz="1100" dirty="0">
                <a:latin typeface="Trebuchet MS"/>
              </a:rPr>
              <a:t> </a:t>
            </a:r>
            <a:r>
              <a:rPr lang="en-US" sz="1100" b="1" u="sng" dirty="0">
                <a:latin typeface="Trebuchet MS"/>
              </a:rPr>
              <a:t>Anticipation / Worry</a:t>
            </a:r>
            <a:r>
              <a:rPr lang="en-US" sz="1100" b="1" dirty="0">
                <a:latin typeface="Trebuchet MS"/>
              </a:rPr>
              <a:t> </a:t>
            </a:r>
            <a:r>
              <a:rPr lang="en-US" sz="1100" dirty="0">
                <a:latin typeface="Trebuchet MS"/>
              </a:rPr>
              <a:t>About What's Going To Happen Next”</a:t>
            </a:r>
          </a:p>
        </p:txBody>
      </p:sp>
      <p:pic>
        <p:nvPicPr>
          <p:cNvPr id="2056" name="Picture 8" descr="Image result for emoji crying"/>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7167898" y="2135328"/>
            <a:ext cx="995002" cy="995002"/>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p:cNvSpPr/>
          <p:nvPr/>
        </p:nvSpPr>
        <p:spPr>
          <a:xfrm>
            <a:off x="6598998" y="3353793"/>
            <a:ext cx="2132873" cy="599684"/>
          </a:xfrm>
          <a:prstGeom prst="rect">
            <a:avLst/>
          </a:prstGeom>
          <a:noFill/>
        </p:spPr>
        <p:txBody>
          <a:bodyPr wrap="square" lIns="90964" tIns="45482" rIns="90964" bIns="45482" rtlCol="0">
            <a:spAutoFit/>
          </a:bodyPr>
          <a:lstStyle/>
          <a:p>
            <a:pPr algn="ctr">
              <a:defRPr/>
            </a:pPr>
            <a:r>
              <a:rPr lang="en-US" sz="1100" b="1" dirty="0">
                <a:latin typeface="Trebuchet MS"/>
              </a:rPr>
              <a:t>“</a:t>
            </a:r>
            <a:r>
              <a:rPr lang="en-US" sz="1100" b="1" u="sng" dirty="0">
                <a:latin typeface="Trebuchet MS"/>
              </a:rPr>
              <a:t>Cried</a:t>
            </a:r>
            <a:r>
              <a:rPr lang="en-US" sz="1100" dirty="0">
                <a:latin typeface="Trebuchet MS"/>
              </a:rPr>
              <a:t> Because Of A Character's Death on a </a:t>
            </a:r>
            <a:r>
              <a:rPr lang="en-US" sz="1100" b="1" dirty="0">
                <a:solidFill>
                  <a:srgbClr val="3682B4"/>
                </a:solidFill>
                <a:latin typeface="Trebuchet MS"/>
              </a:rPr>
              <a:t>TV Program</a:t>
            </a:r>
            <a:r>
              <a:rPr lang="en-US" sz="1100" b="1" dirty="0">
                <a:latin typeface="Trebuchet MS"/>
              </a:rPr>
              <a:t>”</a:t>
            </a:r>
          </a:p>
        </p:txBody>
      </p:sp>
      <p:sp>
        <p:nvSpPr>
          <p:cNvPr id="42" name="TextBox 41">
            <a:extLst>
              <a:ext uri="{FF2B5EF4-FFF2-40B4-BE49-F238E27FC236}">
                <a16:creationId xmlns:a16="http://schemas.microsoft.com/office/drawing/2014/main" id="{57B5B75A-591F-4410-A030-808121AB4EEF}"/>
              </a:ext>
            </a:extLst>
          </p:cNvPr>
          <p:cNvSpPr txBox="1"/>
          <p:nvPr/>
        </p:nvSpPr>
        <p:spPr>
          <a:xfrm>
            <a:off x="7457816" y="3954650"/>
            <a:ext cx="890219" cy="338554"/>
          </a:xfrm>
          <a:prstGeom prst="rect">
            <a:avLst/>
          </a:prstGeom>
          <a:noFill/>
        </p:spPr>
        <p:txBody>
          <a:bodyPr wrap="square" lIns="90964" tIns="45482" rIns="90964" bIns="45482" rtlCol="0">
            <a:spAutoFit/>
          </a:bodyPr>
          <a:lstStyle/>
          <a:p>
            <a:pPr algn="ctr">
              <a:defRPr/>
            </a:pPr>
            <a:r>
              <a:rPr lang="en-US" sz="1600" b="1" u="sng" dirty="0">
                <a:latin typeface="Trebuchet MS"/>
              </a:rPr>
              <a:t>53%</a:t>
            </a:r>
          </a:p>
        </p:txBody>
      </p:sp>
      <p:sp>
        <p:nvSpPr>
          <p:cNvPr id="43" name="TextBox 42">
            <a:extLst>
              <a:ext uri="{FF2B5EF4-FFF2-40B4-BE49-F238E27FC236}">
                <a16:creationId xmlns:a16="http://schemas.microsoft.com/office/drawing/2014/main" id="{59504FE4-FF72-48E9-8AB1-C55C17CC0791}"/>
              </a:ext>
            </a:extLst>
          </p:cNvPr>
          <p:cNvSpPr txBox="1"/>
          <p:nvPr/>
        </p:nvSpPr>
        <p:spPr>
          <a:xfrm>
            <a:off x="7669140" y="5391478"/>
            <a:ext cx="890219" cy="338554"/>
          </a:xfrm>
          <a:prstGeom prst="rect">
            <a:avLst/>
          </a:prstGeom>
          <a:noFill/>
        </p:spPr>
        <p:txBody>
          <a:bodyPr wrap="square" lIns="90964" tIns="45482" rIns="90964" bIns="45482" rtlCol="0">
            <a:spAutoFit/>
          </a:bodyPr>
          <a:lstStyle/>
          <a:p>
            <a:pPr algn="ctr">
              <a:defRPr/>
            </a:pPr>
            <a:r>
              <a:rPr lang="en-US" sz="1600" dirty="0">
                <a:latin typeface="Trebuchet MS"/>
              </a:rPr>
              <a:t>36%</a:t>
            </a:r>
          </a:p>
        </p:txBody>
      </p:sp>
      <p:pic>
        <p:nvPicPr>
          <p:cNvPr id="71" name="Picture 2" descr="Image result for clipart picture of tv">
            <a:extLst>
              <a:ext uri="{FF2B5EF4-FFF2-40B4-BE49-F238E27FC236}">
                <a16:creationId xmlns:a16="http://schemas.microsoft.com/office/drawing/2014/main" id="{FA0200E0-76CC-4432-B3DA-A0D98E2726F6}"/>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6913271" y="4008719"/>
            <a:ext cx="476391" cy="314121"/>
          </a:xfrm>
          <a:prstGeom prst="rect">
            <a:avLst/>
          </a:prstGeom>
          <a:noFill/>
          <a:extLst>
            <a:ext uri="{909E8E84-426E-40DD-AFC4-6F175D3DCCD1}">
              <a14:hiddenFill xmlns:a14="http://schemas.microsoft.com/office/drawing/2010/main">
                <a:solidFill>
                  <a:srgbClr val="FFFFFF"/>
                </a:solidFill>
              </a14:hiddenFill>
            </a:ext>
          </a:extLst>
        </p:spPr>
      </p:pic>
      <p:sp>
        <p:nvSpPr>
          <p:cNvPr id="40" name="Rectangle 39">
            <a:extLst>
              <a:ext uri="{FF2B5EF4-FFF2-40B4-BE49-F238E27FC236}">
                <a16:creationId xmlns:a16="http://schemas.microsoft.com/office/drawing/2014/main" id="{C384AD7B-BB6D-411D-BFD2-65E4BDC50FED}"/>
              </a:ext>
            </a:extLst>
          </p:cNvPr>
          <p:cNvSpPr/>
          <p:nvPr/>
        </p:nvSpPr>
        <p:spPr>
          <a:xfrm>
            <a:off x="6492319" y="4630511"/>
            <a:ext cx="2346160" cy="599684"/>
          </a:xfrm>
          <a:prstGeom prst="rect">
            <a:avLst/>
          </a:prstGeom>
          <a:noFill/>
        </p:spPr>
        <p:txBody>
          <a:bodyPr wrap="square" lIns="90964" tIns="45482" rIns="90964" bIns="45482" rtlCol="0">
            <a:spAutoFit/>
          </a:bodyPr>
          <a:lstStyle/>
          <a:p>
            <a:pPr algn="ctr">
              <a:defRPr/>
            </a:pPr>
            <a:r>
              <a:rPr lang="en-US" sz="1100" b="1" dirty="0">
                <a:latin typeface="Trebuchet MS"/>
              </a:rPr>
              <a:t>“</a:t>
            </a:r>
            <a:r>
              <a:rPr lang="en-US" sz="1100" b="1" u="sng" dirty="0">
                <a:latin typeface="Trebuchet MS"/>
              </a:rPr>
              <a:t>Cried</a:t>
            </a:r>
            <a:r>
              <a:rPr lang="en-US" sz="1100" dirty="0">
                <a:latin typeface="Trebuchet MS"/>
              </a:rPr>
              <a:t> Because Of Something That Happened In A Video Of An </a:t>
            </a:r>
            <a:r>
              <a:rPr lang="en-US" sz="1100" b="1" dirty="0">
                <a:latin typeface="Trebuchet MS"/>
              </a:rPr>
              <a:t>Original </a:t>
            </a:r>
            <a:r>
              <a:rPr lang="en-US" sz="1100" b="1" dirty="0">
                <a:solidFill>
                  <a:srgbClr val="FF0000"/>
                </a:solidFill>
                <a:latin typeface="Trebuchet MS"/>
              </a:rPr>
              <a:t>YouTube Personality</a:t>
            </a:r>
            <a:r>
              <a:rPr lang="en-US" sz="1100" b="1" dirty="0">
                <a:latin typeface="Trebuchet MS"/>
              </a:rPr>
              <a:t>”</a:t>
            </a:r>
          </a:p>
        </p:txBody>
      </p:sp>
      <p:pic>
        <p:nvPicPr>
          <p:cNvPr id="2058" name="Picture 10" descr="Related image"/>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9972316" y="2110488"/>
            <a:ext cx="1094501" cy="1094501"/>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p:cNvSpPr/>
          <p:nvPr/>
        </p:nvSpPr>
        <p:spPr>
          <a:xfrm>
            <a:off x="9545500" y="3353793"/>
            <a:ext cx="2132873" cy="599684"/>
          </a:xfrm>
          <a:prstGeom prst="rect">
            <a:avLst/>
          </a:prstGeom>
          <a:noFill/>
        </p:spPr>
        <p:txBody>
          <a:bodyPr wrap="square" lIns="90964" tIns="45482" rIns="90964" bIns="45482" rtlCol="0">
            <a:spAutoFit/>
          </a:bodyPr>
          <a:lstStyle/>
          <a:p>
            <a:pPr algn="ctr">
              <a:defRPr/>
            </a:pPr>
            <a:r>
              <a:rPr lang="en-US" sz="1100" dirty="0">
                <a:latin typeface="Trebuchet MS"/>
              </a:rPr>
              <a:t>“Gotten </a:t>
            </a:r>
            <a:r>
              <a:rPr lang="en-US" sz="1100" b="1" u="sng" dirty="0">
                <a:latin typeface="Trebuchet MS"/>
              </a:rPr>
              <a:t>Angry Or Upset</a:t>
            </a:r>
            <a:r>
              <a:rPr lang="en-US" sz="1100" b="1" dirty="0">
                <a:latin typeface="Trebuchet MS"/>
              </a:rPr>
              <a:t> </a:t>
            </a:r>
            <a:r>
              <a:rPr lang="en-US" sz="1100" dirty="0">
                <a:latin typeface="Trebuchet MS"/>
              </a:rPr>
              <a:t>About A Plot Twist On A </a:t>
            </a:r>
            <a:r>
              <a:rPr lang="en-US" sz="1100" b="1" dirty="0">
                <a:solidFill>
                  <a:srgbClr val="3682B4"/>
                </a:solidFill>
                <a:latin typeface="Trebuchet MS"/>
              </a:rPr>
              <a:t>TV Program</a:t>
            </a:r>
            <a:r>
              <a:rPr lang="en-US" sz="1100" b="1" dirty="0">
                <a:latin typeface="Trebuchet MS"/>
              </a:rPr>
              <a:t>”</a:t>
            </a:r>
          </a:p>
        </p:txBody>
      </p:sp>
      <p:sp>
        <p:nvSpPr>
          <p:cNvPr id="44" name="TextBox 43">
            <a:extLst>
              <a:ext uri="{FF2B5EF4-FFF2-40B4-BE49-F238E27FC236}">
                <a16:creationId xmlns:a16="http://schemas.microsoft.com/office/drawing/2014/main" id="{1CF0020F-08C9-41BD-B03B-39D4DCF38816}"/>
              </a:ext>
            </a:extLst>
          </p:cNvPr>
          <p:cNvSpPr txBox="1"/>
          <p:nvPr/>
        </p:nvSpPr>
        <p:spPr>
          <a:xfrm>
            <a:off x="10358232" y="3925066"/>
            <a:ext cx="890219" cy="338554"/>
          </a:xfrm>
          <a:prstGeom prst="rect">
            <a:avLst/>
          </a:prstGeom>
          <a:noFill/>
        </p:spPr>
        <p:txBody>
          <a:bodyPr wrap="square" lIns="90964" tIns="45482" rIns="90964" bIns="45482" rtlCol="0">
            <a:spAutoFit/>
          </a:bodyPr>
          <a:lstStyle/>
          <a:p>
            <a:pPr algn="ctr">
              <a:defRPr/>
            </a:pPr>
            <a:r>
              <a:rPr lang="en-US" sz="1600" b="1" u="sng" dirty="0">
                <a:latin typeface="Trebuchet MS"/>
              </a:rPr>
              <a:t>48%</a:t>
            </a:r>
          </a:p>
        </p:txBody>
      </p:sp>
      <p:sp>
        <p:nvSpPr>
          <p:cNvPr id="45" name="TextBox 44">
            <a:extLst>
              <a:ext uri="{FF2B5EF4-FFF2-40B4-BE49-F238E27FC236}">
                <a16:creationId xmlns:a16="http://schemas.microsoft.com/office/drawing/2014/main" id="{546A3E05-0A69-4575-8B35-B6C2510F030F}"/>
              </a:ext>
            </a:extLst>
          </p:cNvPr>
          <p:cNvSpPr txBox="1"/>
          <p:nvPr/>
        </p:nvSpPr>
        <p:spPr>
          <a:xfrm>
            <a:off x="10402027" y="5406266"/>
            <a:ext cx="890219" cy="338554"/>
          </a:xfrm>
          <a:prstGeom prst="rect">
            <a:avLst/>
          </a:prstGeom>
          <a:noFill/>
        </p:spPr>
        <p:txBody>
          <a:bodyPr wrap="square" lIns="90964" tIns="45482" rIns="90964" bIns="45482" rtlCol="0">
            <a:spAutoFit/>
          </a:bodyPr>
          <a:lstStyle/>
          <a:p>
            <a:pPr algn="ctr">
              <a:defRPr/>
            </a:pPr>
            <a:r>
              <a:rPr lang="en-US" sz="1600" dirty="0">
                <a:latin typeface="Trebuchet MS"/>
              </a:rPr>
              <a:t>33%</a:t>
            </a:r>
          </a:p>
        </p:txBody>
      </p:sp>
      <p:pic>
        <p:nvPicPr>
          <p:cNvPr id="73" name="Picture 2" descr="Image result for clipart picture of tv">
            <a:extLst>
              <a:ext uri="{FF2B5EF4-FFF2-40B4-BE49-F238E27FC236}">
                <a16:creationId xmlns:a16="http://schemas.microsoft.com/office/drawing/2014/main" id="{3B5BD3B1-32CF-431C-A6BB-161D9B480721}"/>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9907605" y="3980922"/>
            <a:ext cx="476391" cy="314121"/>
          </a:xfrm>
          <a:prstGeom prst="rect">
            <a:avLst/>
          </a:prstGeom>
          <a:noFill/>
          <a:extLst>
            <a:ext uri="{909E8E84-426E-40DD-AFC4-6F175D3DCCD1}">
              <a14:hiddenFill xmlns:a14="http://schemas.microsoft.com/office/drawing/2010/main">
                <a:solidFill>
                  <a:srgbClr val="FFFFFF"/>
                </a:solidFill>
              </a14:hiddenFill>
            </a:ext>
          </a:extLst>
        </p:spPr>
      </p:pic>
      <p:sp>
        <p:nvSpPr>
          <p:cNvPr id="46" name="Rectangle 45">
            <a:extLst>
              <a:ext uri="{FF2B5EF4-FFF2-40B4-BE49-F238E27FC236}">
                <a16:creationId xmlns:a16="http://schemas.microsoft.com/office/drawing/2014/main" id="{DC5B95C9-1FF6-42F3-A272-29713C38B3AB}"/>
              </a:ext>
            </a:extLst>
          </p:cNvPr>
          <p:cNvSpPr/>
          <p:nvPr/>
        </p:nvSpPr>
        <p:spPr>
          <a:xfrm>
            <a:off x="9453130" y="4610630"/>
            <a:ext cx="2132873" cy="599684"/>
          </a:xfrm>
          <a:prstGeom prst="rect">
            <a:avLst/>
          </a:prstGeom>
          <a:noFill/>
        </p:spPr>
        <p:txBody>
          <a:bodyPr wrap="square" lIns="90964" tIns="45482" rIns="90964" bIns="45482" rtlCol="0">
            <a:spAutoFit/>
          </a:bodyPr>
          <a:lstStyle/>
          <a:p>
            <a:pPr algn="ctr">
              <a:defRPr/>
            </a:pPr>
            <a:r>
              <a:rPr lang="en-US" sz="1100" dirty="0">
                <a:latin typeface="Trebuchet MS"/>
              </a:rPr>
              <a:t>“Gotten </a:t>
            </a:r>
            <a:r>
              <a:rPr lang="en-US" sz="1100" b="1" u="sng" dirty="0">
                <a:latin typeface="Trebuchet MS"/>
              </a:rPr>
              <a:t>Angry Or Upset</a:t>
            </a:r>
            <a:r>
              <a:rPr lang="en-US" sz="1100" b="1" dirty="0">
                <a:latin typeface="Trebuchet MS"/>
              </a:rPr>
              <a:t> </a:t>
            </a:r>
            <a:r>
              <a:rPr lang="en-US" sz="1100" dirty="0">
                <a:latin typeface="Trebuchet MS"/>
              </a:rPr>
              <a:t>About Something A </a:t>
            </a:r>
            <a:r>
              <a:rPr lang="en-US" sz="1100" b="1" dirty="0">
                <a:solidFill>
                  <a:srgbClr val="FF0000"/>
                </a:solidFill>
                <a:latin typeface="Trebuchet MS"/>
              </a:rPr>
              <a:t>YouTube Personality</a:t>
            </a:r>
            <a:r>
              <a:rPr lang="en-US" sz="1100" dirty="0">
                <a:latin typeface="Trebuchet MS"/>
              </a:rPr>
              <a:t> Did”</a:t>
            </a:r>
          </a:p>
        </p:txBody>
      </p:sp>
      <p:sp>
        <p:nvSpPr>
          <p:cNvPr id="3" name="TextBox 2">
            <a:extLst>
              <a:ext uri="{FF2B5EF4-FFF2-40B4-BE49-F238E27FC236}">
                <a16:creationId xmlns:a16="http://schemas.microsoft.com/office/drawing/2014/main" id="{73A80EFD-926D-4B4D-A3A2-74CE2760A67F}"/>
              </a:ext>
            </a:extLst>
          </p:cNvPr>
          <p:cNvSpPr txBox="1"/>
          <p:nvPr/>
        </p:nvSpPr>
        <p:spPr>
          <a:xfrm>
            <a:off x="2158772" y="1425275"/>
            <a:ext cx="8145243" cy="369332"/>
          </a:xfrm>
          <a:prstGeom prst="rect">
            <a:avLst/>
          </a:prstGeom>
          <a:noFill/>
        </p:spPr>
        <p:txBody>
          <a:bodyPr wrap="none" lIns="90964" tIns="45482" rIns="90964" bIns="45482" rtlCol="0">
            <a:spAutoFit/>
          </a:bodyPr>
          <a:lstStyle/>
          <a:p>
            <a:pPr>
              <a:defRPr/>
            </a:pPr>
            <a:r>
              <a:rPr lang="en-US" dirty="0">
                <a:latin typeface="Trebuchet MS"/>
              </a:rPr>
              <a:t>Millennials’ Emotional Response to TV Programs and YouTube Original Content</a:t>
            </a:r>
          </a:p>
        </p:txBody>
      </p:sp>
      <p:pic>
        <p:nvPicPr>
          <p:cNvPr id="48" name="Picture 2" descr="Image result for laughing emoji no background">
            <a:extLst>
              <a:ext uri="{FF2B5EF4-FFF2-40B4-BE49-F238E27FC236}">
                <a16:creationId xmlns:a16="http://schemas.microsoft.com/office/drawing/2014/main" id="{51B2D233-A8AD-4CBE-807E-C0A23E065F12}"/>
              </a:ext>
            </a:extLst>
          </p:cNvPr>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1275377" y="1967270"/>
            <a:ext cx="1182855" cy="1236622"/>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 descr="Image result for worried emoji no background">
            <a:extLst>
              <a:ext uri="{FF2B5EF4-FFF2-40B4-BE49-F238E27FC236}">
                <a16:creationId xmlns:a16="http://schemas.microsoft.com/office/drawing/2014/main" id="{3744372F-C161-4C24-B9A6-5B68D9BA1FCB}"/>
              </a:ext>
            </a:extLst>
          </p:cNvPr>
          <p:cNvPicPr>
            <a:picLocks noChangeAspect="1" noChangeArrowheads="1"/>
          </p:cNvPicPr>
          <p:nvPr/>
        </p:nvPicPr>
        <p:blipFill>
          <a:blip r:embed="rId12" cstate="print">
            <a:extLst>
              <a:ext uri="{28A0092B-C50C-407E-A947-70E740481C1C}">
                <a14:useLocalDpi xmlns:a14="http://schemas.microsoft.com/office/drawing/2010/main"/>
              </a:ext>
            </a:extLst>
          </a:blip>
          <a:srcRect/>
          <a:stretch>
            <a:fillRect/>
          </a:stretch>
        </p:blipFill>
        <p:spPr bwMode="auto">
          <a:xfrm>
            <a:off x="4206250" y="2134490"/>
            <a:ext cx="996745" cy="996745"/>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descr="Related image">
            <a:extLst>
              <a:ext uri="{FF2B5EF4-FFF2-40B4-BE49-F238E27FC236}">
                <a16:creationId xmlns:a16="http://schemas.microsoft.com/office/drawing/2014/main" id="{4F3D0C78-B4C6-473B-B140-4DA9E0852F6E}"/>
              </a:ext>
            </a:extLst>
          </p:cNvPr>
          <p:cNvPicPr>
            <a:picLocks noChangeAspect="1" noChangeArrowheads="1"/>
          </p:cNvPicPr>
          <p:nvPr/>
        </p:nvPicPr>
        <p:blipFill rotWithShape="1">
          <a:blip r:embed="rId13" cstate="print">
            <a:clrChange>
              <a:clrFrom>
                <a:srgbClr val="FEFEFC"/>
              </a:clrFrom>
              <a:clrTo>
                <a:srgbClr val="FEFEFC">
                  <a:alpha val="0"/>
                </a:srgbClr>
              </a:clrTo>
            </a:clrChange>
            <a:extLst>
              <a:ext uri="{28A0092B-C50C-407E-A947-70E740481C1C}">
                <a14:useLocalDpi xmlns:a14="http://schemas.microsoft.com/office/drawing/2010/main"/>
              </a:ext>
            </a:extLst>
          </a:blip>
          <a:srcRect/>
          <a:stretch/>
        </p:blipFill>
        <p:spPr bwMode="auto">
          <a:xfrm>
            <a:off x="924889" y="5375936"/>
            <a:ext cx="1074842" cy="299337"/>
          </a:xfrm>
          <a:prstGeom prst="rect">
            <a:avLst/>
          </a:prstGeom>
          <a:noFill/>
        </p:spPr>
      </p:pic>
      <p:pic>
        <p:nvPicPr>
          <p:cNvPr id="55" name="Picture 2" descr="Related image">
            <a:extLst>
              <a:ext uri="{FF2B5EF4-FFF2-40B4-BE49-F238E27FC236}">
                <a16:creationId xmlns:a16="http://schemas.microsoft.com/office/drawing/2014/main" id="{D5A50B05-4CD2-45E0-9BFD-381539F01E4D}"/>
              </a:ext>
            </a:extLst>
          </p:cNvPr>
          <p:cNvPicPr>
            <a:picLocks noChangeAspect="1" noChangeArrowheads="1"/>
          </p:cNvPicPr>
          <p:nvPr/>
        </p:nvPicPr>
        <p:blipFill rotWithShape="1">
          <a:blip r:embed="rId13" cstate="print">
            <a:clrChange>
              <a:clrFrom>
                <a:srgbClr val="FEFEFC"/>
              </a:clrFrom>
              <a:clrTo>
                <a:srgbClr val="FEFEFC">
                  <a:alpha val="0"/>
                </a:srgbClr>
              </a:clrTo>
            </a:clrChange>
            <a:extLst>
              <a:ext uri="{28A0092B-C50C-407E-A947-70E740481C1C}">
                <a14:useLocalDpi xmlns:a14="http://schemas.microsoft.com/office/drawing/2010/main"/>
              </a:ext>
            </a:extLst>
          </a:blip>
          <a:srcRect/>
          <a:stretch/>
        </p:blipFill>
        <p:spPr bwMode="auto">
          <a:xfrm>
            <a:off x="3801097" y="5375936"/>
            <a:ext cx="1074842" cy="299337"/>
          </a:xfrm>
          <a:prstGeom prst="rect">
            <a:avLst/>
          </a:prstGeom>
          <a:noFill/>
        </p:spPr>
      </p:pic>
      <p:pic>
        <p:nvPicPr>
          <p:cNvPr id="61" name="Picture 2" descr="Related image">
            <a:extLst>
              <a:ext uri="{FF2B5EF4-FFF2-40B4-BE49-F238E27FC236}">
                <a16:creationId xmlns:a16="http://schemas.microsoft.com/office/drawing/2014/main" id="{ABBC1986-6068-494F-95F8-EA26477E3344}"/>
              </a:ext>
            </a:extLst>
          </p:cNvPr>
          <p:cNvPicPr>
            <a:picLocks noChangeAspect="1" noChangeArrowheads="1"/>
          </p:cNvPicPr>
          <p:nvPr/>
        </p:nvPicPr>
        <p:blipFill rotWithShape="1">
          <a:blip r:embed="rId13" cstate="print">
            <a:clrChange>
              <a:clrFrom>
                <a:srgbClr val="FEFEFC"/>
              </a:clrFrom>
              <a:clrTo>
                <a:srgbClr val="FEFEFC">
                  <a:alpha val="0"/>
                </a:srgbClr>
              </a:clrTo>
            </a:clrChange>
            <a:extLst>
              <a:ext uri="{28A0092B-C50C-407E-A947-70E740481C1C}">
                <a14:useLocalDpi xmlns:a14="http://schemas.microsoft.com/office/drawing/2010/main"/>
              </a:ext>
            </a:extLst>
          </a:blip>
          <a:srcRect/>
          <a:stretch/>
        </p:blipFill>
        <p:spPr bwMode="auto">
          <a:xfrm>
            <a:off x="6803253" y="5396256"/>
            <a:ext cx="1074842" cy="299337"/>
          </a:xfrm>
          <a:prstGeom prst="rect">
            <a:avLst/>
          </a:prstGeom>
          <a:noFill/>
        </p:spPr>
      </p:pic>
      <p:pic>
        <p:nvPicPr>
          <p:cNvPr id="66" name="Picture 2" descr="Related image">
            <a:extLst>
              <a:ext uri="{FF2B5EF4-FFF2-40B4-BE49-F238E27FC236}">
                <a16:creationId xmlns:a16="http://schemas.microsoft.com/office/drawing/2014/main" id="{DE87B9F7-1C23-46A3-AFFE-41A61C57E333}"/>
              </a:ext>
            </a:extLst>
          </p:cNvPr>
          <p:cNvPicPr>
            <a:picLocks noChangeAspect="1" noChangeArrowheads="1"/>
          </p:cNvPicPr>
          <p:nvPr/>
        </p:nvPicPr>
        <p:blipFill rotWithShape="1">
          <a:blip r:embed="rId13" cstate="print">
            <a:clrChange>
              <a:clrFrom>
                <a:srgbClr val="FEFEFC"/>
              </a:clrFrom>
              <a:clrTo>
                <a:srgbClr val="FEFEFC">
                  <a:alpha val="0"/>
                </a:srgbClr>
              </a:clrTo>
            </a:clrChange>
            <a:extLst>
              <a:ext uri="{28A0092B-C50C-407E-A947-70E740481C1C}">
                <a14:useLocalDpi xmlns:a14="http://schemas.microsoft.com/office/drawing/2010/main"/>
              </a:ext>
            </a:extLst>
          </a:blip>
          <a:srcRect/>
          <a:stretch/>
        </p:blipFill>
        <p:spPr bwMode="auto">
          <a:xfrm>
            <a:off x="9540489" y="5406416"/>
            <a:ext cx="1074842" cy="299337"/>
          </a:xfrm>
          <a:prstGeom prst="rect">
            <a:avLst/>
          </a:prstGeom>
          <a:noFill/>
        </p:spPr>
      </p:pic>
      <p:pic>
        <p:nvPicPr>
          <p:cNvPr id="53" name="Picture 52"/>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9537312" y="6652413"/>
            <a:ext cx="2247046" cy="124162"/>
          </a:xfrm>
          <a:prstGeom prst="rect">
            <a:avLst/>
          </a:prstGeom>
        </p:spPr>
      </p:pic>
      <p:sp>
        <p:nvSpPr>
          <p:cNvPr id="57" name="TextBox 56"/>
          <p:cNvSpPr txBox="1"/>
          <p:nvPr/>
        </p:nvSpPr>
        <p:spPr>
          <a:xfrm>
            <a:off x="11784358" y="6575995"/>
            <a:ext cx="407642" cy="276999"/>
          </a:xfrm>
          <a:prstGeom prst="rect">
            <a:avLst/>
          </a:prstGeom>
          <a:noFill/>
        </p:spPr>
        <p:txBody>
          <a:bodyPr wrap="square" lIns="45473" tIns="22719" rIns="45473" bIns="22719" rtlCol="0">
            <a:spAutoFit/>
          </a:bodyPr>
          <a:lstStyle/>
          <a:p>
            <a:pPr algn="ctr" defTabSz="583090"/>
            <a:r>
              <a:rPr lang="en-US" sz="1500" dirty="0">
                <a:solidFill>
                  <a:srgbClr val="C0C1BF"/>
                </a:solidFill>
              </a:rPr>
              <a:t>30</a:t>
            </a:r>
          </a:p>
        </p:txBody>
      </p:sp>
    </p:spTree>
    <p:extLst>
      <p:ext uri="{BB962C8B-B14F-4D97-AF65-F5344CB8AC3E}">
        <p14:creationId xmlns:p14="http://schemas.microsoft.com/office/powerpoint/2010/main" val="28221999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63390A-8EE6-45DB-82CB-479D8709FD2D}"/>
              </a:ext>
            </a:extLst>
          </p:cNvPr>
          <p:cNvSpPr>
            <a:spLocks noGrp="1"/>
          </p:cNvSpPr>
          <p:nvPr>
            <p:ph type="ctrTitle"/>
          </p:nvPr>
        </p:nvSpPr>
        <p:spPr>
          <a:xfrm>
            <a:off x="810050" y="394477"/>
            <a:ext cx="10291509" cy="797232"/>
          </a:xfrm>
        </p:spPr>
        <p:txBody>
          <a:bodyPr/>
          <a:lstStyle/>
          <a:p>
            <a:r>
              <a:rPr lang="en-US" sz="2400" dirty="0">
                <a:solidFill>
                  <a:schemeClr val="tx1"/>
                </a:solidFill>
              </a:rPr>
              <a:t>Millennials Also Feel a Stronger Connection With TV Characters &amp; Actors Than to YouTube Personalities</a:t>
            </a:r>
          </a:p>
        </p:txBody>
      </p:sp>
      <p:sp>
        <p:nvSpPr>
          <p:cNvPr id="7" name="Text Placeholder 3"/>
          <p:cNvSpPr txBox="1">
            <a:spLocks/>
          </p:cNvSpPr>
          <p:nvPr/>
        </p:nvSpPr>
        <p:spPr>
          <a:xfrm>
            <a:off x="-16853" y="6413861"/>
            <a:ext cx="7813907" cy="424551"/>
          </a:xfrm>
          <a:prstGeom prst="rect">
            <a:avLst/>
          </a:prstGeom>
        </p:spPr>
        <p:txBody>
          <a:bodyPr vert="horz" lIns="90964" tIns="45482" rIns="90964" bIns="45482"/>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800" dirty="0"/>
              <a:t>Source: VAB / Research Now “Program Engagement” Survey, April 2018. TV: Q14: Again, keeping your favorite TV programs in mind, which of the following statements do you believe are true for you? YouTube: Q19: Again, keeping your favorite YouTube personalities in mind, which of the following statements do you believe are true for you? Check any that apply. Base=Those who regularly watch original content on YouTube. Millennials = A18-34. Total Respondents=1,001.</a:t>
            </a:r>
          </a:p>
        </p:txBody>
      </p:sp>
      <p:graphicFrame>
        <p:nvGraphicFramePr>
          <p:cNvPr id="44" name="Diagram 43">
            <a:extLst>
              <a:ext uri="{FF2B5EF4-FFF2-40B4-BE49-F238E27FC236}">
                <a16:creationId xmlns:a16="http://schemas.microsoft.com/office/drawing/2014/main" id="{63EAFA7F-98A7-4549-B92C-59FC997B00D9}"/>
              </a:ext>
            </a:extLst>
          </p:cNvPr>
          <p:cNvGraphicFramePr/>
          <p:nvPr>
            <p:extLst>
              <p:ext uri="{D42A27DB-BD31-4B8C-83A1-F6EECF244321}">
                <p14:modId xmlns:p14="http://schemas.microsoft.com/office/powerpoint/2010/main" val="1958250902"/>
              </p:ext>
            </p:extLst>
          </p:nvPr>
        </p:nvGraphicFramePr>
        <p:xfrm>
          <a:off x="11046926" y="315839"/>
          <a:ext cx="784031" cy="5524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ectangle 5">
            <a:extLst>
              <a:ext uri="{FF2B5EF4-FFF2-40B4-BE49-F238E27FC236}">
                <a16:creationId xmlns:a16="http://schemas.microsoft.com/office/drawing/2014/main" id="{CEEB3DBE-346E-4259-A8A7-EDD8215AF8C3}"/>
              </a:ext>
            </a:extLst>
          </p:cNvPr>
          <p:cNvSpPr/>
          <p:nvPr/>
        </p:nvSpPr>
        <p:spPr>
          <a:xfrm>
            <a:off x="1455133" y="3274004"/>
            <a:ext cx="2346159" cy="646331"/>
          </a:xfrm>
          <a:prstGeom prst="rect">
            <a:avLst/>
          </a:prstGeom>
        </p:spPr>
        <p:txBody>
          <a:bodyPr lIns="90964" tIns="45482" rIns="90964" bIns="45482">
            <a:spAutoFit/>
          </a:bodyPr>
          <a:lstStyle/>
          <a:p>
            <a:pPr algn="ctr"/>
            <a:r>
              <a:rPr lang="en-US" sz="1200" dirty="0"/>
              <a:t>“I feel personally connected to the characters of my favorite </a:t>
            </a:r>
            <a:r>
              <a:rPr lang="en-US" sz="1200" b="1" dirty="0">
                <a:solidFill>
                  <a:srgbClr val="3682B4"/>
                </a:solidFill>
              </a:rPr>
              <a:t>TV programs</a:t>
            </a:r>
            <a:r>
              <a:rPr lang="en-US" sz="1200" b="1" dirty="0"/>
              <a:t>”</a:t>
            </a:r>
          </a:p>
        </p:txBody>
      </p:sp>
      <p:grpSp>
        <p:nvGrpSpPr>
          <p:cNvPr id="9" name="Group 8">
            <a:extLst>
              <a:ext uri="{FF2B5EF4-FFF2-40B4-BE49-F238E27FC236}">
                <a16:creationId xmlns:a16="http://schemas.microsoft.com/office/drawing/2014/main" id="{90BAF18D-7F73-4B51-8B8C-DE1B527AC8AD}"/>
              </a:ext>
            </a:extLst>
          </p:cNvPr>
          <p:cNvGrpSpPr/>
          <p:nvPr/>
        </p:nvGrpSpPr>
        <p:grpSpPr>
          <a:xfrm>
            <a:off x="1944907" y="4011552"/>
            <a:ext cx="1366610" cy="338554"/>
            <a:chOff x="1947976" y="4011552"/>
            <a:chExt cx="1366610" cy="338554"/>
          </a:xfrm>
        </p:grpSpPr>
        <p:sp>
          <p:nvSpPr>
            <p:cNvPr id="31" name="TextBox 30">
              <a:extLst>
                <a:ext uri="{FF2B5EF4-FFF2-40B4-BE49-F238E27FC236}">
                  <a16:creationId xmlns:a16="http://schemas.microsoft.com/office/drawing/2014/main" id="{DBE79B66-EA3B-434C-8044-BCA84CD6BA59}"/>
                </a:ext>
              </a:extLst>
            </p:cNvPr>
            <p:cNvSpPr txBox="1"/>
            <p:nvPr/>
          </p:nvSpPr>
          <p:spPr>
            <a:xfrm>
              <a:off x="2424367" y="4011552"/>
              <a:ext cx="890219" cy="338554"/>
            </a:xfrm>
            <a:prstGeom prst="rect">
              <a:avLst/>
            </a:prstGeom>
            <a:noFill/>
          </p:spPr>
          <p:txBody>
            <a:bodyPr wrap="square" lIns="90964" tIns="45482" rIns="90964" bIns="45482" rtlCol="0">
              <a:spAutoFit/>
            </a:bodyPr>
            <a:lstStyle/>
            <a:p>
              <a:pPr algn="ctr"/>
              <a:r>
                <a:rPr lang="en-US" sz="1600" b="1" u="sng" dirty="0"/>
                <a:t>47%</a:t>
              </a:r>
            </a:p>
          </p:txBody>
        </p:sp>
        <p:pic>
          <p:nvPicPr>
            <p:cNvPr id="33" name="Picture 2" descr="Image result for clipart picture of tv">
              <a:extLst>
                <a:ext uri="{FF2B5EF4-FFF2-40B4-BE49-F238E27FC236}">
                  <a16:creationId xmlns:a16="http://schemas.microsoft.com/office/drawing/2014/main" id="{D52A55DF-739D-468C-92B9-E5F0241165A7}"/>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1947976" y="4023769"/>
              <a:ext cx="476391" cy="314121"/>
            </a:xfrm>
            <a:prstGeom prst="rect">
              <a:avLst/>
            </a:prstGeom>
            <a:noFill/>
            <a:extLst>
              <a:ext uri="{909E8E84-426E-40DD-AFC4-6F175D3DCCD1}">
                <a14:hiddenFill xmlns:a14="http://schemas.microsoft.com/office/drawing/2010/main">
                  <a:solidFill>
                    <a:srgbClr val="FFFFFF"/>
                  </a:solidFill>
                </a14:hiddenFill>
              </a:ext>
            </a:extLst>
          </p:spPr>
        </p:pic>
      </p:grpSp>
      <p:sp>
        <p:nvSpPr>
          <p:cNvPr id="53" name="Heart 52">
            <a:extLst>
              <a:ext uri="{FF2B5EF4-FFF2-40B4-BE49-F238E27FC236}">
                <a16:creationId xmlns:a16="http://schemas.microsoft.com/office/drawing/2014/main" id="{DB89F39C-AA39-4888-BCC8-D2E1F64DEEBD}"/>
              </a:ext>
            </a:extLst>
          </p:cNvPr>
          <p:cNvSpPr/>
          <p:nvPr/>
        </p:nvSpPr>
        <p:spPr>
          <a:xfrm>
            <a:off x="1708504" y="1839549"/>
            <a:ext cx="1839416" cy="1303815"/>
          </a:xfrm>
          <a:prstGeom prst="heart">
            <a:avLst/>
          </a:prstGeom>
          <a:blipFill>
            <a:blip r:embed="rId8"/>
            <a:stretch>
              <a:fillRect/>
            </a:stretch>
          </a:blipFill>
          <a:ln w="38100">
            <a:solidFill>
              <a:schemeClr val="tx1"/>
            </a:solidFill>
          </a:ln>
        </p:spPr>
        <p:style>
          <a:lnRef idx="1">
            <a:schemeClr val="accent1"/>
          </a:lnRef>
          <a:fillRef idx="3">
            <a:schemeClr val="accent1"/>
          </a:fillRef>
          <a:effectRef idx="2">
            <a:schemeClr val="accent1"/>
          </a:effectRef>
          <a:fontRef idx="minor">
            <a:schemeClr val="lt1"/>
          </a:fontRef>
        </p:style>
        <p:txBody>
          <a:bodyPr lIns="90964" tIns="45482" rIns="90964" bIns="45482" rtlCol="0" anchor="ctr"/>
          <a:lstStyle/>
          <a:p>
            <a:pPr algn="ctr"/>
            <a:endParaRPr lang="en-US">
              <a:solidFill>
                <a:schemeClr val="tx1"/>
              </a:solidFill>
            </a:endParaRPr>
          </a:p>
        </p:txBody>
      </p:sp>
      <p:sp>
        <p:nvSpPr>
          <p:cNvPr id="27" name="Rectangle 26">
            <a:extLst>
              <a:ext uri="{FF2B5EF4-FFF2-40B4-BE49-F238E27FC236}">
                <a16:creationId xmlns:a16="http://schemas.microsoft.com/office/drawing/2014/main" id="{B516F11C-EBAE-4ABA-B11C-20E507F68BEF}"/>
              </a:ext>
            </a:extLst>
          </p:cNvPr>
          <p:cNvSpPr/>
          <p:nvPr/>
        </p:nvSpPr>
        <p:spPr>
          <a:xfrm>
            <a:off x="1658725" y="4615969"/>
            <a:ext cx="1938975" cy="646331"/>
          </a:xfrm>
          <a:prstGeom prst="rect">
            <a:avLst/>
          </a:prstGeom>
        </p:spPr>
        <p:txBody>
          <a:bodyPr lIns="90964" tIns="45482" rIns="90964" bIns="45482">
            <a:spAutoFit/>
          </a:bodyPr>
          <a:lstStyle/>
          <a:p>
            <a:pPr algn="ctr"/>
            <a:r>
              <a:rPr lang="en-US" sz="1200" dirty="0"/>
              <a:t>“I feel personally connected to my favorite </a:t>
            </a:r>
            <a:r>
              <a:rPr lang="en-US" sz="1200" b="1" dirty="0">
                <a:solidFill>
                  <a:srgbClr val="C00000"/>
                </a:solidFill>
              </a:rPr>
              <a:t>YouTube personality</a:t>
            </a:r>
            <a:r>
              <a:rPr lang="en-US" sz="1200" dirty="0"/>
              <a:t>”</a:t>
            </a:r>
          </a:p>
        </p:txBody>
      </p:sp>
      <p:sp>
        <p:nvSpPr>
          <p:cNvPr id="8" name="Rectangle 7">
            <a:extLst>
              <a:ext uri="{FF2B5EF4-FFF2-40B4-BE49-F238E27FC236}">
                <a16:creationId xmlns:a16="http://schemas.microsoft.com/office/drawing/2014/main" id="{0ACDBE64-6D59-462B-A3AA-187EA16BB50F}"/>
              </a:ext>
            </a:extLst>
          </p:cNvPr>
          <p:cNvSpPr/>
          <p:nvPr/>
        </p:nvSpPr>
        <p:spPr>
          <a:xfrm>
            <a:off x="4806687" y="3266870"/>
            <a:ext cx="2580775" cy="646331"/>
          </a:xfrm>
          <a:prstGeom prst="rect">
            <a:avLst/>
          </a:prstGeom>
        </p:spPr>
        <p:txBody>
          <a:bodyPr lIns="90964" tIns="45482" rIns="90964" bIns="45482">
            <a:spAutoFit/>
          </a:bodyPr>
          <a:lstStyle/>
          <a:p>
            <a:pPr algn="ctr"/>
            <a:r>
              <a:rPr lang="en-US" sz="1200" dirty="0"/>
              <a:t>“I have looked up the actors in a </a:t>
            </a:r>
            <a:r>
              <a:rPr lang="en-US" sz="1200" b="1" dirty="0">
                <a:solidFill>
                  <a:srgbClr val="3682B4"/>
                </a:solidFill>
              </a:rPr>
              <a:t>TV program </a:t>
            </a:r>
            <a:r>
              <a:rPr lang="en-US" sz="1200" dirty="0"/>
              <a:t>to learn more about them 'off the screen’”</a:t>
            </a:r>
          </a:p>
        </p:txBody>
      </p:sp>
      <p:grpSp>
        <p:nvGrpSpPr>
          <p:cNvPr id="3" name="Group 2">
            <a:extLst>
              <a:ext uri="{FF2B5EF4-FFF2-40B4-BE49-F238E27FC236}">
                <a16:creationId xmlns:a16="http://schemas.microsoft.com/office/drawing/2014/main" id="{B25C5FE5-DED0-4662-A6B4-7BACD9545028}"/>
              </a:ext>
            </a:extLst>
          </p:cNvPr>
          <p:cNvGrpSpPr/>
          <p:nvPr/>
        </p:nvGrpSpPr>
        <p:grpSpPr>
          <a:xfrm>
            <a:off x="5457038" y="4011430"/>
            <a:ext cx="1286342" cy="338554"/>
            <a:chOff x="5457038" y="4011430"/>
            <a:chExt cx="1286342" cy="338554"/>
          </a:xfrm>
        </p:grpSpPr>
        <p:sp>
          <p:nvSpPr>
            <p:cNvPr id="40" name="TextBox 39">
              <a:extLst>
                <a:ext uri="{FF2B5EF4-FFF2-40B4-BE49-F238E27FC236}">
                  <a16:creationId xmlns:a16="http://schemas.microsoft.com/office/drawing/2014/main" id="{5469C5BC-528E-4AA0-9926-4254C9AB0C5B}"/>
                </a:ext>
              </a:extLst>
            </p:cNvPr>
            <p:cNvSpPr txBox="1"/>
            <p:nvPr/>
          </p:nvSpPr>
          <p:spPr>
            <a:xfrm>
              <a:off x="5853161" y="4011430"/>
              <a:ext cx="890219" cy="338554"/>
            </a:xfrm>
            <a:prstGeom prst="rect">
              <a:avLst/>
            </a:prstGeom>
            <a:noFill/>
          </p:spPr>
          <p:txBody>
            <a:bodyPr wrap="square" lIns="90964" tIns="45482" rIns="90964" bIns="45482" rtlCol="0">
              <a:spAutoFit/>
            </a:bodyPr>
            <a:lstStyle/>
            <a:p>
              <a:pPr algn="ctr"/>
              <a:r>
                <a:rPr lang="en-US" sz="1600" b="1" u="sng" dirty="0"/>
                <a:t>58%</a:t>
              </a:r>
            </a:p>
          </p:txBody>
        </p:sp>
        <p:pic>
          <p:nvPicPr>
            <p:cNvPr id="42" name="Picture 2" descr="Image result for clipart picture of tv">
              <a:extLst>
                <a:ext uri="{FF2B5EF4-FFF2-40B4-BE49-F238E27FC236}">
                  <a16:creationId xmlns:a16="http://schemas.microsoft.com/office/drawing/2014/main" id="{1FACCD93-3646-4F12-816D-1C2D66EDF807}"/>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5457038" y="4023647"/>
              <a:ext cx="476391" cy="314121"/>
            </a:xfrm>
            <a:prstGeom prst="rect">
              <a:avLst/>
            </a:prstGeom>
            <a:noFill/>
            <a:extLst>
              <a:ext uri="{909E8E84-426E-40DD-AFC4-6F175D3DCCD1}">
                <a14:hiddenFill xmlns:a14="http://schemas.microsoft.com/office/drawing/2010/main">
                  <a:solidFill>
                    <a:srgbClr val="FFFFFF"/>
                  </a:solidFill>
                </a14:hiddenFill>
              </a:ext>
            </a:extLst>
          </p:spPr>
        </p:pic>
      </p:grpSp>
      <p:sp>
        <p:nvSpPr>
          <p:cNvPr id="54" name="Heart 53">
            <a:extLst>
              <a:ext uri="{FF2B5EF4-FFF2-40B4-BE49-F238E27FC236}">
                <a16:creationId xmlns:a16="http://schemas.microsoft.com/office/drawing/2014/main" id="{D929D26F-4E02-45EC-B586-1FFBE60A6CF7}"/>
              </a:ext>
            </a:extLst>
          </p:cNvPr>
          <p:cNvSpPr/>
          <p:nvPr/>
        </p:nvSpPr>
        <p:spPr>
          <a:xfrm>
            <a:off x="5177331" y="1816486"/>
            <a:ext cx="1839416" cy="1303815"/>
          </a:xfrm>
          <a:prstGeom prst="heart">
            <a:avLst/>
          </a:prstGeom>
          <a:blipFill>
            <a:blip r:embed="rId8"/>
            <a:stretch>
              <a:fillRect/>
            </a:stretch>
          </a:blipFill>
          <a:ln w="38100">
            <a:solidFill>
              <a:schemeClr val="tx1"/>
            </a:solidFill>
          </a:ln>
        </p:spPr>
        <p:style>
          <a:lnRef idx="1">
            <a:schemeClr val="accent1"/>
          </a:lnRef>
          <a:fillRef idx="3">
            <a:schemeClr val="accent1"/>
          </a:fillRef>
          <a:effectRef idx="2">
            <a:schemeClr val="accent1"/>
          </a:effectRef>
          <a:fontRef idx="minor">
            <a:schemeClr val="lt1"/>
          </a:fontRef>
        </p:style>
        <p:txBody>
          <a:bodyPr lIns="90964" tIns="45482" rIns="90964" bIns="45482" rtlCol="0" anchor="ctr"/>
          <a:lstStyle/>
          <a:p>
            <a:pPr algn="ctr"/>
            <a:endParaRPr lang="en-US">
              <a:solidFill>
                <a:schemeClr val="tx1"/>
              </a:solidFill>
            </a:endParaRPr>
          </a:p>
        </p:txBody>
      </p:sp>
      <p:sp>
        <p:nvSpPr>
          <p:cNvPr id="28" name="Rectangle 27">
            <a:extLst>
              <a:ext uri="{FF2B5EF4-FFF2-40B4-BE49-F238E27FC236}">
                <a16:creationId xmlns:a16="http://schemas.microsoft.com/office/drawing/2014/main" id="{1B98C31E-C8C8-4157-BFB7-D0C5442662B5}"/>
              </a:ext>
            </a:extLst>
          </p:cNvPr>
          <p:cNvSpPr/>
          <p:nvPr/>
        </p:nvSpPr>
        <p:spPr>
          <a:xfrm>
            <a:off x="4806687" y="4606794"/>
            <a:ext cx="2580775" cy="646331"/>
          </a:xfrm>
          <a:prstGeom prst="rect">
            <a:avLst/>
          </a:prstGeom>
        </p:spPr>
        <p:txBody>
          <a:bodyPr lIns="90964" tIns="45482" rIns="90964" bIns="45482">
            <a:spAutoFit/>
          </a:bodyPr>
          <a:lstStyle/>
          <a:p>
            <a:pPr algn="ctr"/>
            <a:r>
              <a:rPr lang="en-US" sz="1200" dirty="0"/>
              <a:t>“I have looked up my favorite </a:t>
            </a:r>
            <a:r>
              <a:rPr lang="en-US" sz="1200" b="1" dirty="0">
                <a:solidFill>
                  <a:srgbClr val="C00000"/>
                </a:solidFill>
              </a:rPr>
              <a:t>YouTube Personality</a:t>
            </a:r>
            <a:r>
              <a:rPr lang="en-US" sz="1200" dirty="0">
                <a:solidFill>
                  <a:srgbClr val="C00000"/>
                </a:solidFill>
              </a:rPr>
              <a:t> </a:t>
            </a:r>
            <a:r>
              <a:rPr lang="en-US" sz="1200" dirty="0"/>
              <a:t>to learn more about them 'off the screen’”</a:t>
            </a:r>
          </a:p>
        </p:txBody>
      </p:sp>
      <p:sp>
        <p:nvSpPr>
          <p:cNvPr id="11" name="Heart 10"/>
          <p:cNvSpPr/>
          <p:nvPr/>
        </p:nvSpPr>
        <p:spPr>
          <a:xfrm>
            <a:off x="8892540" y="1842314"/>
            <a:ext cx="1839416" cy="1303815"/>
          </a:xfrm>
          <a:prstGeom prst="heart">
            <a:avLst/>
          </a:prstGeom>
          <a:blipFill>
            <a:blip r:embed="rId8"/>
            <a:stretch>
              <a:fillRect/>
            </a:stretch>
          </a:blipFill>
          <a:ln w="38100">
            <a:solidFill>
              <a:schemeClr val="tx1"/>
            </a:solidFill>
          </a:ln>
        </p:spPr>
        <p:style>
          <a:lnRef idx="1">
            <a:schemeClr val="accent1"/>
          </a:lnRef>
          <a:fillRef idx="3">
            <a:schemeClr val="accent1"/>
          </a:fillRef>
          <a:effectRef idx="2">
            <a:schemeClr val="accent1"/>
          </a:effectRef>
          <a:fontRef idx="minor">
            <a:schemeClr val="lt1"/>
          </a:fontRef>
        </p:style>
        <p:txBody>
          <a:bodyPr lIns="90964" tIns="45482" rIns="90964" bIns="45482" rtlCol="0" anchor="ctr"/>
          <a:lstStyle/>
          <a:p>
            <a:pPr algn="ctr"/>
            <a:endParaRPr lang="en-US">
              <a:solidFill>
                <a:schemeClr val="tx1"/>
              </a:solidFill>
            </a:endParaRPr>
          </a:p>
        </p:txBody>
      </p:sp>
      <p:sp>
        <p:nvSpPr>
          <p:cNvPr id="4" name="Rectangle 3">
            <a:extLst>
              <a:ext uri="{FF2B5EF4-FFF2-40B4-BE49-F238E27FC236}">
                <a16:creationId xmlns:a16="http://schemas.microsoft.com/office/drawing/2014/main" id="{C7D5E691-999B-48C1-A049-20699603B4A5}"/>
              </a:ext>
            </a:extLst>
          </p:cNvPr>
          <p:cNvSpPr/>
          <p:nvPr/>
        </p:nvSpPr>
        <p:spPr>
          <a:xfrm>
            <a:off x="8392857" y="3276768"/>
            <a:ext cx="2838853" cy="646331"/>
          </a:xfrm>
          <a:prstGeom prst="rect">
            <a:avLst/>
          </a:prstGeom>
        </p:spPr>
        <p:txBody>
          <a:bodyPr lIns="90964" tIns="45482" rIns="90964" bIns="45482">
            <a:spAutoFit/>
          </a:bodyPr>
          <a:lstStyle/>
          <a:p>
            <a:pPr algn="ctr"/>
            <a:r>
              <a:rPr lang="en-US" sz="1200" dirty="0"/>
              <a:t>“I have watched other shows or movies because an actor from one of my favorite </a:t>
            </a:r>
            <a:r>
              <a:rPr lang="en-US" sz="1200" b="1" dirty="0">
                <a:solidFill>
                  <a:srgbClr val="3682B4"/>
                </a:solidFill>
              </a:rPr>
              <a:t>TV programs </a:t>
            </a:r>
            <a:r>
              <a:rPr lang="en-US" sz="1200" dirty="0"/>
              <a:t>was in it”</a:t>
            </a:r>
          </a:p>
        </p:txBody>
      </p:sp>
      <p:grpSp>
        <p:nvGrpSpPr>
          <p:cNvPr id="5" name="Group 4">
            <a:extLst>
              <a:ext uri="{FF2B5EF4-FFF2-40B4-BE49-F238E27FC236}">
                <a16:creationId xmlns:a16="http://schemas.microsoft.com/office/drawing/2014/main" id="{1B217471-ECA6-446B-88AB-49514C48381F}"/>
              </a:ext>
            </a:extLst>
          </p:cNvPr>
          <p:cNvGrpSpPr/>
          <p:nvPr/>
        </p:nvGrpSpPr>
        <p:grpSpPr>
          <a:xfrm>
            <a:off x="9198450" y="3997311"/>
            <a:ext cx="1335921" cy="338554"/>
            <a:chOff x="9198450" y="3997311"/>
            <a:chExt cx="1335921" cy="338554"/>
          </a:xfrm>
        </p:grpSpPr>
        <p:sp>
          <p:nvSpPr>
            <p:cNvPr id="22" name="TextBox 21">
              <a:extLst>
                <a:ext uri="{FF2B5EF4-FFF2-40B4-BE49-F238E27FC236}">
                  <a16:creationId xmlns:a16="http://schemas.microsoft.com/office/drawing/2014/main" id="{5B9840FE-2E54-428C-BA41-C4C16DC50197}"/>
                </a:ext>
              </a:extLst>
            </p:cNvPr>
            <p:cNvSpPr txBox="1"/>
            <p:nvPr/>
          </p:nvSpPr>
          <p:spPr>
            <a:xfrm>
              <a:off x="9644152" y="3997311"/>
              <a:ext cx="890219" cy="338554"/>
            </a:xfrm>
            <a:prstGeom prst="rect">
              <a:avLst/>
            </a:prstGeom>
            <a:noFill/>
          </p:spPr>
          <p:txBody>
            <a:bodyPr wrap="square" lIns="90964" tIns="45482" rIns="90964" bIns="45482" rtlCol="0">
              <a:spAutoFit/>
            </a:bodyPr>
            <a:lstStyle/>
            <a:p>
              <a:pPr algn="ctr"/>
              <a:r>
                <a:rPr lang="en-US" sz="1600" b="1" u="sng" dirty="0"/>
                <a:t>57%</a:t>
              </a:r>
            </a:p>
          </p:txBody>
        </p:sp>
        <p:pic>
          <p:nvPicPr>
            <p:cNvPr id="24" name="Picture 2" descr="Image result for clipart picture of tv">
              <a:extLst>
                <a:ext uri="{FF2B5EF4-FFF2-40B4-BE49-F238E27FC236}">
                  <a16:creationId xmlns:a16="http://schemas.microsoft.com/office/drawing/2014/main" id="{549EC58C-D96C-4F19-9B6C-7DF4E728383C}"/>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9198450" y="4009528"/>
              <a:ext cx="476391" cy="314121"/>
            </a:xfrm>
            <a:prstGeom prst="rect">
              <a:avLst/>
            </a:prstGeom>
            <a:noFill/>
            <a:extLst>
              <a:ext uri="{909E8E84-426E-40DD-AFC4-6F175D3DCCD1}">
                <a14:hiddenFill xmlns:a14="http://schemas.microsoft.com/office/drawing/2010/main">
                  <a:solidFill>
                    <a:srgbClr val="FFFFFF"/>
                  </a:solidFill>
                </a14:hiddenFill>
              </a:ext>
            </a:extLst>
          </p:spPr>
        </p:pic>
      </p:grpSp>
      <p:sp>
        <p:nvSpPr>
          <p:cNvPr id="29" name="Rectangle 28">
            <a:extLst>
              <a:ext uri="{FF2B5EF4-FFF2-40B4-BE49-F238E27FC236}">
                <a16:creationId xmlns:a16="http://schemas.microsoft.com/office/drawing/2014/main" id="{06787B3C-7ADC-4019-84F0-EC0CEE900446}"/>
              </a:ext>
            </a:extLst>
          </p:cNvPr>
          <p:cNvSpPr/>
          <p:nvPr/>
        </p:nvSpPr>
        <p:spPr>
          <a:xfrm>
            <a:off x="8521862" y="4602364"/>
            <a:ext cx="2580775" cy="646331"/>
          </a:xfrm>
          <a:prstGeom prst="rect">
            <a:avLst/>
          </a:prstGeom>
        </p:spPr>
        <p:txBody>
          <a:bodyPr lIns="90964" tIns="45482" rIns="90964" bIns="45482">
            <a:spAutoFit/>
          </a:bodyPr>
          <a:lstStyle/>
          <a:p>
            <a:pPr algn="ctr"/>
            <a:r>
              <a:rPr lang="en-US" sz="1200" dirty="0"/>
              <a:t>“I have watched other shows or movies because my favorite </a:t>
            </a:r>
            <a:r>
              <a:rPr lang="en-US" sz="1200" b="1" dirty="0">
                <a:solidFill>
                  <a:srgbClr val="C00000"/>
                </a:solidFill>
              </a:rPr>
              <a:t>YouTube personality </a:t>
            </a:r>
            <a:r>
              <a:rPr lang="en-US" sz="1200" dirty="0"/>
              <a:t>was in it”</a:t>
            </a:r>
          </a:p>
        </p:txBody>
      </p:sp>
      <p:grpSp>
        <p:nvGrpSpPr>
          <p:cNvPr id="10" name="Group 9">
            <a:extLst>
              <a:ext uri="{FF2B5EF4-FFF2-40B4-BE49-F238E27FC236}">
                <a16:creationId xmlns:a16="http://schemas.microsoft.com/office/drawing/2014/main" id="{6BA978BB-4E0F-4CE2-9569-ECA702E73E0D}"/>
              </a:ext>
            </a:extLst>
          </p:cNvPr>
          <p:cNvGrpSpPr/>
          <p:nvPr/>
        </p:nvGrpSpPr>
        <p:grpSpPr>
          <a:xfrm>
            <a:off x="1726516" y="5375731"/>
            <a:ext cx="1803392" cy="338554"/>
            <a:chOff x="1794308" y="5375731"/>
            <a:chExt cx="1803392" cy="338554"/>
          </a:xfrm>
        </p:grpSpPr>
        <p:sp>
          <p:nvSpPr>
            <p:cNvPr id="32" name="TextBox 31">
              <a:extLst>
                <a:ext uri="{FF2B5EF4-FFF2-40B4-BE49-F238E27FC236}">
                  <a16:creationId xmlns:a16="http://schemas.microsoft.com/office/drawing/2014/main" id="{F7268DD3-C1ED-4BA5-884C-1264855866B0}"/>
                </a:ext>
              </a:extLst>
            </p:cNvPr>
            <p:cNvSpPr txBox="1"/>
            <p:nvPr/>
          </p:nvSpPr>
          <p:spPr>
            <a:xfrm>
              <a:off x="2707481" y="5375731"/>
              <a:ext cx="890219" cy="338554"/>
            </a:xfrm>
            <a:prstGeom prst="rect">
              <a:avLst/>
            </a:prstGeom>
            <a:noFill/>
          </p:spPr>
          <p:txBody>
            <a:bodyPr wrap="square" lIns="90964" tIns="45482" rIns="90964" bIns="45482" rtlCol="0">
              <a:spAutoFit/>
            </a:bodyPr>
            <a:lstStyle/>
            <a:p>
              <a:pPr algn="ctr"/>
              <a:r>
                <a:rPr lang="en-US" sz="1600" dirty="0"/>
                <a:t>42%</a:t>
              </a:r>
            </a:p>
          </p:txBody>
        </p:sp>
        <p:pic>
          <p:nvPicPr>
            <p:cNvPr id="39" name="Picture 2" descr="Related image">
              <a:extLst>
                <a:ext uri="{FF2B5EF4-FFF2-40B4-BE49-F238E27FC236}">
                  <a16:creationId xmlns:a16="http://schemas.microsoft.com/office/drawing/2014/main" id="{98AB23DB-B463-4334-BFF3-C947BD48A4FC}"/>
                </a:ext>
              </a:extLst>
            </p:cNvPr>
            <p:cNvPicPr>
              <a:picLocks noChangeAspect="1" noChangeArrowheads="1"/>
            </p:cNvPicPr>
            <p:nvPr/>
          </p:nvPicPr>
          <p:blipFill rotWithShape="1">
            <a:blip r:embed="rId9" cstate="print">
              <a:clrChange>
                <a:clrFrom>
                  <a:srgbClr val="FEFEFC"/>
                </a:clrFrom>
                <a:clrTo>
                  <a:srgbClr val="FEFEFC">
                    <a:alpha val="0"/>
                  </a:srgbClr>
                </a:clrTo>
              </a:clrChange>
              <a:extLst>
                <a:ext uri="{28A0092B-C50C-407E-A947-70E740481C1C}">
                  <a14:useLocalDpi xmlns:a14="http://schemas.microsoft.com/office/drawing/2010/main"/>
                </a:ext>
              </a:extLst>
            </a:blip>
            <a:srcRect/>
            <a:stretch/>
          </p:blipFill>
          <p:spPr bwMode="auto">
            <a:xfrm>
              <a:off x="1794308" y="5390884"/>
              <a:ext cx="1106842" cy="30824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Group 11">
            <a:extLst>
              <a:ext uri="{FF2B5EF4-FFF2-40B4-BE49-F238E27FC236}">
                <a16:creationId xmlns:a16="http://schemas.microsoft.com/office/drawing/2014/main" id="{AA3327A6-B557-4829-8470-0C05263EC449}"/>
              </a:ext>
            </a:extLst>
          </p:cNvPr>
          <p:cNvGrpSpPr/>
          <p:nvPr/>
        </p:nvGrpSpPr>
        <p:grpSpPr>
          <a:xfrm>
            <a:off x="5233799" y="5370752"/>
            <a:ext cx="1813900" cy="338554"/>
            <a:chOff x="5233799" y="5370752"/>
            <a:chExt cx="1813900" cy="338554"/>
          </a:xfrm>
        </p:grpSpPr>
        <p:sp>
          <p:nvSpPr>
            <p:cNvPr id="41" name="TextBox 40">
              <a:extLst>
                <a:ext uri="{FF2B5EF4-FFF2-40B4-BE49-F238E27FC236}">
                  <a16:creationId xmlns:a16="http://schemas.microsoft.com/office/drawing/2014/main" id="{D4F38813-BC90-4C8F-89E2-EB84E3B1A187}"/>
                </a:ext>
              </a:extLst>
            </p:cNvPr>
            <p:cNvSpPr txBox="1"/>
            <p:nvPr/>
          </p:nvSpPr>
          <p:spPr>
            <a:xfrm>
              <a:off x="6157480" y="5370752"/>
              <a:ext cx="890219" cy="338554"/>
            </a:xfrm>
            <a:prstGeom prst="rect">
              <a:avLst/>
            </a:prstGeom>
            <a:noFill/>
          </p:spPr>
          <p:txBody>
            <a:bodyPr wrap="square" lIns="90964" tIns="45482" rIns="90964" bIns="45482" rtlCol="0">
              <a:spAutoFit/>
            </a:bodyPr>
            <a:lstStyle/>
            <a:p>
              <a:pPr algn="ctr"/>
              <a:r>
                <a:rPr lang="en-US" sz="1600" dirty="0"/>
                <a:t>51%</a:t>
              </a:r>
            </a:p>
          </p:txBody>
        </p:sp>
        <p:pic>
          <p:nvPicPr>
            <p:cNvPr id="43" name="Picture 2" descr="Related image">
              <a:extLst>
                <a:ext uri="{FF2B5EF4-FFF2-40B4-BE49-F238E27FC236}">
                  <a16:creationId xmlns:a16="http://schemas.microsoft.com/office/drawing/2014/main" id="{51E1DC6C-04D0-452B-95B5-7A4857BC8A54}"/>
                </a:ext>
              </a:extLst>
            </p:cNvPr>
            <p:cNvPicPr>
              <a:picLocks noChangeAspect="1" noChangeArrowheads="1"/>
            </p:cNvPicPr>
            <p:nvPr/>
          </p:nvPicPr>
          <p:blipFill rotWithShape="1">
            <a:blip r:embed="rId9" cstate="print">
              <a:clrChange>
                <a:clrFrom>
                  <a:srgbClr val="FEFEFC"/>
                </a:clrFrom>
                <a:clrTo>
                  <a:srgbClr val="FEFEFC">
                    <a:alpha val="0"/>
                  </a:srgbClr>
                </a:clrTo>
              </a:clrChange>
              <a:extLst>
                <a:ext uri="{28A0092B-C50C-407E-A947-70E740481C1C}">
                  <a14:useLocalDpi xmlns:a14="http://schemas.microsoft.com/office/drawing/2010/main"/>
                </a:ext>
              </a:extLst>
            </a:blip>
            <a:srcRect/>
            <a:stretch/>
          </p:blipFill>
          <p:spPr bwMode="auto">
            <a:xfrm>
              <a:off x="5233799" y="5385905"/>
              <a:ext cx="1106842" cy="30824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 name="Group 12">
            <a:extLst>
              <a:ext uri="{FF2B5EF4-FFF2-40B4-BE49-F238E27FC236}">
                <a16:creationId xmlns:a16="http://schemas.microsoft.com/office/drawing/2014/main" id="{F3EE7842-9CC5-411E-94E0-A4F010DC6A2A}"/>
              </a:ext>
            </a:extLst>
          </p:cNvPr>
          <p:cNvGrpSpPr/>
          <p:nvPr/>
        </p:nvGrpSpPr>
        <p:grpSpPr>
          <a:xfrm>
            <a:off x="9041585" y="5370408"/>
            <a:ext cx="1765299" cy="338554"/>
            <a:chOff x="9041585" y="5370408"/>
            <a:chExt cx="1765299" cy="338554"/>
          </a:xfrm>
        </p:grpSpPr>
        <p:sp>
          <p:nvSpPr>
            <p:cNvPr id="23" name="TextBox 22">
              <a:extLst>
                <a:ext uri="{FF2B5EF4-FFF2-40B4-BE49-F238E27FC236}">
                  <a16:creationId xmlns:a16="http://schemas.microsoft.com/office/drawing/2014/main" id="{7EF144E9-F4B1-471D-86DD-C8CBF8DB2481}"/>
                </a:ext>
              </a:extLst>
            </p:cNvPr>
            <p:cNvSpPr txBox="1"/>
            <p:nvPr/>
          </p:nvSpPr>
          <p:spPr>
            <a:xfrm>
              <a:off x="9916665" y="5370408"/>
              <a:ext cx="890219" cy="338554"/>
            </a:xfrm>
            <a:prstGeom prst="rect">
              <a:avLst/>
            </a:prstGeom>
            <a:noFill/>
          </p:spPr>
          <p:txBody>
            <a:bodyPr wrap="square" lIns="90964" tIns="45482" rIns="90964" bIns="45482" rtlCol="0">
              <a:spAutoFit/>
            </a:bodyPr>
            <a:lstStyle/>
            <a:p>
              <a:pPr algn="ctr"/>
              <a:r>
                <a:rPr lang="en-US" sz="1600" dirty="0"/>
                <a:t>47%</a:t>
              </a:r>
            </a:p>
          </p:txBody>
        </p:sp>
        <p:pic>
          <p:nvPicPr>
            <p:cNvPr id="45" name="Picture 2" descr="Related image">
              <a:extLst>
                <a:ext uri="{FF2B5EF4-FFF2-40B4-BE49-F238E27FC236}">
                  <a16:creationId xmlns:a16="http://schemas.microsoft.com/office/drawing/2014/main" id="{DBBC2E23-1A1E-4E34-B4F0-449E36E28A62}"/>
                </a:ext>
              </a:extLst>
            </p:cNvPr>
            <p:cNvPicPr>
              <a:picLocks noChangeAspect="1" noChangeArrowheads="1"/>
            </p:cNvPicPr>
            <p:nvPr/>
          </p:nvPicPr>
          <p:blipFill rotWithShape="1">
            <a:blip r:embed="rId9" cstate="print">
              <a:clrChange>
                <a:clrFrom>
                  <a:srgbClr val="FEFEFC"/>
                </a:clrFrom>
                <a:clrTo>
                  <a:srgbClr val="FEFEFC">
                    <a:alpha val="0"/>
                  </a:srgbClr>
                </a:clrTo>
              </a:clrChange>
              <a:extLst>
                <a:ext uri="{28A0092B-C50C-407E-A947-70E740481C1C}">
                  <a14:useLocalDpi xmlns:a14="http://schemas.microsoft.com/office/drawing/2010/main"/>
                </a:ext>
              </a:extLst>
            </a:blip>
            <a:srcRect/>
            <a:stretch/>
          </p:blipFill>
          <p:spPr bwMode="auto">
            <a:xfrm>
              <a:off x="9041585" y="5385561"/>
              <a:ext cx="1106842" cy="308249"/>
            </a:xfrm>
            <a:prstGeom prst="rect">
              <a:avLst/>
            </a:prstGeom>
            <a:noFill/>
            <a:extLst>
              <a:ext uri="{909E8E84-426E-40DD-AFC4-6F175D3DCCD1}">
                <a14:hiddenFill xmlns:a14="http://schemas.microsoft.com/office/drawing/2010/main">
                  <a:solidFill>
                    <a:srgbClr val="FFFFFF"/>
                  </a:solidFill>
                </a14:hiddenFill>
              </a:ext>
            </a:extLst>
          </p:spPr>
        </p:pic>
      </p:grpSp>
      <p:pic>
        <p:nvPicPr>
          <p:cNvPr id="34" name="Picture 33"/>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9537312" y="6652413"/>
            <a:ext cx="2247046" cy="124162"/>
          </a:xfrm>
          <a:prstGeom prst="rect">
            <a:avLst/>
          </a:prstGeom>
        </p:spPr>
      </p:pic>
      <p:sp>
        <p:nvSpPr>
          <p:cNvPr id="35" name="TextBox 34"/>
          <p:cNvSpPr txBox="1"/>
          <p:nvPr/>
        </p:nvSpPr>
        <p:spPr>
          <a:xfrm>
            <a:off x="11784358" y="6575995"/>
            <a:ext cx="407642" cy="276999"/>
          </a:xfrm>
          <a:prstGeom prst="rect">
            <a:avLst/>
          </a:prstGeom>
          <a:noFill/>
        </p:spPr>
        <p:txBody>
          <a:bodyPr wrap="square" lIns="45473" tIns="22719" rIns="45473" bIns="22719" rtlCol="0">
            <a:spAutoFit/>
          </a:bodyPr>
          <a:lstStyle/>
          <a:p>
            <a:pPr algn="ctr" defTabSz="583090"/>
            <a:r>
              <a:rPr lang="en-US" sz="1500" dirty="0">
                <a:solidFill>
                  <a:srgbClr val="C0C1BF"/>
                </a:solidFill>
              </a:rPr>
              <a:t>31</a:t>
            </a:r>
          </a:p>
        </p:txBody>
      </p:sp>
    </p:spTree>
    <p:extLst>
      <p:ext uri="{BB962C8B-B14F-4D97-AF65-F5344CB8AC3E}">
        <p14:creationId xmlns:p14="http://schemas.microsoft.com/office/powerpoint/2010/main" val="27207494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rgbClr val="00A4A8"/>
        </a:solidFill>
        <a:effectLst/>
      </p:bgPr>
    </p:bg>
    <p:spTree>
      <p:nvGrpSpPr>
        <p:cNvPr id="1" name=""/>
        <p:cNvGrpSpPr/>
        <p:nvPr/>
      </p:nvGrpSpPr>
      <p:grpSpPr>
        <a:xfrm>
          <a:off x="0" y="0"/>
          <a:ext cx="0" cy="0"/>
          <a:chOff x="0" y="0"/>
          <a:chExt cx="0" cy="0"/>
        </a:xfrm>
      </p:grpSpPr>
      <p:pic>
        <p:nvPicPr>
          <p:cNvPr id="33" name="Picture 4" descr="Image result for WHITE TABLET no background">
            <a:extLst>
              <a:ext uri="{FF2B5EF4-FFF2-40B4-BE49-F238E27FC236}">
                <a16:creationId xmlns:a16="http://schemas.microsoft.com/office/drawing/2014/main" id="{56212554-2155-4DEF-A238-CDA88EBBCC7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84421" y="826505"/>
            <a:ext cx="8823158" cy="5330950"/>
          </a:xfrm>
          <a:prstGeom prst="rect">
            <a:avLst/>
          </a:prstGeom>
          <a:noFill/>
          <a:extLst>
            <a:ext uri="{909E8E84-426E-40DD-AFC4-6F175D3DCCD1}">
              <a14:hiddenFill xmlns:a14="http://schemas.microsoft.com/office/drawing/2010/main">
                <a:solidFill>
                  <a:srgbClr val="FFFFFF"/>
                </a:solidFill>
              </a14:hiddenFill>
            </a:ext>
          </a:extLst>
        </p:spPr>
      </p:pic>
      <p:sp>
        <p:nvSpPr>
          <p:cNvPr id="9" name="Text Placeholder 3">
            <a:extLst>
              <a:ext uri="{FF2B5EF4-FFF2-40B4-BE49-F238E27FC236}">
                <a16:creationId xmlns:a16="http://schemas.microsoft.com/office/drawing/2014/main" id="{44BCEE0D-8C96-4558-8C2E-EB987CBC9BA5}"/>
              </a:ext>
            </a:extLst>
          </p:cNvPr>
          <p:cNvSpPr txBox="1">
            <a:spLocks/>
          </p:cNvSpPr>
          <p:nvPr/>
        </p:nvSpPr>
        <p:spPr>
          <a:xfrm>
            <a:off x="40791" y="6447918"/>
            <a:ext cx="7909368" cy="390244"/>
          </a:xfrm>
          <a:prstGeom prst="rect">
            <a:avLst/>
          </a:prstGeom>
        </p:spPr>
        <p:txBody>
          <a:bodyPr vert="horz" lIns="90964" tIns="45482" rIns="90964" bIns="45482"/>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800" dirty="0">
                <a:solidFill>
                  <a:schemeClr val="bg1"/>
                </a:solidFill>
              </a:rPr>
              <a:t>Source: VAB / Research Now “Program Engagement” Survey, April 2018. TV-Q13: Please rate how much you agree or disagree with the following statements; YouTube- Q18: Please rate how much you agree or disagree with the following statements. % of Respondents who agree-Top 2 Box (net). Adults = A18+, Millennials = A18-34.  Total Respondents=1,001.</a:t>
            </a:r>
          </a:p>
        </p:txBody>
      </p:sp>
      <p:sp>
        <p:nvSpPr>
          <p:cNvPr id="2" name="Title 1">
            <a:extLst>
              <a:ext uri="{FF2B5EF4-FFF2-40B4-BE49-F238E27FC236}">
                <a16:creationId xmlns:a16="http://schemas.microsoft.com/office/drawing/2014/main" id="{AD1312D9-EF8E-43C4-9068-336790E7A1B7}"/>
              </a:ext>
            </a:extLst>
          </p:cNvPr>
          <p:cNvSpPr>
            <a:spLocks noGrp="1"/>
          </p:cNvSpPr>
          <p:nvPr>
            <p:ph type="ctrTitle"/>
          </p:nvPr>
        </p:nvSpPr>
        <p:spPr>
          <a:xfrm>
            <a:off x="198555" y="410082"/>
            <a:ext cx="11346995" cy="915019"/>
          </a:xfrm>
        </p:spPr>
        <p:txBody>
          <a:bodyPr/>
          <a:lstStyle/>
          <a:p>
            <a:r>
              <a:rPr lang="en-US" sz="2400" dirty="0">
                <a:solidFill>
                  <a:schemeClr val="bg1"/>
                </a:solidFill>
              </a:rPr>
              <a:t>There Is An Equal Level Of Interest &amp; Escapism For Millennials Between Ad-Supported </a:t>
            </a:r>
            <a:br>
              <a:rPr lang="en-US" sz="2400" dirty="0">
                <a:solidFill>
                  <a:schemeClr val="bg1"/>
                </a:solidFill>
              </a:rPr>
            </a:br>
            <a:r>
              <a:rPr lang="en-US" sz="2400" dirty="0">
                <a:solidFill>
                  <a:schemeClr val="bg1"/>
                </a:solidFill>
              </a:rPr>
              <a:t>TV Shows &amp; Original YouTube Content</a:t>
            </a:r>
          </a:p>
        </p:txBody>
      </p:sp>
      <p:sp>
        <p:nvSpPr>
          <p:cNvPr id="12" name="TextBox 11">
            <a:extLst>
              <a:ext uri="{FF2B5EF4-FFF2-40B4-BE49-F238E27FC236}">
                <a16:creationId xmlns:a16="http://schemas.microsoft.com/office/drawing/2014/main" id="{88C790DC-8C8F-4842-B498-5CA34814DD2A}"/>
              </a:ext>
            </a:extLst>
          </p:cNvPr>
          <p:cNvSpPr txBox="1"/>
          <p:nvPr/>
        </p:nvSpPr>
        <p:spPr>
          <a:xfrm>
            <a:off x="2937157" y="2658856"/>
            <a:ext cx="3157799" cy="522740"/>
          </a:xfrm>
          <a:prstGeom prst="rect">
            <a:avLst/>
          </a:prstGeom>
          <a:noFill/>
        </p:spPr>
        <p:txBody>
          <a:bodyPr wrap="square" lIns="90964" tIns="45482" rIns="90964" bIns="45482" rtlCol="0">
            <a:spAutoFit/>
          </a:bodyPr>
          <a:lstStyle>
            <a:defPPr>
              <a:defRPr lang="en-US"/>
            </a:defPPr>
            <a:lvl1pPr>
              <a:defRPr sz="1400">
                <a:latin typeface="MV Boli" panose="02000500030200090000" pitchFamily="2" charset="0"/>
                <a:cs typeface="MV Boli" panose="02000500030200090000" pitchFamily="2" charset="0"/>
              </a:defRPr>
            </a:lvl1pPr>
          </a:lstStyle>
          <a:p>
            <a:pPr algn="ctr"/>
            <a:r>
              <a:rPr lang="en-US" dirty="0">
                <a:solidFill>
                  <a:schemeClr val="bg1"/>
                </a:solidFill>
              </a:rPr>
              <a:t>“I try to watch every new episode of my favorite TV programs</a:t>
            </a:r>
          </a:p>
        </p:txBody>
      </p:sp>
      <p:sp>
        <p:nvSpPr>
          <p:cNvPr id="13" name="TextBox 12">
            <a:extLst>
              <a:ext uri="{FF2B5EF4-FFF2-40B4-BE49-F238E27FC236}">
                <a16:creationId xmlns:a16="http://schemas.microsoft.com/office/drawing/2014/main" id="{769FD353-D745-43E3-A75A-8F4B7B157B0D}"/>
              </a:ext>
            </a:extLst>
          </p:cNvPr>
          <p:cNvSpPr txBox="1"/>
          <p:nvPr/>
        </p:nvSpPr>
        <p:spPr>
          <a:xfrm>
            <a:off x="6271062" y="2658856"/>
            <a:ext cx="2870726" cy="522740"/>
          </a:xfrm>
          <a:prstGeom prst="rect">
            <a:avLst/>
          </a:prstGeom>
          <a:noFill/>
        </p:spPr>
        <p:txBody>
          <a:bodyPr wrap="square" lIns="90964" tIns="45482" rIns="90964" bIns="45482" rtlCol="0">
            <a:spAutoFit/>
          </a:bodyPr>
          <a:lstStyle>
            <a:defPPr>
              <a:defRPr lang="en-US"/>
            </a:defPPr>
            <a:lvl1pPr>
              <a:defRPr sz="1400">
                <a:latin typeface="MV Boli" panose="02000500030200090000" pitchFamily="2" charset="0"/>
                <a:cs typeface="MV Boli" panose="02000500030200090000" pitchFamily="2" charset="0"/>
              </a:defRPr>
            </a:lvl1pPr>
          </a:lstStyle>
          <a:p>
            <a:pPr algn="ctr"/>
            <a:r>
              <a:rPr lang="en-US" dirty="0">
                <a:solidFill>
                  <a:schemeClr val="bg1"/>
                </a:solidFill>
              </a:rPr>
              <a:t>“Watching my favorite TV shows is my 'me-time‘”</a:t>
            </a:r>
          </a:p>
        </p:txBody>
      </p:sp>
      <p:sp>
        <p:nvSpPr>
          <p:cNvPr id="15" name="TextBox 14">
            <a:extLst>
              <a:ext uri="{FF2B5EF4-FFF2-40B4-BE49-F238E27FC236}">
                <a16:creationId xmlns:a16="http://schemas.microsoft.com/office/drawing/2014/main" id="{45CBFE31-424C-4E40-9E93-4DA5B3581556}"/>
              </a:ext>
            </a:extLst>
          </p:cNvPr>
          <p:cNvSpPr txBox="1"/>
          <p:nvPr/>
        </p:nvSpPr>
        <p:spPr>
          <a:xfrm>
            <a:off x="3677889" y="3257447"/>
            <a:ext cx="1676403" cy="469077"/>
          </a:xfrm>
          <a:prstGeom prst="rect">
            <a:avLst/>
          </a:prstGeom>
          <a:noFill/>
        </p:spPr>
        <p:txBody>
          <a:bodyPr wrap="square" lIns="90964" tIns="45482" rIns="90964" bIns="45482" rtlCol="0">
            <a:spAutoFit/>
          </a:bodyPr>
          <a:lstStyle/>
          <a:p>
            <a:pPr algn="ctr"/>
            <a:r>
              <a:rPr lang="en-US" sz="2400" b="1" dirty="0">
                <a:solidFill>
                  <a:srgbClr val="3682B4"/>
                </a:solidFill>
              </a:rPr>
              <a:t>73%</a:t>
            </a:r>
          </a:p>
        </p:txBody>
      </p:sp>
      <p:sp>
        <p:nvSpPr>
          <p:cNvPr id="16" name="TextBox 15">
            <a:extLst>
              <a:ext uri="{FF2B5EF4-FFF2-40B4-BE49-F238E27FC236}">
                <a16:creationId xmlns:a16="http://schemas.microsoft.com/office/drawing/2014/main" id="{96B1E277-1175-4733-9F55-F54E950887C8}"/>
              </a:ext>
            </a:extLst>
          </p:cNvPr>
          <p:cNvSpPr txBox="1"/>
          <p:nvPr/>
        </p:nvSpPr>
        <p:spPr>
          <a:xfrm>
            <a:off x="6868258" y="4632812"/>
            <a:ext cx="1676403" cy="469077"/>
          </a:xfrm>
          <a:prstGeom prst="rect">
            <a:avLst/>
          </a:prstGeom>
          <a:noFill/>
        </p:spPr>
        <p:txBody>
          <a:bodyPr wrap="square" lIns="90964" tIns="45482" rIns="90964" bIns="45482" rtlCol="0">
            <a:spAutoFit/>
          </a:bodyPr>
          <a:lstStyle/>
          <a:p>
            <a:pPr algn="ctr"/>
            <a:r>
              <a:rPr lang="en-US" sz="2400" b="1" dirty="0">
                <a:solidFill>
                  <a:srgbClr val="FF0000"/>
                </a:solidFill>
              </a:rPr>
              <a:t>73%</a:t>
            </a:r>
          </a:p>
        </p:txBody>
      </p:sp>
      <p:grpSp>
        <p:nvGrpSpPr>
          <p:cNvPr id="17" name="Group 16">
            <a:extLst>
              <a:ext uri="{FF2B5EF4-FFF2-40B4-BE49-F238E27FC236}">
                <a16:creationId xmlns:a16="http://schemas.microsoft.com/office/drawing/2014/main" id="{D25D0B71-D47F-4744-AC11-43D83F6D46C8}"/>
              </a:ext>
            </a:extLst>
          </p:cNvPr>
          <p:cNvGrpSpPr/>
          <p:nvPr/>
        </p:nvGrpSpPr>
        <p:grpSpPr>
          <a:xfrm>
            <a:off x="4282469" y="5853198"/>
            <a:ext cx="3777894" cy="307777"/>
            <a:chOff x="1971738" y="5597924"/>
            <a:chExt cx="3777894" cy="307777"/>
          </a:xfrm>
        </p:grpSpPr>
        <p:grpSp>
          <p:nvGrpSpPr>
            <p:cNvPr id="18" name="Group 17">
              <a:extLst>
                <a:ext uri="{FF2B5EF4-FFF2-40B4-BE49-F238E27FC236}">
                  <a16:creationId xmlns:a16="http://schemas.microsoft.com/office/drawing/2014/main" id="{954EFC08-F6D4-4507-8077-6291A2FE75AC}"/>
                </a:ext>
              </a:extLst>
            </p:cNvPr>
            <p:cNvGrpSpPr/>
            <p:nvPr/>
          </p:nvGrpSpPr>
          <p:grpSpPr>
            <a:xfrm>
              <a:off x="3318356" y="5597924"/>
              <a:ext cx="2431276" cy="307777"/>
              <a:chOff x="3123848" y="5418494"/>
              <a:chExt cx="2431276" cy="307777"/>
            </a:xfrm>
          </p:grpSpPr>
          <p:sp>
            <p:nvSpPr>
              <p:cNvPr id="22" name="Rectangle 21">
                <a:extLst>
                  <a:ext uri="{FF2B5EF4-FFF2-40B4-BE49-F238E27FC236}">
                    <a16:creationId xmlns:a16="http://schemas.microsoft.com/office/drawing/2014/main" id="{8AA70C6C-BB6A-44E1-A4DD-0F3E843B1AC5}"/>
                  </a:ext>
                </a:extLst>
              </p:cNvPr>
              <p:cNvSpPr/>
              <p:nvPr/>
            </p:nvSpPr>
            <p:spPr>
              <a:xfrm>
                <a:off x="3123848" y="5481737"/>
                <a:ext cx="190834" cy="181293"/>
              </a:xfrm>
              <a:prstGeom prst="rect">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23" name="TextBox 22">
                <a:extLst>
                  <a:ext uri="{FF2B5EF4-FFF2-40B4-BE49-F238E27FC236}">
                    <a16:creationId xmlns:a16="http://schemas.microsoft.com/office/drawing/2014/main" id="{305B2EFC-4988-4B99-9315-6172E5398FBE}"/>
                  </a:ext>
                </a:extLst>
              </p:cNvPr>
              <p:cNvSpPr txBox="1"/>
              <p:nvPr/>
            </p:nvSpPr>
            <p:spPr>
              <a:xfrm>
                <a:off x="3303639" y="5418494"/>
                <a:ext cx="2251485" cy="307777"/>
              </a:xfrm>
              <a:prstGeom prst="rect">
                <a:avLst/>
              </a:prstGeom>
              <a:noFill/>
            </p:spPr>
            <p:txBody>
              <a:bodyPr wrap="square" rtlCol="0">
                <a:spAutoFit/>
              </a:bodyPr>
              <a:lstStyle/>
              <a:p>
                <a:pPr algn="ctr"/>
                <a:r>
                  <a:rPr lang="en-US" sz="1400" b="1" dirty="0">
                    <a:solidFill>
                      <a:schemeClr val="bg1"/>
                    </a:solidFill>
                  </a:rPr>
                  <a:t>YouTube Original Video</a:t>
                </a:r>
              </a:p>
            </p:txBody>
          </p:sp>
        </p:grpSp>
        <p:grpSp>
          <p:nvGrpSpPr>
            <p:cNvPr id="19" name="Group 18">
              <a:extLst>
                <a:ext uri="{FF2B5EF4-FFF2-40B4-BE49-F238E27FC236}">
                  <a16:creationId xmlns:a16="http://schemas.microsoft.com/office/drawing/2014/main" id="{654B8CBD-7911-4C07-81A9-CE4BE6DB3668}"/>
                </a:ext>
              </a:extLst>
            </p:cNvPr>
            <p:cNvGrpSpPr/>
            <p:nvPr/>
          </p:nvGrpSpPr>
          <p:grpSpPr>
            <a:xfrm>
              <a:off x="1971738" y="5597924"/>
              <a:ext cx="1273580" cy="307777"/>
              <a:chOff x="5323290" y="5431194"/>
              <a:chExt cx="1273580" cy="307777"/>
            </a:xfrm>
          </p:grpSpPr>
          <p:sp>
            <p:nvSpPr>
              <p:cNvPr id="20" name="Rectangle 19">
                <a:extLst>
                  <a:ext uri="{FF2B5EF4-FFF2-40B4-BE49-F238E27FC236}">
                    <a16:creationId xmlns:a16="http://schemas.microsoft.com/office/drawing/2014/main" id="{8328ECB3-3B3E-432C-8171-573A9509CE33}"/>
                  </a:ext>
                </a:extLst>
              </p:cNvPr>
              <p:cNvSpPr/>
              <p:nvPr/>
            </p:nvSpPr>
            <p:spPr>
              <a:xfrm>
                <a:off x="5323290" y="5481737"/>
                <a:ext cx="190834" cy="181293"/>
              </a:xfrm>
              <a:prstGeom prst="rect">
                <a:avLst/>
              </a:prstGeom>
              <a:solidFill>
                <a:srgbClr val="3682B4"/>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sp>
            <p:nvSpPr>
              <p:cNvPr id="21" name="TextBox 20">
                <a:extLst>
                  <a:ext uri="{FF2B5EF4-FFF2-40B4-BE49-F238E27FC236}">
                    <a16:creationId xmlns:a16="http://schemas.microsoft.com/office/drawing/2014/main" id="{E055C0E1-2E5E-4B92-A90E-A2BF7042CD7D}"/>
                  </a:ext>
                </a:extLst>
              </p:cNvPr>
              <p:cNvSpPr txBox="1"/>
              <p:nvPr/>
            </p:nvSpPr>
            <p:spPr>
              <a:xfrm>
                <a:off x="5488724" y="5431194"/>
                <a:ext cx="1108146" cy="307777"/>
              </a:xfrm>
              <a:prstGeom prst="rect">
                <a:avLst/>
              </a:prstGeom>
              <a:noFill/>
            </p:spPr>
            <p:txBody>
              <a:bodyPr wrap="square" rtlCol="0">
                <a:spAutoFit/>
              </a:bodyPr>
              <a:lstStyle/>
              <a:p>
                <a:pPr algn="ctr"/>
                <a:r>
                  <a:rPr lang="en-US" sz="1400" b="1" dirty="0">
                    <a:solidFill>
                      <a:schemeClr val="bg1"/>
                    </a:solidFill>
                  </a:rPr>
                  <a:t>TV Show</a:t>
                </a:r>
              </a:p>
            </p:txBody>
          </p:sp>
        </p:grpSp>
      </p:grpSp>
      <p:graphicFrame>
        <p:nvGraphicFramePr>
          <p:cNvPr id="32" name="Diagram 31">
            <a:extLst>
              <a:ext uri="{FF2B5EF4-FFF2-40B4-BE49-F238E27FC236}">
                <a16:creationId xmlns:a16="http://schemas.microsoft.com/office/drawing/2014/main" id="{8520CC39-39BA-4A7F-B2C4-257C52F83CE4}"/>
              </a:ext>
            </a:extLst>
          </p:cNvPr>
          <p:cNvGraphicFramePr/>
          <p:nvPr>
            <p:extLst>
              <p:ext uri="{D42A27DB-BD31-4B8C-83A1-F6EECF244321}">
                <p14:modId xmlns:p14="http://schemas.microsoft.com/office/powerpoint/2010/main" val="269218648"/>
              </p:ext>
            </p:extLst>
          </p:nvPr>
        </p:nvGraphicFramePr>
        <p:xfrm>
          <a:off x="11099943" y="189854"/>
          <a:ext cx="1043545" cy="73524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cxnSp>
        <p:nvCxnSpPr>
          <p:cNvPr id="4" name="Straight Connector 3">
            <a:extLst>
              <a:ext uri="{FF2B5EF4-FFF2-40B4-BE49-F238E27FC236}">
                <a16:creationId xmlns:a16="http://schemas.microsoft.com/office/drawing/2014/main" id="{CB202B2A-C6C7-4AFC-B8A4-1D75DCD96255}"/>
              </a:ext>
            </a:extLst>
          </p:cNvPr>
          <p:cNvCxnSpPr>
            <a:cxnSpLocks/>
          </p:cNvCxnSpPr>
          <p:nvPr/>
        </p:nvCxnSpPr>
        <p:spPr>
          <a:xfrm>
            <a:off x="6096000" y="2343633"/>
            <a:ext cx="0" cy="2708628"/>
          </a:xfrm>
          <a:prstGeom prst="line">
            <a:avLst/>
          </a:prstGeom>
          <a:ln w="6350">
            <a:solidFill>
              <a:schemeClr val="bg1"/>
            </a:solidFill>
            <a:prstDash val="sysDash"/>
          </a:ln>
        </p:spPr>
        <p:style>
          <a:lnRef idx="2">
            <a:schemeClr val="dk1"/>
          </a:lnRef>
          <a:fillRef idx="0">
            <a:schemeClr val="dk1"/>
          </a:fillRef>
          <a:effectRef idx="1">
            <a:schemeClr val="dk1"/>
          </a:effectRef>
          <a:fontRef idx="minor">
            <a:schemeClr val="tx1"/>
          </a:fontRef>
        </p:style>
      </p:cxnSp>
      <p:sp>
        <p:nvSpPr>
          <p:cNvPr id="6" name="TextBox 5">
            <a:extLst>
              <a:ext uri="{FF2B5EF4-FFF2-40B4-BE49-F238E27FC236}">
                <a16:creationId xmlns:a16="http://schemas.microsoft.com/office/drawing/2014/main" id="{0CD0B6EF-65FA-4982-9E67-81CC294624A7}"/>
              </a:ext>
            </a:extLst>
          </p:cNvPr>
          <p:cNvSpPr txBox="1"/>
          <p:nvPr/>
        </p:nvSpPr>
        <p:spPr>
          <a:xfrm>
            <a:off x="5166441" y="1881965"/>
            <a:ext cx="1859118" cy="369332"/>
          </a:xfrm>
          <a:prstGeom prst="rect">
            <a:avLst/>
          </a:prstGeom>
          <a:noFill/>
        </p:spPr>
        <p:txBody>
          <a:bodyPr wrap="square" lIns="90964" tIns="45482" rIns="90964" bIns="45482" rtlCol="0">
            <a:spAutoFit/>
          </a:bodyPr>
          <a:lstStyle/>
          <a:p>
            <a:pPr algn="ctr"/>
            <a:r>
              <a:rPr lang="en-US" b="1" u="sng" dirty="0">
                <a:solidFill>
                  <a:schemeClr val="bg1"/>
                </a:solidFill>
              </a:rPr>
              <a:t>Millennials</a:t>
            </a:r>
          </a:p>
        </p:txBody>
      </p:sp>
      <p:sp>
        <p:nvSpPr>
          <p:cNvPr id="28" name="TextBox 27">
            <a:extLst>
              <a:ext uri="{FF2B5EF4-FFF2-40B4-BE49-F238E27FC236}">
                <a16:creationId xmlns:a16="http://schemas.microsoft.com/office/drawing/2014/main" id="{C9152E08-4927-4D64-9F26-6D2A6A6E57A6}"/>
              </a:ext>
            </a:extLst>
          </p:cNvPr>
          <p:cNvSpPr txBox="1"/>
          <p:nvPr/>
        </p:nvSpPr>
        <p:spPr>
          <a:xfrm>
            <a:off x="2937157" y="3870214"/>
            <a:ext cx="3157799" cy="738183"/>
          </a:xfrm>
          <a:prstGeom prst="rect">
            <a:avLst/>
          </a:prstGeom>
          <a:noFill/>
        </p:spPr>
        <p:txBody>
          <a:bodyPr wrap="square" lIns="90964" tIns="45482" rIns="90964" bIns="45482" rtlCol="0">
            <a:spAutoFit/>
          </a:bodyPr>
          <a:lstStyle>
            <a:defPPr>
              <a:defRPr lang="en-US"/>
            </a:defPPr>
            <a:lvl1pPr>
              <a:defRPr sz="1400">
                <a:latin typeface="MV Boli" panose="02000500030200090000" pitchFamily="2" charset="0"/>
                <a:cs typeface="MV Boli" panose="02000500030200090000" pitchFamily="2" charset="0"/>
              </a:defRPr>
            </a:lvl1pPr>
          </a:lstStyle>
          <a:p>
            <a:pPr algn="ctr"/>
            <a:r>
              <a:rPr lang="en-US" dirty="0">
                <a:solidFill>
                  <a:schemeClr val="bg1"/>
                </a:solidFill>
              </a:rPr>
              <a:t>“I try to watch every new video posted by my favorite YouTube personality”</a:t>
            </a:r>
          </a:p>
        </p:txBody>
      </p:sp>
      <p:sp>
        <p:nvSpPr>
          <p:cNvPr id="29" name="TextBox 28">
            <a:extLst>
              <a:ext uri="{FF2B5EF4-FFF2-40B4-BE49-F238E27FC236}">
                <a16:creationId xmlns:a16="http://schemas.microsoft.com/office/drawing/2014/main" id="{779F7AFF-99A2-4CE0-942A-352E1B14DD22}"/>
              </a:ext>
            </a:extLst>
          </p:cNvPr>
          <p:cNvSpPr txBox="1"/>
          <p:nvPr/>
        </p:nvSpPr>
        <p:spPr>
          <a:xfrm>
            <a:off x="3677889" y="4632812"/>
            <a:ext cx="1676403" cy="469077"/>
          </a:xfrm>
          <a:prstGeom prst="rect">
            <a:avLst/>
          </a:prstGeom>
          <a:noFill/>
        </p:spPr>
        <p:txBody>
          <a:bodyPr wrap="square" lIns="90964" tIns="45482" rIns="90964" bIns="45482" rtlCol="0">
            <a:spAutoFit/>
          </a:bodyPr>
          <a:lstStyle/>
          <a:p>
            <a:pPr algn="ctr"/>
            <a:r>
              <a:rPr lang="en-US" sz="2400" b="1" dirty="0">
                <a:solidFill>
                  <a:srgbClr val="FF0000"/>
                </a:solidFill>
              </a:rPr>
              <a:t>72%</a:t>
            </a:r>
          </a:p>
        </p:txBody>
      </p:sp>
      <p:sp>
        <p:nvSpPr>
          <p:cNvPr id="30" name="TextBox 29">
            <a:extLst>
              <a:ext uri="{FF2B5EF4-FFF2-40B4-BE49-F238E27FC236}">
                <a16:creationId xmlns:a16="http://schemas.microsoft.com/office/drawing/2014/main" id="{42960244-24D7-4FFF-BE91-6F84B8C2B342}"/>
              </a:ext>
            </a:extLst>
          </p:cNvPr>
          <p:cNvSpPr txBox="1"/>
          <p:nvPr/>
        </p:nvSpPr>
        <p:spPr>
          <a:xfrm>
            <a:off x="6127560" y="3866254"/>
            <a:ext cx="3157799" cy="522740"/>
          </a:xfrm>
          <a:prstGeom prst="rect">
            <a:avLst/>
          </a:prstGeom>
          <a:noFill/>
        </p:spPr>
        <p:txBody>
          <a:bodyPr wrap="square" lIns="90964" tIns="45482" rIns="90964" bIns="45482" rtlCol="0">
            <a:spAutoFit/>
          </a:bodyPr>
          <a:lstStyle>
            <a:defPPr>
              <a:defRPr lang="en-US"/>
            </a:defPPr>
            <a:lvl1pPr>
              <a:defRPr sz="1400">
                <a:latin typeface="MV Boli" panose="02000500030200090000" pitchFamily="2" charset="0"/>
                <a:cs typeface="MV Boli" panose="02000500030200090000" pitchFamily="2" charset="0"/>
              </a:defRPr>
            </a:lvl1pPr>
          </a:lstStyle>
          <a:p>
            <a:pPr algn="ctr"/>
            <a:r>
              <a:rPr lang="en-US" dirty="0">
                <a:solidFill>
                  <a:schemeClr val="bg1"/>
                </a:solidFill>
              </a:rPr>
              <a:t>“Watching my favorite YouTube personality is my 'me-time‘”</a:t>
            </a:r>
          </a:p>
        </p:txBody>
      </p:sp>
      <p:sp>
        <p:nvSpPr>
          <p:cNvPr id="31" name="TextBox 30">
            <a:extLst>
              <a:ext uri="{FF2B5EF4-FFF2-40B4-BE49-F238E27FC236}">
                <a16:creationId xmlns:a16="http://schemas.microsoft.com/office/drawing/2014/main" id="{76C16DD7-3895-47EF-8C80-C82CA2C4F186}"/>
              </a:ext>
            </a:extLst>
          </p:cNvPr>
          <p:cNvSpPr txBox="1"/>
          <p:nvPr/>
        </p:nvSpPr>
        <p:spPr>
          <a:xfrm>
            <a:off x="6868258" y="3257447"/>
            <a:ext cx="1676403" cy="469077"/>
          </a:xfrm>
          <a:prstGeom prst="rect">
            <a:avLst/>
          </a:prstGeom>
          <a:noFill/>
        </p:spPr>
        <p:txBody>
          <a:bodyPr wrap="square" lIns="90964" tIns="45482" rIns="90964" bIns="45482" rtlCol="0">
            <a:spAutoFit/>
          </a:bodyPr>
          <a:lstStyle/>
          <a:p>
            <a:pPr algn="ctr"/>
            <a:r>
              <a:rPr lang="en-US" sz="2400" b="1" dirty="0">
                <a:solidFill>
                  <a:srgbClr val="3682B4"/>
                </a:solidFill>
              </a:rPr>
              <a:t>74%</a:t>
            </a:r>
          </a:p>
        </p:txBody>
      </p:sp>
      <p:pic>
        <p:nvPicPr>
          <p:cNvPr id="24" name="Picture 23"/>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9537312" y="6652413"/>
            <a:ext cx="2247046" cy="124162"/>
          </a:xfrm>
          <a:prstGeom prst="rect">
            <a:avLst/>
          </a:prstGeom>
        </p:spPr>
      </p:pic>
      <p:sp>
        <p:nvSpPr>
          <p:cNvPr id="26" name="TextBox 25"/>
          <p:cNvSpPr txBox="1"/>
          <p:nvPr/>
        </p:nvSpPr>
        <p:spPr>
          <a:xfrm>
            <a:off x="11784358" y="6575995"/>
            <a:ext cx="407642" cy="276999"/>
          </a:xfrm>
          <a:prstGeom prst="rect">
            <a:avLst/>
          </a:prstGeom>
          <a:noFill/>
        </p:spPr>
        <p:txBody>
          <a:bodyPr wrap="square" lIns="45473" tIns="22719" rIns="45473" bIns="22719" rtlCol="0">
            <a:spAutoFit/>
          </a:bodyPr>
          <a:lstStyle/>
          <a:p>
            <a:pPr algn="ctr" defTabSz="583090"/>
            <a:r>
              <a:rPr lang="en-US" sz="1500" dirty="0">
                <a:solidFill>
                  <a:srgbClr val="C0C1BF"/>
                </a:solidFill>
              </a:rPr>
              <a:t>32</a:t>
            </a:r>
          </a:p>
        </p:txBody>
      </p:sp>
    </p:spTree>
    <p:extLst>
      <p:ext uri="{BB962C8B-B14F-4D97-AF65-F5344CB8AC3E}">
        <p14:creationId xmlns:p14="http://schemas.microsoft.com/office/powerpoint/2010/main" val="309103520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31" name="Rectangle 30"/>
          <p:cNvSpPr/>
          <p:nvPr/>
        </p:nvSpPr>
        <p:spPr>
          <a:xfrm>
            <a:off x="8297323" y="2959118"/>
            <a:ext cx="3286634" cy="2325019"/>
          </a:xfrm>
          <a:prstGeom prst="rect">
            <a:avLst/>
          </a:prstGeom>
          <a:solidFill>
            <a:schemeClr val="bg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B5559AE6-F7F0-402E-9CFB-5A64F5CA7C07}"/>
              </a:ext>
            </a:extLst>
          </p:cNvPr>
          <p:cNvSpPr/>
          <p:nvPr/>
        </p:nvSpPr>
        <p:spPr>
          <a:xfrm>
            <a:off x="8306850" y="2959120"/>
            <a:ext cx="3276598" cy="2325019"/>
          </a:xfrm>
          <a:prstGeom prst="rect">
            <a:avLst/>
          </a:prstGeom>
          <a:blipFill dpi="0" rotWithShape="1">
            <a:blip r:embed="rId3" cstate="print">
              <a:alphaModFix amt="21000"/>
              <a:extLst>
                <a:ext uri="{28A0092B-C50C-407E-A947-70E740481C1C}">
                  <a14:useLocalDpi xmlns:a14="http://schemas.microsoft.com/office/drawing/2010/main"/>
                </a:ext>
              </a:extLst>
            </a:blip>
            <a:srcRect/>
            <a:stretch>
              <a:fillRect/>
            </a:stretch>
          </a:blipFill>
          <a:ln>
            <a:solidFill>
              <a:schemeClr val="tx1"/>
            </a:solidFill>
          </a:ln>
          <a:effectLst>
            <a:outerShdw blurRad="40000" dist="23000" dir="5400000" rotWithShape="0">
              <a:srgbClr val="000000">
                <a:alpha val="90000"/>
              </a:srgbClr>
            </a:outerShdw>
          </a:effectLst>
        </p:spPr>
        <p:style>
          <a:lnRef idx="1">
            <a:schemeClr val="accent1"/>
          </a:lnRef>
          <a:fillRef idx="3">
            <a:schemeClr val="accent1"/>
          </a:fillRef>
          <a:effectRef idx="2">
            <a:schemeClr val="accent1"/>
          </a:effectRef>
          <a:fontRef idx="minor">
            <a:schemeClr val="lt1"/>
          </a:fontRef>
        </p:style>
        <p:txBody>
          <a:bodyPr lIns="90964" tIns="45482" rIns="90964" bIns="45482" rtlCol="0" anchor="ctr"/>
          <a:lstStyle/>
          <a:p>
            <a:pPr algn="ctr"/>
            <a:endParaRPr lang="en-US"/>
          </a:p>
        </p:txBody>
      </p:sp>
      <p:grpSp>
        <p:nvGrpSpPr>
          <p:cNvPr id="6" name="Group 5">
            <a:extLst>
              <a:ext uri="{FF2B5EF4-FFF2-40B4-BE49-F238E27FC236}">
                <a16:creationId xmlns:a16="http://schemas.microsoft.com/office/drawing/2014/main" id="{E58A7B82-E334-48AE-9817-B5A805D5DD53}"/>
              </a:ext>
            </a:extLst>
          </p:cNvPr>
          <p:cNvGrpSpPr/>
          <p:nvPr/>
        </p:nvGrpSpPr>
        <p:grpSpPr>
          <a:xfrm>
            <a:off x="8550050" y="3497793"/>
            <a:ext cx="2838853" cy="1554485"/>
            <a:chOff x="8442066" y="3331540"/>
            <a:chExt cx="2838853" cy="1554485"/>
          </a:xfrm>
        </p:grpSpPr>
        <p:sp>
          <p:nvSpPr>
            <p:cNvPr id="15" name="Rectangle 14"/>
            <p:cNvSpPr/>
            <p:nvPr/>
          </p:nvSpPr>
          <p:spPr>
            <a:xfrm>
              <a:off x="8442066" y="3331540"/>
              <a:ext cx="2838853" cy="923330"/>
            </a:xfrm>
            <a:prstGeom prst="rect">
              <a:avLst/>
            </a:prstGeom>
          </p:spPr>
          <p:txBody>
            <a:bodyPr>
              <a:spAutoFit/>
            </a:bodyPr>
            <a:lstStyle/>
            <a:p>
              <a:pPr algn="ctr"/>
              <a:r>
                <a:rPr lang="en-US" b="1" dirty="0"/>
                <a:t>“I Subscribe To Or Have Watched </a:t>
              </a:r>
              <a:r>
                <a:rPr lang="en-US" b="1" i="1" dirty="0"/>
                <a:t>TV Show’s </a:t>
              </a:r>
              <a:r>
                <a:rPr lang="en-US" b="1" dirty="0"/>
                <a:t>YouTube Channel”</a:t>
              </a:r>
            </a:p>
          </p:txBody>
        </p:sp>
        <p:sp>
          <p:nvSpPr>
            <p:cNvPr id="30" name="TextBox 29"/>
            <p:cNvSpPr txBox="1"/>
            <p:nvPr/>
          </p:nvSpPr>
          <p:spPr>
            <a:xfrm>
              <a:off x="9068902" y="4424360"/>
              <a:ext cx="1676403" cy="461665"/>
            </a:xfrm>
            <a:prstGeom prst="rect">
              <a:avLst/>
            </a:prstGeom>
            <a:noFill/>
          </p:spPr>
          <p:txBody>
            <a:bodyPr wrap="square" rtlCol="0">
              <a:spAutoFit/>
            </a:bodyPr>
            <a:lstStyle/>
            <a:p>
              <a:pPr algn="ctr"/>
              <a:r>
                <a:rPr lang="en-US" sz="2400" b="1" dirty="0">
                  <a:solidFill>
                    <a:srgbClr val="FF0000"/>
                  </a:solidFill>
                </a:rPr>
                <a:t>31%</a:t>
              </a:r>
            </a:p>
          </p:txBody>
        </p:sp>
      </p:grpSp>
      <p:sp>
        <p:nvSpPr>
          <p:cNvPr id="28" name="Rectangle 27"/>
          <p:cNvSpPr/>
          <p:nvPr/>
        </p:nvSpPr>
        <p:spPr>
          <a:xfrm>
            <a:off x="4452683" y="2959119"/>
            <a:ext cx="3286634" cy="2325019"/>
          </a:xfrm>
          <a:prstGeom prst="rect">
            <a:avLst/>
          </a:prstGeom>
          <a:solidFill>
            <a:schemeClr val="bg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5CE277FA-8658-497C-8F03-41E0FF3AEA53}"/>
              </a:ext>
            </a:extLst>
          </p:cNvPr>
          <p:cNvGrpSpPr/>
          <p:nvPr/>
        </p:nvGrpSpPr>
        <p:grpSpPr>
          <a:xfrm>
            <a:off x="4457701" y="2959120"/>
            <a:ext cx="3276598" cy="2325019"/>
            <a:chOff x="4376878" y="2959120"/>
            <a:chExt cx="3276598" cy="2325019"/>
          </a:xfrm>
        </p:grpSpPr>
        <p:sp>
          <p:nvSpPr>
            <p:cNvPr id="20" name="Rectangle 19">
              <a:extLst>
                <a:ext uri="{FF2B5EF4-FFF2-40B4-BE49-F238E27FC236}">
                  <a16:creationId xmlns:a16="http://schemas.microsoft.com/office/drawing/2014/main" id="{31631CE0-5A87-4F10-AB15-1FBFC24EF5AE}"/>
                </a:ext>
              </a:extLst>
            </p:cNvPr>
            <p:cNvSpPr/>
            <p:nvPr/>
          </p:nvSpPr>
          <p:spPr>
            <a:xfrm>
              <a:off x="4376878" y="2959120"/>
              <a:ext cx="3276598" cy="2325019"/>
            </a:xfrm>
            <a:prstGeom prst="rect">
              <a:avLst/>
            </a:prstGeom>
            <a:blipFill dpi="0" rotWithShape="1">
              <a:blip r:embed="rId4" cstate="print">
                <a:alphaModFix amt="39000"/>
                <a:extLst>
                  <a:ext uri="{28A0092B-C50C-407E-A947-70E740481C1C}">
                    <a14:useLocalDpi xmlns:a14="http://schemas.microsoft.com/office/drawing/2010/main"/>
                  </a:ext>
                </a:extLst>
              </a:blip>
              <a:srcRect/>
              <a:stretch>
                <a:fillRect/>
              </a:stretch>
            </a:blipFill>
            <a:ln>
              <a:solidFill>
                <a:schemeClr val="tx1"/>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964" tIns="45482" rIns="90964" bIns="45482" numCol="1" spcCol="0" rtlCol="0" fromWordArt="0" anchor="ctr" anchorCtr="0" forceAA="0" compatLnSpc="1">
              <a:prstTxWarp prst="textNoShape">
                <a:avLst/>
              </a:prstTxWarp>
              <a:noAutofit/>
            </a:bodyPr>
            <a:lstStyle/>
            <a:p>
              <a:pPr algn="ctr"/>
              <a:endParaRPr lang="en-US"/>
            </a:p>
          </p:txBody>
        </p:sp>
        <p:sp>
          <p:nvSpPr>
            <p:cNvPr id="12" name="TextBox 11"/>
            <p:cNvSpPr txBox="1"/>
            <p:nvPr/>
          </p:nvSpPr>
          <p:spPr>
            <a:xfrm>
              <a:off x="4711558" y="3497790"/>
              <a:ext cx="2607238" cy="923330"/>
            </a:xfrm>
            <a:prstGeom prst="rect">
              <a:avLst/>
            </a:prstGeom>
            <a:noFill/>
          </p:spPr>
          <p:txBody>
            <a:bodyPr wrap="square" lIns="90964" tIns="45482" rIns="90964" bIns="45482" rtlCol="0">
              <a:spAutoFit/>
            </a:bodyPr>
            <a:lstStyle/>
            <a:p>
              <a:pPr algn="ctr"/>
              <a:r>
                <a:rPr lang="en-US" b="1" dirty="0"/>
                <a:t>“I Read Or Post Comments </a:t>
              </a:r>
              <a:r>
                <a:rPr lang="en-US" b="1" i="1" dirty="0"/>
                <a:t>About TV </a:t>
              </a:r>
              <a:r>
                <a:rPr lang="en-US" b="1" dirty="0"/>
                <a:t>Content On YouTube”</a:t>
              </a:r>
            </a:p>
          </p:txBody>
        </p:sp>
        <p:sp>
          <p:nvSpPr>
            <p:cNvPr id="22" name="TextBox 21"/>
            <p:cNvSpPr txBox="1"/>
            <p:nvPr/>
          </p:nvSpPr>
          <p:spPr>
            <a:xfrm>
              <a:off x="5176976" y="4590612"/>
              <a:ext cx="1676403" cy="461665"/>
            </a:xfrm>
            <a:prstGeom prst="rect">
              <a:avLst/>
            </a:prstGeom>
            <a:noFill/>
          </p:spPr>
          <p:txBody>
            <a:bodyPr wrap="square" lIns="90964" tIns="45482" rIns="90964" bIns="45482" rtlCol="0">
              <a:spAutoFit/>
            </a:bodyPr>
            <a:lstStyle/>
            <a:p>
              <a:pPr algn="ctr"/>
              <a:r>
                <a:rPr lang="en-US" sz="2400" b="1" dirty="0">
                  <a:solidFill>
                    <a:srgbClr val="FF0000"/>
                  </a:solidFill>
                </a:rPr>
                <a:t>49%</a:t>
              </a:r>
            </a:p>
          </p:txBody>
        </p:sp>
      </p:grpSp>
      <p:sp>
        <p:nvSpPr>
          <p:cNvPr id="4" name="Rectangle 3"/>
          <p:cNvSpPr/>
          <p:nvPr/>
        </p:nvSpPr>
        <p:spPr>
          <a:xfrm>
            <a:off x="549564" y="2959120"/>
            <a:ext cx="3286634" cy="232501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BF6F62FB-D4DA-4753-8167-F95E11AA442A}"/>
              </a:ext>
            </a:extLst>
          </p:cNvPr>
          <p:cNvSpPr/>
          <p:nvPr/>
        </p:nvSpPr>
        <p:spPr>
          <a:xfrm>
            <a:off x="559682" y="2954928"/>
            <a:ext cx="3276598" cy="2325019"/>
          </a:xfrm>
          <a:prstGeom prst="rect">
            <a:avLst/>
          </a:prstGeom>
          <a:blipFill dpi="0" rotWithShape="1">
            <a:blip r:embed="rId5" cstate="print">
              <a:alphaModFix amt="24000"/>
              <a:extLst>
                <a:ext uri="{28A0092B-C50C-407E-A947-70E740481C1C}">
                  <a14:useLocalDpi xmlns:a14="http://schemas.microsoft.com/office/drawing/2010/main"/>
                </a:ext>
              </a:extLst>
            </a:blip>
            <a:srcRect/>
            <a:stretch>
              <a:fillRect/>
            </a:stretch>
          </a:blipFill>
          <a:ln>
            <a:solidFill>
              <a:schemeClr val="tx1"/>
            </a:solidFill>
          </a:ln>
          <a:effectLst>
            <a:outerShdw blurRad="40000" dist="23000" dir="5400000" rotWithShape="0">
              <a:schemeClr val="tx1"/>
            </a:outerShdw>
          </a:effectLst>
        </p:spPr>
        <p:style>
          <a:lnRef idx="1">
            <a:schemeClr val="accent1"/>
          </a:lnRef>
          <a:fillRef idx="3">
            <a:schemeClr val="accent1"/>
          </a:fillRef>
          <a:effectRef idx="2">
            <a:schemeClr val="accent1"/>
          </a:effectRef>
          <a:fontRef idx="minor">
            <a:schemeClr val="lt1"/>
          </a:fontRef>
        </p:style>
        <p:txBody>
          <a:bodyPr lIns="90964" tIns="45482" rIns="90964" bIns="45482" rtlCol="0" anchor="ctr"/>
          <a:lstStyle/>
          <a:p>
            <a:pPr algn="ctr"/>
            <a:endParaRPr lang="en-US" dirty="0"/>
          </a:p>
        </p:txBody>
      </p:sp>
      <p:sp>
        <p:nvSpPr>
          <p:cNvPr id="2" name="Title 1">
            <a:extLst>
              <a:ext uri="{FF2B5EF4-FFF2-40B4-BE49-F238E27FC236}">
                <a16:creationId xmlns:a16="http://schemas.microsoft.com/office/drawing/2014/main" id="{0C72784E-CB00-40A5-A918-EF858956D322}"/>
              </a:ext>
            </a:extLst>
          </p:cNvPr>
          <p:cNvSpPr>
            <a:spLocks noGrp="1"/>
          </p:cNvSpPr>
          <p:nvPr>
            <p:ph type="ctrTitle"/>
          </p:nvPr>
        </p:nvSpPr>
        <p:spPr>
          <a:xfrm>
            <a:off x="299448" y="353205"/>
            <a:ext cx="11400227" cy="935876"/>
          </a:xfrm>
        </p:spPr>
        <p:txBody>
          <a:bodyPr/>
          <a:lstStyle/>
          <a:p>
            <a:r>
              <a:rPr lang="en-US" dirty="0">
                <a:solidFill>
                  <a:schemeClr val="tx1"/>
                </a:solidFill>
              </a:rPr>
              <a:t>However, YouTube Itself Helps Further Fuel Millennials’ Desire For TV With Supplementary Content On Its Platform</a:t>
            </a:r>
          </a:p>
        </p:txBody>
      </p:sp>
      <p:sp>
        <p:nvSpPr>
          <p:cNvPr id="13" name="Text Placeholder 3"/>
          <p:cNvSpPr>
            <a:spLocks noGrp="1"/>
          </p:cNvSpPr>
          <p:nvPr>
            <p:ph type="body" sz="quarter" idx="14"/>
          </p:nvPr>
        </p:nvSpPr>
        <p:spPr>
          <a:xfrm>
            <a:off x="226753" y="6446393"/>
            <a:ext cx="7237362" cy="369332"/>
          </a:xfrm>
        </p:spPr>
        <p:txBody>
          <a:bodyPr/>
          <a:lstStyle/>
          <a:p>
            <a:r>
              <a:rPr lang="en-US" sz="800" dirty="0"/>
              <a:t>Source: VAB / Research Now “Program Engagement” Survey, April 2018. Q9: Please indicate how often you do the following. Respondents Answer = Always/Frequently. Q15: Which of the following statements are true for you? Check any that apply. Millennials = A18-34. Total Respondents=1,001.</a:t>
            </a:r>
          </a:p>
          <a:p>
            <a:endParaRPr lang="en-US" sz="800" dirty="0"/>
          </a:p>
        </p:txBody>
      </p:sp>
      <p:grpSp>
        <p:nvGrpSpPr>
          <p:cNvPr id="5" name="Group 4">
            <a:extLst>
              <a:ext uri="{FF2B5EF4-FFF2-40B4-BE49-F238E27FC236}">
                <a16:creationId xmlns:a16="http://schemas.microsoft.com/office/drawing/2014/main" id="{6DB06EB2-F682-4ACE-AE0A-D32FD36DB381}"/>
              </a:ext>
            </a:extLst>
          </p:cNvPr>
          <p:cNvGrpSpPr/>
          <p:nvPr/>
        </p:nvGrpSpPr>
        <p:grpSpPr>
          <a:xfrm>
            <a:off x="854377" y="3544161"/>
            <a:ext cx="2758773" cy="1567776"/>
            <a:chOff x="785071" y="3340967"/>
            <a:chExt cx="2758773" cy="1567776"/>
          </a:xfrm>
        </p:grpSpPr>
        <p:sp>
          <p:nvSpPr>
            <p:cNvPr id="14" name="Rectangle 13"/>
            <p:cNvSpPr/>
            <p:nvPr/>
          </p:nvSpPr>
          <p:spPr>
            <a:xfrm>
              <a:off x="785071" y="3340967"/>
              <a:ext cx="2758773" cy="923330"/>
            </a:xfrm>
            <a:prstGeom prst="rect">
              <a:avLst/>
            </a:prstGeom>
            <a:noFill/>
          </p:spPr>
          <p:txBody>
            <a:bodyPr wrap="square" rtlCol="0">
              <a:spAutoFit/>
            </a:bodyPr>
            <a:lstStyle/>
            <a:p>
              <a:pPr algn="ctr"/>
              <a:r>
                <a:rPr lang="en-US" b="1" dirty="0"/>
                <a:t>“I Watch Video Clips </a:t>
              </a:r>
              <a:r>
                <a:rPr lang="en-US" b="1" i="1" dirty="0"/>
                <a:t>From TV Shows</a:t>
              </a:r>
              <a:r>
                <a:rPr lang="en-US" b="1" dirty="0"/>
                <a:t> On YouTube”</a:t>
              </a:r>
            </a:p>
          </p:txBody>
        </p:sp>
        <p:sp>
          <p:nvSpPr>
            <p:cNvPr id="29" name="TextBox 28"/>
            <p:cNvSpPr txBox="1"/>
            <p:nvPr/>
          </p:nvSpPr>
          <p:spPr>
            <a:xfrm>
              <a:off x="1285373" y="4447078"/>
              <a:ext cx="1676403" cy="461665"/>
            </a:xfrm>
            <a:prstGeom prst="rect">
              <a:avLst/>
            </a:prstGeom>
            <a:noFill/>
          </p:spPr>
          <p:txBody>
            <a:bodyPr wrap="square" rtlCol="0">
              <a:spAutoFit/>
            </a:bodyPr>
            <a:lstStyle/>
            <a:p>
              <a:pPr algn="ctr"/>
              <a:r>
                <a:rPr lang="en-US" sz="2400" b="1" dirty="0">
                  <a:solidFill>
                    <a:srgbClr val="FF0000"/>
                  </a:solidFill>
                </a:rPr>
                <a:t>55%</a:t>
              </a:r>
            </a:p>
          </p:txBody>
        </p:sp>
      </p:grpSp>
      <p:sp>
        <p:nvSpPr>
          <p:cNvPr id="3" name="TextBox 2">
            <a:extLst>
              <a:ext uri="{FF2B5EF4-FFF2-40B4-BE49-F238E27FC236}">
                <a16:creationId xmlns:a16="http://schemas.microsoft.com/office/drawing/2014/main" id="{A11D1649-BEEB-4E2C-BDFE-9365E7331C0A}"/>
              </a:ext>
            </a:extLst>
          </p:cNvPr>
          <p:cNvSpPr txBox="1"/>
          <p:nvPr/>
        </p:nvSpPr>
        <p:spPr>
          <a:xfrm>
            <a:off x="1945450" y="1345263"/>
            <a:ext cx="8139454" cy="369332"/>
          </a:xfrm>
          <a:prstGeom prst="rect">
            <a:avLst/>
          </a:prstGeom>
          <a:noFill/>
        </p:spPr>
        <p:txBody>
          <a:bodyPr wrap="square" lIns="90964" tIns="45482" rIns="90964" bIns="45482" rtlCol="0">
            <a:spAutoFit/>
          </a:bodyPr>
          <a:lstStyle/>
          <a:p>
            <a:pPr algn="ctr"/>
            <a:r>
              <a:rPr lang="en-US" dirty="0"/>
              <a:t>Millennials actively engage with TV content on YouTube</a:t>
            </a:r>
          </a:p>
        </p:txBody>
      </p:sp>
      <p:graphicFrame>
        <p:nvGraphicFramePr>
          <p:cNvPr id="23" name="Diagram 22">
            <a:extLst>
              <a:ext uri="{FF2B5EF4-FFF2-40B4-BE49-F238E27FC236}">
                <a16:creationId xmlns:a16="http://schemas.microsoft.com/office/drawing/2014/main" id="{6FF1D6D5-8C67-4731-AD87-75AE48A5E7A1}"/>
              </a:ext>
            </a:extLst>
          </p:cNvPr>
          <p:cNvGraphicFramePr/>
          <p:nvPr>
            <p:extLst>
              <p:ext uri="{D42A27DB-BD31-4B8C-83A1-F6EECF244321}">
                <p14:modId xmlns:p14="http://schemas.microsoft.com/office/powerpoint/2010/main" val="3313128745"/>
              </p:ext>
            </p:extLst>
          </p:nvPr>
        </p:nvGraphicFramePr>
        <p:xfrm>
          <a:off x="10955981" y="85897"/>
          <a:ext cx="1043545" cy="735246"/>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24" name="TextBox 23">
            <a:extLst>
              <a:ext uri="{FF2B5EF4-FFF2-40B4-BE49-F238E27FC236}">
                <a16:creationId xmlns:a16="http://schemas.microsoft.com/office/drawing/2014/main" id="{4ECBF17C-7269-4A54-B1BC-C8955A49A3DF}"/>
              </a:ext>
            </a:extLst>
          </p:cNvPr>
          <p:cNvSpPr txBox="1"/>
          <p:nvPr/>
        </p:nvSpPr>
        <p:spPr>
          <a:xfrm>
            <a:off x="4899327" y="2536028"/>
            <a:ext cx="2393347" cy="307777"/>
          </a:xfrm>
          <a:prstGeom prst="rect">
            <a:avLst/>
          </a:prstGeom>
          <a:noFill/>
        </p:spPr>
        <p:txBody>
          <a:bodyPr wrap="none" lIns="90964" tIns="45482" rIns="90964" bIns="45482" rtlCol="0">
            <a:spAutoFit/>
          </a:bodyPr>
          <a:lstStyle/>
          <a:p>
            <a:r>
              <a:rPr lang="en-US" sz="1400" b="1" i="1" dirty="0"/>
              <a:t>“% Always or Frequently”</a:t>
            </a:r>
          </a:p>
        </p:txBody>
      </p:sp>
      <p:pic>
        <p:nvPicPr>
          <p:cNvPr id="27" name="Picture 2" descr="Related image">
            <a:extLst>
              <a:ext uri="{FF2B5EF4-FFF2-40B4-BE49-F238E27FC236}">
                <a16:creationId xmlns:a16="http://schemas.microsoft.com/office/drawing/2014/main" id="{C9262876-3E06-4339-A418-95A84B38CC4E}"/>
              </a:ext>
            </a:extLst>
          </p:cNvPr>
          <p:cNvPicPr>
            <a:picLocks noChangeAspect="1" noChangeArrowheads="1"/>
          </p:cNvPicPr>
          <p:nvPr/>
        </p:nvPicPr>
        <p:blipFill rotWithShape="1">
          <a:blip r:embed="rId11" cstate="print">
            <a:clrChange>
              <a:clrFrom>
                <a:srgbClr val="FEFEFC"/>
              </a:clrFrom>
              <a:clrTo>
                <a:srgbClr val="FEFEFC">
                  <a:alpha val="0"/>
                </a:srgbClr>
              </a:clrTo>
            </a:clrChange>
            <a:extLst>
              <a:ext uri="{28A0092B-C50C-407E-A947-70E740481C1C}">
                <a14:useLocalDpi xmlns:a14="http://schemas.microsoft.com/office/drawing/2010/main"/>
              </a:ext>
            </a:extLst>
          </a:blip>
          <a:srcRect/>
          <a:stretch/>
        </p:blipFill>
        <p:spPr bwMode="auto">
          <a:xfrm>
            <a:off x="5048718" y="1968061"/>
            <a:ext cx="2094565" cy="58332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9537312" y="6652413"/>
            <a:ext cx="2247046" cy="124162"/>
          </a:xfrm>
          <a:prstGeom prst="rect">
            <a:avLst/>
          </a:prstGeom>
        </p:spPr>
      </p:pic>
      <p:sp>
        <p:nvSpPr>
          <p:cNvPr id="26" name="TextBox 25"/>
          <p:cNvSpPr txBox="1"/>
          <p:nvPr/>
        </p:nvSpPr>
        <p:spPr>
          <a:xfrm>
            <a:off x="11784358" y="6575995"/>
            <a:ext cx="407642" cy="276999"/>
          </a:xfrm>
          <a:prstGeom prst="rect">
            <a:avLst/>
          </a:prstGeom>
          <a:noFill/>
        </p:spPr>
        <p:txBody>
          <a:bodyPr wrap="square" lIns="45473" tIns="22719" rIns="45473" bIns="22719" rtlCol="0">
            <a:spAutoFit/>
          </a:bodyPr>
          <a:lstStyle/>
          <a:p>
            <a:pPr algn="ctr" defTabSz="583090"/>
            <a:r>
              <a:rPr lang="en-US" sz="1500" dirty="0">
                <a:solidFill>
                  <a:srgbClr val="C0C1BF"/>
                </a:solidFill>
              </a:rPr>
              <a:t>33</a:t>
            </a:r>
          </a:p>
        </p:txBody>
      </p:sp>
    </p:spTree>
    <p:extLst>
      <p:ext uri="{BB962C8B-B14F-4D97-AF65-F5344CB8AC3E}">
        <p14:creationId xmlns:p14="http://schemas.microsoft.com/office/powerpoint/2010/main" val="36033897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bg>
      <p:bgPr>
        <a:solidFill>
          <a:srgbClr val="00A4A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63390A-8EE6-45DB-82CB-479D8709FD2D}"/>
              </a:ext>
            </a:extLst>
          </p:cNvPr>
          <p:cNvSpPr>
            <a:spLocks noGrp="1"/>
          </p:cNvSpPr>
          <p:nvPr>
            <p:ph type="ctrTitle"/>
          </p:nvPr>
        </p:nvSpPr>
        <p:spPr>
          <a:xfrm>
            <a:off x="22349" y="285052"/>
            <a:ext cx="11417625" cy="923330"/>
          </a:xfrm>
        </p:spPr>
        <p:txBody>
          <a:bodyPr/>
          <a:lstStyle/>
          <a:p>
            <a:r>
              <a:rPr lang="en-US" dirty="0">
                <a:solidFill>
                  <a:schemeClr val="bg1"/>
                </a:solidFill>
              </a:rPr>
              <a:t>Most Importantly, Given Their Greater Commitment To Television Content, </a:t>
            </a:r>
            <a:br>
              <a:rPr lang="en-US" dirty="0">
                <a:solidFill>
                  <a:schemeClr val="bg1"/>
                </a:solidFill>
              </a:rPr>
            </a:br>
            <a:r>
              <a:rPr lang="en-US" dirty="0">
                <a:solidFill>
                  <a:schemeClr val="bg1"/>
                </a:solidFill>
              </a:rPr>
              <a:t>TV Programming Is More Likely Than YouTube Original Content To Inspire Purchase</a:t>
            </a:r>
          </a:p>
        </p:txBody>
      </p:sp>
      <p:sp>
        <p:nvSpPr>
          <p:cNvPr id="7" name="Text Placeholder 3"/>
          <p:cNvSpPr>
            <a:spLocks noGrp="1"/>
          </p:cNvSpPr>
          <p:nvPr>
            <p:ph type="body" sz="quarter" idx="14"/>
          </p:nvPr>
        </p:nvSpPr>
        <p:spPr>
          <a:xfrm>
            <a:off x="61877" y="6417760"/>
            <a:ext cx="8024077" cy="453257"/>
          </a:xfrm>
        </p:spPr>
        <p:txBody>
          <a:bodyPr/>
          <a:lstStyle/>
          <a:p>
            <a:r>
              <a:rPr lang="en-US" sz="800" dirty="0">
                <a:solidFill>
                  <a:schemeClr val="bg1"/>
                </a:solidFill>
              </a:rPr>
              <a:t>Source: VAB / Research Now “Program Engagement” Survey, April 2018. TV: Q10: Which of the following statements are true for you? YouTube: Q19: Again, keeping your favorite YouTube personalities in mind, which of the following statements do you believe are true for you? Check any that apply. Millennials = A18-34. Total Respondents=1,001.</a:t>
            </a:r>
          </a:p>
        </p:txBody>
      </p:sp>
      <p:sp>
        <p:nvSpPr>
          <p:cNvPr id="12" name="TextBox 11">
            <a:extLst>
              <a:ext uri="{FF2B5EF4-FFF2-40B4-BE49-F238E27FC236}">
                <a16:creationId xmlns:a16="http://schemas.microsoft.com/office/drawing/2014/main" id="{3D1A4FB0-64EF-4263-983D-FE66EFB310C2}"/>
              </a:ext>
            </a:extLst>
          </p:cNvPr>
          <p:cNvSpPr txBox="1"/>
          <p:nvPr/>
        </p:nvSpPr>
        <p:spPr>
          <a:xfrm>
            <a:off x="2497429" y="3919303"/>
            <a:ext cx="979241" cy="584775"/>
          </a:xfrm>
          <a:prstGeom prst="rect">
            <a:avLst/>
          </a:prstGeom>
          <a:noFill/>
        </p:spPr>
        <p:txBody>
          <a:bodyPr wrap="square" lIns="90964" tIns="45482" rIns="90964" bIns="45482" rtlCol="0">
            <a:spAutoFit/>
          </a:bodyPr>
          <a:lstStyle>
            <a:defPPr>
              <a:defRPr lang="en-US"/>
            </a:defPPr>
            <a:lvl1pPr algn="ctr">
              <a:defRPr sz="2400" b="1"/>
            </a:lvl1pPr>
          </a:lstStyle>
          <a:p>
            <a:r>
              <a:rPr lang="en-US" sz="3200" dirty="0">
                <a:solidFill>
                  <a:schemeClr val="bg1"/>
                </a:solidFill>
              </a:rPr>
              <a:t>43%</a:t>
            </a:r>
          </a:p>
        </p:txBody>
      </p:sp>
      <p:pic>
        <p:nvPicPr>
          <p:cNvPr id="14" name="Picture 2" descr="Image result for clipart picture of tv">
            <a:extLst>
              <a:ext uri="{FF2B5EF4-FFF2-40B4-BE49-F238E27FC236}">
                <a16:creationId xmlns:a16="http://schemas.microsoft.com/office/drawing/2014/main" id="{F5F6F99A-0AEE-44D9-A4A4-C55ECEC74BDF}"/>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307449" y="2966061"/>
            <a:ext cx="1359200" cy="896227"/>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C20DD5C0-4EA6-418B-A9CF-14CCDDB22E31}"/>
              </a:ext>
            </a:extLst>
          </p:cNvPr>
          <p:cNvSpPr txBox="1"/>
          <p:nvPr/>
        </p:nvSpPr>
        <p:spPr>
          <a:xfrm>
            <a:off x="8225746" y="3851902"/>
            <a:ext cx="979241" cy="584775"/>
          </a:xfrm>
          <a:prstGeom prst="rect">
            <a:avLst/>
          </a:prstGeom>
          <a:noFill/>
        </p:spPr>
        <p:txBody>
          <a:bodyPr wrap="square" lIns="90964" tIns="45482" rIns="90964" bIns="45482" rtlCol="0">
            <a:spAutoFit/>
          </a:bodyPr>
          <a:lstStyle/>
          <a:p>
            <a:pPr algn="ctr"/>
            <a:r>
              <a:rPr lang="en-US" sz="3200" b="1" dirty="0">
                <a:solidFill>
                  <a:schemeClr val="bg1"/>
                </a:solidFill>
              </a:rPr>
              <a:t>36%</a:t>
            </a:r>
          </a:p>
        </p:txBody>
      </p:sp>
      <p:sp>
        <p:nvSpPr>
          <p:cNvPr id="3" name="Rectangle 2">
            <a:extLst>
              <a:ext uri="{FF2B5EF4-FFF2-40B4-BE49-F238E27FC236}">
                <a16:creationId xmlns:a16="http://schemas.microsoft.com/office/drawing/2014/main" id="{31A75049-EF4F-425D-B8D2-6C45B155F6B9}"/>
              </a:ext>
            </a:extLst>
          </p:cNvPr>
          <p:cNvSpPr/>
          <p:nvPr/>
        </p:nvSpPr>
        <p:spPr>
          <a:xfrm>
            <a:off x="5747658" y="4372257"/>
            <a:ext cx="5935417" cy="923330"/>
          </a:xfrm>
          <a:prstGeom prst="rect">
            <a:avLst/>
          </a:prstGeom>
        </p:spPr>
        <p:txBody>
          <a:bodyPr wrap="square" lIns="90964" tIns="45482" rIns="90964" bIns="45482">
            <a:spAutoFit/>
          </a:bodyPr>
          <a:lstStyle/>
          <a:p>
            <a:pPr algn="ctr"/>
            <a:r>
              <a:rPr lang="en-US" b="1" dirty="0">
                <a:solidFill>
                  <a:schemeClr val="bg1"/>
                </a:solidFill>
              </a:rPr>
              <a:t> of Millennials have purchased a product that their favorite YouTube personality has shown / featured during a video</a:t>
            </a:r>
          </a:p>
        </p:txBody>
      </p:sp>
      <p:sp>
        <p:nvSpPr>
          <p:cNvPr id="5" name="Rectangle 4">
            <a:extLst>
              <a:ext uri="{FF2B5EF4-FFF2-40B4-BE49-F238E27FC236}">
                <a16:creationId xmlns:a16="http://schemas.microsoft.com/office/drawing/2014/main" id="{A5AED26D-A2E5-4376-9313-E3A6D5855182}"/>
              </a:ext>
            </a:extLst>
          </p:cNvPr>
          <p:cNvSpPr/>
          <p:nvPr/>
        </p:nvSpPr>
        <p:spPr>
          <a:xfrm>
            <a:off x="348854" y="4372291"/>
            <a:ext cx="5276390" cy="646331"/>
          </a:xfrm>
          <a:prstGeom prst="rect">
            <a:avLst/>
          </a:prstGeom>
        </p:spPr>
        <p:txBody>
          <a:bodyPr wrap="square" lIns="90964" tIns="45482" rIns="90964" bIns="45482">
            <a:spAutoFit/>
          </a:bodyPr>
          <a:lstStyle/>
          <a:p>
            <a:pPr algn="ctr"/>
            <a:r>
              <a:rPr lang="en-US" b="1" dirty="0">
                <a:solidFill>
                  <a:schemeClr val="bg1"/>
                </a:solidFill>
              </a:rPr>
              <a:t> of Millennials have purchased a product that has been shown / featured on a TV show</a:t>
            </a:r>
          </a:p>
        </p:txBody>
      </p:sp>
      <p:sp>
        <p:nvSpPr>
          <p:cNvPr id="13" name="TextBox 12">
            <a:extLst>
              <a:ext uri="{FF2B5EF4-FFF2-40B4-BE49-F238E27FC236}">
                <a16:creationId xmlns:a16="http://schemas.microsoft.com/office/drawing/2014/main" id="{3AD3CA40-05D1-4A78-A982-B2CE15105DFE}"/>
              </a:ext>
            </a:extLst>
          </p:cNvPr>
          <p:cNvSpPr txBox="1"/>
          <p:nvPr/>
        </p:nvSpPr>
        <p:spPr>
          <a:xfrm>
            <a:off x="725557" y="1630587"/>
            <a:ext cx="10585174" cy="584775"/>
          </a:xfrm>
          <a:prstGeom prst="rect">
            <a:avLst/>
          </a:prstGeom>
          <a:noFill/>
        </p:spPr>
        <p:txBody>
          <a:bodyPr wrap="square" lIns="90964" tIns="45482" rIns="90964" bIns="45482" rtlCol="0">
            <a:spAutoFit/>
          </a:bodyPr>
          <a:lstStyle/>
          <a:p>
            <a:pPr algn="ctr"/>
            <a:r>
              <a:rPr lang="en-US" sz="1600" dirty="0">
                <a:solidFill>
                  <a:schemeClr val="bg1"/>
                </a:solidFill>
              </a:rPr>
              <a:t>Millennials are </a:t>
            </a:r>
            <a:r>
              <a:rPr lang="en-US" sz="1600" b="1" u="sng" dirty="0">
                <a:solidFill>
                  <a:schemeClr val="bg1"/>
                </a:solidFill>
              </a:rPr>
              <a:t>19% more likely</a:t>
            </a:r>
            <a:r>
              <a:rPr lang="en-US" sz="1600" dirty="0">
                <a:solidFill>
                  <a:schemeClr val="bg1"/>
                </a:solidFill>
              </a:rPr>
              <a:t> to purchase a product that’s been shown or featured during ad-supported TV than they are a product featured by their favorite YouTube personality</a:t>
            </a:r>
          </a:p>
        </p:txBody>
      </p:sp>
      <p:graphicFrame>
        <p:nvGraphicFramePr>
          <p:cNvPr id="16" name="Diagram 15">
            <a:extLst>
              <a:ext uri="{FF2B5EF4-FFF2-40B4-BE49-F238E27FC236}">
                <a16:creationId xmlns:a16="http://schemas.microsoft.com/office/drawing/2014/main" id="{04EBD160-56BB-4956-9D74-2F97C1ADC374}"/>
              </a:ext>
            </a:extLst>
          </p:cNvPr>
          <p:cNvGraphicFramePr/>
          <p:nvPr>
            <p:extLst>
              <p:ext uri="{D42A27DB-BD31-4B8C-83A1-F6EECF244321}">
                <p14:modId xmlns:p14="http://schemas.microsoft.com/office/powerpoint/2010/main" val="3330999372"/>
              </p:ext>
            </p:extLst>
          </p:nvPr>
        </p:nvGraphicFramePr>
        <p:xfrm>
          <a:off x="10894456" y="285051"/>
          <a:ext cx="984822" cy="60528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20" name="Picture 2" descr="Related image">
            <a:extLst>
              <a:ext uri="{FF2B5EF4-FFF2-40B4-BE49-F238E27FC236}">
                <a16:creationId xmlns:a16="http://schemas.microsoft.com/office/drawing/2014/main" id="{AF8F1C2C-C20F-4950-A4A9-E7B9EFAF4251}"/>
              </a:ext>
            </a:extLst>
          </p:cNvPr>
          <p:cNvPicPr>
            <a:picLocks noChangeAspect="1" noChangeArrowheads="1"/>
          </p:cNvPicPr>
          <p:nvPr/>
        </p:nvPicPr>
        <p:blipFill rotWithShape="1">
          <a:blip r:embed="rId9" cstate="screen">
            <a:clrChange>
              <a:clrFrom>
                <a:srgbClr val="FEFEFC"/>
              </a:clrFrom>
              <a:clrTo>
                <a:srgbClr val="FEFEFC">
                  <a:alpha val="0"/>
                </a:srgbClr>
              </a:clrTo>
            </a:clrChange>
            <a:extLst>
              <a:ext uri="{28A0092B-C50C-407E-A947-70E740481C1C}">
                <a14:useLocalDpi xmlns:a14="http://schemas.microsoft.com/office/drawing/2010/main"/>
              </a:ext>
            </a:extLst>
          </a:blip>
          <a:srcRect/>
          <a:stretch/>
        </p:blipFill>
        <p:spPr bwMode="auto">
          <a:xfrm>
            <a:off x="7668084" y="3180073"/>
            <a:ext cx="2094565" cy="583325"/>
          </a:xfrm>
          <a:prstGeom prst="rect">
            <a:avLst/>
          </a:prstGeom>
          <a:noFill/>
        </p:spPr>
      </p:pic>
      <p:pic>
        <p:nvPicPr>
          <p:cNvPr id="18" name="Picture 17"/>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9537312" y="6652413"/>
            <a:ext cx="2247046" cy="124162"/>
          </a:xfrm>
          <a:prstGeom prst="rect">
            <a:avLst/>
          </a:prstGeom>
        </p:spPr>
      </p:pic>
      <p:sp>
        <p:nvSpPr>
          <p:cNvPr id="19" name="TextBox 18"/>
          <p:cNvSpPr txBox="1"/>
          <p:nvPr/>
        </p:nvSpPr>
        <p:spPr>
          <a:xfrm>
            <a:off x="11784358" y="6575995"/>
            <a:ext cx="407642" cy="276999"/>
          </a:xfrm>
          <a:prstGeom prst="rect">
            <a:avLst/>
          </a:prstGeom>
          <a:noFill/>
        </p:spPr>
        <p:txBody>
          <a:bodyPr wrap="square" lIns="45473" tIns="22719" rIns="45473" bIns="22719" rtlCol="0">
            <a:spAutoFit/>
          </a:bodyPr>
          <a:lstStyle/>
          <a:p>
            <a:pPr algn="ctr" defTabSz="583090"/>
            <a:r>
              <a:rPr lang="en-US" sz="1500" dirty="0">
                <a:solidFill>
                  <a:srgbClr val="C0C1BF"/>
                </a:solidFill>
              </a:rPr>
              <a:t>34</a:t>
            </a:r>
          </a:p>
        </p:txBody>
      </p:sp>
    </p:spTree>
    <p:extLst>
      <p:ext uri="{BB962C8B-B14F-4D97-AF65-F5344CB8AC3E}">
        <p14:creationId xmlns:p14="http://schemas.microsoft.com/office/powerpoint/2010/main" val="24408235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D8378BC-A4BA-4A79-A5E9-0BC349770548}"/>
              </a:ext>
            </a:extLst>
          </p:cNvPr>
          <p:cNvSpPr/>
          <p:nvPr/>
        </p:nvSpPr>
        <p:spPr>
          <a:xfrm>
            <a:off x="-7697" y="1"/>
            <a:ext cx="12192000" cy="6858000"/>
          </a:xfrm>
          <a:prstGeom prst="rect">
            <a:avLst/>
          </a:prstGeom>
          <a:solidFill>
            <a:schemeClr val="tx1"/>
          </a:solidFill>
        </p:spPr>
        <p:style>
          <a:lnRef idx="1">
            <a:schemeClr val="dk1"/>
          </a:lnRef>
          <a:fillRef idx="3">
            <a:schemeClr val="dk1"/>
          </a:fillRef>
          <a:effectRef idx="2">
            <a:schemeClr val="dk1"/>
          </a:effectRef>
          <a:fontRef idx="minor">
            <a:schemeClr val="lt1"/>
          </a:fontRef>
        </p:style>
        <p:txBody>
          <a:bodyPr lIns="90964" tIns="45482" rIns="90964" bIns="45482" rtlCol="0" anchor="ctr"/>
          <a:lstStyle/>
          <a:p>
            <a:pPr algn="ctr"/>
            <a:endParaRPr lang="en-US" dirty="0">
              <a:solidFill>
                <a:schemeClr val="bg1"/>
              </a:solidFill>
            </a:endParaRPr>
          </a:p>
        </p:txBody>
      </p:sp>
      <p:sp>
        <p:nvSpPr>
          <p:cNvPr id="2" name="Title 1">
            <a:extLst>
              <a:ext uri="{FF2B5EF4-FFF2-40B4-BE49-F238E27FC236}">
                <a16:creationId xmlns:a16="http://schemas.microsoft.com/office/drawing/2014/main" id="{AD1312D9-EF8E-43C4-9068-336790E7A1B7}"/>
              </a:ext>
            </a:extLst>
          </p:cNvPr>
          <p:cNvSpPr>
            <a:spLocks noGrp="1"/>
          </p:cNvSpPr>
          <p:nvPr>
            <p:ph type="ctrTitle"/>
          </p:nvPr>
        </p:nvSpPr>
        <p:spPr>
          <a:xfrm>
            <a:off x="7823295" y="302728"/>
            <a:ext cx="2550591" cy="648446"/>
          </a:xfrm>
        </p:spPr>
        <p:txBody>
          <a:bodyPr/>
          <a:lstStyle/>
          <a:p>
            <a:r>
              <a:rPr lang="en-US" dirty="0">
                <a:solidFill>
                  <a:srgbClr val="50C8A0"/>
                </a:solidFill>
              </a:rPr>
              <a:t>Parting Thoughts</a:t>
            </a:r>
          </a:p>
        </p:txBody>
      </p:sp>
      <p:sp>
        <p:nvSpPr>
          <p:cNvPr id="9" name="Text Placeholder 8">
            <a:extLst>
              <a:ext uri="{FF2B5EF4-FFF2-40B4-BE49-F238E27FC236}">
                <a16:creationId xmlns:a16="http://schemas.microsoft.com/office/drawing/2014/main" id="{2AD6887A-50FE-4279-AD0C-B267B8B045D7}"/>
              </a:ext>
            </a:extLst>
          </p:cNvPr>
          <p:cNvSpPr>
            <a:spLocks noGrp="1"/>
          </p:cNvSpPr>
          <p:nvPr>
            <p:ph type="body" sz="quarter" idx="13"/>
          </p:nvPr>
        </p:nvSpPr>
        <p:spPr>
          <a:xfrm>
            <a:off x="6844687" y="1071925"/>
            <a:ext cx="4524900" cy="4833486"/>
          </a:xfrm>
        </p:spPr>
        <p:txBody>
          <a:bodyPr/>
          <a:lstStyle/>
          <a:p>
            <a:r>
              <a:rPr lang="en-US" sz="1600" b="1" dirty="0">
                <a:solidFill>
                  <a:schemeClr val="bg1"/>
                </a:solidFill>
              </a:rPr>
              <a:t>Millennials Show A Deep Commitment To TV Programming</a:t>
            </a:r>
          </a:p>
          <a:p>
            <a:endParaRPr lang="en-US" sz="1600" b="1" dirty="0">
              <a:solidFill>
                <a:schemeClr val="bg1"/>
              </a:solidFill>
            </a:endParaRPr>
          </a:p>
          <a:p>
            <a:endParaRPr lang="en-US" sz="1600" b="1" dirty="0">
              <a:solidFill>
                <a:schemeClr val="bg1"/>
              </a:solidFill>
            </a:endParaRPr>
          </a:p>
          <a:p>
            <a:r>
              <a:rPr lang="en-US" sz="1600" b="1" dirty="0">
                <a:solidFill>
                  <a:schemeClr val="bg1"/>
                </a:solidFill>
              </a:rPr>
              <a:t>Their Emotional Investment In TV Programs Is Shown In Their Interest and Desire To Watch, Share &amp; Discuss Content As Well As Their Advocacy For Their Favorite Shows</a:t>
            </a:r>
          </a:p>
          <a:p>
            <a:endParaRPr lang="en-US" sz="1600" b="1" dirty="0">
              <a:solidFill>
                <a:schemeClr val="bg1"/>
              </a:solidFill>
            </a:endParaRPr>
          </a:p>
          <a:p>
            <a:endParaRPr lang="en-US" sz="1600" b="1" dirty="0">
              <a:solidFill>
                <a:schemeClr val="bg1"/>
              </a:solidFill>
            </a:endParaRPr>
          </a:p>
          <a:p>
            <a:r>
              <a:rPr lang="en-US" sz="1600" b="1" dirty="0">
                <a:solidFill>
                  <a:schemeClr val="bg1"/>
                </a:solidFill>
              </a:rPr>
              <a:t>Millennials Exhibit A Greater Emotional Connection To TV Over YouTube Original Content</a:t>
            </a:r>
          </a:p>
          <a:p>
            <a:endParaRPr lang="en-US" sz="1600" b="1" dirty="0">
              <a:solidFill>
                <a:schemeClr val="bg1"/>
              </a:solidFill>
            </a:endParaRPr>
          </a:p>
          <a:p>
            <a:endParaRPr lang="en-US" sz="1600" b="1" dirty="0">
              <a:solidFill>
                <a:schemeClr val="bg1"/>
              </a:solidFill>
            </a:endParaRPr>
          </a:p>
          <a:p>
            <a:r>
              <a:rPr lang="en-US" sz="1600" b="1" dirty="0">
                <a:solidFill>
                  <a:schemeClr val="bg1"/>
                </a:solidFill>
              </a:rPr>
              <a:t>Ultimately, TV Has More Influence On Their Purchasing Decisions Than YouTube Original Content</a:t>
            </a:r>
          </a:p>
        </p:txBody>
      </p:sp>
      <p:cxnSp>
        <p:nvCxnSpPr>
          <p:cNvPr id="8" name="Straight Connector 7">
            <a:extLst>
              <a:ext uri="{FF2B5EF4-FFF2-40B4-BE49-F238E27FC236}">
                <a16:creationId xmlns:a16="http://schemas.microsoft.com/office/drawing/2014/main" id="{04CC0225-D1DF-4150-A9FA-6F1B07E13E2C}"/>
              </a:ext>
            </a:extLst>
          </p:cNvPr>
          <p:cNvCxnSpPr>
            <a:cxnSpLocks/>
          </p:cNvCxnSpPr>
          <p:nvPr/>
        </p:nvCxnSpPr>
        <p:spPr>
          <a:xfrm>
            <a:off x="6849039" y="1899853"/>
            <a:ext cx="4507806" cy="0"/>
          </a:xfrm>
          <a:prstGeom prst="line">
            <a:avLst/>
          </a:prstGeom>
          <a:ln w="3175">
            <a:solidFill>
              <a:srgbClr val="50C8A0"/>
            </a:solidFill>
            <a:prstDash val="lgDash"/>
          </a:ln>
        </p:spPr>
        <p:style>
          <a:lnRef idx="2">
            <a:schemeClr val="dk1"/>
          </a:lnRef>
          <a:fillRef idx="0">
            <a:schemeClr val="dk1"/>
          </a:fillRef>
          <a:effectRef idx="1">
            <a:schemeClr val="dk1"/>
          </a:effectRef>
          <a:fontRef idx="minor">
            <a:schemeClr val="tx1"/>
          </a:fontRef>
        </p:style>
      </p:cxnSp>
      <p:cxnSp>
        <p:nvCxnSpPr>
          <p:cNvPr id="10" name="Straight Connector 9">
            <a:extLst>
              <a:ext uri="{FF2B5EF4-FFF2-40B4-BE49-F238E27FC236}">
                <a16:creationId xmlns:a16="http://schemas.microsoft.com/office/drawing/2014/main" id="{65F691A7-EBDD-4804-8837-37EC53AA70C3}"/>
              </a:ext>
            </a:extLst>
          </p:cNvPr>
          <p:cNvCxnSpPr>
            <a:cxnSpLocks/>
          </p:cNvCxnSpPr>
          <p:nvPr/>
        </p:nvCxnSpPr>
        <p:spPr>
          <a:xfrm>
            <a:off x="6849039" y="3516376"/>
            <a:ext cx="4507806" cy="0"/>
          </a:xfrm>
          <a:prstGeom prst="line">
            <a:avLst/>
          </a:prstGeom>
          <a:ln w="3175">
            <a:solidFill>
              <a:srgbClr val="50C8A0"/>
            </a:solidFill>
            <a:prstDash val="lgDash"/>
          </a:ln>
        </p:spPr>
        <p:style>
          <a:lnRef idx="2">
            <a:schemeClr val="dk1"/>
          </a:lnRef>
          <a:fillRef idx="0">
            <a:schemeClr val="dk1"/>
          </a:fillRef>
          <a:effectRef idx="1">
            <a:schemeClr val="dk1"/>
          </a:effectRef>
          <a:fontRef idx="minor">
            <a:schemeClr val="tx1"/>
          </a:fontRef>
        </p:style>
      </p:cxnSp>
      <p:cxnSp>
        <p:nvCxnSpPr>
          <p:cNvPr id="11" name="Straight Connector 10">
            <a:extLst>
              <a:ext uri="{FF2B5EF4-FFF2-40B4-BE49-F238E27FC236}">
                <a16:creationId xmlns:a16="http://schemas.microsoft.com/office/drawing/2014/main" id="{72285D4D-B3BC-464F-8BF9-C5940D98D67E}"/>
              </a:ext>
            </a:extLst>
          </p:cNvPr>
          <p:cNvCxnSpPr>
            <a:cxnSpLocks/>
          </p:cNvCxnSpPr>
          <p:nvPr/>
        </p:nvCxnSpPr>
        <p:spPr>
          <a:xfrm>
            <a:off x="6849039" y="4956730"/>
            <a:ext cx="4507806" cy="0"/>
          </a:xfrm>
          <a:prstGeom prst="line">
            <a:avLst/>
          </a:prstGeom>
          <a:ln w="3175">
            <a:solidFill>
              <a:srgbClr val="50C8A0"/>
            </a:solidFill>
            <a:prstDash val="lgDash"/>
          </a:ln>
        </p:spPr>
        <p:style>
          <a:lnRef idx="2">
            <a:schemeClr val="dk1"/>
          </a:lnRef>
          <a:fillRef idx="0">
            <a:schemeClr val="dk1"/>
          </a:fillRef>
          <a:effectRef idx="1">
            <a:schemeClr val="dk1"/>
          </a:effectRef>
          <a:fontRef idx="minor">
            <a:schemeClr val="tx1"/>
          </a:fontRef>
        </p:style>
      </p:cxnSp>
      <p:pic>
        <p:nvPicPr>
          <p:cNvPr id="14" name="Picture 1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537312" y="6652413"/>
            <a:ext cx="2247046" cy="124162"/>
          </a:xfrm>
          <a:prstGeom prst="rect">
            <a:avLst/>
          </a:prstGeom>
        </p:spPr>
      </p:pic>
      <p:sp>
        <p:nvSpPr>
          <p:cNvPr id="15" name="TextBox 14"/>
          <p:cNvSpPr txBox="1"/>
          <p:nvPr/>
        </p:nvSpPr>
        <p:spPr>
          <a:xfrm>
            <a:off x="11784358" y="6575995"/>
            <a:ext cx="407642" cy="276999"/>
          </a:xfrm>
          <a:prstGeom prst="rect">
            <a:avLst/>
          </a:prstGeom>
          <a:noFill/>
        </p:spPr>
        <p:txBody>
          <a:bodyPr wrap="square" lIns="45473" tIns="22719" rIns="45473" bIns="22719" rtlCol="0">
            <a:spAutoFit/>
          </a:bodyPr>
          <a:lstStyle/>
          <a:p>
            <a:pPr algn="ctr" defTabSz="583090"/>
            <a:r>
              <a:rPr lang="en-US" sz="1500" dirty="0">
                <a:solidFill>
                  <a:srgbClr val="C0C1BF"/>
                </a:solidFill>
              </a:rPr>
              <a:t>35</a:t>
            </a:r>
          </a:p>
        </p:txBody>
      </p:sp>
      <p:pic>
        <p:nvPicPr>
          <p:cNvPr id="4" name="Picture 3">
            <a:extLst>
              <a:ext uri="{FF2B5EF4-FFF2-40B4-BE49-F238E27FC236}">
                <a16:creationId xmlns:a16="http://schemas.microsoft.com/office/drawing/2014/main" id="{6FC6F58F-6F3E-4CF3-9C93-A65E72B9BEEB}"/>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6562" y="-14514"/>
            <a:ext cx="6058505" cy="6885215"/>
          </a:xfrm>
          <a:prstGeom prst="rect">
            <a:avLst/>
          </a:prstGeom>
        </p:spPr>
      </p:pic>
    </p:spTree>
    <p:extLst>
      <p:ext uri="{BB962C8B-B14F-4D97-AF65-F5344CB8AC3E}">
        <p14:creationId xmlns:p14="http://schemas.microsoft.com/office/powerpoint/2010/main" val="40927957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39000"/>
          </a:blip>
          <a:srcRect/>
          <a:tile tx="0" ty="0" sx="100000" sy="100000" flip="none" algn="tl"/>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3425DB6-08E3-4A4E-9B4B-9CAF810B7FEA}"/>
              </a:ext>
            </a:extLst>
          </p:cNvPr>
          <p:cNvSpPr/>
          <p:nvPr/>
        </p:nvSpPr>
        <p:spPr>
          <a:xfrm>
            <a:off x="0" y="0"/>
            <a:ext cx="3395819" cy="6833036"/>
          </a:xfrm>
          <a:prstGeom prst="rect">
            <a:avLst/>
          </a:prstGeom>
          <a:solidFill>
            <a:srgbClr val="3682B4"/>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TextBox 13"/>
          <p:cNvSpPr txBox="1"/>
          <p:nvPr/>
        </p:nvSpPr>
        <p:spPr>
          <a:xfrm>
            <a:off x="265868" y="416081"/>
            <a:ext cx="3087109" cy="591572"/>
          </a:xfrm>
          <a:prstGeom prst="rect">
            <a:avLst/>
          </a:prstGeom>
          <a:noFill/>
        </p:spPr>
        <p:txBody>
          <a:bodyPr wrap="square" rtlCol="0" anchor="ctr">
            <a:spAutoFit/>
          </a:bodyPr>
          <a:lstStyle/>
          <a:p>
            <a:pPr defTabSz="586082">
              <a:lnSpc>
                <a:spcPts val="1700"/>
              </a:lnSpc>
            </a:pPr>
            <a:endParaRPr lang="en-US" sz="4000" b="1" dirty="0">
              <a:solidFill>
                <a:schemeClr val="bg1"/>
              </a:solidFill>
              <a:latin typeface="Trebuchet MS"/>
              <a:cs typeface="Trebuchet MS"/>
            </a:endParaRPr>
          </a:p>
          <a:p>
            <a:pPr defTabSz="586082">
              <a:lnSpc>
                <a:spcPts val="1700"/>
              </a:lnSpc>
            </a:pPr>
            <a:r>
              <a:rPr lang="en-US" sz="4000" b="1" dirty="0">
                <a:solidFill>
                  <a:schemeClr val="bg1"/>
                </a:solidFill>
                <a:latin typeface="Trebuchet MS"/>
                <a:cs typeface="Trebuchet MS"/>
              </a:rPr>
              <a:t>Contact Us</a:t>
            </a:r>
          </a:p>
        </p:txBody>
      </p:sp>
      <p:sp>
        <p:nvSpPr>
          <p:cNvPr id="2" name="TextBox 1"/>
          <p:cNvSpPr txBox="1"/>
          <p:nvPr/>
        </p:nvSpPr>
        <p:spPr>
          <a:xfrm>
            <a:off x="10766792" y="3560078"/>
            <a:ext cx="184731" cy="446276"/>
          </a:xfrm>
          <a:prstGeom prst="rect">
            <a:avLst/>
          </a:prstGeom>
          <a:noFill/>
        </p:spPr>
        <p:txBody>
          <a:bodyPr wrap="none" rtlCol="0">
            <a:spAutoFit/>
          </a:bodyPr>
          <a:lstStyle/>
          <a:p>
            <a:pPr defTabSz="586082"/>
            <a:endParaRPr lang="en-US" sz="2300" dirty="0">
              <a:solidFill>
                <a:prstClr val="black"/>
              </a:solidFill>
              <a:latin typeface="Trebuchet MS" panose="020B0603020202020204" pitchFamily="34" charset="0"/>
            </a:endParaRPr>
          </a:p>
        </p:txBody>
      </p:sp>
      <p:sp>
        <p:nvSpPr>
          <p:cNvPr id="21" name="TextBox 20"/>
          <p:cNvSpPr txBox="1"/>
          <p:nvPr/>
        </p:nvSpPr>
        <p:spPr>
          <a:xfrm>
            <a:off x="5519513" y="2540637"/>
            <a:ext cx="3395819" cy="800219"/>
          </a:xfrm>
          <a:prstGeom prst="rect">
            <a:avLst/>
          </a:prstGeom>
          <a:noFill/>
        </p:spPr>
        <p:txBody>
          <a:bodyPr wrap="square" rtlCol="0">
            <a:spAutoFit/>
          </a:bodyPr>
          <a:lstStyle/>
          <a:p>
            <a:pPr defTabSz="586082"/>
            <a:r>
              <a:rPr lang="en-US" sz="1700" dirty="0">
                <a:solidFill>
                  <a:srgbClr val="3781B2"/>
                </a:solidFill>
                <a:latin typeface="Trebuchet MS" panose="020B0603020202020204" pitchFamily="34" charset="0"/>
              </a:rPr>
              <a:t>Jason Wiese</a:t>
            </a:r>
          </a:p>
          <a:p>
            <a:pPr defTabSz="586082"/>
            <a:r>
              <a:rPr lang="en-US" sz="1400" dirty="0">
                <a:solidFill>
                  <a:srgbClr val="0BAAAD"/>
                </a:solidFill>
                <a:latin typeface="Trebuchet MS" panose="020B0603020202020204" pitchFamily="34" charset="0"/>
              </a:rPr>
              <a:t>SVP, Director of Strategic Insights</a:t>
            </a:r>
          </a:p>
          <a:p>
            <a:pPr defTabSz="586082"/>
            <a:r>
              <a:rPr lang="en-US" sz="1200" dirty="0">
                <a:solidFill>
                  <a:prstClr val="black"/>
                </a:solidFill>
                <a:latin typeface="Trebuchet MS" panose="020B0603020202020204" pitchFamily="34" charset="0"/>
              </a:rPr>
              <a:t>jasonw@thevab.com</a:t>
            </a:r>
            <a:r>
              <a:rPr lang="en-US" sz="1500" dirty="0">
                <a:solidFill>
                  <a:prstClr val="black"/>
                </a:solidFill>
                <a:latin typeface="Trebuchet MS" panose="020B0603020202020204" pitchFamily="34" charset="0"/>
              </a:rPr>
              <a:t> </a:t>
            </a:r>
          </a:p>
        </p:txBody>
      </p:sp>
      <p:sp>
        <p:nvSpPr>
          <p:cNvPr id="9" name="TextBox 8"/>
          <p:cNvSpPr txBox="1"/>
          <p:nvPr/>
        </p:nvSpPr>
        <p:spPr>
          <a:xfrm>
            <a:off x="6637560" y="3429100"/>
            <a:ext cx="3637853" cy="754053"/>
          </a:xfrm>
          <a:prstGeom prst="rect">
            <a:avLst/>
          </a:prstGeom>
          <a:noFill/>
        </p:spPr>
        <p:txBody>
          <a:bodyPr wrap="square" rtlCol="0">
            <a:spAutoFit/>
          </a:bodyPr>
          <a:lstStyle/>
          <a:p>
            <a:pPr defTabSz="586082"/>
            <a:r>
              <a:rPr lang="en-US" sz="1700" dirty="0">
                <a:solidFill>
                  <a:srgbClr val="3781B2"/>
                </a:solidFill>
                <a:latin typeface="Trebuchet MS" panose="020B0603020202020204" pitchFamily="34" charset="0"/>
              </a:rPr>
              <a:t>Marianne Vita </a:t>
            </a:r>
          </a:p>
          <a:p>
            <a:pPr defTabSz="586082"/>
            <a:r>
              <a:rPr lang="en-US" sz="1400" dirty="0">
                <a:solidFill>
                  <a:srgbClr val="0BAAAD"/>
                </a:solidFill>
                <a:latin typeface="Trebuchet MS" panose="020B0603020202020204" pitchFamily="34" charset="0"/>
              </a:rPr>
              <a:t>VP, Strategic Insights</a:t>
            </a:r>
          </a:p>
          <a:p>
            <a:pPr defTabSz="586082"/>
            <a:r>
              <a:rPr lang="en-US" sz="1200" dirty="0">
                <a:solidFill>
                  <a:prstClr val="black"/>
                </a:solidFill>
                <a:latin typeface="Trebuchet MS" panose="020B0603020202020204" pitchFamily="34" charset="0"/>
              </a:rPr>
              <a:t>mariannev@thevab.com</a:t>
            </a:r>
            <a:endParaRPr lang="en-US" sz="1200" dirty="0">
              <a:solidFill>
                <a:prstClr val="black"/>
              </a:solidFill>
              <a:latin typeface="Trebuchet MS" panose="020B0603020202020204" pitchFamily="34" charset="0"/>
              <a:cs typeface="Trebuchet MS"/>
            </a:endParaRPr>
          </a:p>
        </p:txBody>
      </p:sp>
      <p:sp>
        <p:nvSpPr>
          <p:cNvPr id="17" name="TextBox 16"/>
          <p:cNvSpPr txBox="1"/>
          <p:nvPr/>
        </p:nvSpPr>
        <p:spPr>
          <a:xfrm>
            <a:off x="8058378" y="4317563"/>
            <a:ext cx="3395819" cy="754053"/>
          </a:xfrm>
          <a:prstGeom prst="rect">
            <a:avLst/>
          </a:prstGeom>
          <a:noFill/>
        </p:spPr>
        <p:txBody>
          <a:bodyPr wrap="square" rtlCol="0">
            <a:spAutoFit/>
          </a:bodyPr>
          <a:lstStyle/>
          <a:p>
            <a:pPr defTabSz="586082"/>
            <a:r>
              <a:rPr lang="en-US" sz="1700" dirty="0">
                <a:solidFill>
                  <a:srgbClr val="3781B2"/>
                </a:solidFill>
                <a:latin typeface="Trebuchet MS" panose="020B0603020202020204" pitchFamily="34" charset="0"/>
              </a:rPr>
              <a:t>Leah Montner-Dixon</a:t>
            </a:r>
          </a:p>
          <a:p>
            <a:pPr defTabSz="586082"/>
            <a:r>
              <a:rPr lang="en-US" sz="1400" dirty="0">
                <a:solidFill>
                  <a:srgbClr val="0BAAAD"/>
                </a:solidFill>
                <a:latin typeface="Trebuchet MS" panose="020B0603020202020204" pitchFamily="34" charset="0"/>
              </a:rPr>
              <a:t>Senior Multi-Platform Video Analyst </a:t>
            </a:r>
            <a:r>
              <a:rPr lang="en-US" sz="1200" dirty="0">
                <a:solidFill>
                  <a:prstClr val="black"/>
                </a:solidFill>
                <a:latin typeface="Trebuchet MS" panose="020B0603020202020204" pitchFamily="34" charset="0"/>
              </a:rPr>
              <a:t>leahm@thevab.com</a:t>
            </a:r>
            <a:endParaRPr lang="en-US" sz="1200" dirty="0">
              <a:solidFill>
                <a:prstClr val="black"/>
              </a:solidFill>
              <a:latin typeface="Trebuchet MS" panose="020B0603020202020204" pitchFamily="34" charset="0"/>
              <a:cs typeface="Trebuchet MS"/>
            </a:endParaRPr>
          </a:p>
        </p:txBody>
      </p:sp>
      <p:sp>
        <p:nvSpPr>
          <p:cNvPr id="10" name="TextBox 9"/>
          <p:cNvSpPr txBox="1"/>
          <p:nvPr/>
        </p:nvSpPr>
        <p:spPr>
          <a:xfrm>
            <a:off x="4214758" y="1652173"/>
            <a:ext cx="3395819" cy="754053"/>
          </a:xfrm>
          <a:prstGeom prst="rect">
            <a:avLst/>
          </a:prstGeom>
          <a:noFill/>
        </p:spPr>
        <p:txBody>
          <a:bodyPr wrap="square" rtlCol="0">
            <a:spAutoFit/>
          </a:bodyPr>
          <a:lstStyle/>
          <a:p>
            <a:pPr defTabSz="586082"/>
            <a:r>
              <a:rPr lang="en-US" sz="1700" dirty="0">
                <a:solidFill>
                  <a:srgbClr val="3781B2"/>
                </a:solidFill>
                <a:latin typeface="Trebuchet MS" panose="020B0603020202020204" pitchFamily="34" charset="0"/>
              </a:rPr>
              <a:t>Danielle DeLauro</a:t>
            </a:r>
          </a:p>
          <a:p>
            <a:pPr defTabSz="586082"/>
            <a:r>
              <a:rPr lang="en-US" sz="1400" dirty="0">
                <a:solidFill>
                  <a:srgbClr val="0BAAAD"/>
                </a:solidFill>
                <a:latin typeface="Trebuchet MS" panose="020B0603020202020204" pitchFamily="34" charset="0"/>
              </a:rPr>
              <a:t>Executive Vice President</a:t>
            </a:r>
            <a:endParaRPr lang="en-US" sz="1500" dirty="0">
              <a:solidFill>
                <a:srgbClr val="0BAAAD"/>
              </a:solidFill>
              <a:latin typeface="Trebuchet MS" panose="020B0603020202020204" pitchFamily="34" charset="0"/>
            </a:endParaRPr>
          </a:p>
          <a:p>
            <a:pPr defTabSz="586082"/>
            <a:r>
              <a:rPr lang="en-US" sz="1200" dirty="0">
                <a:solidFill>
                  <a:prstClr val="black"/>
                </a:solidFill>
                <a:latin typeface="Trebuchet MS" panose="020B0603020202020204" pitchFamily="34" charset="0"/>
              </a:rPr>
              <a:t>danielled@thevab.com</a:t>
            </a:r>
            <a:endParaRPr lang="en-US" sz="1200" dirty="0">
              <a:solidFill>
                <a:prstClr val="black"/>
              </a:solidFill>
              <a:latin typeface="Trebuchet MS" panose="020B0603020202020204" pitchFamily="34" charset="0"/>
              <a:cs typeface="Trebuchet MS"/>
            </a:endParaRPr>
          </a:p>
        </p:txBody>
      </p:sp>
      <p:pic>
        <p:nvPicPr>
          <p:cNvPr id="11" name="Picture 10">
            <a:extLst>
              <a:ext uri="{FF2B5EF4-FFF2-40B4-BE49-F238E27FC236}">
                <a16:creationId xmlns:a16="http://schemas.microsoft.com/office/drawing/2014/main" id="{2A5F2433-A3AF-4463-AFFC-38540EB62229}"/>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0878419" y="119125"/>
            <a:ext cx="1132040" cy="649481"/>
          </a:xfrm>
          <a:prstGeom prst="rect">
            <a:avLst/>
          </a:prstGeom>
        </p:spPr>
      </p:pic>
      <p:sp>
        <p:nvSpPr>
          <p:cNvPr id="4" name="TextBox 3">
            <a:extLst>
              <a:ext uri="{FF2B5EF4-FFF2-40B4-BE49-F238E27FC236}">
                <a16:creationId xmlns:a16="http://schemas.microsoft.com/office/drawing/2014/main" id="{B561E390-5FBD-4B6D-9908-A2D4AE3CAF88}"/>
              </a:ext>
            </a:extLst>
          </p:cNvPr>
          <p:cNvSpPr txBox="1"/>
          <p:nvPr/>
        </p:nvSpPr>
        <p:spPr>
          <a:xfrm>
            <a:off x="849979" y="6437575"/>
            <a:ext cx="2354580" cy="369332"/>
          </a:xfrm>
          <a:prstGeom prst="rect">
            <a:avLst/>
          </a:prstGeom>
          <a:noFill/>
        </p:spPr>
        <p:txBody>
          <a:bodyPr wrap="square" rtlCol="0">
            <a:spAutoFit/>
          </a:bodyPr>
          <a:lstStyle/>
          <a:p>
            <a:r>
              <a:rPr lang="en-US" dirty="0">
                <a:solidFill>
                  <a:schemeClr val="bg1"/>
                </a:solidFill>
                <a:latin typeface="Trebuchet MS" panose="020B0603020202020204" pitchFamily="34" charset="0"/>
                <a:hlinkClick r:id="rId4">
                  <a:extLst>
                    <a:ext uri="{A12FA001-AC4F-418D-AE19-62706E023703}">
                      <ahyp:hlinkClr xmlns:ahyp="http://schemas.microsoft.com/office/drawing/2018/hyperlinkcolor" val="tx"/>
                    </a:ext>
                  </a:extLst>
                </a:hlinkClick>
              </a:rPr>
              <a:t>@VideoAdBureau</a:t>
            </a:r>
            <a:endParaRPr lang="en-US" b="1" dirty="0">
              <a:solidFill>
                <a:schemeClr val="bg1"/>
              </a:solidFill>
              <a:latin typeface="Trebuchet MS" panose="020B0603020202020204" pitchFamily="34" charset="0"/>
            </a:endParaRPr>
          </a:p>
        </p:txBody>
      </p:sp>
      <p:pic>
        <p:nvPicPr>
          <p:cNvPr id="1026" name="Picture 2" descr="Image result for twitter logo">
            <a:extLst>
              <a:ext uri="{FF2B5EF4-FFF2-40B4-BE49-F238E27FC236}">
                <a16:creationId xmlns:a16="http://schemas.microsoft.com/office/drawing/2014/main" id="{A6406FEB-C19F-4C98-9248-B6449FB000BB}"/>
              </a:ext>
            </a:extLst>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74098" y="6434301"/>
            <a:ext cx="375881" cy="3758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686515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650303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13" name="Chart 12">
            <a:extLst>
              <a:ext uri="{FF2B5EF4-FFF2-40B4-BE49-F238E27FC236}">
                <a16:creationId xmlns:a16="http://schemas.microsoft.com/office/drawing/2014/main" id="{A5497D09-7CBD-4272-AE09-131406993FBC}"/>
              </a:ext>
            </a:extLst>
          </p:cNvPr>
          <p:cNvGraphicFramePr/>
          <p:nvPr>
            <p:extLst>
              <p:ext uri="{D42A27DB-BD31-4B8C-83A1-F6EECF244321}">
                <p14:modId xmlns:p14="http://schemas.microsoft.com/office/powerpoint/2010/main" val="1545720544"/>
              </p:ext>
            </p:extLst>
          </p:nvPr>
        </p:nvGraphicFramePr>
        <p:xfrm>
          <a:off x="553541" y="3692179"/>
          <a:ext cx="3962929" cy="233680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ctrTitle"/>
          </p:nvPr>
        </p:nvSpPr>
        <p:spPr>
          <a:xfrm>
            <a:off x="761076" y="274774"/>
            <a:ext cx="10654454" cy="815687"/>
          </a:xfrm>
        </p:spPr>
        <p:txBody>
          <a:bodyPr/>
          <a:lstStyle/>
          <a:p>
            <a:r>
              <a:rPr lang="en-US" dirty="0">
                <a:solidFill>
                  <a:schemeClr val="bg1"/>
                </a:solidFill>
              </a:rPr>
              <a:t>The Survey Respondents Skew Slightly Younger But Are Otherwise Fairly Aligned With The Population</a:t>
            </a:r>
          </a:p>
        </p:txBody>
      </p:sp>
      <p:graphicFrame>
        <p:nvGraphicFramePr>
          <p:cNvPr id="9" name="Chart 8">
            <a:extLst>
              <a:ext uri="{FF2B5EF4-FFF2-40B4-BE49-F238E27FC236}">
                <a16:creationId xmlns:a16="http://schemas.microsoft.com/office/drawing/2014/main" id="{52D83128-71B0-4FA9-B569-FF3DFC9AFCB6}"/>
              </a:ext>
            </a:extLst>
          </p:cNvPr>
          <p:cNvGraphicFramePr/>
          <p:nvPr>
            <p:extLst>
              <p:ext uri="{D42A27DB-BD31-4B8C-83A1-F6EECF244321}">
                <p14:modId xmlns:p14="http://schemas.microsoft.com/office/powerpoint/2010/main" val="2773118346"/>
              </p:ext>
            </p:extLst>
          </p:nvPr>
        </p:nvGraphicFramePr>
        <p:xfrm>
          <a:off x="1932996" y="1205330"/>
          <a:ext cx="3962929" cy="2336800"/>
        </p:xfrm>
        <a:graphic>
          <a:graphicData uri="http://schemas.openxmlformats.org/drawingml/2006/chart">
            <c:chart xmlns:c="http://schemas.openxmlformats.org/drawingml/2006/chart" xmlns:r="http://schemas.openxmlformats.org/officeDocument/2006/relationships" r:id="rId4"/>
          </a:graphicData>
        </a:graphic>
      </p:graphicFrame>
      <p:sp>
        <p:nvSpPr>
          <p:cNvPr id="10" name="Rounded Rectangle 6">
            <a:extLst>
              <a:ext uri="{FF2B5EF4-FFF2-40B4-BE49-F238E27FC236}">
                <a16:creationId xmlns:a16="http://schemas.microsoft.com/office/drawing/2014/main" id="{39F03A30-0572-4BEC-9651-712C6E689C47}"/>
              </a:ext>
            </a:extLst>
          </p:cNvPr>
          <p:cNvSpPr/>
          <p:nvPr/>
        </p:nvSpPr>
        <p:spPr>
          <a:xfrm>
            <a:off x="2878375" y="1007577"/>
            <a:ext cx="1758462" cy="37494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0964" tIns="45482" rIns="90964" bIns="45482" rtlCol="0" anchor="ctr"/>
          <a:lstStyle/>
          <a:p>
            <a:pPr algn="ctr">
              <a:defRPr/>
            </a:pPr>
            <a:r>
              <a:rPr lang="en-US" sz="1200" b="1" u="sng" kern="0" dirty="0">
                <a:solidFill>
                  <a:prstClr val="white"/>
                </a:solidFill>
              </a:rPr>
              <a:t>Age</a:t>
            </a:r>
          </a:p>
        </p:txBody>
      </p:sp>
      <p:graphicFrame>
        <p:nvGraphicFramePr>
          <p:cNvPr id="11" name="Chart 10">
            <a:extLst>
              <a:ext uri="{FF2B5EF4-FFF2-40B4-BE49-F238E27FC236}">
                <a16:creationId xmlns:a16="http://schemas.microsoft.com/office/drawing/2014/main" id="{50D90C18-B77D-4EA6-906F-D5E31B4C858B}"/>
              </a:ext>
            </a:extLst>
          </p:cNvPr>
          <p:cNvGraphicFramePr/>
          <p:nvPr>
            <p:extLst>
              <p:ext uri="{D42A27DB-BD31-4B8C-83A1-F6EECF244321}">
                <p14:modId xmlns:p14="http://schemas.microsoft.com/office/powerpoint/2010/main" val="3201217011"/>
              </p:ext>
            </p:extLst>
          </p:nvPr>
        </p:nvGraphicFramePr>
        <p:xfrm>
          <a:off x="6089681" y="1404095"/>
          <a:ext cx="3962929" cy="2336800"/>
        </p:xfrm>
        <a:graphic>
          <a:graphicData uri="http://schemas.openxmlformats.org/drawingml/2006/chart">
            <c:chart xmlns:c="http://schemas.openxmlformats.org/drawingml/2006/chart" xmlns:r="http://schemas.openxmlformats.org/officeDocument/2006/relationships" r:id="rId5"/>
          </a:graphicData>
        </a:graphic>
      </p:graphicFrame>
      <p:sp>
        <p:nvSpPr>
          <p:cNvPr id="12" name="Rounded Rectangle 6">
            <a:extLst>
              <a:ext uri="{FF2B5EF4-FFF2-40B4-BE49-F238E27FC236}">
                <a16:creationId xmlns:a16="http://schemas.microsoft.com/office/drawing/2014/main" id="{C3628FC4-0B6F-4276-ACD5-E8628172D40A}"/>
              </a:ext>
            </a:extLst>
          </p:cNvPr>
          <p:cNvSpPr/>
          <p:nvPr/>
        </p:nvSpPr>
        <p:spPr>
          <a:xfrm>
            <a:off x="7076370" y="985088"/>
            <a:ext cx="1758462" cy="37494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0964" tIns="45482" rIns="90964" bIns="45482" rtlCol="0" anchor="ctr"/>
          <a:lstStyle/>
          <a:p>
            <a:pPr algn="ctr">
              <a:defRPr/>
            </a:pPr>
            <a:r>
              <a:rPr lang="en-US" sz="1200" b="1" u="sng" kern="0" dirty="0">
                <a:solidFill>
                  <a:prstClr val="white"/>
                </a:solidFill>
              </a:rPr>
              <a:t>Gender</a:t>
            </a:r>
          </a:p>
        </p:txBody>
      </p:sp>
      <p:sp>
        <p:nvSpPr>
          <p:cNvPr id="17" name="Text Placeholder 3">
            <a:extLst>
              <a:ext uri="{FF2B5EF4-FFF2-40B4-BE49-F238E27FC236}">
                <a16:creationId xmlns:a16="http://schemas.microsoft.com/office/drawing/2014/main" id="{4E37BC77-9BF6-46A8-B023-4DF537F007E5}"/>
              </a:ext>
            </a:extLst>
          </p:cNvPr>
          <p:cNvSpPr txBox="1">
            <a:spLocks/>
          </p:cNvSpPr>
          <p:nvPr/>
        </p:nvSpPr>
        <p:spPr>
          <a:xfrm>
            <a:off x="105500" y="6524571"/>
            <a:ext cx="7186950" cy="297927"/>
          </a:xfrm>
          <a:prstGeom prst="rect">
            <a:avLst/>
          </a:prstGeom>
        </p:spPr>
        <p:txBody>
          <a:bodyPr vert="horz" lIns="90964" tIns="45482" rIns="90964" bIns="45482"/>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800" dirty="0">
                <a:solidFill>
                  <a:prstClr val="white"/>
                </a:solidFill>
              </a:rPr>
              <a:t>Source: VAB / Research Now “Program Engagement” Survey, April 2018. Total Respondents=1,001. U.S. Census data, 2017 population estimates; GfK MRI 2018 </a:t>
            </a:r>
            <a:r>
              <a:rPr lang="en-US" sz="800" dirty="0" err="1">
                <a:solidFill>
                  <a:prstClr val="white"/>
                </a:solidFill>
              </a:rPr>
              <a:t>Doublebase</a:t>
            </a:r>
            <a:endParaRPr lang="en-US" sz="800" dirty="0">
              <a:solidFill>
                <a:prstClr val="white"/>
              </a:solidFill>
            </a:endParaRPr>
          </a:p>
        </p:txBody>
      </p:sp>
      <p:sp>
        <p:nvSpPr>
          <p:cNvPr id="8" name="TextBox 7">
            <a:extLst>
              <a:ext uri="{FF2B5EF4-FFF2-40B4-BE49-F238E27FC236}">
                <a16:creationId xmlns:a16="http://schemas.microsoft.com/office/drawing/2014/main" id="{C0768A95-61C0-4445-B70D-0AAA29BD8CE7}"/>
              </a:ext>
            </a:extLst>
          </p:cNvPr>
          <p:cNvSpPr txBox="1"/>
          <p:nvPr/>
        </p:nvSpPr>
        <p:spPr>
          <a:xfrm>
            <a:off x="2279729" y="1307078"/>
            <a:ext cx="2959465" cy="276999"/>
          </a:xfrm>
          <a:prstGeom prst="rect">
            <a:avLst/>
          </a:prstGeom>
        </p:spPr>
        <p:txBody>
          <a:bodyPr wrap="none" lIns="90964" tIns="45482" rIns="90964" bIns="45482" rtlCol="0">
            <a:spAutoFit/>
          </a:bodyPr>
          <a:lstStyle/>
          <a:p>
            <a:r>
              <a:rPr lang="en-US" sz="1200" i="1" dirty="0">
                <a:solidFill>
                  <a:prstClr val="white"/>
                </a:solidFill>
              </a:rPr>
              <a:t>At 34% of respondents, skews Millennial</a:t>
            </a:r>
          </a:p>
        </p:txBody>
      </p:sp>
      <p:sp>
        <p:nvSpPr>
          <p:cNvPr id="22" name="TextBox 21">
            <a:extLst>
              <a:ext uri="{FF2B5EF4-FFF2-40B4-BE49-F238E27FC236}">
                <a16:creationId xmlns:a16="http://schemas.microsoft.com/office/drawing/2014/main" id="{D0BEA65A-71AA-4F4B-8CE8-58272D0363F1}"/>
              </a:ext>
            </a:extLst>
          </p:cNvPr>
          <p:cNvSpPr txBox="1"/>
          <p:nvPr/>
        </p:nvSpPr>
        <p:spPr>
          <a:xfrm>
            <a:off x="7101600" y="1276523"/>
            <a:ext cx="1745991" cy="276999"/>
          </a:xfrm>
          <a:prstGeom prst="rect">
            <a:avLst/>
          </a:prstGeom>
        </p:spPr>
        <p:txBody>
          <a:bodyPr wrap="none" lIns="90964" tIns="45482" rIns="90964" bIns="45482" rtlCol="0">
            <a:spAutoFit/>
          </a:bodyPr>
          <a:lstStyle/>
          <a:p>
            <a:r>
              <a:rPr lang="en-US" sz="1200" i="1" dirty="0">
                <a:solidFill>
                  <a:prstClr val="white"/>
                </a:solidFill>
              </a:rPr>
              <a:t>Aligns with population</a:t>
            </a:r>
          </a:p>
        </p:txBody>
      </p:sp>
      <p:graphicFrame>
        <p:nvGraphicFramePr>
          <p:cNvPr id="16" name="Chart 15">
            <a:extLst>
              <a:ext uri="{FF2B5EF4-FFF2-40B4-BE49-F238E27FC236}">
                <a16:creationId xmlns:a16="http://schemas.microsoft.com/office/drawing/2014/main" id="{E3FC32C4-EC54-4C33-96C1-86F82052BBA2}"/>
              </a:ext>
            </a:extLst>
          </p:cNvPr>
          <p:cNvGraphicFramePr/>
          <p:nvPr>
            <p:extLst>
              <p:ext uri="{D42A27DB-BD31-4B8C-83A1-F6EECF244321}">
                <p14:modId xmlns:p14="http://schemas.microsoft.com/office/powerpoint/2010/main" val="2775339270"/>
              </p:ext>
            </p:extLst>
          </p:nvPr>
        </p:nvGraphicFramePr>
        <p:xfrm>
          <a:off x="4457440" y="3692179"/>
          <a:ext cx="3962929" cy="2336800"/>
        </p:xfrm>
        <a:graphic>
          <a:graphicData uri="http://schemas.openxmlformats.org/drawingml/2006/chart">
            <c:chart xmlns:c="http://schemas.openxmlformats.org/drawingml/2006/chart" xmlns:r="http://schemas.openxmlformats.org/officeDocument/2006/relationships" r:id="rId6"/>
          </a:graphicData>
        </a:graphic>
      </p:graphicFrame>
      <p:sp>
        <p:nvSpPr>
          <p:cNvPr id="18" name="Rounded Rectangle 6">
            <a:extLst>
              <a:ext uri="{FF2B5EF4-FFF2-40B4-BE49-F238E27FC236}">
                <a16:creationId xmlns:a16="http://schemas.microsoft.com/office/drawing/2014/main" id="{AF39FEAD-705B-4C59-8C0C-7610E872BC89}"/>
              </a:ext>
            </a:extLst>
          </p:cNvPr>
          <p:cNvSpPr/>
          <p:nvPr/>
        </p:nvSpPr>
        <p:spPr>
          <a:xfrm>
            <a:off x="5087151" y="3414389"/>
            <a:ext cx="1758462" cy="25609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0964" tIns="45482" rIns="90964" bIns="45482" rtlCol="0" anchor="ctr"/>
          <a:lstStyle/>
          <a:p>
            <a:pPr algn="ctr">
              <a:defRPr/>
            </a:pPr>
            <a:r>
              <a:rPr lang="en-US" sz="1200" b="1" u="sng" kern="0" dirty="0">
                <a:solidFill>
                  <a:prstClr val="white"/>
                </a:solidFill>
              </a:rPr>
              <a:t>Ethnicity</a:t>
            </a:r>
          </a:p>
        </p:txBody>
      </p:sp>
      <p:sp>
        <p:nvSpPr>
          <p:cNvPr id="24" name="TextBox 23">
            <a:extLst>
              <a:ext uri="{FF2B5EF4-FFF2-40B4-BE49-F238E27FC236}">
                <a16:creationId xmlns:a16="http://schemas.microsoft.com/office/drawing/2014/main" id="{60CAD57F-74F6-4680-9ABD-5DFCB8E141EC}"/>
              </a:ext>
            </a:extLst>
          </p:cNvPr>
          <p:cNvSpPr txBox="1"/>
          <p:nvPr/>
        </p:nvSpPr>
        <p:spPr>
          <a:xfrm>
            <a:off x="5017089" y="3648463"/>
            <a:ext cx="2117887" cy="276999"/>
          </a:xfrm>
          <a:prstGeom prst="rect">
            <a:avLst/>
          </a:prstGeom>
        </p:spPr>
        <p:txBody>
          <a:bodyPr wrap="none" lIns="90964" tIns="45482" rIns="90964" bIns="45482" rtlCol="0">
            <a:spAutoFit/>
          </a:bodyPr>
          <a:lstStyle/>
          <a:p>
            <a:r>
              <a:rPr lang="en-US" sz="1200" i="1" dirty="0">
                <a:solidFill>
                  <a:prstClr val="white"/>
                </a:solidFill>
              </a:rPr>
              <a:t>Fairly aligned to population</a:t>
            </a:r>
          </a:p>
        </p:txBody>
      </p:sp>
      <p:sp>
        <p:nvSpPr>
          <p:cNvPr id="21" name="Rounded Rectangle 6">
            <a:extLst>
              <a:ext uri="{FF2B5EF4-FFF2-40B4-BE49-F238E27FC236}">
                <a16:creationId xmlns:a16="http://schemas.microsoft.com/office/drawing/2014/main" id="{81DE302F-9042-4B6B-BA28-39D1986B3052}"/>
              </a:ext>
            </a:extLst>
          </p:cNvPr>
          <p:cNvSpPr/>
          <p:nvPr/>
        </p:nvSpPr>
        <p:spPr>
          <a:xfrm>
            <a:off x="1131777" y="3414396"/>
            <a:ext cx="2127739" cy="30987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0964" tIns="45482" rIns="90964" bIns="45482" rtlCol="0" anchor="ctr"/>
          <a:lstStyle/>
          <a:p>
            <a:pPr algn="ctr">
              <a:defRPr/>
            </a:pPr>
            <a:r>
              <a:rPr lang="en-US" sz="1200" b="1" u="sng" kern="0" dirty="0">
                <a:solidFill>
                  <a:prstClr val="white"/>
                </a:solidFill>
              </a:rPr>
              <a:t>Annual Household Income</a:t>
            </a:r>
          </a:p>
        </p:txBody>
      </p:sp>
      <p:sp>
        <p:nvSpPr>
          <p:cNvPr id="3" name="TextBox 2">
            <a:extLst>
              <a:ext uri="{FF2B5EF4-FFF2-40B4-BE49-F238E27FC236}">
                <a16:creationId xmlns:a16="http://schemas.microsoft.com/office/drawing/2014/main" id="{DF09A5EF-7E9F-4180-9E40-625795334C1A}"/>
              </a:ext>
            </a:extLst>
          </p:cNvPr>
          <p:cNvSpPr txBox="1"/>
          <p:nvPr/>
        </p:nvSpPr>
        <p:spPr>
          <a:xfrm>
            <a:off x="4503942" y="5784050"/>
            <a:ext cx="3184187" cy="246221"/>
          </a:xfrm>
          <a:prstGeom prst="rect">
            <a:avLst/>
          </a:prstGeom>
        </p:spPr>
        <p:txBody>
          <a:bodyPr wrap="square" lIns="90964" tIns="45482" rIns="90964" bIns="45482" rtlCol="0">
            <a:spAutoFit/>
          </a:bodyPr>
          <a:lstStyle/>
          <a:p>
            <a:pPr algn="ctr"/>
            <a:r>
              <a:rPr lang="en-US" sz="1000" b="1" dirty="0">
                <a:solidFill>
                  <a:prstClr val="white"/>
                </a:solidFill>
              </a:rPr>
              <a:t>(Index) = Survey Respondents / U.S. Population</a:t>
            </a:r>
          </a:p>
        </p:txBody>
      </p:sp>
      <p:graphicFrame>
        <p:nvGraphicFramePr>
          <p:cNvPr id="19" name="Chart 18">
            <a:extLst>
              <a:ext uri="{FF2B5EF4-FFF2-40B4-BE49-F238E27FC236}">
                <a16:creationId xmlns:a16="http://schemas.microsoft.com/office/drawing/2014/main" id="{0EC4201B-7203-4BB7-84EE-9830849D1512}"/>
              </a:ext>
            </a:extLst>
          </p:cNvPr>
          <p:cNvGraphicFramePr/>
          <p:nvPr>
            <p:extLst>
              <p:ext uri="{D42A27DB-BD31-4B8C-83A1-F6EECF244321}">
                <p14:modId xmlns:p14="http://schemas.microsoft.com/office/powerpoint/2010/main" val="2511108982"/>
              </p:ext>
            </p:extLst>
          </p:nvPr>
        </p:nvGraphicFramePr>
        <p:xfrm>
          <a:off x="8237528" y="3686205"/>
          <a:ext cx="3479984" cy="2348748"/>
        </p:xfrm>
        <a:graphic>
          <a:graphicData uri="http://schemas.openxmlformats.org/drawingml/2006/chart">
            <c:chart xmlns:c="http://schemas.openxmlformats.org/drawingml/2006/chart" xmlns:r="http://schemas.openxmlformats.org/officeDocument/2006/relationships" r:id="rId7"/>
          </a:graphicData>
        </a:graphic>
      </p:graphicFrame>
      <p:sp>
        <p:nvSpPr>
          <p:cNvPr id="20" name="Rounded Rectangle 6">
            <a:extLst>
              <a:ext uri="{FF2B5EF4-FFF2-40B4-BE49-F238E27FC236}">
                <a16:creationId xmlns:a16="http://schemas.microsoft.com/office/drawing/2014/main" id="{FC9342D5-8B0F-4D43-A435-409389703387}"/>
              </a:ext>
            </a:extLst>
          </p:cNvPr>
          <p:cNvSpPr/>
          <p:nvPr/>
        </p:nvSpPr>
        <p:spPr>
          <a:xfrm>
            <a:off x="8874148" y="3414389"/>
            <a:ext cx="2127739" cy="25609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0964" tIns="45482" rIns="90964" bIns="45482" rtlCol="0" anchor="ctr"/>
          <a:lstStyle/>
          <a:p>
            <a:pPr algn="ctr">
              <a:defRPr/>
            </a:pPr>
            <a:r>
              <a:rPr lang="en-US" sz="1200" b="1" u="sng" kern="0" dirty="0">
                <a:solidFill>
                  <a:prstClr val="white"/>
                </a:solidFill>
              </a:rPr>
              <a:t>Hispanic or Latin Descent</a:t>
            </a:r>
          </a:p>
        </p:txBody>
      </p:sp>
      <p:sp>
        <p:nvSpPr>
          <p:cNvPr id="25" name="TextBox 24">
            <a:extLst>
              <a:ext uri="{FF2B5EF4-FFF2-40B4-BE49-F238E27FC236}">
                <a16:creationId xmlns:a16="http://schemas.microsoft.com/office/drawing/2014/main" id="{67226648-BD87-4AC2-80B0-5377557DAE99}"/>
              </a:ext>
            </a:extLst>
          </p:cNvPr>
          <p:cNvSpPr txBox="1"/>
          <p:nvPr/>
        </p:nvSpPr>
        <p:spPr>
          <a:xfrm>
            <a:off x="8860116" y="3648463"/>
            <a:ext cx="2117887" cy="276999"/>
          </a:xfrm>
          <a:prstGeom prst="rect">
            <a:avLst/>
          </a:prstGeom>
        </p:spPr>
        <p:txBody>
          <a:bodyPr wrap="none" lIns="90964" tIns="45482" rIns="90964" bIns="45482" rtlCol="0">
            <a:spAutoFit/>
          </a:bodyPr>
          <a:lstStyle/>
          <a:p>
            <a:r>
              <a:rPr lang="en-US" sz="1200" i="1" dirty="0">
                <a:solidFill>
                  <a:prstClr val="white"/>
                </a:solidFill>
              </a:rPr>
              <a:t>Fairly aligned to population</a:t>
            </a:r>
          </a:p>
        </p:txBody>
      </p:sp>
      <p:pic>
        <p:nvPicPr>
          <p:cNvPr id="26" name="Picture 25"/>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9595368" y="6652413"/>
            <a:ext cx="2247046" cy="124162"/>
          </a:xfrm>
          <a:prstGeom prst="rect">
            <a:avLst/>
          </a:prstGeom>
        </p:spPr>
      </p:pic>
    </p:spTree>
    <p:extLst>
      <p:ext uri="{BB962C8B-B14F-4D97-AF65-F5344CB8AC3E}">
        <p14:creationId xmlns:p14="http://schemas.microsoft.com/office/powerpoint/2010/main" val="278238445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FD616440-5B48-4F52-BF21-9F9573394495}"/>
              </a:ext>
            </a:extLst>
          </p:cNvPr>
          <p:cNvSpPr/>
          <p:nvPr/>
        </p:nvSpPr>
        <p:spPr>
          <a:xfrm>
            <a:off x="5670495" y="0"/>
            <a:ext cx="6529536" cy="6858000"/>
          </a:xfrm>
          <a:prstGeom prst="rect">
            <a:avLst/>
          </a:prstGeom>
          <a:solidFill>
            <a:schemeClr val="tx1"/>
          </a:solidFill>
        </p:spPr>
        <p:style>
          <a:lnRef idx="1">
            <a:schemeClr val="dk1"/>
          </a:lnRef>
          <a:fillRef idx="3">
            <a:schemeClr val="dk1"/>
          </a:fillRef>
          <a:effectRef idx="2">
            <a:schemeClr val="dk1"/>
          </a:effectRef>
          <a:fontRef idx="minor">
            <a:schemeClr val="lt1"/>
          </a:fontRef>
        </p:style>
        <p:txBody>
          <a:bodyPr lIns="90964" tIns="45482" rIns="90964" bIns="45482" rtlCol="0" anchor="ctr"/>
          <a:lstStyle/>
          <a:p>
            <a:pPr algn="ctr"/>
            <a:endParaRPr lang="en-US" dirty="0">
              <a:solidFill>
                <a:prstClr val="white"/>
              </a:solidFill>
            </a:endParaRPr>
          </a:p>
        </p:txBody>
      </p:sp>
      <p:pic>
        <p:nvPicPr>
          <p:cNvPr id="2054" name="Picture 6" descr="Image result for television with no background">
            <a:extLst>
              <a:ext uri="{FF2B5EF4-FFF2-40B4-BE49-F238E27FC236}">
                <a16:creationId xmlns:a16="http://schemas.microsoft.com/office/drawing/2014/main" id="{75D53C7C-4C15-4705-8CBF-198B7BABAC64}"/>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096034" y="1635266"/>
            <a:ext cx="5860773" cy="414470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5670529" y="171482"/>
            <a:ext cx="6615577" cy="897256"/>
          </a:xfrm>
        </p:spPr>
        <p:txBody>
          <a:bodyPr/>
          <a:lstStyle/>
          <a:p>
            <a:r>
              <a:rPr lang="en-US" dirty="0">
                <a:solidFill>
                  <a:schemeClr val="bg1"/>
                </a:solidFill>
              </a:rPr>
              <a:t>Survey Respondents’ Television Consumption </a:t>
            </a:r>
            <a:br>
              <a:rPr lang="en-US" dirty="0">
                <a:solidFill>
                  <a:schemeClr val="bg1"/>
                </a:solidFill>
              </a:rPr>
            </a:br>
            <a:r>
              <a:rPr lang="en-US" dirty="0">
                <a:solidFill>
                  <a:schemeClr val="bg1"/>
                </a:solidFill>
              </a:rPr>
              <a:t>Is In Line With The Population</a:t>
            </a:r>
          </a:p>
        </p:txBody>
      </p:sp>
      <p:sp>
        <p:nvSpPr>
          <p:cNvPr id="17" name="Text Placeholder 3">
            <a:extLst>
              <a:ext uri="{FF2B5EF4-FFF2-40B4-BE49-F238E27FC236}">
                <a16:creationId xmlns:a16="http://schemas.microsoft.com/office/drawing/2014/main" id="{4E37BC77-9BF6-46A8-B023-4DF537F007E5}"/>
              </a:ext>
            </a:extLst>
          </p:cNvPr>
          <p:cNvSpPr txBox="1">
            <a:spLocks/>
          </p:cNvSpPr>
          <p:nvPr/>
        </p:nvSpPr>
        <p:spPr>
          <a:xfrm>
            <a:off x="5926546" y="6108775"/>
            <a:ext cx="6017434" cy="332192"/>
          </a:xfrm>
          <a:prstGeom prst="rect">
            <a:avLst/>
          </a:prstGeom>
        </p:spPr>
        <p:txBody>
          <a:bodyPr vert="horz" lIns="90964" tIns="45482" rIns="90964" bIns="45482"/>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800" dirty="0">
                <a:solidFill>
                  <a:prstClr val="white"/>
                </a:solidFill>
              </a:rPr>
              <a:t>Source: VAB / Research Now “Program Engagement” Survey, April 2018. Total Respondents=1,001. U.S. Census data, 2017 population estimates; GfK MRI 2018 </a:t>
            </a:r>
            <a:r>
              <a:rPr lang="en-US" sz="800" dirty="0" err="1">
                <a:solidFill>
                  <a:prstClr val="white"/>
                </a:solidFill>
              </a:rPr>
              <a:t>Doublebase</a:t>
            </a:r>
            <a:r>
              <a:rPr lang="en-US" sz="800" dirty="0">
                <a:solidFill>
                  <a:prstClr val="white"/>
                </a:solidFill>
              </a:rPr>
              <a:t>; Nielsen Total Audience Report, Q1 2018.</a:t>
            </a:r>
          </a:p>
        </p:txBody>
      </p:sp>
      <p:sp>
        <p:nvSpPr>
          <p:cNvPr id="5" name="Rectangle 4">
            <a:extLst>
              <a:ext uri="{FF2B5EF4-FFF2-40B4-BE49-F238E27FC236}">
                <a16:creationId xmlns:a16="http://schemas.microsoft.com/office/drawing/2014/main" id="{00476708-C148-489D-81D0-534ACDDFAEF5}"/>
              </a:ext>
            </a:extLst>
          </p:cNvPr>
          <p:cNvSpPr/>
          <p:nvPr/>
        </p:nvSpPr>
        <p:spPr>
          <a:xfrm>
            <a:off x="5724383" y="1964067"/>
            <a:ext cx="6705601" cy="2677656"/>
          </a:xfrm>
          <a:prstGeom prst="rect">
            <a:avLst/>
          </a:prstGeom>
        </p:spPr>
        <p:txBody>
          <a:bodyPr lIns="90964" tIns="45482" rIns="90964" bIns="45482">
            <a:spAutoFit/>
          </a:bodyPr>
          <a:lstStyle/>
          <a:p>
            <a:pPr algn="ctr"/>
            <a:r>
              <a:rPr lang="en-US" sz="1600" b="1" dirty="0">
                <a:solidFill>
                  <a:prstClr val="white"/>
                </a:solidFill>
              </a:rPr>
              <a:t>Adults: </a:t>
            </a:r>
          </a:p>
          <a:p>
            <a:pPr algn="ctr"/>
            <a:endParaRPr lang="en-US" sz="1000" b="1" dirty="0">
              <a:solidFill>
                <a:prstClr val="white"/>
              </a:solidFill>
            </a:endParaRPr>
          </a:p>
          <a:p>
            <a:pPr algn="ctr"/>
            <a:r>
              <a:rPr lang="en-US" sz="1600" b="1" dirty="0">
                <a:solidFill>
                  <a:prstClr val="white"/>
                </a:solidFill>
              </a:rPr>
              <a:t>Per Nielsen, Adults 18+ watch 4:46 per day </a:t>
            </a:r>
          </a:p>
          <a:p>
            <a:pPr algn="ctr"/>
            <a:endParaRPr lang="en-US" sz="600" b="1" dirty="0">
              <a:solidFill>
                <a:prstClr val="white"/>
              </a:solidFill>
            </a:endParaRPr>
          </a:p>
          <a:p>
            <a:pPr algn="ctr"/>
            <a:r>
              <a:rPr lang="en-US" sz="1600" b="1" dirty="0">
                <a:solidFill>
                  <a:prstClr val="white"/>
                </a:solidFill>
              </a:rPr>
              <a:t>Per our Survey, 49% watch more than 3 hours per day</a:t>
            </a:r>
          </a:p>
          <a:p>
            <a:pPr algn="ctr"/>
            <a:endParaRPr lang="en-US" sz="3600" b="1" dirty="0">
              <a:solidFill>
                <a:prstClr val="white"/>
              </a:solidFill>
            </a:endParaRPr>
          </a:p>
          <a:p>
            <a:pPr algn="ctr"/>
            <a:r>
              <a:rPr lang="en-US" sz="1600" b="1" dirty="0">
                <a:solidFill>
                  <a:prstClr val="white"/>
                </a:solidFill>
              </a:rPr>
              <a:t>Millennials: </a:t>
            </a:r>
          </a:p>
          <a:p>
            <a:pPr algn="ctr"/>
            <a:endParaRPr lang="en-US" sz="1000" b="1" dirty="0">
              <a:solidFill>
                <a:prstClr val="white"/>
              </a:solidFill>
            </a:endParaRPr>
          </a:p>
          <a:p>
            <a:pPr algn="ctr"/>
            <a:r>
              <a:rPr lang="en-US" sz="1600" b="1" dirty="0">
                <a:solidFill>
                  <a:prstClr val="white"/>
                </a:solidFill>
              </a:rPr>
              <a:t>Per Nielsen, Adults 18-34 watch 2:17 per day</a:t>
            </a:r>
          </a:p>
          <a:p>
            <a:pPr algn="ctr"/>
            <a:endParaRPr lang="en-US" sz="600" b="1" dirty="0">
              <a:solidFill>
                <a:prstClr val="white"/>
              </a:solidFill>
            </a:endParaRPr>
          </a:p>
          <a:p>
            <a:pPr algn="ctr"/>
            <a:r>
              <a:rPr lang="en-US" sz="1600" b="1" dirty="0">
                <a:solidFill>
                  <a:prstClr val="white"/>
                </a:solidFill>
              </a:rPr>
              <a:t>Per our Survey, 53% watch more than 2 hours per day</a:t>
            </a:r>
          </a:p>
        </p:txBody>
      </p:sp>
      <p:pic>
        <p:nvPicPr>
          <p:cNvPr id="9" name="Picture 8"/>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537312" y="6652413"/>
            <a:ext cx="2247046" cy="124162"/>
          </a:xfrm>
          <a:prstGeom prst="rect">
            <a:avLst/>
          </a:prstGeom>
        </p:spPr>
      </p:pic>
    </p:spTree>
    <p:extLst>
      <p:ext uri="{BB962C8B-B14F-4D97-AF65-F5344CB8AC3E}">
        <p14:creationId xmlns:p14="http://schemas.microsoft.com/office/powerpoint/2010/main" val="41134497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3D12691-8BDA-47EA-A8F4-91889118D2F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534436" y="-5008"/>
            <a:ext cx="3657563" cy="6858000"/>
          </a:xfrm>
          <a:prstGeom prst="rect">
            <a:avLst/>
          </a:prstGeom>
        </p:spPr>
      </p:pic>
      <p:pic>
        <p:nvPicPr>
          <p:cNvPr id="2" name="Picture 1">
            <a:hlinkClick r:id="rId4"/>
            <a:extLst>
              <a:ext uri="{FF2B5EF4-FFF2-40B4-BE49-F238E27FC236}">
                <a16:creationId xmlns:a16="http://schemas.microsoft.com/office/drawing/2014/main" id="{F3636977-E759-45DB-B66A-FCA18F844D5D}"/>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6568961" y="1579449"/>
            <a:ext cx="1745109" cy="1304402"/>
          </a:xfrm>
          <a:prstGeom prst="rect">
            <a:avLst/>
          </a:prstGeom>
          <a:ln>
            <a:solidFill>
              <a:schemeClr val="tx1"/>
            </a:solidFill>
          </a:ln>
        </p:spPr>
      </p:pic>
      <p:pic>
        <p:nvPicPr>
          <p:cNvPr id="3" name="Picture 2">
            <a:hlinkClick r:id="rId6"/>
            <a:extLst>
              <a:ext uri="{FF2B5EF4-FFF2-40B4-BE49-F238E27FC236}">
                <a16:creationId xmlns:a16="http://schemas.microsoft.com/office/drawing/2014/main" id="{30674B41-F819-4FEB-BD42-B03C6C4DAEB5}"/>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6568961" y="3149933"/>
            <a:ext cx="1745109" cy="1308194"/>
          </a:xfrm>
          <a:prstGeom prst="rect">
            <a:avLst/>
          </a:prstGeom>
          <a:ln>
            <a:solidFill>
              <a:schemeClr val="tx1"/>
            </a:solidFill>
          </a:ln>
        </p:spPr>
      </p:pic>
      <p:pic>
        <p:nvPicPr>
          <p:cNvPr id="5" name="Picture 4">
            <a:hlinkClick r:id="rId8"/>
            <a:extLst>
              <a:ext uri="{FF2B5EF4-FFF2-40B4-BE49-F238E27FC236}">
                <a16:creationId xmlns:a16="http://schemas.microsoft.com/office/drawing/2014/main" id="{0F2443AC-AC08-4F08-A2B8-9B4F98F8BC90}"/>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6573932" y="4758123"/>
            <a:ext cx="1745109" cy="1295643"/>
          </a:xfrm>
          <a:prstGeom prst="rect">
            <a:avLst/>
          </a:prstGeom>
          <a:ln>
            <a:solidFill>
              <a:schemeClr val="tx1"/>
            </a:solidFill>
          </a:ln>
        </p:spPr>
      </p:pic>
      <p:sp>
        <p:nvSpPr>
          <p:cNvPr id="9" name="TextBox 8"/>
          <p:cNvSpPr txBox="1"/>
          <p:nvPr/>
        </p:nvSpPr>
        <p:spPr>
          <a:xfrm>
            <a:off x="457168" y="1272086"/>
            <a:ext cx="7017600" cy="507815"/>
          </a:xfrm>
          <a:prstGeom prst="rect">
            <a:avLst/>
          </a:prstGeom>
          <a:noFill/>
        </p:spPr>
        <p:txBody>
          <a:bodyPr wrap="square" lIns="45487" tIns="22727" rIns="45487" bIns="22727" rtlCol="0">
            <a:spAutoFit/>
          </a:bodyPr>
          <a:lstStyle/>
          <a:p>
            <a:pPr defTabSz="583266">
              <a:lnSpc>
                <a:spcPts val="3567"/>
              </a:lnSpc>
            </a:pPr>
            <a:r>
              <a:rPr lang="en-US" sz="2000" dirty="0">
                <a:solidFill>
                  <a:prstClr val="black"/>
                </a:solidFill>
                <a:cs typeface="Trebuchet MS"/>
              </a:rPr>
              <a:t>Quantifying TV’s High Emotional Stakes</a:t>
            </a:r>
          </a:p>
        </p:txBody>
      </p:sp>
      <p:sp>
        <p:nvSpPr>
          <p:cNvPr id="17" name="TextBox 16"/>
          <p:cNvSpPr txBox="1"/>
          <p:nvPr/>
        </p:nvSpPr>
        <p:spPr>
          <a:xfrm>
            <a:off x="457168" y="2045098"/>
            <a:ext cx="5928943" cy="3308329"/>
          </a:xfrm>
          <a:prstGeom prst="rect">
            <a:avLst/>
          </a:prstGeom>
          <a:noFill/>
        </p:spPr>
        <p:txBody>
          <a:bodyPr wrap="square" lIns="45487" tIns="22727" rIns="45487" bIns="22727" rtlCol="0">
            <a:spAutoFit/>
          </a:bodyPr>
          <a:lstStyle/>
          <a:p>
            <a:r>
              <a:rPr lang="en-US" sz="1400" dirty="0"/>
              <a:t>We’ve proved it over and over again – the tremendous commitment and engagement viewers have with ad-supported TV programming. </a:t>
            </a:r>
          </a:p>
          <a:p>
            <a:endParaRPr lang="en-US" sz="1400" dirty="0"/>
          </a:p>
          <a:p>
            <a:r>
              <a:rPr lang="en-US" sz="1400" dirty="0"/>
              <a:t>In </a:t>
            </a:r>
            <a:r>
              <a:rPr lang="en-US" sz="1400" i="1" dirty="0">
                <a:hlinkClick r:id="rId4">
                  <a:extLst>
                    <a:ext uri="{A12FA001-AC4F-418D-AE19-62706E023703}">
                      <ahyp:hlinkClr xmlns:ahyp="http://schemas.microsoft.com/office/drawing/2018/hyperlinkcolor" val="tx"/>
                    </a:ext>
                  </a:extLst>
                </a:hlinkClick>
              </a:rPr>
              <a:t>Be Still My Viewing Heart</a:t>
            </a:r>
            <a:r>
              <a:rPr lang="en-US" sz="1400" i="1" dirty="0"/>
              <a:t> </a:t>
            </a:r>
            <a:r>
              <a:rPr lang="en-US" sz="1400" dirty="0"/>
              <a:t>, VAB demonstrated the emotional connection viewers have to the programs and characters they love – or love to hate. </a:t>
            </a:r>
          </a:p>
          <a:p>
            <a:endParaRPr lang="en-US" sz="1400" dirty="0"/>
          </a:p>
          <a:p>
            <a:r>
              <a:rPr lang="en-US" sz="1400" dirty="0"/>
              <a:t>In </a:t>
            </a:r>
            <a:r>
              <a:rPr lang="en-US" sz="1400" i="1" dirty="0">
                <a:hlinkClick r:id="rId10">
                  <a:extLst>
                    <a:ext uri="{A12FA001-AC4F-418D-AE19-62706E023703}">
                      <ahyp:hlinkClr xmlns:ahyp="http://schemas.microsoft.com/office/drawing/2018/hyperlinkcolor" val="tx"/>
                    </a:ext>
                  </a:extLst>
                </a:hlinkClick>
              </a:rPr>
              <a:t>TV @ The Epicenter of American Society</a:t>
            </a:r>
            <a:r>
              <a:rPr lang="en-US" sz="1400" i="1" dirty="0"/>
              <a:t>, </a:t>
            </a:r>
            <a:r>
              <a:rPr lang="en-US" sz="1400" dirty="0"/>
              <a:t>we showed the tremendous impact TV has on culture -  it influences the careers we explore, what we eat, and even how we speak! </a:t>
            </a:r>
          </a:p>
          <a:p>
            <a:endParaRPr lang="en-US" sz="1400" dirty="0"/>
          </a:p>
          <a:p>
            <a:r>
              <a:rPr lang="en-US" sz="1400" dirty="0"/>
              <a:t>In our </a:t>
            </a:r>
            <a:r>
              <a:rPr lang="en-US" sz="1400" i="1" dirty="0">
                <a:hlinkClick r:id="rId8">
                  <a:extLst>
                    <a:ext uri="{A12FA001-AC4F-418D-AE19-62706E023703}">
                      <ahyp:hlinkClr xmlns:ahyp="http://schemas.microsoft.com/office/drawing/2018/hyperlinkcolor" val="tx"/>
                    </a:ext>
                  </a:extLst>
                </a:hlinkClick>
              </a:rPr>
              <a:t>#</a:t>
            </a:r>
            <a:r>
              <a:rPr lang="en-US" sz="1400" i="1" dirty="0" err="1">
                <a:hlinkClick r:id="rId8">
                  <a:extLst>
                    <a:ext uri="{A12FA001-AC4F-418D-AE19-62706E023703}">
                      <ahyp:hlinkClr xmlns:ahyp="http://schemas.microsoft.com/office/drawing/2018/hyperlinkcolor" val="tx"/>
                    </a:ext>
                  </a:extLst>
                </a:hlinkClick>
              </a:rPr>
              <a:t>TVisSocial</a:t>
            </a:r>
            <a:r>
              <a:rPr lang="en-US" sz="1400" i="1" dirty="0"/>
              <a:t> </a:t>
            </a:r>
            <a:r>
              <a:rPr lang="en-US" sz="1400" dirty="0"/>
              <a:t>series, we repeatedly see that viewers are excited to share their reactions to TV with the world.</a:t>
            </a:r>
          </a:p>
          <a:p>
            <a:endParaRPr lang="en-US" sz="1400" dirty="0"/>
          </a:p>
          <a:p>
            <a:endParaRPr lang="en-US" sz="1600" b="1" dirty="0"/>
          </a:p>
        </p:txBody>
      </p:sp>
      <p:sp>
        <p:nvSpPr>
          <p:cNvPr id="22" name="TextBox 21"/>
          <p:cNvSpPr txBox="1"/>
          <p:nvPr/>
        </p:nvSpPr>
        <p:spPr>
          <a:xfrm>
            <a:off x="457168" y="5122085"/>
            <a:ext cx="6217952" cy="507579"/>
          </a:xfrm>
          <a:prstGeom prst="rect">
            <a:avLst/>
          </a:prstGeom>
          <a:noFill/>
        </p:spPr>
        <p:txBody>
          <a:bodyPr wrap="square" lIns="45501" tIns="22735" rIns="45501" bIns="22735" rtlCol="0">
            <a:spAutoFit/>
          </a:bodyPr>
          <a:lstStyle/>
          <a:p>
            <a:pPr defTabSz="583442">
              <a:lnSpc>
                <a:spcPts val="1800"/>
              </a:lnSpc>
            </a:pPr>
            <a:r>
              <a:rPr lang="en-US" sz="1500" b="1" dirty="0">
                <a:solidFill>
                  <a:srgbClr val="3781B2"/>
                </a:solidFill>
                <a:cs typeface="Trebuchet MS"/>
              </a:rPr>
              <a:t>This report takes our most in-depth look yet at the emotional attachment viewers have with ad-supported TV content. </a:t>
            </a:r>
            <a:endParaRPr lang="en-US" sz="1500" dirty="0">
              <a:solidFill>
                <a:srgbClr val="3781B2"/>
              </a:solidFill>
              <a:cs typeface="Trebuchet MS"/>
            </a:endParaRPr>
          </a:p>
        </p:txBody>
      </p:sp>
      <p:sp>
        <p:nvSpPr>
          <p:cNvPr id="14" name="TextBox 13"/>
          <p:cNvSpPr txBox="1"/>
          <p:nvPr/>
        </p:nvSpPr>
        <p:spPr>
          <a:xfrm>
            <a:off x="11784358" y="6575993"/>
            <a:ext cx="407642" cy="276999"/>
          </a:xfrm>
          <a:prstGeom prst="rect">
            <a:avLst/>
          </a:prstGeom>
          <a:noFill/>
        </p:spPr>
        <p:txBody>
          <a:bodyPr wrap="square" lIns="45487" tIns="22727" rIns="45487" bIns="22727" rtlCol="0">
            <a:spAutoFit/>
          </a:bodyPr>
          <a:lstStyle/>
          <a:p>
            <a:pPr algn="ctr" defTabSz="583266"/>
            <a:fld id="{E9BAD033-1638-B34E-BAC8-DEB32676E2C7}" type="slidenum">
              <a:rPr lang="en-US" sz="1500">
                <a:solidFill>
                  <a:srgbClr val="C0C1BF"/>
                </a:solidFill>
                <a:cs typeface="Trebuchet MS"/>
              </a:rPr>
              <a:pPr algn="ctr" defTabSz="583266"/>
              <a:t>4</a:t>
            </a:fld>
            <a:endParaRPr lang="en-US" sz="1500" dirty="0">
              <a:solidFill>
                <a:prstClr val="black"/>
              </a:solidFill>
            </a:endParaRPr>
          </a:p>
        </p:txBody>
      </p:sp>
      <p:pic>
        <p:nvPicPr>
          <p:cNvPr id="11" name="Picture 10"/>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175598" y="6652413"/>
            <a:ext cx="2247046" cy="124162"/>
          </a:xfrm>
          <a:prstGeom prst="rect">
            <a:avLst/>
          </a:prstGeom>
        </p:spPr>
      </p:pic>
    </p:spTree>
    <p:extLst>
      <p:ext uri="{BB962C8B-B14F-4D97-AF65-F5344CB8AC3E}">
        <p14:creationId xmlns:p14="http://schemas.microsoft.com/office/powerpoint/2010/main" val="385774898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10A58D9-4595-423D-A5D4-2461B06AFD29}"/>
              </a:ext>
            </a:extLst>
          </p:cNvPr>
          <p:cNvSpPr/>
          <p:nvPr/>
        </p:nvSpPr>
        <p:spPr>
          <a:xfrm>
            <a:off x="6370470" y="0"/>
            <a:ext cx="4293220"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964" tIns="45482" rIns="90964" bIns="45482" numCol="1" spcCol="0" rtlCol="0" fromWordArt="0" anchor="ctr" anchorCtr="0" forceAA="0" compatLnSpc="1">
            <a:prstTxWarp prst="textNoShape">
              <a:avLst/>
            </a:prstTxWarp>
            <a:noAutofit/>
          </a:bodyPr>
          <a:lstStyle/>
          <a:p>
            <a:pPr algn="ctr">
              <a:defRPr/>
            </a:pPr>
            <a:endParaRPr lang="en-US" dirty="0">
              <a:solidFill>
                <a:prstClr val="white"/>
              </a:solidFill>
            </a:endParaRPr>
          </a:p>
        </p:txBody>
      </p:sp>
      <p:sp>
        <p:nvSpPr>
          <p:cNvPr id="10" name="TextBox 9">
            <a:extLst>
              <a:ext uri="{FF2B5EF4-FFF2-40B4-BE49-F238E27FC236}">
                <a16:creationId xmlns:a16="http://schemas.microsoft.com/office/drawing/2014/main" id="{B8AB39AA-CDFA-4018-BF17-70FCFBBCE97A}"/>
              </a:ext>
            </a:extLst>
          </p:cNvPr>
          <p:cNvSpPr txBox="1"/>
          <p:nvPr/>
        </p:nvSpPr>
        <p:spPr>
          <a:xfrm>
            <a:off x="6496740" y="308962"/>
            <a:ext cx="4105647" cy="526406"/>
          </a:xfrm>
          <a:prstGeom prst="rect">
            <a:avLst/>
          </a:prstGeom>
        </p:spPr>
        <p:txBody>
          <a:bodyPr lIns="90964" tIns="45482" rIns="90964" bIns="45482"/>
          <a:lstStyle>
            <a:lvl1pPr algn="ctr">
              <a:lnSpc>
                <a:spcPts val="2800"/>
              </a:lnSpc>
              <a:spcBef>
                <a:spcPct val="0"/>
              </a:spcBef>
              <a:buNone/>
              <a:defRPr sz="2600" spc="-100" baseline="0">
                <a:solidFill>
                  <a:srgbClr val="000000"/>
                </a:solidFill>
                <a:latin typeface="Trebuchet MS"/>
                <a:ea typeface="+mj-ea"/>
                <a:cs typeface="Trebuchet MS"/>
              </a:defRPr>
            </a:lvl1pPr>
            <a:lvl2pPr marL="742950" indent="-285750">
              <a:spcBef>
                <a:spcPct val="20000"/>
              </a:spcBef>
              <a:buFont typeface="Arial"/>
              <a:buChar char="–"/>
              <a:defRPr sz="2800"/>
            </a:lvl2pPr>
            <a:lvl3pPr marL="1143000" indent="-228600">
              <a:spcBef>
                <a:spcPct val="20000"/>
              </a:spcBef>
              <a:buFont typeface="Arial"/>
              <a:buChar char="•"/>
              <a:defRPr sz="2400"/>
            </a:lvl3pPr>
            <a:lvl4pPr marL="1600200" indent="-228600">
              <a:spcBef>
                <a:spcPct val="20000"/>
              </a:spcBef>
              <a:buFont typeface="Arial"/>
              <a:buChar char="–"/>
              <a:defRPr sz="2000"/>
            </a:lvl4pPr>
            <a:lvl5pPr marL="2057400" indent="-228600">
              <a:spcBef>
                <a:spcPct val="20000"/>
              </a:spcBef>
              <a:buFont typeface="Arial"/>
              <a:buChar char="»"/>
              <a:defRPr sz="2000"/>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pPr>
              <a:lnSpc>
                <a:spcPts val="2766"/>
              </a:lnSpc>
              <a:defRPr/>
            </a:pPr>
            <a:r>
              <a:rPr lang="en-US" dirty="0"/>
              <a:t>Millennial Myth Busting</a:t>
            </a:r>
          </a:p>
        </p:txBody>
      </p:sp>
      <p:sp>
        <p:nvSpPr>
          <p:cNvPr id="7" name="TextBox 3">
            <a:extLst>
              <a:ext uri="{FF2B5EF4-FFF2-40B4-BE49-F238E27FC236}">
                <a16:creationId xmlns:a16="http://schemas.microsoft.com/office/drawing/2014/main" id="{DD05F681-0EEB-49CB-8789-9462C4D90D9B}"/>
              </a:ext>
            </a:extLst>
          </p:cNvPr>
          <p:cNvSpPr txBox="1">
            <a:spLocks noChangeArrowheads="1"/>
          </p:cNvSpPr>
          <p:nvPr/>
        </p:nvSpPr>
        <p:spPr bwMode="auto">
          <a:xfrm>
            <a:off x="6496706" y="1491817"/>
            <a:ext cx="4105648" cy="4277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964" tIns="45482" rIns="90964" bIns="45482"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r>
              <a:rPr lang="en-US" altLang="en-US" sz="1200" i="1" dirty="0">
                <a:solidFill>
                  <a:prstClr val="black"/>
                </a:solidFill>
                <a:latin typeface="Trebuchet MS" panose="020B0603020202020204" pitchFamily="34" charset="0"/>
              </a:rPr>
              <a:t>Myth</a:t>
            </a:r>
            <a:r>
              <a:rPr lang="en-US" altLang="en-US" sz="1200" dirty="0">
                <a:solidFill>
                  <a:prstClr val="black"/>
                </a:solidFill>
                <a:latin typeface="Trebuchet MS" panose="020B0603020202020204" pitchFamily="34" charset="0"/>
              </a:rPr>
              <a:t>: They don’t watch any traditional (linear) television.  </a:t>
            </a:r>
          </a:p>
          <a:p>
            <a:pPr algn="ctr">
              <a:defRPr/>
            </a:pPr>
            <a:endParaRPr lang="en-US" altLang="en-US" sz="1200" i="1" dirty="0">
              <a:solidFill>
                <a:prstClr val="black"/>
              </a:solidFill>
              <a:latin typeface="Trebuchet MS" panose="020B0603020202020204" pitchFamily="34" charset="0"/>
            </a:endParaRPr>
          </a:p>
          <a:p>
            <a:pPr algn="ctr">
              <a:defRPr/>
            </a:pPr>
            <a:r>
              <a:rPr lang="en-US" altLang="en-US" sz="1600" b="1" i="1" dirty="0">
                <a:solidFill>
                  <a:prstClr val="black"/>
                </a:solidFill>
                <a:latin typeface="Trebuchet MS" panose="020B0603020202020204" pitchFamily="34" charset="0"/>
              </a:rPr>
              <a:t>Reality</a:t>
            </a:r>
            <a:r>
              <a:rPr lang="en-US" altLang="en-US" sz="1200" i="1" dirty="0">
                <a:solidFill>
                  <a:prstClr val="black"/>
                </a:solidFill>
                <a:latin typeface="Trebuchet MS" panose="020B0603020202020204" pitchFamily="34" charset="0"/>
              </a:rPr>
              <a:t>: </a:t>
            </a:r>
            <a:r>
              <a:rPr lang="en-US" altLang="en-US" sz="1600" b="1" i="1" dirty="0">
                <a:solidFill>
                  <a:prstClr val="black"/>
                </a:solidFill>
                <a:latin typeface="Trebuchet MS" panose="020B0603020202020204" pitchFamily="34" charset="0"/>
              </a:rPr>
              <a:t>Millennials watch over 2+ hours of TV per day </a:t>
            </a:r>
          </a:p>
          <a:p>
            <a:pPr algn="ctr">
              <a:defRPr/>
            </a:pPr>
            <a:endParaRPr lang="en-US" altLang="en-US" sz="3200" i="1" dirty="0">
              <a:solidFill>
                <a:prstClr val="black"/>
              </a:solidFill>
              <a:latin typeface="Trebuchet MS" panose="020B0603020202020204" pitchFamily="34" charset="0"/>
            </a:endParaRPr>
          </a:p>
          <a:p>
            <a:pPr algn="ctr">
              <a:defRPr/>
            </a:pPr>
            <a:r>
              <a:rPr lang="en-US" altLang="en-US" sz="1200" i="1" dirty="0">
                <a:solidFill>
                  <a:prstClr val="black"/>
                </a:solidFill>
                <a:latin typeface="Trebuchet MS" panose="020B0603020202020204" pitchFamily="34" charset="0"/>
              </a:rPr>
              <a:t>Myth</a:t>
            </a:r>
            <a:r>
              <a:rPr lang="en-US" altLang="en-US" sz="1200" dirty="0">
                <a:solidFill>
                  <a:prstClr val="black"/>
                </a:solidFill>
                <a:latin typeface="Trebuchet MS" panose="020B0603020202020204" pitchFamily="34" charset="0"/>
              </a:rPr>
              <a:t>: They prioritize other leisure activities over TV. </a:t>
            </a:r>
          </a:p>
          <a:p>
            <a:pPr algn="ctr">
              <a:defRPr/>
            </a:pPr>
            <a:endParaRPr lang="en-US" altLang="en-US" sz="1200" i="1" dirty="0">
              <a:solidFill>
                <a:prstClr val="black"/>
              </a:solidFill>
              <a:latin typeface="Trebuchet MS" panose="020B0603020202020204" pitchFamily="34" charset="0"/>
            </a:endParaRPr>
          </a:p>
          <a:p>
            <a:pPr algn="ctr">
              <a:defRPr/>
            </a:pPr>
            <a:r>
              <a:rPr lang="en-US" altLang="en-US" sz="1200" b="1" i="1" dirty="0">
                <a:solidFill>
                  <a:prstClr val="black"/>
                </a:solidFill>
                <a:latin typeface="Trebuchet MS" panose="020B0603020202020204" pitchFamily="34" charset="0"/>
              </a:rPr>
              <a:t>Reality:</a:t>
            </a:r>
            <a:r>
              <a:rPr lang="en-US" altLang="en-US" sz="1200" i="1" dirty="0">
                <a:solidFill>
                  <a:prstClr val="black"/>
                </a:solidFill>
                <a:latin typeface="Trebuchet MS" panose="020B0603020202020204" pitchFamily="34" charset="0"/>
              </a:rPr>
              <a:t> </a:t>
            </a:r>
            <a:r>
              <a:rPr lang="en-US" altLang="en-US" sz="1200" b="1" i="1" dirty="0">
                <a:solidFill>
                  <a:prstClr val="black"/>
                </a:solidFill>
                <a:latin typeface="Trebuchet MS" panose="020B0603020202020204" pitchFamily="34" charset="0"/>
              </a:rPr>
              <a:t>61% regularly set aside time in their busy schedules to watch their favorite TV programs</a:t>
            </a:r>
          </a:p>
          <a:p>
            <a:pPr algn="ctr">
              <a:defRPr/>
            </a:pPr>
            <a:endParaRPr lang="en-US" altLang="en-US" sz="3200" i="1" dirty="0">
              <a:solidFill>
                <a:prstClr val="black"/>
              </a:solidFill>
              <a:latin typeface="Trebuchet MS" panose="020B0603020202020204" pitchFamily="34" charset="0"/>
            </a:endParaRPr>
          </a:p>
          <a:p>
            <a:pPr algn="ctr"/>
            <a:r>
              <a:rPr lang="en-US" altLang="en-US" sz="1200" i="1" dirty="0">
                <a:solidFill>
                  <a:prstClr val="black"/>
                </a:solidFill>
                <a:latin typeface="Trebuchet MS" panose="020B0603020202020204" pitchFamily="34" charset="0"/>
              </a:rPr>
              <a:t>Myth</a:t>
            </a:r>
            <a:r>
              <a:rPr lang="en-US" altLang="en-US" sz="1200" dirty="0">
                <a:solidFill>
                  <a:prstClr val="black"/>
                </a:solidFill>
                <a:latin typeface="Trebuchet MS" panose="020B0603020202020204" pitchFamily="34" charset="0"/>
              </a:rPr>
              <a:t>: They overwhelmingly prefer original content from streaming services. </a:t>
            </a:r>
          </a:p>
          <a:p>
            <a:pPr algn="ctr"/>
            <a:endParaRPr lang="en-US" altLang="en-US" sz="1200" i="1" dirty="0">
              <a:solidFill>
                <a:prstClr val="black"/>
              </a:solidFill>
              <a:latin typeface="Trebuchet MS" panose="020B0603020202020204" pitchFamily="34" charset="0"/>
            </a:endParaRPr>
          </a:p>
          <a:p>
            <a:pPr algn="ctr"/>
            <a:r>
              <a:rPr lang="en-US" altLang="en-US" sz="1200" b="1" i="1" dirty="0">
                <a:solidFill>
                  <a:prstClr val="black"/>
                </a:solidFill>
                <a:latin typeface="Trebuchet MS" panose="020B0603020202020204" pitchFamily="34" charset="0"/>
              </a:rPr>
              <a:t>Reality:</a:t>
            </a:r>
            <a:r>
              <a:rPr lang="en-US" altLang="en-US" sz="1200" i="1" dirty="0">
                <a:solidFill>
                  <a:prstClr val="black"/>
                </a:solidFill>
                <a:latin typeface="Trebuchet MS" panose="020B0603020202020204" pitchFamily="34" charset="0"/>
              </a:rPr>
              <a:t> </a:t>
            </a:r>
            <a:r>
              <a:rPr lang="en-US" altLang="en-US" sz="1200" b="1" i="1" dirty="0">
                <a:solidFill>
                  <a:prstClr val="black"/>
                </a:solidFill>
                <a:latin typeface="Trebuchet MS" panose="020B0603020202020204" pitchFamily="34" charset="0"/>
              </a:rPr>
              <a:t>44% of Millennials watch the majority of their favorite programs on cable &amp; broadcast networks vs. 25% on Netflix </a:t>
            </a:r>
          </a:p>
          <a:p>
            <a:pPr algn="ctr">
              <a:defRPr/>
            </a:pPr>
            <a:endParaRPr lang="en-US" altLang="en-US" sz="2000" i="1" dirty="0">
              <a:solidFill>
                <a:prstClr val="black"/>
              </a:solidFill>
              <a:latin typeface="Trebuchet MS" panose="020B0603020202020204" pitchFamily="34" charset="0"/>
            </a:endParaRPr>
          </a:p>
        </p:txBody>
      </p:sp>
      <p:sp>
        <p:nvSpPr>
          <p:cNvPr id="8" name="Text Placeholder 3">
            <a:extLst>
              <a:ext uri="{FF2B5EF4-FFF2-40B4-BE49-F238E27FC236}">
                <a16:creationId xmlns:a16="http://schemas.microsoft.com/office/drawing/2014/main" id="{EDD5B681-74CD-41DA-9B8E-6292625D72A0}"/>
              </a:ext>
            </a:extLst>
          </p:cNvPr>
          <p:cNvSpPr txBox="1">
            <a:spLocks/>
          </p:cNvSpPr>
          <p:nvPr/>
        </p:nvSpPr>
        <p:spPr>
          <a:xfrm>
            <a:off x="6464265" y="6533280"/>
            <a:ext cx="4105647" cy="215425"/>
          </a:xfrm>
          <a:prstGeom prst="rect">
            <a:avLst/>
          </a:prstGeom>
        </p:spPr>
        <p:txBody>
          <a:bodyPr vert="horz" lIns="90964" tIns="45482" rIns="90964" bIns="45482"/>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defTabSz="454888">
              <a:defRPr/>
            </a:pPr>
            <a:r>
              <a:rPr lang="en-US" sz="800" dirty="0">
                <a:solidFill>
                  <a:prstClr val="black"/>
                </a:solidFill>
              </a:rPr>
              <a:t>Source: Nielsen Total Audience Report, Q1 2018, A18-34. VAB Custom Program Engagement Study,  April 2018.</a:t>
            </a:r>
          </a:p>
        </p:txBody>
      </p:sp>
      <p:pic>
        <p:nvPicPr>
          <p:cNvPr id="9" name="Picture 8">
            <a:extLst>
              <a:ext uri="{FF2B5EF4-FFF2-40B4-BE49-F238E27FC236}">
                <a16:creationId xmlns:a16="http://schemas.microsoft.com/office/drawing/2014/main" id="{6DB6200D-FC9F-473D-9B0C-F7C15F82480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13912" y="6652413"/>
            <a:ext cx="2247046" cy="124162"/>
          </a:xfrm>
          <a:prstGeom prst="rect">
            <a:avLst/>
          </a:prstGeom>
        </p:spPr>
      </p:pic>
    </p:spTree>
    <p:extLst>
      <p:ext uri="{BB962C8B-B14F-4D97-AF65-F5344CB8AC3E}">
        <p14:creationId xmlns:p14="http://schemas.microsoft.com/office/powerpoint/2010/main" val="24473357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28F397A-7C9C-48DF-9008-7441BFA53A8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164401" y="-3175"/>
            <a:ext cx="8029193" cy="6856162"/>
          </a:xfrm>
          <a:prstGeom prst="rect">
            <a:avLst/>
          </a:prstGeom>
        </p:spPr>
      </p:pic>
      <p:sp>
        <p:nvSpPr>
          <p:cNvPr id="11" name="TextBox 10"/>
          <p:cNvSpPr txBox="1"/>
          <p:nvPr/>
        </p:nvSpPr>
        <p:spPr>
          <a:xfrm>
            <a:off x="97525" y="1426946"/>
            <a:ext cx="4189235" cy="507815"/>
          </a:xfrm>
          <a:prstGeom prst="rect">
            <a:avLst/>
          </a:prstGeom>
          <a:noFill/>
        </p:spPr>
        <p:txBody>
          <a:bodyPr wrap="square" lIns="45501" tIns="22735" rIns="45501" bIns="22735" rtlCol="0">
            <a:spAutoFit/>
          </a:bodyPr>
          <a:lstStyle/>
          <a:p>
            <a:pPr defTabSz="583442">
              <a:lnSpc>
                <a:spcPts val="3569"/>
              </a:lnSpc>
            </a:pPr>
            <a:r>
              <a:rPr lang="en-US" sz="2000" dirty="0">
                <a:solidFill>
                  <a:prstClr val="black"/>
                </a:solidFill>
                <a:cs typeface="Trebuchet MS"/>
              </a:rPr>
              <a:t>To Quantify Their Engagement…</a:t>
            </a:r>
          </a:p>
        </p:txBody>
      </p:sp>
      <p:sp>
        <p:nvSpPr>
          <p:cNvPr id="12" name="TextBox 11"/>
          <p:cNvSpPr txBox="1"/>
          <p:nvPr/>
        </p:nvSpPr>
        <p:spPr>
          <a:xfrm>
            <a:off x="403093" y="2689890"/>
            <a:ext cx="3498347" cy="2354238"/>
          </a:xfrm>
          <a:prstGeom prst="rect">
            <a:avLst/>
          </a:prstGeom>
          <a:noFill/>
        </p:spPr>
        <p:txBody>
          <a:bodyPr wrap="square" lIns="45501" tIns="22735" rIns="45501" bIns="22735" rtlCol="0">
            <a:spAutoFit/>
          </a:bodyPr>
          <a:lstStyle/>
          <a:p>
            <a:pPr defTabSz="583442">
              <a:lnSpc>
                <a:spcPts val="1800"/>
              </a:lnSpc>
            </a:pPr>
            <a:r>
              <a:rPr lang="en-US" sz="1400" dirty="0">
                <a:solidFill>
                  <a:prstClr val="black"/>
                </a:solidFill>
                <a:cs typeface="Trebuchet MS"/>
              </a:rPr>
              <a:t>The VAB commissioned </a:t>
            </a:r>
            <a:r>
              <a:rPr lang="en-US" sz="1600" i="1" dirty="0">
                <a:solidFill>
                  <a:prstClr val="black"/>
                </a:solidFill>
                <a:cs typeface="Trebuchet MS"/>
              </a:rPr>
              <a:t>Research Now </a:t>
            </a:r>
            <a:r>
              <a:rPr lang="en-US" sz="1400" dirty="0">
                <a:solidFill>
                  <a:prstClr val="black"/>
                </a:solidFill>
                <a:cs typeface="Trebuchet MS"/>
              </a:rPr>
              <a:t>to conduct the </a:t>
            </a:r>
            <a:r>
              <a:rPr lang="en-US" sz="1400" i="1" dirty="0">
                <a:solidFill>
                  <a:prstClr val="black"/>
                </a:solidFill>
                <a:cs typeface="Trebuchet MS"/>
              </a:rPr>
              <a:t>Program Engagement Survey</a:t>
            </a:r>
            <a:r>
              <a:rPr lang="en-US" sz="1400" dirty="0">
                <a:solidFill>
                  <a:prstClr val="black"/>
                </a:solidFill>
                <a:cs typeface="Trebuchet MS"/>
              </a:rPr>
              <a:t> fielded online in April 2018 with 1,000 adult 18+ respondents surveyed. </a:t>
            </a:r>
          </a:p>
          <a:p>
            <a:pPr defTabSz="583442">
              <a:lnSpc>
                <a:spcPts val="1800"/>
              </a:lnSpc>
            </a:pPr>
            <a:endParaRPr lang="en-US" sz="1400" dirty="0">
              <a:solidFill>
                <a:prstClr val="black"/>
              </a:solidFill>
              <a:cs typeface="Trebuchet MS"/>
            </a:endParaRPr>
          </a:p>
          <a:p>
            <a:pPr defTabSz="583442">
              <a:lnSpc>
                <a:spcPts val="1800"/>
              </a:lnSpc>
            </a:pPr>
            <a:r>
              <a:rPr lang="en-US" sz="1400" dirty="0">
                <a:solidFill>
                  <a:prstClr val="black"/>
                </a:solidFill>
                <a:cs typeface="Trebuchet MS"/>
              </a:rPr>
              <a:t>Survey respondents skewed slightly younger but otherwise aligned with the population. Additionally, their TV consumption is line with the population. </a:t>
            </a:r>
            <a:r>
              <a:rPr lang="en-US" sz="1000" dirty="0">
                <a:solidFill>
                  <a:prstClr val="black"/>
                </a:solidFill>
                <a:cs typeface="Trebuchet MS"/>
              </a:rPr>
              <a:t>(See appendix for details)</a:t>
            </a:r>
          </a:p>
        </p:txBody>
      </p:sp>
      <p:sp>
        <p:nvSpPr>
          <p:cNvPr id="13" name="TextBox 12"/>
          <p:cNvSpPr txBox="1"/>
          <p:nvPr/>
        </p:nvSpPr>
        <p:spPr>
          <a:xfrm>
            <a:off x="148325" y="1969461"/>
            <a:ext cx="4016077" cy="276999"/>
          </a:xfrm>
          <a:prstGeom prst="rect">
            <a:avLst/>
          </a:prstGeom>
          <a:noFill/>
        </p:spPr>
        <p:txBody>
          <a:bodyPr wrap="square" lIns="45501" tIns="22735" rIns="45501" bIns="22735" rtlCol="0">
            <a:spAutoFit/>
          </a:bodyPr>
          <a:lstStyle/>
          <a:p>
            <a:pPr defTabSz="583442">
              <a:lnSpc>
                <a:spcPts val="1800"/>
              </a:lnSpc>
            </a:pPr>
            <a:r>
              <a:rPr lang="en-US" sz="1500" b="1" dirty="0">
                <a:solidFill>
                  <a:srgbClr val="3781B2"/>
                </a:solidFill>
                <a:cs typeface="Trebuchet MS"/>
              </a:rPr>
              <a:t>We Conducted a Custom Study</a:t>
            </a:r>
            <a:endParaRPr lang="en-US" sz="1500" dirty="0">
              <a:solidFill>
                <a:srgbClr val="3781B2"/>
              </a:solidFill>
              <a:cs typeface="Trebuchet MS"/>
            </a:endParaRPr>
          </a:p>
        </p:txBody>
      </p:sp>
      <p:sp>
        <p:nvSpPr>
          <p:cNvPr id="14" name="TextBox 13"/>
          <p:cNvSpPr txBox="1"/>
          <p:nvPr/>
        </p:nvSpPr>
        <p:spPr>
          <a:xfrm>
            <a:off x="11784358" y="6575988"/>
            <a:ext cx="407642" cy="276999"/>
          </a:xfrm>
          <a:prstGeom prst="rect">
            <a:avLst/>
          </a:prstGeom>
          <a:noFill/>
        </p:spPr>
        <p:txBody>
          <a:bodyPr wrap="square" lIns="45522" tIns="22747" rIns="45522" bIns="22747" rtlCol="0">
            <a:spAutoFit/>
          </a:bodyPr>
          <a:lstStyle/>
          <a:p>
            <a:pPr algn="ctr" defTabSz="583706"/>
            <a:fld id="{E9BAD033-1638-B34E-BAC8-DEB32676E2C7}" type="slidenum">
              <a:rPr lang="en-US" sz="1500">
                <a:solidFill>
                  <a:srgbClr val="C0C1BF"/>
                </a:solidFill>
                <a:cs typeface="Trebuchet MS"/>
              </a:rPr>
              <a:pPr algn="ctr" defTabSz="583706"/>
              <a:t>5</a:t>
            </a:fld>
            <a:endParaRPr lang="en-US" sz="1500" dirty="0">
              <a:solidFill>
                <a:prstClr val="black"/>
              </a:solidFill>
            </a:endParaRPr>
          </a:p>
        </p:txBody>
      </p:sp>
      <p:pic>
        <p:nvPicPr>
          <p:cNvPr id="10" name="Picture 9"/>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56785" y="6652406"/>
            <a:ext cx="2247046" cy="124162"/>
          </a:xfrm>
          <a:prstGeom prst="rect">
            <a:avLst/>
          </a:prstGeom>
        </p:spPr>
      </p:pic>
    </p:spTree>
    <p:extLst>
      <p:ext uri="{BB962C8B-B14F-4D97-AF65-F5344CB8AC3E}">
        <p14:creationId xmlns:p14="http://schemas.microsoft.com/office/powerpoint/2010/main" val="23770780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9A1753E-BD21-4075-83D9-4D820FA036A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287521" y="2482"/>
            <a:ext cx="7904480" cy="6855518"/>
          </a:xfrm>
          <a:prstGeom prst="rect">
            <a:avLst/>
          </a:prstGeom>
        </p:spPr>
      </p:pic>
      <p:sp>
        <p:nvSpPr>
          <p:cNvPr id="9" name="TextBox 8"/>
          <p:cNvSpPr txBox="1"/>
          <p:nvPr/>
        </p:nvSpPr>
        <p:spPr>
          <a:xfrm>
            <a:off x="50826" y="1602621"/>
            <a:ext cx="4065059" cy="507815"/>
          </a:xfrm>
          <a:prstGeom prst="rect">
            <a:avLst/>
          </a:prstGeom>
          <a:noFill/>
        </p:spPr>
        <p:txBody>
          <a:bodyPr wrap="square" lIns="45522" tIns="22747" rIns="45522" bIns="22747" rtlCol="0">
            <a:spAutoFit/>
          </a:bodyPr>
          <a:lstStyle/>
          <a:p>
            <a:pPr defTabSz="583706">
              <a:lnSpc>
                <a:spcPts val="3572"/>
              </a:lnSpc>
            </a:pPr>
            <a:r>
              <a:rPr lang="en-US" sz="2000" dirty="0">
                <a:solidFill>
                  <a:prstClr val="black"/>
                </a:solidFill>
                <a:cs typeface="Trebuchet MS"/>
              </a:rPr>
              <a:t>Primary Study Objective…</a:t>
            </a:r>
          </a:p>
        </p:txBody>
      </p:sp>
      <p:sp>
        <p:nvSpPr>
          <p:cNvPr id="14" name="TextBox 13"/>
          <p:cNvSpPr txBox="1"/>
          <p:nvPr/>
        </p:nvSpPr>
        <p:spPr>
          <a:xfrm>
            <a:off x="11784358" y="6575988"/>
            <a:ext cx="407642" cy="276999"/>
          </a:xfrm>
          <a:prstGeom prst="rect">
            <a:avLst/>
          </a:prstGeom>
          <a:noFill/>
        </p:spPr>
        <p:txBody>
          <a:bodyPr wrap="square" lIns="45522" tIns="22747" rIns="45522" bIns="22747" rtlCol="0">
            <a:spAutoFit/>
          </a:bodyPr>
          <a:lstStyle/>
          <a:p>
            <a:pPr algn="ctr" defTabSz="583706"/>
            <a:fld id="{E9BAD033-1638-B34E-BAC8-DEB32676E2C7}" type="slidenum">
              <a:rPr lang="en-US" sz="1500">
                <a:solidFill>
                  <a:srgbClr val="C0C1BF"/>
                </a:solidFill>
                <a:cs typeface="Trebuchet MS"/>
              </a:rPr>
              <a:pPr algn="ctr" defTabSz="583706"/>
              <a:t>6</a:t>
            </a:fld>
            <a:endParaRPr lang="en-US" sz="1500" dirty="0">
              <a:solidFill>
                <a:prstClr val="black"/>
              </a:solidFill>
            </a:endParaRPr>
          </a:p>
        </p:txBody>
      </p:sp>
      <p:sp>
        <p:nvSpPr>
          <p:cNvPr id="17" name="TextBox 16"/>
          <p:cNvSpPr txBox="1"/>
          <p:nvPr/>
        </p:nvSpPr>
        <p:spPr>
          <a:xfrm>
            <a:off x="457195" y="2416072"/>
            <a:ext cx="3419645" cy="969333"/>
          </a:xfrm>
          <a:prstGeom prst="rect">
            <a:avLst/>
          </a:prstGeom>
          <a:noFill/>
        </p:spPr>
        <p:txBody>
          <a:bodyPr wrap="square" lIns="45522" tIns="22747" rIns="45522" bIns="22747" rtlCol="0">
            <a:spAutoFit/>
          </a:bodyPr>
          <a:lstStyle/>
          <a:p>
            <a:pPr defTabSz="583706">
              <a:lnSpc>
                <a:spcPts val="1800"/>
              </a:lnSpc>
            </a:pPr>
            <a:r>
              <a:rPr lang="en-US" sz="1400" dirty="0">
                <a:solidFill>
                  <a:prstClr val="black"/>
                </a:solidFill>
                <a:cs typeface="Trebuchet MS"/>
              </a:rPr>
              <a:t>To understand the emotion viewers exhibit for ad-supported TV programs* and how they express their attachment through their behaviors</a:t>
            </a:r>
          </a:p>
        </p:txBody>
      </p:sp>
      <p:sp>
        <p:nvSpPr>
          <p:cNvPr id="3" name="Rectangle 2"/>
          <p:cNvSpPr/>
          <p:nvPr/>
        </p:nvSpPr>
        <p:spPr>
          <a:xfrm>
            <a:off x="216826" y="4840238"/>
            <a:ext cx="3899059" cy="1384627"/>
          </a:xfrm>
          <a:prstGeom prst="rect">
            <a:avLst/>
          </a:prstGeom>
        </p:spPr>
        <p:txBody>
          <a:bodyPr wrap="square" lIns="91076" tIns="45538" rIns="91076" bIns="45538">
            <a:spAutoFit/>
          </a:bodyPr>
          <a:lstStyle/>
          <a:p>
            <a:pPr marL="284288"/>
            <a:r>
              <a:rPr lang="en-US" altLang="en-US" sz="1200" u="sng" dirty="0">
                <a:solidFill>
                  <a:prstClr val="black"/>
                </a:solidFill>
              </a:rPr>
              <a:t>*TV programs are defined as:</a:t>
            </a:r>
          </a:p>
          <a:p>
            <a:pPr marL="284288"/>
            <a:r>
              <a:rPr lang="en-US" altLang="en-US" sz="1200" dirty="0">
                <a:solidFill>
                  <a:prstClr val="black"/>
                </a:solidFill>
              </a:rPr>
              <a:t>Programs that are currently airing or originally aired on broadcast or cable TV, inclusive of all devices and methods of viewing (e.g. watching </a:t>
            </a:r>
            <a:r>
              <a:rPr lang="en-US" altLang="en-US" sz="1200" i="1" dirty="0">
                <a:solidFill>
                  <a:prstClr val="black"/>
                </a:solidFill>
              </a:rPr>
              <a:t>Breaking Bad </a:t>
            </a:r>
            <a:r>
              <a:rPr lang="en-US" altLang="en-US" sz="1200" dirty="0">
                <a:solidFill>
                  <a:prstClr val="black"/>
                </a:solidFill>
              </a:rPr>
              <a:t>on Netflix or catching up on recent episodes of </a:t>
            </a:r>
            <a:r>
              <a:rPr lang="en-US" altLang="en-US" sz="1200" i="1" dirty="0">
                <a:solidFill>
                  <a:prstClr val="black"/>
                </a:solidFill>
              </a:rPr>
              <a:t>This is Us </a:t>
            </a:r>
            <a:r>
              <a:rPr lang="en-US" altLang="en-US" sz="1200" dirty="0">
                <a:solidFill>
                  <a:prstClr val="black"/>
                </a:solidFill>
              </a:rPr>
              <a:t>on Hulu or viewing through network apps such as CBS All Access)</a:t>
            </a:r>
          </a:p>
        </p:txBody>
      </p:sp>
      <p:pic>
        <p:nvPicPr>
          <p:cNvPr id="10" name="Picture 9"/>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56785" y="6652406"/>
            <a:ext cx="2247046" cy="124162"/>
          </a:xfrm>
          <a:prstGeom prst="rect">
            <a:avLst/>
          </a:prstGeom>
        </p:spPr>
      </p:pic>
    </p:spTree>
    <p:extLst>
      <p:ext uri="{BB962C8B-B14F-4D97-AF65-F5344CB8AC3E}">
        <p14:creationId xmlns:p14="http://schemas.microsoft.com/office/powerpoint/2010/main" val="5094818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C432DBA-8A96-4A56-9BA3-A7292BE37FF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248151" y="4763"/>
            <a:ext cx="7943850" cy="6858000"/>
          </a:xfrm>
          <a:prstGeom prst="rect">
            <a:avLst/>
          </a:prstGeom>
        </p:spPr>
      </p:pic>
      <p:sp>
        <p:nvSpPr>
          <p:cNvPr id="9" name="TextBox 8"/>
          <p:cNvSpPr txBox="1"/>
          <p:nvPr/>
        </p:nvSpPr>
        <p:spPr>
          <a:xfrm>
            <a:off x="50826" y="1602622"/>
            <a:ext cx="4065059" cy="507813"/>
          </a:xfrm>
          <a:prstGeom prst="rect">
            <a:avLst/>
          </a:prstGeom>
          <a:noFill/>
        </p:spPr>
        <p:txBody>
          <a:bodyPr wrap="square" lIns="45522" tIns="22747" rIns="45522" bIns="22747" rtlCol="0">
            <a:spAutoFit/>
          </a:bodyPr>
          <a:lstStyle/>
          <a:p>
            <a:pPr defTabSz="583706">
              <a:lnSpc>
                <a:spcPts val="3572"/>
              </a:lnSpc>
            </a:pPr>
            <a:r>
              <a:rPr lang="en-US" sz="2000" dirty="0">
                <a:solidFill>
                  <a:prstClr val="black"/>
                </a:solidFill>
                <a:cs typeface="Trebuchet MS"/>
              </a:rPr>
              <a:t>Secondary Study Objective…</a:t>
            </a:r>
          </a:p>
        </p:txBody>
      </p:sp>
      <p:sp>
        <p:nvSpPr>
          <p:cNvPr id="14" name="TextBox 13"/>
          <p:cNvSpPr txBox="1"/>
          <p:nvPr/>
        </p:nvSpPr>
        <p:spPr>
          <a:xfrm>
            <a:off x="11784358" y="6575988"/>
            <a:ext cx="407642" cy="276999"/>
          </a:xfrm>
          <a:prstGeom prst="rect">
            <a:avLst/>
          </a:prstGeom>
          <a:noFill/>
        </p:spPr>
        <p:txBody>
          <a:bodyPr wrap="square" lIns="45522" tIns="22747" rIns="45522" bIns="22747" rtlCol="0">
            <a:spAutoFit/>
          </a:bodyPr>
          <a:lstStyle/>
          <a:p>
            <a:pPr algn="ctr" defTabSz="583706"/>
            <a:fld id="{E9BAD033-1638-B34E-BAC8-DEB32676E2C7}" type="slidenum">
              <a:rPr lang="en-US" sz="1500">
                <a:solidFill>
                  <a:srgbClr val="C0C1BF"/>
                </a:solidFill>
                <a:cs typeface="Trebuchet MS"/>
              </a:rPr>
              <a:pPr algn="ctr" defTabSz="583706"/>
              <a:t>7</a:t>
            </a:fld>
            <a:endParaRPr lang="en-US" sz="1500" dirty="0">
              <a:solidFill>
                <a:prstClr val="black"/>
              </a:solidFill>
            </a:endParaRPr>
          </a:p>
        </p:txBody>
      </p:sp>
      <p:sp>
        <p:nvSpPr>
          <p:cNvPr id="17" name="TextBox 16"/>
          <p:cNvSpPr txBox="1"/>
          <p:nvPr/>
        </p:nvSpPr>
        <p:spPr>
          <a:xfrm>
            <a:off x="457195" y="2416046"/>
            <a:ext cx="3419645" cy="738502"/>
          </a:xfrm>
          <a:prstGeom prst="rect">
            <a:avLst/>
          </a:prstGeom>
          <a:noFill/>
        </p:spPr>
        <p:txBody>
          <a:bodyPr wrap="square" lIns="45522" tIns="22747" rIns="45522" bIns="22747" rtlCol="0">
            <a:spAutoFit/>
          </a:bodyPr>
          <a:lstStyle/>
          <a:p>
            <a:pPr defTabSz="583706">
              <a:lnSpc>
                <a:spcPts val="1800"/>
              </a:lnSpc>
            </a:pPr>
            <a:r>
              <a:rPr lang="en-US" sz="1400" dirty="0">
                <a:solidFill>
                  <a:prstClr val="black"/>
                </a:solidFill>
                <a:cs typeface="Trebuchet MS"/>
              </a:rPr>
              <a:t>Contrast a viewers commitment to TV programming against how they engage with original YouTube content</a:t>
            </a:r>
          </a:p>
        </p:txBody>
      </p:sp>
      <p:sp>
        <p:nvSpPr>
          <p:cNvPr id="3" name="Rectangle 2"/>
          <p:cNvSpPr/>
          <p:nvPr/>
        </p:nvSpPr>
        <p:spPr>
          <a:xfrm>
            <a:off x="216826" y="4840238"/>
            <a:ext cx="3827273" cy="1569660"/>
          </a:xfrm>
          <a:prstGeom prst="rect">
            <a:avLst/>
          </a:prstGeom>
        </p:spPr>
        <p:txBody>
          <a:bodyPr wrap="square" lIns="91076" tIns="45538" rIns="91076" bIns="45538">
            <a:spAutoFit/>
          </a:bodyPr>
          <a:lstStyle/>
          <a:p>
            <a:pPr marL="284288"/>
            <a:r>
              <a:rPr lang="en-US" altLang="en-US" sz="1200" u="sng" dirty="0">
                <a:solidFill>
                  <a:prstClr val="black"/>
                </a:solidFill>
              </a:rPr>
              <a:t>*</a:t>
            </a:r>
            <a:r>
              <a:rPr lang="en-US" altLang="en-US" sz="1200" u="sng" dirty="0">
                <a:latin typeface="Trebuchet MS" panose="020B0603020202020204" pitchFamily="34" charset="0"/>
              </a:rPr>
              <a:t>Original YouTube Content</a:t>
            </a:r>
            <a:r>
              <a:rPr lang="en-US" altLang="en-US" sz="1200" dirty="0">
                <a:latin typeface="Trebuchet MS" panose="020B0603020202020204" pitchFamily="34" charset="0"/>
              </a:rPr>
              <a:t>: Videos that were produced by an established YouTube personality that are only available on YouTube and do not appear on broadcast or cable TV. Does not include user generated videos (e.g. cat videos), professionally-produced music videos, or TV program content (e.g. clips from Late Night with Stephen Colbert)</a:t>
            </a:r>
          </a:p>
        </p:txBody>
      </p:sp>
      <p:pic>
        <p:nvPicPr>
          <p:cNvPr id="8" name="Picture 7"/>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52422" y="6652413"/>
            <a:ext cx="2247046" cy="124162"/>
          </a:xfrm>
          <a:prstGeom prst="rect">
            <a:avLst/>
          </a:prstGeom>
        </p:spPr>
      </p:pic>
    </p:spTree>
    <p:extLst>
      <p:ext uri="{BB962C8B-B14F-4D97-AF65-F5344CB8AC3E}">
        <p14:creationId xmlns:p14="http://schemas.microsoft.com/office/powerpoint/2010/main" val="37329204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a:ext>
            </a:extLst>
          </a:blip>
          <a:stretch>
            <a:fillRect/>
          </a:stretch>
        </p:blipFill>
        <p:spPr bwMode="auto">
          <a:xfrm>
            <a:off x="4279235" y="2370811"/>
            <a:ext cx="3631727" cy="36063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457169" y="710530"/>
            <a:ext cx="7017600" cy="553998"/>
          </a:xfrm>
          <a:prstGeom prst="rect">
            <a:avLst/>
          </a:prstGeom>
          <a:noFill/>
        </p:spPr>
        <p:txBody>
          <a:bodyPr wrap="square" rtlCol="0">
            <a:spAutoFit/>
          </a:bodyPr>
          <a:lstStyle/>
          <a:p>
            <a:pPr defTabSz="586082">
              <a:lnSpc>
                <a:spcPts val="3599"/>
              </a:lnSpc>
            </a:pPr>
            <a:r>
              <a:rPr lang="en-US" sz="3599" dirty="0">
                <a:solidFill>
                  <a:prstClr val="black"/>
                </a:solidFill>
                <a:cs typeface="Trebuchet MS"/>
              </a:rPr>
              <a:t>Topline Survey Findings</a:t>
            </a:r>
          </a:p>
        </p:txBody>
      </p:sp>
      <p:sp>
        <p:nvSpPr>
          <p:cNvPr id="10" name="TextBox 9"/>
          <p:cNvSpPr txBox="1"/>
          <p:nvPr/>
        </p:nvSpPr>
        <p:spPr>
          <a:xfrm>
            <a:off x="4493452" y="2416902"/>
            <a:ext cx="3417510" cy="1015663"/>
          </a:xfrm>
          <a:prstGeom prst="rect">
            <a:avLst/>
          </a:prstGeom>
          <a:noFill/>
        </p:spPr>
        <p:txBody>
          <a:bodyPr wrap="square" rtlCol="0">
            <a:spAutoFit/>
          </a:bodyPr>
          <a:lstStyle/>
          <a:p>
            <a:pPr defTabSz="586082">
              <a:lnSpc>
                <a:spcPts val="1800"/>
              </a:lnSpc>
            </a:pPr>
            <a:r>
              <a:rPr lang="en-US" sz="1200" dirty="0">
                <a:solidFill>
                  <a:prstClr val="black"/>
                </a:solidFill>
                <a:cs typeface="Trebuchet MS"/>
              </a:rPr>
              <a:t>Viewers are actively engaged beyond the TV airing </a:t>
            </a:r>
            <a:r>
              <a:rPr lang="en-US" sz="1200" b="1" dirty="0">
                <a:solidFill>
                  <a:prstClr val="black"/>
                </a:solidFill>
                <a:cs typeface="Trebuchet MS"/>
              </a:rPr>
              <a:t>– </a:t>
            </a:r>
            <a:r>
              <a:rPr lang="en-US" sz="1200" dirty="0">
                <a:solidFill>
                  <a:prstClr val="black"/>
                </a:solidFill>
                <a:cs typeface="Trebuchet MS"/>
              </a:rPr>
              <a:t>they share and post video clips, follow actors on social media, read recaps, and scour the web for behind-the-scenes scoop</a:t>
            </a:r>
          </a:p>
        </p:txBody>
      </p:sp>
      <p:sp>
        <p:nvSpPr>
          <p:cNvPr id="22" name="TextBox 21"/>
          <p:cNvSpPr txBox="1"/>
          <p:nvPr/>
        </p:nvSpPr>
        <p:spPr>
          <a:xfrm>
            <a:off x="11784358" y="6552911"/>
            <a:ext cx="407642" cy="323165"/>
          </a:xfrm>
          <a:prstGeom prst="rect">
            <a:avLst/>
          </a:prstGeom>
          <a:noFill/>
        </p:spPr>
        <p:txBody>
          <a:bodyPr wrap="square" rtlCol="0">
            <a:spAutoFit/>
          </a:bodyPr>
          <a:lstStyle/>
          <a:p>
            <a:pPr algn="ctr" defTabSz="586082"/>
            <a:fld id="{E9BAD033-1638-B34E-BAC8-DEB32676E2C7}" type="slidenum">
              <a:rPr lang="en-US" sz="1500">
                <a:solidFill>
                  <a:srgbClr val="C0C1BF"/>
                </a:solidFill>
                <a:cs typeface="Trebuchet MS"/>
              </a:rPr>
              <a:pPr algn="ctr" defTabSz="586082"/>
              <a:t>8</a:t>
            </a:fld>
            <a:endParaRPr lang="en-US" sz="1500" dirty="0">
              <a:solidFill>
                <a:prstClr val="black"/>
              </a:solidFill>
            </a:endParaRPr>
          </a:p>
        </p:txBody>
      </p:sp>
      <p:pic>
        <p:nvPicPr>
          <p:cNvPr id="12" name="Picture 11">
            <a:extLst>
              <a:ext uri="{FF2B5EF4-FFF2-40B4-BE49-F238E27FC236}">
                <a16:creationId xmlns:a16="http://schemas.microsoft.com/office/drawing/2014/main" id="{8A3543D4-5541-4C2C-96F8-463DED0EEF4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220810" y="2370810"/>
            <a:ext cx="3631727" cy="3606321"/>
          </a:xfrm>
          <a:prstGeom prst="rect">
            <a:avLst/>
          </a:prstGeom>
          <a:blipFill dpi="0" rotWithShape="1">
            <a:blip r:embed="rId5">
              <a:alphaModFix amt="18000"/>
            </a:blip>
            <a:srcRect/>
            <a:stretch>
              <a:fillRect/>
            </a:stretch>
          </a:blipFill>
        </p:spPr>
      </p:pic>
      <p:sp>
        <p:nvSpPr>
          <p:cNvPr id="27" name="TextBox 26"/>
          <p:cNvSpPr txBox="1"/>
          <p:nvPr/>
        </p:nvSpPr>
        <p:spPr>
          <a:xfrm>
            <a:off x="8375364" y="2505409"/>
            <a:ext cx="3263153" cy="993285"/>
          </a:xfrm>
          <a:prstGeom prst="rect">
            <a:avLst/>
          </a:prstGeom>
          <a:noFill/>
        </p:spPr>
        <p:txBody>
          <a:bodyPr wrap="square" rtlCol="0">
            <a:spAutoFit/>
          </a:bodyPr>
          <a:lstStyle/>
          <a:p>
            <a:pPr defTabSz="586082">
              <a:lnSpc>
                <a:spcPts val="1800"/>
              </a:lnSpc>
            </a:pPr>
            <a:r>
              <a:rPr lang="en-US" sz="1200" dirty="0">
                <a:solidFill>
                  <a:prstClr val="black"/>
                </a:solidFill>
                <a:cs typeface="Trebuchet MS"/>
              </a:rPr>
              <a:t>Motivated by their attachment, viewers buy products, select travel destinations, and dine at restaurants they have seen featured or advertised on TV</a:t>
            </a:r>
          </a:p>
        </p:txBody>
      </p:sp>
      <p:sp>
        <p:nvSpPr>
          <p:cNvPr id="2" name="Rectangle 1"/>
          <p:cNvSpPr/>
          <p:nvPr/>
        </p:nvSpPr>
        <p:spPr>
          <a:xfrm>
            <a:off x="4621230" y="1709232"/>
            <a:ext cx="3118429" cy="553998"/>
          </a:xfrm>
          <a:prstGeom prst="rect">
            <a:avLst/>
          </a:prstGeom>
        </p:spPr>
        <p:txBody>
          <a:bodyPr wrap="square">
            <a:spAutoFit/>
          </a:bodyPr>
          <a:lstStyle/>
          <a:p>
            <a:pPr algn="ctr" defTabSz="586082">
              <a:lnSpc>
                <a:spcPts val="1800"/>
              </a:lnSpc>
            </a:pPr>
            <a:r>
              <a:rPr lang="en-US" sz="1600" dirty="0">
                <a:solidFill>
                  <a:prstClr val="black"/>
                </a:solidFill>
                <a:cs typeface="Trebuchet MS"/>
              </a:rPr>
              <a:t>Emotional connection inspires deeper program engagement</a:t>
            </a:r>
          </a:p>
        </p:txBody>
      </p:sp>
      <p:sp>
        <p:nvSpPr>
          <p:cNvPr id="5" name="Rectangle 4"/>
          <p:cNvSpPr/>
          <p:nvPr/>
        </p:nvSpPr>
        <p:spPr>
          <a:xfrm>
            <a:off x="8420144" y="1722317"/>
            <a:ext cx="3048000" cy="553998"/>
          </a:xfrm>
          <a:prstGeom prst="rect">
            <a:avLst/>
          </a:prstGeom>
        </p:spPr>
        <p:txBody>
          <a:bodyPr>
            <a:spAutoFit/>
          </a:bodyPr>
          <a:lstStyle/>
          <a:p>
            <a:pPr algn="ctr" defTabSz="586082">
              <a:lnSpc>
                <a:spcPts val="1800"/>
              </a:lnSpc>
            </a:pPr>
            <a:r>
              <a:rPr lang="en-US" sz="1600" dirty="0">
                <a:solidFill>
                  <a:prstClr val="black"/>
                </a:solidFill>
                <a:cs typeface="Trebuchet MS"/>
              </a:rPr>
              <a:t>Engagement motivates purchase</a:t>
            </a:r>
          </a:p>
        </p:txBody>
      </p:sp>
      <p:pic>
        <p:nvPicPr>
          <p:cNvPr id="15" name="Picture 14"/>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9537312" y="6652413"/>
            <a:ext cx="2247046" cy="124162"/>
          </a:xfrm>
          <a:prstGeom prst="rect">
            <a:avLst/>
          </a:prstGeom>
        </p:spPr>
      </p:pic>
      <p:pic>
        <p:nvPicPr>
          <p:cNvPr id="16" name="Picture 15"/>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78530" y="2370811"/>
            <a:ext cx="3631727" cy="3606322"/>
          </a:xfrm>
          <a:prstGeom prst="rect">
            <a:avLst/>
          </a:prstGeom>
          <a:blipFill dpi="0" rotWithShape="1">
            <a:blip r:embed="rId5">
              <a:alphaModFix amt="0"/>
            </a:blip>
            <a:srcRect/>
            <a:stretch>
              <a:fillRect/>
            </a:stretch>
          </a:blipFill>
        </p:spPr>
      </p:pic>
      <p:sp>
        <p:nvSpPr>
          <p:cNvPr id="17" name="TextBox 16"/>
          <p:cNvSpPr txBox="1"/>
          <p:nvPr/>
        </p:nvSpPr>
        <p:spPr>
          <a:xfrm>
            <a:off x="548204" y="2498341"/>
            <a:ext cx="3170190" cy="1246495"/>
          </a:xfrm>
          <a:prstGeom prst="rect">
            <a:avLst/>
          </a:prstGeom>
          <a:noFill/>
        </p:spPr>
        <p:txBody>
          <a:bodyPr wrap="square" rtlCol="0">
            <a:spAutoFit/>
          </a:bodyPr>
          <a:lstStyle/>
          <a:p>
            <a:pPr defTabSz="586082">
              <a:lnSpc>
                <a:spcPts val="1800"/>
              </a:lnSpc>
            </a:pPr>
            <a:r>
              <a:rPr lang="en-US" sz="1200" dirty="0">
                <a:solidFill>
                  <a:prstClr val="black"/>
                </a:solidFill>
                <a:cs typeface="Trebuchet MS"/>
              </a:rPr>
              <a:t>They regularly set aside time to </a:t>
            </a:r>
          </a:p>
          <a:p>
            <a:pPr defTabSz="586082">
              <a:lnSpc>
                <a:spcPts val="1800"/>
              </a:lnSpc>
            </a:pPr>
            <a:r>
              <a:rPr lang="en-US" sz="1200" dirty="0">
                <a:solidFill>
                  <a:prstClr val="black"/>
                </a:solidFill>
                <a:cs typeface="Trebuchet MS"/>
              </a:rPr>
              <a:t>watch their favorite </a:t>
            </a:r>
          </a:p>
          <a:p>
            <a:pPr defTabSz="586082">
              <a:lnSpc>
                <a:spcPts val="1800"/>
              </a:lnSpc>
            </a:pPr>
            <a:r>
              <a:rPr lang="en-US" sz="1200" dirty="0">
                <a:solidFill>
                  <a:prstClr val="black"/>
                </a:solidFill>
                <a:cs typeface="Trebuchet MS"/>
              </a:rPr>
              <a:t>programs and </a:t>
            </a:r>
          </a:p>
          <a:p>
            <a:pPr defTabSz="586082">
              <a:lnSpc>
                <a:spcPts val="1800"/>
              </a:lnSpc>
            </a:pPr>
            <a:r>
              <a:rPr lang="en-US" sz="1200" dirty="0">
                <a:solidFill>
                  <a:prstClr val="black"/>
                </a:solidFill>
                <a:cs typeface="Trebuchet MS"/>
              </a:rPr>
              <a:t>prioritize it as their </a:t>
            </a:r>
          </a:p>
          <a:p>
            <a:pPr defTabSz="586082">
              <a:lnSpc>
                <a:spcPts val="1800"/>
              </a:lnSpc>
            </a:pPr>
            <a:r>
              <a:rPr lang="en-US" sz="1200" dirty="0">
                <a:solidFill>
                  <a:prstClr val="black"/>
                </a:solidFill>
                <a:cs typeface="Trebuchet MS"/>
              </a:rPr>
              <a:t>“me time.”</a:t>
            </a:r>
          </a:p>
        </p:txBody>
      </p:sp>
      <p:sp>
        <p:nvSpPr>
          <p:cNvPr id="18" name="Rectangle 17"/>
          <p:cNvSpPr/>
          <p:nvPr/>
        </p:nvSpPr>
        <p:spPr>
          <a:xfrm>
            <a:off x="670394" y="1715287"/>
            <a:ext cx="3048000" cy="553998"/>
          </a:xfrm>
          <a:prstGeom prst="rect">
            <a:avLst/>
          </a:prstGeom>
        </p:spPr>
        <p:txBody>
          <a:bodyPr>
            <a:spAutoFit/>
          </a:bodyPr>
          <a:lstStyle/>
          <a:p>
            <a:pPr algn="ctr" defTabSz="586082">
              <a:lnSpc>
                <a:spcPts val="1800"/>
              </a:lnSpc>
            </a:pPr>
            <a:r>
              <a:rPr lang="en-US" sz="1600" dirty="0">
                <a:solidFill>
                  <a:prstClr val="black"/>
                </a:solidFill>
                <a:cs typeface="Trebuchet MS"/>
              </a:rPr>
              <a:t>Millennials feel a strong bond with TV programming</a:t>
            </a:r>
          </a:p>
        </p:txBody>
      </p:sp>
    </p:spTree>
    <p:extLst>
      <p:ext uri="{BB962C8B-B14F-4D97-AF65-F5344CB8AC3E}">
        <p14:creationId xmlns:p14="http://schemas.microsoft.com/office/powerpoint/2010/main" val="13269909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38BD7F4-5FE1-4071-A3FB-5952AB12E5F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012989" y="0"/>
            <a:ext cx="8179011" cy="6852969"/>
          </a:xfrm>
          <a:prstGeom prst="rect">
            <a:avLst/>
          </a:prstGeom>
        </p:spPr>
      </p:pic>
      <p:sp>
        <p:nvSpPr>
          <p:cNvPr id="9" name="TextBox 8"/>
          <p:cNvSpPr txBox="1"/>
          <p:nvPr/>
        </p:nvSpPr>
        <p:spPr>
          <a:xfrm>
            <a:off x="457168" y="1255795"/>
            <a:ext cx="3607890" cy="507815"/>
          </a:xfrm>
          <a:prstGeom prst="rect">
            <a:avLst/>
          </a:prstGeom>
          <a:noFill/>
        </p:spPr>
        <p:txBody>
          <a:bodyPr wrap="square" lIns="45648" tIns="22819" rIns="45648" bIns="22819" rtlCol="0">
            <a:spAutoFit/>
          </a:bodyPr>
          <a:lstStyle/>
          <a:p>
            <a:pPr defTabSz="585290">
              <a:lnSpc>
                <a:spcPts val="3590"/>
              </a:lnSpc>
            </a:pPr>
            <a:r>
              <a:rPr lang="en-US" sz="2000" dirty="0">
                <a:solidFill>
                  <a:prstClr val="black"/>
                </a:solidFill>
                <a:cs typeface="Trebuchet MS"/>
              </a:rPr>
              <a:t>Millennials Up Close</a:t>
            </a:r>
          </a:p>
        </p:txBody>
      </p:sp>
      <p:sp>
        <p:nvSpPr>
          <p:cNvPr id="14" name="TextBox 13"/>
          <p:cNvSpPr txBox="1"/>
          <p:nvPr/>
        </p:nvSpPr>
        <p:spPr>
          <a:xfrm>
            <a:off x="11784358" y="6575970"/>
            <a:ext cx="407642" cy="276999"/>
          </a:xfrm>
          <a:prstGeom prst="rect">
            <a:avLst/>
          </a:prstGeom>
          <a:noFill/>
        </p:spPr>
        <p:txBody>
          <a:bodyPr wrap="square" lIns="45648" tIns="22819" rIns="45648" bIns="22819" rtlCol="0">
            <a:spAutoFit/>
          </a:bodyPr>
          <a:lstStyle/>
          <a:p>
            <a:pPr algn="ctr" defTabSz="585290"/>
            <a:fld id="{E9BAD033-1638-B34E-BAC8-DEB32676E2C7}" type="slidenum">
              <a:rPr lang="en-US" sz="1500">
                <a:solidFill>
                  <a:srgbClr val="C0C1BF"/>
                </a:solidFill>
                <a:cs typeface="Trebuchet MS"/>
              </a:rPr>
              <a:pPr algn="ctr" defTabSz="585290"/>
              <a:t>9</a:t>
            </a:fld>
            <a:endParaRPr lang="en-US" sz="1500" dirty="0">
              <a:solidFill>
                <a:prstClr val="black"/>
              </a:solidFill>
            </a:endParaRPr>
          </a:p>
        </p:txBody>
      </p:sp>
      <p:sp>
        <p:nvSpPr>
          <p:cNvPr id="17" name="TextBox 16"/>
          <p:cNvSpPr txBox="1"/>
          <p:nvPr/>
        </p:nvSpPr>
        <p:spPr>
          <a:xfrm>
            <a:off x="457178" y="2045099"/>
            <a:ext cx="3419645" cy="3508635"/>
          </a:xfrm>
          <a:prstGeom prst="rect">
            <a:avLst/>
          </a:prstGeom>
          <a:noFill/>
        </p:spPr>
        <p:txBody>
          <a:bodyPr wrap="square" lIns="45648" tIns="22819" rIns="45648" bIns="22819" rtlCol="0">
            <a:spAutoFit/>
          </a:bodyPr>
          <a:lstStyle/>
          <a:p>
            <a:pPr defTabSz="585290">
              <a:lnSpc>
                <a:spcPts val="1800"/>
              </a:lnSpc>
            </a:pPr>
            <a:r>
              <a:rPr lang="en-US" sz="1400" dirty="0">
                <a:solidFill>
                  <a:prstClr val="black"/>
                </a:solidFill>
                <a:cs typeface="Trebuchet MS"/>
              </a:rPr>
              <a:t>Though we surveyed all adults, the focus of this report is Millennials.  </a:t>
            </a:r>
          </a:p>
          <a:p>
            <a:pPr defTabSz="585290">
              <a:lnSpc>
                <a:spcPts val="1800"/>
              </a:lnSpc>
            </a:pPr>
            <a:endParaRPr lang="en-US" sz="1400" dirty="0">
              <a:solidFill>
                <a:prstClr val="black"/>
              </a:solidFill>
              <a:cs typeface="Trebuchet MS"/>
            </a:endParaRPr>
          </a:p>
          <a:p>
            <a:pPr defTabSz="585290">
              <a:lnSpc>
                <a:spcPts val="1800"/>
              </a:lnSpc>
            </a:pPr>
            <a:r>
              <a:rPr lang="en-US" sz="1400" dirty="0">
                <a:solidFill>
                  <a:prstClr val="black"/>
                </a:solidFill>
                <a:cs typeface="Trebuchet MS"/>
              </a:rPr>
              <a:t>Millennials are often portrayed as less attached to ad-supported TV programming however our study confirms a strong emotional (and time) investment in ad-supported TV content. </a:t>
            </a:r>
          </a:p>
          <a:p>
            <a:pPr defTabSz="585290">
              <a:lnSpc>
                <a:spcPts val="1800"/>
              </a:lnSpc>
            </a:pPr>
            <a:endParaRPr lang="en-US" sz="1400" dirty="0">
              <a:solidFill>
                <a:prstClr val="black"/>
              </a:solidFill>
              <a:cs typeface="Trebuchet MS"/>
            </a:endParaRPr>
          </a:p>
          <a:p>
            <a:pPr defTabSz="585290">
              <a:lnSpc>
                <a:spcPts val="1800"/>
              </a:lnSpc>
            </a:pPr>
            <a:r>
              <a:rPr lang="en-US" sz="1400" dirty="0">
                <a:solidFill>
                  <a:prstClr val="black"/>
                </a:solidFill>
                <a:cs typeface="Trebuchet MS"/>
              </a:rPr>
              <a:t>This report quantifies the ways Millennials demonstrate their commitment, engagement and passion to TV programming.</a:t>
            </a:r>
          </a:p>
          <a:p>
            <a:pPr defTabSz="585290">
              <a:lnSpc>
                <a:spcPts val="1800"/>
              </a:lnSpc>
            </a:pPr>
            <a:endParaRPr lang="en-US" sz="1400" dirty="0">
              <a:solidFill>
                <a:prstClr val="black"/>
              </a:solidFill>
              <a:cs typeface="Trebuchet MS"/>
            </a:endParaRPr>
          </a:p>
          <a:p>
            <a:pPr defTabSz="585290">
              <a:lnSpc>
                <a:spcPts val="1800"/>
              </a:lnSpc>
            </a:pPr>
            <a:endParaRPr lang="en-US" sz="1400" dirty="0">
              <a:solidFill>
                <a:prstClr val="black"/>
              </a:solidFill>
              <a:cs typeface="Trebuchet MS"/>
            </a:endParaRPr>
          </a:p>
        </p:txBody>
      </p:sp>
      <p:pic>
        <p:nvPicPr>
          <p:cNvPr id="8" name="Picture 7"/>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56785" y="6652406"/>
            <a:ext cx="2247046" cy="124162"/>
          </a:xfrm>
          <a:prstGeom prst="rect">
            <a:avLst/>
          </a:prstGeom>
        </p:spPr>
      </p:pic>
    </p:spTree>
    <p:extLst>
      <p:ext uri="{BB962C8B-B14F-4D97-AF65-F5344CB8AC3E}">
        <p14:creationId xmlns:p14="http://schemas.microsoft.com/office/powerpoint/2010/main" val="3101188679"/>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lipstream">
      <a:majorFont>
        <a:latin typeface="Trebuchet MS"/>
        <a:ea typeface=""/>
        <a:cs typeface=""/>
        <a:font script="Jpan" typeface="ＭＳ ゴシック"/>
        <a:font script="Hang" typeface="HY그래픽B"/>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ＭＳ ゴシック"/>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Revolution">
      <a:majorFont>
        <a:latin typeface="Trebuchet MS"/>
        <a:ea typeface=""/>
        <a:cs typeface=""/>
        <a:font script="Jpan" typeface="ＭＳ ゴシック"/>
        <a:font script="Hans" typeface="宋体"/>
        <a:font script="Hant" typeface="新細明體"/>
      </a:majorFont>
      <a:minorFont>
        <a:latin typeface="Trebuchet MS"/>
        <a:ea typeface=""/>
        <a:cs typeface=""/>
        <a:font script="Jpan" typeface="ＭＳ ゴシック"/>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a:lstStyle>
        <a:defPPr>
          <a:defRPr sz="1300" dirty="0" smtClean="0">
            <a:solidFill>
              <a:srgbClr val="3775A2"/>
            </a:solidFill>
          </a:defRPr>
        </a:defPPr>
      </a:lstStyle>
    </a:txDef>
  </a:objectDefaults>
  <a:extraClrSchemeLst/>
</a:theme>
</file>

<file path=ppt/theme/theme11.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Revolution">
      <a:majorFont>
        <a:latin typeface="Trebuchet MS"/>
        <a:ea typeface=""/>
        <a:cs typeface=""/>
        <a:font script="Jpan" typeface="ＭＳ ゴシック"/>
        <a:font script="Hans" typeface="宋体"/>
        <a:font script="Hant" typeface="新細明體"/>
      </a:majorFont>
      <a:minorFont>
        <a:latin typeface="Trebuchet MS"/>
        <a:ea typeface=""/>
        <a:cs typeface=""/>
        <a:font script="Jpan" typeface="ＭＳ ゴシック"/>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Revolution">
      <a:majorFont>
        <a:latin typeface="Trebuchet MS"/>
        <a:ea typeface=""/>
        <a:cs typeface=""/>
        <a:font script="Jpan" typeface="ＭＳ ゴシック"/>
        <a:font script="Hans" typeface="宋体"/>
        <a:font script="Hant" typeface="新細明體"/>
      </a:majorFont>
      <a:minorFont>
        <a:latin typeface="Trebuchet MS"/>
        <a:ea typeface=""/>
        <a:cs typeface=""/>
        <a:font script="Jpan" typeface="ＭＳ ゴシック"/>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a:lstStyle>
        <a:defPPr>
          <a:defRPr sz="1300" dirty="0" smtClean="0">
            <a:solidFill>
              <a:srgbClr val="3775A2"/>
            </a:solidFill>
          </a:defRPr>
        </a:defPPr>
      </a:lstStyle>
    </a:txDef>
  </a:objectDefaults>
  <a:extraClrSchemeLst/>
</a:theme>
</file>

<file path=ppt/theme/theme14.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Revolution">
      <a:majorFont>
        <a:latin typeface="Trebuchet MS"/>
        <a:ea typeface=""/>
        <a:cs typeface=""/>
        <a:font script="Jpan" typeface="ＭＳ ゴシック"/>
        <a:font script="Hans" typeface="宋体"/>
        <a:font script="Hant" typeface="新細明體"/>
      </a:majorFont>
      <a:minorFont>
        <a:latin typeface="Trebuchet MS"/>
        <a:ea typeface=""/>
        <a:cs typeface=""/>
        <a:font script="Jpan" typeface="ＭＳ ゴシック"/>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5.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Revolution">
      <a:majorFont>
        <a:latin typeface="Trebuchet MS"/>
        <a:ea typeface=""/>
        <a:cs typeface=""/>
        <a:font script="Jpan" typeface="ＭＳ ゴシック"/>
        <a:font script="Hans" typeface="宋体"/>
        <a:font script="Hant" typeface="新細明體"/>
      </a:majorFont>
      <a:minorFont>
        <a:latin typeface="Trebuchet MS"/>
        <a:ea typeface=""/>
        <a:cs typeface=""/>
        <a:font script="Jpan" typeface="ＭＳ ゴシック"/>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6.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lipstream">
      <a:majorFont>
        <a:latin typeface="Trebuchet MS"/>
        <a:ea typeface=""/>
        <a:cs typeface=""/>
        <a:font script="Jpan" typeface="ＭＳ ゴシック"/>
        <a:font script="Hang" typeface="HY그래픽B"/>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ＭＳ ゴシック"/>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lipstream">
      <a:majorFont>
        <a:latin typeface="Trebuchet MS"/>
        <a:ea typeface=""/>
        <a:cs typeface=""/>
        <a:font script="Jpan" typeface="ＭＳ ゴシック"/>
        <a:font script="Hang" typeface="HY그래픽B"/>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ＭＳ ゴシック"/>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4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lipstream">
      <a:majorFont>
        <a:latin typeface="Trebuchet MS"/>
        <a:ea typeface=""/>
        <a:cs typeface=""/>
        <a:font script="Jpan" typeface="ＭＳ ゴシック"/>
        <a:font script="Hang" typeface="HY그래픽B"/>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ＭＳ ゴシック"/>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5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lipstream">
      <a:majorFont>
        <a:latin typeface="Trebuchet MS"/>
        <a:ea typeface=""/>
        <a:cs typeface=""/>
        <a:font script="Jpan" typeface="ＭＳ ゴシック"/>
        <a:font script="Hang" typeface="HY그래픽B"/>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ＭＳ ゴシック"/>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Revolution">
      <a:majorFont>
        <a:latin typeface="Trebuchet MS"/>
        <a:ea typeface=""/>
        <a:cs typeface=""/>
        <a:font script="Jpan" typeface="ＭＳ ゴシック"/>
        <a:font script="Hans" typeface="宋体"/>
        <a:font script="Hant" typeface="新細明體"/>
      </a:majorFont>
      <a:minorFont>
        <a:latin typeface="Trebuchet MS"/>
        <a:ea typeface=""/>
        <a:cs typeface=""/>
        <a:font script="Jpan" typeface="ＭＳ ゴシック"/>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Revolution">
      <a:majorFont>
        <a:latin typeface="Trebuchet MS"/>
        <a:ea typeface=""/>
        <a:cs typeface=""/>
        <a:font script="Jpan" typeface="ＭＳ ゴシック"/>
        <a:font script="Hans" typeface="宋体"/>
        <a:font script="Hant" typeface="新細明體"/>
      </a:majorFont>
      <a:minorFont>
        <a:latin typeface="Trebuchet MS"/>
        <a:ea typeface=""/>
        <a:cs typeface=""/>
        <a:font script="Jpan" typeface="ＭＳ ゴシック"/>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Revolution">
      <a:majorFont>
        <a:latin typeface="Trebuchet MS"/>
        <a:ea typeface=""/>
        <a:cs typeface=""/>
        <a:font script="Jpan" typeface="ＭＳ ゴシック"/>
        <a:font script="Hans" typeface="宋体"/>
        <a:font script="Hant" typeface="新細明體"/>
      </a:majorFont>
      <a:minorFont>
        <a:latin typeface="Trebuchet MS"/>
        <a:ea typeface=""/>
        <a:cs typeface=""/>
        <a:font script="Jpan" typeface="ＭＳ ゴシック"/>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0</TotalTime>
  <Words>4534</Words>
  <Application>Microsoft Office PowerPoint</Application>
  <PresentationFormat>Widescreen</PresentationFormat>
  <Paragraphs>463</Paragraphs>
  <Slides>40</Slides>
  <Notes>36</Notes>
  <HiddenSlides>0</HiddenSlides>
  <MMClips>0</MMClips>
  <ScaleCrop>false</ScaleCrop>
  <HeadingPairs>
    <vt:vector size="6" baseType="variant">
      <vt:variant>
        <vt:lpstr>Fonts Used</vt:lpstr>
      </vt:variant>
      <vt:variant>
        <vt:i4>4</vt:i4>
      </vt:variant>
      <vt:variant>
        <vt:lpstr>Theme</vt:lpstr>
      </vt:variant>
      <vt:variant>
        <vt:i4>16</vt:i4>
      </vt:variant>
      <vt:variant>
        <vt:lpstr>Slide Titles</vt:lpstr>
      </vt:variant>
      <vt:variant>
        <vt:i4>40</vt:i4>
      </vt:variant>
    </vt:vector>
  </HeadingPairs>
  <TitlesOfParts>
    <vt:vector size="60" baseType="lpstr">
      <vt:lpstr>Arial</vt:lpstr>
      <vt:lpstr>Calibri</vt:lpstr>
      <vt:lpstr>MV Boli</vt:lpstr>
      <vt:lpstr>Trebuchet MS</vt:lpstr>
      <vt:lpstr>Custom Design</vt:lpstr>
      <vt:lpstr>1_Custom Design</vt:lpstr>
      <vt:lpstr>3_Custom Design</vt:lpstr>
      <vt:lpstr>4_Custom Design</vt:lpstr>
      <vt:lpstr>5_Custom Design</vt:lpstr>
      <vt:lpstr>1_Office Theme</vt:lpstr>
      <vt:lpstr>2_Office Theme</vt:lpstr>
      <vt:lpstr>4_Office Theme</vt:lpstr>
      <vt:lpstr>5_Office Theme</vt:lpstr>
      <vt:lpstr>6_Office Theme</vt:lpstr>
      <vt:lpstr>7_Office Theme</vt:lpstr>
      <vt:lpstr>9_Office Theme</vt:lpstr>
      <vt:lpstr>3_Office Theme</vt:lpstr>
      <vt:lpstr>11_Office Theme</vt:lpstr>
      <vt:lpstr>13_Office Theme</vt:lpstr>
      <vt:lpstr>8_Office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It Is Clear That Millennial Engagement With TV Content Goes Way Beyond Just The Time A Viewer Devotes To Watching A Program</vt:lpstr>
      <vt:lpstr>Millennials Are Highly Invested In TV Programming And Experience A Wide Range Of Emotions When Watching TV Shows</vt:lpstr>
      <vt:lpstr>This Emotional Bond Inspires Further Engagement on Digital Platforms Before, During, and After the Program Airs</vt:lpstr>
      <vt:lpstr>The Emotional Connection Also Carries Over Into The Physical Realm And Permeates Pop Culture</vt:lpstr>
      <vt:lpstr>Most Importantly, This Deep Relationship Millennials Have With Programming Inspires And Influences Their Purchasing Decisions</vt:lpstr>
      <vt:lpstr>PowerPoint Presentation</vt:lpstr>
      <vt:lpstr>Viewers Develop A Commitment To TV Programs In Much The Same Way They Do With Any Other Of Their Favorite Products</vt:lpstr>
      <vt:lpstr>As A Result Of Its Unmatched Scale, Millennials Are More Likely To Watch Their Favorite Programs On Cable or Broadcast Than Any Other Platform</vt:lpstr>
      <vt:lpstr>Millennials Feel A Sense of Immediacy &amp; Community With Other Viewers Which Is Why “Live” Viewing Is Still The Most Popular Way To Watch Their Favorite Programs </vt:lpstr>
      <vt:lpstr>PowerPoint Presentation</vt:lpstr>
      <vt:lpstr>PowerPoint Presentation</vt:lpstr>
      <vt:lpstr>Millennials’ Favorite TV Shows Are Such Appointment Viewing They Practically Go Through Withdrawal Once A Season Is Over</vt:lpstr>
      <vt:lpstr>Even When A Show Is Not Airing, Millennials Fuel Their Passion By Re-Watching Episodes &amp; Engaging With Related Content Online</vt:lpstr>
      <vt:lpstr>They Are Also Much More Likely To Act As Major Advocates By Inspiring Conversation And Persuading Others To Join In The Viewing Fun</vt:lpstr>
      <vt:lpstr>In Summary, The 360 Relationship That Millennials Have With TV Programming Is Real</vt:lpstr>
      <vt:lpstr>PowerPoint Presentation</vt:lpstr>
      <vt:lpstr>How We Define YouTube “Original Content”</vt:lpstr>
      <vt:lpstr>Millennials don’t feel the same immediacy or sense of community around original YouTube videos as they do for TV</vt:lpstr>
      <vt:lpstr>Millennials are drawn into TV’s complex storylines, rich character development and well-known talent resulting in an unmatched emotional response</vt:lpstr>
      <vt:lpstr>Millennials Are More Emotionally Invested In TV Programs Than They Are In  Original YouTube Content</vt:lpstr>
      <vt:lpstr>Millennials Also Feel a Stronger Connection With TV Characters &amp; Actors Than to YouTube Personalities</vt:lpstr>
      <vt:lpstr>There Is An Equal Level Of Interest &amp; Escapism For Millennials Between Ad-Supported  TV Shows &amp; Original YouTube Content</vt:lpstr>
      <vt:lpstr>However, YouTube Itself Helps Further Fuel Millennials’ Desire For TV With Supplementary Content On Its Platform</vt:lpstr>
      <vt:lpstr>Most Importantly, Given Their Greater Commitment To Television Content,  TV Programming Is More Likely Than YouTube Original Content To Inspire Purchase</vt:lpstr>
      <vt:lpstr>Parting Thoughts</vt:lpstr>
      <vt:lpstr>PowerPoint Presentation</vt:lpstr>
      <vt:lpstr>PowerPoint Presentation</vt:lpstr>
      <vt:lpstr>The Survey Respondents Skew Slightly Younger But Are Otherwise Fairly Aligned With The Population</vt:lpstr>
      <vt:lpstr>Survey Respondents’ Television Consumption  Is In Line With The Population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Greg</dc:creator>
  <cp:lastModifiedBy>Leah Montner Dixon</cp:lastModifiedBy>
  <cp:revision>3249</cp:revision>
  <cp:lastPrinted>2018-09-11T19:11:11Z</cp:lastPrinted>
  <dcterms:created xsi:type="dcterms:W3CDTF">2015-07-02T18:13:14Z</dcterms:created>
  <dcterms:modified xsi:type="dcterms:W3CDTF">2020-04-28T13:28:30Z</dcterms:modified>
</cp:coreProperties>
</file>