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8"/>
  </p:notesMasterIdLst>
  <p:sldIdLst>
    <p:sldId id="2146846015" r:id="rId6"/>
    <p:sldId id="2144328536" r:id="rId7"/>
    <p:sldId id="2146845997" r:id="rId8"/>
    <p:sldId id="2144328526" r:id="rId9"/>
    <p:sldId id="2146845999" r:id="rId10"/>
    <p:sldId id="2144328266" r:id="rId11"/>
    <p:sldId id="2146846016" r:id="rId12"/>
    <p:sldId id="2146846001" r:id="rId13"/>
    <p:sldId id="2146846004" r:id="rId14"/>
    <p:sldId id="2146846002" r:id="rId15"/>
    <p:sldId id="2146846003" r:id="rId16"/>
    <p:sldId id="2146846049" r:id="rId17"/>
    <p:sldId id="2146846050" r:id="rId18"/>
    <p:sldId id="2146846040" r:id="rId19"/>
    <p:sldId id="2146846026" r:id="rId20"/>
    <p:sldId id="2146846006" r:id="rId21"/>
    <p:sldId id="2146846008" r:id="rId22"/>
    <p:sldId id="2146846019" r:id="rId23"/>
    <p:sldId id="2146846053" r:id="rId24"/>
    <p:sldId id="2144328357" r:id="rId25"/>
    <p:sldId id="2146846014" r:id="rId26"/>
    <p:sldId id="214432740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3"/>
    <a:srgbClr val="00BFF2"/>
    <a:srgbClr val="1B1464"/>
    <a:srgbClr val="FFE600"/>
    <a:srgbClr val="ED3C8D"/>
    <a:srgbClr val="4EBEA4"/>
    <a:srgbClr val="F0F0F0"/>
    <a:srgbClr val="E2E8F1"/>
    <a:srgbClr val="FF6E3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32FAF-AA9C-41B2-88FC-C8B584CD5776}" v="125" dt="2023-05-09T14:09:37.485"/>
    <p1510:client id="{C8092D83-E228-4A52-AACE-912D7720D976}" v="7" dt="2023-05-08T21:32:41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422BA2F1-BCE1-436E-8A20-5CF8A25DCE0B}"/>
    <pc:docChg chg="undo custSel modSld">
      <pc:chgData name="Jason Wiese" userId="4bff8d5b-7de6-4655-b397-69b0afc81113" providerId="ADAL" clId="{422BA2F1-BCE1-436E-8A20-5CF8A25DCE0B}" dt="2023-04-04T22:12:46.354" v="4" actId="12789"/>
      <pc:docMkLst>
        <pc:docMk/>
      </pc:docMkLst>
      <pc:sldChg chg="modSp mod">
        <pc:chgData name="Jason Wiese" userId="4bff8d5b-7de6-4655-b397-69b0afc81113" providerId="ADAL" clId="{422BA2F1-BCE1-436E-8A20-5CF8A25DCE0B}" dt="2023-04-04T22:12:46.354" v="4" actId="12789"/>
        <pc:sldMkLst>
          <pc:docMk/>
          <pc:sldMk cId="568629665" sldId="2146846002"/>
        </pc:sldMkLst>
        <pc:spChg chg="mod">
          <ac:chgData name="Jason Wiese" userId="4bff8d5b-7de6-4655-b397-69b0afc81113" providerId="ADAL" clId="{422BA2F1-BCE1-436E-8A20-5CF8A25DCE0B}" dt="2023-04-04T22:12:46.354" v="4" actId="12789"/>
          <ac:spMkLst>
            <pc:docMk/>
            <pc:sldMk cId="568629665" sldId="2146846002"/>
            <ac:spMk id="6" creationId="{D73A4653-BD32-2B9D-36E3-616B46AFC099}"/>
          </ac:spMkLst>
        </pc:spChg>
        <pc:spChg chg="mod">
          <ac:chgData name="Jason Wiese" userId="4bff8d5b-7de6-4655-b397-69b0afc81113" providerId="ADAL" clId="{422BA2F1-BCE1-436E-8A20-5CF8A25DCE0B}" dt="2023-04-04T22:12:46.354" v="4" actId="12789"/>
          <ac:spMkLst>
            <pc:docMk/>
            <pc:sldMk cId="568629665" sldId="2146846002"/>
            <ac:spMk id="14" creationId="{52C5F10C-3D15-0961-A829-BA97BFE51D9F}"/>
          </ac:spMkLst>
        </pc:spChg>
        <pc:spChg chg="mod">
          <ac:chgData name="Jason Wiese" userId="4bff8d5b-7de6-4655-b397-69b0afc81113" providerId="ADAL" clId="{422BA2F1-BCE1-436E-8A20-5CF8A25DCE0B}" dt="2023-04-04T22:12:46.354" v="4" actId="12789"/>
          <ac:spMkLst>
            <pc:docMk/>
            <pc:sldMk cId="568629665" sldId="2146846002"/>
            <ac:spMk id="19" creationId="{CFB364A7-5B11-E124-EA4A-AF4CF7F3BA42}"/>
          </ac:spMkLst>
        </pc:spChg>
        <pc:spChg chg="mod">
          <ac:chgData name="Jason Wiese" userId="4bff8d5b-7de6-4655-b397-69b0afc81113" providerId="ADAL" clId="{422BA2F1-BCE1-436E-8A20-5CF8A25DCE0B}" dt="2023-04-04T22:12:46.354" v="4" actId="12789"/>
          <ac:spMkLst>
            <pc:docMk/>
            <pc:sldMk cId="568629665" sldId="2146846002"/>
            <ac:spMk id="22" creationId="{1C1358E9-A32C-81C7-7D54-533E2B16C465}"/>
          </ac:spMkLst>
        </pc:spChg>
        <pc:spChg chg="mod">
          <ac:chgData name="Jason Wiese" userId="4bff8d5b-7de6-4655-b397-69b0afc81113" providerId="ADAL" clId="{422BA2F1-BCE1-436E-8A20-5CF8A25DCE0B}" dt="2023-04-04T22:12:46.354" v="4" actId="12789"/>
          <ac:spMkLst>
            <pc:docMk/>
            <pc:sldMk cId="568629665" sldId="2146846002"/>
            <ac:spMk id="25" creationId="{6F1A8852-B76F-9D96-BC67-F0E6A7FBE3A0}"/>
          </ac:spMkLst>
        </pc:spChg>
        <pc:spChg chg="mod">
          <ac:chgData name="Jason Wiese" userId="4bff8d5b-7de6-4655-b397-69b0afc81113" providerId="ADAL" clId="{422BA2F1-BCE1-436E-8A20-5CF8A25DCE0B}" dt="2023-04-04T22:12:46.354" v="4" actId="12789"/>
          <ac:spMkLst>
            <pc:docMk/>
            <pc:sldMk cId="568629665" sldId="2146846002"/>
            <ac:spMk id="26" creationId="{ABFBED88-DABC-1C59-DCC4-54F98FAE9F52}"/>
          </ac:spMkLst>
        </pc:spChg>
        <pc:spChg chg="mod">
          <ac:chgData name="Jason Wiese" userId="4bff8d5b-7de6-4655-b397-69b0afc81113" providerId="ADAL" clId="{422BA2F1-BCE1-436E-8A20-5CF8A25DCE0B}" dt="2023-04-04T22:12:46.354" v="4" actId="12789"/>
          <ac:spMkLst>
            <pc:docMk/>
            <pc:sldMk cId="568629665" sldId="2146846002"/>
            <ac:spMk id="32" creationId="{79D6F0A7-3705-79F1-29B6-2658E0C0DD2B}"/>
          </ac:spMkLst>
        </pc:spChg>
        <pc:spChg chg="mod">
          <ac:chgData name="Jason Wiese" userId="4bff8d5b-7de6-4655-b397-69b0afc81113" providerId="ADAL" clId="{422BA2F1-BCE1-436E-8A20-5CF8A25DCE0B}" dt="2023-04-04T22:12:46.354" v="4" actId="12789"/>
          <ac:spMkLst>
            <pc:docMk/>
            <pc:sldMk cId="568629665" sldId="2146846002"/>
            <ac:spMk id="38" creationId="{7FE8C847-68E4-E1A1-8F77-52F601AEE09B}"/>
          </ac:spMkLst>
        </pc:spChg>
        <pc:spChg chg="mod">
          <ac:chgData name="Jason Wiese" userId="4bff8d5b-7de6-4655-b397-69b0afc81113" providerId="ADAL" clId="{422BA2F1-BCE1-436E-8A20-5CF8A25DCE0B}" dt="2023-04-04T22:12:46.354" v="4" actId="12789"/>
          <ac:spMkLst>
            <pc:docMk/>
            <pc:sldMk cId="568629665" sldId="2146846002"/>
            <ac:spMk id="43" creationId="{5A9989C4-E1DE-38C6-25F4-90612578A12F}"/>
          </ac:spMkLst>
        </pc:spChg>
        <pc:spChg chg="mod">
          <ac:chgData name="Jason Wiese" userId="4bff8d5b-7de6-4655-b397-69b0afc81113" providerId="ADAL" clId="{422BA2F1-BCE1-436E-8A20-5CF8A25DCE0B}" dt="2023-04-04T22:12:29.158" v="1" actId="1076"/>
          <ac:spMkLst>
            <pc:docMk/>
            <pc:sldMk cId="568629665" sldId="2146846002"/>
            <ac:spMk id="44" creationId="{6B41013D-31F8-0F68-AC3F-9C6D77A7BDE3}"/>
          </ac:spMkLst>
        </pc:spChg>
      </pc:sldChg>
    </pc:docChg>
  </pc:docChgLst>
  <pc:docChgLst>
    <pc:chgData name="Jason Wiese" userId="4bff8d5b-7de6-4655-b397-69b0afc81113" providerId="ADAL" clId="{00D764F3-BE6B-4A54-8589-B35F988C88D5}"/>
    <pc:docChg chg="undo custSel modSld sldOrd">
      <pc:chgData name="Jason Wiese" userId="4bff8d5b-7de6-4655-b397-69b0afc81113" providerId="ADAL" clId="{00D764F3-BE6B-4A54-8589-B35F988C88D5}" dt="2023-03-16T04:05:13.507" v="1421" actId="1076"/>
      <pc:docMkLst>
        <pc:docMk/>
      </pc:docMkLst>
      <pc:sldChg chg="addCm">
        <pc:chgData name="Jason Wiese" userId="4bff8d5b-7de6-4655-b397-69b0afc81113" providerId="ADAL" clId="{00D764F3-BE6B-4A54-8589-B35F988C88D5}" dt="2023-03-16T03:48:24.262" v="1385"/>
        <pc:sldMkLst>
          <pc:docMk/>
          <pc:sldMk cId="2318162372" sldId="2144328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00D764F3-BE6B-4A54-8589-B35F988C88D5}" dt="2023-03-16T03:41:29.202" v="1383"/>
              <pc2:cmMkLst xmlns:pc2="http://schemas.microsoft.com/office/powerpoint/2019/9/main/command">
                <pc:docMk/>
                <pc:sldMk cId="2318162372" sldId="2144328266"/>
                <pc2:cmMk id="{31DBFC3A-4D63-418D-9DBC-20EBF14F9F01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00D764F3-BE6B-4A54-8589-B35F988C88D5}" dt="2023-03-16T03:48:24.262" v="1385"/>
              <pc2:cmMkLst xmlns:pc2="http://schemas.microsoft.com/office/powerpoint/2019/9/main/command">
                <pc:docMk/>
                <pc:sldMk cId="2318162372" sldId="2144328266"/>
                <pc2:cmMk id="{436E1A3D-0D56-43E9-91F9-86C260771C50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00D764F3-BE6B-4A54-8589-B35F988C88D5}" dt="2023-03-16T03:42:54.253" v="1384"/>
              <pc2:cmMkLst xmlns:pc2="http://schemas.microsoft.com/office/powerpoint/2019/9/main/command">
                <pc:docMk/>
                <pc:sldMk cId="2318162372" sldId="2144328266"/>
                <pc2:cmMk id="{814F2243-0FAF-4388-B186-B19B12A3544A}"/>
              </pc2:cmMkLst>
            </pc226:cmChg>
          </p:ext>
        </pc:extLst>
      </pc:sldChg>
      <pc:sldChg chg="addSp delSp modSp mod">
        <pc:chgData name="Jason Wiese" userId="4bff8d5b-7de6-4655-b397-69b0afc81113" providerId="ADAL" clId="{00D764F3-BE6B-4A54-8589-B35F988C88D5}" dt="2023-03-16T02:56:47.562" v="671" actId="1037"/>
        <pc:sldMkLst>
          <pc:docMk/>
          <pc:sldMk cId="3496019864" sldId="2146845999"/>
        </pc:sldMkLst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3" creationId="{61C7DDBE-7884-7B31-08DD-C30289EE6507}"/>
          </ac:spMkLst>
        </pc:spChg>
        <pc:spChg chg="mod">
          <ac:chgData name="Jason Wiese" userId="4bff8d5b-7de6-4655-b397-69b0afc81113" providerId="ADAL" clId="{00D764F3-BE6B-4A54-8589-B35F988C88D5}" dt="2023-03-16T02:56:47.562" v="671" actId="1037"/>
          <ac:spMkLst>
            <pc:docMk/>
            <pc:sldMk cId="3496019864" sldId="2146845999"/>
            <ac:spMk id="6" creationId="{31AC66B8-0DE7-D7F0-144E-0005D9B7A7A6}"/>
          </ac:spMkLst>
        </pc:spChg>
        <pc:spChg chg="mod">
          <ac:chgData name="Jason Wiese" userId="4bff8d5b-7de6-4655-b397-69b0afc81113" providerId="ADAL" clId="{00D764F3-BE6B-4A54-8589-B35F988C88D5}" dt="2023-03-16T02:52:29.464" v="342" actId="207"/>
          <ac:spMkLst>
            <pc:docMk/>
            <pc:sldMk cId="3496019864" sldId="2146845999"/>
            <ac:spMk id="10" creationId="{0E298B9B-0A75-3EAD-EE2F-0E47F5F1877C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14" creationId="{A6D171AD-ABDE-3D27-2C57-1B5CB3624C8D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21" creationId="{B37ADB5A-DD82-C36D-E72A-3D37FACDA2B9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23" creationId="{54E5B400-AA86-9748-58AD-2A08AE2FC3D4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26" creationId="{8110FCDC-072F-25A0-D80C-F816004B2038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29" creationId="{1451120F-BD19-7ADA-EA17-D5E80E79C64D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35" creationId="{07B166AB-FE29-C49D-7163-4CA97A0B1D98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38" creationId="{073D2671-6E96-A8DA-453D-8954ABEAC13A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40" creationId="{0451D3D3-A75E-893E-EBD0-3C3152C28AE2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43" creationId="{F7968897-FA06-F6F4-D293-3164C9119AFC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48" creationId="{7BE42A31-0E1B-92AE-E8F0-5E841BDCD0EB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50" creationId="{D2431F62-EBFF-AA4F-3718-55ACCDC4C3B8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54" creationId="{EDFADD08-651F-3C2C-440D-7A1A09CFD421}"/>
          </ac:spMkLst>
        </pc:spChg>
        <pc:spChg chg="mod">
          <ac:chgData name="Jason Wiese" userId="4bff8d5b-7de6-4655-b397-69b0afc81113" providerId="ADAL" clId="{00D764F3-BE6B-4A54-8589-B35F988C88D5}" dt="2023-03-16T02:56:34.751" v="668" actId="1035"/>
          <ac:spMkLst>
            <pc:docMk/>
            <pc:sldMk cId="3496019864" sldId="2146845999"/>
            <ac:spMk id="57" creationId="{FF04938B-36CE-DA53-7CFA-9205A65AE235}"/>
          </ac:spMkLst>
        </pc:spChg>
        <pc:picChg chg="add del mod">
          <ac:chgData name="Jason Wiese" userId="4bff8d5b-7de6-4655-b397-69b0afc81113" providerId="ADAL" clId="{00D764F3-BE6B-4A54-8589-B35F988C88D5}" dt="2023-03-16T02:56:26.284" v="661" actId="478"/>
          <ac:picMkLst>
            <pc:docMk/>
            <pc:sldMk cId="3496019864" sldId="2146845999"/>
            <ac:picMk id="12" creationId="{77CAA623-3858-1ECE-D0F3-B826C802EFEA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20" creationId="{2F97C244-FBED-D159-3DAF-B62701812A23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25" creationId="{3A7F2247-F311-0801-ADB6-555C80BAE512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28" creationId="{2B6E3EAE-FD38-8133-6B15-C283401978E6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33" creationId="{F50CCF66-4BFC-5D7E-6170-1C0817F2BA4D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39" creationId="{02F164AA-DEE0-58B5-8CF6-3F57612EF258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47" creationId="{7CBE582A-7ABD-0570-522E-68EA9380B01E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49" creationId="{1F3A0E5A-16EA-1DCD-DD3A-52E16B69BA73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51" creationId="{ABA6C7DA-7621-4BCD-1ADF-E81E4E1B666B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53" creationId="{57E7D1A6-7D92-CF4E-CDBF-1AD8431F1888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56" creationId="{0E4A61C4-D5D4-C96E-0310-1AF6BDF661C4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59" creationId="{39761B57-AD9D-BBD8-E6D1-B07D700B2CA4}"/>
          </ac:picMkLst>
        </pc:picChg>
        <pc:picChg chg="mod">
          <ac:chgData name="Jason Wiese" userId="4bff8d5b-7de6-4655-b397-69b0afc81113" providerId="ADAL" clId="{00D764F3-BE6B-4A54-8589-B35F988C88D5}" dt="2023-03-16T02:56:34.751" v="668" actId="1035"/>
          <ac:picMkLst>
            <pc:docMk/>
            <pc:sldMk cId="3496019864" sldId="2146845999"/>
            <ac:picMk id="61" creationId="{BED64993-0F9C-E2B1-6C3D-333B6B7215C2}"/>
          </ac:picMkLst>
        </pc:picChg>
        <pc:cxnChg chg="mod">
          <ac:chgData name="Jason Wiese" userId="4bff8d5b-7de6-4655-b397-69b0afc81113" providerId="ADAL" clId="{00D764F3-BE6B-4A54-8589-B35F988C88D5}" dt="2023-03-16T02:56:34.751" v="668" actId="1035"/>
          <ac:cxnSpMkLst>
            <pc:docMk/>
            <pc:sldMk cId="3496019864" sldId="2146845999"/>
            <ac:cxnSpMk id="63" creationId="{4B7AFC5B-BE1C-BBE0-372B-0B9CC7C27E6D}"/>
          </ac:cxnSpMkLst>
        </pc:cxnChg>
        <pc:cxnChg chg="mod">
          <ac:chgData name="Jason Wiese" userId="4bff8d5b-7de6-4655-b397-69b0afc81113" providerId="ADAL" clId="{00D764F3-BE6B-4A54-8589-B35F988C88D5}" dt="2023-03-16T02:56:34.751" v="668" actId="1035"/>
          <ac:cxnSpMkLst>
            <pc:docMk/>
            <pc:sldMk cId="3496019864" sldId="2146845999"/>
            <ac:cxnSpMk id="64" creationId="{D053FC00-9224-5362-FAE5-51CBDF232C30}"/>
          </ac:cxnSpMkLst>
        </pc:cxnChg>
      </pc:sldChg>
      <pc:sldChg chg="addSp modSp mod">
        <pc:chgData name="Jason Wiese" userId="4bff8d5b-7de6-4655-b397-69b0afc81113" providerId="ADAL" clId="{00D764F3-BE6B-4A54-8589-B35F988C88D5}" dt="2023-03-16T03:11:41.292" v="1178" actId="14100"/>
        <pc:sldMkLst>
          <pc:docMk/>
          <pc:sldMk cId="2048231972" sldId="2146846001"/>
        </pc:sldMkLst>
        <pc:spChg chg="mod">
          <ac:chgData name="Jason Wiese" userId="4bff8d5b-7de6-4655-b397-69b0afc81113" providerId="ADAL" clId="{00D764F3-BE6B-4A54-8589-B35F988C88D5}" dt="2023-03-16T03:10:43.123" v="1163" actId="1076"/>
          <ac:spMkLst>
            <pc:docMk/>
            <pc:sldMk cId="2048231972" sldId="2146846001"/>
            <ac:spMk id="8" creationId="{FAF0D0CA-D40A-155F-6EB6-F4A1F91DFD3E}"/>
          </ac:spMkLst>
        </pc:spChg>
        <pc:spChg chg="add mod">
          <ac:chgData name="Jason Wiese" userId="4bff8d5b-7de6-4655-b397-69b0afc81113" providerId="ADAL" clId="{00D764F3-BE6B-4A54-8589-B35F988C88D5}" dt="2023-03-16T03:11:41.292" v="1178" actId="14100"/>
          <ac:spMkLst>
            <pc:docMk/>
            <pc:sldMk cId="2048231972" sldId="2146846001"/>
            <ac:spMk id="10" creationId="{EA633049-B145-AD14-AB56-9CE4E4882051}"/>
          </ac:spMkLst>
        </pc:spChg>
      </pc:sldChg>
      <pc:sldChg chg="addSp modSp mod addCm">
        <pc:chgData name="Jason Wiese" userId="4bff8d5b-7de6-4655-b397-69b0afc81113" providerId="ADAL" clId="{00D764F3-BE6B-4A54-8589-B35F988C88D5}" dt="2023-03-16T03:09:59.485" v="1160" actId="20577"/>
        <pc:sldMkLst>
          <pc:docMk/>
          <pc:sldMk cId="568629665" sldId="2146846002"/>
        </pc:sldMkLst>
        <pc:spChg chg="add mod">
          <ac:chgData name="Jason Wiese" userId="4bff8d5b-7de6-4655-b397-69b0afc81113" providerId="ADAL" clId="{00D764F3-BE6B-4A54-8589-B35F988C88D5}" dt="2023-03-16T03:06:53.379" v="1047" actId="20577"/>
          <ac:spMkLst>
            <pc:docMk/>
            <pc:sldMk cId="568629665" sldId="2146846002"/>
            <ac:spMk id="6" creationId="{D73A4653-BD32-2B9D-36E3-616B46AFC099}"/>
          </ac:spMkLst>
        </pc:spChg>
        <pc:spChg chg="mod">
          <ac:chgData name="Jason Wiese" userId="4bff8d5b-7de6-4655-b397-69b0afc81113" providerId="ADAL" clId="{00D764F3-BE6B-4A54-8589-B35F988C88D5}" dt="2023-03-16T03:02:18.295" v="852" actId="14100"/>
          <ac:spMkLst>
            <pc:docMk/>
            <pc:sldMk cId="568629665" sldId="2146846002"/>
            <ac:spMk id="7" creationId="{C3628DB8-F9C6-2561-7E7B-C55B66B752BF}"/>
          </ac:spMkLst>
        </pc:spChg>
        <pc:spChg chg="mod">
          <ac:chgData name="Jason Wiese" userId="4bff8d5b-7de6-4655-b397-69b0afc81113" providerId="ADAL" clId="{00D764F3-BE6B-4A54-8589-B35F988C88D5}" dt="2023-03-16T03:06:15.544" v="983" actId="14100"/>
          <ac:spMkLst>
            <pc:docMk/>
            <pc:sldMk cId="568629665" sldId="2146846002"/>
            <ac:spMk id="10" creationId="{312B8BE9-959F-95D4-BE6C-8A5DB7EB78FE}"/>
          </ac:spMkLst>
        </pc:spChg>
        <pc:spChg chg="mod">
          <ac:chgData name="Jason Wiese" userId="4bff8d5b-7de6-4655-b397-69b0afc81113" providerId="ADAL" clId="{00D764F3-BE6B-4A54-8589-B35F988C88D5}" dt="2023-03-16T03:06:41.433" v="1043" actId="1037"/>
          <ac:spMkLst>
            <pc:docMk/>
            <pc:sldMk cId="568629665" sldId="2146846002"/>
            <ac:spMk id="14" creationId="{52C5F10C-3D15-0961-A829-BA97BFE51D9F}"/>
          </ac:spMkLst>
        </pc:spChg>
        <pc:spChg chg="mod">
          <ac:chgData name="Jason Wiese" userId="4bff8d5b-7de6-4655-b397-69b0afc81113" providerId="ADAL" clId="{00D764F3-BE6B-4A54-8589-B35F988C88D5}" dt="2023-03-16T03:05:40.268" v="909" actId="14100"/>
          <ac:spMkLst>
            <pc:docMk/>
            <pc:sldMk cId="568629665" sldId="2146846002"/>
            <ac:spMk id="28" creationId="{6106A2E7-C7B3-5394-1B67-75D3F536C56D}"/>
          </ac:spMkLst>
        </pc:spChg>
        <pc:spChg chg="mod">
          <ac:chgData name="Jason Wiese" userId="4bff8d5b-7de6-4655-b397-69b0afc81113" providerId="ADAL" clId="{00D764F3-BE6B-4A54-8589-B35F988C88D5}" dt="2023-03-16T03:09:59.485" v="1160" actId="20577"/>
          <ac:spMkLst>
            <pc:docMk/>
            <pc:sldMk cId="568629665" sldId="2146846002"/>
            <ac:spMk id="29" creationId="{A6D4A92A-40A1-1405-F0FD-C8FC04FE2120}"/>
          </ac:spMkLst>
        </pc:spChg>
        <pc:spChg chg="mod">
          <ac:chgData name="Jason Wiese" userId="4bff8d5b-7de6-4655-b397-69b0afc81113" providerId="ADAL" clId="{00D764F3-BE6B-4A54-8589-B35F988C88D5}" dt="2023-03-16T03:06:41.433" v="1043" actId="1037"/>
          <ac:spMkLst>
            <pc:docMk/>
            <pc:sldMk cId="568629665" sldId="2146846002"/>
            <ac:spMk id="32" creationId="{79D6F0A7-3705-79F1-29B6-2658E0C0DD2B}"/>
          </ac:spMkLst>
        </pc:spChg>
        <pc:spChg chg="mod">
          <ac:chgData name="Jason Wiese" userId="4bff8d5b-7de6-4655-b397-69b0afc81113" providerId="ADAL" clId="{00D764F3-BE6B-4A54-8589-B35F988C88D5}" dt="2023-03-16T03:06:41.433" v="1043" actId="1037"/>
          <ac:spMkLst>
            <pc:docMk/>
            <pc:sldMk cId="568629665" sldId="2146846002"/>
            <ac:spMk id="38" creationId="{7FE8C847-68E4-E1A1-8F77-52F601AEE09B}"/>
          </ac:spMkLst>
        </pc:spChg>
        <pc:spChg chg="mod">
          <ac:chgData name="Jason Wiese" userId="4bff8d5b-7de6-4655-b397-69b0afc81113" providerId="ADAL" clId="{00D764F3-BE6B-4A54-8589-B35F988C88D5}" dt="2023-03-16T03:02:28.485" v="853" actId="1076"/>
          <ac:spMkLst>
            <pc:docMk/>
            <pc:sldMk cId="568629665" sldId="2146846002"/>
            <ac:spMk id="43" creationId="{5A9989C4-E1DE-38C6-25F4-90612578A12F}"/>
          </ac:spMkLst>
        </pc:spChg>
        <pc:picChg chg="add mod modCrop">
          <ac:chgData name="Jason Wiese" userId="4bff8d5b-7de6-4655-b397-69b0afc81113" providerId="ADAL" clId="{00D764F3-BE6B-4A54-8589-B35F988C88D5}" dt="2023-03-16T03:09:17.902" v="1117" actId="1037"/>
          <ac:picMkLst>
            <pc:docMk/>
            <pc:sldMk cId="568629665" sldId="2146846002"/>
            <ac:picMk id="11" creationId="{4ED15D97-7130-20EB-0E33-9613DB284E5F}"/>
          </ac:picMkLst>
        </pc:picChg>
        <pc:picChg chg="mod">
          <ac:chgData name="Jason Wiese" userId="4bff8d5b-7de6-4655-b397-69b0afc81113" providerId="ADAL" clId="{00D764F3-BE6B-4A54-8589-B35F988C88D5}" dt="2023-03-16T03:06:41.433" v="1043" actId="1037"/>
          <ac:picMkLst>
            <pc:docMk/>
            <pc:sldMk cId="568629665" sldId="2146846002"/>
            <ac:picMk id="31" creationId="{7B4DA71B-1FD9-3B86-E534-5D68AF567B41}"/>
          </ac:picMkLst>
        </pc:picChg>
        <pc:picChg chg="mod">
          <ac:chgData name="Jason Wiese" userId="4bff8d5b-7de6-4655-b397-69b0afc81113" providerId="ADAL" clId="{00D764F3-BE6B-4A54-8589-B35F988C88D5}" dt="2023-03-16T03:06:41.433" v="1043" actId="1037"/>
          <ac:picMkLst>
            <pc:docMk/>
            <pc:sldMk cId="568629665" sldId="2146846002"/>
            <ac:picMk id="36" creationId="{8D8A9D51-243B-321B-D0D6-83232563268E}"/>
          </ac:picMkLst>
        </pc:picChg>
        <pc:picChg chg="mod">
          <ac:chgData name="Jason Wiese" userId="4bff8d5b-7de6-4655-b397-69b0afc81113" providerId="ADAL" clId="{00D764F3-BE6B-4A54-8589-B35F988C88D5}" dt="2023-03-16T03:06:41.433" v="1043" actId="1037"/>
          <ac:picMkLst>
            <pc:docMk/>
            <pc:sldMk cId="568629665" sldId="2146846002"/>
            <ac:picMk id="40" creationId="{92881388-436D-C71C-50AE-4E364C186C25}"/>
          </ac:picMkLst>
        </pc:picChg>
        <pc:picChg chg="mod">
          <ac:chgData name="Jason Wiese" userId="4bff8d5b-7de6-4655-b397-69b0afc81113" providerId="ADAL" clId="{00D764F3-BE6B-4A54-8589-B35F988C88D5}" dt="2023-03-16T03:02:28.485" v="853" actId="1076"/>
          <ac:picMkLst>
            <pc:docMk/>
            <pc:sldMk cId="568629665" sldId="2146846002"/>
            <ac:picMk id="42" creationId="{BF301DB1-F063-1112-EF18-90C9DD19AF4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00D764F3-BE6B-4A54-8589-B35F988C88D5}" dt="2023-03-16T03:01:08.656" v="851"/>
              <pc2:cmMkLst xmlns:pc2="http://schemas.microsoft.com/office/powerpoint/2019/9/main/command">
                <pc:docMk/>
                <pc:sldMk cId="568629665" sldId="2146846002"/>
                <pc2:cmMk id="{5FD96149-8582-4935-B5FD-C953E74BD356}"/>
              </pc2:cmMkLst>
            </pc226:cmChg>
          </p:ext>
        </pc:extLst>
      </pc:sldChg>
      <pc:sldChg chg="modSp mod">
        <pc:chgData name="Jason Wiese" userId="4bff8d5b-7de6-4655-b397-69b0afc81113" providerId="ADAL" clId="{00D764F3-BE6B-4A54-8589-B35F988C88D5}" dt="2023-03-16T03:18:13.572" v="1307" actId="1076"/>
        <pc:sldMkLst>
          <pc:docMk/>
          <pc:sldMk cId="3096336656" sldId="2146846003"/>
        </pc:sldMkLst>
        <pc:spChg chg="mod">
          <ac:chgData name="Jason Wiese" userId="4bff8d5b-7de6-4655-b397-69b0afc81113" providerId="ADAL" clId="{00D764F3-BE6B-4A54-8589-B35F988C88D5}" dt="2023-03-16T03:18:13.572" v="1307" actId="1076"/>
          <ac:spMkLst>
            <pc:docMk/>
            <pc:sldMk cId="3096336656" sldId="2146846003"/>
            <ac:spMk id="3" creationId="{66EA97B3-8EB8-6642-CD3B-6049D95A6327}"/>
          </ac:spMkLst>
        </pc:spChg>
        <pc:spChg chg="mod">
          <ac:chgData name="Jason Wiese" userId="4bff8d5b-7de6-4655-b397-69b0afc81113" providerId="ADAL" clId="{00D764F3-BE6B-4A54-8589-B35F988C88D5}" dt="2023-03-16T03:14:49.509" v="1181" actId="20577"/>
          <ac:spMkLst>
            <pc:docMk/>
            <pc:sldMk cId="3096336656" sldId="2146846003"/>
            <ac:spMk id="11" creationId="{E12E06C5-CE95-867E-3789-B2DE1F4DF65A}"/>
          </ac:spMkLst>
        </pc:spChg>
      </pc:sldChg>
      <pc:sldChg chg="addSp modSp mod addCm modCm">
        <pc:chgData name="Jason Wiese" userId="4bff8d5b-7de6-4655-b397-69b0afc81113" providerId="ADAL" clId="{00D764F3-BE6B-4A54-8589-B35F988C88D5}" dt="2023-03-16T03:26:24.975" v="1368"/>
        <pc:sldMkLst>
          <pc:docMk/>
          <pc:sldMk cId="3710694608" sldId="2146846004"/>
        </pc:sldMkLst>
        <pc:spChg chg="add mod">
          <ac:chgData name="Jason Wiese" userId="4bff8d5b-7de6-4655-b397-69b0afc81113" providerId="ADAL" clId="{00D764F3-BE6B-4A54-8589-B35F988C88D5}" dt="2023-03-16T03:24:13.516" v="1367" actId="20577"/>
          <ac:spMkLst>
            <pc:docMk/>
            <pc:sldMk cId="3710694608" sldId="2146846004"/>
            <ac:spMk id="16" creationId="{B6A3B122-07DF-D720-EDEE-529605E2AB4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son Wiese" userId="4bff8d5b-7de6-4655-b397-69b0afc81113" providerId="ADAL" clId="{00D764F3-BE6B-4A54-8589-B35F988C88D5}" dt="2023-03-16T03:21:48.783" v="1308"/>
              <pc2:cmMkLst xmlns:pc2="http://schemas.microsoft.com/office/powerpoint/2019/9/main/command">
                <pc:docMk/>
                <pc:sldMk cId="3710694608" sldId="2146846004"/>
                <pc2:cmMk id="{621A1A1C-F72A-43EF-9ADC-74B53EFFCC92}"/>
              </pc2:cmMkLst>
              <pc226:cmRplyChg chg="add">
                <pc226:chgData name="Jason Wiese" userId="4bff8d5b-7de6-4655-b397-69b0afc81113" providerId="ADAL" clId="{00D764F3-BE6B-4A54-8589-B35F988C88D5}" dt="2023-03-16T03:21:48.783" v="1308"/>
                <pc2:cmRplyMkLst xmlns:pc2="http://schemas.microsoft.com/office/powerpoint/2019/9/main/command">
                  <pc:docMk/>
                  <pc:sldMk cId="3710694608" sldId="2146846004"/>
                  <pc2:cmMk id="{621A1A1C-F72A-43EF-9ADC-74B53EFFCC92}"/>
                  <pc2:cmRplyMk id="{8E38B545-F8D4-4F13-9C26-0911F726D6E3}"/>
                </pc2:cmRplyMkLst>
              </pc226:cmRplyChg>
            </pc226:cmChg>
            <pc226:cmChg xmlns:pc226="http://schemas.microsoft.com/office/powerpoint/2022/06/main/command" chg="add">
              <pc226:chgData name="Jason Wiese" userId="4bff8d5b-7de6-4655-b397-69b0afc81113" providerId="ADAL" clId="{00D764F3-BE6B-4A54-8589-B35F988C88D5}" dt="2023-03-16T03:26:24.975" v="1368"/>
              <pc2:cmMkLst xmlns:pc2="http://schemas.microsoft.com/office/powerpoint/2019/9/main/command">
                <pc:docMk/>
                <pc:sldMk cId="3710694608" sldId="2146846004"/>
                <pc2:cmMk id="{56516C27-0BEA-4158-AE6C-CB5AA78AF98D}"/>
              </pc2:cmMkLst>
            </pc226:cmChg>
          </p:ext>
        </pc:extLst>
      </pc:sldChg>
      <pc:sldChg chg="modSp mod">
        <pc:chgData name="Jason Wiese" userId="4bff8d5b-7de6-4655-b397-69b0afc81113" providerId="ADAL" clId="{00D764F3-BE6B-4A54-8589-B35F988C88D5}" dt="2023-03-16T02:41:30.619" v="143" actId="6549"/>
        <pc:sldMkLst>
          <pc:docMk/>
          <pc:sldMk cId="1553991261" sldId="2146846005"/>
        </pc:sldMkLst>
        <pc:spChg chg="mod">
          <ac:chgData name="Jason Wiese" userId="4bff8d5b-7de6-4655-b397-69b0afc81113" providerId="ADAL" clId="{00D764F3-BE6B-4A54-8589-B35F988C88D5}" dt="2023-03-16T02:41:30.619" v="143" actId="6549"/>
          <ac:spMkLst>
            <pc:docMk/>
            <pc:sldMk cId="1553991261" sldId="2146846005"/>
            <ac:spMk id="6" creationId="{31AC66B8-0DE7-D7F0-144E-0005D9B7A7A6}"/>
          </ac:spMkLst>
        </pc:spChg>
      </pc:sldChg>
      <pc:sldChg chg="addSp modSp mod addCm">
        <pc:chgData name="Jason Wiese" userId="4bff8d5b-7de6-4655-b397-69b0afc81113" providerId="ADAL" clId="{00D764F3-BE6B-4A54-8589-B35F988C88D5}" dt="2023-03-16T03:36:31.486" v="1382"/>
        <pc:sldMkLst>
          <pc:docMk/>
          <pc:sldMk cId="3262760456" sldId="2146846007"/>
        </pc:sldMkLst>
        <pc:picChg chg="add mod modCrop">
          <ac:chgData name="Jason Wiese" userId="4bff8d5b-7de6-4655-b397-69b0afc81113" providerId="ADAL" clId="{00D764F3-BE6B-4A54-8589-B35F988C88D5}" dt="2023-03-16T03:35:43.129" v="1381" actId="14100"/>
          <ac:picMkLst>
            <pc:docMk/>
            <pc:sldMk cId="3262760456" sldId="2146846007"/>
            <ac:picMk id="13" creationId="{ADA1C3DA-6345-CC7C-EF5F-4035CA10862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00D764F3-BE6B-4A54-8589-B35F988C88D5}" dt="2023-03-16T03:36:31.486" v="1382"/>
              <pc2:cmMkLst xmlns:pc2="http://schemas.microsoft.com/office/powerpoint/2019/9/main/command">
                <pc:docMk/>
                <pc:sldMk cId="3262760456" sldId="2146846007"/>
                <pc2:cmMk id="{BC3E0081-8EBF-4B63-B443-67E4CC5AD977}"/>
              </pc2:cmMkLst>
            </pc226:cmChg>
          </p:ext>
        </pc:extLst>
      </pc:sldChg>
      <pc:sldChg chg="addCm">
        <pc:chgData name="Jason Wiese" userId="4bff8d5b-7de6-4655-b397-69b0afc81113" providerId="ADAL" clId="{00D764F3-BE6B-4A54-8589-B35F988C88D5}" dt="2023-03-16T04:02:37.852" v="1410"/>
        <pc:sldMkLst>
          <pc:docMk/>
          <pc:sldMk cId="1811932297" sldId="21468460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00D764F3-BE6B-4A54-8589-B35F988C88D5}" dt="2023-03-16T04:02:37.852" v="1410"/>
              <pc2:cmMkLst xmlns:pc2="http://schemas.microsoft.com/office/powerpoint/2019/9/main/command">
                <pc:docMk/>
                <pc:sldMk cId="1811932297" sldId="2146846011"/>
                <pc2:cmMk id="{D4CD0BBE-01E1-402D-9C63-9B7C1B211F41}"/>
              </pc2:cmMkLst>
            </pc226:cmChg>
          </p:ext>
        </pc:extLst>
      </pc:sldChg>
      <pc:sldChg chg="addSp modSp mod">
        <pc:chgData name="Jason Wiese" userId="4bff8d5b-7de6-4655-b397-69b0afc81113" providerId="ADAL" clId="{00D764F3-BE6B-4A54-8589-B35F988C88D5}" dt="2023-03-16T04:05:13.507" v="1421" actId="1076"/>
        <pc:sldMkLst>
          <pc:docMk/>
          <pc:sldMk cId="2576914759" sldId="2146846012"/>
        </pc:sldMkLst>
        <pc:spChg chg="add mod">
          <ac:chgData name="Jason Wiese" userId="4bff8d5b-7de6-4655-b397-69b0afc81113" providerId="ADAL" clId="{00D764F3-BE6B-4A54-8589-B35F988C88D5}" dt="2023-03-16T04:05:13.507" v="1421" actId="1076"/>
          <ac:spMkLst>
            <pc:docMk/>
            <pc:sldMk cId="2576914759" sldId="2146846012"/>
            <ac:spMk id="10" creationId="{B8475988-930E-037A-3076-323CEFA8310C}"/>
          </ac:spMkLst>
        </pc:spChg>
      </pc:sldChg>
      <pc:sldChg chg="ord">
        <pc:chgData name="Jason Wiese" userId="4bff8d5b-7de6-4655-b397-69b0afc81113" providerId="ADAL" clId="{00D764F3-BE6B-4A54-8589-B35F988C88D5}" dt="2023-03-16T03:04:47.268" v="905"/>
        <pc:sldMkLst>
          <pc:docMk/>
          <pc:sldMk cId="913423525" sldId="2146846013"/>
        </pc:sldMkLst>
      </pc:sldChg>
      <pc:sldChg chg="addSp modSp mod addCm">
        <pc:chgData name="Jason Wiese" userId="4bff8d5b-7de6-4655-b397-69b0afc81113" providerId="ADAL" clId="{00D764F3-BE6B-4A54-8589-B35F988C88D5}" dt="2023-03-16T02:59:42.797" v="850" actId="404"/>
        <pc:sldMkLst>
          <pc:docMk/>
          <pc:sldMk cId="642630368" sldId="2146846016"/>
        </pc:sldMkLst>
        <pc:spChg chg="add mod">
          <ac:chgData name="Jason Wiese" userId="4bff8d5b-7de6-4655-b397-69b0afc81113" providerId="ADAL" clId="{00D764F3-BE6B-4A54-8589-B35F988C88D5}" dt="2023-03-16T02:59:42.797" v="850" actId="404"/>
          <ac:spMkLst>
            <pc:docMk/>
            <pc:sldMk cId="642630368" sldId="2146846016"/>
            <ac:spMk id="3" creationId="{E4045077-0C49-2021-8860-C7F3F0D2619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00D764F3-BE6B-4A54-8589-B35F988C88D5}" dt="2023-03-16T02:45:57.444" v="160"/>
              <pc2:cmMkLst xmlns:pc2="http://schemas.microsoft.com/office/powerpoint/2019/9/main/command">
                <pc:docMk/>
                <pc:sldMk cId="642630368" sldId="2146846016"/>
                <pc2:cmMk id="{2489E9D5-BBAA-4317-BAA3-0A9BFCDE6614}"/>
              </pc2:cmMkLst>
            </pc226:cmChg>
          </p:ext>
        </pc:extLst>
      </pc:sldChg>
      <pc:sldChg chg="addSp modSp mod">
        <pc:chgData name="Jason Wiese" userId="4bff8d5b-7de6-4655-b397-69b0afc81113" providerId="ADAL" clId="{00D764F3-BE6B-4A54-8589-B35F988C88D5}" dt="2023-03-16T03:58:52.657" v="1409" actId="6549"/>
        <pc:sldMkLst>
          <pc:docMk/>
          <pc:sldMk cId="1962338780" sldId="2146846019"/>
        </pc:sldMkLst>
        <pc:spChg chg="add mod">
          <ac:chgData name="Jason Wiese" userId="4bff8d5b-7de6-4655-b397-69b0afc81113" providerId="ADAL" clId="{00D764F3-BE6B-4A54-8589-B35F988C88D5}" dt="2023-03-16T03:58:52.657" v="1409" actId="6549"/>
          <ac:spMkLst>
            <pc:docMk/>
            <pc:sldMk cId="1962338780" sldId="2146846019"/>
            <ac:spMk id="3" creationId="{A0D55E46-86DB-06DD-F580-3F35E8B027B2}"/>
          </ac:spMkLst>
        </pc:spChg>
        <pc:spChg chg="mod">
          <ac:chgData name="Jason Wiese" userId="4bff8d5b-7de6-4655-b397-69b0afc81113" providerId="ADAL" clId="{00D764F3-BE6B-4A54-8589-B35F988C88D5}" dt="2023-03-16T03:56:59.956" v="1402" actId="1076"/>
          <ac:spMkLst>
            <pc:docMk/>
            <pc:sldMk cId="1962338780" sldId="2146846019"/>
            <ac:spMk id="10" creationId="{57C691D2-58DA-1A0F-CBBF-18C0588C51FF}"/>
          </ac:spMkLst>
        </pc:spChg>
      </pc:sldChg>
      <pc:sldChg chg="addSp delSp modSp mod addCm delCm modCm">
        <pc:chgData name="Jason Wiese" userId="4bff8d5b-7de6-4655-b397-69b0afc81113" providerId="ADAL" clId="{00D764F3-BE6B-4A54-8589-B35F988C88D5}" dt="2023-03-16T03:32:34.169" v="1374"/>
        <pc:sldMkLst>
          <pc:docMk/>
          <pc:sldMk cId="3824324580" sldId="2146846020"/>
        </pc:sldMkLst>
        <pc:spChg chg="mod">
          <ac:chgData name="Jason Wiese" userId="4bff8d5b-7de6-4655-b397-69b0afc81113" providerId="ADAL" clId="{00D764F3-BE6B-4A54-8589-B35F988C88D5}" dt="2023-03-16T03:29:05.863" v="1369" actId="20577"/>
          <ac:spMkLst>
            <pc:docMk/>
            <pc:sldMk cId="3824324580" sldId="2146846020"/>
            <ac:spMk id="18" creationId="{1D21C71F-6157-066F-1731-037C1B8DF3AC}"/>
          </ac:spMkLst>
        </pc:spChg>
        <pc:spChg chg="mod">
          <ac:chgData name="Jason Wiese" userId="4bff8d5b-7de6-4655-b397-69b0afc81113" providerId="ADAL" clId="{00D764F3-BE6B-4A54-8589-B35F988C88D5}" dt="2023-03-16T02:41:04.073" v="128" actId="20577"/>
          <ac:spMkLst>
            <pc:docMk/>
            <pc:sldMk cId="3824324580" sldId="2146846020"/>
            <ac:spMk id="19" creationId="{3FC64655-5290-3DFA-54B3-BCB3676F0068}"/>
          </ac:spMkLst>
        </pc:spChg>
        <pc:spChg chg="mod">
          <ac:chgData name="Jason Wiese" userId="4bff8d5b-7de6-4655-b397-69b0afc81113" providerId="ADAL" clId="{00D764F3-BE6B-4A54-8589-B35F988C88D5}" dt="2023-03-16T03:29:11.916" v="1371" actId="20577"/>
          <ac:spMkLst>
            <pc:docMk/>
            <pc:sldMk cId="3824324580" sldId="2146846020"/>
            <ac:spMk id="32" creationId="{177C368C-76A5-81FE-B19A-449599B4B1D4}"/>
          </ac:spMkLst>
        </pc:spChg>
        <pc:picChg chg="add del mod modCrop">
          <ac:chgData name="Jason Wiese" userId="4bff8d5b-7de6-4655-b397-69b0afc81113" providerId="ADAL" clId="{00D764F3-BE6B-4A54-8589-B35F988C88D5}" dt="2023-03-16T02:44:16.995" v="159" actId="478"/>
          <ac:picMkLst>
            <pc:docMk/>
            <pc:sldMk cId="3824324580" sldId="2146846020"/>
            <ac:picMk id="15" creationId="{FBCBDBBA-8103-F0D8-1373-85712482103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00D764F3-BE6B-4A54-8589-B35F988C88D5}" dt="2023-03-16T03:31:22.660" v="1373"/>
              <pc2:cmMkLst xmlns:pc2="http://schemas.microsoft.com/office/powerpoint/2019/9/main/command">
                <pc:docMk/>
                <pc:sldMk cId="3824324580" sldId="2146846020"/>
                <pc2:cmMk id="{879A7005-EB85-44DA-8C31-C9AE13A44E41}"/>
              </pc2:cmMkLst>
            </pc226:cmChg>
            <pc226:cmChg xmlns:pc226="http://schemas.microsoft.com/office/powerpoint/2022/06/main/command" chg="">
              <pc226:chgData name="Jason Wiese" userId="4bff8d5b-7de6-4655-b397-69b0afc81113" providerId="ADAL" clId="{00D764F3-BE6B-4A54-8589-B35F988C88D5}" dt="2023-03-16T03:32:34.169" v="1374"/>
              <pc2:cmMkLst xmlns:pc2="http://schemas.microsoft.com/office/powerpoint/2019/9/main/command">
                <pc:docMk/>
                <pc:sldMk cId="3824324580" sldId="2146846020"/>
                <pc2:cmMk id="{31B21BC1-7BC3-4A9C-A1C0-57C39987B4B5}"/>
              </pc2:cmMkLst>
              <pc226:cmRplyChg chg="add">
                <pc226:chgData name="Jason Wiese" userId="4bff8d5b-7de6-4655-b397-69b0afc81113" providerId="ADAL" clId="{00D764F3-BE6B-4A54-8589-B35F988C88D5}" dt="2023-03-16T03:32:34.169" v="1374"/>
                <pc2:cmRplyMkLst xmlns:pc2="http://schemas.microsoft.com/office/powerpoint/2019/9/main/command">
                  <pc:docMk/>
                  <pc:sldMk cId="3824324580" sldId="2146846020"/>
                  <pc2:cmMk id="{31B21BC1-7BC3-4A9C-A1C0-57C39987B4B5}"/>
                  <pc2:cmRplyMk id="{F1F96C2F-60D5-4A38-B84B-A2C1E621BF3D}"/>
                </pc2:cmRplyMkLst>
              </pc226:cmRplyChg>
            </pc226:cmChg>
          </p:ext>
        </pc:extLst>
      </pc:sldChg>
      <pc:sldChg chg="addSp delSp modSp mod addCm delCm">
        <pc:chgData name="Jason Wiese" userId="4bff8d5b-7de6-4655-b397-69b0afc81113" providerId="ADAL" clId="{00D764F3-BE6B-4A54-8589-B35F988C88D5}" dt="2023-03-16T02:44:13.221" v="158"/>
        <pc:sldMkLst>
          <pc:docMk/>
          <pc:sldMk cId="4078615500" sldId="2146846023"/>
        </pc:sldMkLst>
        <pc:spChg chg="mod">
          <ac:chgData name="Jason Wiese" userId="4bff8d5b-7de6-4655-b397-69b0afc81113" providerId="ADAL" clId="{00D764F3-BE6B-4A54-8589-B35F988C88D5}" dt="2023-03-16T02:39:06.649" v="7" actId="20577"/>
          <ac:spMkLst>
            <pc:docMk/>
            <pc:sldMk cId="4078615500" sldId="2146846023"/>
            <ac:spMk id="3" creationId="{7339A287-3DDF-F627-9B92-CD3B2AA6F017}"/>
          </ac:spMkLst>
        </pc:spChg>
        <pc:spChg chg="del">
          <ac:chgData name="Jason Wiese" userId="4bff8d5b-7de6-4655-b397-69b0afc81113" providerId="ADAL" clId="{00D764F3-BE6B-4A54-8589-B35F988C88D5}" dt="2023-03-16T02:41:38.707" v="144" actId="478"/>
          <ac:spMkLst>
            <pc:docMk/>
            <pc:sldMk cId="4078615500" sldId="2146846023"/>
            <ac:spMk id="6" creationId="{31AC66B8-0DE7-D7F0-144E-0005D9B7A7A6}"/>
          </ac:spMkLst>
        </pc:spChg>
        <pc:spChg chg="add mod">
          <ac:chgData name="Jason Wiese" userId="4bff8d5b-7de6-4655-b397-69b0afc81113" providerId="ADAL" clId="{00D764F3-BE6B-4A54-8589-B35F988C88D5}" dt="2023-03-16T02:41:49.880" v="145"/>
          <ac:spMkLst>
            <pc:docMk/>
            <pc:sldMk cId="4078615500" sldId="2146846023"/>
            <ac:spMk id="8" creationId="{FF9CEC08-EED5-8276-7715-B55CBAA3BA29}"/>
          </ac:spMkLst>
        </pc:spChg>
        <pc:spChg chg="del">
          <ac:chgData name="Jason Wiese" userId="4bff8d5b-7de6-4655-b397-69b0afc81113" providerId="ADAL" clId="{00D764F3-BE6B-4A54-8589-B35F988C88D5}" dt="2023-03-16T02:38:53.470" v="3" actId="478"/>
          <ac:spMkLst>
            <pc:docMk/>
            <pc:sldMk cId="4078615500" sldId="2146846023"/>
            <ac:spMk id="21" creationId="{F1A03E32-C459-C62A-56DC-271F62EB58CB}"/>
          </ac:spMkLst>
        </pc:spChg>
        <pc:spChg chg="del">
          <ac:chgData name="Jason Wiese" userId="4bff8d5b-7de6-4655-b397-69b0afc81113" providerId="ADAL" clId="{00D764F3-BE6B-4A54-8589-B35F988C88D5}" dt="2023-03-16T02:38:53.470" v="3" actId="478"/>
          <ac:spMkLst>
            <pc:docMk/>
            <pc:sldMk cId="4078615500" sldId="2146846023"/>
            <ac:spMk id="23" creationId="{6971058F-0023-ADCE-83CB-733C912B6208}"/>
          </ac:spMkLst>
        </pc:spChg>
        <pc:spChg chg="del">
          <ac:chgData name="Jason Wiese" userId="4bff8d5b-7de6-4655-b397-69b0afc81113" providerId="ADAL" clId="{00D764F3-BE6B-4A54-8589-B35F988C88D5}" dt="2023-03-16T02:38:53.470" v="3" actId="478"/>
          <ac:spMkLst>
            <pc:docMk/>
            <pc:sldMk cId="4078615500" sldId="2146846023"/>
            <ac:spMk id="24" creationId="{59AFC458-392A-E289-C2CB-902BC7AE67C2}"/>
          </ac:spMkLst>
        </pc:spChg>
        <pc:spChg chg="del">
          <ac:chgData name="Jason Wiese" userId="4bff8d5b-7de6-4655-b397-69b0afc81113" providerId="ADAL" clId="{00D764F3-BE6B-4A54-8589-B35F988C88D5}" dt="2023-03-16T02:38:53.470" v="3" actId="478"/>
          <ac:spMkLst>
            <pc:docMk/>
            <pc:sldMk cId="4078615500" sldId="2146846023"/>
            <ac:spMk id="25" creationId="{C2F8983F-DBE4-7FFF-8946-9140D5301182}"/>
          </ac:spMkLst>
        </pc:spChg>
        <pc:spChg chg="del">
          <ac:chgData name="Jason Wiese" userId="4bff8d5b-7de6-4655-b397-69b0afc81113" providerId="ADAL" clId="{00D764F3-BE6B-4A54-8589-B35F988C88D5}" dt="2023-03-16T02:38:53.470" v="3" actId="478"/>
          <ac:spMkLst>
            <pc:docMk/>
            <pc:sldMk cId="4078615500" sldId="2146846023"/>
            <ac:spMk id="26" creationId="{75C6952F-8689-C8B7-BA03-974537E35103}"/>
          </ac:spMkLst>
        </pc:spChg>
        <pc:spChg chg="del">
          <ac:chgData name="Jason Wiese" userId="4bff8d5b-7de6-4655-b397-69b0afc81113" providerId="ADAL" clId="{00D764F3-BE6B-4A54-8589-B35F988C88D5}" dt="2023-03-16T02:38:53.470" v="3" actId="478"/>
          <ac:spMkLst>
            <pc:docMk/>
            <pc:sldMk cId="4078615500" sldId="2146846023"/>
            <ac:spMk id="27" creationId="{5BDAE3FC-EE74-B6F8-1CD6-62324D92091D}"/>
          </ac:spMkLst>
        </pc:spChg>
        <pc:spChg chg="del">
          <ac:chgData name="Jason Wiese" userId="4bff8d5b-7de6-4655-b397-69b0afc81113" providerId="ADAL" clId="{00D764F3-BE6B-4A54-8589-B35F988C88D5}" dt="2023-03-16T02:38:53.470" v="3" actId="478"/>
          <ac:spMkLst>
            <pc:docMk/>
            <pc:sldMk cId="4078615500" sldId="2146846023"/>
            <ac:spMk id="28" creationId="{0ADA12C1-313E-0019-84AC-1D14CEDE7D91}"/>
          </ac:spMkLst>
        </pc:spChg>
        <pc:spChg chg="del">
          <ac:chgData name="Jason Wiese" userId="4bff8d5b-7de6-4655-b397-69b0afc81113" providerId="ADAL" clId="{00D764F3-BE6B-4A54-8589-B35F988C88D5}" dt="2023-03-16T02:38:53.470" v="3" actId="478"/>
          <ac:spMkLst>
            <pc:docMk/>
            <pc:sldMk cId="4078615500" sldId="2146846023"/>
            <ac:spMk id="33" creationId="{8A10B282-8635-39E8-5211-A639A46E1FE7}"/>
          </ac:spMkLst>
        </pc:spChg>
        <pc:spChg chg="del">
          <ac:chgData name="Jason Wiese" userId="4bff8d5b-7de6-4655-b397-69b0afc81113" providerId="ADAL" clId="{00D764F3-BE6B-4A54-8589-B35F988C88D5}" dt="2023-03-16T02:38:53.470" v="3" actId="478"/>
          <ac:spMkLst>
            <pc:docMk/>
            <pc:sldMk cId="4078615500" sldId="2146846023"/>
            <ac:spMk id="35" creationId="{A21CF203-E25B-9A42-BB4A-50E2C7B31751}"/>
          </ac:spMkLst>
        </pc:spChg>
        <pc:spChg chg="mod">
          <ac:chgData name="Jason Wiese" userId="4bff8d5b-7de6-4655-b397-69b0afc81113" providerId="ADAL" clId="{00D764F3-BE6B-4A54-8589-B35F988C88D5}" dt="2023-03-16T02:42:00.598" v="149" actId="20577"/>
          <ac:spMkLst>
            <pc:docMk/>
            <pc:sldMk cId="4078615500" sldId="2146846023"/>
            <ac:spMk id="41" creationId="{9562A4C0-289F-F1DE-9643-B34911181431}"/>
          </ac:spMkLst>
        </pc:spChg>
        <pc:picChg chg="add mod modCrop">
          <ac:chgData name="Jason Wiese" userId="4bff8d5b-7de6-4655-b397-69b0afc81113" providerId="ADAL" clId="{00D764F3-BE6B-4A54-8589-B35F988C88D5}" dt="2023-03-16T02:43:43.358" v="157" actId="1076"/>
          <ac:picMkLst>
            <pc:docMk/>
            <pc:sldMk cId="4078615500" sldId="2146846023"/>
            <ac:picMk id="11" creationId="{B5EAF388-355F-825E-EC87-A2B3E2DD93C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00D764F3-BE6B-4A54-8589-B35F988C88D5}" dt="2023-03-16T02:38:41.007" v="2"/>
              <pc2:cmMkLst xmlns:pc2="http://schemas.microsoft.com/office/powerpoint/2019/9/main/command">
                <pc:docMk/>
                <pc:sldMk cId="4078615500" sldId="2146846023"/>
                <pc2:cmMk id="{97FB1162-CE8B-4A2B-BB05-C91ADAEA6EA7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00D764F3-BE6B-4A54-8589-B35F988C88D5}" dt="2023-03-16T02:38:39.073" v="1"/>
              <pc2:cmMkLst xmlns:pc2="http://schemas.microsoft.com/office/powerpoint/2019/9/main/command">
                <pc:docMk/>
                <pc:sldMk cId="4078615500" sldId="2146846023"/>
                <pc2:cmMk id="{8FF78C7C-96E8-4F5E-BA71-A5D8B8856D1D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00D764F3-BE6B-4A54-8589-B35F988C88D5}" dt="2023-03-16T02:44:13.221" v="158"/>
              <pc2:cmMkLst xmlns:pc2="http://schemas.microsoft.com/office/powerpoint/2019/9/main/command">
                <pc:docMk/>
                <pc:sldMk cId="4078615500" sldId="2146846023"/>
                <pc2:cmMk id="{8666CBF8-C45E-4E4E-B969-ECC2D84FBD8D}"/>
              </pc2:cmMkLst>
            </pc226:cmChg>
          </p:ext>
        </pc:extLst>
      </pc:sldChg>
      <pc:sldChg chg="addSp delSp modSp mod addCm modCm">
        <pc:chgData name="Jason Wiese" userId="4bff8d5b-7de6-4655-b397-69b0afc81113" providerId="ADAL" clId="{00D764F3-BE6B-4A54-8589-B35F988C88D5}" dt="2023-03-16T03:55:15.703" v="1400"/>
        <pc:sldMkLst>
          <pc:docMk/>
          <pc:sldMk cId="1128162092" sldId="2146846024"/>
        </pc:sldMkLst>
        <pc:spChg chg="mod">
          <ac:chgData name="Jason Wiese" userId="4bff8d5b-7de6-4655-b397-69b0afc81113" providerId="ADAL" clId="{00D764F3-BE6B-4A54-8589-B35F988C88D5}" dt="2023-03-16T03:49:43.105" v="1386" actId="20577"/>
          <ac:spMkLst>
            <pc:docMk/>
            <pc:sldMk cId="1128162092" sldId="2146846024"/>
            <ac:spMk id="3" creationId="{49A07C0A-18B2-4F4A-B929-79F7AAF7B341}"/>
          </ac:spMkLst>
        </pc:spChg>
        <pc:spChg chg="mod">
          <ac:chgData name="Jason Wiese" userId="4bff8d5b-7de6-4655-b397-69b0afc81113" providerId="ADAL" clId="{00D764F3-BE6B-4A54-8589-B35F988C88D5}" dt="2023-03-16T03:49:52.305" v="1391" actId="20577"/>
          <ac:spMkLst>
            <pc:docMk/>
            <pc:sldMk cId="1128162092" sldId="2146846024"/>
            <ac:spMk id="6" creationId="{31AC66B8-0DE7-D7F0-144E-0005D9B7A7A6}"/>
          </ac:spMkLst>
        </pc:spChg>
        <pc:spChg chg="del">
          <ac:chgData name="Jason Wiese" userId="4bff8d5b-7de6-4655-b397-69b0afc81113" providerId="ADAL" clId="{00D764F3-BE6B-4A54-8589-B35F988C88D5}" dt="2023-03-16T03:49:47.963" v="1387" actId="478"/>
          <ac:spMkLst>
            <pc:docMk/>
            <pc:sldMk cId="1128162092" sldId="2146846024"/>
            <ac:spMk id="13" creationId="{61D4528A-B5B9-13B3-6A6A-03F7DB0F283D}"/>
          </ac:spMkLst>
        </pc:spChg>
        <pc:graphicFrameChg chg="del">
          <ac:chgData name="Jason Wiese" userId="4bff8d5b-7de6-4655-b397-69b0afc81113" providerId="ADAL" clId="{00D764F3-BE6B-4A54-8589-B35F988C88D5}" dt="2023-03-16T03:49:47.963" v="1387" actId="478"/>
          <ac:graphicFrameMkLst>
            <pc:docMk/>
            <pc:sldMk cId="1128162092" sldId="2146846024"/>
            <ac:graphicFrameMk id="16" creationId="{E1761938-B3F1-6DF2-7876-90A48A39128A}"/>
          </ac:graphicFrameMkLst>
        </pc:graphicFrameChg>
        <pc:picChg chg="add mod modCrop">
          <ac:chgData name="Jason Wiese" userId="4bff8d5b-7de6-4655-b397-69b0afc81113" providerId="ADAL" clId="{00D764F3-BE6B-4A54-8589-B35F988C88D5}" dt="2023-03-16T03:51:10.058" v="1398" actId="14100"/>
          <ac:picMkLst>
            <pc:docMk/>
            <pc:sldMk cId="1128162092" sldId="2146846024"/>
            <ac:picMk id="10" creationId="{71430258-6077-6CB3-E7DA-9B10FAD3341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ason Wiese" userId="4bff8d5b-7de6-4655-b397-69b0afc81113" providerId="ADAL" clId="{00D764F3-BE6B-4A54-8589-B35F988C88D5}" dt="2023-03-16T03:55:15.703" v="1400"/>
              <pc2:cmMkLst xmlns:pc2="http://schemas.microsoft.com/office/powerpoint/2019/9/main/command">
                <pc:docMk/>
                <pc:sldMk cId="1128162092" sldId="2146846024"/>
                <pc2:cmMk id="{5CE07BF3-C2E0-4065-B4AE-4E65231F0CB9}"/>
              </pc2:cmMkLst>
            </pc226:cmChg>
          </p:ext>
        </pc:extLst>
      </pc:sldChg>
    </pc:docChg>
  </pc:docChgLst>
  <pc:docChgLst>
    <pc:chgData name="Jason Wiese" userId="4bff8d5b-7de6-4655-b397-69b0afc81113" providerId="ADAL" clId="{422E7511-A5FD-4357-99A9-C51873645A9C}"/>
    <pc:docChg chg="undo custSel modSld">
      <pc:chgData name="Jason Wiese" userId="4bff8d5b-7de6-4655-b397-69b0afc81113" providerId="ADAL" clId="{422E7511-A5FD-4357-99A9-C51873645A9C}" dt="2023-04-04T05:18:24.238" v="42" actId="1035"/>
      <pc:docMkLst>
        <pc:docMk/>
      </pc:docMkLst>
      <pc:sldChg chg="modSp mod">
        <pc:chgData name="Jason Wiese" userId="4bff8d5b-7de6-4655-b397-69b0afc81113" providerId="ADAL" clId="{422E7511-A5FD-4357-99A9-C51873645A9C}" dt="2023-04-04T05:15:59.531" v="26" actId="1035"/>
        <pc:sldMkLst>
          <pc:docMk/>
          <pc:sldMk cId="2495626405" sldId="2144328266"/>
        </pc:sldMkLst>
        <pc:spChg chg="mod">
          <ac:chgData name="Jason Wiese" userId="4bff8d5b-7de6-4655-b397-69b0afc81113" providerId="ADAL" clId="{422E7511-A5FD-4357-99A9-C51873645A9C}" dt="2023-04-04T05:15:59.531" v="26" actId="1035"/>
          <ac:spMkLst>
            <pc:docMk/>
            <pc:sldMk cId="2495626405" sldId="2144328266"/>
            <ac:spMk id="9" creationId="{E1C6AD79-900B-4EB4-9BD6-105E3764C49F}"/>
          </ac:spMkLst>
        </pc:spChg>
      </pc:sldChg>
      <pc:sldChg chg="modSp mod">
        <pc:chgData name="Jason Wiese" userId="4bff8d5b-7de6-4655-b397-69b0afc81113" providerId="ADAL" clId="{422E7511-A5FD-4357-99A9-C51873645A9C}" dt="2023-04-04T05:16:16.592" v="30" actId="1035"/>
        <pc:sldMkLst>
          <pc:docMk/>
          <pc:sldMk cId="3496019864" sldId="2146845999"/>
        </pc:sldMkLst>
        <pc:spChg chg="mod">
          <ac:chgData name="Jason Wiese" userId="4bff8d5b-7de6-4655-b397-69b0afc81113" providerId="ADAL" clId="{422E7511-A5FD-4357-99A9-C51873645A9C}" dt="2023-04-04T05:16:16.592" v="30" actId="1035"/>
          <ac:spMkLst>
            <pc:docMk/>
            <pc:sldMk cId="3496019864" sldId="2146845999"/>
            <ac:spMk id="6" creationId="{31AC66B8-0DE7-D7F0-144E-0005D9B7A7A6}"/>
          </ac:spMkLst>
        </pc:spChg>
      </pc:sldChg>
      <pc:sldChg chg="modSp mod">
        <pc:chgData name="Jason Wiese" userId="4bff8d5b-7de6-4655-b397-69b0afc81113" providerId="ADAL" clId="{422E7511-A5FD-4357-99A9-C51873645A9C}" dt="2023-04-04T05:18:24.238" v="42" actId="1035"/>
        <pc:sldMkLst>
          <pc:docMk/>
          <pc:sldMk cId="568629665" sldId="2146846002"/>
        </pc:sldMkLst>
        <pc:spChg chg="mod">
          <ac:chgData name="Jason Wiese" userId="4bff8d5b-7de6-4655-b397-69b0afc81113" providerId="ADAL" clId="{422E7511-A5FD-4357-99A9-C51873645A9C}" dt="2023-04-04T05:18:24.238" v="42" actId="1035"/>
          <ac:spMkLst>
            <pc:docMk/>
            <pc:sldMk cId="568629665" sldId="2146846002"/>
            <ac:spMk id="29" creationId="{A6D4A92A-40A1-1405-F0FD-C8FC04FE2120}"/>
          </ac:spMkLst>
        </pc:spChg>
        <pc:spChg chg="mod">
          <ac:chgData name="Jason Wiese" userId="4bff8d5b-7de6-4655-b397-69b0afc81113" providerId="ADAL" clId="{422E7511-A5FD-4357-99A9-C51873645A9C}" dt="2023-04-04T05:18:14.832" v="40" actId="1076"/>
          <ac:spMkLst>
            <pc:docMk/>
            <pc:sldMk cId="568629665" sldId="2146846002"/>
            <ac:spMk id="44" creationId="{6B41013D-31F8-0F68-AC3F-9C6D77A7BDE3}"/>
          </ac:spMkLst>
        </pc:spChg>
      </pc:sldChg>
      <pc:sldChg chg="modSp mod">
        <pc:chgData name="Jason Wiese" userId="4bff8d5b-7de6-4655-b397-69b0afc81113" providerId="ADAL" clId="{422E7511-A5FD-4357-99A9-C51873645A9C}" dt="2023-04-04T05:17:35.741" v="31" actId="1076"/>
        <pc:sldMkLst>
          <pc:docMk/>
          <pc:sldMk cId="642630368" sldId="2146846016"/>
        </pc:sldMkLst>
        <pc:spChg chg="mod">
          <ac:chgData name="Jason Wiese" userId="4bff8d5b-7de6-4655-b397-69b0afc81113" providerId="ADAL" clId="{422E7511-A5FD-4357-99A9-C51873645A9C}" dt="2023-04-04T05:17:35.741" v="31" actId="1076"/>
          <ac:spMkLst>
            <pc:docMk/>
            <pc:sldMk cId="642630368" sldId="2146846016"/>
            <ac:spMk id="12" creationId="{9E18DE4B-B74D-FF9B-1088-EAF51C0C4689}"/>
          </ac:spMkLst>
        </pc:spChg>
      </pc:sldChg>
    </pc:docChg>
  </pc:docChgLst>
  <pc:docChgLst>
    <pc:chgData name="Jason Wiese" userId="4bff8d5b-7de6-4655-b397-69b0afc81113" providerId="ADAL" clId="{F1DA85DE-2C60-4979-8BCB-151E703CE911}"/>
    <pc:docChg chg="custSel modSld">
      <pc:chgData name="Jason Wiese" userId="4bff8d5b-7de6-4655-b397-69b0afc81113" providerId="ADAL" clId="{F1DA85DE-2C60-4979-8BCB-151E703CE911}" dt="2023-03-29T16:39:25.059" v="113" actId="14100"/>
      <pc:docMkLst>
        <pc:docMk/>
      </pc:docMkLst>
      <pc:sldChg chg="modSp mod">
        <pc:chgData name="Jason Wiese" userId="4bff8d5b-7de6-4655-b397-69b0afc81113" providerId="ADAL" clId="{F1DA85DE-2C60-4979-8BCB-151E703CE911}" dt="2023-03-29T16:32:12.613" v="13" actId="20577"/>
        <pc:sldMkLst>
          <pc:docMk/>
          <pc:sldMk cId="2326151287" sldId="2144328536"/>
        </pc:sldMkLst>
        <pc:spChg chg="mod">
          <ac:chgData name="Jason Wiese" userId="4bff8d5b-7de6-4655-b397-69b0afc81113" providerId="ADAL" clId="{F1DA85DE-2C60-4979-8BCB-151E703CE911}" dt="2023-03-29T16:32:12.613" v="13" actId="20577"/>
          <ac:spMkLst>
            <pc:docMk/>
            <pc:sldMk cId="2326151287" sldId="2144328536"/>
            <ac:spMk id="2" creationId="{0113525B-E50B-0296-BEF1-BBC75BB9370B}"/>
          </ac:spMkLst>
        </pc:spChg>
      </pc:sldChg>
      <pc:sldChg chg="modSp mod">
        <pc:chgData name="Jason Wiese" userId="4bff8d5b-7de6-4655-b397-69b0afc81113" providerId="ADAL" clId="{F1DA85DE-2C60-4979-8BCB-151E703CE911}" dt="2023-03-29T16:39:25.059" v="113" actId="14100"/>
        <pc:sldMkLst>
          <pc:docMk/>
          <pc:sldMk cId="568629665" sldId="2146846002"/>
        </pc:sldMkLst>
        <pc:spChg chg="mod">
          <ac:chgData name="Jason Wiese" userId="4bff8d5b-7de6-4655-b397-69b0afc81113" providerId="ADAL" clId="{F1DA85DE-2C60-4979-8BCB-151E703CE911}" dt="2023-03-29T16:39:25.059" v="113" actId="14100"/>
          <ac:spMkLst>
            <pc:docMk/>
            <pc:sldMk cId="568629665" sldId="2146846002"/>
            <ac:spMk id="29" creationId="{A6D4A92A-40A1-1405-F0FD-C8FC04FE2120}"/>
          </ac:spMkLst>
        </pc:spChg>
      </pc:sldChg>
      <pc:sldChg chg="modSp mod">
        <pc:chgData name="Jason Wiese" userId="4bff8d5b-7de6-4655-b397-69b0afc81113" providerId="ADAL" clId="{F1DA85DE-2C60-4979-8BCB-151E703CE911}" dt="2023-03-29T16:34:13.108" v="32" actId="208"/>
        <pc:sldMkLst>
          <pc:docMk/>
          <pc:sldMk cId="3025528436" sldId="2146846004"/>
        </pc:sldMkLst>
        <pc:spChg chg="mod">
          <ac:chgData name="Jason Wiese" userId="4bff8d5b-7de6-4655-b397-69b0afc81113" providerId="ADAL" clId="{F1DA85DE-2C60-4979-8BCB-151E703CE911}" dt="2023-03-29T16:34:05.370" v="30" actId="1582"/>
          <ac:spMkLst>
            <pc:docMk/>
            <pc:sldMk cId="3025528436" sldId="2146846004"/>
            <ac:spMk id="8" creationId="{99301128-A4E9-793E-C9EA-59B6DDD868ED}"/>
          </ac:spMkLst>
        </pc:spChg>
        <pc:spChg chg="mod">
          <ac:chgData name="Jason Wiese" userId="4bff8d5b-7de6-4655-b397-69b0afc81113" providerId="ADAL" clId="{F1DA85DE-2C60-4979-8BCB-151E703CE911}" dt="2023-03-29T16:34:13.108" v="32" actId="208"/>
          <ac:spMkLst>
            <pc:docMk/>
            <pc:sldMk cId="3025528436" sldId="2146846004"/>
            <ac:spMk id="14" creationId="{B9CB0319-9ABF-5050-F2B5-5D758AABFAAC}"/>
          </ac:spMkLst>
        </pc:spChg>
      </pc:sldChg>
      <pc:sldChg chg="modSp mod">
        <pc:chgData name="Jason Wiese" userId="4bff8d5b-7de6-4655-b397-69b0afc81113" providerId="ADAL" clId="{F1DA85DE-2C60-4979-8BCB-151E703CE911}" dt="2023-03-29T16:33:03.751" v="28" actId="6549"/>
        <pc:sldMkLst>
          <pc:docMk/>
          <pc:sldMk cId="1533087476" sldId="2146846006"/>
        </pc:sldMkLst>
        <pc:spChg chg="mod">
          <ac:chgData name="Jason Wiese" userId="4bff8d5b-7de6-4655-b397-69b0afc81113" providerId="ADAL" clId="{F1DA85DE-2C60-4979-8BCB-151E703CE911}" dt="2023-03-29T16:33:03.751" v="28" actId="6549"/>
          <ac:spMkLst>
            <pc:docMk/>
            <pc:sldMk cId="1533087476" sldId="2146846006"/>
            <ac:spMk id="10" creationId="{7CE8B28F-3129-0820-FDDC-F4BDB722A2B6}"/>
          </ac:spMkLst>
        </pc:spChg>
      </pc:sldChg>
    </pc:docChg>
  </pc:docChgLst>
  <pc:docChgLst>
    <pc:chgData name="Jason Wiese" userId="4bff8d5b-7de6-4655-b397-69b0afc81113" providerId="ADAL" clId="{D215D17F-1D76-4996-AC99-7D293AFFDAA1}"/>
    <pc:docChg chg="undo custSel modSld">
      <pc:chgData name="Jason Wiese" userId="4bff8d5b-7de6-4655-b397-69b0afc81113" providerId="ADAL" clId="{D215D17F-1D76-4996-AC99-7D293AFFDAA1}" dt="2023-05-03T02:53:15.998" v="28" actId="121"/>
      <pc:docMkLst>
        <pc:docMk/>
      </pc:docMkLst>
      <pc:sldChg chg="addSp delSp modSp mod">
        <pc:chgData name="Jason Wiese" userId="4bff8d5b-7de6-4655-b397-69b0afc81113" providerId="ADAL" clId="{D215D17F-1D76-4996-AC99-7D293AFFDAA1}" dt="2023-05-03T02:53:15.998" v="28" actId="121"/>
        <pc:sldMkLst>
          <pc:docMk/>
          <pc:sldMk cId="2777948638" sldId="2146846015"/>
        </pc:sldMkLst>
        <pc:spChg chg="add del mod">
          <ac:chgData name="Jason Wiese" userId="4bff8d5b-7de6-4655-b397-69b0afc81113" providerId="ADAL" clId="{D215D17F-1D76-4996-AC99-7D293AFFDAA1}" dt="2023-05-03T02:50:20.270" v="15"/>
          <ac:spMkLst>
            <pc:docMk/>
            <pc:sldMk cId="2777948638" sldId="2146846015"/>
            <ac:spMk id="2" creationId="{2D4C6711-D4BE-EEAF-09DF-41425168DDE9}"/>
          </ac:spMkLst>
        </pc:spChg>
        <pc:spChg chg="add del mod">
          <ac:chgData name="Jason Wiese" userId="4bff8d5b-7de6-4655-b397-69b0afc81113" providerId="ADAL" clId="{D215D17F-1D76-4996-AC99-7D293AFFDAA1}" dt="2023-05-03T02:50:18.693" v="11"/>
          <ac:spMkLst>
            <pc:docMk/>
            <pc:sldMk cId="2777948638" sldId="2146846015"/>
            <ac:spMk id="3" creationId="{2D3B6F87-1B0B-A509-2DDA-BA73480E9878}"/>
          </ac:spMkLst>
        </pc:spChg>
        <pc:spChg chg="add mod">
          <ac:chgData name="Jason Wiese" userId="4bff8d5b-7de6-4655-b397-69b0afc81113" providerId="ADAL" clId="{D215D17F-1D76-4996-AC99-7D293AFFDAA1}" dt="2023-05-03T02:53:15.998" v="28" actId="121"/>
          <ac:spMkLst>
            <pc:docMk/>
            <pc:sldMk cId="2777948638" sldId="2146846015"/>
            <ac:spMk id="4" creationId="{CC8D8B8A-0681-C94C-4291-6371EF833906}"/>
          </ac:spMkLst>
        </pc:spChg>
        <pc:spChg chg="add del mod">
          <ac:chgData name="Jason Wiese" userId="4bff8d5b-7de6-4655-b397-69b0afc81113" providerId="ADAL" clId="{D215D17F-1D76-4996-AC99-7D293AFFDAA1}" dt="2023-05-03T02:50:06.397" v="8" actId="1076"/>
          <ac:spMkLst>
            <pc:docMk/>
            <pc:sldMk cId="2777948638" sldId="2146846015"/>
            <ac:spMk id="5" creationId="{584CAE49-136D-A4E4-568A-6AA3FFF53EE8}"/>
          </ac:spMkLst>
        </pc:spChg>
        <pc:picChg chg="mod">
          <ac:chgData name="Jason Wiese" userId="4bff8d5b-7de6-4655-b397-69b0afc81113" providerId="ADAL" clId="{D215D17F-1D76-4996-AC99-7D293AFFDAA1}" dt="2023-05-03T02:50:27.807" v="17" actId="14100"/>
          <ac:picMkLst>
            <pc:docMk/>
            <pc:sldMk cId="2777948638" sldId="2146846015"/>
            <ac:picMk id="9" creationId="{E283CF67-8A4B-E074-873A-C1B71697CDE8}"/>
          </ac:picMkLst>
        </pc:picChg>
        <pc:picChg chg="mod">
          <ac:chgData name="Jason Wiese" userId="4bff8d5b-7de6-4655-b397-69b0afc81113" providerId="ADAL" clId="{D215D17F-1D76-4996-AC99-7D293AFFDAA1}" dt="2023-05-03T02:50:31.337" v="18" actId="1076"/>
          <ac:picMkLst>
            <pc:docMk/>
            <pc:sldMk cId="2777948638" sldId="2146846015"/>
            <ac:picMk id="12" creationId="{4C3BDC65-8D60-4B6A-A6E4-F284D2B2831F}"/>
          </ac:picMkLst>
        </pc:picChg>
      </pc:sldChg>
    </pc:docChg>
  </pc:docChgLst>
  <pc:docChgLst>
    <pc:chgData name="Jason Wiese" userId="4bff8d5b-7de6-4655-b397-69b0afc81113" providerId="ADAL" clId="{1BD0926F-AF4E-493F-B5F8-18BA24B3AE80}"/>
    <pc:docChg chg="undo redo custSel modSld">
      <pc:chgData name="Jason Wiese" userId="4bff8d5b-7de6-4655-b397-69b0afc81113" providerId="ADAL" clId="{1BD0926F-AF4E-493F-B5F8-18BA24B3AE80}" dt="2023-03-01T17:28:55.830" v="780" actId="196"/>
      <pc:docMkLst>
        <pc:docMk/>
      </pc:docMkLst>
      <pc:sldChg chg="addSp delSp modSp mod">
        <pc:chgData name="Jason Wiese" userId="4bff8d5b-7de6-4655-b397-69b0afc81113" providerId="ADAL" clId="{1BD0926F-AF4E-493F-B5F8-18BA24B3AE80}" dt="2023-03-01T17:28:55.830" v="780" actId="196"/>
        <pc:sldMkLst>
          <pc:docMk/>
          <pc:sldMk cId="3496019864" sldId="2146845999"/>
        </pc:sldMkLst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3" creationId="{61C7DDBE-7884-7B31-08DD-C30289EE6507}"/>
          </ac:spMkLst>
        </pc:spChg>
        <pc:spChg chg="mod">
          <ac:chgData name="Jason Wiese" userId="4bff8d5b-7de6-4655-b397-69b0afc81113" providerId="ADAL" clId="{1BD0926F-AF4E-493F-B5F8-18BA24B3AE80}" dt="2023-03-01T15:19:23.225" v="762" actId="6549"/>
          <ac:spMkLst>
            <pc:docMk/>
            <pc:sldMk cId="3496019864" sldId="2146845999"/>
            <ac:spMk id="6" creationId="{31AC66B8-0DE7-D7F0-144E-0005D9B7A7A6}"/>
          </ac:spMkLst>
        </pc:spChg>
        <pc:spChg chg="mod">
          <ac:chgData name="Jason Wiese" userId="4bff8d5b-7de6-4655-b397-69b0afc81113" providerId="ADAL" clId="{1BD0926F-AF4E-493F-B5F8-18BA24B3AE80}" dt="2023-03-01T14:39:45.291" v="129" actId="14100"/>
          <ac:spMkLst>
            <pc:docMk/>
            <pc:sldMk cId="3496019864" sldId="2146845999"/>
            <ac:spMk id="7" creationId="{14A1A454-93D6-B753-8668-EB8F27BB3B37}"/>
          </ac:spMkLst>
        </pc:spChg>
        <pc:spChg chg="del">
          <ac:chgData name="Jason Wiese" userId="4bff8d5b-7de6-4655-b397-69b0afc81113" providerId="ADAL" clId="{1BD0926F-AF4E-493F-B5F8-18BA24B3AE80}" dt="2023-03-01T14:33:43.442" v="14" actId="478"/>
          <ac:spMkLst>
            <pc:docMk/>
            <pc:sldMk cId="3496019864" sldId="2146845999"/>
            <ac:spMk id="8" creationId="{F2650624-77A1-FF78-37EC-5D84B57103E1}"/>
          </ac:spMkLst>
        </pc:spChg>
        <pc:spChg chg="mod">
          <ac:chgData name="Jason Wiese" userId="4bff8d5b-7de6-4655-b397-69b0afc81113" providerId="ADAL" clId="{1BD0926F-AF4E-493F-B5F8-18BA24B3AE80}" dt="2023-03-01T14:35:51.151" v="60" actId="1076"/>
          <ac:spMkLst>
            <pc:docMk/>
            <pc:sldMk cId="3496019864" sldId="2146845999"/>
            <ac:spMk id="11" creationId="{DBB44F44-511D-8BC2-B4E9-EA5F23CDDF3E}"/>
          </ac:spMkLst>
        </pc:spChg>
        <pc:spChg chg="add del mod">
          <ac:chgData name="Jason Wiese" userId="4bff8d5b-7de6-4655-b397-69b0afc81113" providerId="ADAL" clId="{1BD0926F-AF4E-493F-B5F8-18BA24B3AE80}" dt="2023-03-01T14:39:35.105" v="127"/>
          <ac:spMkLst>
            <pc:docMk/>
            <pc:sldMk cId="3496019864" sldId="2146845999"/>
            <ac:spMk id="12" creationId="{178557A7-1D69-6646-1663-A4A911316A59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14" creationId="{A6D171AD-ABDE-3D27-2C57-1B5CB3624C8D}"/>
          </ac:spMkLst>
        </pc:spChg>
        <pc:spChg chg="del">
          <ac:chgData name="Jason Wiese" userId="4bff8d5b-7de6-4655-b397-69b0afc81113" providerId="ADAL" clId="{1BD0926F-AF4E-493F-B5F8-18BA24B3AE80}" dt="2023-03-01T14:34:42.638" v="31" actId="478"/>
          <ac:spMkLst>
            <pc:docMk/>
            <pc:sldMk cId="3496019864" sldId="2146845999"/>
            <ac:spMk id="15" creationId="{96BC9B5C-5BF1-5E7D-3182-789DA7BCB9BF}"/>
          </ac:spMkLst>
        </pc:spChg>
        <pc:spChg chg="del">
          <ac:chgData name="Jason Wiese" userId="4bff8d5b-7de6-4655-b397-69b0afc81113" providerId="ADAL" clId="{1BD0926F-AF4E-493F-B5F8-18BA24B3AE80}" dt="2023-03-01T14:34:42.638" v="31" actId="478"/>
          <ac:spMkLst>
            <pc:docMk/>
            <pc:sldMk cId="3496019864" sldId="2146845999"/>
            <ac:spMk id="16" creationId="{E68E3931-00E7-6A2B-B145-1B68B1F1CCF0}"/>
          </ac:spMkLst>
        </pc:spChg>
        <pc:spChg chg="del">
          <ac:chgData name="Jason Wiese" userId="4bff8d5b-7de6-4655-b397-69b0afc81113" providerId="ADAL" clId="{1BD0926F-AF4E-493F-B5F8-18BA24B3AE80}" dt="2023-03-01T14:34:42.638" v="31" actId="478"/>
          <ac:spMkLst>
            <pc:docMk/>
            <pc:sldMk cId="3496019864" sldId="2146845999"/>
            <ac:spMk id="17" creationId="{020964D9-E5BF-B464-1EDE-4601810656EF}"/>
          </ac:spMkLst>
        </pc:spChg>
        <pc:spChg chg="add mod">
          <ac:chgData name="Jason Wiese" userId="4bff8d5b-7de6-4655-b397-69b0afc81113" providerId="ADAL" clId="{1BD0926F-AF4E-493F-B5F8-18BA24B3AE80}" dt="2023-03-01T14:37:36.825" v="125" actId="1076"/>
          <ac:spMkLst>
            <pc:docMk/>
            <pc:sldMk cId="3496019864" sldId="2146845999"/>
            <ac:spMk id="18" creationId="{2936DC5F-AB11-023B-92F5-38BEC8C7361E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21" creationId="{B37ADB5A-DD82-C36D-E72A-3D37FACDA2B9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23" creationId="{54E5B400-AA86-9748-58AD-2A08AE2FC3D4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26" creationId="{8110FCDC-072F-25A0-D80C-F816004B2038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29" creationId="{1451120F-BD19-7ADA-EA17-D5E80E79C64D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35" creationId="{07B166AB-FE29-C49D-7163-4CA97A0B1D98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38" creationId="{073D2671-6E96-A8DA-453D-8954ABEAC13A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40" creationId="{0451D3D3-A75E-893E-EBD0-3C3152C28AE2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43" creationId="{F7968897-FA06-F6F4-D293-3164C9119AFC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48" creationId="{7BE42A31-0E1B-92AE-E8F0-5E841BDCD0EB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50" creationId="{D2431F62-EBFF-AA4F-3718-55ACCDC4C3B8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54" creationId="{EDFADD08-651F-3C2C-440D-7A1A09CFD421}"/>
          </ac:spMkLst>
        </pc:spChg>
        <pc:spChg chg="add mod">
          <ac:chgData name="Jason Wiese" userId="4bff8d5b-7de6-4655-b397-69b0afc81113" providerId="ADAL" clId="{1BD0926F-AF4E-493F-B5F8-18BA24B3AE80}" dt="2023-03-01T15:16:15.231" v="690" actId="1035"/>
          <ac:spMkLst>
            <pc:docMk/>
            <pc:sldMk cId="3496019864" sldId="2146845999"/>
            <ac:spMk id="57" creationId="{FF04938B-36CE-DA53-7CFA-9205A65AE235}"/>
          </ac:spMkLst>
        </pc:spChg>
        <pc:graphicFrameChg chg="mod">
          <ac:chgData name="Jason Wiese" userId="4bff8d5b-7de6-4655-b397-69b0afc81113" providerId="ADAL" clId="{1BD0926F-AF4E-493F-B5F8-18BA24B3AE80}" dt="2023-03-01T14:36:54.208" v="117" actId="403"/>
          <ac:graphicFrameMkLst>
            <pc:docMk/>
            <pc:sldMk cId="3496019864" sldId="2146845999"/>
            <ac:graphicFrameMk id="13" creationId="{13FA69B3-4295-5EAF-54FE-8EF82CC17A69}"/>
          </ac:graphicFrameMkLst>
        </pc:graphicFrameChg>
        <pc:picChg chg="add del mod">
          <ac:chgData name="Jason Wiese" userId="4bff8d5b-7de6-4655-b397-69b0afc81113" providerId="ADAL" clId="{1BD0926F-AF4E-493F-B5F8-18BA24B3AE80}" dt="2023-03-01T14:46:36.614" v="416" actId="478"/>
          <ac:picMkLst>
            <pc:docMk/>
            <pc:sldMk cId="3496019864" sldId="2146845999"/>
            <ac:picMk id="19" creationId="{0C4385C8-1304-D3C6-C443-4178B4F24087}"/>
          </ac:picMkLst>
        </pc:picChg>
        <pc:picChg chg="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20" creationId="{2F97C244-FBED-D159-3DAF-B62701812A23}"/>
          </ac:picMkLst>
        </pc:picChg>
        <pc:picChg chg="add 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25" creationId="{3A7F2247-F311-0801-ADB6-555C80BAE512}"/>
          </ac:picMkLst>
        </pc:picChg>
        <pc:picChg chg="del mod modCrop">
          <ac:chgData name="Jason Wiese" userId="4bff8d5b-7de6-4655-b397-69b0afc81113" providerId="ADAL" clId="{1BD0926F-AF4E-493F-B5F8-18BA24B3AE80}" dt="2023-03-01T14:51:00.089" v="459" actId="478"/>
          <ac:picMkLst>
            <pc:docMk/>
            <pc:sldMk cId="3496019864" sldId="2146845999"/>
            <ac:picMk id="27" creationId="{BEF3F0FA-5F7C-EF6C-1B1E-47822CA393A1}"/>
          </ac:picMkLst>
        </pc:picChg>
        <pc:picChg chg="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28" creationId="{2B6E3EAE-FD38-8133-6B15-C283401978E6}"/>
          </ac:picMkLst>
        </pc:picChg>
        <pc:picChg chg="add del mod modCrop">
          <ac:chgData name="Jason Wiese" userId="4bff8d5b-7de6-4655-b397-69b0afc81113" providerId="ADAL" clId="{1BD0926F-AF4E-493F-B5F8-18BA24B3AE80}" dt="2023-03-01T14:53:54.599" v="479" actId="478"/>
          <ac:picMkLst>
            <pc:docMk/>
            <pc:sldMk cId="3496019864" sldId="2146845999"/>
            <ac:picMk id="31" creationId="{27097936-DA62-CB2B-E1B2-CE03E8996230}"/>
          </ac:picMkLst>
        </pc:picChg>
        <pc:picChg chg="add 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33" creationId="{F50CCF66-4BFC-5D7E-6170-1C0817F2BA4D}"/>
          </ac:picMkLst>
        </pc:picChg>
        <pc:picChg chg="add del mod modCrop">
          <ac:chgData name="Jason Wiese" userId="4bff8d5b-7de6-4655-b397-69b0afc81113" providerId="ADAL" clId="{1BD0926F-AF4E-493F-B5F8-18BA24B3AE80}" dt="2023-03-01T15:13:43.923" v="641" actId="478"/>
          <ac:picMkLst>
            <pc:docMk/>
            <pc:sldMk cId="3496019864" sldId="2146845999"/>
            <ac:picMk id="37" creationId="{97056CA3-330C-1C33-A40C-5B9FFD584E3E}"/>
          </ac:picMkLst>
        </pc:picChg>
        <pc:picChg chg="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39" creationId="{02F164AA-DEE0-58B5-8CF6-3F57612EF258}"/>
          </ac:picMkLst>
        </pc:picChg>
        <pc:picChg chg="add del mod modCrop">
          <ac:chgData name="Jason Wiese" userId="4bff8d5b-7de6-4655-b397-69b0afc81113" providerId="ADAL" clId="{1BD0926F-AF4E-493F-B5F8-18BA24B3AE80}" dt="2023-03-01T15:00:42.017" v="541" actId="478"/>
          <ac:picMkLst>
            <pc:docMk/>
            <pc:sldMk cId="3496019864" sldId="2146845999"/>
            <ac:picMk id="42" creationId="{276A6842-7F92-5684-0925-E325B16ACEC6}"/>
          </ac:picMkLst>
        </pc:picChg>
        <pc:picChg chg="add del mod modCrop">
          <ac:chgData name="Jason Wiese" userId="4bff8d5b-7de6-4655-b397-69b0afc81113" providerId="ADAL" clId="{1BD0926F-AF4E-493F-B5F8-18BA24B3AE80}" dt="2023-03-01T15:12:47.283" v="631" actId="478"/>
          <ac:picMkLst>
            <pc:docMk/>
            <pc:sldMk cId="3496019864" sldId="2146845999"/>
            <ac:picMk id="45" creationId="{7C1BC127-6065-855E-2CAC-CBD2BED17525}"/>
          </ac:picMkLst>
        </pc:picChg>
        <pc:picChg chg="add 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47" creationId="{7CBE582A-7ABD-0570-522E-68EA9380B01E}"/>
          </ac:picMkLst>
        </pc:picChg>
        <pc:picChg chg="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49" creationId="{1F3A0E5A-16EA-1DCD-DD3A-52E16B69BA73}"/>
          </ac:picMkLst>
        </pc:picChg>
        <pc:picChg chg="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51" creationId="{ABA6C7DA-7621-4BCD-1ADF-E81E4E1B666B}"/>
          </ac:picMkLst>
        </pc:picChg>
        <pc:picChg chg="add 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53" creationId="{57E7D1A6-7D92-CF4E-CDBF-1AD8431F1888}"/>
          </ac:picMkLst>
        </pc:picChg>
        <pc:picChg chg="add 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56" creationId="{0E4A61C4-D5D4-C96E-0310-1AF6BDF661C4}"/>
          </ac:picMkLst>
        </pc:picChg>
        <pc:picChg chg="del mod modCrop">
          <ac:chgData name="Jason Wiese" userId="4bff8d5b-7de6-4655-b397-69b0afc81113" providerId="ADAL" clId="{1BD0926F-AF4E-493F-B5F8-18BA24B3AE80}" dt="2023-03-01T15:12:51.227" v="633" actId="478"/>
          <ac:picMkLst>
            <pc:docMk/>
            <pc:sldMk cId="3496019864" sldId="2146845999"/>
            <ac:picMk id="58" creationId="{F12CE7E3-8E1E-7C78-183F-FB33ABC43D18}"/>
          </ac:picMkLst>
        </pc:picChg>
        <pc:picChg chg="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59" creationId="{39761B57-AD9D-BBD8-E6D1-B07D700B2CA4}"/>
          </ac:picMkLst>
        </pc:picChg>
        <pc:picChg chg="add mod modCrop">
          <ac:chgData name="Jason Wiese" userId="4bff8d5b-7de6-4655-b397-69b0afc81113" providerId="ADAL" clId="{1BD0926F-AF4E-493F-B5F8-18BA24B3AE80}" dt="2023-03-01T17:28:11.121" v="765" actId="208"/>
          <ac:picMkLst>
            <pc:docMk/>
            <pc:sldMk cId="3496019864" sldId="2146845999"/>
            <ac:picMk id="61" creationId="{BED64993-0F9C-E2B1-6C3D-333B6B7215C2}"/>
          </ac:picMkLst>
        </pc:picChg>
        <pc:cxnChg chg="add mod">
          <ac:chgData name="Jason Wiese" userId="4bff8d5b-7de6-4655-b397-69b0afc81113" providerId="ADAL" clId="{1BD0926F-AF4E-493F-B5F8-18BA24B3AE80}" dt="2023-03-01T17:28:29.165" v="767" actId="208"/>
          <ac:cxnSpMkLst>
            <pc:docMk/>
            <pc:sldMk cId="3496019864" sldId="2146845999"/>
            <ac:cxnSpMk id="63" creationId="{4B7AFC5B-BE1C-BBE0-372B-0B9CC7C27E6D}"/>
          </ac:cxnSpMkLst>
        </pc:cxnChg>
        <pc:cxnChg chg="add mod">
          <ac:chgData name="Jason Wiese" userId="4bff8d5b-7de6-4655-b397-69b0afc81113" providerId="ADAL" clId="{1BD0926F-AF4E-493F-B5F8-18BA24B3AE80}" dt="2023-03-01T17:28:55.830" v="780" actId="196"/>
          <ac:cxnSpMkLst>
            <pc:docMk/>
            <pc:sldMk cId="3496019864" sldId="2146845999"/>
            <ac:cxnSpMk id="64" creationId="{D053FC00-9224-5362-FAE5-51CBDF232C30}"/>
          </ac:cxnSpMkLst>
        </pc:cxnChg>
      </pc:sldChg>
    </pc:docChg>
  </pc:docChgLst>
  <pc:docChgLst>
    <pc:chgData name="Jason Wiese" userId="4bff8d5b-7de6-4655-b397-69b0afc81113" providerId="ADAL" clId="{206E9E66-0B87-40F5-8CA2-CDA82E57A487}"/>
    <pc:docChg chg="undo custSel modSld">
      <pc:chgData name="Jason Wiese" userId="4bff8d5b-7de6-4655-b397-69b0afc81113" providerId="ADAL" clId="{206E9E66-0B87-40F5-8CA2-CDA82E57A487}" dt="2023-04-11T13:48:28.896" v="281" actId="12789"/>
      <pc:docMkLst>
        <pc:docMk/>
      </pc:docMkLst>
      <pc:sldChg chg="addSp delSp modSp mod">
        <pc:chgData name="Jason Wiese" userId="4bff8d5b-7de6-4655-b397-69b0afc81113" providerId="ADAL" clId="{206E9E66-0B87-40F5-8CA2-CDA82E57A487}" dt="2023-04-11T13:48:28.896" v="281" actId="12789"/>
        <pc:sldMkLst>
          <pc:docMk/>
          <pc:sldMk cId="568629665" sldId="2146846002"/>
        </pc:sldMkLst>
        <pc:spChg chg="add mod ord">
          <ac:chgData name="Jason Wiese" userId="4bff8d5b-7de6-4655-b397-69b0afc81113" providerId="ADAL" clId="{206E9E66-0B87-40F5-8CA2-CDA82E57A487}" dt="2023-04-11T13:46:12.180" v="30" actId="12789"/>
          <ac:spMkLst>
            <pc:docMk/>
            <pc:sldMk cId="568629665" sldId="2146846002"/>
            <ac:spMk id="3" creationId="{33D542D0-5AB3-89F6-6BC4-58B17F305B3F}"/>
          </ac:spMkLst>
        </pc:spChg>
        <pc:spChg chg="mod">
          <ac:chgData name="Jason Wiese" userId="4bff8d5b-7de6-4655-b397-69b0afc81113" providerId="ADAL" clId="{206E9E66-0B87-40F5-8CA2-CDA82E57A487}" dt="2023-04-11T13:46:12.180" v="30" actId="12789"/>
          <ac:spMkLst>
            <pc:docMk/>
            <pc:sldMk cId="568629665" sldId="2146846002"/>
            <ac:spMk id="6" creationId="{D73A4653-BD32-2B9D-36E3-616B46AFC099}"/>
          </ac:spMkLst>
        </pc:spChg>
        <pc:spChg chg="ord">
          <ac:chgData name="Jason Wiese" userId="4bff8d5b-7de6-4655-b397-69b0afc81113" providerId="ADAL" clId="{206E9E66-0B87-40F5-8CA2-CDA82E57A487}" dt="2023-04-11T13:40:56.948" v="8" actId="167"/>
          <ac:spMkLst>
            <pc:docMk/>
            <pc:sldMk cId="568629665" sldId="2146846002"/>
            <ac:spMk id="10" creationId="{312B8BE9-959F-95D4-BE6C-8A5DB7EB78FE}"/>
          </ac:spMkLst>
        </pc:spChg>
        <pc:spChg chg="mod">
          <ac:chgData name="Jason Wiese" userId="4bff8d5b-7de6-4655-b397-69b0afc81113" providerId="ADAL" clId="{206E9E66-0B87-40F5-8CA2-CDA82E57A487}" dt="2023-04-11T13:46:12.180" v="30" actId="12789"/>
          <ac:spMkLst>
            <pc:docMk/>
            <pc:sldMk cId="568629665" sldId="2146846002"/>
            <ac:spMk id="14" creationId="{52C5F10C-3D15-0961-A829-BA97BFE51D9F}"/>
          </ac:spMkLst>
        </pc:spChg>
        <pc:spChg chg="mod">
          <ac:chgData name="Jason Wiese" userId="4bff8d5b-7de6-4655-b397-69b0afc81113" providerId="ADAL" clId="{206E9E66-0B87-40F5-8CA2-CDA82E57A487}" dt="2023-04-11T13:46:12.180" v="30" actId="12789"/>
          <ac:spMkLst>
            <pc:docMk/>
            <pc:sldMk cId="568629665" sldId="2146846002"/>
            <ac:spMk id="19" creationId="{CFB364A7-5B11-E124-EA4A-AF4CF7F3BA42}"/>
          </ac:spMkLst>
        </pc:spChg>
        <pc:spChg chg="mod">
          <ac:chgData name="Jason Wiese" userId="4bff8d5b-7de6-4655-b397-69b0afc81113" providerId="ADAL" clId="{206E9E66-0B87-40F5-8CA2-CDA82E57A487}" dt="2023-04-11T13:46:12.180" v="30" actId="12789"/>
          <ac:spMkLst>
            <pc:docMk/>
            <pc:sldMk cId="568629665" sldId="2146846002"/>
            <ac:spMk id="22" creationId="{1C1358E9-A32C-81C7-7D54-533E2B16C465}"/>
          </ac:spMkLst>
        </pc:spChg>
        <pc:spChg chg="mod">
          <ac:chgData name="Jason Wiese" userId="4bff8d5b-7de6-4655-b397-69b0afc81113" providerId="ADAL" clId="{206E9E66-0B87-40F5-8CA2-CDA82E57A487}" dt="2023-04-11T13:46:12.180" v="30" actId="12789"/>
          <ac:spMkLst>
            <pc:docMk/>
            <pc:sldMk cId="568629665" sldId="2146846002"/>
            <ac:spMk id="25" creationId="{6F1A8852-B76F-9D96-BC67-F0E6A7FBE3A0}"/>
          </ac:spMkLst>
        </pc:spChg>
        <pc:spChg chg="mod">
          <ac:chgData name="Jason Wiese" userId="4bff8d5b-7de6-4655-b397-69b0afc81113" providerId="ADAL" clId="{206E9E66-0B87-40F5-8CA2-CDA82E57A487}" dt="2023-04-11T13:46:12.180" v="30" actId="12789"/>
          <ac:spMkLst>
            <pc:docMk/>
            <pc:sldMk cId="568629665" sldId="2146846002"/>
            <ac:spMk id="26" creationId="{ABFBED88-DABC-1C59-DCC4-54F98FAE9F52}"/>
          </ac:spMkLst>
        </pc:spChg>
        <pc:spChg chg="mod">
          <ac:chgData name="Jason Wiese" userId="4bff8d5b-7de6-4655-b397-69b0afc81113" providerId="ADAL" clId="{206E9E66-0B87-40F5-8CA2-CDA82E57A487}" dt="2023-04-11T13:44:09.043" v="20" actId="20577"/>
          <ac:spMkLst>
            <pc:docMk/>
            <pc:sldMk cId="568629665" sldId="2146846002"/>
            <ac:spMk id="28" creationId="{6106A2E7-C7B3-5394-1B67-75D3F536C56D}"/>
          </ac:spMkLst>
        </pc:spChg>
        <pc:spChg chg="mod">
          <ac:chgData name="Jason Wiese" userId="4bff8d5b-7de6-4655-b397-69b0afc81113" providerId="ADAL" clId="{206E9E66-0B87-40F5-8CA2-CDA82E57A487}" dt="2023-04-11T13:48:05.685" v="279" actId="20577"/>
          <ac:spMkLst>
            <pc:docMk/>
            <pc:sldMk cId="568629665" sldId="2146846002"/>
            <ac:spMk id="29" creationId="{A6D4A92A-40A1-1405-F0FD-C8FC04FE2120}"/>
          </ac:spMkLst>
        </pc:spChg>
        <pc:spChg chg="add del">
          <ac:chgData name="Jason Wiese" userId="4bff8d5b-7de6-4655-b397-69b0afc81113" providerId="ADAL" clId="{206E9E66-0B87-40F5-8CA2-CDA82E57A487}" dt="2023-04-11T13:40:53.793" v="7" actId="478"/>
          <ac:spMkLst>
            <pc:docMk/>
            <pc:sldMk cId="568629665" sldId="2146846002"/>
            <ac:spMk id="32" creationId="{79D6F0A7-3705-79F1-29B6-2658E0C0DD2B}"/>
          </ac:spMkLst>
        </pc:spChg>
        <pc:spChg chg="mod">
          <ac:chgData name="Jason Wiese" userId="4bff8d5b-7de6-4655-b397-69b0afc81113" providerId="ADAL" clId="{206E9E66-0B87-40F5-8CA2-CDA82E57A487}" dt="2023-04-11T13:46:12.180" v="30" actId="12789"/>
          <ac:spMkLst>
            <pc:docMk/>
            <pc:sldMk cId="568629665" sldId="2146846002"/>
            <ac:spMk id="38" creationId="{7FE8C847-68E4-E1A1-8F77-52F601AEE09B}"/>
          </ac:spMkLst>
        </pc:spChg>
        <pc:spChg chg="mod">
          <ac:chgData name="Jason Wiese" userId="4bff8d5b-7de6-4655-b397-69b0afc81113" providerId="ADAL" clId="{206E9E66-0B87-40F5-8CA2-CDA82E57A487}" dt="2023-04-11T13:46:12.180" v="30" actId="12789"/>
          <ac:spMkLst>
            <pc:docMk/>
            <pc:sldMk cId="568629665" sldId="2146846002"/>
            <ac:spMk id="43" creationId="{5A9989C4-E1DE-38C6-25F4-90612578A12F}"/>
          </ac:spMkLst>
        </pc:spChg>
        <pc:spChg chg="ord">
          <ac:chgData name="Jason Wiese" userId="4bff8d5b-7de6-4655-b397-69b0afc81113" providerId="ADAL" clId="{206E9E66-0B87-40F5-8CA2-CDA82E57A487}" dt="2023-04-11T13:41:00.648" v="9" actId="167"/>
          <ac:spMkLst>
            <pc:docMk/>
            <pc:sldMk cId="568629665" sldId="2146846002"/>
            <ac:spMk id="44" creationId="{6B41013D-31F8-0F68-AC3F-9C6D77A7BDE3}"/>
          </ac:spMkLst>
        </pc:spChg>
        <pc:picChg chg="add mod ord">
          <ac:chgData name="Jason Wiese" userId="4bff8d5b-7de6-4655-b397-69b0afc81113" providerId="ADAL" clId="{206E9E66-0B87-40F5-8CA2-CDA82E57A487}" dt="2023-04-11T13:48:28.896" v="281" actId="12789"/>
          <ac:picMkLst>
            <pc:docMk/>
            <pc:sldMk cId="568629665" sldId="2146846002"/>
            <ac:picMk id="8" creationId="{D68E888E-56E0-2EC5-6453-2267F5C6BF54}"/>
          </ac:picMkLst>
        </pc:picChg>
        <pc:picChg chg="mod">
          <ac:chgData name="Jason Wiese" userId="4bff8d5b-7de6-4655-b397-69b0afc81113" providerId="ADAL" clId="{206E9E66-0B87-40F5-8CA2-CDA82E57A487}" dt="2023-04-11T13:48:28.896" v="281" actId="12789"/>
          <ac:picMkLst>
            <pc:docMk/>
            <pc:sldMk cId="568629665" sldId="2146846002"/>
            <ac:picMk id="11" creationId="{4ED15D97-7130-20EB-0E33-9613DB284E5F}"/>
          </ac:picMkLst>
        </pc:picChg>
        <pc:picChg chg="add mod">
          <ac:chgData name="Jason Wiese" userId="4bff8d5b-7de6-4655-b397-69b0afc81113" providerId="ADAL" clId="{206E9E66-0B87-40F5-8CA2-CDA82E57A487}" dt="2023-04-11T13:48:28.896" v="281" actId="12789"/>
          <ac:picMkLst>
            <pc:docMk/>
            <pc:sldMk cId="568629665" sldId="2146846002"/>
            <ac:picMk id="12" creationId="{CACE358E-5FF6-A9B4-8E72-40FC8E19CFE2}"/>
          </ac:picMkLst>
        </pc:picChg>
        <pc:picChg chg="mod">
          <ac:chgData name="Jason Wiese" userId="4bff8d5b-7de6-4655-b397-69b0afc81113" providerId="ADAL" clId="{206E9E66-0B87-40F5-8CA2-CDA82E57A487}" dt="2023-04-11T13:48:28.896" v="281" actId="12789"/>
          <ac:picMkLst>
            <pc:docMk/>
            <pc:sldMk cId="568629665" sldId="2146846002"/>
            <ac:picMk id="13" creationId="{F715B309-E41C-8F5F-A9E7-D485C684D65E}"/>
          </ac:picMkLst>
        </pc:picChg>
        <pc:picChg chg="mod">
          <ac:chgData name="Jason Wiese" userId="4bff8d5b-7de6-4655-b397-69b0afc81113" providerId="ADAL" clId="{206E9E66-0B87-40F5-8CA2-CDA82E57A487}" dt="2023-04-11T13:48:28.896" v="281" actId="12789"/>
          <ac:picMkLst>
            <pc:docMk/>
            <pc:sldMk cId="568629665" sldId="2146846002"/>
            <ac:picMk id="27" creationId="{F7101F2B-C6A9-E8D9-94FC-FD1E9A546A2C}"/>
          </ac:picMkLst>
        </pc:picChg>
        <pc:picChg chg="mod">
          <ac:chgData name="Jason Wiese" userId="4bff8d5b-7de6-4655-b397-69b0afc81113" providerId="ADAL" clId="{206E9E66-0B87-40F5-8CA2-CDA82E57A487}" dt="2023-04-11T13:48:28.896" v="281" actId="12789"/>
          <ac:picMkLst>
            <pc:docMk/>
            <pc:sldMk cId="568629665" sldId="2146846002"/>
            <ac:picMk id="30" creationId="{93A47E59-1FF4-F045-02DC-224C0659F95D}"/>
          </ac:picMkLst>
        </pc:picChg>
        <pc:picChg chg="mod">
          <ac:chgData name="Jason Wiese" userId="4bff8d5b-7de6-4655-b397-69b0afc81113" providerId="ADAL" clId="{206E9E66-0B87-40F5-8CA2-CDA82E57A487}" dt="2023-04-11T13:48:28.896" v="281" actId="12789"/>
          <ac:picMkLst>
            <pc:docMk/>
            <pc:sldMk cId="568629665" sldId="2146846002"/>
            <ac:picMk id="31" creationId="{7B4DA71B-1FD9-3B86-E534-5D68AF567B41}"/>
          </ac:picMkLst>
        </pc:picChg>
        <pc:picChg chg="add del">
          <ac:chgData name="Jason Wiese" userId="4bff8d5b-7de6-4655-b397-69b0afc81113" providerId="ADAL" clId="{206E9E66-0B87-40F5-8CA2-CDA82E57A487}" dt="2023-04-11T13:40:53.793" v="7" actId="478"/>
          <ac:picMkLst>
            <pc:docMk/>
            <pc:sldMk cId="568629665" sldId="2146846002"/>
            <ac:picMk id="34" creationId="{0130758A-5A31-EF7F-0819-2538F6B8C0E9}"/>
          </ac:picMkLst>
        </pc:picChg>
        <pc:picChg chg="mod">
          <ac:chgData name="Jason Wiese" userId="4bff8d5b-7de6-4655-b397-69b0afc81113" providerId="ADAL" clId="{206E9E66-0B87-40F5-8CA2-CDA82E57A487}" dt="2023-04-11T13:48:28.896" v="281" actId="12789"/>
          <ac:picMkLst>
            <pc:docMk/>
            <pc:sldMk cId="568629665" sldId="2146846002"/>
            <ac:picMk id="35" creationId="{F17C1707-721A-ACAB-7132-795852A4E823}"/>
          </ac:picMkLst>
        </pc:picChg>
        <pc:picChg chg="mod">
          <ac:chgData name="Jason Wiese" userId="4bff8d5b-7de6-4655-b397-69b0afc81113" providerId="ADAL" clId="{206E9E66-0B87-40F5-8CA2-CDA82E57A487}" dt="2023-04-11T13:48:28.896" v="281" actId="12789"/>
          <ac:picMkLst>
            <pc:docMk/>
            <pc:sldMk cId="568629665" sldId="2146846002"/>
            <ac:picMk id="37" creationId="{EECF39E3-B06E-43AA-77A0-B53934764EF0}"/>
          </ac:picMkLst>
        </pc:picChg>
        <pc:picChg chg="mod">
          <ac:chgData name="Jason Wiese" userId="4bff8d5b-7de6-4655-b397-69b0afc81113" providerId="ADAL" clId="{206E9E66-0B87-40F5-8CA2-CDA82E57A487}" dt="2023-04-11T13:48:28.896" v="281" actId="12789"/>
          <ac:picMkLst>
            <pc:docMk/>
            <pc:sldMk cId="568629665" sldId="2146846002"/>
            <ac:picMk id="42" creationId="{BF301DB1-F063-1112-EF18-90C9DD19AF4C}"/>
          </ac:picMkLst>
        </pc:picChg>
      </pc:sldChg>
    </pc:docChg>
  </pc:docChgLst>
  <pc:docChgLst>
    <pc:chgData name="Karolina Guillen" userId="c1c08796-a0be-47c6-af52-5d31fd96ec50" providerId="ADAL" clId="{896C2CAE-EE18-450F-861D-9C95CA46E440}"/>
    <pc:docChg chg="undo custSel addSld delSld modSld">
      <pc:chgData name="Karolina Guillen" userId="c1c08796-a0be-47c6-af52-5d31fd96ec50" providerId="ADAL" clId="{896C2CAE-EE18-450F-861D-9C95CA46E440}" dt="2023-03-29T16:52:34.626" v="4656" actId="20577"/>
      <pc:docMkLst>
        <pc:docMk/>
      </pc:docMkLst>
      <pc:sldChg chg="addSp delSp modSp mod modCm">
        <pc:chgData name="Karolina Guillen" userId="c1c08796-a0be-47c6-af52-5d31fd96ec50" providerId="ADAL" clId="{896C2CAE-EE18-450F-861D-9C95CA46E440}" dt="2023-03-22T13:38:22.195" v="4457" actId="207"/>
        <pc:sldMkLst>
          <pc:docMk/>
          <pc:sldMk cId="2318162372" sldId="2144328266"/>
        </pc:sldMkLst>
        <pc:spChg chg="add del mod">
          <ac:chgData name="Karolina Guillen" userId="c1c08796-a0be-47c6-af52-5d31fd96ec50" providerId="ADAL" clId="{896C2CAE-EE18-450F-861D-9C95CA46E440}" dt="2023-03-22T13:38:22.195" v="4457" actId="207"/>
          <ac:spMkLst>
            <pc:docMk/>
            <pc:sldMk cId="2318162372" sldId="2144328266"/>
            <ac:spMk id="3" creationId="{9A040308-A25B-F8C2-5CBD-A46E918DB777}"/>
          </ac:spMkLst>
        </pc:spChg>
        <pc:spChg chg="add mod">
          <ac:chgData name="Karolina Guillen" userId="c1c08796-a0be-47c6-af52-5d31fd96ec50" providerId="ADAL" clId="{896C2CAE-EE18-450F-861D-9C95CA46E440}" dt="2023-03-08T18:44:19.650" v="538"/>
          <ac:spMkLst>
            <pc:docMk/>
            <pc:sldMk cId="2318162372" sldId="2144328266"/>
            <ac:spMk id="3" creationId="{F0C8E54E-514D-5CCF-51A0-D9FF05E196F4}"/>
          </ac:spMkLst>
        </pc:spChg>
        <pc:spChg chg="del">
          <ac:chgData name="Karolina Guillen" userId="c1c08796-a0be-47c6-af52-5d31fd96ec50" providerId="ADAL" clId="{896C2CAE-EE18-450F-861D-9C95CA46E440}" dt="2023-03-08T18:45:17.612" v="602" actId="478"/>
          <ac:spMkLst>
            <pc:docMk/>
            <pc:sldMk cId="2318162372" sldId="2144328266"/>
            <ac:spMk id="4" creationId="{3AAF3831-23B0-43C1-B104-43D6881FB18E}"/>
          </ac:spMkLst>
        </pc:spChg>
        <pc:spChg chg="add del mod">
          <ac:chgData name="Karolina Guillen" userId="c1c08796-a0be-47c6-af52-5d31fd96ec50" providerId="ADAL" clId="{896C2CAE-EE18-450F-861D-9C95CA46E440}" dt="2023-03-20T13:48:09.905" v="3278" actId="1036"/>
          <ac:spMkLst>
            <pc:docMk/>
            <pc:sldMk cId="2318162372" sldId="2144328266"/>
            <ac:spMk id="4" creationId="{84BC1ACA-8C48-E21A-5206-B3132BE97FEF}"/>
          </ac:spMkLst>
        </pc:spChg>
        <pc:spChg chg="add mod">
          <ac:chgData name="Karolina Guillen" userId="c1c08796-a0be-47c6-af52-5d31fd96ec50" providerId="ADAL" clId="{896C2CAE-EE18-450F-861D-9C95CA46E440}" dt="2023-03-08T18:44:19.650" v="538"/>
          <ac:spMkLst>
            <pc:docMk/>
            <pc:sldMk cId="2318162372" sldId="2144328266"/>
            <ac:spMk id="5" creationId="{235CDA54-C27A-8233-D89A-05ABDC23038C}"/>
          </ac:spMkLst>
        </pc:spChg>
        <pc:spChg chg="add mod ord">
          <ac:chgData name="Karolina Guillen" userId="c1c08796-a0be-47c6-af52-5d31fd96ec50" providerId="ADAL" clId="{896C2CAE-EE18-450F-861D-9C95CA46E440}" dt="2023-03-08T18:44:28.516" v="541" actId="167"/>
          <ac:spMkLst>
            <pc:docMk/>
            <pc:sldMk cId="2318162372" sldId="2144328266"/>
            <ac:spMk id="6" creationId="{2FA062A8-83CF-F372-7CD9-EF16FD01EBDD}"/>
          </ac:spMkLst>
        </pc:spChg>
        <pc:spChg chg="mod">
          <ac:chgData name="Karolina Guillen" userId="c1c08796-a0be-47c6-af52-5d31fd96ec50" providerId="ADAL" clId="{896C2CAE-EE18-450F-861D-9C95CA46E440}" dt="2023-03-20T13:45:14.803" v="3189" actId="20577"/>
          <ac:spMkLst>
            <pc:docMk/>
            <pc:sldMk cId="2318162372" sldId="2144328266"/>
            <ac:spMk id="9" creationId="{E1C6AD79-900B-4EB4-9BD6-105E3764C49F}"/>
          </ac:spMkLst>
        </pc:spChg>
        <pc:spChg chg="del">
          <ac:chgData name="Karolina Guillen" userId="c1c08796-a0be-47c6-af52-5d31fd96ec50" providerId="ADAL" clId="{896C2CAE-EE18-450F-861D-9C95CA46E440}" dt="2023-03-08T18:44:19.293" v="537" actId="478"/>
          <ac:spMkLst>
            <pc:docMk/>
            <pc:sldMk cId="2318162372" sldId="2144328266"/>
            <ac:spMk id="13" creationId="{542B7503-82AE-4182-8EE6-698D10A038EF}"/>
          </ac:spMkLst>
        </pc:spChg>
        <pc:spChg chg="del">
          <ac:chgData name="Karolina Guillen" userId="c1c08796-a0be-47c6-af52-5d31fd96ec50" providerId="ADAL" clId="{896C2CAE-EE18-450F-861D-9C95CA46E440}" dt="2023-03-08T18:46:55.868" v="667" actId="478"/>
          <ac:spMkLst>
            <pc:docMk/>
            <pc:sldMk cId="2318162372" sldId="2144328266"/>
            <ac:spMk id="14" creationId="{A02B0827-D865-48A9-A255-99632A6DA07A}"/>
          </ac:spMkLst>
        </pc:spChg>
        <pc:spChg chg="add del mod">
          <ac:chgData name="Karolina Guillen" userId="c1c08796-a0be-47c6-af52-5d31fd96ec50" providerId="ADAL" clId="{896C2CAE-EE18-450F-861D-9C95CA46E440}" dt="2023-03-20T13:48:09.905" v="3278" actId="1036"/>
          <ac:spMkLst>
            <pc:docMk/>
            <pc:sldMk cId="2318162372" sldId="2144328266"/>
            <ac:spMk id="14" creationId="{D9B76E89-C874-680B-814C-FC7C22F8C173}"/>
          </ac:spMkLst>
        </pc:spChg>
        <pc:spChg chg="add del mod">
          <ac:chgData name="Karolina Guillen" userId="c1c08796-a0be-47c6-af52-5d31fd96ec50" providerId="ADAL" clId="{896C2CAE-EE18-450F-861D-9C95CA46E440}" dt="2023-03-20T13:59:17.778" v="3281" actId="12788"/>
          <ac:spMkLst>
            <pc:docMk/>
            <pc:sldMk cId="2318162372" sldId="2144328266"/>
            <ac:spMk id="16" creationId="{FFED0111-C30C-BAC2-199E-E741779688FA}"/>
          </ac:spMkLst>
        </pc:spChg>
        <pc:spChg chg="add mod">
          <ac:chgData name="Karolina Guillen" userId="c1c08796-a0be-47c6-af52-5d31fd96ec50" providerId="ADAL" clId="{896C2CAE-EE18-450F-861D-9C95CA46E440}" dt="2023-03-20T14:08:07.077" v="3395" actId="1035"/>
          <ac:spMkLst>
            <pc:docMk/>
            <pc:sldMk cId="2318162372" sldId="2144328266"/>
            <ac:spMk id="17" creationId="{005FFCFE-D13A-B6FA-E2FC-B969800B017D}"/>
          </ac:spMkLst>
        </pc:spChg>
        <pc:spChg chg="add del mod">
          <ac:chgData name="Karolina Guillen" userId="c1c08796-a0be-47c6-af52-5d31fd96ec50" providerId="ADAL" clId="{896C2CAE-EE18-450F-861D-9C95CA46E440}" dt="2023-03-20T13:47:51.795" v="3269" actId="1035"/>
          <ac:spMkLst>
            <pc:docMk/>
            <pc:sldMk cId="2318162372" sldId="2144328266"/>
            <ac:spMk id="18" creationId="{335C558B-9602-4D07-A41E-01183854BE8B}"/>
          </ac:spMkLst>
        </pc:spChg>
        <pc:spChg chg="add mod">
          <ac:chgData name="Karolina Guillen" userId="c1c08796-a0be-47c6-af52-5d31fd96ec50" providerId="ADAL" clId="{896C2CAE-EE18-450F-861D-9C95CA46E440}" dt="2023-03-20T14:08:07.077" v="3395" actId="1035"/>
          <ac:spMkLst>
            <pc:docMk/>
            <pc:sldMk cId="2318162372" sldId="2144328266"/>
            <ac:spMk id="19" creationId="{CD1A7E87-3034-79D8-D436-67F0ECC59114}"/>
          </ac:spMkLst>
        </pc:spChg>
        <pc:spChg chg="add mod">
          <ac:chgData name="Karolina Guillen" userId="c1c08796-a0be-47c6-af52-5d31fd96ec50" providerId="ADAL" clId="{896C2CAE-EE18-450F-861D-9C95CA46E440}" dt="2023-03-20T14:08:07.077" v="3395" actId="1035"/>
          <ac:spMkLst>
            <pc:docMk/>
            <pc:sldMk cId="2318162372" sldId="2144328266"/>
            <ac:spMk id="20" creationId="{2ACC0ED1-8BA8-8377-09FC-715B0F0C2FF7}"/>
          </ac:spMkLst>
        </pc:spChg>
        <pc:spChg chg="add mod">
          <ac:chgData name="Karolina Guillen" userId="c1c08796-a0be-47c6-af52-5d31fd96ec50" providerId="ADAL" clId="{896C2CAE-EE18-450F-861D-9C95CA46E440}" dt="2023-03-20T14:08:07.077" v="3395" actId="1035"/>
          <ac:spMkLst>
            <pc:docMk/>
            <pc:sldMk cId="2318162372" sldId="2144328266"/>
            <ac:spMk id="21" creationId="{395A7DDE-715C-9B79-218E-79688E643C33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22" creationId="{F41EBF1A-D9CF-3F84-EAA4-33618EFE1745}"/>
          </ac:spMkLst>
        </pc:spChg>
        <pc:spChg chg="add del mod">
          <ac:chgData name="Karolina Guillen" userId="c1c08796-a0be-47c6-af52-5d31fd96ec50" providerId="ADAL" clId="{896C2CAE-EE18-450F-861D-9C95CA46E440}" dt="2023-03-20T13:48:09.905" v="3278" actId="1036"/>
          <ac:spMkLst>
            <pc:docMk/>
            <pc:sldMk cId="2318162372" sldId="2144328266"/>
            <ac:spMk id="23" creationId="{D09BA585-AE21-49AC-972B-335321EEFEB2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24" creationId="{29F52C3D-9402-0289-011B-B46F3106546B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25" creationId="{79479B55-3C96-D959-7F82-9B9FA78F1F95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26" creationId="{09FA13DF-BE55-1850-7D00-21BADE5BE4B3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27" creationId="{B096B33B-D6B7-8539-9E20-3BA062E07FB7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28" creationId="{5F767719-9AA8-47F8-6EFC-F0B77E11BF17}"/>
          </ac:spMkLst>
        </pc:spChg>
        <pc:spChg chg="add mod">
          <ac:chgData name="Karolina Guillen" userId="c1c08796-a0be-47c6-af52-5d31fd96ec50" providerId="ADAL" clId="{896C2CAE-EE18-450F-861D-9C95CA46E440}" dt="2023-03-08T18:52:24.504" v="957" actId="1076"/>
          <ac:spMkLst>
            <pc:docMk/>
            <pc:sldMk cId="2318162372" sldId="2144328266"/>
            <ac:spMk id="28" creationId="{C3C6017D-6091-6BF7-BE05-EFC1542577D5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29" creationId="{3F713F6D-11C7-0B50-4531-F723AB3C857C}"/>
          </ac:spMkLst>
        </pc:spChg>
        <pc:spChg chg="add mod">
          <ac:chgData name="Karolina Guillen" userId="c1c08796-a0be-47c6-af52-5d31fd96ec50" providerId="ADAL" clId="{896C2CAE-EE18-450F-861D-9C95CA46E440}" dt="2023-03-08T18:52:52.235" v="1013" actId="403"/>
          <ac:spMkLst>
            <pc:docMk/>
            <pc:sldMk cId="2318162372" sldId="2144328266"/>
            <ac:spMk id="29" creationId="{74CE5156-18E4-C404-A36C-4891854BF4E6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30" creationId="{F86DC1D3-9A0A-E0EC-905B-1CE5F40B1419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31" creationId="{164A2DBB-E798-E3A3-9D78-0EA0CCD51B17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32" creationId="{F05B5E7A-6E54-1457-BB18-95CD86109B4F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33" creationId="{803D2914-80A5-4609-B914-FBAA6B4C23CB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34" creationId="{B87A1AF2-9CBB-5997-FBB4-6D1B66537A0C}"/>
          </ac:spMkLst>
        </pc:spChg>
        <pc:spChg chg="add del mod">
          <ac:chgData name="Karolina Guillen" userId="c1c08796-a0be-47c6-af52-5d31fd96ec50" providerId="ADAL" clId="{896C2CAE-EE18-450F-861D-9C95CA46E440}" dt="2023-03-20T13:58:30.959" v="3279" actId="14100"/>
          <ac:spMkLst>
            <pc:docMk/>
            <pc:sldMk cId="2318162372" sldId="2144328266"/>
            <ac:spMk id="36" creationId="{6CCB73D3-A3FF-7332-C55C-AD55DA9B8BCD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38" creationId="{A309D1F2-38A2-74F7-E30C-D8D46AFF163C}"/>
          </ac:spMkLst>
        </pc:spChg>
        <pc:spChg chg="del">
          <ac:chgData name="Karolina Guillen" userId="c1c08796-a0be-47c6-af52-5d31fd96ec50" providerId="ADAL" clId="{896C2CAE-EE18-450F-861D-9C95CA46E440}" dt="2023-03-08T18:47:13.272" v="670" actId="478"/>
          <ac:spMkLst>
            <pc:docMk/>
            <pc:sldMk cId="2318162372" sldId="2144328266"/>
            <ac:spMk id="40" creationId="{2678A0EC-7E2E-4468-82BB-3CB5C6E45C0A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40" creationId="{C1C7D25B-F90C-3B35-4033-8FC2D1F7257F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42" creationId="{2FF0DE2F-06CD-CEB5-BC39-CDBDDECC7423}"/>
          </ac:spMkLst>
        </pc:spChg>
        <pc:spChg chg="del">
          <ac:chgData name="Karolina Guillen" userId="c1c08796-a0be-47c6-af52-5d31fd96ec50" providerId="ADAL" clId="{896C2CAE-EE18-450F-861D-9C95CA46E440}" dt="2023-03-08T18:46:55.868" v="667" actId="478"/>
          <ac:spMkLst>
            <pc:docMk/>
            <pc:sldMk cId="2318162372" sldId="2144328266"/>
            <ac:spMk id="42" creationId="{3714BB96-7187-4A29-A0CC-AEF77A09FCFA}"/>
          </ac:spMkLst>
        </pc:spChg>
        <pc:spChg chg="del">
          <ac:chgData name="Karolina Guillen" userId="c1c08796-a0be-47c6-af52-5d31fd96ec50" providerId="ADAL" clId="{896C2CAE-EE18-450F-861D-9C95CA46E440}" dt="2023-03-08T18:46:55.868" v="667" actId="478"/>
          <ac:spMkLst>
            <pc:docMk/>
            <pc:sldMk cId="2318162372" sldId="2144328266"/>
            <ac:spMk id="44" creationId="{FBD1E9BD-0005-40DF-B3F1-AB989868890A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44" creationId="{FD52F5FE-DD3C-58EF-C512-1937C1EE05B8}"/>
          </ac:spMkLst>
        </pc:spChg>
        <pc:spChg chg="del">
          <ac:chgData name="Karolina Guillen" userId="c1c08796-a0be-47c6-af52-5d31fd96ec50" providerId="ADAL" clId="{896C2CAE-EE18-450F-861D-9C95CA46E440}" dt="2023-03-08T18:46:55.868" v="667" actId="478"/>
          <ac:spMkLst>
            <pc:docMk/>
            <pc:sldMk cId="2318162372" sldId="2144328266"/>
            <ac:spMk id="45" creationId="{39D8CF57-D1B0-4651-9B4A-71A5C775DC48}"/>
          </ac:spMkLst>
        </pc:spChg>
        <pc:spChg chg="add 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45" creationId="{BD789F21-AC6F-5BDD-5A99-B60D890B6AA6}"/>
          </ac:spMkLst>
        </pc:spChg>
        <pc:spChg chg="mod">
          <ac:chgData name="Karolina Guillen" userId="c1c08796-a0be-47c6-af52-5d31fd96ec50" providerId="ADAL" clId="{896C2CAE-EE18-450F-861D-9C95CA46E440}" dt="2023-03-08T18:45:00.663" v="593" actId="20577"/>
          <ac:spMkLst>
            <pc:docMk/>
            <pc:sldMk cId="2318162372" sldId="2144328266"/>
            <ac:spMk id="46" creationId="{6EFBC075-D993-425C-B2BE-15995E97855E}"/>
          </ac:spMkLst>
        </pc:spChg>
        <pc:spChg chg="add del mod">
          <ac:chgData name="Karolina Guillen" userId="c1c08796-a0be-47c6-af52-5d31fd96ec50" providerId="ADAL" clId="{896C2CAE-EE18-450F-861D-9C95CA46E440}" dt="2023-03-20T13:47:51.795" v="3269" actId="1035"/>
          <ac:spMkLst>
            <pc:docMk/>
            <pc:sldMk cId="2318162372" sldId="2144328266"/>
            <ac:spMk id="47" creationId="{59C5FF05-C894-4675-B1D0-32F8AD301BF4}"/>
          </ac:spMkLst>
        </pc:spChg>
        <pc:spChg chg="add del mod">
          <ac:chgData name="Karolina Guillen" userId="c1c08796-a0be-47c6-af52-5d31fd96ec50" providerId="ADAL" clId="{896C2CAE-EE18-450F-861D-9C95CA46E440}" dt="2023-03-20T13:47:51.795" v="3269" actId="1035"/>
          <ac:spMkLst>
            <pc:docMk/>
            <pc:sldMk cId="2318162372" sldId="2144328266"/>
            <ac:spMk id="48" creationId="{C9F44EA0-C4EA-439A-AF83-5CC097077617}"/>
          </ac:spMkLst>
        </pc:spChg>
        <pc:spChg chg="add del mod">
          <ac:chgData name="Karolina Guillen" userId="c1c08796-a0be-47c6-af52-5d31fd96ec50" providerId="ADAL" clId="{896C2CAE-EE18-450F-861D-9C95CA46E440}" dt="2023-03-20T13:47:51.795" v="3269" actId="1035"/>
          <ac:spMkLst>
            <pc:docMk/>
            <pc:sldMk cId="2318162372" sldId="2144328266"/>
            <ac:spMk id="49" creationId="{87F9ED12-52FF-4E0D-B991-B910465D3BFA}"/>
          </ac:spMkLst>
        </pc:spChg>
        <pc:spChg chg="mod">
          <ac:chgData name="Karolina Guillen" userId="c1c08796-a0be-47c6-af52-5d31fd96ec50" providerId="ADAL" clId="{896C2CAE-EE18-450F-861D-9C95CA46E440}" dt="2023-03-20T14:08:15.109" v="3401" actId="1036"/>
          <ac:spMkLst>
            <pc:docMk/>
            <pc:sldMk cId="2318162372" sldId="2144328266"/>
            <ac:spMk id="50" creationId="{E5109520-FB33-48F4-9949-36EA102B7303}"/>
          </ac:spMkLst>
        </pc:spChg>
        <pc:spChg chg="del">
          <ac:chgData name="Karolina Guillen" userId="c1c08796-a0be-47c6-af52-5d31fd96ec50" providerId="ADAL" clId="{896C2CAE-EE18-450F-861D-9C95CA46E440}" dt="2023-03-08T18:47:15.240" v="671" actId="478"/>
          <ac:spMkLst>
            <pc:docMk/>
            <pc:sldMk cId="2318162372" sldId="2144328266"/>
            <ac:spMk id="53" creationId="{AD810681-D6CD-4158-9844-F16BFE0B3CE8}"/>
          </ac:spMkLst>
        </pc:spChg>
        <pc:spChg chg="del">
          <ac:chgData name="Karolina Guillen" userId="c1c08796-a0be-47c6-af52-5d31fd96ec50" providerId="ADAL" clId="{896C2CAE-EE18-450F-861D-9C95CA46E440}" dt="2023-03-08T18:47:01.068" v="668" actId="478"/>
          <ac:spMkLst>
            <pc:docMk/>
            <pc:sldMk cId="2318162372" sldId="2144328266"/>
            <ac:spMk id="55" creationId="{22510724-D6DD-46AA-BC75-0EC769C9F698}"/>
          </ac:spMkLst>
        </pc:spChg>
        <pc:spChg chg="del">
          <ac:chgData name="Karolina Guillen" userId="c1c08796-a0be-47c6-af52-5d31fd96ec50" providerId="ADAL" clId="{896C2CAE-EE18-450F-861D-9C95CA46E440}" dt="2023-03-08T18:47:01.068" v="668" actId="478"/>
          <ac:spMkLst>
            <pc:docMk/>
            <pc:sldMk cId="2318162372" sldId="2144328266"/>
            <ac:spMk id="56" creationId="{38727777-F9C6-4B87-9ED3-DB352B0343A3}"/>
          </ac:spMkLst>
        </pc:spChg>
        <pc:spChg chg="del">
          <ac:chgData name="Karolina Guillen" userId="c1c08796-a0be-47c6-af52-5d31fd96ec50" providerId="ADAL" clId="{896C2CAE-EE18-450F-861D-9C95CA46E440}" dt="2023-03-08T18:47:01.068" v="668" actId="478"/>
          <ac:spMkLst>
            <pc:docMk/>
            <pc:sldMk cId="2318162372" sldId="2144328266"/>
            <ac:spMk id="57" creationId="{E58165D6-D1F1-411F-974A-CDE3CF5B16CE}"/>
          </ac:spMkLst>
        </pc:spChg>
        <pc:spChg chg="del">
          <ac:chgData name="Karolina Guillen" userId="c1c08796-a0be-47c6-af52-5d31fd96ec50" providerId="ADAL" clId="{896C2CAE-EE18-450F-861D-9C95CA46E440}" dt="2023-03-08T18:47:01.068" v="668" actId="478"/>
          <ac:spMkLst>
            <pc:docMk/>
            <pc:sldMk cId="2318162372" sldId="2144328266"/>
            <ac:spMk id="58" creationId="{585C7E26-3808-42A1-A69B-946C5ADE4EAF}"/>
          </ac:spMkLst>
        </pc:spChg>
        <pc:spChg chg="del">
          <ac:chgData name="Karolina Guillen" userId="c1c08796-a0be-47c6-af52-5d31fd96ec50" providerId="ADAL" clId="{896C2CAE-EE18-450F-861D-9C95CA46E440}" dt="2023-03-08T18:47:38.238" v="676" actId="478"/>
          <ac:spMkLst>
            <pc:docMk/>
            <pc:sldMk cId="2318162372" sldId="2144328266"/>
            <ac:spMk id="63" creationId="{95B41D49-AA12-461E-BB55-447E5C603E4B}"/>
          </ac:spMkLst>
        </pc:spChg>
        <pc:spChg chg="del">
          <ac:chgData name="Karolina Guillen" userId="c1c08796-a0be-47c6-af52-5d31fd96ec50" providerId="ADAL" clId="{896C2CAE-EE18-450F-861D-9C95CA46E440}" dt="2023-03-08T18:47:38.238" v="676" actId="478"/>
          <ac:spMkLst>
            <pc:docMk/>
            <pc:sldMk cId="2318162372" sldId="2144328266"/>
            <ac:spMk id="64" creationId="{84D2AEC7-225F-49D8-B159-E8D63F86E783}"/>
          </ac:spMkLst>
        </pc:spChg>
        <pc:spChg chg="del">
          <ac:chgData name="Karolina Guillen" userId="c1c08796-a0be-47c6-af52-5d31fd96ec50" providerId="ADAL" clId="{896C2CAE-EE18-450F-861D-9C95CA46E440}" dt="2023-03-08T18:47:38.238" v="676" actId="478"/>
          <ac:spMkLst>
            <pc:docMk/>
            <pc:sldMk cId="2318162372" sldId="2144328266"/>
            <ac:spMk id="65" creationId="{589DCC8C-54FF-4D9B-9371-2F88A31C95D4}"/>
          </ac:spMkLst>
        </pc:spChg>
        <pc:spChg chg="del">
          <ac:chgData name="Karolina Guillen" userId="c1c08796-a0be-47c6-af52-5d31fd96ec50" providerId="ADAL" clId="{896C2CAE-EE18-450F-861D-9C95CA46E440}" dt="2023-03-08T18:47:38.238" v="676" actId="478"/>
          <ac:spMkLst>
            <pc:docMk/>
            <pc:sldMk cId="2318162372" sldId="2144328266"/>
            <ac:spMk id="66" creationId="{39EC5DFF-E265-4C4F-B534-173E2B29FC6A}"/>
          </ac:spMkLst>
        </pc:spChg>
        <pc:spChg chg="del">
          <ac:chgData name="Karolina Guillen" userId="c1c08796-a0be-47c6-af52-5d31fd96ec50" providerId="ADAL" clId="{896C2CAE-EE18-450F-861D-9C95CA46E440}" dt="2023-03-08T18:47:38.238" v="676" actId="478"/>
          <ac:spMkLst>
            <pc:docMk/>
            <pc:sldMk cId="2318162372" sldId="2144328266"/>
            <ac:spMk id="67" creationId="{DAE7B5E6-D8DB-4285-9D2F-E25ADE64A6C2}"/>
          </ac:spMkLst>
        </pc:spChg>
        <pc:spChg chg="del mod">
          <ac:chgData name="Karolina Guillen" userId="c1c08796-a0be-47c6-af52-5d31fd96ec50" providerId="ADAL" clId="{896C2CAE-EE18-450F-861D-9C95CA46E440}" dt="2023-03-08T18:47:59.788" v="703" actId="478"/>
          <ac:spMkLst>
            <pc:docMk/>
            <pc:sldMk cId="2318162372" sldId="2144328266"/>
            <ac:spMk id="68" creationId="{DD646432-1BCB-4D6C-845E-B859EF90A558}"/>
          </ac:spMkLst>
        </pc:spChg>
        <pc:spChg chg="del">
          <ac:chgData name="Karolina Guillen" userId="c1c08796-a0be-47c6-af52-5d31fd96ec50" providerId="ADAL" clId="{896C2CAE-EE18-450F-861D-9C95CA46E440}" dt="2023-03-08T18:47:38.238" v="676" actId="478"/>
          <ac:spMkLst>
            <pc:docMk/>
            <pc:sldMk cId="2318162372" sldId="2144328266"/>
            <ac:spMk id="69" creationId="{2C713A94-7314-42C1-A0CB-DFEB0CB92187}"/>
          </ac:spMkLst>
        </pc:spChg>
        <pc:spChg chg="del">
          <ac:chgData name="Karolina Guillen" userId="c1c08796-a0be-47c6-af52-5d31fd96ec50" providerId="ADAL" clId="{896C2CAE-EE18-450F-861D-9C95CA46E440}" dt="2023-03-08T18:47:38.238" v="676" actId="478"/>
          <ac:spMkLst>
            <pc:docMk/>
            <pc:sldMk cId="2318162372" sldId="2144328266"/>
            <ac:spMk id="70" creationId="{33278F67-053C-4993-BF5D-21CBCD12CE07}"/>
          </ac:spMkLst>
        </pc:spChg>
        <pc:spChg chg="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71" creationId="{5D6387E2-60CC-49AB-897C-9EE42914635E}"/>
          </ac:spMkLst>
        </pc:spChg>
        <pc:spChg chg="del">
          <ac:chgData name="Karolina Guillen" userId="c1c08796-a0be-47c6-af52-5d31fd96ec50" providerId="ADAL" clId="{896C2CAE-EE18-450F-861D-9C95CA46E440}" dt="2023-03-08T18:47:16.719" v="672" actId="478"/>
          <ac:spMkLst>
            <pc:docMk/>
            <pc:sldMk cId="2318162372" sldId="2144328266"/>
            <ac:spMk id="72" creationId="{04961255-F596-4FC4-9477-2692DE9FF026}"/>
          </ac:spMkLst>
        </pc:spChg>
        <pc:spChg chg="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73" creationId="{EF15551E-45AF-47BC-9E8F-7948EA3AC9E5}"/>
          </ac:spMkLst>
        </pc:spChg>
        <pc:spChg chg="del">
          <ac:chgData name="Karolina Guillen" userId="c1c08796-a0be-47c6-af52-5d31fd96ec50" providerId="ADAL" clId="{896C2CAE-EE18-450F-861D-9C95CA46E440}" dt="2023-03-08T18:47:18.152" v="673" actId="478"/>
          <ac:spMkLst>
            <pc:docMk/>
            <pc:sldMk cId="2318162372" sldId="2144328266"/>
            <ac:spMk id="74" creationId="{3A67D731-3136-43A4-A1B2-DFEF94DD9374}"/>
          </ac:spMkLst>
        </pc:spChg>
        <pc:spChg chg="add del mod">
          <ac:chgData name="Karolina Guillen" userId="c1c08796-a0be-47c6-af52-5d31fd96ec50" providerId="ADAL" clId="{896C2CAE-EE18-450F-861D-9C95CA46E440}" dt="2023-03-20T13:48:09.905" v="3278" actId="1036"/>
          <ac:spMkLst>
            <pc:docMk/>
            <pc:sldMk cId="2318162372" sldId="2144328266"/>
            <ac:spMk id="77" creationId="{D2FC1040-CC11-47C6-9E55-753E7BBFA421}"/>
          </ac:spMkLst>
        </pc:spChg>
        <pc:spChg chg="mod">
          <ac:chgData name="Karolina Guillen" userId="c1c08796-a0be-47c6-af52-5d31fd96ec50" providerId="ADAL" clId="{896C2CAE-EE18-450F-861D-9C95CA46E440}" dt="2023-03-20T14:08:07.077" v="3395" actId="1035"/>
          <ac:spMkLst>
            <pc:docMk/>
            <pc:sldMk cId="2318162372" sldId="2144328266"/>
            <ac:spMk id="78" creationId="{E9246024-C6DE-487B-9D06-B9A27ACECD42}"/>
          </ac:spMkLst>
        </pc:spChg>
        <pc:spChg chg="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79" creationId="{ED96074F-D194-478C-82FB-B9AB0ACB20D2}"/>
          </ac:spMkLst>
        </pc:spChg>
        <pc:spChg chg="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80" creationId="{3B34CBAC-0286-4D6A-B5CB-AD8A88F12E65}"/>
          </ac:spMkLst>
        </pc:spChg>
        <pc:spChg chg="add del mod">
          <ac:chgData name="Karolina Guillen" userId="c1c08796-a0be-47c6-af52-5d31fd96ec50" providerId="ADAL" clId="{896C2CAE-EE18-450F-861D-9C95CA46E440}" dt="2023-03-20T13:48:09.905" v="3278" actId="1036"/>
          <ac:spMkLst>
            <pc:docMk/>
            <pc:sldMk cId="2318162372" sldId="2144328266"/>
            <ac:spMk id="81" creationId="{6DEE8AE8-6613-4488-9F73-B0476555FC48}"/>
          </ac:spMkLst>
        </pc:spChg>
        <pc:spChg chg="mod">
          <ac:chgData name="Karolina Guillen" userId="c1c08796-a0be-47c6-af52-5d31fd96ec50" providerId="ADAL" clId="{896C2CAE-EE18-450F-861D-9C95CA46E440}" dt="2023-03-20T14:08:07.077" v="3395" actId="1035"/>
          <ac:spMkLst>
            <pc:docMk/>
            <pc:sldMk cId="2318162372" sldId="2144328266"/>
            <ac:spMk id="82" creationId="{1B760A36-A409-4870-B012-8E220640EE7F}"/>
          </ac:spMkLst>
        </pc:spChg>
        <pc:spChg chg="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83" creationId="{5321E507-EB48-4119-BAA8-B868F558BC5C}"/>
          </ac:spMkLst>
        </pc:spChg>
        <pc:spChg chg="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84" creationId="{6F3DB74B-7C02-4A4F-A249-765C653709E7}"/>
          </ac:spMkLst>
        </pc:spChg>
        <pc:spChg chg="add del mod">
          <ac:chgData name="Karolina Guillen" userId="c1c08796-a0be-47c6-af52-5d31fd96ec50" providerId="ADAL" clId="{896C2CAE-EE18-450F-861D-9C95CA46E440}" dt="2023-03-20T13:48:09.905" v="3278" actId="1036"/>
          <ac:spMkLst>
            <pc:docMk/>
            <pc:sldMk cId="2318162372" sldId="2144328266"/>
            <ac:spMk id="85" creationId="{966CE8A1-5B68-4B04-82F1-CF106EF4CB3E}"/>
          </ac:spMkLst>
        </pc:spChg>
        <pc:spChg chg="mod">
          <ac:chgData name="Karolina Guillen" userId="c1c08796-a0be-47c6-af52-5d31fd96ec50" providerId="ADAL" clId="{896C2CAE-EE18-450F-861D-9C95CA46E440}" dt="2023-03-20T14:08:07.077" v="3395" actId="1035"/>
          <ac:spMkLst>
            <pc:docMk/>
            <pc:sldMk cId="2318162372" sldId="2144328266"/>
            <ac:spMk id="86" creationId="{4272A5DF-BA0D-4289-A591-C1694D8E84D0}"/>
          </ac:spMkLst>
        </pc:spChg>
        <pc:spChg chg="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87" creationId="{16F9E3F2-A328-4B06-9ED4-B5DA01F351C5}"/>
          </ac:spMkLst>
        </pc:spChg>
        <pc:spChg chg="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88" creationId="{D618B2F0-BA7A-42EA-AAD0-49AB3E5B46D1}"/>
          </ac:spMkLst>
        </pc:spChg>
        <pc:spChg chg="add mod">
          <ac:chgData name="Karolina Guillen" userId="c1c08796-a0be-47c6-af52-5d31fd96ec50" providerId="ADAL" clId="{896C2CAE-EE18-450F-861D-9C95CA46E440}" dt="2023-03-20T14:10:49.588" v="3506" actId="207"/>
          <ac:spMkLst>
            <pc:docMk/>
            <pc:sldMk cId="2318162372" sldId="2144328266"/>
            <ac:spMk id="89" creationId="{B8E8C430-B9C8-D352-DBEA-E96C241C0632}"/>
          </ac:spMkLst>
        </pc:spChg>
        <pc:spChg chg="add del mod">
          <ac:chgData name="Karolina Guillen" userId="c1c08796-a0be-47c6-af52-5d31fd96ec50" providerId="ADAL" clId="{896C2CAE-EE18-450F-861D-9C95CA46E440}" dt="2023-03-20T13:47:51.795" v="3269" actId="1035"/>
          <ac:spMkLst>
            <pc:docMk/>
            <pc:sldMk cId="2318162372" sldId="2144328266"/>
            <ac:spMk id="90" creationId="{A8D409D6-CE6B-4701-B88D-4C5D00D6AF2B}"/>
          </ac:spMkLst>
        </pc:spChg>
        <pc:spChg chg="add mod">
          <ac:chgData name="Karolina Guillen" userId="c1c08796-a0be-47c6-af52-5d31fd96ec50" providerId="ADAL" clId="{896C2CAE-EE18-450F-861D-9C95CA46E440}" dt="2023-03-20T14:11:00.526" v="3509" actId="207"/>
          <ac:spMkLst>
            <pc:docMk/>
            <pc:sldMk cId="2318162372" sldId="2144328266"/>
            <ac:spMk id="91" creationId="{7D1FC766-61B2-C923-A795-C11EC84B1FBD}"/>
          </ac:spMkLst>
        </pc:spChg>
        <pc:spChg chg="del">
          <ac:chgData name="Karolina Guillen" userId="c1c08796-a0be-47c6-af52-5d31fd96ec50" providerId="ADAL" clId="{896C2CAE-EE18-450F-861D-9C95CA46E440}" dt="2023-03-08T18:47:09.452" v="669" actId="478"/>
          <ac:spMkLst>
            <pc:docMk/>
            <pc:sldMk cId="2318162372" sldId="2144328266"/>
            <ac:spMk id="91" creationId="{89846F93-ABD9-41B1-BC79-A0C2349B91D9}"/>
          </ac:spMkLst>
        </pc:spChg>
        <pc:spChg chg="del">
          <ac:chgData name="Karolina Guillen" userId="c1c08796-a0be-47c6-af52-5d31fd96ec50" providerId="ADAL" clId="{896C2CAE-EE18-450F-861D-9C95CA46E440}" dt="2023-03-08T18:47:09.452" v="669" actId="478"/>
          <ac:spMkLst>
            <pc:docMk/>
            <pc:sldMk cId="2318162372" sldId="2144328266"/>
            <ac:spMk id="92" creationId="{4CB34029-F5CB-4EA2-8813-5C9F242202CF}"/>
          </ac:spMkLst>
        </pc:spChg>
        <pc:spChg chg="add mod">
          <ac:chgData name="Karolina Guillen" userId="c1c08796-a0be-47c6-af52-5d31fd96ec50" providerId="ADAL" clId="{896C2CAE-EE18-450F-861D-9C95CA46E440}" dt="2023-03-20T14:11:00.526" v="3509" actId="207"/>
          <ac:spMkLst>
            <pc:docMk/>
            <pc:sldMk cId="2318162372" sldId="2144328266"/>
            <ac:spMk id="92" creationId="{85FFC7A9-4A17-7B6E-AB23-B4A2C138D9FE}"/>
          </ac:spMkLst>
        </pc:spChg>
        <pc:spChg chg="add mod">
          <ac:chgData name="Karolina Guillen" userId="c1c08796-a0be-47c6-af52-5d31fd96ec50" providerId="ADAL" clId="{896C2CAE-EE18-450F-861D-9C95CA46E440}" dt="2023-03-20T14:11:00.526" v="3509" actId="207"/>
          <ac:spMkLst>
            <pc:docMk/>
            <pc:sldMk cId="2318162372" sldId="2144328266"/>
            <ac:spMk id="93" creationId="{20119B02-E555-8829-8E1D-53923A5CE4BA}"/>
          </ac:spMkLst>
        </pc:spChg>
        <pc:spChg chg="del">
          <ac:chgData name="Karolina Guillen" userId="c1c08796-a0be-47c6-af52-5d31fd96ec50" providerId="ADAL" clId="{896C2CAE-EE18-450F-861D-9C95CA46E440}" dt="2023-03-08T18:47:09.452" v="669" actId="478"/>
          <ac:spMkLst>
            <pc:docMk/>
            <pc:sldMk cId="2318162372" sldId="2144328266"/>
            <ac:spMk id="93" creationId="{8D738627-9182-421A-9CD0-5798753D933D}"/>
          </ac:spMkLst>
        </pc:spChg>
        <pc:spChg chg="del">
          <ac:chgData name="Karolina Guillen" userId="c1c08796-a0be-47c6-af52-5d31fd96ec50" providerId="ADAL" clId="{896C2CAE-EE18-450F-861D-9C95CA46E440}" dt="2023-03-08T18:47:09.452" v="669" actId="478"/>
          <ac:spMkLst>
            <pc:docMk/>
            <pc:sldMk cId="2318162372" sldId="2144328266"/>
            <ac:spMk id="94" creationId="{9444357A-D236-4F99-B8E7-EA1018E87411}"/>
          </ac:spMkLst>
        </pc:spChg>
        <pc:spChg chg="add mod">
          <ac:chgData name="Karolina Guillen" userId="c1c08796-a0be-47c6-af52-5d31fd96ec50" providerId="ADAL" clId="{896C2CAE-EE18-450F-861D-9C95CA46E440}" dt="2023-03-20T14:11:00.526" v="3509" actId="207"/>
          <ac:spMkLst>
            <pc:docMk/>
            <pc:sldMk cId="2318162372" sldId="2144328266"/>
            <ac:spMk id="94" creationId="{AD9BA9AA-348B-0CB9-FF78-D74DDC52F97F}"/>
          </ac:spMkLst>
        </pc:spChg>
        <pc:spChg chg="add del mod">
          <ac:chgData name="Karolina Guillen" userId="c1c08796-a0be-47c6-af52-5d31fd96ec50" providerId="ADAL" clId="{896C2CAE-EE18-450F-861D-9C95CA46E440}" dt="2023-03-20T13:59:17.778" v="3281" actId="12788"/>
          <ac:spMkLst>
            <pc:docMk/>
            <pc:sldMk cId="2318162372" sldId="2144328266"/>
            <ac:spMk id="95" creationId="{5ABBF44F-F355-4D33-8D3E-E599FD3C8ED1}"/>
          </ac:spMkLst>
        </pc:spChg>
        <pc:spChg chg="mod">
          <ac:chgData name="Karolina Guillen" userId="c1c08796-a0be-47c6-af52-5d31fd96ec50" providerId="ADAL" clId="{896C2CAE-EE18-450F-861D-9C95CA46E440}" dt="2023-03-20T14:08:07.077" v="3395" actId="1035"/>
          <ac:spMkLst>
            <pc:docMk/>
            <pc:sldMk cId="2318162372" sldId="2144328266"/>
            <ac:spMk id="96" creationId="{F089792C-A7C0-4543-BE70-47C66AFCE641}"/>
          </ac:spMkLst>
        </pc:spChg>
        <pc:spChg chg="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97" creationId="{5410594B-33A7-4C5A-BCC2-28315C083BBF}"/>
          </ac:spMkLst>
        </pc:spChg>
        <pc:spChg chg="mod">
          <ac:chgData name="Karolina Guillen" userId="c1c08796-a0be-47c6-af52-5d31fd96ec50" providerId="ADAL" clId="{896C2CAE-EE18-450F-861D-9C95CA46E440}" dt="2023-03-20T14:09:52.905" v="3496" actId="1035"/>
          <ac:spMkLst>
            <pc:docMk/>
            <pc:sldMk cId="2318162372" sldId="2144328266"/>
            <ac:spMk id="98" creationId="{47967550-940C-4CF8-A8AC-B5314C6988ED}"/>
          </ac:spMkLst>
        </pc:spChg>
        <pc:spChg chg="add mod">
          <ac:chgData name="Karolina Guillen" userId="c1c08796-a0be-47c6-af52-5d31fd96ec50" providerId="ADAL" clId="{896C2CAE-EE18-450F-861D-9C95CA46E440}" dt="2023-03-20T14:11:00.526" v="3509" actId="207"/>
          <ac:spMkLst>
            <pc:docMk/>
            <pc:sldMk cId="2318162372" sldId="2144328266"/>
            <ac:spMk id="99" creationId="{6968FC0E-727C-9ABA-89B4-08D3F2F05531}"/>
          </ac:spMkLst>
        </pc:spChg>
        <pc:spChg chg="add mod">
          <ac:chgData name="Karolina Guillen" userId="c1c08796-a0be-47c6-af52-5d31fd96ec50" providerId="ADAL" clId="{896C2CAE-EE18-450F-861D-9C95CA46E440}" dt="2023-03-20T14:11:00.526" v="3509" actId="207"/>
          <ac:spMkLst>
            <pc:docMk/>
            <pc:sldMk cId="2318162372" sldId="2144328266"/>
            <ac:spMk id="101" creationId="{8169B882-12CE-357C-5B55-BBD336203EC1}"/>
          </ac:spMkLst>
        </pc:spChg>
        <pc:spChg chg="add mod">
          <ac:chgData name="Karolina Guillen" userId="c1c08796-a0be-47c6-af52-5d31fd96ec50" providerId="ADAL" clId="{896C2CAE-EE18-450F-861D-9C95CA46E440}" dt="2023-03-20T14:11:00.526" v="3509" actId="207"/>
          <ac:spMkLst>
            <pc:docMk/>
            <pc:sldMk cId="2318162372" sldId="2144328266"/>
            <ac:spMk id="103" creationId="{7CA0AEF3-BB79-F5F2-2282-098B74EFFFF0}"/>
          </ac:spMkLst>
        </pc:spChg>
        <pc:spChg chg="del">
          <ac:chgData name="Karolina Guillen" userId="c1c08796-a0be-47c6-af52-5d31fd96ec50" providerId="ADAL" clId="{896C2CAE-EE18-450F-861D-9C95CA46E440}" dt="2023-03-08T18:44:19.293" v="537" actId="478"/>
          <ac:spMkLst>
            <pc:docMk/>
            <pc:sldMk cId="2318162372" sldId="2144328266"/>
            <ac:spMk id="104" creationId="{6850AF22-2C9B-439F-94C7-13C55479EFAA}"/>
          </ac:spMkLst>
        </pc:spChg>
        <pc:spChg chg="add mod">
          <ac:chgData name="Karolina Guillen" userId="c1c08796-a0be-47c6-af52-5d31fd96ec50" providerId="ADAL" clId="{896C2CAE-EE18-450F-861D-9C95CA46E440}" dt="2023-03-20T14:11:00.526" v="3509" actId="207"/>
          <ac:spMkLst>
            <pc:docMk/>
            <pc:sldMk cId="2318162372" sldId="2144328266"/>
            <ac:spMk id="104" creationId="{C5640368-7987-0CCF-201B-2EF56C2733D5}"/>
          </ac:spMkLst>
        </pc:spChg>
        <pc:spChg chg="del">
          <ac:chgData name="Karolina Guillen" userId="c1c08796-a0be-47c6-af52-5d31fd96ec50" providerId="ADAL" clId="{896C2CAE-EE18-450F-861D-9C95CA46E440}" dt="2023-03-08T18:44:22.525" v="539" actId="478"/>
          <ac:spMkLst>
            <pc:docMk/>
            <pc:sldMk cId="2318162372" sldId="2144328266"/>
            <ac:spMk id="107" creationId="{AA754854-DB93-4038-B8AD-30B648F47C79}"/>
          </ac:spMkLst>
        </pc:spChg>
        <pc:grpChg chg="add mod">
          <ac:chgData name="Karolina Guillen" userId="c1c08796-a0be-47c6-af52-5d31fd96ec50" providerId="ADAL" clId="{896C2CAE-EE18-450F-861D-9C95CA46E440}" dt="2023-03-20T13:59:25.570" v="3283" actId="164"/>
          <ac:grpSpMkLst>
            <pc:docMk/>
            <pc:sldMk cId="2318162372" sldId="2144328266"/>
            <ac:grpSpMk id="51" creationId="{E5487438-FB46-70EB-53F0-D6B5C0C3959E}"/>
          </ac:grpSpMkLst>
        </pc:grpChg>
        <pc:picChg chg="add del mod">
          <ac:chgData name="Karolina Guillen" userId="c1c08796-a0be-47c6-af52-5d31fd96ec50" providerId="ADAL" clId="{896C2CAE-EE18-450F-861D-9C95CA46E440}" dt="2023-03-20T14:08:56.114" v="3449" actId="14100"/>
          <ac:picMkLst>
            <pc:docMk/>
            <pc:sldMk cId="2318162372" sldId="2144328266"/>
            <ac:picMk id="35" creationId="{4F7D4249-A392-83E7-BB53-51C06E49399C}"/>
          </ac:picMkLst>
        </pc:picChg>
        <pc:picChg chg="mod">
          <ac:chgData name="Karolina Guillen" userId="c1c08796-a0be-47c6-af52-5d31fd96ec50" providerId="ADAL" clId="{896C2CAE-EE18-450F-861D-9C95CA46E440}" dt="2023-03-20T14:08:51.802" v="3447" actId="14100"/>
          <ac:picMkLst>
            <pc:docMk/>
            <pc:sldMk cId="2318162372" sldId="2144328266"/>
            <ac:picMk id="37" creationId="{8BA3A368-C94B-B4D8-5F1E-310B6DEF2AA8}"/>
          </ac:picMkLst>
        </pc:picChg>
        <pc:picChg chg="mod">
          <ac:chgData name="Karolina Guillen" userId="c1c08796-a0be-47c6-af52-5d31fd96ec50" providerId="ADAL" clId="{896C2CAE-EE18-450F-861D-9C95CA46E440}" dt="2023-03-20T14:09:52.905" v="3496" actId="1035"/>
          <ac:picMkLst>
            <pc:docMk/>
            <pc:sldMk cId="2318162372" sldId="2144328266"/>
            <ac:picMk id="39" creationId="{9CEC9748-3668-2AC4-8FD8-7DAD5FAAAF4A}"/>
          </ac:picMkLst>
        </pc:picChg>
        <pc:picChg chg="mod">
          <ac:chgData name="Karolina Guillen" userId="c1c08796-a0be-47c6-af52-5d31fd96ec50" providerId="ADAL" clId="{896C2CAE-EE18-450F-861D-9C95CA46E440}" dt="2023-03-20T14:09:52.905" v="3496" actId="1035"/>
          <ac:picMkLst>
            <pc:docMk/>
            <pc:sldMk cId="2318162372" sldId="2144328266"/>
            <ac:picMk id="41" creationId="{720D4945-7C0F-827F-92FC-DE74B0437AF7}"/>
          </ac:picMkLst>
        </pc:picChg>
        <pc:picChg chg="mod">
          <ac:chgData name="Karolina Guillen" userId="c1c08796-a0be-47c6-af52-5d31fd96ec50" providerId="ADAL" clId="{896C2CAE-EE18-450F-861D-9C95CA46E440}" dt="2023-03-20T14:09:52.905" v="3496" actId="1035"/>
          <ac:picMkLst>
            <pc:docMk/>
            <pc:sldMk cId="2318162372" sldId="2144328266"/>
            <ac:picMk id="43" creationId="{2C943490-733E-DE0C-D02F-0341CC5F9A17}"/>
          </ac:picMkLst>
        </pc:picChg>
        <pc:picChg chg="del">
          <ac:chgData name="Karolina Guillen" userId="c1c08796-a0be-47c6-af52-5d31fd96ec50" providerId="ADAL" clId="{896C2CAE-EE18-450F-861D-9C95CA46E440}" dt="2023-03-08T18:44:30.668" v="542" actId="478"/>
          <ac:picMkLst>
            <pc:docMk/>
            <pc:sldMk cId="2318162372" sldId="2144328266"/>
            <ac:picMk id="103" creationId="{2FE8922D-E29E-4951-94AE-93797A962AA9}"/>
          </ac:picMkLst>
        </pc:picChg>
        <pc:picChg chg="del">
          <ac:chgData name="Karolina Guillen" userId="c1c08796-a0be-47c6-af52-5d31fd96ec50" providerId="ADAL" clId="{896C2CAE-EE18-450F-861D-9C95CA46E440}" dt="2023-03-08T18:44:19.293" v="537" actId="478"/>
          <ac:picMkLst>
            <pc:docMk/>
            <pc:sldMk cId="2318162372" sldId="2144328266"/>
            <ac:picMk id="105" creationId="{FFCBB0ED-9E63-4971-A292-77A3F8450917}"/>
          </ac:picMkLst>
        </pc:picChg>
        <pc:picChg chg="del">
          <ac:chgData name="Karolina Guillen" userId="c1c08796-a0be-47c6-af52-5d31fd96ec50" providerId="ADAL" clId="{896C2CAE-EE18-450F-861D-9C95CA46E440}" dt="2023-03-08T18:44:30.668" v="542" actId="478"/>
          <ac:picMkLst>
            <pc:docMk/>
            <pc:sldMk cId="2318162372" sldId="2144328266"/>
            <ac:picMk id="106" creationId="{94A2FDF2-B45B-4185-AE0B-96EA6A5B25FA}"/>
          </ac:picMkLst>
        </pc:picChg>
        <pc:cxnChg chg="add mod">
          <ac:chgData name="Karolina Guillen" userId="c1c08796-a0be-47c6-af52-5d31fd96ec50" providerId="ADAL" clId="{896C2CAE-EE18-450F-861D-9C95CA46E440}" dt="2023-03-08T18:44:19.650" v="538"/>
          <ac:cxnSpMkLst>
            <pc:docMk/>
            <pc:sldMk cId="2318162372" sldId="2144328266"/>
            <ac:cxnSpMk id="2" creationId="{455E7C6A-FF4C-D691-25C1-4EABB82DB916}"/>
          </ac:cxnSpMkLst>
        </pc:cxnChg>
        <pc:cxnChg chg="add mod">
          <ac:chgData name="Karolina Guillen" userId="c1c08796-a0be-47c6-af52-5d31fd96ec50" providerId="ADAL" clId="{896C2CAE-EE18-450F-861D-9C95CA46E440}" dt="2023-03-20T14:10:19.867" v="3500" actId="14100"/>
          <ac:cxnSpMkLst>
            <pc:docMk/>
            <pc:sldMk cId="2318162372" sldId="2144328266"/>
            <ac:cxnSpMk id="8" creationId="{7A64E1CC-A53D-CC44-91CF-BAF587C6A9C3}"/>
          </ac:cxnSpMkLst>
        </pc:cxnChg>
        <pc:cxnChg chg="add mod">
          <ac:chgData name="Karolina Guillen" userId="c1c08796-a0be-47c6-af52-5d31fd96ec50" providerId="ADAL" clId="{896C2CAE-EE18-450F-861D-9C95CA46E440}" dt="2023-03-20T14:10:30.962" v="3502" actId="14100"/>
          <ac:cxnSpMkLst>
            <pc:docMk/>
            <pc:sldMk cId="2318162372" sldId="2144328266"/>
            <ac:cxnSpMk id="10" creationId="{737CB457-D534-6C16-8EB5-FAEA3895E958}"/>
          </ac:cxnSpMkLst>
        </pc:cxnChg>
        <pc:cxnChg chg="add mod">
          <ac:chgData name="Karolina Guillen" userId="c1c08796-a0be-47c6-af52-5d31fd96ec50" providerId="ADAL" clId="{896C2CAE-EE18-450F-861D-9C95CA46E440}" dt="2023-03-20T14:10:34.298" v="3503" actId="14100"/>
          <ac:cxnSpMkLst>
            <pc:docMk/>
            <pc:sldMk cId="2318162372" sldId="2144328266"/>
            <ac:cxnSpMk id="11" creationId="{09C853FA-C916-634E-2457-D0702A67261D}"/>
          </ac:cxnSpMkLst>
        </pc:cxnChg>
        <pc:cxnChg chg="add del mod">
          <ac:chgData name="Karolina Guillen" userId="c1c08796-a0be-47c6-af52-5d31fd96ec50" providerId="ADAL" clId="{896C2CAE-EE18-450F-861D-9C95CA46E440}" dt="2023-03-20T13:47:51.795" v="3269" actId="1035"/>
          <ac:cxnSpMkLst>
            <pc:docMk/>
            <pc:sldMk cId="2318162372" sldId="2144328266"/>
            <ac:cxnSpMk id="15" creationId="{1BBA7E47-7C1F-D8DF-30D8-98E306A05425}"/>
          </ac:cxnSpMkLst>
        </pc:cxnChg>
        <pc:cxnChg chg="add del mod">
          <ac:chgData name="Karolina Guillen" userId="c1c08796-a0be-47c6-af52-5d31fd96ec50" providerId="ADAL" clId="{896C2CAE-EE18-450F-861D-9C95CA46E440}" dt="2023-03-20T14:06:42.977" v="3370" actId="478"/>
          <ac:cxnSpMkLst>
            <pc:docMk/>
            <pc:sldMk cId="2318162372" sldId="2144328266"/>
            <ac:cxnSpMk id="53" creationId="{85748C29-D33D-3995-CB30-786A2775C0BF}"/>
          </ac:cxnSpMkLst>
        </pc:cxnChg>
        <pc:cxnChg chg="add del mod">
          <ac:chgData name="Karolina Guillen" userId="c1c08796-a0be-47c6-af52-5d31fd96ec50" providerId="ADAL" clId="{896C2CAE-EE18-450F-861D-9C95CA46E440}" dt="2023-03-20T14:07:01.125" v="3373" actId="478"/>
          <ac:cxnSpMkLst>
            <pc:docMk/>
            <pc:sldMk cId="2318162372" sldId="2144328266"/>
            <ac:cxnSpMk id="60" creationId="{8969431C-2B1E-4E67-B042-3F79C24A2133}"/>
          </ac:cxnSpMkLst>
        </pc:cxnChg>
        <pc:cxnChg chg="add mod">
          <ac:chgData name="Karolina Guillen" userId="c1c08796-a0be-47c6-af52-5d31fd96ec50" providerId="ADAL" clId="{896C2CAE-EE18-450F-861D-9C95CA46E440}" dt="2023-03-20T14:09:52.905" v="3496" actId="1035"/>
          <ac:cxnSpMkLst>
            <pc:docMk/>
            <pc:sldMk cId="2318162372" sldId="2144328266"/>
            <ac:cxnSpMk id="61" creationId="{56FF06FF-C56B-1E9C-2AF5-6B650F7E6FAA}"/>
          </ac:cxnSpMkLst>
        </pc:cxnChg>
        <pc:cxnChg chg="add mod">
          <ac:chgData name="Karolina Guillen" userId="c1c08796-a0be-47c6-af52-5d31fd96ec50" providerId="ADAL" clId="{896C2CAE-EE18-450F-861D-9C95CA46E440}" dt="2023-03-20T14:09:52.905" v="3496" actId="1035"/>
          <ac:cxnSpMkLst>
            <pc:docMk/>
            <pc:sldMk cId="2318162372" sldId="2144328266"/>
            <ac:cxnSpMk id="63" creationId="{0C880B72-0C6A-89F6-8608-A2539044EE07}"/>
          </ac:cxnSpMkLst>
        </pc:cxnChg>
        <pc:cxnChg chg="add mod">
          <ac:chgData name="Karolina Guillen" userId="c1c08796-a0be-47c6-af52-5d31fd96ec50" providerId="ADAL" clId="{896C2CAE-EE18-450F-861D-9C95CA46E440}" dt="2023-03-20T14:09:52.905" v="3496" actId="1035"/>
          <ac:cxnSpMkLst>
            <pc:docMk/>
            <pc:sldMk cId="2318162372" sldId="2144328266"/>
            <ac:cxnSpMk id="64" creationId="{90894D5A-CA9B-2953-06B1-ED18486228B5}"/>
          </ac:cxnSpMkLst>
        </pc:cxnChg>
        <pc:cxnChg chg="add mod">
          <ac:chgData name="Karolina Guillen" userId="c1c08796-a0be-47c6-af52-5d31fd96ec50" providerId="ADAL" clId="{896C2CAE-EE18-450F-861D-9C95CA46E440}" dt="2023-03-20T14:09:52.905" v="3496" actId="1035"/>
          <ac:cxnSpMkLst>
            <pc:docMk/>
            <pc:sldMk cId="2318162372" sldId="2144328266"/>
            <ac:cxnSpMk id="65" creationId="{81F049E9-C8F8-5B89-5316-34C7EE500E5F}"/>
          </ac:cxnSpMkLst>
        </pc:cxnChg>
        <pc:cxnChg chg="mod">
          <ac:chgData name="Karolina Guillen" userId="c1c08796-a0be-47c6-af52-5d31fd96ec50" providerId="ADAL" clId="{896C2CAE-EE18-450F-861D-9C95CA46E440}" dt="2023-03-20T14:10:24.466" v="3501" actId="14100"/>
          <ac:cxnSpMkLst>
            <pc:docMk/>
            <pc:sldMk cId="2318162372" sldId="2144328266"/>
            <ac:cxnSpMk id="100" creationId="{1A529D70-EA27-4D84-9FFA-982365EE874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896C2CAE-EE18-450F-861D-9C95CA46E440}" dt="2023-03-20T13:47:47.343" v="3256" actId="21"/>
              <pc2:cmMkLst xmlns:pc2="http://schemas.microsoft.com/office/powerpoint/2019/9/main/command">
                <pc:docMk/>
                <pc:sldMk cId="2318162372" sldId="2144328266"/>
                <pc2:cmMk id="{31DBFC3A-4D63-418D-9DBC-20EBF14F9F01}"/>
              </pc2:cmMkLst>
            </pc226:cmChg>
            <pc226:cmChg xmlns:pc226="http://schemas.microsoft.com/office/powerpoint/2022/06/main/command" chg="mod">
              <pc226:chgData name="Karolina Guillen" userId="c1c08796-a0be-47c6-af52-5d31fd96ec50" providerId="ADAL" clId="{896C2CAE-EE18-450F-861D-9C95CA46E440}" dt="2023-03-20T13:47:47.343" v="3256" actId="21"/>
              <pc2:cmMkLst xmlns:pc2="http://schemas.microsoft.com/office/powerpoint/2019/9/main/command">
                <pc:docMk/>
                <pc:sldMk cId="2318162372" sldId="2144328266"/>
                <pc2:cmMk id="{CAE99679-5007-4D0F-BB94-576D588684F0}"/>
              </pc2:cmMkLst>
            </pc226:cmChg>
          </p:ext>
        </pc:extLst>
      </pc:sldChg>
      <pc:sldChg chg="addSp delSp modSp mod">
        <pc:chgData name="Karolina Guillen" userId="c1c08796-a0be-47c6-af52-5d31fd96ec50" providerId="ADAL" clId="{896C2CAE-EE18-450F-861D-9C95CA46E440}" dt="2023-03-08T18:28:57.943" v="394" actId="14100"/>
        <pc:sldMkLst>
          <pc:docMk/>
          <pc:sldMk cId="1391721425" sldId="2146846000"/>
        </pc:sldMkLst>
        <pc:spChg chg="mod">
          <ac:chgData name="Karolina Guillen" userId="c1c08796-a0be-47c6-af52-5d31fd96ec50" providerId="ADAL" clId="{896C2CAE-EE18-450F-861D-9C95CA46E440}" dt="2023-03-08T14:34:13.923" v="91" actId="1076"/>
          <ac:spMkLst>
            <pc:docMk/>
            <pc:sldMk cId="1391721425" sldId="2146846000"/>
            <ac:spMk id="3" creationId="{2E352F79-58A2-42FF-858C-C97206CC32C0}"/>
          </ac:spMkLst>
        </pc:spChg>
        <pc:spChg chg="add del mod">
          <ac:chgData name="Karolina Guillen" userId="c1c08796-a0be-47c6-af52-5d31fd96ec50" providerId="ADAL" clId="{896C2CAE-EE18-450F-861D-9C95CA46E440}" dt="2023-03-06T23:03:07.746" v="8" actId="478"/>
          <ac:spMkLst>
            <pc:docMk/>
            <pc:sldMk cId="1391721425" sldId="2146846000"/>
            <ac:spMk id="3" creationId="{A19318A4-21C9-8C94-0924-D5E1438A4A30}"/>
          </ac:spMkLst>
        </pc:spChg>
        <pc:spChg chg="mod">
          <ac:chgData name="Karolina Guillen" userId="c1c08796-a0be-47c6-af52-5d31fd96ec50" providerId="ADAL" clId="{896C2CAE-EE18-450F-861D-9C95CA46E440}" dt="2023-03-08T14:34:00.467" v="90" actId="1076"/>
          <ac:spMkLst>
            <pc:docMk/>
            <pc:sldMk cId="1391721425" sldId="2146846000"/>
            <ac:spMk id="8" creationId="{58E8E5C9-B208-FD16-CA57-548EBA1D5CEC}"/>
          </ac:spMkLst>
        </pc:spChg>
        <pc:spChg chg="mod">
          <ac:chgData name="Karolina Guillen" userId="c1c08796-a0be-47c6-af52-5d31fd96ec50" providerId="ADAL" clId="{896C2CAE-EE18-450F-861D-9C95CA46E440}" dt="2023-03-08T14:34:57.187" v="92" actId="1076"/>
          <ac:spMkLst>
            <pc:docMk/>
            <pc:sldMk cId="1391721425" sldId="2146846000"/>
            <ac:spMk id="11" creationId="{F78ECE2A-2562-0444-7419-5A17FF6C13AA}"/>
          </ac:spMkLst>
        </pc:spChg>
        <pc:picChg chg="mod">
          <ac:chgData name="Karolina Guillen" userId="c1c08796-a0be-47c6-af52-5d31fd96ec50" providerId="ADAL" clId="{896C2CAE-EE18-450F-861D-9C95CA46E440}" dt="2023-03-08T18:28:57.943" v="394" actId="14100"/>
          <ac:picMkLst>
            <pc:docMk/>
            <pc:sldMk cId="1391721425" sldId="2146846000"/>
            <ac:picMk id="10" creationId="{0AE70B01-2A56-DD9F-FE42-B07E8F374993}"/>
          </ac:picMkLst>
        </pc:picChg>
      </pc:sldChg>
      <pc:sldChg chg="addSp delSp modSp mod addCm">
        <pc:chgData name="Karolina Guillen" userId="c1c08796-a0be-47c6-af52-5d31fd96ec50" providerId="ADAL" clId="{896C2CAE-EE18-450F-861D-9C95CA46E440}" dt="2023-03-29T16:51:05.888" v="4621" actId="1076"/>
        <pc:sldMkLst>
          <pc:docMk/>
          <pc:sldMk cId="2048231972" sldId="2146846001"/>
        </pc:sldMkLst>
        <pc:spChg chg="mod">
          <ac:chgData name="Karolina Guillen" userId="c1c08796-a0be-47c6-af52-5d31fd96ec50" providerId="ADAL" clId="{896C2CAE-EE18-450F-861D-9C95CA46E440}" dt="2023-03-08T20:32:54.141" v="1290" actId="1076"/>
          <ac:spMkLst>
            <pc:docMk/>
            <pc:sldMk cId="2048231972" sldId="2146846001"/>
            <ac:spMk id="3" creationId="{62C8E137-711C-0A55-6C58-4125CFB9D6A5}"/>
          </ac:spMkLst>
        </pc:spChg>
        <pc:spChg chg="mod">
          <ac:chgData name="Karolina Guillen" userId="c1c08796-a0be-47c6-af52-5d31fd96ec50" providerId="ADAL" clId="{896C2CAE-EE18-450F-861D-9C95CA46E440}" dt="2023-03-29T16:43:35.468" v="4605" actId="208"/>
          <ac:spMkLst>
            <pc:docMk/>
            <pc:sldMk cId="2048231972" sldId="2146846001"/>
            <ac:spMk id="8" creationId="{9E4B4189-15A1-45BA-F8DD-7E5418ED0171}"/>
          </ac:spMkLst>
        </pc:spChg>
        <pc:spChg chg="mod">
          <ac:chgData name="Karolina Guillen" userId="c1c08796-a0be-47c6-af52-5d31fd96ec50" providerId="ADAL" clId="{896C2CAE-EE18-450F-861D-9C95CA46E440}" dt="2023-03-08T20:34:49.141" v="1295" actId="1076"/>
          <ac:spMkLst>
            <pc:docMk/>
            <pc:sldMk cId="2048231972" sldId="2146846001"/>
            <ac:spMk id="8" creationId="{FAF0D0CA-D40A-155F-6EB6-F4A1F91DFD3E}"/>
          </ac:spMkLst>
        </pc:spChg>
        <pc:spChg chg="mod">
          <ac:chgData name="Karolina Guillen" userId="c1c08796-a0be-47c6-af52-5d31fd96ec50" providerId="ADAL" clId="{896C2CAE-EE18-450F-861D-9C95CA46E440}" dt="2023-03-29T16:43:40.044" v="4606" actId="207"/>
          <ac:spMkLst>
            <pc:docMk/>
            <pc:sldMk cId="2048231972" sldId="2146846001"/>
            <ac:spMk id="11" creationId="{33833CBF-5EE1-B3A3-8BB3-68C41085EC4B}"/>
          </ac:spMkLst>
        </pc:spChg>
        <pc:spChg chg="mod">
          <ac:chgData name="Karolina Guillen" userId="c1c08796-a0be-47c6-af52-5d31fd96ec50" providerId="ADAL" clId="{896C2CAE-EE18-450F-861D-9C95CA46E440}" dt="2023-03-29T16:43:27.975" v="4603" actId="208"/>
          <ac:spMkLst>
            <pc:docMk/>
            <pc:sldMk cId="2048231972" sldId="2146846001"/>
            <ac:spMk id="17" creationId="{F38B1A54-72C8-2871-D4AD-A987B31F0004}"/>
          </ac:spMkLst>
        </pc:spChg>
        <pc:picChg chg="add mod">
          <ac:chgData name="Karolina Guillen" userId="c1c08796-a0be-47c6-af52-5d31fd96ec50" providerId="ADAL" clId="{896C2CAE-EE18-450F-861D-9C95CA46E440}" dt="2023-03-29T16:48:42.272" v="4613" actId="1076"/>
          <ac:picMkLst>
            <pc:docMk/>
            <pc:sldMk cId="2048231972" sldId="2146846001"/>
            <ac:picMk id="10" creationId="{071A5545-A0D8-4215-6721-BCB71C1D122C}"/>
          </ac:picMkLst>
        </pc:picChg>
        <pc:picChg chg="add mod">
          <ac:chgData name="Karolina Guillen" userId="c1c08796-a0be-47c6-af52-5d31fd96ec50" providerId="ADAL" clId="{896C2CAE-EE18-450F-861D-9C95CA46E440}" dt="2023-03-15T18:15:27.361" v="2360" actId="1076"/>
          <ac:picMkLst>
            <pc:docMk/>
            <pc:sldMk cId="2048231972" sldId="2146846001"/>
            <ac:picMk id="11" creationId="{1A851910-871D-EAF6-9830-8571487808E0}"/>
          </ac:picMkLst>
        </pc:picChg>
        <pc:picChg chg="add mod">
          <ac:chgData name="Karolina Guillen" userId="c1c08796-a0be-47c6-af52-5d31fd96ec50" providerId="ADAL" clId="{896C2CAE-EE18-450F-861D-9C95CA46E440}" dt="2023-03-15T16:33:36.202" v="2353"/>
          <ac:picMkLst>
            <pc:docMk/>
            <pc:sldMk cId="2048231972" sldId="2146846001"/>
            <ac:picMk id="12" creationId="{D353ABAF-4B24-D790-4A13-03DFB22EEC33}"/>
          </ac:picMkLst>
        </pc:picChg>
        <pc:picChg chg="del">
          <ac:chgData name="Karolina Guillen" userId="c1c08796-a0be-47c6-af52-5d31fd96ec50" providerId="ADAL" clId="{896C2CAE-EE18-450F-861D-9C95CA46E440}" dt="2023-03-29T16:48:36.404" v="4608" actId="478"/>
          <ac:picMkLst>
            <pc:docMk/>
            <pc:sldMk cId="2048231972" sldId="2146846001"/>
            <ac:picMk id="14" creationId="{27D29156-7287-F8DB-313E-3F5A41C4D164}"/>
          </ac:picMkLst>
        </pc:picChg>
        <pc:picChg chg="add mod">
          <ac:chgData name="Karolina Guillen" userId="c1c08796-a0be-47c6-af52-5d31fd96ec50" providerId="ADAL" clId="{896C2CAE-EE18-450F-861D-9C95CA46E440}" dt="2023-03-15T16:51:17.020" v="2358" actId="1076"/>
          <ac:picMkLst>
            <pc:docMk/>
            <pc:sldMk cId="2048231972" sldId="2146846001"/>
            <ac:picMk id="14" creationId="{5465D429-D245-FF26-C888-7EAEEB048BC2}"/>
          </ac:picMkLst>
        </pc:picChg>
        <pc:picChg chg="add mod">
          <ac:chgData name="Karolina Guillen" userId="c1c08796-a0be-47c6-af52-5d31fd96ec50" providerId="ADAL" clId="{896C2CAE-EE18-450F-861D-9C95CA46E440}" dt="2023-03-29T16:51:05.888" v="4621" actId="1076"/>
          <ac:picMkLst>
            <pc:docMk/>
            <pc:sldMk cId="2048231972" sldId="2146846001"/>
            <ac:picMk id="21" creationId="{F4B5D894-A1E6-4A1E-9B98-4DCC2ABE6BA2}"/>
          </ac:picMkLst>
        </pc:picChg>
        <pc:picChg chg="del">
          <ac:chgData name="Karolina Guillen" userId="c1c08796-a0be-47c6-af52-5d31fd96ec50" providerId="ADAL" clId="{896C2CAE-EE18-450F-861D-9C95CA46E440}" dt="2023-03-29T16:50:41.364" v="4614" actId="478"/>
          <ac:picMkLst>
            <pc:docMk/>
            <pc:sldMk cId="2048231972" sldId="2146846001"/>
            <ac:picMk id="23" creationId="{63BFB7EC-33C0-9D8E-1C2C-F599DDE84A3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896C2CAE-EE18-450F-861D-9C95CA46E440}" dt="2023-03-08T20:36:18.672" v="1296"/>
              <pc2:cmMkLst xmlns:pc2="http://schemas.microsoft.com/office/powerpoint/2019/9/main/command">
                <pc:docMk/>
                <pc:sldMk cId="2048231972" sldId="2146846001"/>
                <pc2:cmMk id="{8CF38DEE-67D3-45F4-82BB-3217CF8CC6AA}"/>
              </pc2:cmMkLst>
            </pc226:cmChg>
          </p:ext>
        </pc:extLst>
      </pc:sldChg>
      <pc:sldChg chg="addSp delSp modSp mod">
        <pc:chgData name="Karolina Guillen" userId="c1c08796-a0be-47c6-af52-5d31fd96ec50" providerId="ADAL" clId="{896C2CAE-EE18-450F-861D-9C95CA46E440}" dt="2023-03-29T16:52:34.626" v="4656" actId="20577"/>
        <pc:sldMkLst>
          <pc:docMk/>
          <pc:sldMk cId="568629665" sldId="2146846002"/>
        </pc:sldMkLst>
        <pc:spChg chg="add del mod">
          <ac:chgData name="Karolina Guillen" userId="c1c08796-a0be-47c6-af52-5d31fd96ec50" providerId="ADAL" clId="{896C2CAE-EE18-450F-861D-9C95CA46E440}" dt="2023-03-06T23:03:05.054" v="7" actId="478"/>
          <ac:spMkLst>
            <pc:docMk/>
            <pc:sldMk cId="568629665" sldId="2146846002"/>
            <ac:spMk id="3" creationId="{CD7CC1A4-0FE5-C925-6B45-0E355B3A031F}"/>
          </ac:spMkLst>
        </pc:spChg>
        <pc:spChg chg="mod">
          <ac:chgData name="Karolina Guillen" userId="c1c08796-a0be-47c6-af52-5d31fd96ec50" providerId="ADAL" clId="{896C2CAE-EE18-450F-861D-9C95CA46E440}" dt="2023-03-08T14:16:48.951" v="28" actId="207"/>
          <ac:spMkLst>
            <pc:docMk/>
            <pc:sldMk cId="568629665" sldId="2146846002"/>
            <ac:spMk id="3" creationId="{DD03126F-F656-8064-6473-6FD60747C189}"/>
          </ac:spMkLst>
        </pc:spChg>
        <pc:spChg chg="mod ord">
          <ac:chgData name="Karolina Guillen" userId="c1c08796-a0be-47c6-af52-5d31fd96ec50" providerId="ADAL" clId="{896C2CAE-EE18-450F-861D-9C95CA46E440}" dt="2023-03-29T16:51:43.344" v="4650" actId="1037"/>
          <ac:spMkLst>
            <pc:docMk/>
            <pc:sldMk cId="568629665" sldId="2146846002"/>
            <ac:spMk id="6" creationId="{D73A4653-BD32-2B9D-36E3-616B46AFC099}"/>
          </ac:spMkLst>
        </pc:spChg>
        <pc:spChg chg="mod ord">
          <ac:chgData name="Karolina Guillen" userId="c1c08796-a0be-47c6-af52-5d31fd96ec50" providerId="ADAL" clId="{896C2CAE-EE18-450F-861D-9C95CA46E440}" dt="2023-03-29T16:52:34.626" v="4656" actId="20577"/>
          <ac:spMkLst>
            <pc:docMk/>
            <pc:sldMk cId="568629665" sldId="2146846002"/>
            <ac:spMk id="19" creationId="{CFB364A7-5B11-E124-EA4A-AF4CF7F3BA42}"/>
          </ac:spMkLst>
        </pc:spChg>
        <pc:spChg chg="mod">
          <ac:chgData name="Karolina Guillen" userId="c1c08796-a0be-47c6-af52-5d31fd96ec50" providerId="ADAL" clId="{896C2CAE-EE18-450F-861D-9C95CA46E440}" dt="2023-03-27T17:08:56.120" v="4531" actId="20577"/>
          <ac:spMkLst>
            <pc:docMk/>
            <pc:sldMk cId="568629665" sldId="2146846002"/>
            <ac:spMk id="29" creationId="{A6D4A92A-40A1-1405-F0FD-C8FC04FE2120}"/>
          </ac:spMkLst>
        </pc:spChg>
        <pc:spChg chg="mod">
          <ac:chgData name="Karolina Guillen" userId="c1c08796-a0be-47c6-af52-5d31fd96ec50" providerId="ADAL" clId="{896C2CAE-EE18-450F-861D-9C95CA46E440}" dt="2023-03-27T17:20:57.584" v="4533" actId="552"/>
          <ac:spMkLst>
            <pc:docMk/>
            <pc:sldMk cId="568629665" sldId="2146846002"/>
            <ac:spMk id="45" creationId="{E9A311DD-2D1D-009C-E132-2983D1DF2E7F}"/>
          </ac:spMkLst>
        </pc:spChg>
        <pc:spChg chg="mod">
          <ac:chgData name="Karolina Guillen" userId="c1c08796-a0be-47c6-af52-5d31fd96ec50" providerId="ADAL" clId="{896C2CAE-EE18-450F-861D-9C95CA46E440}" dt="2023-03-27T17:24:52.469" v="4602" actId="1036"/>
          <ac:spMkLst>
            <pc:docMk/>
            <pc:sldMk cId="568629665" sldId="2146846002"/>
            <ac:spMk id="48" creationId="{AF832392-EAAE-DBBE-9DF9-92D895B026AB}"/>
          </ac:spMkLst>
        </pc:spChg>
        <pc:spChg chg="mod">
          <ac:chgData name="Karolina Guillen" userId="c1c08796-a0be-47c6-af52-5d31fd96ec50" providerId="ADAL" clId="{896C2CAE-EE18-450F-861D-9C95CA46E440}" dt="2023-03-27T17:21:46.287" v="4596" actId="12788"/>
          <ac:spMkLst>
            <pc:docMk/>
            <pc:sldMk cId="568629665" sldId="2146846002"/>
            <ac:spMk id="50" creationId="{095908A9-AE93-ACFA-32B0-0715653A9235}"/>
          </ac:spMkLst>
        </pc:spChg>
        <pc:spChg chg="mod">
          <ac:chgData name="Karolina Guillen" userId="c1c08796-a0be-47c6-af52-5d31fd96ec50" providerId="ADAL" clId="{896C2CAE-EE18-450F-861D-9C95CA46E440}" dt="2023-03-27T17:24:44.283" v="4600" actId="14100"/>
          <ac:spMkLst>
            <pc:docMk/>
            <pc:sldMk cId="568629665" sldId="2146846002"/>
            <ac:spMk id="51" creationId="{7D0E3B8B-A97A-1B8C-1853-0DB9D1573260}"/>
          </ac:spMkLst>
        </pc:spChg>
        <pc:spChg chg="mod">
          <ac:chgData name="Karolina Guillen" userId="c1c08796-a0be-47c6-af52-5d31fd96ec50" providerId="ADAL" clId="{896C2CAE-EE18-450F-861D-9C95CA46E440}" dt="2023-03-27T17:24:49.835" v="4601" actId="1036"/>
          <ac:spMkLst>
            <pc:docMk/>
            <pc:sldMk cId="568629665" sldId="2146846002"/>
            <ac:spMk id="52" creationId="{B0F0EAA4-A07A-44D0-BD7D-99FC8B11D18B}"/>
          </ac:spMkLst>
        </pc:spChg>
        <pc:spChg chg="del">
          <ac:chgData name="Karolina Guillen" userId="c1c08796-a0be-47c6-af52-5d31fd96ec50" providerId="ADAL" clId="{896C2CAE-EE18-450F-861D-9C95CA46E440}" dt="2023-03-08T14:16:44.625" v="27" actId="478"/>
          <ac:spMkLst>
            <pc:docMk/>
            <pc:sldMk cId="568629665" sldId="2146846002"/>
            <ac:spMk id="56" creationId="{4B6E1F39-A4BA-A82D-96A2-84A0AAB79C61}"/>
          </ac:spMkLst>
        </pc:spChg>
        <pc:picChg chg="add del mod">
          <ac:chgData name="Karolina Guillen" userId="c1c08796-a0be-47c6-af52-5d31fd96ec50" providerId="ADAL" clId="{896C2CAE-EE18-450F-861D-9C95CA46E440}" dt="2023-03-27T17:06:53.111" v="4503" actId="478"/>
          <ac:picMkLst>
            <pc:docMk/>
            <pc:sldMk cId="568629665" sldId="2146846002"/>
            <ac:picMk id="4" creationId="{5F7E9156-AD3C-0FC1-8DF0-787428485FF3}"/>
          </ac:picMkLst>
        </pc:picChg>
        <pc:picChg chg="mod ord">
          <ac:chgData name="Karolina Guillen" userId="c1c08796-a0be-47c6-af52-5d31fd96ec50" providerId="ADAL" clId="{896C2CAE-EE18-450F-861D-9C95CA46E440}" dt="2023-03-29T16:51:43.344" v="4650" actId="1037"/>
          <ac:picMkLst>
            <pc:docMk/>
            <pc:sldMk cId="568629665" sldId="2146846002"/>
            <ac:picMk id="11" creationId="{4ED15D97-7130-20EB-0E33-9613DB284E5F}"/>
          </ac:picMkLst>
        </pc:picChg>
        <pc:picChg chg="mod ord">
          <ac:chgData name="Karolina Guillen" userId="c1c08796-a0be-47c6-af52-5d31fd96ec50" providerId="ADAL" clId="{896C2CAE-EE18-450F-861D-9C95CA46E440}" dt="2023-03-29T16:52:25.302" v="4651" actId="14826"/>
          <ac:picMkLst>
            <pc:docMk/>
            <pc:sldMk cId="568629665" sldId="2146846002"/>
            <ac:picMk id="13" creationId="{F715B309-E41C-8F5F-A9E7-D485C684D65E}"/>
          </ac:picMkLst>
        </pc:picChg>
        <pc:picChg chg="add mod">
          <ac:chgData name="Karolina Guillen" userId="c1c08796-a0be-47c6-af52-5d31fd96ec50" providerId="ADAL" clId="{896C2CAE-EE18-450F-861D-9C95CA46E440}" dt="2023-03-27T17:21:52.825" v="4599" actId="1036"/>
          <ac:picMkLst>
            <pc:docMk/>
            <pc:sldMk cId="568629665" sldId="2146846002"/>
            <ac:picMk id="33" creationId="{A3D0C388-2CE6-16E6-6DA1-5EF084454DA7}"/>
          </ac:picMkLst>
        </pc:picChg>
        <pc:picChg chg="mod">
          <ac:chgData name="Karolina Guillen" userId="c1c08796-a0be-47c6-af52-5d31fd96ec50" providerId="ADAL" clId="{896C2CAE-EE18-450F-861D-9C95CA46E440}" dt="2023-03-27T17:21:08.377" v="4536" actId="1076"/>
          <ac:picMkLst>
            <pc:docMk/>
            <pc:sldMk cId="568629665" sldId="2146846002"/>
            <ac:picMk id="53" creationId="{AFE3DD8B-C9A5-95E5-F303-6BBB84A6E2DA}"/>
          </ac:picMkLst>
        </pc:picChg>
        <pc:picChg chg="del">
          <ac:chgData name="Karolina Guillen" userId="c1c08796-a0be-47c6-af52-5d31fd96ec50" providerId="ADAL" clId="{896C2CAE-EE18-450F-861D-9C95CA46E440}" dt="2023-03-27T17:02:32.250" v="4494" actId="478"/>
          <ac:picMkLst>
            <pc:docMk/>
            <pc:sldMk cId="568629665" sldId="2146846002"/>
            <ac:picMk id="54" creationId="{6219C815-2376-E85C-C945-114EA86C9CD0}"/>
          </ac:picMkLst>
        </pc:picChg>
        <pc:picChg chg="mod">
          <ac:chgData name="Karolina Guillen" userId="c1c08796-a0be-47c6-af52-5d31fd96ec50" providerId="ADAL" clId="{896C2CAE-EE18-450F-861D-9C95CA46E440}" dt="2023-03-27T17:21:46.287" v="4596" actId="12788"/>
          <ac:picMkLst>
            <pc:docMk/>
            <pc:sldMk cId="568629665" sldId="2146846002"/>
            <ac:picMk id="55" creationId="{BC9C4F60-6DA0-8F88-7176-C8C0C0F14D79}"/>
          </ac:picMkLst>
        </pc:picChg>
      </pc:sldChg>
      <pc:sldChg chg="addSp delSp modSp mod addCm modCm">
        <pc:chgData name="Karolina Guillen" userId="c1c08796-a0be-47c6-af52-5d31fd96ec50" providerId="ADAL" clId="{896C2CAE-EE18-450F-861D-9C95CA46E440}" dt="2023-03-27T16:33:17.067" v="4458" actId="2056"/>
        <pc:sldMkLst>
          <pc:docMk/>
          <pc:sldMk cId="3710694608" sldId="2146846004"/>
        </pc:sldMkLst>
        <pc:spChg chg="mod">
          <ac:chgData name="Karolina Guillen" userId="c1c08796-a0be-47c6-af52-5d31fd96ec50" providerId="ADAL" clId="{896C2CAE-EE18-450F-861D-9C95CA46E440}" dt="2023-03-08T22:26:00.442" v="1519" actId="1076"/>
          <ac:spMkLst>
            <pc:docMk/>
            <pc:sldMk cId="3710694608" sldId="2146846004"/>
            <ac:spMk id="3" creationId="{77A13274-1937-1BBC-FBAC-6D4F3977886D}"/>
          </ac:spMkLst>
        </pc:spChg>
        <pc:spChg chg="mod">
          <ac:chgData name="Karolina Guillen" userId="c1c08796-a0be-47c6-af52-5d31fd96ec50" providerId="ADAL" clId="{896C2CAE-EE18-450F-861D-9C95CA46E440}" dt="2023-03-20T13:15:59.397" v="2646" actId="207"/>
          <ac:spMkLst>
            <pc:docMk/>
            <pc:sldMk cId="3710694608" sldId="2146846004"/>
            <ac:spMk id="6" creationId="{31AC66B8-0DE7-D7F0-144E-0005D9B7A7A6}"/>
          </ac:spMkLst>
        </pc:spChg>
        <pc:spChg chg="mod">
          <ac:chgData name="Karolina Guillen" userId="c1c08796-a0be-47c6-af52-5d31fd96ec50" providerId="ADAL" clId="{896C2CAE-EE18-450F-861D-9C95CA46E440}" dt="2023-03-20T13:15:53.188" v="2645" actId="14100"/>
          <ac:spMkLst>
            <pc:docMk/>
            <pc:sldMk cId="3710694608" sldId="2146846004"/>
            <ac:spMk id="7" creationId="{DE5636E3-D250-A105-8AA2-DBCBF1165F29}"/>
          </ac:spMkLst>
        </pc:spChg>
        <pc:spChg chg="mod">
          <ac:chgData name="Karolina Guillen" userId="c1c08796-a0be-47c6-af52-5d31fd96ec50" providerId="ADAL" clId="{896C2CAE-EE18-450F-861D-9C95CA46E440}" dt="2023-03-08T22:27:11.242" v="1520" actId="1076"/>
          <ac:spMkLst>
            <pc:docMk/>
            <pc:sldMk cId="3710694608" sldId="2146846004"/>
            <ac:spMk id="8" creationId="{902CD2ED-79C4-0839-D24F-2757ECFBE3D6}"/>
          </ac:spMkLst>
        </pc:spChg>
        <pc:spChg chg="add mod">
          <ac:chgData name="Karolina Guillen" userId="c1c08796-a0be-47c6-af52-5d31fd96ec50" providerId="ADAL" clId="{896C2CAE-EE18-450F-861D-9C95CA46E440}" dt="2023-03-08T20:43:58.441" v="1426" actId="1076"/>
          <ac:spMkLst>
            <pc:docMk/>
            <pc:sldMk cId="3710694608" sldId="2146846004"/>
            <ac:spMk id="10" creationId="{DDFAA65D-2D7D-4F04-FDC7-2F152C95DF6B}"/>
          </ac:spMkLst>
        </pc:spChg>
        <pc:spChg chg="add mod">
          <ac:chgData name="Karolina Guillen" userId="c1c08796-a0be-47c6-af52-5d31fd96ec50" providerId="ADAL" clId="{896C2CAE-EE18-450F-861D-9C95CA46E440}" dt="2023-03-08T20:43:58.441" v="1426" actId="1076"/>
          <ac:spMkLst>
            <pc:docMk/>
            <pc:sldMk cId="3710694608" sldId="2146846004"/>
            <ac:spMk id="11" creationId="{E1C23C89-C6A4-D46E-6B5E-1A3A30EABEEF}"/>
          </ac:spMkLst>
        </pc:spChg>
        <pc:spChg chg="add mod">
          <ac:chgData name="Karolina Guillen" userId="c1c08796-a0be-47c6-af52-5d31fd96ec50" providerId="ADAL" clId="{896C2CAE-EE18-450F-861D-9C95CA46E440}" dt="2023-03-08T20:43:58.441" v="1426" actId="1076"/>
          <ac:spMkLst>
            <pc:docMk/>
            <pc:sldMk cId="3710694608" sldId="2146846004"/>
            <ac:spMk id="12" creationId="{DE748C27-B55C-9648-8494-323BBBD57E45}"/>
          </ac:spMkLst>
        </pc:spChg>
        <pc:spChg chg="add mod">
          <ac:chgData name="Karolina Guillen" userId="c1c08796-a0be-47c6-af52-5d31fd96ec50" providerId="ADAL" clId="{896C2CAE-EE18-450F-861D-9C95CA46E440}" dt="2023-03-08T20:43:58.441" v="1426" actId="1076"/>
          <ac:spMkLst>
            <pc:docMk/>
            <pc:sldMk cId="3710694608" sldId="2146846004"/>
            <ac:spMk id="13" creationId="{AB439FD2-7DCD-28C1-BEA1-CE7D991DDA57}"/>
          </ac:spMkLst>
        </pc:spChg>
        <pc:spChg chg="add mod">
          <ac:chgData name="Karolina Guillen" userId="c1c08796-a0be-47c6-af52-5d31fd96ec50" providerId="ADAL" clId="{896C2CAE-EE18-450F-861D-9C95CA46E440}" dt="2023-03-08T20:43:58.441" v="1426" actId="1076"/>
          <ac:spMkLst>
            <pc:docMk/>
            <pc:sldMk cId="3710694608" sldId="2146846004"/>
            <ac:spMk id="14" creationId="{B9CB0319-9ABF-5050-F2B5-5D758AABFAAC}"/>
          </ac:spMkLst>
        </pc:spChg>
        <pc:spChg chg="add mod">
          <ac:chgData name="Karolina Guillen" userId="c1c08796-a0be-47c6-af52-5d31fd96ec50" providerId="ADAL" clId="{896C2CAE-EE18-450F-861D-9C95CA46E440}" dt="2023-03-08T20:43:58.441" v="1426" actId="1076"/>
          <ac:spMkLst>
            <pc:docMk/>
            <pc:sldMk cId="3710694608" sldId="2146846004"/>
            <ac:spMk id="15" creationId="{7E449862-A44F-DE82-C9E8-9D5061B1984D}"/>
          </ac:spMkLst>
        </pc:spChg>
        <pc:spChg chg="mod">
          <ac:chgData name="Karolina Guillen" userId="c1c08796-a0be-47c6-af52-5d31fd96ec50" providerId="ADAL" clId="{896C2CAE-EE18-450F-861D-9C95CA46E440}" dt="2023-03-20T13:16:08.012" v="2647" actId="1076"/>
          <ac:spMkLst>
            <pc:docMk/>
            <pc:sldMk cId="3710694608" sldId="2146846004"/>
            <ac:spMk id="16" creationId="{B6A3B122-07DF-D720-EDEE-529605E2AB45}"/>
          </ac:spMkLst>
        </pc:spChg>
        <pc:spChg chg="add mod">
          <ac:chgData name="Karolina Guillen" userId="c1c08796-a0be-47c6-af52-5d31fd96ec50" providerId="ADAL" clId="{896C2CAE-EE18-450F-861D-9C95CA46E440}" dt="2023-03-08T20:43:58.441" v="1426" actId="1076"/>
          <ac:spMkLst>
            <pc:docMk/>
            <pc:sldMk cId="3710694608" sldId="2146846004"/>
            <ac:spMk id="16" creationId="{CCF7C9D7-84A9-153E-132B-F70C8756AFD5}"/>
          </ac:spMkLst>
        </pc:spChg>
        <pc:spChg chg="add mod">
          <ac:chgData name="Karolina Guillen" userId="c1c08796-a0be-47c6-af52-5d31fd96ec50" providerId="ADAL" clId="{896C2CAE-EE18-450F-861D-9C95CA46E440}" dt="2023-03-08T20:46:05.054" v="1491" actId="20577"/>
          <ac:spMkLst>
            <pc:docMk/>
            <pc:sldMk cId="3710694608" sldId="2146846004"/>
            <ac:spMk id="17" creationId="{4A6CCEEC-B7FA-49BA-FEE6-A4F8C12B1B23}"/>
          </ac:spMkLst>
        </pc:spChg>
        <pc:spChg chg="del">
          <ac:chgData name="Karolina Guillen" userId="c1c08796-a0be-47c6-af52-5d31fd96ec50" providerId="ADAL" clId="{896C2CAE-EE18-450F-861D-9C95CA46E440}" dt="2023-03-20T13:14:50.132" v="2636" actId="478"/>
          <ac:spMkLst>
            <pc:docMk/>
            <pc:sldMk cId="3710694608" sldId="2146846004"/>
            <ac:spMk id="20" creationId="{87CF8ACD-777A-387A-9A2A-D7D0EA823A68}"/>
          </ac:spMkLst>
        </pc:spChg>
        <pc:picChg chg="mod modCrop">
          <ac:chgData name="Karolina Guillen" userId="c1c08796-a0be-47c6-af52-5d31fd96ec50" providerId="ADAL" clId="{896C2CAE-EE18-450F-861D-9C95CA46E440}" dt="2023-03-20T13:15:46.172" v="2644" actId="732"/>
          <ac:picMkLst>
            <pc:docMk/>
            <pc:sldMk cId="3710694608" sldId="2146846004"/>
            <ac:picMk id="19" creationId="{06BC3191-5276-1637-EC74-9D4EABAF165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rolina Guillen" userId="c1c08796-a0be-47c6-af52-5d31fd96ec50" providerId="ADAL" clId="{896C2CAE-EE18-450F-861D-9C95CA46E440}" dt="2023-03-08T22:25:55.650" v="1517"/>
              <pc2:cmMkLst xmlns:pc2="http://schemas.microsoft.com/office/powerpoint/2019/9/main/command">
                <pc:docMk/>
                <pc:sldMk cId="3710694608" sldId="2146846004"/>
                <pc2:cmMk id="{621A1A1C-F72A-43EF-9ADC-74B53EFFCC92}"/>
              </pc2:cmMkLst>
            </pc226:cmChg>
            <pc226:cmChg xmlns:pc226="http://schemas.microsoft.com/office/powerpoint/2022/06/main/command" chg="mod">
              <pc226:chgData name="Karolina Guillen" userId="c1c08796-a0be-47c6-af52-5d31fd96ec50" providerId="ADAL" clId="{896C2CAE-EE18-450F-861D-9C95CA46E440}" dt="2023-03-27T16:33:17.067" v="4458" actId="2056"/>
              <pc2:cmMkLst xmlns:pc2="http://schemas.microsoft.com/office/powerpoint/2019/9/main/command">
                <pc:docMk/>
                <pc:sldMk cId="3710694608" sldId="2146846004"/>
                <pc2:cmMk id="{56516C27-0BEA-4158-AE6C-CB5AA78AF98D}"/>
              </pc2:cmMkLst>
            </pc226:cmChg>
          </p:ext>
        </pc:extLst>
      </pc:sldChg>
      <pc:sldChg chg="addSp modSp mod">
        <pc:chgData name="Karolina Guillen" userId="c1c08796-a0be-47c6-af52-5d31fd96ec50" providerId="ADAL" clId="{896C2CAE-EE18-450F-861D-9C95CA46E440}" dt="2023-03-27T16:34:10.902" v="4461" actId="1036"/>
        <pc:sldMkLst>
          <pc:docMk/>
          <pc:sldMk cId="587773890" sldId="2146846008"/>
        </pc:sldMkLst>
        <pc:spChg chg="mod">
          <ac:chgData name="Karolina Guillen" userId="c1c08796-a0be-47c6-af52-5d31fd96ec50" providerId="ADAL" clId="{896C2CAE-EE18-450F-861D-9C95CA46E440}" dt="2023-03-20T13:19:10.011" v="2688" actId="20577"/>
          <ac:spMkLst>
            <pc:docMk/>
            <pc:sldMk cId="587773890" sldId="2146846008"/>
            <ac:spMk id="6" creationId="{31AC66B8-0DE7-D7F0-144E-0005D9B7A7A6}"/>
          </ac:spMkLst>
        </pc:spChg>
        <pc:spChg chg="mod">
          <ac:chgData name="Karolina Guillen" userId="c1c08796-a0be-47c6-af52-5d31fd96ec50" providerId="ADAL" clId="{896C2CAE-EE18-450F-861D-9C95CA46E440}" dt="2023-03-20T13:17:41.053" v="2648" actId="14100"/>
          <ac:spMkLst>
            <pc:docMk/>
            <pc:sldMk cId="587773890" sldId="2146846008"/>
            <ac:spMk id="7" creationId="{3C925278-F29B-CF52-DE7A-1797CC4FBD7A}"/>
          </ac:spMkLst>
        </pc:spChg>
        <pc:spChg chg="mod">
          <ac:chgData name="Karolina Guillen" userId="c1c08796-a0be-47c6-af52-5d31fd96ec50" providerId="ADAL" clId="{896C2CAE-EE18-450F-861D-9C95CA46E440}" dt="2023-03-08T20:45:36.965" v="1487" actId="1076"/>
          <ac:spMkLst>
            <pc:docMk/>
            <pc:sldMk cId="587773890" sldId="2146846008"/>
            <ac:spMk id="8" creationId="{62C59D97-3DA2-2AE4-43E7-6B230B5943E8}"/>
          </ac:spMkLst>
        </pc:spChg>
        <pc:spChg chg="mod">
          <ac:chgData name="Karolina Guillen" userId="c1c08796-a0be-47c6-af52-5d31fd96ec50" providerId="ADAL" clId="{896C2CAE-EE18-450F-861D-9C95CA46E440}" dt="2023-03-08T20:45:41.789" v="1488" actId="1076"/>
          <ac:spMkLst>
            <pc:docMk/>
            <pc:sldMk cId="587773890" sldId="2146846008"/>
            <ac:spMk id="10" creationId="{06E3B435-7326-3067-5002-DCC16AC31F33}"/>
          </ac:spMkLst>
        </pc:spChg>
        <pc:spChg chg="add mod">
          <ac:chgData name="Karolina Guillen" userId="c1c08796-a0be-47c6-af52-5d31fd96ec50" providerId="ADAL" clId="{896C2CAE-EE18-450F-861D-9C95CA46E440}" dt="2023-03-08T20:45:45.845" v="1489"/>
          <ac:spMkLst>
            <pc:docMk/>
            <pc:sldMk cId="587773890" sldId="2146846008"/>
            <ac:spMk id="11" creationId="{34DAFB51-6627-0538-F020-701A5B945845}"/>
          </ac:spMkLst>
        </pc:spChg>
        <pc:spChg chg="mod">
          <ac:chgData name="Karolina Guillen" userId="c1c08796-a0be-47c6-af52-5d31fd96ec50" providerId="ADAL" clId="{896C2CAE-EE18-450F-861D-9C95CA46E440}" dt="2023-03-20T13:18:55.568" v="2650" actId="20577"/>
          <ac:spMkLst>
            <pc:docMk/>
            <pc:sldMk cId="587773890" sldId="2146846008"/>
            <ac:spMk id="12" creationId="{0CD888C3-825F-371F-778B-FA938F45551E}"/>
          </ac:spMkLst>
        </pc:spChg>
        <pc:spChg chg="mod">
          <ac:chgData name="Karolina Guillen" userId="c1c08796-a0be-47c6-af52-5d31fd96ec50" providerId="ADAL" clId="{896C2CAE-EE18-450F-861D-9C95CA46E440}" dt="2023-03-20T13:19:37.286" v="2698" actId="207"/>
          <ac:spMkLst>
            <pc:docMk/>
            <pc:sldMk cId="587773890" sldId="2146846008"/>
            <ac:spMk id="16" creationId="{2A41D635-47CD-5D48-371F-89350E904E84}"/>
          </ac:spMkLst>
        </pc:spChg>
        <pc:picChg chg="mod">
          <ac:chgData name="Karolina Guillen" userId="c1c08796-a0be-47c6-af52-5d31fd96ec50" providerId="ADAL" clId="{896C2CAE-EE18-450F-861D-9C95CA46E440}" dt="2023-03-08T20:45:41.789" v="1488" actId="1076"/>
          <ac:picMkLst>
            <pc:docMk/>
            <pc:sldMk cId="587773890" sldId="2146846008"/>
            <ac:picMk id="3" creationId="{8F015E85-8C35-4468-CE04-CF24A802D55B}"/>
          </ac:picMkLst>
        </pc:picChg>
        <pc:picChg chg="mod">
          <ac:chgData name="Karolina Guillen" userId="c1c08796-a0be-47c6-af52-5d31fd96ec50" providerId="ADAL" clId="{896C2CAE-EE18-450F-861D-9C95CA46E440}" dt="2023-03-27T16:34:10.902" v="4461" actId="1036"/>
          <ac:picMkLst>
            <pc:docMk/>
            <pc:sldMk cId="587773890" sldId="2146846008"/>
            <ac:picMk id="26" creationId="{998A1347-0A75-7EBC-AA4D-8C73F943385E}"/>
          </ac:picMkLst>
        </pc:picChg>
      </pc:sldChg>
      <pc:sldChg chg="del">
        <pc:chgData name="Karolina Guillen" userId="c1c08796-a0be-47c6-af52-5d31fd96ec50" providerId="ADAL" clId="{896C2CAE-EE18-450F-861D-9C95CA46E440}" dt="2023-03-08T23:48:49.353" v="1531" actId="47"/>
        <pc:sldMkLst>
          <pc:docMk/>
          <pc:sldMk cId="3071562" sldId="2146846009"/>
        </pc:sldMkLst>
      </pc:sldChg>
      <pc:sldChg chg="addSp delSp modSp mod">
        <pc:chgData name="Karolina Guillen" userId="c1c08796-a0be-47c6-af52-5d31fd96ec50" providerId="ADAL" clId="{896C2CAE-EE18-450F-861D-9C95CA46E440}" dt="2023-03-15T13:34:49.323" v="2347" actId="20577"/>
        <pc:sldMkLst>
          <pc:docMk/>
          <pc:sldMk cId="3064579282" sldId="2146846010"/>
        </pc:sldMkLst>
        <pc:spChg chg="del">
          <ac:chgData name="Karolina Guillen" userId="c1c08796-a0be-47c6-af52-5d31fd96ec50" providerId="ADAL" clId="{896C2CAE-EE18-450F-861D-9C95CA46E440}" dt="2023-03-08T20:45:53.075" v="1490" actId="478"/>
          <ac:spMkLst>
            <pc:docMk/>
            <pc:sldMk cId="3064579282" sldId="2146846010"/>
            <ac:spMk id="3" creationId="{97309A91-899D-3BA3-3902-9A1518F4C82B}"/>
          </ac:spMkLst>
        </pc:spChg>
        <pc:spChg chg="add mod">
          <ac:chgData name="Karolina Guillen" userId="c1c08796-a0be-47c6-af52-5d31fd96ec50" providerId="ADAL" clId="{896C2CAE-EE18-450F-861D-9C95CA46E440}" dt="2023-03-15T13:34:49.323" v="2347" actId="20577"/>
          <ac:spMkLst>
            <pc:docMk/>
            <pc:sldMk cId="3064579282" sldId="2146846010"/>
            <ac:spMk id="3" creationId="{97733397-CA25-A815-A229-3BA786C691D1}"/>
          </ac:spMkLst>
        </pc:spChg>
        <pc:spChg chg="mod">
          <ac:chgData name="Karolina Guillen" userId="c1c08796-a0be-47c6-af52-5d31fd96ec50" providerId="ADAL" clId="{896C2CAE-EE18-450F-861D-9C95CA46E440}" dt="2023-03-08T22:20:48.066" v="1513" actId="1076"/>
          <ac:spMkLst>
            <pc:docMk/>
            <pc:sldMk cId="3064579282" sldId="2146846010"/>
            <ac:spMk id="8" creationId="{96A3B3DB-7194-BD92-DC79-19BF54CD1212}"/>
          </ac:spMkLst>
        </pc:spChg>
        <pc:picChg chg="mod">
          <ac:chgData name="Karolina Guillen" userId="c1c08796-a0be-47c6-af52-5d31fd96ec50" providerId="ADAL" clId="{896C2CAE-EE18-450F-861D-9C95CA46E440}" dt="2023-03-08T22:20:40.441" v="1512" actId="1076"/>
          <ac:picMkLst>
            <pc:docMk/>
            <pc:sldMk cId="3064579282" sldId="2146846010"/>
            <ac:picMk id="11" creationId="{B96E6E0E-753C-596F-9F63-923EE4629651}"/>
          </ac:picMkLst>
        </pc:picChg>
      </pc:sldChg>
      <pc:sldChg chg="addSp delSp modSp mod">
        <pc:chgData name="Karolina Guillen" userId="c1c08796-a0be-47c6-af52-5d31fd96ec50" providerId="ADAL" clId="{896C2CAE-EE18-450F-861D-9C95CA46E440}" dt="2023-03-13T14:59:30.031" v="2337" actId="1076"/>
        <pc:sldMkLst>
          <pc:docMk/>
          <pc:sldMk cId="1811932297" sldId="2146846011"/>
        </pc:sldMkLst>
        <pc:spChg chg="add del mod">
          <ac:chgData name="Karolina Guillen" userId="c1c08796-a0be-47c6-af52-5d31fd96ec50" providerId="ADAL" clId="{896C2CAE-EE18-450F-861D-9C95CA46E440}" dt="2023-03-13T14:57:46.168" v="2334" actId="478"/>
          <ac:spMkLst>
            <pc:docMk/>
            <pc:sldMk cId="1811932297" sldId="2146846011"/>
            <ac:spMk id="3" creationId="{4856E5A3-6695-1432-BDD3-0C832AA8F101}"/>
          </ac:spMkLst>
        </pc:spChg>
        <pc:spChg chg="mod">
          <ac:chgData name="Karolina Guillen" userId="c1c08796-a0be-47c6-af52-5d31fd96ec50" providerId="ADAL" clId="{896C2CAE-EE18-450F-861D-9C95CA46E440}" dt="2023-03-13T14:59:30.031" v="2337" actId="1076"/>
          <ac:spMkLst>
            <pc:docMk/>
            <pc:sldMk cId="1811932297" sldId="2146846011"/>
            <ac:spMk id="8" creationId="{05A85D6F-D544-7B1F-C533-F4235BC11AAB}"/>
          </ac:spMkLst>
        </pc:spChg>
        <pc:spChg chg="add mod">
          <ac:chgData name="Karolina Guillen" userId="c1c08796-a0be-47c6-af52-5d31fd96ec50" providerId="ADAL" clId="{896C2CAE-EE18-450F-861D-9C95CA46E440}" dt="2023-03-13T14:58:00.382" v="2336" actId="1076"/>
          <ac:spMkLst>
            <pc:docMk/>
            <pc:sldMk cId="1811932297" sldId="2146846011"/>
            <ac:spMk id="10" creationId="{9B80B911-30FB-A0B6-B829-8390961B6F08}"/>
          </ac:spMkLst>
        </pc:spChg>
      </pc:sldChg>
      <pc:sldChg chg="addSp delSp modSp add mod">
        <pc:chgData name="Karolina Guillen" userId="c1c08796-a0be-47c6-af52-5d31fd96ec50" providerId="ADAL" clId="{896C2CAE-EE18-450F-861D-9C95CA46E440}" dt="2023-03-08T20:45:00.637" v="1484" actId="20577"/>
        <pc:sldMkLst>
          <pc:docMk/>
          <pc:sldMk cId="642630368" sldId="2146846016"/>
        </pc:sldMkLst>
        <pc:spChg chg="mod">
          <ac:chgData name="Karolina Guillen" userId="c1c08796-a0be-47c6-af52-5d31fd96ec50" providerId="ADAL" clId="{896C2CAE-EE18-450F-861D-9C95CA46E440}" dt="2023-03-08T20:45:00.637" v="1484" actId="20577"/>
          <ac:spMkLst>
            <pc:docMk/>
            <pc:sldMk cId="642630368" sldId="2146846016"/>
            <ac:spMk id="6" creationId="{31AC66B8-0DE7-D7F0-144E-0005D9B7A7A6}"/>
          </ac:spMkLst>
        </pc:spChg>
        <pc:spChg chg="add mod">
          <ac:chgData name="Karolina Guillen" userId="c1c08796-a0be-47c6-af52-5d31fd96ec50" providerId="ADAL" clId="{896C2CAE-EE18-450F-861D-9C95CA46E440}" dt="2023-03-08T20:18:41.299" v="1267" actId="207"/>
          <ac:spMkLst>
            <pc:docMk/>
            <pc:sldMk cId="642630368" sldId="2146846016"/>
            <ac:spMk id="24" creationId="{CDD80CA1-5A53-458F-0CB2-642AD02201AD}"/>
          </ac:spMkLst>
        </pc:spChg>
        <pc:spChg chg="add mod">
          <ac:chgData name="Karolina Guillen" userId="c1c08796-a0be-47c6-af52-5d31fd96ec50" providerId="ADAL" clId="{896C2CAE-EE18-450F-861D-9C95CA46E440}" dt="2023-03-08T18:31:40.810" v="481" actId="12788"/>
          <ac:spMkLst>
            <pc:docMk/>
            <pc:sldMk cId="642630368" sldId="2146846016"/>
            <ac:spMk id="25" creationId="{FBD74403-B8F6-1089-53EC-17BE5D356C16}"/>
          </ac:spMkLst>
        </pc:spChg>
        <pc:spChg chg="add mod">
          <ac:chgData name="Karolina Guillen" userId="c1c08796-a0be-47c6-af52-5d31fd96ec50" providerId="ADAL" clId="{896C2CAE-EE18-450F-861D-9C95CA46E440}" dt="2023-03-08T18:32:13.255" v="536" actId="20577"/>
          <ac:spMkLst>
            <pc:docMk/>
            <pc:sldMk cId="642630368" sldId="2146846016"/>
            <ac:spMk id="26" creationId="{D8527B9C-CD7F-A08A-6C6B-4FAABE96E966}"/>
          </ac:spMkLst>
        </pc:spChg>
        <pc:picChg chg="del">
          <ac:chgData name="Karolina Guillen" userId="c1c08796-a0be-47c6-af52-5d31fd96ec50" providerId="ADAL" clId="{896C2CAE-EE18-450F-861D-9C95CA46E440}" dt="2023-03-08T15:36:32.242" v="95" actId="478"/>
          <ac:picMkLst>
            <pc:docMk/>
            <pc:sldMk cId="642630368" sldId="2146846016"/>
            <ac:picMk id="10" creationId="{0AE70B01-2A56-DD9F-FE42-B07E8F374993}"/>
          </ac:picMkLst>
        </pc:picChg>
        <pc:picChg chg="add del mod">
          <ac:chgData name="Karolina Guillen" userId="c1c08796-a0be-47c6-af52-5d31fd96ec50" providerId="ADAL" clId="{896C2CAE-EE18-450F-861D-9C95CA46E440}" dt="2023-03-08T15:45:54.884" v="108" actId="478"/>
          <ac:picMkLst>
            <pc:docMk/>
            <pc:sldMk cId="642630368" sldId="2146846016"/>
            <ac:picMk id="14" creationId="{3B6339E8-F4DB-2B86-1769-3694B4DC6523}"/>
          </ac:picMkLst>
        </pc:picChg>
        <pc:picChg chg="add del mod">
          <ac:chgData name="Karolina Guillen" userId="c1c08796-a0be-47c6-af52-5d31fd96ec50" providerId="ADAL" clId="{896C2CAE-EE18-450F-861D-9C95CA46E440}" dt="2023-03-08T15:48:29.635" v="122" actId="478"/>
          <ac:picMkLst>
            <pc:docMk/>
            <pc:sldMk cId="642630368" sldId="2146846016"/>
            <ac:picMk id="16" creationId="{2C9FB7FB-C2B1-12A3-A866-7E3662B651A7}"/>
          </ac:picMkLst>
        </pc:picChg>
        <pc:picChg chg="add mod">
          <ac:chgData name="Karolina Guillen" userId="c1c08796-a0be-47c6-af52-5d31fd96ec50" providerId="ADAL" clId="{896C2CAE-EE18-450F-861D-9C95CA46E440}" dt="2023-03-08T18:31:48.957" v="483" actId="12789"/>
          <ac:picMkLst>
            <pc:docMk/>
            <pc:sldMk cId="642630368" sldId="2146846016"/>
            <ac:picMk id="18" creationId="{9BF8D2B0-69F0-48C4-A253-0EA52D760A80}"/>
          </ac:picMkLst>
        </pc:picChg>
        <pc:picChg chg="add mod">
          <ac:chgData name="Karolina Guillen" userId="c1c08796-a0be-47c6-af52-5d31fd96ec50" providerId="ADAL" clId="{896C2CAE-EE18-450F-861D-9C95CA46E440}" dt="2023-03-08T18:31:48.957" v="483" actId="12789"/>
          <ac:picMkLst>
            <pc:docMk/>
            <pc:sldMk cId="642630368" sldId="2146846016"/>
            <ac:picMk id="20" creationId="{C014E81C-90EE-9B89-216F-399E91882077}"/>
          </ac:picMkLst>
        </pc:picChg>
        <pc:picChg chg="add mod">
          <ac:chgData name="Karolina Guillen" userId="c1c08796-a0be-47c6-af52-5d31fd96ec50" providerId="ADAL" clId="{896C2CAE-EE18-450F-861D-9C95CA46E440}" dt="2023-03-08T18:31:48.957" v="483" actId="12789"/>
          <ac:picMkLst>
            <pc:docMk/>
            <pc:sldMk cId="642630368" sldId="2146846016"/>
            <ac:picMk id="23" creationId="{9492BA03-6654-D7F8-4184-B2771297AB17}"/>
          </ac:picMkLst>
        </pc:picChg>
      </pc:sldChg>
      <pc:sldChg chg="addSp modSp mod">
        <pc:chgData name="Karolina Guillen" userId="c1c08796-a0be-47c6-af52-5d31fd96ec50" providerId="ADAL" clId="{896C2CAE-EE18-450F-861D-9C95CA46E440}" dt="2023-03-15T13:34:56.224" v="2349" actId="20577"/>
        <pc:sldMkLst>
          <pc:docMk/>
          <pc:sldMk cId="808487794" sldId="2146846017"/>
        </pc:sldMkLst>
        <pc:spChg chg="add mod">
          <ac:chgData name="Karolina Guillen" userId="c1c08796-a0be-47c6-af52-5d31fd96ec50" providerId="ADAL" clId="{896C2CAE-EE18-450F-861D-9C95CA46E440}" dt="2023-03-15T13:34:56.224" v="2349" actId="20577"/>
          <ac:spMkLst>
            <pc:docMk/>
            <pc:sldMk cId="808487794" sldId="2146846017"/>
            <ac:spMk id="3" creationId="{49A07C0A-18B2-4F4A-B929-79F7AAF7B341}"/>
          </ac:spMkLst>
        </pc:spChg>
      </pc:sldChg>
      <pc:sldChg chg="addSp delSp modSp add mod">
        <pc:chgData name="Karolina Guillen" userId="c1c08796-a0be-47c6-af52-5d31fd96ec50" providerId="ADAL" clId="{896C2CAE-EE18-450F-861D-9C95CA46E440}" dt="2023-03-15T21:21:14.331" v="2634" actId="1076"/>
        <pc:sldMkLst>
          <pc:docMk/>
          <pc:sldMk cId="1292762383" sldId="2146846022"/>
        </pc:sldMkLst>
        <pc:spChg chg="mod">
          <ac:chgData name="Karolina Guillen" userId="c1c08796-a0be-47c6-af52-5d31fd96ec50" providerId="ADAL" clId="{896C2CAE-EE18-450F-861D-9C95CA46E440}" dt="2023-03-15T21:11:32.293" v="2383" actId="207"/>
          <ac:spMkLst>
            <pc:docMk/>
            <pc:sldMk cId="1292762383" sldId="2146846022"/>
            <ac:spMk id="3" creationId="{5EE683E5-BF26-670F-38DF-E3FABD88F411}"/>
          </ac:spMkLst>
        </pc:spChg>
        <pc:spChg chg="del">
          <ac:chgData name="Karolina Guillen" userId="c1c08796-a0be-47c6-af52-5d31fd96ec50" providerId="ADAL" clId="{896C2CAE-EE18-450F-861D-9C95CA46E440}" dt="2023-03-15T21:11:19.975" v="2362" actId="478"/>
          <ac:spMkLst>
            <pc:docMk/>
            <pc:sldMk cId="1292762383" sldId="2146846022"/>
            <ac:spMk id="8" creationId="{B55826C4-3DF0-5C17-974F-9EAF5F36BDC4}"/>
          </ac:spMkLst>
        </pc:spChg>
        <pc:spChg chg="add mod">
          <ac:chgData name="Karolina Guillen" userId="c1c08796-a0be-47c6-af52-5d31fd96ec50" providerId="ADAL" clId="{896C2CAE-EE18-450F-861D-9C95CA46E440}" dt="2023-03-15T21:21:07.572" v="2630" actId="14100"/>
          <ac:spMkLst>
            <pc:docMk/>
            <pc:sldMk cId="1292762383" sldId="2146846022"/>
            <ac:spMk id="10" creationId="{10440019-51AD-318A-BF89-FBFB6D8EE962}"/>
          </ac:spMkLst>
        </pc:spChg>
        <pc:picChg chg="add mod">
          <ac:chgData name="Karolina Guillen" userId="c1c08796-a0be-47c6-af52-5d31fd96ec50" providerId="ADAL" clId="{896C2CAE-EE18-450F-861D-9C95CA46E440}" dt="2023-03-15T21:21:14.331" v="2634" actId="1076"/>
          <ac:picMkLst>
            <pc:docMk/>
            <pc:sldMk cId="1292762383" sldId="2146846022"/>
            <ac:picMk id="12" creationId="{026AADA1-7043-DFB9-7FD1-7FFB4E88E00A}"/>
          </ac:picMkLst>
        </pc:picChg>
      </pc:sldChg>
      <pc:sldChg chg="addSp delSp modSp mod modCm">
        <pc:chgData name="Karolina Guillen" userId="c1c08796-a0be-47c6-af52-5d31fd96ec50" providerId="ADAL" clId="{896C2CAE-EE18-450F-861D-9C95CA46E440}" dt="2023-03-22T13:37:43.410" v="4456" actId="2056"/>
        <pc:sldMkLst>
          <pc:docMk/>
          <pc:sldMk cId="1128162092" sldId="2146846024"/>
        </pc:sldMkLst>
        <pc:spChg chg="del mod">
          <ac:chgData name="Karolina Guillen" userId="c1c08796-a0be-47c6-af52-5d31fd96ec50" providerId="ADAL" clId="{896C2CAE-EE18-450F-861D-9C95CA46E440}" dt="2023-03-20T14:11:44.168" v="3512" actId="478"/>
          <ac:spMkLst>
            <pc:docMk/>
            <pc:sldMk cId="1128162092" sldId="2146846024"/>
            <ac:spMk id="3" creationId="{49A07C0A-18B2-4F4A-B929-79F7AAF7B341}"/>
          </ac:spMkLst>
        </pc:spChg>
        <pc:spChg chg="mod">
          <ac:chgData name="Karolina Guillen" userId="c1c08796-a0be-47c6-af52-5d31fd96ec50" providerId="ADAL" clId="{896C2CAE-EE18-450F-861D-9C95CA46E440}" dt="2023-03-20T16:46:19.527" v="4455" actId="1035"/>
          <ac:spMkLst>
            <pc:docMk/>
            <pc:sldMk cId="1128162092" sldId="2146846024"/>
            <ac:spMk id="6" creationId="{31AC66B8-0DE7-D7F0-144E-0005D9B7A7A6}"/>
          </ac:spMkLst>
        </pc:spChg>
        <pc:spChg chg="mod">
          <ac:chgData name="Karolina Guillen" userId="c1c08796-a0be-47c6-af52-5d31fd96ec50" providerId="ADAL" clId="{896C2CAE-EE18-450F-861D-9C95CA46E440}" dt="2023-03-20T16:32:40.033" v="3928" actId="1076"/>
          <ac:spMkLst>
            <pc:docMk/>
            <pc:sldMk cId="1128162092" sldId="2146846024"/>
            <ac:spMk id="7" creationId="{419F0FC9-5A4B-AE7F-4370-E745255F62E6}"/>
          </ac:spMkLst>
        </pc:spChg>
        <pc:spChg chg="mod">
          <ac:chgData name="Karolina Guillen" userId="c1c08796-a0be-47c6-af52-5d31fd96ec50" providerId="ADAL" clId="{896C2CAE-EE18-450F-861D-9C95CA46E440}" dt="2023-03-20T15:53:22.339" v="3580" actId="207"/>
          <ac:spMkLst>
            <pc:docMk/>
            <pc:sldMk cId="1128162092" sldId="2146846024"/>
            <ac:spMk id="8" creationId="{02BE2D8D-1B25-E557-C45A-537221B247B8}"/>
          </ac:spMkLst>
        </pc:spChg>
        <pc:spChg chg="mod">
          <ac:chgData name="Karolina Guillen" userId="c1c08796-a0be-47c6-af52-5d31fd96ec50" providerId="ADAL" clId="{896C2CAE-EE18-450F-861D-9C95CA46E440}" dt="2023-03-20T16:41:29.400" v="4063" actId="164"/>
          <ac:spMkLst>
            <pc:docMk/>
            <pc:sldMk cId="1128162092" sldId="2146846024"/>
            <ac:spMk id="12" creationId="{8CC9280B-EAE5-A513-872E-A15402E26EC6}"/>
          </ac:spMkLst>
        </pc:spChg>
        <pc:spChg chg="mod">
          <ac:chgData name="Karolina Guillen" userId="c1c08796-a0be-47c6-af52-5d31fd96ec50" providerId="ADAL" clId="{896C2CAE-EE18-450F-861D-9C95CA46E440}" dt="2023-03-20T16:41:24.649" v="4062" actId="164"/>
          <ac:spMkLst>
            <pc:docMk/>
            <pc:sldMk cId="1128162092" sldId="2146846024"/>
            <ac:spMk id="13" creationId="{1D4E4F74-4737-4881-79FE-8A52D68D1028}"/>
          </ac:spMkLst>
        </pc:spChg>
        <pc:spChg chg="mod">
          <ac:chgData name="Karolina Guillen" userId="c1c08796-a0be-47c6-af52-5d31fd96ec50" providerId="ADAL" clId="{896C2CAE-EE18-450F-861D-9C95CA46E440}" dt="2023-03-20T16:41:24.649" v="4062" actId="164"/>
          <ac:spMkLst>
            <pc:docMk/>
            <pc:sldMk cId="1128162092" sldId="2146846024"/>
            <ac:spMk id="16" creationId="{53C3B6F7-208A-E7CC-3E5A-8F6D389BA53D}"/>
          </ac:spMkLst>
        </pc:spChg>
        <pc:spChg chg="mod">
          <ac:chgData name="Karolina Guillen" userId="c1c08796-a0be-47c6-af52-5d31fd96ec50" providerId="ADAL" clId="{896C2CAE-EE18-450F-861D-9C95CA46E440}" dt="2023-03-20T16:41:29.400" v="4063" actId="164"/>
          <ac:spMkLst>
            <pc:docMk/>
            <pc:sldMk cId="1128162092" sldId="2146846024"/>
            <ac:spMk id="17" creationId="{816E50A3-B425-58A6-DB6E-894814AE0419}"/>
          </ac:spMkLst>
        </pc:spChg>
        <pc:spChg chg="mod">
          <ac:chgData name="Karolina Guillen" userId="c1c08796-a0be-47c6-af52-5d31fd96ec50" providerId="ADAL" clId="{896C2CAE-EE18-450F-861D-9C95CA46E440}" dt="2023-03-20T16:41:29.400" v="4063" actId="164"/>
          <ac:spMkLst>
            <pc:docMk/>
            <pc:sldMk cId="1128162092" sldId="2146846024"/>
            <ac:spMk id="18" creationId="{3EE9E7E9-D027-EED2-D87F-697B8A82AA79}"/>
          </ac:spMkLst>
        </pc:spChg>
        <pc:spChg chg="add mod">
          <ac:chgData name="Karolina Guillen" userId="c1c08796-a0be-47c6-af52-5d31fd96ec50" providerId="ADAL" clId="{896C2CAE-EE18-450F-861D-9C95CA46E440}" dt="2023-03-20T16:41:24.649" v="4062" actId="164"/>
          <ac:spMkLst>
            <pc:docMk/>
            <pc:sldMk cId="1128162092" sldId="2146846024"/>
            <ac:spMk id="19" creationId="{3241E246-D4D9-621C-E14E-E88A4B5E843B}"/>
          </ac:spMkLst>
        </pc:spChg>
        <pc:spChg chg="add mod">
          <ac:chgData name="Karolina Guillen" userId="c1c08796-a0be-47c6-af52-5d31fd96ec50" providerId="ADAL" clId="{896C2CAE-EE18-450F-861D-9C95CA46E440}" dt="2023-03-20T16:41:20.642" v="4061" actId="164"/>
          <ac:spMkLst>
            <pc:docMk/>
            <pc:sldMk cId="1128162092" sldId="2146846024"/>
            <ac:spMk id="20" creationId="{5F4DF556-3AB3-6294-F96C-27AD6F11A7EC}"/>
          </ac:spMkLst>
        </pc:spChg>
        <pc:spChg chg="add mod">
          <ac:chgData name="Karolina Guillen" userId="c1c08796-a0be-47c6-af52-5d31fd96ec50" providerId="ADAL" clId="{896C2CAE-EE18-450F-861D-9C95CA46E440}" dt="2023-03-20T16:41:20.642" v="4061" actId="164"/>
          <ac:spMkLst>
            <pc:docMk/>
            <pc:sldMk cId="1128162092" sldId="2146846024"/>
            <ac:spMk id="21" creationId="{B1D81929-97C7-98EA-3D5A-7DB31994FCC9}"/>
          </ac:spMkLst>
        </pc:spChg>
        <pc:spChg chg="add mod">
          <ac:chgData name="Karolina Guillen" userId="c1c08796-a0be-47c6-af52-5d31fd96ec50" providerId="ADAL" clId="{896C2CAE-EE18-450F-861D-9C95CA46E440}" dt="2023-03-20T16:41:29.400" v="4063" actId="164"/>
          <ac:spMkLst>
            <pc:docMk/>
            <pc:sldMk cId="1128162092" sldId="2146846024"/>
            <ac:spMk id="22" creationId="{98729DAD-12BF-3F71-BAB5-133A4B4A19C0}"/>
          </ac:spMkLst>
        </pc:spChg>
        <pc:spChg chg="add mod">
          <ac:chgData name="Karolina Guillen" userId="c1c08796-a0be-47c6-af52-5d31fd96ec50" providerId="ADAL" clId="{896C2CAE-EE18-450F-861D-9C95CA46E440}" dt="2023-03-20T16:41:20.642" v="4061" actId="164"/>
          <ac:spMkLst>
            <pc:docMk/>
            <pc:sldMk cId="1128162092" sldId="2146846024"/>
            <ac:spMk id="23" creationId="{F64A87C5-79D7-E09F-A6DC-82C940C8201E}"/>
          </ac:spMkLst>
        </pc:spChg>
        <pc:spChg chg="add mod">
          <ac:chgData name="Karolina Guillen" userId="c1c08796-a0be-47c6-af52-5d31fd96ec50" providerId="ADAL" clId="{896C2CAE-EE18-450F-861D-9C95CA46E440}" dt="2023-03-20T16:41:24.649" v="4062" actId="164"/>
          <ac:spMkLst>
            <pc:docMk/>
            <pc:sldMk cId="1128162092" sldId="2146846024"/>
            <ac:spMk id="24" creationId="{DACA8304-4F60-DA65-CC42-071480466C7C}"/>
          </ac:spMkLst>
        </pc:spChg>
        <pc:spChg chg="add mod">
          <ac:chgData name="Karolina Guillen" userId="c1c08796-a0be-47c6-af52-5d31fd96ec50" providerId="ADAL" clId="{896C2CAE-EE18-450F-861D-9C95CA46E440}" dt="2023-03-20T16:41:20.642" v="4061" actId="164"/>
          <ac:spMkLst>
            <pc:docMk/>
            <pc:sldMk cId="1128162092" sldId="2146846024"/>
            <ac:spMk id="25" creationId="{475A3A8C-8E6C-0D6D-79D6-8219E510F607}"/>
          </ac:spMkLst>
        </pc:spChg>
        <pc:spChg chg="add mod">
          <ac:chgData name="Karolina Guillen" userId="c1c08796-a0be-47c6-af52-5d31fd96ec50" providerId="ADAL" clId="{896C2CAE-EE18-450F-861D-9C95CA46E440}" dt="2023-03-20T16:41:24.649" v="4062" actId="164"/>
          <ac:spMkLst>
            <pc:docMk/>
            <pc:sldMk cId="1128162092" sldId="2146846024"/>
            <ac:spMk id="26" creationId="{F6BC3293-ECD3-D261-9542-7D9761F13101}"/>
          </ac:spMkLst>
        </pc:spChg>
        <pc:spChg chg="add mod">
          <ac:chgData name="Karolina Guillen" userId="c1c08796-a0be-47c6-af52-5d31fd96ec50" providerId="ADAL" clId="{896C2CAE-EE18-450F-861D-9C95CA46E440}" dt="2023-03-20T16:41:20.642" v="4061" actId="164"/>
          <ac:spMkLst>
            <pc:docMk/>
            <pc:sldMk cId="1128162092" sldId="2146846024"/>
            <ac:spMk id="27" creationId="{473CA4E9-FE32-D97A-E939-D5C0EC2C992A}"/>
          </ac:spMkLst>
        </pc:spChg>
        <pc:spChg chg="add mod">
          <ac:chgData name="Karolina Guillen" userId="c1c08796-a0be-47c6-af52-5d31fd96ec50" providerId="ADAL" clId="{896C2CAE-EE18-450F-861D-9C95CA46E440}" dt="2023-03-20T16:44:21.834" v="4251" actId="20577"/>
          <ac:spMkLst>
            <pc:docMk/>
            <pc:sldMk cId="1128162092" sldId="2146846024"/>
            <ac:spMk id="31" creationId="{E8489CAB-AB67-9770-1AED-9193361CA25E}"/>
          </ac:spMkLst>
        </pc:spChg>
        <pc:grpChg chg="add mod">
          <ac:chgData name="Karolina Guillen" userId="c1c08796-a0be-47c6-af52-5d31fd96ec50" providerId="ADAL" clId="{896C2CAE-EE18-450F-861D-9C95CA46E440}" dt="2023-03-20T16:42:54.871" v="4168" actId="1035"/>
          <ac:grpSpMkLst>
            <pc:docMk/>
            <pc:sldMk cId="1128162092" sldId="2146846024"/>
            <ac:grpSpMk id="28" creationId="{4CFEF7E0-632E-6E8F-3535-C8ACAEE08D69}"/>
          </ac:grpSpMkLst>
        </pc:grpChg>
        <pc:grpChg chg="add mod">
          <ac:chgData name="Karolina Guillen" userId="c1c08796-a0be-47c6-af52-5d31fd96ec50" providerId="ADAL" clId="{896C2CAE-EE18-450F-861D-9C95CA46E440}" dt="2023-03-20T16:43:05.885" v="4169" actId="465"/>
          <ac:grpSpMkLst>
            <pc:docMk/>
            <pc:sldMk cId="1128162092" sldId="2146846024"/>
            <ac:grpSpMk id="29" creationId="{D7BA0BDB-2C00-36CE-E7FA-CE3E1785ACF3}"/>
          </ac:grpSpMkLst>
        </pc:grpChg>
        <pc:grpChg chg="add mod">
          <ac:chgData name="Karolina Guillen" userId="c1c08796-a0be-47c6-af52-5d31fd96ec50" providerId="ADAL" clId="{896C2CAE-EE18-450F-861D-9C95CA46E440}" dt="2023-03-20T16:41:46.228" v="4078" actId="1035"/>
          <ac:grpSpMkLst>
            <pc:docMk/>
            <pc:sldMk cId="1128162092" sldId="2146846024"/>
            <ac:grpSpMk id="30" creationId="{36D5FF64-C22F-3786-4726-1E0732F9CCEE}"/>
          </ac:grpSpMkLst>
        </pc:grpChg>
        <pc:picChg chg="mod">
          <ac:chgData name="Karolina Guillen" userId="c1c08796-a0be-47c6-af52-5d31fd96ec50" providerId="ADAL" clId="{896C2CAE-EE18-450F-861D-9C95CA46E440}" dt="2023-03-20T16:08:35.372" v="3677" actId="1076"/>
          <ac:picMkLst>
            <pc:docMk/>
            <pc:sldMk cId="1128162092" sldId="2146846024"/>
            <ac:picMk id="10" creationId="{71430258-6077-6CB3-E7DA-9B10FAD3341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896C2CAE-EE18-450F-861D-9C95CA46E440}" dt="2023-03-22T13:37:43.410" v="4456" actId="2056"/>
              <pc2:cmMkLst xmlns:pc2="http://schemas.microsoft.com/office/powerpoint/2019/9/main/command">
                <pc:docMk/>
                <pc:sldMk cId="1128162092" sldId="2146846024"/>
                <pc2:cmMk id="{5CE07BF3-C2E0-4065-B4AE-4E65231F0CB9}"/>
              </pc2:cmMkLst>
            </pc226:cmChg>
          </p:ext>
        </pc:extLst>
      </pc:sldChg>
    </pc:docChg>
  </pc:docChgLst>
  <pc:docChgLst>
    <pc:chgData name="Jason Wiese" userId="4bff8d5b-7de6-4655-b397-69b0afc81113" providerId="ADAL" clId="{690F7917-E13A-4589-8958-455D1FE39685}"/>
    <pc:docChg chg="custSel modSld">
      <pc:chgData name="Jason Wiese" userId="4bff8d5b-7de6-4655-b397-69b0afc81113" providerId="ADAL" clId="{690F7917-E13A-4589-8958-455D1FE39685}" dt="2023-03-02T02:07:58.394" v="208" actId="20577"/>
      <pc:docMkLst>
        <pc:docMk/>
      </pc:docMkLst>
      <pc:sldChg chg="addSp modSp mod">
        <pc:chgData name="Jason Wiese" userId="4bff8d5b-7de6-4655-b397-69b0afc81113" providerId="ADAL" clId="{690F7917-E13A-4589-8958-455D1FE39685}" dt="2023-03-02T02:07:58.394" v="208" actId="20577"/>
        <pc:sldMkLst>
          <pc:docMk/>
          <pc:sldMk cId="790422164" sldId="2146845996"/>
        </pc:sldMkLst>
        <pc:spChg chg="add mod">
          <ac:chgData name="Jason Wiese" userId="4bff8d5b-7de6-4655-b397-69b0afc81113" providerId="ADAL" clId="{690F7917-E13A-4589-8958-455D1FE39685}" dt="2023-03-02T02:07:58.394" v="208" actId="20577"/>
          <ac:spMkLst>
            <pc:docMk/>
            <pc:sldMk cId="790422164" sldId="2146845996"/>
            <ac:spMk id="2" creationId="{3916D31A-99F4-D44F-0FBF-02B31B547353}"/>
          </ac:spMkLst>
        </pc:spChg>
      </pc:sldChg>
    </pc:docChg>
  </pc:docChgLst>
  <pc:docChgLst>
    <pc:chgData name="Jason Wiese" userId="4bff8d5b-7de6-4655-b397-69b0afc81113" providerId="ADAL" clId="{5343433A-7CB5-4EDB-A522-406A23CC41BB}"/>
    <pc:docChg chg="custSel modSld">
      <pc:chgData name="Jason Wiese" userId="4bff8d5b-7de6-4655-b397-69b0afc81113" providerId="ADAL" clId="{5343433A-7CB5-4EDB-A522-406A23CC41BB}" dt="2023-02-24T07:57:29.104" v="356" actId="404"/>
      <pc:docMkLst>
        <pc:docMk/>
      </pc:docMkLst>
      <pc:sldChg chg="addSp modSp mod">
        <pc:chgData name="Jason Wiese" userId="4bff8d5b-7de6-4655-b397-69b0afc81113" providerId="ADAL" clId="{5343433A-7CB5-4EDB-A522-406A23CC41BB}" dt="2023-02-24T07:57:29.104" v="356" actId="404"/>
        <pc:sldMkLst>
          <pc:docMk/>
          <pc:sldMk cId="3071562" sldId="2146846009"/>
        </pc:sldMkLst>
        <pc:spChg chg="add mod">
          <ac:chgData name="Jason Wiese" userId="4bff8d5b-7de6-4655-b397-69b0afc81113" providerId="ADAL" clId="{5343433A-7CB5-4EDB-A522-406A23CC41BB}" dt="2023-02-24T07:57:29.104" v="356" actId="404"/>
          <ac:spMkLst>
            <pc:docMk/>
            <pc:sldMk cId="3071562" sldId="2146846009"/>
            <ac:spMk id="3" creationId="{081BD096-4515-C261-3E91-A23FE01ACCFB}"/>
          </ac:spMkLst>
        </pc:spChg>
        <pc:spChg chg="mod">
          <ac:chgData name="Jason Wiese" userId="4bff8d5b-7de6-4655-b397-69b0afc81113" providerId="ADAL" clId="{5343433A-7CB5-4EDB-A522-406A23CC41BB}" dt="2023-02-24T07:47:30.842" v="0" actId="1076"/>
          <ac:spMkLst>
            <pc:docMk/>
            <pc:sldMk cId="3071562" sldId="2146846009"/>
            <ac:spMk id="8" creationId="{6045F033-C825-4A8F-6499-055328567AA7}"/>
          </ac:spMkLst>
        </pc:spChg>
      </pc:sldChg>
    </pc:docChg>
  </pc:docChgLst>
  <pc:docChgLst>
    <pc:chgData name="Jason Wiese" userId="4bff8d5b-7de6-4655-b397-69b0afc81113" providerId="ADAL" clId="{F94373C0-3872-4079-87C2-8372BB7E7A14}"/>
    <pc:docChg chg="undo custSel modSld">
      <pc:chgData name="Jason Wiese" userId="4bff8d5b-7de6-4655-b397-69b0afc81113" providerId="ADAL" clId="{F94373C0-3872-4079-87C2-8372BB7E7A14}" dt="2023-02-27T15:34:09.842" v="677" actId="6549"/>
      <pc:docMkLst>
        <pc:docMk/>
      </pc:docMkLst>
      <pc:sldChg chg="addSp delSp modSp mod">
        <pc:chgData name="Jason Wiese" userId="4bff8d5b-7de6-4655-b397-69b0afc81113" providerId="ADAL" clId="{F94373C0-3872-4079-87C2-8372BB7E7A14}" dt="2023-02-27T15:34:09.842" v="677" actId="6549"/>
        <pc:sldMkLst>
          <pc:docMk/>
          <pc:sldMk cId="558864302" sldId="2144328526"/>
        </pc:sldMkLst>
        <pc:spChg chg="mod">
          <ac:chgData name="Jason Wiese" userId="4bff8d5b-7de6-4655-b397-69b0afc81113" providerId="ADAL" clId="{F94373C0-3872-4079-87C2-8372BB7E7A14}" dt="2023-02-27T15:34:09.842" v="677" actId="6549"/>
          <ac:spMkLst>
            <pc:docMk/>
            <pc:sldMk cId="558864302" sldId="2144328526"/>
            <ac:spMk id="6" creationId="{31AC66B8-0DE7-D7F0-144E-0005D9B7A7A6}"/>
          </ac:spMkLst>
        </pc:spChg>
        <pc:spChg chg="mod ord">
          <ac:chgData name="Jason Wiese" userId="4bff8d5b-7de6-4655-b397-69b0afc81113" providerId="ADAL" clId="{F94373C0-3872-4079-87C2-8372BB7E7A14}" dt="2023-02-27T15:26:46.316" v="516" actId="167"/>
          <ac:spMkLst>
            <pc:docMk/>
            <pc:sldMk cId="558864302" sldId="2144328526"/>
            <ac:spMk id="7" creationId="{81697415-FDF0-F1F1-3CC8-DE11D1025938}"/>
          </ac:spMkLst>
        </pc:spChg>
        <pc:spChg chg="del">
          <ac:chgData name="Jason Wiese" userId="4bff8d5b-7de6-4655-b397-69b0afc81113" providerId="ADAL" clId="{F94373C0-3872-4079-87C2-8372BB7E7A14}" dt="2023-02-27T14:31:15.429" v="48" actId="478"/>
          <ac:spMkLst>
            <pc:docMk/>
            <pc:sldMk cId="558864302" sldId="2144328526"/>
            <ac:spMk id="12" creationId="{45CE112C-79C0-902C-FFD0-DE0395A842E9}"/>
          </ac:spMkLst>
        </pc:spChg>
        <pc:spChg chg="mod">
          <ac:chgData name="Jason Wiese" userId="4bff8d5b-7de6-4655-b397-69b0afc81113" providerId="ADAL" clId="{F94373C0-3872-4079-87C2-8372BB7E7A14}" dt="2023-02-27T14:38:50.979" v="229" actId="1076"/>
          <ac:spMkLst>
            <pc:docMk/>
            <pc:sldMk cId="558864302" sldId="2144328526"/>
            <ac:spMk id="13" creationId="{CDD255D0-AF62-BAC0-10D7-CF56D9DDDDA0}"/>
          </ac:spMkLst>
        </pc:spChg>
        <pc:spChg chg="del">
          <ac:chgData name="Jason Wiese" userId="4bff8d5b-7de6-4655-b397-69b0afc81113" providerId="ADAL" clId="{F94373C0-3872-4079-87C2-8372BB7E7A14}" dt="2023-02-27T14:23:54.515" v="1" actId="478"/>
          <ac:spMkLst>
            <pc:docMk/>
            <pc:sldMk cId="558864302" sldId="2144328526"/>
            <ac:spMk id="14" creationId="{43DCC54E-D43D-F8FE-711B-B92C7BDF2017}"/>
          </ac:spMkLst>
        </pc:spChg>
        <pc:spChg chg="del">
          <ac:chgData name="Jason Wiese" userId="4bff8d5b-7de6-4655-b397-69b0afc81113" providerId="ADAL" clId="{F94373C0-3872-4079-87C2-8372BB7E7A14}" dt="2023-02-27T14:24:13.782" v="4" actId="478"/>
          <ac:spMkLst>
            <pc:docMk/>
            <pc:sldMk cId="558864302" sldId="2144328526"/>
            <ac:spMk id="15" creationId="{C5EB011F-17DC-80BE-F2CB-F02C83051CEF}"/>
          </ac:spMkLst>
        </pc:spChg>
        <pc:spChg chg="del">
          <ac:chgData name="Jason Wiese" userId="4bff8d5b-7de6-4655-b397-69b0afc81113" providerId="ADAL" clId="{F94373C0-3872-4079-87C2-8372BB7E7A14}" dt="2023-02-27T14:23:57.429" v="2" actId="478"/>
          <ac:spMkLst>
            <pc:docMk/>
            <pc:sldMk cId="558864302" sldId="2144328526"/>
            <ac:spMk id="16" creationId="{8460F18D-D1D4-3CD6-ADE5-16B83FF9907F}"/>
          </ac:spMkLst>
        </pc:spChg>
        <pc:spChg chg="add mod">
          <ac:chgData name="Jason Wiese" userId="4bff8d5b-7de6-4655-b397-69b0afc81113" providerId="ADAL" clId="{F94373C0-3872-4079-87C2-8372BB7E7A14}" dt="2023-02-27T14:56:38.816" v="372" actId="242"/>
          <ac:spMkLst>
            <pc:docMk/>
            <pc:sldMk cId="558864302" sldId="2144328526"/>
            <ac:spMk id="20" creationId="{79396A9A-CF5E-6557-BA6B-51FC1A7F475F}"/>
          </ac:spMkLst>
        </pc:spChg>
        <pc:spChg chg="add mod">
          <ac:chgData name="Jason Wiese" userId="4bff8d5b-7de6-4655-b397-69b0afc81113" providerId="ADAL" clId="{F94373C0-3872-4079-87C2-8372BB7E7A14}" dt="2023-02-27T15:13:35.615" v="421" actId="20577"/>
          <ac:spMkLst>
            <pc:docMk/>
            <pc:sldMk cId="558864302" sldId="2144328526"/>
            <ac:spMk id="21" creationId="{EBB16831-CB43-2CB8-676F-3A2448B99FDE}"/>
          </ac:spMkLst>
        </pc:spChg>
        <pc:spChg chg="add mod">
          <ac:chgData name="Jason Wiese" userId="4bff8d5b-7de6-4655-b397-69b0afc81113" providerId="ADAL" clId="{F94373C0-3872-4079-87C2-8372BB7E7A14}" dt="2023-02-27T14:56:38.816" v="372" actId="242"/>
          <ac:spMkLst>
            <pc:docMk/>
            <pc:sldMk cId="558864302" sldId="2144328526"/>
            <ac:spMk id="25" creationId="{82201DFE-46E6-90C0-2C57-4CF1C72AEFAE}"/>
          </ac:spMkLst>
        </pc:spChg>
        <pc:spChg chg="add mod">
          <ac:chgData name="Jason Wiese" userId="4bff8d5b-7de6-4655-b397-69b0afc81113" providerId="ADAL" clId="{F94373C0-3872-4079-87C2-8372BB7E7A14}" dt="2023-02-27T15:20:47.168" v="474" actId="20577"/>
          <ac:spMkLst>
            <pc:docMk/>
            <pc:sldMk cId="558864302" sldId="2144328526"/>
            <ac:spMk id="26" creationId="{D58B2B44-F6F7-0899-EB90-E08C22308CA6}"/>
          </ac:spMkLst>
        </pc:spChg>
        <pc:spChg chg="add mod">
          <ac:chgData name="Jason Wiese" userId="4bff8d5b-7de6-4655-b397-69b0afc81113" providerId="ADAL" clId="{F94373C0-3872-4079-87C2-8372BB7E7A14}" dt="2023-02-27T14:56:38.816" v="372" actId="242"/>
          <ac:spMkLst>
            <pc:docMk/>
            <pc:sldMk cId="558864302" sldId="2144328526"/>
            <ac:spMk id="29" creationId="{23DE28BE-76BA-C95C-78CC-8EDB56B33E62}"/>
          </ac:spMkLst>
        </pc:spChg>
        <pc:spChg chg="add mod">
          <ac:chgData name="Jason Wiese" userId="4bff8d5b-7de6-4655-b397-69b0afc81113" providerId="ADAL" clId="{F94373C0-3872-4079-87C2-8372BB7E7A14}" dt="2023-02-27T15:23:44.767" v="494" actId="20577"/>
          <ac:spMkLst>
            <pc:docMk/>
            <pc:sldMk cId="558864302" sldId="2144328526"/>
            <ac:spMk id="30" creationId="{970CC56A-25A0-36D0-1320-8527AEBE3ED6}"/>
          </ac:spMkLst>
        </pc:spChg>
        <pc:spChg chg="add del mod">
          <ac:chgData name="Jason Wiese" userId="4bff8d5b-7de6-4655-b397-69b0afc81113" providerId="ADAL" clId="{F94373C0-3872-4079-87C2-8372BB7E7A14}" dt="2023-02-27T14:34:29.301" v="104" actId="478"/>
          <ac:spMkLst>
            <pc:docMk/>
            <pc:sldMk cId="558864302" sldId="2144328526"/>
            <ac:spMk id="33" creationId="{3D926689-0A18-4E37-111A-382F5342FEA6}"/>
          </ac:spMkLst>
        </pc:spChg>
        <pc:spChg chg="add del mod">
          <ac:chgData name="Jason Wiese" userId="4bff8d5b-7de6-4655-b397-69b0afc81113" providerId="ADAL" clId="{F94373C0-3872-4079-87C2-8372BB7E7A14}" dt="2023-02-27T14:34:29.301" v="104" actId="478"/>
          <ac:spMkLst>
            <pc:docMk/>
            <pc:sldMk cId="558864302" sldId="2144328526"/>
            <ac:spMk id="35" creationId="{BE71B05E-A6C4-3E19-EA4E-D22837CA61E4}"/>
          </ac:spMkLst>
        </pc:spChg>
        <pc:spChg chg="add mod">
          <ac:chgData name="Jason Wiese" userId="4bff8d5b-7de6-4655-b397-69b0afc81113" providerId="ADAL" clId="{F94373C0-3872-4079-87C2-8372BB7E7A14}" dt="2023-02-27T14:56:38.816" v="372" actId="242"/>
          <ac:spMkLst>
            <pc:docMk/>
            <pc:sldMk cId="558864302" sldId="2144328526"/>
            <ac:spMk id="38" creationId="{B0E6F83F-6F2D-C9B3-605A-7827A8F5B55F}"/>
          </ac:spMkLst>
        </pc:spChg>
        <pc:spChg chg="add mod">
          <ac:chgData name="Jason Wiese" userId="4bff8d5b-7de6-4655-b397-69b0afc81113" providerId="ADAL" clId="{F94373C0-3872-4079-87C2-8372BB7E7A14}" dt="2023-02-27T15:25:52.338" v="509" actId="20577"/>
          <ac:spMkLst>
            <pc:docMk/>
            <pc:sldMk cId="558864302" sldId="2144328526"/>
            <ac:spMk id="39" creationId="{33B6D48A-75D2-8069-954A-E19BD834EE37}"/>
          </ac:spMkLst>
        </pc:spChg>
        <pc:spChg chg="add mod">
          <ac:chgData name="Jason Wiese" userId="4bff8d5b-7de6-4655-b397-69b0afc81113" providerId="ADAL" clId="{F94373C0-3872-4079-87C2-8372BB7E7A14}" dt="2023-02-27T14:56:38.816" v="372" actId="242"/>
          <ac:spMkLst>
            <pc:docMk/>
            <pc:sldMk cId="558864302" sldId="2144328526"/>
            <ac:spMk id="42" creationId="{2B0DDA5D-227B-1004-1293-A699DDC37DE1}"/>
          </ac:spMkLst>
        </pc:spChg>
        <pc:spChg chg="add mod">
          <ac:chgData name="Jason Wiese" userId="4bff8d5b-7de6-4655-b397-69b0afc81113" providerId="ADAL" clId="{F94373C0-3872-4079-87C2-8372BB7E7A14}" dt="2023-02-27T15:21:59.998" v="491" actId="20577"/>
          <ac:spMkLst>
            <pc:docMk/>
            <pc:sldMk cId="558864302" sldId="2144328526"/>
            <ac:spMk id="43" creationId="{87E0099C-590E-7DBD-92EF-27CE3E6E0F22}"/>
          </ac:spMkLst>
        </pc:spChg>
        <pc:spChg chg="add mod">
          <ac:chgData name="Jason Wiese" userId="4bff8d5b-7de6-4655-b397-69b0afc81113" providerId="ADAL" clId="{F94373C0-3872-4079-87C2-8372BB7E7A14}" dt="2023-02-27T14:56:38.816" v="372" actId="242"/>
          <ac:spMkLst>
            <pc:docMk/>
            <pc:sldMk cId="558864302" sldId="2144328526"/>
            <ac:spMk id="46" creationId="{3180A276-B85D-F60A-BD2E-DAAF2298AF03}"/>
          </ac:spMkLst>
        </pc:spChg>
        <pc:spChg chg="add mod">
          <ac:chgData name="Jason Wiese" userId="4bff8d5b-7de6-4655-b397-69b0afc81113" providerId="ADAL" clId="{F94373C0-3872-4079-87C2-8372BB7E7A14}" dt="2023-02-27T15:19:13.440" v="457" actId="20577"/>
          <ac:spMkLst>
            <pc:docMk/>
            <pc:sldMk cId="558864302" sldId="2144328526"/>
            <ac:spMk id="47" creationId="{A0CD3D76-BBFB-4DA3-57E8-F3ABD2D347BB}"/>
          </ac:spMkLst>
        </pc:spChg>
        <pc:spChg chg="add mod">
          <ac:chgData name="Jason Wiese" userId="4bff8d5b-7de6-4655-b397-69b0afc81113" providerId="ADAL" clId="{F94373C0-3872-4079-87C2-8372BB7E7A14}" dt="2023-02-27T14:56:38.816" v="372" actId="242"/>
          <ac:spMkLst>
            <pc:docMk/>
            <pc:sldMk cId="558864302" sldId="2144328526"/>
            <ac:spMk id="50" creationId="{65C78986-0C35-105B-F35A-B0F433A7B82F}"/>
          </ac:spMkLst>
        </pc:spChg>
        <pc:spChg chg="add mod">
          <ac:chgData name="Jason Wiese" userId="4bff8d5b-7de6-4655-b397-69b0afc81113" providerId="ADAL" clId="{F94373C0-3872-4079-87C2-8372BB7E7A14}" dt="2023-02-27T15:16:01.320" v="434" actId="20577"/>
          <ac:spMkLst>
            <pc:docMk/>
            <pc:sldMk cId="558864302" sldId="2144328526"/>
            <ac:spMk id="51" creationId="{3407DF0C-9893-252B-6263-1F4C36B3D5E3}"/>
          </ac:spMkLst>
        </pc:spChg>
        <pc:picChg chg="add del mod modCrop">
          <ac:chgData name="Jason Wiese" userId="4bff8d5b-7de6-4655-b397-69b0afc81113" providerId="ADAL" clId="{F94373C0-3872-4079-87C2-8372BB7E7A14}" dt="2023-02-27T14:41:01.860" v="290" actId="478"/>
          <ac:picMkLst>
            <pc:docMk/>
            <pc:sldMk cId="558864302" sldId="2144328526"/>
            <ac:picMk id="10" creationId="{98E0244E-14CC-AE80-6987-81716DA6EA52}"/>
          </ac:picMkLst>
        </pc:picChg>
        <pc:picChg chg="add del mod">
          <ac:chgData name="Jason Wiese" userId="4bff8d5b-7de6-4655-b397-69b0afc81113" providerId="ADAL" clId="{F94373C0-3872-4079-87C2-8372BB7E7A14}" dt="2023-02-27T14:30:05.560" v="25" actId="478"/>
          <ac:picMkLst>
            <pc:docMk/>
            <pc:sldMk cId="558864302" sldId="2144328526"/>
            <ac:picMk id="11" creationId="{C4BDA004-BB20-3158-AACB-AF243B58653D}"/>
          </ac:picMkLst>
        </pc:picChg>
        <pc:picChg chg="add del mod">
          <ac:chgData name="Jason Wiese" userId="4bff8d5b-7de6-4655-b397-69b0afc81113" providerId="ADAL" clId="{F94373C0-3872-4079-87C2-8372BB7E7A14}" dt="2023-02-27T14:33:31.722" v="86" actId="478"/>
          <ac:picMkLst>
            <pc:docMk/>
            <pc:sldMk cId="558864302" sldId="2144328526"/>
            <ac:picMk id="17" creationId="{0091A92C-27A0-EC67-484C-E3FB3E254ACA}"/>
          </ac:picMkLst>
        </pc:picChg>
        <pc:picChg chg="add del mod">
          <ac:chgData name="Jason Wiese" userId="4bff8d5b-7de6-4655-b397-69b0afc81113" providerId="ADAL" clId="{F94373C0-3872-4079-87C2-8372BB7E7A14}" dt="2023-02-27T15:13:30.512" v="419" actId="478"/>
          <ac:picMkLst>
            <pc:docMk/>
            <pc:sldMk cId="558864302" sldId="2144328526"/>
            <ac:picMk id="18" creationId="{9E6F7074-2745-FEF8-F76B-325F5FF39CC8}"/>
          </ac:picMkLst>
        </pc:picChg>
        <pc:picChg chg="add del mod">
          <ac:chgData name="Jason Wiese" userId="4bff8d5b-7de6-4655-b397-69b0afc81113" providerId="ADAL" clId="{F94373C0-3872-4079-87C2-8372BB7E7A14}" dt="2023-02-27T14:33:31.722" v="86" actId="478"/>
          <ac:picMkLst>
            <pc:docMk/>
            <pc:sldMk cId="558864302" sldId="2144328526"/>
            <ac:picMk id="19" creationId="{D7E59D02-FD6F-2388-6A6D-7E59BB26F7F7}"/>
          </ac:picMkLst>
        </pc:picChg>
        <pc:picChg chg="add del mod">
          <ac:chgData name="Jason Wiese" userId="4bff8d5b-7de6-4655-b397-69b0afc81113" providerId="ADAL" clId="{F94373C0-3872-4079-87C2-8372BB7E7A14}" dt="2023-02-27T14:42:32.346" v="303" actId="478"/>
          <ac:picMkLst>
            <pc:docMk/>
            <pc:sldMk cId="558864302" sldId="2144328526"/>
            <ac:picMk id="23" creationId="{95C31867-4885-4238-A011-3F155C129A35}"/>
          </ac:picMkLst>
        </pc:picChg>
        <pc:picChg chg="add del mod">
          <ac:chgData name="Jason Wiese" userId="4bff8d5b-7de6-4655-b397-69b0afc81113" providerId="ADAL" clId="{F94373C0-3872-4079-87C2-8372BB7E7A14}" dt="2023-02-27T15:20:42.033" v="471" actId="478"/>
          <ac:picMkLst>
            <pc:docMk/>
            <pc:sldMk cId="558864302" sldId="2144328526"/>
            <ac:picMk id="24" creationId="{4DAF45A3-1D77-8A1F-E3DE-B83EC898CAF3}"/>
          </ac:picMkLst>
        </pc:picChg>
        <pc:picChg chg="add del mod">
          <ac:chgData name="Jason Wiese" userId="4bff8d5b-7de6-4655-b397-69b0afc81113" providerId="ADAL" clId="{F94373C0-3872-4079-87C2-8372BB7E7A14}" dt="2023-02-27T14:43:18.961" v="312" actId="478"/>
          <ac:picMkLst>
            <pc:docMk/>
            <pc:sldMk cId="558864302" sldId="2144328526"/>
            <ac:picMk id="27" creationId="{CC1F5B2A-7580-0CFF-F776-CF17E9ECA867}"/>
          </ac:picMkLst>
        </pc:picChg>
        <pc:picChg chg="add mod">
          <ac:chgData name="Jason Wiese" userId="4bff8d5b-7de6-4655-b397-69b0afc81113" providerId="ADAL" clId="{F94373C0-3872-4079-87C2-8372BB7E7A14}" dt="2023-02-27T14:37:47.835" v="132" actId="1076"/>
          <ac:picMkLst>
            <pc:docMk/>
            <pc:sldMk cId="558864302" sldId="2144328526"/>
            <ac:picMk id="28" creationId="{86C37048-24B6-066A-6B7A-000917D61248}"/>
          </ac:picMkLst>
        </pc:picChg>
        <pc:picChg chg="add del mod">
          <ac:chgData name="Jason Wiese" userId="4bff8d5b-7de6-4655-b397-69b0afc81113" providerId="ADAL" clId="{F94373C0-3872-4079-87C2-8372BB7E7A14}" dt="2023-02-27T14:34:29.301" v="104" actId="478"/>
          <ac:picMkLst>
            <pc:docMk/>
            <pc:sldMk cId="558864302" sldId="2144328526"/>
            <ac:picMk id="31" creationId="{E53979B9-16F8-7141-4F2B-027299045170}"/>
          </ac:picMkLst>
        </pc:picChg>
        <pc:picChg chg="add del mod">
          <ac:chgData name="Jason Wiese" userId="4bff8d5b-7de6-4655-b397-69b0afc81113" providerId="ADAL" clId="{F94373C0-3872-4079-87C2-8372BB7E7A14}" dt="2023-02-27T14:34:29.301" v="104" actId="478"/>
          <ac:picMkLst>
            <pc:docMk/>
            <pc:sldMk cId="558864302" sldId="2144328526"/>
            <ac:picMk id="32" creationId="{973F92D1-8D3E-FDBA-5364-B5BB1E856DBB}"/>
          </ac:picMkLst>
        </pc:picChg>
        <pc:picChg chg="add mod">
          <ac:chgData name="Jason Wiese" userId="4bff8d5b-7de6-4655-b397-69b0afc81113" providerId="ADAL" clId="{F94373C0-3872-4079-87C2-8372BB7E7A14}" dt="2023-02-27T14:37:47.835" v="132" actId="1076"/>
          <ac:picMkLst>
            <pc:docMk/>
            <pc:sldMk cId="558864302" sldId="2144328526"/>
            <ac:picMk id="36" creationId="{FC3CF906-2204-758E-E50F-A9262AC800C5}"/>
          </ac:picMkLst>
        </pc:picChg>
        <pc:picChg chg="add del mod">
          <ac:chgData name="Jason Wiese" userId="4bff8d5b-7de6-4655-b397-69b0afc81113" providerId="ADAL" clId="{F94373C0-3872-4079-87C2-8372BB7E7A14}" dt="2023-02-27T15:26:43.724" v="515" actId="478"/>
          <ac:picMkLst>
            <pc:docMk/>
            <pc:sldMk cId="558864302" sldId="2144328526"/>
            <ac:picMk id="37" creationId="{F7B1E70A-3DE6-297B-D1CC-645EC6BA4763}"/>
          </ac:picMkLst>
        </pc:picChg>
        <pc:picChg chg="add del mod">
          <ac:chgData name="Jason Wiese" userId="4bff8d5b-7de6-4655-b397-69b0afc81113" providerId="ADAL" clId="{F94373C0-3872-4079-87C2-8372BB7E7A14}" dt="2023-02-27T14:47:00.434" v="332" actId="478"/>
          <ac:picMkLst>
            <pc:docMk/>
            <pc:sldMk cId="558864302" sldId="2144328526"/>
            <ac:picMk id="40" creationId="{34189A50-DD09-BBCF-DE95-7E5276F182B4}"/>
          </ac:picMkLst>
        </pc:picChg>
        <pc:picChg chg="add del mod">
          <ac:chgData name="Jason Wiese" userId="4bff8d5b-7de6-4655-b397-69b0afc81113" providerId="ADAL" clId="{F94373C0-3872-4079-87C2-8372BB7E7A14}" dt="2023-02-27T15:21:51.592" v="487" actId="478"/>
          <ac:picMkLst>
            <pc:docMk/>
            <pc:sldMk cId="558864302" sldId="2144328526"/>
            <ac:picMk id="41" creationId="{CDB49D69-D3A2-A4F1-AD9C-5BEB620D9375}"/>
          </ac:picMkLst>
        </pc:picChg>
        <pc:picChg chg="add del mod">
          <ac:chgData name="Jason Wiese" userId="4bff8d5b-7de6-4655-b397-69b0afc81113" providerId="ADAL" clId="{F94373C0-3872-4079-87C2-8372BB7E7A14}" dt="2023-02-27T14:50:08.935" v="351" actId="478"/>
          <ac:picMkLst>
            <pc:docMk/>
            <pc:sldMk cId="558864302" sldId="2144328526"/>
            <ac:picMk id="44" creationId="{9689F868-04CB-882F-958B-02A7D945CB5D}"/>
          </ac:picMkLst>
        </pc:picChg>
        <pc:picChg chg="add del mod">
          <ac:chgData name="Jason Wiese" userId="4bff8d5b-7de6-4655-b397-69b0afc81113" providerId="ADAL" clId="{F94373C0-3872-4079-87C2-8372BB7E7A14}" dt="2023-02-27T15:19:04.359" v="453" actId="478"/>
          <ac:picMkLst>
            <pc:docMk/>
            <pc:sldMk cId="558864302" sldId="2144328526"/>
            <ac:picMk id="45" creationId="{295BD18D-F34B-2B09-A4C3-45E1010465A7}"/>
          </ac:picMkLst>
        </pc:picChg>
        <pc:picChg chg="add del mod">
          <ac:chgData name="Jason Wiese" userId="4bff8d5b-7de6-4655-b397-69b0afc81113" providerId="ADAL" clId="{F94373C0-3872-4079-87C2-8372BB7E7A14}" dt="2023-02-27T14:56:23.524" v="369" actId="478"/>
          <ac:picMkLst>
            <pc:docMk/>
            <pc:sldMk cId="558864302" sldId="2144328526"/>
            <ac:picMk id="48" creationId="{0C941021-8071-E1B0-6723-3D2A8C42B25B}"/>
          </ac:picMkLst>
        </pc:picChg>
        <pc:picChg chg="add del mod">
          <ac:chgData name="Jason Wiese" userId="4bff8d5b-7de6-4655-b397-69b0afc81113" providerId="ADAL" clId="{F94373C0-3872-4079-87C2-8372BB7E7A14}" dt="2023-02-27T15:16:06.284" v="436" actId="478"/>
          <ac:picMkLst>
            <pc:docMk/>
            <pc:sldMk cId="558864302" sldId="2144328526"/>
            <ac:picMk id="49" creationId="{0DBB01C0-80D9-0AAB-A90C-6A43B81999E1}"/>
          </ac:picMkLst>
        </pc:picChg>
        <pc:picChg chg="add mod ord">
          <ac:chgData name="Jason Wiese" userId="4bff8d5b-7de6-4655-b397-69b0afc81113" providerId="ADAL" clId="{F94373C0-3872-4079-87C2-8372BB7E7A14}" dt="2023-02-27T14:47:20.567" v="337" actId="14100"/>
          <ac:picMkLst>
            <pc:docMk/>
            <pc:sldMk cId="558864302" sldId="2144328526"/>
            <ac:picMk id="52" creationId="{DEF21E99-7F0A-D252-E684-7B823A98765B}"/>
          </ac:picMkLst>
        </pc:picChg>
        <pc:picChg chg="add mod ord">
          <ac:chgData name="Jason Wiese" userId="4bff8d5b-7de6-4655-b397-69b0afc81113" providerId="ADAL" clId="{F94373C0-3872-4079-87C2-8372BB7E7A14}" dt="2023-02-27T14:47:18.417" v="336" actId="14100"/>
          <ac:picMkLst>
            <pc:docMk/>
            <pc:sldMk cId="558864302" sldId="2144328526"/>
            <ac:picMk id="53" creationId="{D0032A20-0AE3-2024-AB34-FB0967AFE091}"/>
          </ac:picMkLst>
        </pc:picChg>
        <pc:picChg chg="add mod ord">
          <ac:chgData name="Jason Wiese" userId="4bff8d5b-7de6-4655-b397-69b0afc81113" providerId="ADAL" clId="{F94373C0-3872-4079-87C2-8372BB7E7A14}" dt="2023-02-27T14:47:15.331" v="335" actId="14100"/>
          <ac:picMkLst>
            <pc:docMk/>
            <pc:sldMk cId="558864302" sldId="2144328526"/>
            <ac:picMk id="54" creationId="{FBE16A2F-7713-92EF-0A4A-09AED369F938}"/>
          </ac:picMkLst>
        </pc:picChg>
        <pc:picChg chg="add mod ord modCrop">
          <ac:chgData name="Jason Wiese" userId="4bff8d5b-7de6-4655-b397-69b0afc81113" providerId="ADAL" clId="{F94373C0-3872-4079-87C2-8372BB7E7A14}" dt="2023-02-27T14:47:08.334" v="334" actId="14100"/>
          <ac:picMkLst>
            <pc:docMk/>
            <pc:sldMk cId="558864302" sldId="2144328526"/>
            <ac:picMk id="56" creationId="{47608DB0-84DB-124C-5293-F2D16215915C}"/>
          </ac:picMkLst>
        </pc:picChg>
        <pc:picChg chg="add mod ord modCrop">
          <ac:chgData name="Jason Wiese" userId="4bff8d5b-7de6-4655-b397-69b0afc81113" providerId="ADAL" clId="{F94373C0-3872-4079-87C2-8372BB7E7A14}" dt="2023-02-27T14:50:07.537" v="350" actId="167"/>
          <ac:picMkLst>
            <pc:docMk/>
            <pc:sldMk cId="558864302" sldId="2144328526"/>
            <ac:picMk id="58" creationId="{CB163785-A215-2213-6998-B77A5726722E}"/>
          </ac:picMkLst>
        </pc:picChg>
        <pc:picChg chg="add mod ord modCrop">
          <ac:chgData name="Jason Wiese" userId="4bff8d5b-7de6-4655-b397-69b0afc81113" providerId="ADAL" clId="{F94373C0-3872-4079-87C2-8372BB7E7A14}" dt="2023-02-27T14:56:22.235" v="368" actId="167"/>
          <ac:picMkLst>
            <pc:docMk/>
            <pc:sldMk cId="558864302" sldId="2144328526"/>
            <ac:picMk id="60" creationId="{276837DF-D098-7CF1-1F3E-FC0B06AE273F}"/>
          </ac:picMkLst>
        </pc:picChg>
        <pc:picChg chg="add mod ord modCrop">
          <ac:chgData name="Jason Wiese" userId="4bff8d5b-7de6-4655-b397-69b0afc81113" providerId="ADAL" clId="{F94373C0-3872-4079-87C2-8372BB7E7A14}" dt="2023-02-27T15:25:27.646" v="504" actId="208"/>
          <ac:picMkLst>
            <pc:docMk/>
            <pc:sldMk cId="558864302" sldId="2144328526"/>
            <ac:picMk id="62" creationId="{CE6B045A-66C8-DC14-3263-E9B31EB09B6C}"/>
          </ac:picMkLst>
        </pc:picChg>
        <pc:picChg chg="add mod ord modCrop">
          <ac:chgData name="Jason Wiese" userId="4bff8d5b-7de6-4655-b397-69b0afc81113" providerId="ADAL" clId="{F94373C0-3872-4079-87C2-8372BB7E7A14}" dt="2023-02-27T15:16:04.741" v="435" actId="167"/>
          <ac:picMkLst>
            <pc:docMk/>
            <pc:sldMk cId="558864302" sldId="2144328526"/>
            <ac:picMk id="64" creationId="{2D542DD1-B363-DF97-5150-05BBE2320738}"/>
          </ac:picMkLst>
        </pc:picChg>
        <pc:picChg chg="add del mod modCrop">
          <ac:chgData name="Jason Wiese" userId="4bff8d5b-7de6-4655-b397-69b0afc81113" providerId="ADAL" clId="{F94373C0-3872-4079-87C2-8372BB7E7A14}" dt="2023-02-27T15:19:02.408" v="452" actId="478"/>
          <ac:picMkLst>
            <pc:docMk/>
            <pc:sldMk cId="558864302" sldId="2144328526"/>
            <ac:picMk id="66" creationId="{B30EE274-2F74-298A-B137-EAFE3E2FA64D}"/>
          </ac:picMkLst>
        </pc:picChg>
        <pc:picChg chg="mod ord">
          <ac:chgData name="Jason Wiese" userId="4bff8d5b-7de6-4655-b397-69b0afc81113" providerId="ADAL" clId="{F94373C0-3872-4079-87C2-8372BB7E7A14}" dt="2023-02-27T15:19:09.937" v="455" actId="14100"/>
          <ac:picMkLst>
            <pc:docMk/>
            <pc:sldMk cId="558864302" sldId="2144328526"/>
            <ac:picMk id="67" creationId="{82C18146-C2C4-ABD4-6617-CCB9886510F3}"/>
          </ac:picMkLst>
        </pc:picChg>
        <pc:picChg chg="add mod ord modCrop">
          <ac:chgData name="Jason Wiese" userId="4bff8d5b-7de6-4655-b397-69b0afc81113" providerId="ADAL" clId="{F94373C0-3872-4079-87C2-8372BB7E7A14}" dt="2023-02-27T15:20:40.729" v="470" actId="167"/>
          <ac:picMkLst>
            <pc:docMk/>
            <pc:sldMk cId="558864302" sldId="2144328526"/>
            <ac:picMk id="69" creationId="{8834C797-E302-35B9-F62B-D74D0FB0A7B3}"/>
          </ac:picMkLst>
        </pc:picChg>
        <pc:picChg chg="add mod ord modCrop">
          <ac:chgData name="Jason Wiese" userId="4bff8d5b-7de6-4655-b397-69b0afc81113" providerId="ADAL" clId="{F94373C0-3872-4079-87C2-8372BB7E7A14}" dt="2023-02-27T15:21:56.187" v="489" actId="14100"/>
          <ac:picMkLst>
            <pc:docMk/>
            <pc:sldMk cId="558864302" sldId="2144328526"/>
            <ac:picMk id="71" creationId="{3F075E82-B51E-DE70-E9B4-54C8798A22EE}"/>
          </ac:picMkLst>
        </pc:picChg>
        <pc:picChg chg="add mod modCrop">
          <ac:chgData name="Jason Wiese" userId="4bff8d5b-7de6-4655-b397-69b0afc81113" providerId="ADAL" clId="{F94373C0-3872-4079-87C2-8372BB7E7A14}" dt="2023-02-27T15:25:38.285" v="507" actId="14100"/>
          <ac:picMkLst>
            <pc:docMk/>
            <pc:sldMk cId="558864302" sldId="2144328526"/>
            <ac:picMk id="73" creationId="{1741176B-AC25-CAD9-D181-AF0700295A60}"/>
          </ac:picMkLst>
        </pc:picChg>
        <pc:picChg chg="add mod ord">
          <ac:chgData name="Jason Wiese" userId="4bff8d5b-7de6-4655-b397-69b0afc81113" providerId="ADAL" clId="{F94373C0-3872-4079-87C2-8372BB7E7A14}" dt="2023-02-27T15:26:42.390" v="514" actId="167"/>
          <ac:picMkLst>
            <pc:docMk/>
            <pc:sldMk cId="558864302" sldId="2144328526"/>
            <ac:picMk id="74" creationId="{644CFF65-9F7D-4FF6-3D58-E8270B0E8623}"/>
          </ac:picMkLst>
        </pc:picChg>
        <pc:cxnChg chg="del">
          <ac:chgData name="Jason Wiese" userId="4bff8d5b-7de6-4655-b397-69b0afc81113" providerId="ADAL" clId="{F94373C0-3872-4079-87C2-8372BB7E7A14}" dt="2023-02-27T14:23:49.428" v="0" actId="478"/>
          <ac:cxnSpMkLst>
            <pc:docMk/>
            <pc:sldMk cId="558864302" sldId="2144328526"/>
            <ac:cxnSpMk id="8" creationId="{FF87F7F4-073C-EE4B-ACB5-5EB2EB9235E6}"/>
          </ac:cxnSpMkLst>
        </pc:cxnChg>
      </pc:sldChg>
    </pc:docChg>
  </pc:docChgLst>
  <pc:docChgLst>
    <pc:chgData name="Jason Wiese" userId="4bff8d5b-7de6-4655-b397-69b0afc81113" providerId="ADAL" clId="{09B10BAF-E0F7-4F33-B63F-01871F844F37}"/>
    <pc:docChg chg="modSld">
      <pc:chgData name="Jason Wiese" userId="4bff8d5b-7de6-4655-b397-69b0afc81113" providerId="ADAL" clId="{09B10BAF-E0F7-4F33-B63F-01871F844F37}" dt="2023-03-28T22:12:16.182" v="1" actId="20577"/>
      <pc:docMkLst>
        <pc:docMk/>
      </pc:docMkLst>
      <pc:sldChg chg="modSp mod">
        <pc:chgData name="Jason Wiese" userId="4bff8d5b-7de6-4655-b397-69b0afc81113" providerId="ADAL" clId="{09B10BAF-E0F7-4F33-B63F-01871F844F37}" dt="2023-03-28T22:12:16.182" v="1" actId="20577"/>
        <pc:sldMkLst>
          <pc:docMk/>
          <pc:sldMk cId="2048231972" sldId="2146846001"/>
        </pc:sldMkLst>
        <pc:spChg chg="mod">
          <ac:chgData name="Jason Wiese" userId="4bff8d5b-7de6-4655-b397-69b0afc81113" providerId="ADAL" clId="{09B10BAF-E0F7-4F33-B63F-01871F844F37}" dt="2023-03-28T22:12:16.182" v="1" actId="20577"/>
          <ac:spMkLst>
            <pc:docMk/>
            <pc:sldMk cId="2048231972" sldId="2146846001"/>
            <ac:spMk id="4" creationId="{1BF894CE-5EB9-4BB3-F6C7-477E37F6A6AA}"/>
          </ac:spMkLst>
        </pc:spChg>
      </pc:sldChg>
    </pc:docChg>
  </pc:docChgLst>
  <pc:docChgLst>
    <pc:chgData name="Jason Wiese" userId="4bff8d5b-7de6-4655-b397-69b0afc81113" providerId="ADAL" clId="{701CC0BA-D5A6-452C-93D6-C5E3BF128943}"/>
    <pc:docChg chg="modSld">
      <pc:chgData name="Jason Wiese" userId="4bff8d5b-7de6-4655-b397-69b0afc81113" providerId="ADAL" clId="{701CC0BA-D5A6-452C-93D6-C5E3BF128943}" dt="2023-04-06T15:49:08.723" v="7" actId="1035"/>
      <pc:docMkLst>
        <pc:docMk/>
      </pc:docMkLst>
      <pc:sldChg chg="modSp mod">
        <pc:chgData name="Jason Wiese" userId="4bff8d5b-7de6-4655-b397-69b0afc81113" providerId="ADAL" clId="{701CC0BA-D5A6-452C-93D6-C5E3BF128943}" dt="2023-04-06T15:49:08.723" v="7" actId="1035"/>
        <pc:sldMkLst>
          <pc:docMk/>
          <pc:sldMk cId="587773890" sldId="2146846008"/>
        </pc:sldMkLst>
        <pc:spChg chg="mod">
          <ac:chgData name="Jason Wiese" userId="4bff8d5b-7de6-4655-b397-69b0afc81113" providerId="ADAL" clId="{701CC0BA-D5A6-452C-93D6-C5E3BF128943}" dt="2023-04-06T15:49:08.723" v="7" actId="1035"/>
          <ac:spMkLst>
            <pc:docMk/>
            <pc:sldMk cId="587773890" sldId="2146846008"/>
            <ac:spMk id="10" creationId="{06E3B435-7326-3067-5002-DCC16AC31F33}"/>
          </ac:spMkLst>
        </pc:spChg>
        <pc:spChg chg="mod">
          <ac:chgData name="Jason Wiese" userId="4bff8d5b-7de6-4655-b397-69b0afc81113" providerId="ADAL" clId="{701CC0BA-D5A6-452C-93D6-C5E3BF128943}" dt="2023-04-06T15:49:08.723" v="7" actId="1035"/>
          <ac:spMkLst>
            <pc:docMk/>
            <pc:sldMk cId="587773890" sldId="2146846008"/>
            <ac:spMk id="15" creationId="{8A068D2A-FC90-C2F2-6F6E-1FFF781B2C13}"/>
          </ac:spMkLst>
        </pc:spChg>
      </pc:sldChg>
    </pc:docChg>
  </pc:docChgLst>
  <pc:docChgLst>
    <pc:chgData name="Jason Wiese" userId="4bff8d5b-7de6-4655-b397-69b0afc81113" providerId="ADAL" clId="{F63793F5-4D83-4C74-B6F8-76D8CD5DB318}"/>
    <pc:docChg chg="custSel modSld">
      <pc:chgData name="Jason Wiese" userId="4bff8d5b-7de6-4655-b397-69b0afc81113" providerId="ADAL" clId="{F63793F5-4D83-4C74-B6F8-76D8CD5DB318}" dt="2023-03-28T14:02:32.372" v="2" actId="14100"/>
      <pc:docMkLst>
        <pc:docMk/>
      </pc:docMkLst>
      <pc:sldChg chg="delSp modSp mod">
        <pc:chgData name="Jason Wiese" userId="4bff8d5b-7de6-4655-b397-69b0afc81113" providerId="ADAL" clId="{F63793F5-4D83-4C74-B6F8-76D8CD5DB318}" dt="2023-03-28T14:02:32.372" v="2" actId="14100"/>
        <pc:sldMkLst>
          <pc:docMk/>
          <pc:sldMk cId="1643704257" sldId="2146846026"/>
        </pc:sldMkLst>
        <pc:spChg chg="del">
          <ac:chgData name="Jason Wiese" userId="4bff8d5b-7de6-4655-b397-69b0afc81113" providerId="ADAL" clId="{F63793F5-4D83-4C74-B6F8-76D8CD5DB318}" dt="2023-03-28T14:02:03.143" v="1" actId="478"/>
          <ac:spMkLst>
            <pc:docMk/>
            <pc:sldMk cId="1643704257" sldId="2146846026"/>
            <ac:spMk id="4" creationId="{F0FF57B6-8517-2AA4-AE66-F52F3585BAD3}"/>
          </ac:spMkLst>
        </pc:spChg>
        <pc:spChg chg="mod">
          <ac:chgData name="Jason Wiese" userId="4bff8d5b-7de6-4655-b397-69b0afc81113" providerId="ADAL" clId="{F63793F5-4D83-4C74-B6F8-76D8CD5DB318}" dt="2023-03-28T14:02:32.372" v="2" actId="14100"/>
          <ac:spMkLst>
            <pc:docMk/>
            <pc:sldMk cId="1643704257" sldId="2146846026"/>
            <ac:spMk id="10" creationId="{D0ABF751-BD75-BCE2-16A1-F65FD8B8AC02}"/>
          </ac:spMkLst>
        </pc:spChg>
        <pc:spChg chg="mod">
          <ac:chgData name="Jason Wiese" userId="4bff8d5b-7de6-4655-b397-69b0afc81113" providerId="ADAL" clId="{F63793F5-4D83-4C74-B6F8-76D8CD5DB318}" dt="2023-03-28T14:01:56.738" v="0" actId="6549"/>
          <ac:spMkLst>
            <pc:docMk/>
            <pc:sldMk cId="1643704257" sldId="2146846026"/>
            <ac:spMk id="11" creationId="{AB63022E-76E9-BE5E-E574-05A3F58B0293}"/>
          </ac:spMkLst>
        </pc:spChg>
      </pc:sldChg>
    </pc:docChg>
  </pc:docChgLst>
  <pc:docChgLst>
    <pc:chgData name="Karolina Guillen" userId="c1c08796-a0be-47c6-af52-5d31fd96ec50" providerId="ADAL" clId="{D7A2272A-D0AD-4FF8-90BA-5757A0E42A42}"/>
    <pc:docChg chg="undo custSel addSld delSld modSld sldOrd">
      <pc:chgData name="Karolina Guillen" userId="c1c08796-a0be-47c6-af52-5d31fd96ec50" providerId="ADAL" clId="{D7A2272A-D0AD-4FF8-90BA-5757A0E42A42}" dt="2023-03-28T14:08:10.008" v="4773"/>
      <pc:docMkLst>
        <pc:docMk/>
      </pc:docMkLst>
      <pc:sldChg chg="modSp mod">
        <pc:chgData name="Karolina Guillen" userId="c1c08796-a0be-47c6-af52-5d31fd96ec50" providerId="ADAL" clId="{D7A2272A-D0AD-4FF8-90BA-5757A0E42A42}" dt="2023-02-17T23:16:26.438" v="343" actId="20577"/>
        <pc:sldMkLst>
          <pc:docMk/>
          <pc:sldMk cId="732019880" sldId="2144328106"/>
        </pc:sldMkLst>
        <pc:spChg chg="mod">
          <ac:chgData name="Karolina Guillen" userId="c1c08796-a0be-47c6-af52-5d31fd96ec50" providerId="ADAL" clId="{D7A2272A-D0AD-4FF8-90BA-5757A0E42A42}" dt="2023-02-17T23:16:26.438" v="343" actId="20577"/>
          <ac:spMkLst>
            <pc:docMk/>
            <pc:sldMk cId="732019880" sldId="2144328106"/>
            <ac:spMk id="7" creationId="{F25B641F-1744-45AC-B343-CA9AA9737A1D}"/>
          </ac:spMkLst>
        </pc:spChg>
      </pc:sldChg>
      <pc:sldChg chg="addSp delSp modSp mod addCm modCm">
        <pc:chgData name="Karolina Guillen" userId="c1c08796-a0be-47c6-af52-5d31fd96ec50" providerId="ADAL" clId="{D7A2272A-D0AD-4FF8-90BA-5757A0E42A42}" dt="2023-03-21T17:08:00.968" v="4682" actId="20577"/>
        <pc:sldMkLst>
          <pc:docMk/>
          <pc:sldMk cId="2318162372" sldId="2144328266"/>
        </pc:sldMkLst>
        <pc:spChg chg="mod">
          <ac:chgData name="Karolina Guillen" userId="c1c08796-a0be-47c6-af52-5d31fd96ec50" providerId="ADAL" clId="{D7A2272A-D0AD-4FF8-90BA-5757A0E42A42}" dt="2023-03-09T17:33:25.794" v="2455" actId="20577"/>
          <ac:spMkLst>
            <pc:docMk/>
            <pc:sldMk cId="2318162372" sldId="2144328266"/>
            <ac:spMk id="5" creationId="{235CDA54-C27A-8233-D89A-05ABDC23038C}"/>
          </ac:spMkLst>
        </pc:spChg>
        <pc:spChg chg="mod ord">
          <ac:chgData name="Karolina Guillen" userId="c1c08796-a0be-47c6-af52-5d31fd96ec50" providerId="ADAL" clId="{D7A2272A-D0AD-4FF8-90BA-5757A0E42A42}" dt="2023-03-09T17:42:15.445" v="2459" actId="34135"/>
          <ac:spMkLst>
            <pc:docMk/>
            <pc:sldMk cId="2318162372" sldId="2144328266"/>
            <ac:spMk id="6" creationId="{2FA062A8-83CF-F372-7CD9-EF16FD01EBDD}"/>
          </ac:spMkLst>
        </pc:spChg>
        <pc:spChg chg="mod">
          <ac:chgData name="Karolina Guillen" userId="c1c08796-a0be-47c6-af52-5d31fd96ec50" providerId="ADAL" clId="{D7A2272A-D0AD-4FF8-90BA-5757A0E42A42}" dt="2023-03-09T17:25:31.147" v="2360" actId="1036"/>
          <ac:spMkLst>
            <pc:docMk/>
            <pc:sldMk cId="2318162372" sldId="2144328266"/>
            <ac:spMk id="9" creationId="{E1C6AD79-900B-4EB4-9BD6-105E3764C49F}"/>
          </ac:spMkLst>
        </pc:spChg>
        <pc:spChg chg="mod">
          <ac:chgData name="Karolina Guillen" userId="c1c08796-a0be-47c6-af52-5d31fd96ec50" providerId="ADAL" clId="{D7A2272A-D0AD-4FF8-90BA-5757A0E42A42}" dt="2023-03-09T17:44:52.864" v="2490" actId="1038"/>
          <ac:spMkLst>
            <pc:docMk/>
            <pc:sldMk cId="2318162372" sldId="2144328266"/>
            <ac:spMk id="18" creationId="{335C558B-9602-4D07-A41E-01183854BE8B}"/>
          </ac:spMkLst>
        </pc:spChg>
        <pc:spChg chg="mod topLvl">
          <ac:chgData name="Karolina Guillen" userId="c1c08796-a0be-47c6-af52-5d31fd96ec50" providerId="ADAL" clId="{D7A2272A-D0AD-4FF8-90BA-5757A0E42A42}" dt="2023-03-09T17:46:52.407" v="2517" actId="165"/>
          <ac:spMkLst>
            <pc:docMk/>
            <pc:sldMk cId="2318162372" sldId="2144328266"/>
            <ac:spMk id="22" creationId="{F41EBF1A-D9CF-3F84-EAA4-33618EFE1745}"/>
          </ac:spMkLst>
        </pc:spChg>
        <pc:spChg chg="mod topLvl">
          <ac:chgData name="Karolina Guillen" userId="c1c08796-a0be-47c6-af52-5d31fd96ec50" providerId="ADAL" clId="{D7A2272A-D0AD-4FF8-90BA-5757A0E42A42}" dt="2023-03-09T17:44:52.864" v="2490" actId="1038"/>
          <ac:spMkLst>
            <pc:docMk/>
            <pc:sldMk cId="2318162372" sldId="2144328266"/>
            <ac:spMk id="23" creationId="{D09BA585-AE21-49AC-972B-335321EEFEB2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24" creationId="{29F52C3D-9402-0289-011B-B46F3106546B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25" creationId="{79479B55-3C96-D959-7F82-9B9FA78F1F95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26" creationId="{09FA13DF-BE55-1850-7D00-21BADE5BE4B3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27" creationId="{B096B33B-D6B7-8539-9E20-3BA062E07FB7}"/>
          </ac:spMkLst>
        </pc:spChg>
        <pc:spChg chg="add mod ord">
          <ac:chgData name="Karolina Guillen" userId="c1c08796-a0be-47c6-af52-5d31fd96ec50" providerId="ADAL" clId="{D7A2272A-D0AD-4FF8-90BA-5757A0E42A42}" dt="2023-03-09T17:26:58.650" v="2389" actId="12788"/>
          <ac:spMkLst>
            <pc:docMk/>
            <pc:sldMk cId="2318162372" sldId="2144328266"/>
            <ac:spMk id="36" creationId="{6CCB73D3-A3FF-7332-C55C-AD55DA9B8BCD}"/>
          </ac:spMkLst>
        </pc:spChg>
        <pc:spChg chg="mod">
          <ac:chgData name="Karolina Guillen" userId="c1c08796-a0be-47c6-af52-5d31fd96ec50" providerId="ADAL" clId="{D7A2272A-D0AD-4FF8-90BA-5757A0E42A42}" dt="2023-03-09T17:42:31.808" v="2463" actId="1076"/>
          <ac:spMkLst>
            <pc:docMk/>
            <pc:sldMk cId="2318162372" sldId="2144328266"/>
            <ac:spMk id="46" creationId="{6EFBC075-D993-425C-B2BE-15995E97855E}"/>
          </ac:spMkLst>
        </pc:spChg>
        <pc:spChg chg="mod">
          <ac:chgData name="Karolina Guillen" userId="c1c08796-a0be-47c6-af52-5d31fd96ec50" providerId="ADAL" clId="{D7A2272A-D0AD-4FF8-90BA-5757A0E42A42}" dt="2023-03-09T17:27:51.811" v="2394" actId="1038"/>
          <ac:spMkLst>
            <pc:docMk/>
            <pc:sldMk cId="2318162372" sldId="2144328266"/>
            <ac:spMk id="47" creationId="{59C5FF05-C894-4675-B1D0-32F8AD301BF4}"/>
          </ac:spMkLst>
        </pc:spChg>
        <pc:spChg chg="mod">
          <ac:chgData name="Karolina Guillen" userId="c1c08796-a0be-47c6-af52-5d31fd96ec50" providerId="ADAL" clId="{D7A2272A-D0AD-4FF8-90BA-5757A0E42A42}" dt="2023-03-09T17:31:52.788" v="2442" actId="12788"/>
          <ac:spMkLst>
            <pc:docMk/>
            <pc:sldMk cId="2318162372" sldId="2144328266"/>
            <ac:spMk id="48" creationId="{C9F44EA0-C4EA-439A-AF83-5CC097077617}"/>
          </ac:spMkLst>
        </pc:spChg>
        <pc:spChg chg="mod">
          <ac:chgData name="Karolina Guillen" userId="c1c08796-a0be-47c6-af52-5d31fd96ec50" providerId="ADAL" clId="{D7A2272A-D0AD-4FF8-90BA-5757A0E42A42}" dt="2023-03-09T17:28:22.712" v="2403" actId="1037"/>
          <ac:spMkLst>
            <pc:docMk/>
            <pc:sldMk cId="2318162372" sldId="2144328266"/>
            <ac:spMk id="49" creationId="{87F9ED12-52FF-4E0D-B991-B910465D3BFA}"/>
          </ac:spMkLst>
        </pc:spChg>
        <pc:spChg chg="mod topLvl">
          <ac:chgData name="Karolina Guillen" userId="c1c08796-a0be-47c6-af52-5d31fd96ec50" providerId="ADAL" clId="{D7A2272A-D0AD-4FF8-90BA-5757A0E42A42}" dt="2023-03-09T17:46:52.407" v="2517" actId="165"/>
          <ac:spMkLst>
            <pc:docMk/>
            <pc:sldMk cId="2318162372" sldId="2144328266"/>
            <ac:spMk id="50" creationId="{E5109520-FB33-48F4-9949-36EA102B7303}"/>
          </ac:spMkLst>
        </pc:spChg>
        <pc:spChg chg="add del mod">
          <ac:chgData name="Karolina Guillen" userId="c1c08796-a0be-47c6-af52-5d31fd96ec50" providerId="ADAL" clId="{D7A2272A-D0AD-4FF8-90BA-5757A0E42A42}" dt="2023-03-09T17:48:10.211" v="2521" actId="478"/>
          <ac:spMkLst>
            <pc:docMk/>
            <pc:sldMk cId="2318162372" sldId="2144328266"/>
            <ac:spMk id="56" creationId="{48C8A4D5-BC8B-72EB-0B6E-01C8320CDE3A}"/>
          </ac:spMkLst>
        </pc:spChg>
        <pc:spChg chg="del">
          <ac:chgData name="Karolina Guillen" userId="c1c08796-a0be-47c6-af52-5d31fd96ec50" providerId="ADAL" clId="{D7A2272A-D0AD-4FF8-90BA-5757A0E42A42}" dt="2023-03-09T17:23:06.410" v="2260" actId="478"/>
          <ac:spMkLst>
            <pc:docMk/>
            <pc:sldMk cId="2318162372" sldId="2144328266"/>
            <ac:spMk id="57" creationId="{D6B88CF4-94EB-55A7-7D83-4E3A928871B5}"/>
          </ac:spMkLst>
        </pc:spChg>
        <pc:spChg chg="mod topLvl">
          <ac:chgData name="Karolina Guillen" userId="c1c08796-a0be-47c6-af52-5d31fd96ec50" providerId="ADAL" clId="{D7A2272A-D0AD-4FF8-90BA-5757A0E42A42}" dt="2023-03-09T17:46:52.407" v="2517" actId="165"/>
          <ac:spMkLst>
            <pc:docMk/>
            <pc:sldMk cId="2318162372" sldId="2144328266"/>
            <ac:spMk id="71" creationId="{5D6387E2-60CC-49AB-897C-9EE42914635E}"/>
          </ac:spMkLst>
        </pc:spChg>
        <pc:spChg chg="mod topLvl">
          <ac:chgData name="Karolina Guillen" userId="c1c08796-a0be-47c6-af52-5d31fd96ec50" providerId="ADAL" clId="{D7A2272A-D0AD-4FF8-90BA-5757A0E42A42}" dt="2023-03-09T17:46:52.407" v="2517" actId="165"/>
          <ac:spMkLst>
            <pc:docMk/>
            <pc:sldMk cId="2318162372" sldId="2144328266"/>
            <ac:spMk id="73" creationId="{EF15551E-45AF-47BC-9E8F-7948EA3AC9E5}"/>
          </ac:spMkLst>
        </pc:spChg>
        <pc:spChg chg="mod topLvl">
          <ac:chgData name="Karolina Guillen" userId="c1c08796-a0be-47c6-af52-5d31fd96ec50" providerId="ADAL" clId="{D7A2272A-D0AD-4FF8-90BA-5757A0E42A42}" dt="2023-03-16T15:30:09.185" v="3647" actId="20577"/>
          <ac:spMkLst>
            <pc:docMk/>
            <pc:sldMk cId="2318162372" sldId="2144328266"/>
            <ac:spMk id="77" creationId="{D2FC1040-CC11-47C6-9E55-753E7BBFA421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78" creationId="{E9246024-C6DE-487B-9D06-B9A27ACECD42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79" creationId="{ED96074F-D194-478C-82FB-B9AB0ACB20D2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80" creationId="{3B34CBAC-0286-4D6A-B5CB-AD8A88F12E65}"/>
          </ac:spMkLst>
        </pc:spChg>
        <pc:spChg chg="mod topLvl">
          <ac:chgData name="Karolina Guillen" userId="c1c08796-a0be-47c6-af52-5d31fd96ec50" providerId="ADAL" clId="{D7A2272A-D0AD-4FF8-90BA-5757A0E42A42}" dt="2023-03-09T17:44:20.061" v="2475" actId="1036"/>
          <ac:spMkLst>
            <pc:docMk/>
            <pc:sldMk cId="2318162372" sldId="2144328266"/>
            <ac:spMk id="81" creationId="{6DEE8AE8-6613-4488-9F73-B0476555FC48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82" creationId="{1B760A36-A409-4870-B012-8E220640EE7F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83" creationId="{5321E507-EB48-4119-BAA8-B868F558BC5C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84" creationId="{6F3DB74B-7C02-4A4F-A249-765C653709E7}"/>
          </ac:spMkLst>
        </pc:spChg>
        <pc:spChg chg="mod topLvl">
          <ac:chgData name="Karolina Guillen" userId="c1c08796-a0be-47c6-af52-5d31fd96ec50" providerId="ADAL" clId="{D7A2272A-D0AD-4FF8-90BA-5757A0E42A42}" dt="2023-03-09T17:44:20.061" v="2475" actId="1036"/>
          <ac:spMkLst>
            <pc:docMk/>
            <pc:sldMk cId="2318162372" sldId="2144328266"/>
            <ac:spMk id="85" creationId="{966CE8A1-5B68-4B04-82F1-CF106EF4CB3E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86" creationId="{4272A5DF-BA0D-4289-A591-C1694D8E84D0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87" creationId="{16F9E3F2-A328-4B06-9ED4-B5DA01F351C5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88" creationId="{D618B2F0-BA7A-42EA-AAD0-49AB3E5B46D1}"/>
          </ac:spMkLst>
        </pc:spChg>
        <pc:spChg chg="mod">
          <ac:chgData name="Karolina Guillen" userId="c1c08796-a0be-47c6-af52-5d31fd96ec50" providerId="ADAL" clId="{D7A2272A-D0AD-4FF8-90BA-5757A0E42A42}" dt="2023-03-21T17:08:00.968" v="4682" actId="20577"/>
          <ac:spMkLst>
            <pc:docMk/>
            <pc:sldMk cId="2318162372" sldId="2144328266"/>
            <ac:spMk id="89" creationId="{B8E8C430-B9C8-D352-DBEA-E96C241C0632}"/>
          </ac:spMkLst>
        </pc:spChg>
        <pc:spChg chg="mod">
          <ac:chgData name="Karolina Guillen" userId="c1c08796-a0be-47c6-af52-5d31fd96ec50" providerId="ADAL" clId="{D7A2272A-D0AD-4FF8-90BA-5757A0E42A42}" dt="2023-03-09T17:43:35.777" v="2469" actId="12788"/>
          <ac:spMkLst>
            <pc:docMk/>
            <pc:sldMk cId="2318162372" sldId="2144328266"/>
            <ac:spMk id="90" creationId="{A8D409D6-CE6B-4701-B88D-4C5D00D6AF2B}"/>
          </ac:spMkLst>
        </pc:spChg>
        <pc:spChg chg="mod topLvl">
          <ac:chgData name="Karolina Guillen" userId="c1c08796-a0be-47c6-af52-5d31fd96ec50" providerId="ADAL" clId="{D7A2272A-D0AD-4FF8-90BA-5757A0E42A42}" dt="2023-03-09T17:44:20.061" v="2475" actId="1036"/>
          <ac:spMkLst>
            <pc:docMk/>
            <pc:sldMk cId="2318162372" sldId="2144328266"/>
            <ac:spMk id="95" creationId="{5ABBF44F-F355-4D33-8D3E-E599FD3C8ED1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96" creationId="{F089792C-A7C0-4543-BE70-47C66AFCE641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97" creationId="{5410594B-33A7-4C5A-BCC2-28315C083BBF}"/>
          </ac:spMkLst>
        </pc:spChg>
        <pc:spChg chg="mod topLvl">
          <ac:chgData name="Karolina Guillen" userId="c1c08796-a0be-47c6-af52-5d31fd96ec50" providerId="ADAL" clId="{D7A2272A-D0AD-4FF8-90BA-5757A0E42A42}" dt="2023-03-16T15:22:21.970" v="3644" actId="208"/>
          <ac:spMkLst>
            <pc:docMk/>
            <pc:sldMk cId="2318162372" sldId="2144328266"/>
            <ac:spMk id="98" creationId="{47967550-940C-4CF8-A8AC-B5314C6988ED}"/>
          </ac:spMkLst>
        </pc:spChg>
        <pc:grpChg chg="add del mod">
          <ac:chgData name="Karolina Guillen" userId="c1c08796-a0be-47c6-af52-5d31fd96ec50" providerId="ADAL" clId="{D7A2272A-D0AD-4FF8-90BA-5757A0E42A42}" dt="2023-03-09T17:21:12.128" v="2227" actId="165"/>
          <ac:grpSpMkLst>
            <pc:docMk/>
            <pc:sldMk cId="2318162372" sldId="2144328266"/>
            <ac:grpSpMk id="30" creationId="{BB46A21E-AD96-905F-0B5A-0461B6854B0D}"/>
          </ac:grpSpMkLst>
        </pc:grpChg>
        <pc:grpChg chg="add del mod">
          <ac:chgData name="Karolina Guillen" userId="c1c08796-a0be-47c6-af52-5d31fd96ec50" providerId="ADAL" clId="{D7A2272A-D0AD-4FF8-90BA-5757A0E42A42}" dt="2023-03-09T17:21:12.128" v="2227" actId="165"/>
          <ac:grpSpMkLst>
            <pc:docMk/>
            <pc:sldMk cId="2318162372" sldId="2144328266"/>
            <ac:grpSpMk id="31" creationId="{75CE26AB-2F64-83C2-41D6-561C574FE5C8}"/>
          </ac:grpSpMkLst>
        </pc:grpChg>
        <pc:grpChg chg="add del mod">
          <ac:chgData name="Karolina Guillen" userId="c1c08796-a0be-47c6-af52-5d31fd96ec50" providerId="ADAL" clId="{D7A2272A-D0AD-4FF8-90BA-5757A0E42A42}" dt="2023-03-09T17:21:12.128" v="2227" actId="165"/>
          <ac:grpSpMkLst>
            <pc:docMk/>
            <pc:sldMk cId="2318162372" sldId="2144328266"/>
            <ac:grpSpMk id="32" creationId="{5A61AA6B-9976-9503-EB28-67063B662360}"/>
          </ac:grpSpMkLst>
        </pc:grpChg>
        <pc:grpChg chg="add del mod">
          <ac:chgData name="Karolina Guillen" userId="c1c08796-a0be-47c6-af52-5d31fd96ec50" providerId="ADAL" clId="{D7A2272A-D0AD-4FF8-90BA-5757A0E42A42}" dt="2023-03-09T17:21:12.128" v="2227" actId="165"/>
          <ac:grpSpMkLst>
            <pc:docMk/>
            <pc:sldMk cId="2318162372" sldId="2144328266"/>
            <ac:grpSpMk id="33" creationId="{6522C112-A17A-9117-4AED-EC85C6C6FB3B}"/>
          </ac:grpSpMkLst>
        </pc:grpChg>
        <pc:grpChg chg="add del mod">
          <ac:chgData name="Karolina Guillen" userId="c1c08796-a0be-47c6-af52-5d31fd96ec50" providerId="ADAL" clId="{D7A2272A-D0AD-4FF8-90BA-5757A0E42A42}" dt="2023-03-09T17:21:12.128" v="2227" actId="165"/>
          <ac:grpSpMkLst>
            <pc:docMk/>
            <pc:sldMk cId="2318162372" sldId="2144328266"/>
            <ac:grpSpMk id="34" creationId="{595F36DA-6EEE-7330-E1B1-0A4564A1D755}"/>
          </ac:grpSpMkLst>
        </pc:grpChg>
        <pc:grpChg chg="add del mod">
          <ac:chgData name="Karolina Guillen" userId="c1c08796-a0be-47c6-af52-5d31fd96ec50" providerId="ADAL" clId="{D7A2272A-D0AD-4FF8-90BA-5757A0E42A42}" dt="2023-03-09T17:30:37.465" v="2434" actId="165"/>
          <ac:grpSpMkLst>
            <pc:docMk/>
            <pc:sldMk cId="2318162372" sldId="2144328266"/>
            <ac:grpSpMk id="40" creationId="{4B89B4C1-53A5-4442-97C9-DBAB71DB74AC}"/>
          </ac:grpSpMkLst>
        </pc:grpChg>
        <pc:grpChg chg="add del mod">
          <ac:chgData name="Karolina Guillen" userId="c1c08796-a0be-47c6-af52-5d31fd96ec50" providerId="ADAL" clId="{D7A2272A-D0AD-4FF8-90BA-5757A0E42A42}" dt="2023-03-09T17:31:25.002" v="2439" actId="165"/>
          <ac:grpSpMkLst>
            <pc:docMk/>
            <pc:sldMk cId="2318162372" sldId="2144328266"/>
            <ac:grpSpMk id="42" creationId="{42869E40-A155-8DA9-46A4-80C1E51F991F}"/>
          </ac:grpSpMkLst>
        </pc:grpChg>
        <pc:grpChg chg="add del mod">
          <ac:chgData name="Karolina Guillen" userId="c1c08796-a0be-47c6-af52-5d31fd96ec50" providerId="ADAL" clId="{D7A2272A-D0AD-4FF8-90BA-5757A0E42A42}" dt="2023-03-09T17:30:37.465" v="2434" actId="165"/>
          <ac:grpSpMkLst>
            <pc:docMk/>
            <pc:sldMk cId="2318162372" sldId="2144328266"/>
            <ac:grpSpMk id="44" creationId="{0AAE57E8-099C-FE65-88FC-EFB1A6ACE124}"/>
          </ac:grpSpMkLst>
        </pc:grpChg>
        <pc:grpChg chg="add del mod">
          <ac:chgData name="Karolina Guillen" userId="c1c08796-a0be-47c6-af52-5d31fd96ec50" providerId="ADAL" clId="{D7A2272A-D0AD-4FF8-90BA-5757A0E42A42}" dt="2023-03-09T17:30:37.465" v="2434" actId="165"/>
          <ac:grpSpMkLst>
            <pc:docMk/>
            <pc:sldMk cId="2318162372" sldId="2144328266"/>
            <ac:grpSpMk id="45" creationId="{5072AA8D-D019-FC72-C3C5-A5FC885E5C62}"/>
          </ac:grpSpMkLst>
        </pc:grpChg>
        <pc:grpChg chg="add del mod">
          <ac:chgData name="Karolina Guillen" userId="c1c08796-a0be-47c6-af52-5d31fd96ec50" providerId="ADAL" clId="{D7A2272A-D0AD-4FF8-90BA-5757A0E42A42}" dt="2023-03-09T17:30:37.465" v="2434" actId="165"/>
          <ac:grpSpMkLst>
            <pc:docMk/>
            <pc:sldMk cId="2318162372" sldId="2144328266"/>
            <ac:grpSpMk id="51" creationId="{8FB5756A-0F75-52D5-01DF-8D657463028E}"/>
          </ac:grpSpMkLst>
        </pc:grpChg>
        <pc:grpChg chg="add del mod">
          <ac:chgData name="Karolina Guillen" userId="c1c08796-a0be-47c6-af52-5d31fd96ec50" providerId="ADAL" clId="{D7A2272A-D0AD-4FF8-90BA-5757A0E42A42}" dt="2023-03-09T17:46:52.407" v="2517" actId="165"/>
          <ac:grpSpMkLst>
            <pc:docMk/>
            <pc:sldMk cId="2318162372" sldId="2144328266"/>
            <ac:grpSpMk id="52" creationId="{84CCCF66-F9BE-6AE9-568F-3E2D5C41F315}"/>
          </ac:grpSpMkLst>
        </pc:grpChg>
        <pc:grpChg chg="add del mod">
          <ac:chgData name="Karolina Guillen" userId="c1c08796-a0be-47c6-af52-5d31fd96ec50" providerId="ADAL" clId="{D7A2272A-D0AD-4FF8-90BA-5757A0E42A42}" dt="2023-03-09T17:46:52.407" v="2517" actId="165"/>
          <ac:grpSpMkLst>
            <pc:docMk/>
            <pc:sldMk cId="2318162372" sldId="2144328266"/>
            <ac:grpSpMk id="53" creationId="{71727F35-F04B-79E8-6F93-F6DE6842E538}"/>
          </ac:grpSpMkLst>
        </pc:grpChg>
        <pc:grpChg chg="add del mod">
          <ac:chgData name="Karolina Guillen" userId="c1c08796-a0be-47c6-af52-5d31fd96ec50" providerId="ADAL" clId="{D7A2272A-D0AD-4FF8-90BA-5757A0E42A42}" dt="2023-03-09T17:46:52.407" v="2517" actId="165"/>
          <ac:grpSpMkLst>
            <pc:docMk/>
            <pc:sldMk cId="2318162372" sldId="2144328266"/>
            <ac:grpSpMk id="54" creationId="{B7AEE39F-15FA-F7AB-1232-E85B45CA1D4B}"/>
          </ac:grpSpMkLst>
        </pc:grpChg>
        <pc:grpChg chg="add del mod">
          <ac:chgData name="Karolina Guillen" userId="c1c08796-a0be-47c6-af52-5d31fd96ec50" providerId="ADAL" clId="{D7A2272A-D0AD-4FF8-90BA-5757A0E42A42}" dt="2023-03-09T17:46:52.407" v="2517" actId="165"/>
          <ac:grpSpMkLst>
            <pc:docMk/>
            <pc:sldMk cId="2318162372" sldId="2144328266"/>
            <ac:grpSpMk id="55" creationId="{A7C34AE6-389D-55C7-22A3-81AF08AAAB53}"/>
          </ac:grpSpMkLst>
        </pc:grpChg>
        <pc:picChg chg="mod topLvl">
          <ac:chgData name="Karolina Guillen" userId="c1c08796-a0be-47c6-af52-5d31fd96ec50" providerId="ADAL" clId="{D7A2272A-D0AD-4FF8-90BA-5757A0E42A42}" dt="2023-03-09T17:48:47.422" v="2523" actId="12788"/>
          <ac:picMkLst>
            <pc:docMk/>
            <pc:sldMk cId="2318162372" sldId="2144328266"/>
            <ac:picMk id="35" creationId="{4F7D4249-A392-83E7-BB53-51C06E49399C}"/>
          </ac:picMkLst>
        </pc:picChg>
        <pc:picChg chg="mod topLvl">
          <ac:chgData name="Karolina Guillen" userId="c1c08796-a0be-47c6-af52-5d31fd96ec50" providerId="ADAL" clId="{D7A2272A-D0AD-4FF8-90BA-5757A0E42A42}" dt="2023-03-09T17:48:47.422" v="2523" actId="12788"/>
          <ac:picMkLst>
            <pc:docMk/>
            <pc:sldMk cId="2318162372" sldId="2144328266"/>
            <ac:picMk id="37" creationId="{8BA3A368-C94B-B4D8-5F1E-310B6DEF2AA8}"/>
          </ac:picMkLst>
        </pc:picChg>
        <pc:picChg chg="mod topLvl">
          <ac:chgData name="Karolina Guillen" userId="c1c08796-a0be-47c6-af52-5d31fd96ec50" providerId="ADAL" clId="{D7A2272A-D0AD-4FF8-90BA-5757A0E42A42}" dt="2023-03-09T17:48:47.422" v="2523" actId="12788"/>
          <ac:picMkLst>
            <pc:docMk/>
            <pc:sldMk cId="2318162372" sldId="2144328266"/>
            <ac:picMk id="39" creationId="{9CEC9748-3668-2AC4-8FD8-7DAD5FAAAF4A}"/>
          </ac:picMkLst>
        </pc:picChg>
        <pc:picChg chg="mod topLvl">
          <ac:chgData name="Karolina Guillen" userId="c1c08796-a0be-47c6-af52-5d31fd96ec50" providerId="ADAL" clId="{D7A2272A-D0AD-4FF8-90BA-5757A0E42A42}" dt="2023-03-09T17:48:47.422" v="2523" actId="12788"/>
          <ac:picMkLst>
            <pc:docMk/>
            <pc:sldMk cId="2318162372" sldId="2144328266"/>
            <ac:picMk id="41" creationId="{720D4945-7C0F-827F-92FC-DE74B0437AF7}"/>
          </ac:picMkLst>
        </pc:picChg>
        <pc:picChg chg="mod topLvl">
          <ac:chgData name="Karolina Guillen" userId="c1c08796-a0be-47c6-af52-5d31fd96ec50" providerId="ADAL" clId="{D7A2272A-D0AD-4FF8-90BA-5757A0E42A42}" dt="2023-03-09T17:48:47.422" v="2523" actId="12788"/>
          <ac:picMkLst>
            <pc:docMk/>
            <pc:sldMk cId="2318162372" sldId="2144328266"/>
            <ac:picMk id="43" creationId="{2C943490-733E-DE0C-D02F-0341CC5F9A17}"/>
          </ac:picMkLst>
        </pc:picChg>
        <pc:cxnChg chg="mod">
          <ac:chgData name="Karolina Guillen" userId="c1c08796-a0be-47c6-af52-5d31fd96ec50" providerId="ADAL" clId="{D7A2272A-D0AD-4FF8-90BA-5757A0E42A42}" dt="2023-03-09T17:48:34.959" v="2522" actId="554"/>
          <ac:cxnSpMkLst>
            <pc:docMk/>
            <pc:sldMk cId="2318162372" sldId="2144328266"/>
            <ac:cxnSpMk id="8" creationId="{7A64E1CC-A53D-CC44-91CF-BAF587C6A9C3}"/>
          </ac:cxnSpMkLst>
        </pc:cxnChg>
        <pc:cxnChg chg="mod">
          <ac:chgData name="Karolina Guillen" userId="c1c08796-a0be-47c6-af52-5d31fd96ec50" providerId="ADAL" clId="{D7A2272A-D0AD-4FF8-90BA-5757A0E42A42}" dt="2023-03-09T17:48:34.959" v="2522" actId="554"/>
          <ac:cxnSpMkLst>
            <pc:docMk/>
            <pc:sldMk cId="2318162372" sldId="2144328266"/>
            <ac:cxnSpMk id="10" creationId="{737CB457-D534-6C16-8EB5-FAEA3895E958}"/>
          </ac:cxnSpMkLst>
        </pc:cxnChg>
        <pc:cxnChg chg="mod">
          <ac:chgData name="Karolina Guillen" userId="c1c08796-a0be-47c6-af52-5d31fd96ec50" providerId="ADAL" clId="{D7A2272A-D0AD-4FF8-90BA-5757A0E42A42}" dt="2023-03-09T17:48:34.959" v="2522" actId="554"/>
          <ac:cxnSpMkLst>
            <pc:docMk/>
            <pc:sldMk cId="2318162372" sldId="2144328266"/>
            <ac:cxnSpMk id="11" creationId="{09C853FA-C916-634E-2457-D0702A67261D}"/>
          </ac:cxnSpMkLst>
        </pc:cxnChg>
        <pc:cxnChg chg="mod">
          <ac:chgData name="Karolina Guillen" userId="c1c08796-a0be-47c6-af52-5d31fd96ec50" providerId="ADAL" clId="{D7A2272A-D0AD-4FF8-90BA-5757A0E42A42}" dt="2023-03-09T17:28:39.357" v="2405" actId="14100"/>
          <ac:cxnSpMkLst>
            <pc:docMk/>
            <pc:sldMk cId="2318162372" sldId="2144328266"/>
            <ac:cxnSpMk id="15" creationId="{1BBA7E47-7C1F-D8DF-30D8-98E306A05425}"/>
          </ac:cxnSpMkLst>
        </pc:cxnChg>
        <pc:cxnChg chg="mod">
          <ac:chgData name="Karolina Guillen" userId="c1c08796-a0be-47c6-af52-5d31fd96ec50" providerId="ADAL" clId="{D7A2272A-D0AD-4FF8-90BA-5757A0E42A42}" dt="2023-03-09T17:48:34.959" v="2522" actId="554"/>
          <ac:cxnSpMkLst>
            <pc:docMk/>
            <pc:sldMk cId="2318162372" sldId="2144328266"/>
            <ac:cxnSpMk id="100" creationId="{1A529D70-EA27-4D84-9FFA-982365EE874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D7A2272A-D0AD-4FF8-90BA-5757A0E42A42}" dt="2023-03-16T15:30:06.187" v="3645"/>
              <pc2:cmMkLst xmlns:pc2="http://schemas.microsoft.com/office/powerpoint/2019/9/main/command">
                <pc:docMk/>
                <pc:sldMk cId="2318162372" sldId="2144328266"/>
                <pc2:cmMk id="{31DBFC3A-4D63-418D-9DBC-20EBF14F9F01}"/>
              </pc2:cmMkLst>
              <pc226:cmRplyChg chg="add">
                <pc226:chgData name="Karolina Guillen" userId="c1c08796-a0be-47c6-af52-5d31fd96ec50" providerId="ADAL" clId="{D7A2272A-D0AD-4FF8-90BA-5757A0E42A42}" dt="2023-03-16T15:30:06.187" v="3645"/>
                <pc2:cmRplyMkLst xmlns:pc2="http://schemas.microsoft.com/office/powerpoint/2019/9/main/command">
                  <pc:docMk/>
                  <pc:sldMk cId="2318162372" sldId="2144328266"/>
                  <pc2:cmMk id="{31DBFC3A-4D63-418D-9DBC-20EBF14F9F01}"/>
                  <pc2:cmRplyMk id="{C201608C-3528-47B7-BE27-3638284EA552}"/>
                </pc2:cmRplyMkLst>
              </pc226:cmRplyChg>
            </pc226:cmChg>
            <pc226:cmChg xmlns:pc226="http://schemas.microsoft.com/office/powerpoint/2022/06/main/command" chg="">
              <pc226:chgData name="Karolina Guillen" userId="c1c08796-a0be-47c6-af52-5d31fd96ec50" providerId="ADAL" clId="{D7A2272A-D0AD-4FF8-90BA-5757A0E42A42}" dt="2023-03-17T14:44:33.644" v="4485"/>
              <pc2:cmMkLst xmlns:pc2="http://schemas.microsoft.com/office/powerpoint/2019/9/main/command">
                <pc:docMk/>
                <pc:sldMk cId="2318162372" sldId="2144328266"/>
                <pc2:cmMk id="{814F2243-0FAF-4388-B186-B19B12A3544A}"/>
              </pc2:cmMkLst>
              <pc226:cmRplyChg chg="add">
                <pc226:chgData name="Karolina Guillen" userId="c1c08796-a0be-47c6-af52-5d31fd96ec50" providerId="ADAL" clId="{D7A2272A-D0AD-4FF8-90BA-5757A0E42A42}" dt="2023-03-17T14:44:33.644" v="4485"/>
                <pc2:cmRplyMkLst xmlns:pc2="http://schemas.microsoft.com/office/powerpoint/2019/9/main/command">
                  <pc:docMk/>
                  <pc:sldMk cId="2318162372" sldId="2144328266"/>
                  <pc2:cmMk id="{814F2243-0FAF-4388-B186-B19B12A3544A}"/>
                  <pc2:cmRplyMk id="{672F151B-08B1-4266-9B13-CAD63399E298}"/>
                </pc2:cmRplyMkLst>
              </pc226:cmRplyChg>
            </pc226:cmChg>
            <pc226:cmChg xmlns:pc226="http://schemas.microsoft.com/office/powerpoint/2022/06/main/command" chg="add">
              <pc226:chgData name="Karolina Guillen" userId="c1c08796-a0be-47c6-af52-5d31fd96ec50" providerId="ADAL" clId="{D7A2272A-D0AD-4FF8-90BA-5757A0E42A42}" dt="2023-03-17T14:43:44.514" v="4484"/>
              <pc2:cmMkLst xmlns:pc2="http://schemas.microsoft.com/office/powerpoint/2019/9/main/command">
                <pc:docMk/>
                <pc:sldMk cId="2318162372" sldId="2144328266"/>
                <pc2:cmMk id="{CAE99679-5007-4D0F-BB94-576D588684F0}"/>
              </pc2:cmMkLst>
            </pc226:cmChg>
          </p:ext>
        </pc:extLst>
      </pc:sldChg>
      <pc:sldChg chg="modSp mod">
        <pc:chgData name="Karolina Guillen" userId="c1c08796-a0be-47c6-af52-5d31fd96ec50" providerId="ADAL" clId="{D7A2272A-D0AD-4FF8-90BA-5757A0E42A42}" dt="2023-03-28T13:13:02.312" v="4728" actId="1036"/>
        <pc:sldMkLst>
          <pc:docMk/>
          <pc:sldMk cId="2495626405" sldId="2144328266"/>
        </pc:sldMkLst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3" creationId="{9A040308-A25B-F8C2-5CBD-A46E918DB777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4" creationId="{84BC1ACA-8C48-E21A-5206-B3132BE97FEF}"/>
          </ac:spMkLst>
        </pc:spChg>
        <pc:spChg chg="mod">
          <ac:chgData name="Karolina Guillen" userId="c1c08796-a0be-47c6-af52-5d31fd96ec50" providerId="ADAL" clId="{D7A2272A-D0AD-4FF8-90BA-5757A0E42A42}" dt="2023-03-28T13:12:53.161" v="4724" actId="1036"/>
          <ac:spMkLst>
            <pc:docMk/>
            <pc:sldMk cId="2495626405" sldId="2144328266"/>
            <ac:spMk id="9" creationId="{E1C6AD79-900B-4EB4-9BD6-105E3764C49F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14" creationId="{D9B76E89-C874-680B-814C-FC7C22F8C173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16" creationId="{FFED0111-C30C-BAC2-199E-E741779688FA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17" creationId="{005FFCFE-D13A-B6FA-E2FC-B969800B017D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18" creationId="{335C558B-9602-4D07-A41E-01183854BE8B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19" creationId="{CD1A7E87-3034-79D8-D436-67F0ECC59114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20" creationId="{2ACC0ED1-8BA8-8377-09FC-715B0F0C2FF7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21" creationId="{395A7DDE-715C-9B79-218E-79688E643C33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22" creationId="{F41EBF1A-D9CF-3F84-EAA4-33618EFE1745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23" creationId="{D09BA585-AE21-49AC-972B-335321EEFEB2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24" creationId="{29F52C3D-9402-0289-011B-B46F3106546B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25" creationId="{79479B55-3C96-D959-7F82-9B9FA78F1F95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26" creationId="{09FA13DF-BE55-1850-7D00-21BADE5BE4B3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27" creationId="{B096B33B-D6B7-8539-9E20-3BA062E07FB7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28" creationId="{5F767719-9AA8-47F8-6EFC-F0B77E11BF17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29" creationId="{3F713F6D-11C7-0B50-4531-F723AB3C857C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30" creationId="{F86DC1D3-9A0A-E0EC-905B-1CE5F40B1419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31" creationId="{164A2DBB-E798-E3A3-9D78-0EA0CCD51B17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32" creationId="{F05B5E7A-6E54-1457-BB18-95CD86109B4F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33" creationId="{803D2914-80A5-4609-B914-FBAA6B4C23CB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34" creationId="{B87A1AF2-9CBB-5997-FBB4-6D1B66537A0C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36" creationId="{6CCB73D3-A3FF-7332-C55C-AD55DA9B8BCD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38" creationId="{A309D1F2-38A2-74F7-E30C-D8D46AFF163C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40" creationId="{C1C7D25B-F90C-3B35-4033-8FC2D1F7257F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42" creationId="{2FF0DE2F-06CD-CEB5-BC39-CDBDDECC7423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44" creationId="{FD52F5FE-DD3C-58EF-C512-1937C1EE05B8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45" creationId="{BD789F21-AC6F-5BDD-5A99-B60D890B6AA6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47" creationId="{59C5FF05-C894-4675-B1D0-32F8AD301BF4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48" creationId="{C9F44EA0-C4EA-439A-AF83-5CC097077617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49" creationId="{87F9ED12-52FF-4E0D-B991-B910465D3BFA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50" creationId="{E5109520-FB33-48F4-9949-36EA102B7303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71" creationId="{5D6387E2-60CC-49AB-897C-9EE42914635E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73" creationId="{EF15551E-45AF-47BC-9E8F-7948EA3AC9E5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77" creationId="{D2FC1040-CC11-47C6-9E55-753E7BBFA421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78" creationId="{E9246024-C6DE-487B-9D06-B9A27ACECD42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79" creationId="{ED96074F-D194-478C-82FB-B9AB0ACB20D2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80" creationId="{3B34CBAC-0286-4D6A-B5CB-AD8A88F12E65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81" creationId="{6DEE8AE8-6613-4488-9F73-B0476555FC48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82" creationId="{1B760A36-A409-4870-B012-8E220640EE7F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83" creationId="{5321E507-EB48-4119-BAA8-B868F558BC5C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84" creationId="{6F3DB74B-7C02-4A4F-A249-765C653709E7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85" creationId="{966CE8A1-5B68-4B04-82F1-CF106EF4CB3E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86" creationId="{4272A5DF-BA0D-4289-A591-C1694D8E84D0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87" creationId="{16F9E3F2-A328-4B06-9ED4-B5DA01F351C5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88" creationId="{D618B2F0-BA7A-42EA-AAD0-49AB3E5B46D1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89" creationId="{B8E8C430-B9C8-D352-DBEA-E96C241C0632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90" creationId="{A8D409D6-CE6B-4701-B88D-4C5D00D6AF2B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91" creationId="{7D1FC766-61B2-C923-A795-C11EC84B1FBD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92" creationId="{85FFC7A9-4A17-7B6E-AB23-B4A2C138D9FE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93" creationId="{20119B02-E555-8829-8E1D-53923A5CE4BA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94" creationId="{AD9BA9AA-348B-0CB9-FF78-D74DDC52F97F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95" creationId="{5ABBF44F-F355-4D33-8D3E-E599FD3C8ED1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96" creationId="{F089792C-A7C0-4543-BE70-47C66AFCE641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97" creationId="{5410594B-33A7-4C5A-BCC2-28315C083BBF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98" creationId="{47967550-940C-4CF8-A8AC-B5314C6988ED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99" creationId="{6968FC0E-727C-9ABA-89B4-08D3F2F05531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101" creationId="{8169B882-12CE-357C-5B55-BBD336203EC1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103" creationId="{7CA0AEF3-BB79-F5F2-2282-098B74EFFFF0}"/>
          </ac:spMkLst>
        </pc:spChg>
        <pc:spChg chg="mod">
          <ac:chgData name="Karolina Guillen" userId="c1c08796-a0be-47c6-af52-5d31fd96ec50" providerId="ADAL" clId="{D7A2272A-D0AD-4FF8-90BA-5757A0E42A42}" dt="2023-03-28T13:13:02.312" v="4728" actId="1036"/>
          <ac:spMkLst>
            <pc:docMk/>
            <pc:sldMk cId="2495626405" sldId="2144328266"/>
            <ac:spMk id="104" creationId="{C5640368-7987-0CCF-201B-2EF56C2733D5}"/>
          </ac:spMkLst>
        </pc:spChg>
        <pc:picChg chg="mod">
          <ac:chgData name="Karolina Guillen" userId="c1c08796-a0be-47c6-af52-5d31fd96ec50" providerId="ADAL" clId="{D7A2272A-D0AD-4FF8-90BA-5757A0E42A42}" dt="2023-03-28T13:13:02.312" v="4728" actId="1036"/>
          <ac:picMkLst>
            <pc:docMk/>
            <pc:sldMk cId="2495626405" sldId="2144328266"/>
            <ac:picMk id="35" creationId="{4F7D4249-A392-83E7-BB53-51C06E49399C}"/>
          </ac:picMkLst>
        </pc:picChg>
        <pc:picChg chg="mod">
          <ac:chgData name="Karolina Guillen" userId="c1c08796-a0be-47c6-af52-5d31fd96ec50" providerId="ADAL" clId="{D7A2272A-D0AD-4FF8-90BA-5757A0E42A42}" dt="2023-03-28T13:13:02.312" v="4728" actId="1036"/>
          <ac:picMkLst>
            <pc:docMk/>
            <pc:sldMk cId="2495626405" sldId="2144328266"/>
            <ac:picMk id="37" creationId="{8BA3A368-C94B-B4D8-5F1E-310B6DEF2AA8}"/>
          </ac:picMkLst>
        </pc:picChg>
        <pc:picChg chg="mod">
          <ac:chgData name="Karolina Guillen" userId="c1c08796-a0be-47c6-af52-5d31fd96ec50" providerId="ADAL" clId="{D7A2272A-D0AD-4FF8-90BA-5757A0E42A42}" dt="2023-03-28T13:13:02.312" v="4728" actId="1036"/>
          <ac:picMkLst>
            <pc:docMk/>
            <pc:sldMk cId="2495626405" sldId="2144328266"/>
            <ac:picMk id="39" creationId="{9CEC9748-3668-2AC4-8FD8-7DAD5FAAAF4A}"/>
          </ac:picMkLst>
        </pc:picChg>
        <pc:picChg chg="mod">
          <ac:chgData name="Karolina Guillen" userId="c1c08796-a0be-47c6-af52-5d31fd96ec50" providerId="ADAL" clId="{D7A2272A-D0AD-4FF8-90BA-5757A0E42A42}" dt="2023-03-28T13:13:02.312" v="4728" actId="1036"/>
          <ac:picMkLst>
            <pc:docMk/>
            <pc:sldMk cId="2495626405" sldId="2144328266"/>
            <ac:picMk id="41" creationId="{720D4945-7C0F-827F-92FC-DE74B0437AF7}"/>
          </ac:picMkLst>
        </pc:picChg>
        <pc:picChg chg="mod">
          <ac:chgData name="Karolina Guillen" userId="c1c08796-a0be-47c6-af52-5d31fd96ec50" providerId="ADAL" clId="{D7A2272A-D0AD-4FF8-90BA-5757A0E42A42}" dt="2023-03-28T13:13:02.312" v="4728" actId="1036"/>
          <ac:picMkLst>
            <pc:docMk/>
            <pc:sldMk cId="2495626405" sldId="2144328266"/>
            <ac:picMk id="43" creationId="{2C943490-733E-DE0C-D02F-0341CC5F9A17}"/>
          </ac:picMkLst>
        </pc:picChg>
        <pc:picChg chg="mod">
          <ac:chgData name="Karolina Guillen" userId="c1c08796-a0be-47c6-af52-5d31fd96ec50" providerId="ADAL" clId="{D7A2272A-D0AD-4FF8-90BA-5757A0E42A42}" dt="2023-03-28T13:13:02.312" v="4728" actId="1036"/>
          <ac:picMkLst>
            <pc:docMk/>
            <pc:sldMk cId="2495626405" sldId="2144328266"/>
            <ac:picMk id="51" creationId="{D4DBF783-83EE-01F5-295B-CDD43FFE871A}"/>
          </ac:picMkLst>
        </pc:picChg>
        <pc:cxnChg chg="mod">
          <ac:chgData name="Karolina Guillen" userId="c1c08796-a0be-47c6-af52-5d31fd96ec50" providerId="ADAL" clId="{D7A2272A-D0AD-4FF8-90BA-5757A0E42A42}" dt="2023-03-28T13:13:02.312" v="4728" actId="1036"/>
          <ac:cxnSpMkLst>
            <pc:docMk/>
            <pc:sldMk cId="2495626405" sldId="2144328266"/>
            <ac:cxnSpMk id="8" creationId="{7A64E1CC-A53D-CC44-91CF-BAF587C6A9C3}"/>
          </ac:cxnSpMkLst>
        </pc:cxnChg>
        <pc:cxnChg chg="mod">
          <ac:chgData name="Karolina Guillen" userId="c1c08796-a0be-47c6-af52-5d31fd96ec50" providerId="ADAL" clId="{D7A2272A-D0AD-4FF8-90BA-5757A0E42A42}" dt="2023-03-28T13:13:02.312" v="4728" actId="1036"/>
          <ac:cxnSpMkLst>
            <pc:docMk/>
            <pc:sldMk cId="2495626405" sldId="2144328266"/>
            <ac:cxnSpMk id="10" creationId="{737CB457-D534-6C16-8EB5-FAEA3895E958}"/>
          </ac:cxnSpMkLst>
        </pc:cxnChg>
        <pc:cxnChg chg="mod">
          <ac:chgData name="Karolina Guillen" userId="c1c08796-a0be-47c6-af52-5d31fd96ec50" providerId="ADAL" clId="{D7A2272A-D0AD-4FF8-90BA-5757A0E42A42}" dt="2023-03-28T13:13:02.312" v="4728" actId="1036"/>
          <ac:cxnSpMkLst>
            <pc:docMk/>
            <pc:sldMk cId="2495626405" sldId="2144328266"/>
            <ac:cxnSpMk id="11" creationId="{09C853FA-C916-634E-2457-D0702A67261D}"/>
          </ac:cxnSpMkLst>
        </pc:cxnChg>
        <pc:cxnChg chg="mod">
          <ac:chgData name="Karolina Guillen" userId="c1c08796-a0be-47c6-af52-5d31fd96ec50" providerId="ADAL" clId="{D7A2272A-D0AD-4FF8-90BA-5757A0E42A42}" dt="2023-03-28T13:13:02.312" v="4728" actId="1036"/>
          <ac:cxnSpMkLst>
            <pc:docMk/>
            <pc:sldMk cId="2495626405" sldId="2144328266"/>
            <ac:cxnSpMk id="15" creationId="{1BBA7E47-7C1F-D8DF-30D8-98E306A05425}"/>
          </ac:cxnSpMkLst>
        </pc:cxnChg>
        <pc:cxnChg chg="mod">
          <ac:chgData name="Karolina Guillen" userId="c1c08796-a0be-47c6-af52-5d31fd96ec50" providerId="ADAL" clId="{D7A2272A-D0AD-4FF8-90BA-5757A0E42A42}" dt="2023-03-28T13:13:02.312" v="4728" actId="1036"/>
          <ac:cxnSpMkLst>
            <pc:docMk/>
            <pc:sldMk cId="2495626405" sldId="2144328266"/>
            <ac:cxnSpMk id="61" creationId="{56FF06FF-C56B-1E9C-2AF5-6B650F7E6FAA}"/>
          </ac:cxnSpMkLst>
        </pc:cxnChg>
        <pc:cxnChg chg="mod">
          <ac:chgData name="Karolina Guillen" userId="c1c08796-a0be-47c6-af52-5d31fd96ec50" providerId="ADAL" clId="{D7A2272A-D0AD-4FF8-90BA-5757A0E42A42}" dt="2023-03-28T13:13:02.312" v="4728" actId="1036"/>
          <ac:cxnSpMkLst>
            <pc:docMk/>
            <pc:sldMk cId="2495626405" sldId="2144328266"/>
            <ac:cxnSpMk id="63" creationId="{0C880B72-0C6A-89F6-8608-A2539044EE07}"/>
          </ac:cxnSpMkLst>
        </pc:cxnChg>
        <pc:cxnChg chg="mod">
          <ac:chgData name="Karolina Guillen" userId="c1c08796-a0be-47c6-af52-5d31fd96ec50" providerId="ADAL" clId="{D7A2272A-D0AD-4FF8-90BA-5757A0E42A42}" dt="2023-03-28T13:13:02.312" v="4728" actId="1036"/>
          <ac:cxnSpMkLst>
            <pc:docMk/>
            <pc:sldMk cId="2495626405" sldId="2144328266"/>
            <ac:cxnSpMk id="64" creationId="{90894D5A-CA9B-2953-06B1-ED18486228B5}"/>
          </ac:cxnSpMkLst>
        </pc:cxnChg>
        <pc:cxnChg chg="mod">
          <ac:chgData name="Karolina Guillen" userId="c1c08796-a0be-47c6-af52-5d31fd96ec50" providerId="ADAL" clId="{D7A2272A-D0AD-4FF8-90BA-5757A0E42A42}" dt="2023-03-28T13:13:02.312" v="4728" actId="1036"/>
          <ac:cxnSpMkLst>
            <pc:docMk/>
            <pc:sldMk cId="2495626405" sldId="2144328266"/>
            <ac:cxnSpMk id="65" creationId="{81F049E9-C8F8-5B89-5316-34C7EE500E5F}"/>
          </ac:cxnSpMkLst>
        </pc:cxnChg>
        <pc:cxnChg chg="mod">
          <ac:chgData name="Karolina Guillen" userId="c1c08796-a0be-47c6-af52-5d31fd96ec50" providerId="ADAL" clId="{D7A2272A-D0AD-4FF8-90BA-5757A0E42A42}" dt="2023-03-28T13:13:02.312" v="4728" actId="1036"/>
          <ac:cxnSpMkLst>
            <pc:docMk/>
            <pc:sldMk cId="2495626405" sldId="2144328266"/>
            <ac:cxnSpMk id="100" creationId="{1A529D70-EA27-4D84-9FFA-982365EE8740}"/>
          </ac:cxnSpMkLst>
        </pc:cxnChg>
      </pc:sldChg>
      <pc:sldChg chg="addSp delSp modSp mod">
        <pc:chgData name="Karolina Guillen" userId="c1c08796-a0be-47c6-af52-5d31fd96ec50" providerId="ADAL" clId="{D7A2272A-D0AD-4FF8-90BA-5757A0E42A42}" dt="2023-02-17T23:18:22.967" v="422" actId="1076"/>
        <pc:sldMkLst>
          <pc:docMk/>
          <pc:sldMk cId="3110856516" sldId="2144328304"/>
        </pc:sldMkLst>
        <pc:spChg chg="add mod">
          <ac:chgData name="Karolina Guillen" userId="c1c08796-a0be-47c6-af52-5d31fd96ec50" providerId="ADAL" clId="{D7A2272A-D0AD-4FF8-90BA-5757A0E42A42}" dt="2023-02-17T23:18:22.967" v="422" actId="1076"/>
          <ac:spMkLst>
            <pc:docMk/>
            <pc:sldMk cId="3110856516" sldId="2144328304"/>
            <ac:spMk id="3" creationId="{D614BCE8-1D01-AC38-B00E-B688C71543B3}"/>
          </ac:spMkLst>
        </pc:spChg>
        <pc:picChg chg="del">
          <ac:chgData name="Karolina Guillen" userId="c1c08796-a0be-47c6-af52-5d31fd96ec50" providerId="ADAL" clId="{D7A2272A-D0AD-4FF8-90BA-5757A0E42A42}" dt="2023-02-17T23:17:14.768" v="347" actId="478"/>
          <ac:picMkLst>
            <pc:docMk/>
            <pc:sldMk cId="3110856516" sldId="2144328304"/>
            <ac:picMk id="41" creationId="{3ACC99D1-369D-7D80-008B-4EF0D9A1BA76}"/>
          </ac:picMkLst>
        </pc:picChg>
        <pc:picChg chg="mod">
          <ac:chgData name="Karolina Guillen" userId="c1c08796-a0be-47c6-af52-5d31fd96ec50" providerId="ADAL" clId="{D7A2272A-D0AD-4FF8-90BA-5757A0E42A42}" dt="2023-02-17T23:17:46.022" v="355" actId="1076"/>
          <ac:picMkLst>
            <pc:docMk/>
            <pc:sldMk cId="3110856516" sldId="2144328304"/>
            <ac:picMk id="45" creationId="{46CA1AF0-A792-266C-4E58-7D67C2CC099A}"/>
          </ac:picMkLst>
        </pc:picChg>
        <pc:picChg chg="mod">
          <ac:chgData name="Karolina Guillen" userId="c1c08796-a0be-47c6-af52-5d31fd96ec50" providerId="ADAL" clId="{D7A2272A-D0AD-4FF8-90BA-5757A0E42A42}" dt="2023-02-17T23:17:39.017" v="354" actId="1076"/>
          <ac:picMkLst>
            <pc:docMk/>
            <pc:sldMk cId="3110856516" sldId="2144328304"/>
            <ac:picMk id="46" creationId="{C6FBDDE2-E877-B5E8-A850-F0813657BF6F}"/>
          </ac:picMkLst>
        </pc:picChg>
        <pc:picChg chg="mod">
          <ac:chgData name="Karolina Guillen" userId="c1c08796-a0be-47c6-af52-5d31fd96ec50" providerId="ADAL" clId="{D7A2272A-D0AD-4FF8-90BA-5757A0E42A42}" dt="2023-02-17T23:17:39.017" v="354" actId="1076"/>
          <ac:picMkLst>
            <pc:docMk/>
            <pc:sldMk cId="3110856516" sldId="2144328304"/>
            <ac:picMk id="47" creationId="{EF654A45-6B65-54D6-ECA9-64B629E97DB5}"/>
          </ac:picMkLst>
        </pc:picChg>
        <pc:picChg chg="mod">
          <ac:chgData name="Karolina Guillen" userId="c1c08796-a0be-47c6-af52-5d31fd96ec50" providerId="ADAL" clId="{D7A2272A-D0AD-4FF8-90BA-5757A0E42A42}" dt="2023-02-17T23:17:46.022" v="355" actId="1076"/>
          <ac:picMkLst>
            <pc:docMk/>
            <pc:sldMk cId="3110856516" sldId="2144328304"/>
            <ac:picMk id="48" creationId="{40DA507B-3918-475F-FF0E-E832A73CD09E}"/>
          </ac:picMkLst>
        </pc:picChg>
        <pc:picChg chg="del">
          <ac:chgData name="Karolina Guillen" userId="c1c08796-a0be-47c6-af52-5d31fd96ec50" providerId="ADAL" clId="{D7A2272A-D0AD-4FF8-90BA-5757A0E42A42}" dt="2023-02-17T23:17:12.049" v="346" actId="478"/>
          <ac:picMkLst>
            <pc:docMk/>
            <pc:sldMk cId="3110856516" sldId="2144328304"/>
            <ac:picMk id="49" creationId="{C7FBA45A-A5A7-1D26-B515-ED1CD29D1DF9}"/>
          </ac:picMkLst>
        </pc:picChg>
        <pc:picChg chg="del">
          <ac:chgData name="Karolina Guillen" userId="c1c08796-a0be-47c6-af52-5d31fd96ec50" providerId="ADAL" clId="{D7A2272A-D0AD-4FF8-90BA-5757A0E42A42}" dt="2023-02-17T23:17:12.049" v="346" actId="478"/>
          <ac:picMkLst>
            <pc:docMk/>
            <pc:sldMk cId="3110856516" sldId="2144328304"/>
            <ac:picMk id="50" creationId="{7071D2E6-02F5-6DC3-C517-55413C27EF82}"/>
          </ac:picMkLst>
        </pc:picChg>
        <pc:picChg chg="del">
          <ac:chgData name="Karolina Guillen" userId="c1c08796-a0be-47c6-af52-5d31fd96ec50" providerId="ADAL" clId="{D7A2272A-D0AD-4FF8-90BA-5757A0E42A42}" dt="2023-02-17T23:17:14.768" v="347" actId="478"/>
          <ac:picMkLst>
            <pc:docMk/>
            <pc:sldMk cId="3110856516" sldId="2144328304"/>
            <ac:picMk id="51" creationId="{2C6155BA-01CB-B85C-0C78-52DB6EF954BB}"/>
          </ac:picMkLst>
        </pc:picChg>
        <pc:picChg chg="del">
          <ac:chgData name="Karolina Guillen" userId="c1c08796-a0be-47c6-af52-5d31fd96ec50" providerId="ADAL" clId="{D7A2272A-D0AD-4FF8-90BA-5757A0E42A42}" dt="2023-02-17T23:17:14.768" v="347" actId="478"/>
          <ac:picMkLst>
            <pc:docMk/>
            <pc:sldMk cId="3110856516" sldId="2144328304"/>
            <ac:picMk id="52" creationId="{08E9C86E-C48D-25E3-3D70-CDE89D454A44}"/>
          </ac:picMkLst>
        </pc:picChg>
        <pc:picChg chg="del">
          <ac:chgData name="Karolina Guillen" userId="c1c08796-a0be-47c6-af52-5d31fd96ec50" providerId="ADAL" clId="{D7A2272A-D0AD-4FF8-90BA-5757A0E42A42}" dt="2023-02-17T23:17:12.049" v="346" actId="478"/>
          <ac:picMkLst>
            <pc:docMk/>
            <pc:sldMk cId="3110856516" sldId="2144328304"/>
            <ac:picMk id="53" creationId="{5D1A47E2-E04B-8FBC-2040-F44C433CA65D}"/>
          </ac:picMkLst>
        </pc:picChg>
        <pc:picChg chg="del">
          <ac:chgData name="Karolina Guillen" userId="c1c08796-a0be-47c6-af52-5d31fd96ec50" providerId="ADAL" clId="{D7A2272A-D0AD-4FF8-90BA-5757A0E42A42}" dt="2023-02-17T23:17:12.049" v="346" actId="478"/>
          <ac:picMkLst>
            <pc:docMk/>
            <pc:sldMk cId="3110856516" sldId="2144328304"/>
            <ac:picMk id="54" creationId="{5603F693-27E0-F67C-27EA-0255D6B71B39}"/>
          </ac:picMkLst>
        </pc:picChg>
        <pc:picChg chg="del">
          <ac:chgData name="Karolina Guillen" userId="c1c08796-a0be-47c6-af52-5d31fd96ec50" providerId="ADAL" clId="{D7A2272A-D0AD-4FF8-90BA-5757A0E42A42}" dt="2023-02-17T23:17:12.049" v="346" actId="478"/>
          <ac:picMkLst>
            <pc:docMk/>
            <pc:sldMk cId="3110856516" sldId="2144328304"/>
            <ac:picMk id="55" creationId="{D78FC9C7-5856-8963-8C27-429A42B46990}"/>
          </ac:picMkLst>
        </pc:picChg>
      </pc:sldChg>
      <pc:sldChg chg="delSp mod">
        <pc:chgData name="Karolina Guillen" userId="c1c08796-a0be-47c6-af52-5d31fd96ec50" providerId="ADAL" clId="{D7A2272A-D0AD-4FF8-90BA-5757A0E42A42}" dt="2023-02-21T18:04:22.185" v="801" actId="478"/>
        <pc:sldMkLst>
          <pc:docMk/>
          <pc:sldMk cId="2616088967" sldId="2144328357"/>
        </pc:sldMkLst>
        <pc:spChg chg="del">
          <ac:chgData name="Karolina Guillen" userId="c1c08796-a0be-47c6-af52-5d31fd96ec50" providerId="ADAL" clId="{D7A2272A-D0AD-4FF8-90BA-5757A0E42A42}" dt="2023-02-21T18:04:22.185" v="801" actId="478"/>
          <ac:spMkLst>
            <pc:docMk/>
            <pc:sldMk cId="2616088967" sldId="2144328357"/>
            <ac:spMk id="4" creationId="{3ED54650-E124-0942-8B03-A438165B55A6}"/>
          </ac:spMkLst>
        </pc:spChg>
      </pc:sldChg>
      <pc:sldChg chg="addSp delSp modSp mod">
        <pc:chgData name="Karolina Guillen" userId="c1c08796-a0be-47c6-af52-5d31fd96ec50" providerId="ADAL" clId="{D7A2272A-D0AD-4FF8-90BA-5757A0E42A42}" dt="2023-03-09T16:53:18.539" v="2078" actId="1036"/>
        <pc:sldMkLst>
          <pc:docMk/>
          <pc:sldMk cId="558864302" sldId="2144328526"/>
        </pc:sldMkLst>
        <pc:spChg chg="mod">
          <ac:chgData name="Karolina Guillen" userId="c1c08796-a0be-47c6-af52-5d31fd96ec50" providerId="ADAL" clId="{D7A2272A-D0AD-4FF8-90BA-5757A0E42A42}" dt="2023-02-17T23:02:03.848" v="80" actId="14100"/>
          <ac:spMkLst>
            <pc:docMk/>
            <pc:sldMk cId="558864302" sldId="2144328526"/>
            <ac:spMk id="3" creationId="{05B46C07-C3C9-142F-8978-D53698D252F7}"/>
          </ac:spMkLst>
        </pc:spChg>
        <pc:spChg chg="mod">
          <ac:chgData name="Karolina Guillen" userId="c1c08796-a0be-47c6-af52-5d31fd96ec50" providerId="ADAL" clId="{D7A2272A-D0AD-4FF8-90BA-5757A0E42A42}" dt="2023-02-21T18:03:59.645" v="800" actId="14100"/>
          <ac:spMkLst>
            <pc:docMk/>
            <pc:sldMk cId="558864302" sldId="2144328526"/>
            <ac:spMk id="4" creationId="{1BF894CE-5EB9-4BB3-F6C7-477E37F6A6AA}"/>
          </ac:spMkLst>
        </pc:spChg>
        <pc:spChg chg="mod">
          <ac:chgData name="Karolina Guillen" userId="c1c08796-a0be-47c6-af52-5d31fd96ec50" providerId="ADAL" clId="{D7A2272A-D0AD-4FF8-90BA-5757A0E42A42}" dt="2023-02-17T23:02:18.398" v="102" actId="1035"/>
          <ac:spMkLst>
            <pc:docMk/>
            <pc:sldMk cId="558864302" sldId="2144328526"/>
            <ac:spMk id="6" creationId="{31AC66B8-0DE7-D7F0-144E-0005D9B7A7A6}"/>
          </ac:spMkLst>
        </pc:spChg>
        <pc:spChg chg="del">
          <ac:chgData name="Karolina Guillen" userId="c1c08796-a0be-47c6-af52-5d31fd96ec50" providerId="ADAL" clId="{D7A2272A-D0AD-4FF8-90BA-5757A0E42A42}" dt="2023-02-17T23:01:53.780" v="77" actId="478"/>
          <ac:spMkLst>
            <pc:docMk/>
            <pc:sldMk cId="558864302" sldId="2144328526"/>
            <ac:spMk id="11" creationId="{74938AC2-1BB4-7ED0-3662-FAC5DE26F69A}"/>
          </ac:spMkLst>
        </pc:spChg>
        <pc:spChg chg="add mod">
          <ac:chgData name="Karolina Guillen" userId="c1c08796-a0be-47c6-af52-5d31fd96ec50" providerId="ADAL" clId="{D7A2272A-D0AD-4FF8-90BA-5757A0E42A42}" dt="2023-02-17T23:18:36.501" v="429" actId="403"/>
          <ac:spMkLst>
            <pc:docMk/>
            <pc:sldMk cId="558864302" sldId="2144328526"/>
            <ac:spMk id="12" creationId="{45CE112C-79C0-902C-FFD0-DE0395A842E9}"/>
          </ac:spMkLst>
        </pc:spChg>
        <pc:spChg chg="mod">
          <ac:chgData name="Karolina Guillen" userId="c1c08796-a0be-47c6-af52-5d31fd96ec50" providerId="ADAL" clId="{D7A2272A-D0AD-4FF8-90BA-5757A0E42A42}" dt="2023-03-09T16:53:18.539" v="2078" actId="1036"/>
          <ac:spMkLst>
            <pc:docMk/>
            <pc:sldMk cId="558864302" sldId="2144328526"/>
            <ac:spMk id="13" creationId="{CDD255D0-AF62-BAC0-10D7-CF56D9DDDDA0}"/>
          </ac:spMkLst>
        </pc:spChg>
        <pc:graphicFrameChg chg="del">
          <ac:chgData name="Karolina Guillen" userId="c1c08796-a0be-47c6-af52-5d31fd96ec50" providerId="ADAL" clId="{D7A2272A-D0AD-4FF8-90BA-5757A0E42A42}" dt="2023-02-17T23:01:57.811" v="78" actId="478"/>
          <ac:graphicFrameMkLst>
            <pc:docMk/>
            <pc:sldMk cId="558864302" sldId="2144328526"/>
            <ac:graphicFrameMk id="8" creationId="{E1E36181-A55A-DDC6-3618-4DA16B14E685}"/>
          </ac:graphicFrameMkLst>
        </pc:graphicFrameChg>
        <pc:picChg chg="del">
          <ac:chgData name="Karolina Guillen" userId="c1c08796-a0be-47c6-af52-5d31fd96ec50" providerId="ADAL" clId="{D7A2272A-D0AD-4FF8-90BA-5757A0E42A42}" dt="2023-02-17T23:01:59.358" v="79" actId="478"/>
          <ac:picMkLst>
            <pc:docMk/>
            <pc:sldMk cId="558864302" sldId="2144328526"/>
            <ac:picMk id="10" creationId="{051DBE74-58FE-2C86-8D86-294A6F7D78FE}"/>
          </ac:picMkLst>
        </pc:picChg>
      </pc:sldChg>
      <pc:sldChg chg="addSp delSp modSp mod">
        <pc:chgData name="Karolina Guillen" userId="c1c08796-a0be-47c6-af52-5d31fd96ec50" providerId="ADAL" clId="{D7A2272A-D0AD-4FF8-90BA-5757A0E42A42}" dt="2023-03-28T14:04:06.644" v="4772" actId="20577"/>
        <pc:sldMkLst>
          <pc:docMk/>
          <pc:sldMk cId="2326151287" sldId="2144328536"/>
        </pc:sldMkLst>
        <pc:spChg chg="mod">
          <ac:chgData name="Karolina Guillen" userId="c1c08796-a0be-47c6-af52-5d31fd96ec50" providerId="ADAL" clId="{D7A2272A-D0AD-4FF8-90BA-5757A0E42A42}" dt="2023-03-28T14:04:06.644" v="4772" actId="20577"/>
          <ac:spMkLst>
            <pc:docMk/>
            <pc:sldMk cId="2326151287" sldId="2144328536"/>
            <ac:spMk id="2" creationId="{0113525B-E50B-0296-BEF1-BBC75BB9370B}"/>
          </ac:spMkLst>
        </pc:spChg>
        <pc:spChg chg="mod">
          <ac:chgData name="Karolina Guillen" userId="c1c08796-a0be-47c6-af52-5d31fd96ec50" providerId="ADAL" clId="{D7A2272A-D0AD-4FF8-90BA-5757A0E42A42}" dt="2023-02-17T23:00:41.884" v="31" actId="5793"/>
          <ac:spMkLst>
            <pc:docMk/>
            <pc:sldMk cId="2326151287" sldId="2144328536"/>
            <ac:spMk id="3" creationId="{622A2013-09D5-22BE-0227-864F3B519CC3}"/>
          </ac:spMkLst>
        </pc:spChg>
        <pc:spChg chg="mod">
          <ac:chgData name="Karolina Guillen" userId="c1c08796-a0be-47c6-af52-5d31fd96ec50" providerId="ADAL" clId="{D7A2272A-D0AD-4FF8-90BA-5757A0E42A42}" dt="2023-02-17T23:20:46.807" v="784" actId="6549"/>
          <ac:spMkLst>
            <pc:docMk/>
            <pc:sldMk cId="2326151287" sldId="2144328536"/>
            <ac:spMk id="4" creationId="{266BE989-FC87-6742-2706-6F3C1333D0C1}"/>
          </ac:spMkLst>
        </pc:spChg>
        <pc:spChg chg="add del">
          <ac:chgData name="Karolina Guillen" userId="c1c08796-a0be-47c6-af52-5d31fd96ec50" providerId="ADAL" clId="{D7A2272A-D0AD-4FF8-90BA-5757A0E42A42}" dt="2023-02-17T23:01:13.141" v="36" actId="22"/>
          <ac:spMkLst>
            <pc:docMk/>
            <pc:sldMk cId="2326151287" sldId="2144328536"/>
            <ac:spMk id="7" creationId="{0A3EB626-A718-908E-A1F8-52B9421CB72C}"/>
          </ac:spMkLst>
        </pc:spChg>
        <pc:spChg chg="add mod">
          <ac:chgData name="Karolina Guillen" userId="c1c08796-a0be-47c6-af52-5d31fd96ec50" providerId="ADAL" clId="{D7A2272A-D0AD-4FF8-90BA-5757A0E42A42}" dt="2023-02-17T23:21:21.238" v="799" actId="207"/>
          <ac:spMkLst>
            <pc:docMk/>
            <pc:sldMk cId="2326151287" sldId="2144328536"/>
            <ac:spMk id="10" creationId="{532407D7-66F3-3BC5-4B42-EE6C81A6F199}"/>
          </ac:spMkLst>
        </pc:spChg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3670616973" sldId="2146845974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1093128123" sldId="2146845976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1721146618" sldId="2146845977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197172860" sldId="2146845979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3793713155" sldId="2146845981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1679030907" sldId="2146845982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3630096553" sldId="2146845983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1706274720" sldId="2146845984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4129290295" sldId="2146845985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1174396797" sldId="2146845986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1529161886" sldId="2146845987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2967841978" sldId="2146845988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3330804709" sldId="2146845991"/>
        </pc:sldMkLst>
      </pc:sldChg>
      <pc:sldChg chg="del">
        <pc:chgData name="Karolina Guillen" userId="c1c08796-a0be-47c6-af52-5d31fd96ec50" providerId="ADAL" clId="{D7A2272A-D0AD-4FF8-90BA-5757A0E42A42}" dt="2023-02-17T23:01:27.122" v="37" actId="47"/>
        <pc:sldMkLst>
          <pc:docMk/>
          <pc:sldMk cId="3695141268" sldId="2146845992"/>
        </pc:sldMkLst>
      </pc:sldChg>
      <pc:sldChg chg="del">
        <pc:chgData name="Karolina Guillen" userId="c1c08796-a0be-47c6-af52-5d31fd96ec50" providerId="ADAL" clId="{D7A2272A-D0AD-4FF8-90BA-5757A0E42A42}" dt="2023-02-17T23:02:40.153" v="106" actId="47"/>
        <pc:sldMkLst>
          <pc:docMk/>
          <pc:sldMk cId="3216312467" sldId="2146845994"/>
        </pc:sldMkLst>
      </pc:sldChg>
      <pc:sldChg chg="del">
        <pc:chgData name="Karolina Guillen" userId="c1c08796-a0be-47c6-af52-5d31fd96ec50" providerId="ADAL" clId="{D7A2272A-D0AD-4FF8-90BA-5757A0E42A42}" dt="2023-02-17T23:02:38.412" v="105" actId="2696"/>
        <pc:sldMkLst>
          <pc:docMk/>
          <pc:sldMk cId="444913015" sldId="2146845995"/>
        </pc:sldMkLst>
      </pc:sldChg>
      <pc:sldChg chg="delSp modSp mod modNotesTx">
        <pc:chgData name="Karolina Guillen" userId="c1c08796-a0be-47c6-af52-5d31fd96ec50" providerId="ADAL" clId="{D7A2272A-D0AD-4FF8-90BA-5757A0E42A42}" dt="2023-02-17T23:20:22.917" v="782" actId="20577"/>
        <pc:sldMkLst>
          <pc:docMk/>
          <pc:sldMk cId="790422164" sldId="2146845996"/>
        </pc:sldMkLst>
        <pc:spChg chg="mod">
          <ac:chgData name="Karolina Guillen" userId="c1c08796-a0be-47c6-af52-5d31fd96ec50" providerId="ADAL" clId="{D7A2272A-D0AD-4FF8-90BA-5757A0E42A42}" dt="2023-02-17T23:19:19.047" v="526" actId="20577"/>
          <ac:spMkLst>
            <pc:docMk/>
            <pc:sldMk cId="790422164" sldId="2146845996"/>
            <ac:spMk id="10" creationId="{0C38B446-4C07-42BF-B42F-5E8AEE13A36B}"/>
          </ac:spMkLst>
        </pc:spChg>
        <pc:picChg chg="del">
          <ac:chgData name="Karolina Guillen" userId="c1c08796-a0be-47c6-af52-5d31fd96ec50" providerId="ADAL" clId="{D7A2272A-D0AD-4FF8-90BA-5757A0E42A42}" dt="2023-02-17T23:00:33.096" v="21" actId="478"/>
          <ac:picMkLst>
            <pc:docMk/>
            <pc:sldMk cId="790422164" sldId="2146845996"/>
            <ac:picMk id="11" creationId="{459DF3BD-AF90-F008-B879-E43C01851122}"/>
          </ac:picMkLst>
        </pc:picChg>
      </pc:sldChg>
      <pc:sldChg chg="add ord">
        <pc:chgData name="Karolina Guillen" userId="c1c08796-a0be-47c6-af52-5d31fd96ec50" providerId="ADAL" clId="{D7A2272A-D0AD-4FF8-90BA-5757A0E42A42}" dt="2023-02-17T23:16:03.395" v="335"/>
        <pc:sldMkLst>
          <pc:docMk/>
          <pc:sldMk cId="305367130" sldId="2146845998"/>
        </pc:sldMkLst>
      </pc:sldChg>
      <pc:sldChg chg="add del">
        <pc:chgData name="Karolina Guillen" userId="c1c08796-a0be-47c6-af52-5d31fd96ec50" providerId="ADAL" clId="{D7A2272A-D0AD-4FF8-90BA-5757A0E42A42}" dt="2023-02-17T23:02:36.151" v="104" actId="2890"/>
        <pc:sldMkLst>
          <pc:docMk/>
          <pc:sldMk cId="4020197891" sldId="2146845998"/>
        </pc:sldMkLst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2672232336" sldId="2146845999"/>
        </pc:sldMkLst>
      </pc:sldChg>
      <pc:sldChg chg="addSp modSp add mod">
        <pc:chgData name="Karolina Guillen" userId="c1c08796-a0be-47c6-af52-5d31fd96ec50" providerId="ADAL" clId="{D7A2272A-D0AD-4FF8-90BA-5757A0E42A42}" dt="2023-03-09T16:53:24.667" v="2080" actId="404"/>
        <pc:sldMkLst>
          <pc:docMk/>
          <pc:sldMk cId="3496019864" sldId="2146845999"/>
        </pc:sldMkLst>
        <pc:spChg chg="mod">
          <ac:chgData name="Karolina Guillen" userId="c1c08796-a0be-47c6-af52-5d31fd96ec50" providerId="ADAL" clId="{D7A2272A-D0AD-4FF8-90BA-5757A0E42A42}" dt="2023-02-17T23:08:58.078" v="210"/>
          <ac:spMkLst>
            <pc:docMk/>
            <pc:sldMk cId="3496019864" sldId="2146845999"/>
            <ac:spMk id="4" creationId="{1BF894CE-5EB9-4BB3-F6C7-477E37F6A6AA}"/>
          </ac:spMkLst>
        </pc:spChg>
        <pc:spChg chg="mod">
          <ac:chgData name="Karolina Guillen" userId="c1c08796-a0be-47c6-af52-5d31fd96ec50" providerId="ADAL" clId="{D7A2272A-D0AD-4FF8-90BA-5757A0E42A42}" dt="2023-03-09T16:53:24.667" v="2080" actId="404"/>
          <ac:spMkLst>
            <pc:docMk/>
            <pc:sldMk cId="3496019864" sldId="2146845999"/>
            <ac:spMk id="7" creationId="{14A1A454-93D6-B753-8668-EB8F27BB3B37}"/>
          </ac:spMkLst>
        </pc:spChg>
        <pc:spChg chg="add mod">
          <ac:chgData name="Karolina Guillen" userId="c1c08796-a0be-47c6-af52-5d31fd96ec50" providerId="ADAL" clId="{D7A2272A-D0AD-4FF8-90BA-5757A0E42A42}" dt="2023-02-17T23:09:48.323" v="228" actId="20577"/>
          <ac:spMkLst>
            <pc:docMk/>
            <pc:sldMk cId="3496019864" sldId="2146845999"/>
            <ac:spMk id="8" creationId="{F2650624-77A1-FF78-37EC-5D84B57103E1}"/>
          </ac:spMkLst>
        </pc:spChg>
        <pc:spChg chg="add mod">
          <ac:chgData name="Karolina Guillen" userId="c1c08796-a0be-47c6-af52-5d31fd96ec50" providerId="ADAL" clId="{D7A2272A-D0AD-4FF8-90BA-5757A0E42A42}" dt="2023-02-17T23:09:42.462" v="227" actId="20577"/>
          <ac:spMkLst>
            <pc:docMk/>
            <pc:sldMk cId="3496019864" sldId="2146845999"/>
            <ac:spMk id="10" creationId="{0E298B9B-0A75-3EAD-EE2F-0E47F5F1877C}"/>
          </ac:spMkLst>
        </pc:spChg>
        <pc:spChg chg="mod">
          <ac:chgData name="Karolina Guillen" userId="c1c08796-a0be-47c6-af52-5d31fd96ec50" providerId="ADAL" clId="{D7A2272A-D0AD-4FF8-90BA-5757A0E42A42}" dt="2023-03-08T19:19:02.014" v="1058" actId="207"/>
          <ac:spMkLst>
            <pc:docMk/>
            <pc:sldMk cId="3496019864" sldId="2146845999"/>
            <ac:spMk id="11" creationId="{DBB44F44-511D-8BC2-B4E9-EA5F23CDDF3E}"/>
          </ac:spMkLst>
        </pc:spChg>
        <pc:spChg chg="mod">
          <ac:chgData name="Karolina Guillen" userId="c1c08796-a0be-47c6-af52-5d31fd96ec50" providerId="ADAL" clId="{D7A2272A-D0AD-4FF8-90BA-5757A0E42A42}" dt="2023-02-17T23:03:33.756" v="125" actId="20577"/>
          <ac:spMkLst>
            <pc:docMk/>
            <pc:sldMk cId="3496019864" sldId="2146845999"/>
            <ac:spMk id="34" creationId="{397F8115-3C43-5A2B-C88E-1953D955DE71}"/>
          </ac:spMkLst>
        </pc:spChg>
      </pc:sldChg>
      <pc:sldChg chg="addSp delSp modSp add del mod">
        <pc:chgData name="Karolina Guillen" userId="c1c08796-a0be-47c6-af52-5d31fd96ec50" providerId="ADAL" clId="{D7A2272A-D0AD-4FF8-90BA-5757A0E42A42}" dt="2023-03-08T19:17:49.251" v="1051" actId="47"/>
        <pc:sldMkLst>
          <pc:docMk/>
          <pc:sldMk cId="1391721425" sldId="2146846000"/>
        </pc:sldMkLst>
        <pc:spChg chg="mod">
          <ac:chgData name="Karolina Guillen" userId="c1c08796-a0be-47c6-af52-5d31fd96ec50" providerId="ADAL" clId="{D7A2272A-D0AD-4FF8-90BA-5757A0E42A42}" dt="2023-02-17T23:10:17.017" v="234" actId="20577"/>
          <ac:spMkLst>
            <pc:docMk/>
            <pc:sldMk cId="1391721425" sldId="2146846000"/>
            <ac:spMk id="4" creationId="{1BF894CE-5EB9-4BB3-F6C7-477E37F6A6AA}"/>
          </ac:spMkLst>
        </pc:spChg>
        <pc:spChg chg="add">
          <ac:chgData name="Karolina Guillen" userId="c1c08796-a0be-47c6-af52-5d31fd96ec50" providerId="ADAL" clId="{D7A2272A-D0AD-4FF8-90BA-5757A0E42A42}" dt="2023-02-17T23:10:22.702" v="235" actId="22"/>
          <ac:spMkLst>
            <pc:docMk/>
            <pc:sldMk cId="1391721425" sldId="2146846000"/>
            <ac:spMk id="8" creationId="{58E8E5C9-B208-FD16-CA57-548EBA1D5CEC}"/>
          </ac:spMkLst>
        </pc:spChg>
        <pc:spChg chg="del">
          <ac:chgData name="Karolina Guillen" userId="c1c08796-a0be-47c6-af52-5d31fd96ec50" providerId="ADAL" clId="{D7A2272A-D0AD-4FF8-90BA-5757A0E42A42}" dt="2023-03-08T19:17:45.640" v="1050" actId="478"/>
          <ac:spMkLst>
            <pc:docMk/>
            <pc:sldMk cId="1391721425" sldId="2146846000"/>
            <ac:spMk id="11" creationId="{F78ECE2A-2562-0444-7419-5A17FF6C13AA}"/>
          </ac:spMkLst>
        </pc:spChg>
        <pc:spChg chg="add mod">
          <ac:chgData name="Karolina Guillen" userId="c1c08796-a0be-47c6-af52-5d31fd96ec50" providerId="ADAL" clId="{D7A2272A-D0AD-4FF8-90BA-5757A0E42A42}" dt="2023-03-07T17:30:52.349" v="816" actId="207"/>
          <ac:spMkLst>
            <pc:docMk/>
            <pc:sldMk cId="1391721425" sldId="2146846000"/>
            <ac:spMk id="12" creationId="{B74B6A88-C187-9712-7897-0BC32C9F95A2}"/>
          </ac:spMkLst>
        </pc:spChg>
        <pc:spChg chg="mod">
          <ac:chgData name="Karolina Guillen" userId="c1c08796-a0be-47c6-af52-5d31fd96ec50" providerId="ADAL" clId="{D7A2272A-D0AD-4FF8-90BA-5757A0E42A42}" dt="2023-02-17T23:04:24.207" v="130" actId="20577"/>
          <ac:spMkLst>
            <pc:docMk/>
            <pc:sldMk cId="1391721425" sldId="2146846000"/>
            <ac:spMk id="34" creationId="{397F8115-3C43-5A2B-C88E-1953D955DE71}"/>
          </ac:spMkLst>
        </pc:spChg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1594800349" sldId="2146846000"/>
        </pc:sldMkLst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539961408" sldId="2146846001"/>
        </pc:sldMkLst>
      </pc:sldChg>
      <pc:sldChg chg="addSp delSp modSp add mod replId">
        <pc:chgData name="Karolina Guillen" userId="c1c08796-a0be-47c6-af52-5d31fd96ec50" providerId="ADAL" clId="{D7A2272A-D0AD-4FF8-90BA-5757A0E42A42}" dt="2023-03-17T14:17:55.047" v="4220" actId="1076"/>
        <pc:sldMkLst>
          <pc:docMk/>
          <pc:sldMk cId="2048231972" sldId="2146846001"/>
        </pc:sldMkLst>
        <pc:spChg chg="add mod">
          <ac:chgData name="Karolina Guillen" userId="c1c08796-a0be-47c6-af52-5d31fd96ec50" providerId="ADAL" clId="{D7A2272A-D0AD-4FF8-90BA-5757A0E42A42}" dt="2023-03-07T17:31:26.211" v="817"/>
          <ac:spMkLst>
            <pc:docMk/>
            <pc:sldMk cId="2048231972" sldId="2146846001"/>
            <ac:spMk id="3" creationId="{62C8E137-711C-0A55-6C58-4125CFB9D6A5}"/>
          </ac:spMkLst>
        </pc:spChg>
        <pc:spChg chg="mod">
          <ac:chgData name="Karolina Guillen" userId="c1c08796-a0be-47c6-af52-5d31fd96ec50" providerId="ADAL" clId="{D7A2272A-D0AD-4FF8-90BA-5757A0E42A42}" dt="2023-02-17T23:10:38.458" v="239" actId="20577"/>
          <ac:spMkLst>
            <pc:docMk/>
            <pc:sldMk cId="2048231972" sldId="2146846001"/>
            <ac:spMk id="4" creationId="{1BF894CE-5EB9-4BB3-F6C7-477E37F6A6AA}"/>
          </ac:spMkLst>
        </pc:spChg>
        <pc:spChg chg="mod">
          <ac:chgData name="Karolina Guillen" userId="c1c08796-a0be-47c6-af52-5d31fd96ec50" providerId="ADAL" clId="{D7A2272A-D0AD-4FF8-90BA-5757A0E42A42}" dt="2023-03-16T14:43:07.693" v="3639"/>
          <ac:spMkLst>
            <pc:docMk/>
            <pc:sldMk cId="2048231972" sldId="2146846001"/>
            <ac:spMk id="6" creationId="{31AC66B8-0DE7-D7F0-144E-0005D9B7A7A6}"/>
          </ac:spMkLst>
        </pc:spChg>
        <pc:spChg chg="add mod">
          <ac:chgData name="Karolina Guillen" userId="c1c08796-a0be-47c6-af52-5d31fd96ec50" providerId="ADAL" clId="{D7A2272A-D0AD-4FF8-90BA-5757A0E42A42}" dt="2023-03-17T14:16:24.042" v="4211" actId="1076"/>
          <ac:spMkLst>
            <pc:docMk/>
            <pc:sldMk cId="2048231972" sldId="2146846001"/>
            <ac:spMk id="8" creationId="{FAF0D0CA-D40A-155F-6EB6-F4A1F91DFD3E}"/>
          </ac:spMkLst>
        </pc:spChg>
        <pc:spChg chg="mod">
          <ac:chgData name="Karolina Guillen" userId="c1c08796-a0be-47c6-af52-5d31fd96ec50" providerId="ADAL" clId="{D7A2272A-D0AD-4FF8-90BA-5757A0E42A42}" dt="2023-03-17T14:16:32.918" v="4212" actId="1076"/>
          <ac:spMkLst>
            <pc:docMk/>
            <pc:sldMk cId="2048231972" sldId="2146846001"/>
            <ac:spMk id="10" creationId="{EA633049-B145-AD14-AB56-9CE4E4882051}"/>
          </ac:spMkLst>
        </pc:spChg>
        <pc:spChg chg="add mod">
          <ac:chgData name="Karolina Guillen" userId="c1c08796-a0be-47c6-af52-5d31fd96ec50" providerId="ADAL" clId="{D7A2272A-D0AD-4FF8-90BA-5757A0E42A42}" dt="2023-03-17T14:17:55.047" v="4220" actId="1076"/>
          <ac:spMkLst>
            <pc:docMk/>
            <pc:sldMk cId="2048231972" sldId="2146846001"/>
            <ac:spMk id="13" creationId="{47113E91-B2C5-F41E-19D1-228E5606A837}"/>
          </ac:spMkLst>
        </pc:spChg>
        <pc:spChg chg="mod">
          <ac:chgData name="Karolina Guillen" userId="c1c08796-a0be-47c6-af52-5d31fd96ec50" providerId="ADAL" clId="{D7A2272A-D0AD-4FF8-90BA-5757A0E42A42}" dt="2023-02-17T23:04:27.146" v="131" actId="20577"/>
          <ac:spMkLst>
            <pc:docMk/>
            <pc:sldMk cId="2048231972" sldId="2146846001"/>
            <ac:spMk id="34" creationId="{397F8115-3C43-5A2B-C88E-1953D955DE71}"/>
          </ac:spMkLst>
        </pc:spChg>
        <pc:picChg chg="del mod">
          <ac:chgData name="Karolina Guillen" userId="c1c08796-a0be-47c6-af52-5d31fd96ec50" providerId="ADAL" clId="{D7A2272A-D0AD-4FF8-90BA-5757A0E42A42}" dt="2023-03-17T14:17:38.287" v="4217" actId="478"/>
          <ac:picMkLst>
            <pc:docMk/>
            <pc:sldMk cId="2048231972" sldId="2146846001"/>
            <ac:picMk id="11" creationId="{1A851910-871D-EAF6-9830-8571487808E0}"/>
          </ac:picMkLst>
        </pc:picChg>
        <pc:picChg chg="del mod">
          <ac:chgData name="Karolina Guillen" userId="c1c08796-a0be-47c6-af52-5d31fd96ec50" providerId="ADAL" clId="{D7A2272A-D0AD-4FF8-90BA-5757A0E42A42}" dt="2023-03-17T14:17:48.284" v="4218" actId="478"/>
          <ac:picMkLst>
            <pc:docMk/>
            <pc:sldMk cId="2048231972" sldId="2146846001"/>
            <ac:picMk id="12" creationId="{D353ABAF-4B24-D790-4A13-03DFB22EEC33}"/>
          </ac:picMkLst>
        </pc:picChg>
        <pc:picChg chg="del mod">
          <ac:chgData name="Karolina Guillen" userId="c1c08796-a0be-47c6-af52-5d31fd96ec50" providerId="ADAL" clId="{D7A2272A-D0AD-4FF8-90BA-5757A0E42A42}" dt="2023-03-17T14:17:50.135" v="4219" actId="478"/>
          <ac:picMkLst>
            <pc:docMk/>
            <pc:sldMk cId="2048231972" sldId="2146846001"/>
            <ac:picMk id="14" creationId="{5465D429-D245-FF26-C888-7EAEEB048BC2}"/>
          </ac:picMkLst>
        </pc:picChg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501794419" sldId="2146846002"/>
        </pc:sldMkLst>
      </pc:sldChg>
      <pc:sldChg chg="addSp delSp modSp add mod delCm modCm">
        <pc:chgData name="Karolina Guillen" userId="c1c08796-a0be-47c6-af52-5d31fd96ec50" providerId="ADAL" clId="{D7A2272A-D0AD-4FF8-90BA-5757A0E42A42}" dt="2023-03-28T14:08:10.008" v="4773"/>
        <pc:sldMkLst>
          <pc:docMk/>
          <pc:sldMk cId="568629665" sldId="2146846002"/>
        </pc:sldMkLst>
        <pc:spChg chg="add del mod">
          <ac:chgData name="Karolina Guillen" userId="c1c08796-a0be-47c6-af52-5d31fd96ec50" providerId="ADAL" clId="{D7A2272A-D0AD-4FF8-90BA-5757A0E42A42}" dt="2023-03-17T14:21:07.322" v="4248" actId="478"/>
          <ac:spMkLst>
            <pc:docMk/>
            <pc:sldMk cId="568629665" sldId="2146846002"/>
            <ac:spMk id="3" creationId="{DD03126F-F656-8064-6473-6FD60747C189}"/>
          </ac:spMkLst>
        </pc:spChg>
        <pc:spChg chg="mod">
          <ac:chgData name="Karolina Guillen" userId="c1c08796-a0be-47c6-af52-5d31fd96ec50" providerId="ADAL" clId="{D7A2272A-D0AD-4FF8-90BA-5757A0E42A42}" dt="2023-02-17T23:10:54.032" v="244" actId="20577"/>
          <ac:spMkLst>
            <pc:docMk/>
            <pc:sldMk cId="568629665" sldId="2146846002"/>
            <ac:spMk id="4" creationId="{1BF894CE-5EB9-4BB3-F6C7-477E37F6A6AA}"/>
          </ac:spMkLst>
        </pc:spChg>
        <pc:spChg chg="add mod">
          <ac:chgData name="Karolina Guillen" userId="c1c08796-a0be-47c6-af52-5d31fd96ec50" providerId="ADAL" clId="{D7A2272A-D0AD-4FF8-90BA-5757A0E42A42}" dt="2023-03-17T14:21:10.038" v="4249" actId="1076"/>
          <ac:spMkLst>
            <pc:docMk/>
            <pc:sldMk cId="568629665" sldId="2146846002"/>
            <ac:spMk id="8" creationId="{ABAF1CF9-2326-3EEA-4767-85384C08B622}"/>
          </ac:spMkLst>
        </pc:spChg>
        <pc:spChg chg="add">
          <ac:chgData name="Karolina Guillen" userId="c1c08796-a0be-47c6-af52-5d31fd96ec50" providerId="ADAL" clId="{D7A2272A-D0AD-4FF8-90BA-5757A0E42A42}" dt="2023-02-17T23:10:59.355" v="245" actId="22"/>
          <ac:spMkLst>
            <pc:docMk/>
            <pc:sldMk cId="568629665" sldId="2146846002"/>
            <ac:spMk id="8" creationId="{BE9A4241-250E-36BB-B1CC-D42DD2218F83}"/>
          </ac:spMkLst>
        </pc:spChg>
        <pc:spChg chg="mod">
          <ac:chgData name="Karolina Guillen" userId="c1c08796-a0be-47c6-af52-5d31fd96ec50" providerId="ADAL" clId="{D7A2272A-D0AD-4FF8-90BA-5757A0E42A42}" dt="2023-02-17T23:04:29.622" v="132" actId="20577"/>
          <ac:spMkLst>
            <pc:docMk/>
            <pc:sldMk cId="568629665" sldId="2146846002"/>
            <ac:spMk id="34" creationId="{397F8115-3C43-5A2B-C88E-1953D955DE71}"/>
          </ac:spMkLst>
        </pc:spChg>
        <pc:spChg chg="mod">
          <ac:chgData name="Karolina Guillen" userId="c1c08796-a0be-47c6-af52-5d31fd96ec50" providerId="ADAL" clId="{D7A2272A-D0AD-4FF8-90BA-5757A0E42A42}" dt="2023-03-28T13:55:49.107" v="4767" actId="12788"/>
          <ac:spMkLst>
            <pc:docMk/>
            <pc:sldMk cId="568629665" sldId="2146846002"/>
            <ac:spMk id="50" creationId="{095908A9-AE93-ACFA-32B0-0715653A9235}"/>
          </ac:spMkLst>
        </pc:spChg>
        <pc:spChg chg="mod">
          <ac:chgData name="Karolina Guillen" userId="c1c08796-a0be-47c6-af52-5d31fd96ec50" providerId="ADAL" clId="{D7A2272A-D0AD-4FF8-90BA-5757A0E42A42}" dt="2023-03-07T23:37:13.346" v="837" actId="20577"/>
          <ac:spMkLst>
            <pc:docMk/>
            <pc:sldMk cId="568629665" sldId="2146846002"/>
            <ac:spMk id="52" creationId="{B0F0EAA4-A07A-44D0-BD7D-99FC8B11D18B}"/>
          </ac:spMkLst>
        </pc:spChg>
        <pc:spChg chg="mod">
          <ac:chgData name="Karolina Guillen" userId="c1c08796-a0be-47c6-af52-5d31fd96ec50" providerId="ADAL" clId="{D7A2272A-D0AD-4FF8-90BA-5757A0E42A42}" dt="2023-03-07T23:21:24.558" v="823" actId="1076"/>
          <ac:spMkLst>
            <pc:docMk/>
            <pc:sldMk cId="568629665" sldId="2146846002"/>
            <ac:spMk id="56" creationId="{4B6E1F39-A4BA-A82D-96A2-84A0AAB79C61}"/>
          </ac:spMkLst>
        </pc:spChg>
        <pc:picChg chg="add del mod">
          <ac:chgData name="Karolina Guillen" userId="c1c08796-a0be-47c6-af52-5d31fd96ec50" providerId="ADAL" clId="{D7A2272A-D0AD-4FF8-90BA-5757A0E42A42}" dt="2023-03-28T13:55:30.769" v="4759" actId="478"/>
          <ac:picMkLst>
            <pc:docMk/>
            <pc:sldMk cId="568629665" sldId="2146846002"/>
            <ac:picMk id="8" creationId="{1996884F-E1CC-CC21-A8B5-DDC98A4060B8}"/>
          </ac:picMkLst>
        </pc:picChg>
        <pc:picChg chg="add mod">
          <ac:chgData name="Karolina Guillen" userId="c1c08796-a0be-47c6-af52-5d31fd96ec50" providerId="ADAL" clId="{D7A2272A-D0AD-4FF8-90BA-5757A0E42A42}" dt="2023-03-28T13:55:49.107" v="4767" actId="12788"/>
          <ac:picMkLst>
            <pc:docMk/>
            <pc:sldMk cId="568629665" sldId="2146846002"/>
            <ac:picMk id="15" creationId="{00E1730A-EE4A-8C4A-130C-F248A8843C41}"/>
          </ac:picMkLst>
        </pc:picChg>
        <pc:picChg chg="del">
          <ac:chgData name="Karolina Guillen" userId="c1c08796-a0be-47c6-af52-5d31fd96ec50" providerId="ADAL" clId="{D7A2272A-D0AD-4FF8-90BA-5757A0E42A42}" dt="2023-03-28T13:45:55.578" v="4750" actId="478"/>
          <ac:picMkLst>
            <pc:docMk/>
            <pc:sldMk cId="568629665" sldId="2146846002"/>
            <ac:picMk id="55" creationId="{BC9C4F60-6DA0-8F88-7176-C8C0C0F14D7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D7A2272A-D0AD-4FF8-90BA-5757A0E42A42}" dt="2023-03-17T13:34:02.192" v="4146"/>
              <pc2:cmMkLst xmlns:pc2="http://schemas.microsoft.com/office/powerpoint/2019/9/main/command">
                <pc:docMk/>
                <pc:sldMk cId="568629665" sldId="2146846002"/>
                <pc2:cmMk id="{5FD96149-8582-4935-B5FD-C953E74BD356}"/>
              </pc2:cmMkLst>
              <pc226:cmRplyChg chg="add">
                <pc226:chgData name="Karolina Guillen" userId="c1c08796-a0be-47c6-af52-5d31fd96ec50" providerId="ADAL" clId="{D7A2272A-D0AD-4FF8-90BA-5757A0E42A42}" dt="2023-03-17T13:34:02.192" v="4146"/>
                <pc2:cmRplyMkLst xmlns:pc2="http://schemas.microsoft.com/office/powerpoint/2019/9/main/command">
                  <pc:docMk/>
                  <pc:sldMk cId="568629665" sldId="2146846002"/>
                  <pc2:cmMk id="{5FD96149-8582-4935-B5FD-C953E74BD356}"/>
                  <pc2:cmRplyMk id="{31DFB66A-C7F0-47BB-B9AE-417ACC571D0F}"/>
                </pc2:cmRplyMkLst>
              </pc226:cmRplyChg>
            </pc226:cmChg>
            <pc226:cmChg xmlns:pc226="http://schemas.microsoft.com/office/powerpoint/2022/06/main/command" chg="del">
              <pc226:chgData name="Karolina Guillen" userId="c1c08796-a0be-47c6-af52-5d31fd96ec50" providerId="ADAL" clId="{D7A2272A-D0AD-4FF8-90BA-5757A0E42A42}" dt="2023-03-28T14:08:10.008" v="4773"/>
              <pc2:cmMkLst xmlns:pc2="http://schemas.microsoft.com/office/powerpoint/2019/9/main/command">
                <pc:docMk/>
                <pc:sldMk cId="568629665" sldId="2146846002"/>
                <pc2:cmMk id="{2E877072-CEC9-41BE-8A7A-C416B70A7C5C}"/>
              </pc2:cmMkLst>
              <pc226:cmRplyChg chg="add">
                <pc226:chgData name="Karolina Guillen" userId="c1c08796-a0be-47c6-af52-5d31fd96ec50" providerId="ADAL" clId="{D7A2272A-D0AD-4FF8-90BA-5757A0E42A42}" dt="2023-03-28T13:52:43.262" v="4751"/>
                <pc2:cmRplyMkLst xmlns:pc2="http://schemas.microsoft.com/office/powerpoint/2019/9/main/command">
                  <pc:docMk/>
                  <pc:sldMk cId="568629665" sldId="2146846002"/>
                  <pc2:cmMk id="{2E877072-CEC9-41BE-8A7A-C416B70A7C5C}"/>
                  <pc2:cmRplyMk id="{554283A3-24F3-40AA-946F-E15CFD1DB8EC}"/>
                </pc2:cmRplyMkLst>
              </pc226:cmRplyChg>
            </pc226:cmChg>
          </p:ext>
        </pc:extLst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676259081" sldId="2146846003"/>
        </pc:sldMkLst>
      </pc:sldChg>
      <pc:sldChg chg="addSp delSp modSp add mod replId">
        <pc:chgData name="Karolina Guillen" userId="c1c08796-a0be-47c6-af52-5d31fd96ec50" providerId="ADAL" clId="{D7A2272A-D0AD-4FF8-90BA-5757A0E42A42}" dt="2023-03-17T14:22:48.100" v="4251" actId="20577"/>
        <pc:sldMkLst>
          <pc:docMk/>
          <pc:sldMk cId="3096336656" sldId="2146846003"/>
        </pc:sldMkLst>
        <pc:spChg chg="mod">
          <ac:chgData name="Karolina Guillen" userId="c1c08796-a0be-47c6-af52-5d31fd96ec50" providerId="ADAL" clId="{D7A2272A-D0AD-4FF8-90BA-5757A0E42A42}" dt="2023-03-17T14:22:48.100" v="4251" actId="20577"/>
          <ac:spMkLst>
            <pc:docMk/>
            <pc:sldMk cId="3096336656" sldId="2146846003"/>
            <ac:spMk id="3" creationId="{66EA97B3-8EB8-6642-CD3B-6049D95A6327}"/>
          </ac:spMkLst>
        </pc:spChg>
        <pc:spChg chg="mod">
          <ac:chgData name="Karolina Guillen" userId="c1c08796-a0be-47c6-af52-5d31fd96ec50" providerId="ADAL" clId="{D7A2272A-D0AD-4FF8-90BA-5757A0E42A42}" dt="2023-02-17T23:11:11.309" v="249" actId="20577"/>
          <ac:spMkLst>
            <pc:docMk/>
            <pc:sldMk cId="3096336656" sldId="2146846003"/>
            <ac:spMk id="4" creationId="{1BF894CE-5EB9-4BB3-F6C7-477E37F6A6AA}"/>
          </ac:spMkLst>
        </pc:spChg>
        <pc:spChg chg="add del mod">
          <ac:chgData name="Karolina Guillen" userId="c1c08796-a0be-47c6-af52-5d31fd96ec50" providerId="ADAL" clId="{D7A2272A-D0AD-4FF8-90BA-5757A0E42A42}" dt="2023-03-07T17:31:35.754" v="820"/>
          <ac:spMkLst>
            <pc:docMk/>
            <pc:sldMk cId="3096336656" sldId="2146846003"/>
            <ac:spMk id="8" creationId="{295185A2-775A-7917-13BD-846E1E38FBE7}"/>
          </ac:spMkLst>
        </pc:spChg>
        <pc:spChg chg="add del">
          <ac:chgData name="Karolina Guillen" userId="c1c08796-a0be-47c6-af52-5d31fd96ec50" providerId="ADAL" clId="{D7A2272A-D0AD-4FF8-90BA-5757A0E42A42}" dt="2023-02-17T23:11:36.451" v="257" actId="478"/>
          <ac:spMkLst>
            <pc:docMk/>
            <pc:sldMk cId="3096336656" sldId="2146846003"/>
            <ac:spMk id="8" creationId="{AFBFFE67-26CD-AD2B-5D72-E3DDF9379660}"/>
          </ac:spMkLst>
        </pc:spChg>
        <pc:spChg chg="add">
          <ac:chgData name="Karolina Guillen" userId="c1c08796-a0be-47c6-af52-5d31fd96ec50" providerId="ADAL" clId="{D7A2272A-D0AD-4FF8-90BA-5757A0E42A42}" dt="2023-02-17T23:11:40.801" v="258" actId="22"/>
          <ac:spMkLst>
            <pc:docMk/>
            <pc:sldMk cId="3096336656" sldId="2146846003"/>
            <ac:spMk id="11" creationId="{E12E06C5-CE95-867E-3789-B2DE1F4DF65A}"/>
          </ac:spMkLst>
        </pc:spChg>
        <pc:spChg chg="mod">
          <ac:chgData name="Karolina Guillen" userId="c1c08796-a0be-47c6-af52-5d31fd96ec50" providerId="ADAL" clId="{D7A2272A-D0AD-4FF8-90BA-5757A0E42A42}" dt="2023-02-17T23:04:32.880" v="133" actId="20577"/>
          <ac:spMkLst>
            <pc:docMk/>
            <pc:sldMk cId="3096336656" sldId="2146846003"/>
            <ac:spMk id="34" creationId="{397F8115-3C43-5A2B-C88E-1953D955DE71}"/>
          </ac:spMkLst>
        </pc:spChg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3472590286" sldId="2146846004"/>
        </pc:sldMkLst>
      </pc:sldChg>
      <pc:sldChg chg="addSp delSp modSp add mod">
        <pc:chgData name="Karolina Guillen" userId="c1c08796-a0be-47c6-af52-5d31fd96ec50" providerId="ADAL" clId="{D7A2272A-D0AD-4FF8-90BA-5757A0E42A42}" dt="2023-03-17T14:25:33.009" v="4322" actId="1076"/>
        <pc:sldMkLst>
          <pc:docMk/>
          <pc:sldMk cId="3710694608" sldId="2146846004"/>
        </pc:sldMkLst>
        <pc:spChg chg="add mod">
          <ac:chgData name="Karolina Guillen" userId="c1c08796-a0be-47c6-af52-5d31fd96ec50" providerId="ADAL" clId="{D7A2272A-D0AD-4FF8-90BA-5757A0E42A42}" dt="2023-03-16T15:20:36.377" v="3640" actId="207"/>
          <ac:spMkLst>
            <pc:docMk/>
            <pc:sldMk cId="3710694608" sldId="2146846004"/>
            <ac:spMk id="3" creationId="{77A13274-1937-1BBC-FBAC-6D4F3977886D}"/>
          </ac:spMkLst>
        </pc:spChg>
        <pc:spChg chg="mod">
          <ac:chgData name="Karolina Guillen" userId="c1c08796-a0be-47c6-af52-5d31fd96ec50" providerId="ADAL" clId="{D7A2272A-D0AD-4FF8-90BA-5757A0E42A42}" dt="2023-02-17T23:11:31.867" v="255"/>
          <ac:spMkLst>
            <pc:docMk/>
            <pc:sldMk cId="3710694608" sldId="2146846004"/>
            <ac:spMk id="4" creationId="{1BF894CE-5EB9-4BB3-F6C7-477E37F6A6AA}"/>
          </ac:spMkLst>
        </pc:spChg>
        <pc:spChg chg="mod">
          <ac:chgData name="Karolina Guillen" userId="c1c08796-a0be-47c6-af52-5d31fd96ec50" providerId="ADAL" clId="{D7A2272A-D0AD-4FF8-90BA-5757A0E42A42}" dt="2023-03-09T16:42:26.419" v="1815" actId="1035"/>
          <ac:spMkLst>
            <pc:docMk/>
            <pc:sldMk cId="3710694608" sldId="2146846004"/>
            <ac:spMk id="6" creationId="{31AC66B8-0DE7-D7F0-144E-0005D9B7A7A6}"/>
          </ac:spMkLst>
        </pc:spChg>
        <pc:spChg chg="mod ord">
          <ac:chgData name="Karolina Guillen" userId="c1c08796-a0be-47c6-af52-5d31fd96ec50" providerId="ADAL" clId="{D7A2272A-D0AD-4FF8-90BA-5757A0E42A42}" dt="2023-03-09T16:42:14.091" v="1812" actId="12789"/>
          <ac:spMkLst>
            <pc:docMk/>
            <pc:sldMk cId="3710694608" sldId="2146846004"/>
            <ac:spMk id="7" creationId="{DE5636E3-D250-A105-8AA2-DBCBF1165F29}"/>
          </ac:spMkLst>
        </pc:spChg>
        <pc:spChg chg="add mod">
          <ac:chgData name="Karolina Guillen" userId="c1c08796-a0be-47c6-af52-5d31fd96ec50" providerId="ADAL" clId="{D7A2272A-D0AD-4FF8-90BA-5757A0E42A42}" dt="2023-03-16T14:42:15.009" v="3628" actId="1076"/>
          <ac:spMkLst>
            <pc:docMk/>
            <pc:sldMk cId="3710694608" sldId="2146846004"/>
            <ac:spMk id="8" creationId="{902CD2ED-79C4-0839-D24F-2757ECFBE3D6}"/>
          </ac:spMkLst>
        </pc:spChg>
        <pc:spChg chg="mod">
          <ac:chgData name="Karolina Guillen" userId="c1c08796-a0be-47c6-af52-5d31fd96ec50" providerId="ADAL" clId="{D7A2272A-D0AD-4FF8-90BA-5757A0E42A42}" dt="2023-03-09T16:42:14.091" v="1812" actId="12789"/>
          <ac:spMkLst>
            <pc:docMk/>
            <pc:sldMk cId="3710694608" sldId="2146846004"/>
            <ac:spMk id="10" creationId="{DDFAA65D-2D7D-4F04-FDC7-2F152C95DF6B}"/>
          </ac:spMkLst>
        </pc:spChg>
        <pc:spChg chg="mod">
          <ac:chgData name="Karolina Guillen" userId="c1c08796-a0be-47c6-af52-5d31fd96ec50" providerId="ADAL" clId="{D7A2272A-D0AD-4FF8-90BA-5757A0E42A42}" dt="2023-03-09T16:42:14.091" v="1812" actId="12789"/>
          <ac:spMkLst>
            <pc:docMk/>
            <pc:sldMk cId="3710694608" sldId="2146846004"/>
            <ac:spMk id="11" creationId="{E1C23C89-C6A4-D46E-6B5E-1A3A30EABEEF}"/>
          </ac:spMkLst>
        </pc:spChg>
        <pc:spChg chg="mod">
          <ac:chgData name="Karolina Guillen" userId="c1c08796-a0be-47c6-af52-5d31fd96ec50" providerId="ADAL" clId="{D7A2272A-D0AD-4FF8-90BA-5757A0E42A42}" dt="2023-03-09T16:42:14.091" v="1812" actId="12789"/>
          <ac:spMkLst>
            <pc:docMk/>
            <pc:sldMk cId="3710694608" sldId="2146846004"/>
            <ac:spMk id="12" creationId="{DE748C27-B55C-9648-8494-323BBBD57E45}"/>
          </ac:spMkLst>
        </pc:spChg>
        <pc:spChg chg="mod">
          <ac:chgData name="Karolina Guillen" userId="c1c08796-a0be-47c6-af52-5d31fd96ec50" providerId="ADAL" clId="{D7A2272A-D0AD-4FF8-90BA-5757A0E42A42}" dt="2023-03-09T16:42:14.091" v="1812" actId="12789"/>
          <ac:spMkLst>
            <pc:docMk/>
            <pc:sldMk cId="3710694608" sldId="2146846004"/>
            <ac:spMk id="13" creationId="{AB439FD2-7DCD-28C1-BEA1-CE7D991DDA57}"/>
          </ac:spMkLst>
        </pc:spChg>
        <pc:spChg chg="mod">
          <ac:chgData name="Karolina Guillen" userId="c1c08796-a0be-47c6-af52-5d31fd96ec50" providerId="ADAL" clId="{D7A2272A-D0AD-4FF8-90BA-5757A0E42A42}" dt="2023-03-09T16:42:14.091" v="1812" actId="12789"/>
          <ac:spMkLst>
            <pc:docMk/>
            <pc:sldMk cId="3710694608" sldId="2146846004"/>
            <ac:spMk id="14" creationId="{B9CB0319-9ABF-5050-F2B5-5D758AABFAAC}"/>
          </ac:spMkLst>
        </pc:spChg>
        <pc:spChg chg="mod">
          <ac:chgData name="Karolina Guillen" userId="c1c08796-a0be-47c6-af52-5d31fd96ec50" providerId="ADAL" clId="{D7A2272A-D0AD-4FF8-90BA-5757A0E42A42}" dt="2023-03-09T16:42:14.091" v="1812" actId="12789"/>
          <ac:spMkLst>
            <pc:docMk/>
            <pc:sldMk cId="3710694608" sldId="2146846004"/>
            <ac:spMk id="15" creationId="{7E449862-A44F-DE82-C9E8-9D5061B1984D}"/>
          </ac:spMkLst>
        </pc:spChg>
        <pc:spChg chg="mod">
          <ac:chgData name="Karolina Guillen" userId="c1c08796-a0be-47c6-af52-5d31fd96ec50" providerId="ADAL" clId="{D7A2272A-D0AD-4FF8-90BA-5757A0E42A42}" dt="2023-03-17T14:24:43.150" v="4252" actId="1076"/>
          <ac:spMkLst>
            <pc:docMk/>
            <pc:sldMk cId="3710694608" sldId="2146846004"/>
            <ac:spMk id="16" creationId="{B6A3B122-07DF-D720-EDEE-529605E2AB45}"/>
          </ac:spMkLst>
        </pc:spChg>
        <pc:spChg chg="del mod ord">
          <ac:chgData name="Karolina Guillen" userId="c1c08796-a0be-47c6-af52-5d31fd96ec50" providerId="ADAL" clId="{D7A2272A-D0AD-4FF8-90BA-5757A0E42A42}" dt="2023-03-09T16:38:31.885" v="1741" actId="478"/>
          <ac:spMkLst>
            <pc:docMk/>
            <pc:sldMk cId="3710694608" sldId="2146846004"/>
            <ac:spMk id="16" creationId="{CCF7C9D7-84A9-153E-132B-F70C8756AFD5}"/>
          </ac:spMkLst>
        </pc:spChg>
        <pc:spChg chg="add mod">
          <ac:chgData name="Karolina Guillen" userId="c1c08796-a0be-47c6-af52-5d31fd96ec50" providerId="ADAL" clId="{D7A2272A-D0AD-4FF8-90BA-5757A0E42A42}" dt="2023-03-17T14:25:33.009" v="4322" actId="1076"/>
          <ac:spMkLst>
            <pc:docMk/>
            <pc:sldMk cId="3710694608" sldId="2146846004"/>
            <ac:spMk id="17" creationId="{1895DDB7-D412-C30F-A361-675DDAD3506A}"/>
          </ac:spMkLst>
        </pc:spChg>
        <pc:spChg chg="del mod ord">
          <ac:chgData name="Karolina Guillen" userId="c1c08796-a0be-47c6-af52-5d31fd96ec50" providerId="ADAL" clId="{D7A2272A-D0AD-4FF8-90BA-5757A0E42A42}" dt="2023-03-16T14:42:33.735" v="3631" actId="21"/>
          <ac:spMkLst>
            <pc:docMk/>
            <pc:sldMk cId="3710694608" sldId="2146846004"/>
            <ac:spMk id="17" creationId="{4A6CCEEC-B7FA-49BA-FEE6-A4F8C12B1B23}"/>
          </ac:spMkLst>
        </pc:spChg>
        <pc:spChg chg="add mod ord">
          <ac:chgData name="Karolina Guillen" userId="c1c08796-a0be-47c6-af52-5d31fd96ec50" providerId="ADAL" clId="{D7A2272A-D0AD-4FF8-90BA-5757A0E42A42}" dt="2023-03-09T17:53:29.416" v="2525" actId="1076"/>
          <ac:spMkLst>
            <pc:docMk/>
            <pc:sldMk cId="3710694608" sldId="2146846004"/>
            <ac:spMk id="20" creationId="{87CF8ACD-777A-387A-9A2A-D7D0EA823A68}"/>
          </ac:spMkLst>
        </pc:spChg>
        <pc:spChg chg="add mod">
          <ac:chgData name="Karolina Guillen" userId="c1c08796-a0be-47c6-af52-5d31fd96ec50" providerId="ADAL" clId="{D7A2272A-D0AD-4FF8-90BA-5757A0E42A42}" dt="2023-03-09T16:49:49.403" v="1943" actId="122"/>
          <ac:spMkLst>
            <pc:docMk/>
            <pc:sldMk cId="3710694608" sldId="2146846004"/>
            <ac:spMk id="21" creationId="{28536FD5-C95B-EBCC-3F2C-9969BF7D97CA}"/>
          </ac:spMkLst>
        </pc:spChg>
        <pc:spChg chg="mod">
          <ac:chgData name="Karolina Guillen" userId="c1c08796-a0be-47c6-af52-5d31fd96ec50" providerId="ADAL" clId="{D7A2272A-D0AD-4FF8-90BA-5757A0E42A42}" dt="2023-02-17T23:04:35.499" v="134" actId="20577"/>
          <ac:spMkLst>
            <pc:docMk/>
            <pc:sldMk cId="3710694608" sldId="2146846004"/>
            <ac:spMk id="34" creationId="{397F8115-3C43-5A2B-C88E-1953D955DE71}"/>
          </ac:spMkLst>
        </pc:spChg>
        <pc:picChg chg="add mod ord modCrop">
          <ac:chgData name="Karolina Guillen" userId="c1c08796-a0be-47c6-af52-5d31fd96ec50" providerId="ADAL" clId="{D7A2272A-D0AD-4FF8-90BA-5757A0E42A42}" dt="2023-03-09T16:42:05.606" v="1811" actId="732"/>
          <ac:picMkLst>
            <pc:docMk/>
            <pc:sldMk cId="3710694608" sldId="2146846004"/>
            <ac:picMk id="19" creationId="{06BC3191-5276-1637-EC74-9D4EABAF1651}"/>
          </ac:picMkLst>
        </pc:picChg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163899534" sldId="2146846005"/>
        </pc:sldMkLst>
      </pc:sldChg>
      <pc:sldChg chg="addSp modSp add del mod replId">
        <pc:chgData name="Karolina Guillen" userId="c1c08796-a0be-47c6-af52-5d31fd96ec50" providerId="ADAL" clId="{D7A2272A-D0AD-4FF8-90BA-5757A0E42A42}" dt="2023-03-17T14:31:32.541" v="4328" actId="2696"/>
        <pc:sldMkLst>
          <pc:docMk/>
          <pc:sldMk cId="1553991261" sldId="2146846005"/>
        </pc:sldMkLst>
        <pc:spChg chg="mod">
          <ac:chgData name="Karolina Guillen" userId="c1c08796-a0be-47c6-af52-5d31fd96ec50" providerId="ADAL" clId="{D7A2272A-D0AD-4FF8-90BA-5757A0E42A42}" dt="2023-02-17T23:12:14.621" v="265" actId="20577"/>
          <ac:spMkLst>
            <pc:docMk/>
            <pc:sldMk cId="1553991261" sldId="2146846005"/>
            <ac:spMk id="4" creationId="{1BF894CE-5EB9-4BB3-F6C7-477E37F6A6AA}"/>
          </ac:spMkLst>
        </pc:spChg>
        <pc:spChg chg="add">
          <ac:chgData name="Karolina Guillen" userId="c1c08796-a0be-47c6-af52-5d31fd96ec50" providerId="ADAL" clId="{D7A2272A-D0AD-4FF8-90BA-5757A0E42A42}" dt="2023-02-17T23:12:15.695" v="266" actId="22"/>
          <ac:spMkLst>
            <pc:docMk/>
            <pc:sldMk cId="1553991261" sldId="2146846005"/>
            <ac:spMk id="8" creationId="{950E5E32-B922-1373-C42A-811483DFC0E6}"/>
          </ac:spMkLst>
        </pc:spChg>
        <pc:spChg chg="mod">
          <ac:chgData name="Karolina Guillen" userId="c1c08796-a0be-47c6-af52-5d31fd96ec50" providerId="ADAL" clId="{D7A2272A-D0AD-4FF8-90BA-5757A0E42A42}" dt="2023-02-17T23:04:40.323" v="135" actId="20577"/>
          <ac:spMkLst>
            <pc:docMk/>
            <pc:sldMk cId="1553991261" sldId="2146846005"/>
            <ac:spMk id="34" creationId="{397F8115-3C43-5A2B-C88E-1953D955DE71}"/>
          </ac:spMkLst>
        </pc:spChg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1379504477" sldId="2146846006"/>
        </pc:sldMkLst>
      </pc:sldChg>
      <pc:sldChg chg="addSp modSp add mod replId">
        <pc:chgData name="Karolina Guillen" userId="c1c08796-a0be-47c6-af52-5d31fd96ec50" providerId="ADAL" clId="{D7A2272A-D0AD-4FF8-90BA-5757A0E42A42}" dt="2023-03-17T14:34:05.909" v="4454" actId="20577"/>
        <pc:sldMkLst>
          <pc:docMk/>
          <pc:sldMk cId="1533087476" sldId="2146846006"/>
        </pc:sldMkLst>
        <pc:spChg chg="add mod">
          <ac:chgData name="Karolina Guillen" userId="c1c08796-a0be-47c6-af52-5d31fd96ec50" providerId="ADAL" clId="{D7A2272A-D0AD-4FF8-90BA-5757A0E42A42}" dt="2023-03-17T14:34:05.909" v="4454" actId="20577"/>
          <ac:spMkLst>
            <pc:docMk/>
            <pc:sldMk cId="1533087476" sldId="2146846006"/>
            <ac:spMk id="3" creationId="{30BF4582-5601-EC33-30CD-F9AC6FCBB62D}"/>
          </ac:spMkLst>
        </pc:spChg>
        <pc:spChg chg="mod">
          <ac:chgData name="Karolina Guillen" userId="c1c08796-a0be-47c6-af52-5d31fd96ec50" providerId="ADAL" clId="{D7A2272A-D0AD-4FF8-90BA-5757A0E42A42}" dt="2023-02-17T23:12:24.983" v="269"/>
          <ac:spMkLst>
            <pc:docMk/>
            <pc:sldMk cId="1533087476" sldId="2146846006"/>
            <ac:spMk id="4" creationId="{1BF894CE-5EB9-4BB3-F6C7-477E37F6A6AA}"/>
          </ac:spMkLst>
        </pc:spChg>
        <pc:spChg chg="add">
          <ac:chgData name="Karolina Guillen" userId="c1c08796-a0be-47c6-af52-5d31fd96ec50" providerId="ADAL" clId="{D7A2272A-D0AD-4FF8-90BA-5757A0E42A42}" dt="2023-02-17T23:12:32.954" v="270" actId="22"/>
          <ac:spMkLst>
            <pc:docMk/>
            <pc:sldMk cId="1533087476" sldId="2146846006"/>
            <ac:spMk id="8" creationId="{8367910C-6519-1AA1-A55B-F794BC52C7A0}"/>
          </ac:spMkLst>
        </pc:spChg>
        <pc:spChg chg="mod">
          <ac:chgData name="Karolina Guillen" userId="c1c08796-a0be-47c6-af52-5d31fd96ec50" providerId="ADAL" clId="{D7A2272A-D0AD-4FF8-90BA-5757A0E42A42}" dt="2023-02-17T23:04:43.126" v="136" actId="20577"/>
          <ac:spMkLst>
            <pc:docMk/>
            <pc:sldMk cId="1533087476" sldId="2146846006"/>
            <ac:spMk id="34" creationId="{397F8115-3C43-5A2B-C88E-1953D955DE71}"/>
          </ac:spMkLst>
        </pc:spChg>
      </pc:sldChg>
      <pc:sldChg chg="addSp modSp add mod replId">
        <pc:chgData name="Karolina Guillen" userId="c1c08796-a0be-47c6-af52-5d31fd96ec50" providerId="ADAL" clId="{D7A2272A-D0AD-4FF8-90BA-5757A0E42A42}" dt="2023-02-17T23:12:49.098" v="275" actId="22"/>
        <pc:sldMkLst>
          <pc:docMk/>
          <pc:sldMk cId="3262760456" sldId="2146846007"/>
        </pc:sldMkLst>
        <pc:spChg chg="mod">
          <ac:chgData name="Karolina Guillen" userId="c1c08796-a0be-47c6-af52-5d31fd96ec50" providerId="ADAL" clId="{D7A2272A-D0AD-4FF8-90BA-5757A0E42A42}" dt="2023-02-17T23:12:44.239" v="274" actId="20577"/>
          <ac:spMkLst>
            <pc:docMk/>
            <pc:sldMk cId="3262760456" sldId="2146846007"/>
            <ac:spMk id="4" creationId="{1BF894CE-5EB9-4BB3-F6C7-477E37F6A6AA}"/>
          </ac:spMkLst>
        </pc:spChg>
        <pc:spChg chg="add">
          <ac:chgData name="Karolina Guillen" userId="c1c08796-a0be-47c6-af52-5d31fd96ec50" providerId="ADAL" clId="{D7A2272A-D0AD-4FF8-90BA-5757A0E42A42}" dt="2023-02-17T23:12:49.098" v="275" actId="22"/>
          <ac:spMkLst>
            <pc:docMk/>
            <pc:sldMk cId="3262760456" sldId="2146846007"/>
            <ac:spMk id="8" creationId="{C668DCDF-798E-678B-8C05-832A84D2C8E0}"/>
          </ac:spMkLst>
        </pc:spChg>
        <pc:spChg chg="mod">
          <ac:chgData name="Karolina Guillen" userId="c1c08796-a0be-47c6-af52-5d31fd96ec50" providerId="ADAL" clId="{D7A2272A-D0AD-4FF8-90BA-5757A0E42A42}" dt="2023-02-17T23:04:48.885" v="138" actId="14100"/>
          <ac:spMkLst>
            <pc:docMk/>
            <pc:sldMk cId="3262760456" sldId="2146846007"/>
            <ac:spMk id="34" creationId="{397F8115-3C43-5A2B-C88E-1953D955DE71}"/>
          </ac:spMkLst>
        </pc:spChg>
        <pc:cxnChg chg="mod">
          <ac:chgData name="Karolina Guillen" userId="c1c08796-a0be-47c6-af52-5d31fd96ec50" providerId="ADAL" clId="{D7A2272A-D0AD-4FF8-90BA-5757A0E42A42}" dt="2023-02-17T23:04:55.728" v="162" actId="1038"/>
          <ac:cxnSpMkLst>
            <pc:docMk/>
            <pc:sldMk cId="3262760456" sldId="2146846007"/>
            <ac:cxnSpMk id="22" creationId="{7DD48CC8-EE90-6FDD-8B5F-BA6D08939AE1}"/>
          </ac:cxnSpMkLst>
        </pc:cxnChg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4271374974" sldId="2146846007"/>
        </pc:sldMkLst>
      </pc:sldChg>
      <pc:sldChg chg="addSp modSp add mod modCm">
        <pc:chgData name="Karolina Guillen" userId="c1c08796-a0be-47c6-af52-5d31fd96ec50" providerId="ADAL" clId="{D7A2272A-D0AD-4FF8-90BA-5757A0E42A42}" dt="2023-03-20T15:39:19.277" v="4545" actId="2056"/>
        <pc:sldMkLst>
          <pc:docMk/>
          <pc:sldMk cId="587773890" sldId="2146846008"/>
        </pc:sldMkLst>
        <pc:spChg chg="mod">
          <ac:chgData name="Karolina Guillen" userId="c1c08796-a0be-47c6-af52-5d31fd96ec50" providerId="ADAL" clId="{D7A2272A-D0AD-4FF8-90BA-5757A0E42A42}" dt="2023-02-17T23:13:01.111" v="278"/>
          <ac:spMkLst>
            <pc:docMk/>
            <pc:sldMk cId="587773890" sldId="2146846008"/>
            <ac:spMk id="4" creationId="{1BF894CE-5EB9-4BB3-F6C7-477E37F6A6AA}"/>
          </ac:spMkLst>
        </pc:spChg>
        <pc:spChg chg="mod">
          <ac:chgData name="Karolina Guillen" userId="c1c08796-a0be-47c6-af52-5d31fd96ec50" providerId="ADAL" clId="{D7A2272A-D0AD-4FF8-90BA-5757A0E42A42}" dt="2023-03-08T19:14:17.700" v="1023"/>
          <ac:spMkLst>
            <pc:docMk/>
            <pc:sldMk cId="587773890" sldId="2146846008"/>
            <ac:spMk id="6" creationId="{31AC66B8-0DE7-D7F0-144E-0005D9B7A7A6}"/>
          </ac:spMkLst>
        </pc:spChg>
        <pc:spChg chg="add mod">
          <ac:chgData name="Karolina Guillen" userId="c1c08796-a0be-47c6-af52-5d31fd96ec50" providerId="ADAL" clId="{D7A2272A-D0AD-4FF8-90BA-5757A0E42A42}" dt="2023-03-17T14:40:27.814" v="4456" actId="1076"/>
          <ac:spMkLst>
            <pc:docMk/>
            <pc:sldMk cId="587773890" sldId="2146846008"/>
            <ac:spMk id="8" creationId="{62C59D97-3DA2-2AE4-43E7-6B230B5943E8}"/>
          </ac:spMkLst>
        </pc:spChg>
        <pc:spChg chg="add mod">
          <ac:chgData name="Karolina Guillen" userId="c1c08796-a0be-47c6-af52-5d31fd96ec50" providerId="ADAL" clId="{D7A2272A-D0AD-4FF8-90BA-5757A0E42A42}" dt="2023-03-08T19:13:59.030" v="1022"/>
          <ac:spMkLst>
            <pc:docMk/>
            <pc:sldMk cId="587773890" sldId="2146846008"/>
            <ac:spMk id="10" creationId="{06E3B435-7326-3067-5002-DCC16AC31F33}"/>
          </ac:spMkLst>
        </pc:spChg>
        <pc:spChg chg="mod">
          <ac:chgData name="Karolina Guillen" userId="c1c08796-a0be-47c6-af52-5d31fd96ec50" providerId="ADAL" clId="{D7A2272A-D0AD-4FF8-90BA-5757A0E42A42}" dt="2023-03-17T14:40:46.930" v="4483" actId="207"/>
          <ac:spMkLst>
            <pc:docMk/>
            <pc:sldMk cId="587773890" sldId="2146846008"/>
            <ac:spMk id="11" creationId="{34DAFB51-6627-0538-F020-701A5B945845}"/>
          </ac:spMkLst>
        </pc:spChg>
        <pc:spChg chg="mod">
          <ac:chgData name="Karolina Guillen" userId="c1c08796-a0be-47c6-af52-5d31fd96ec50" providerId="ADAL" clId="{D7A2272A-D0AD-4FF8-90BA-5757A0E42A42}" dt="2023-03-17T14:40:29.473" v="4457" actId="1076"/>
          <ac:spMkLst>
            <pc:docMk/>
            <pc:sldMk cId="587773890" sldId="2146846008"/>
            <ac:spMk id="13" creationId="{B1C079C5-4039-E95F-61FE-7CA17B146335}"/>
          </ac:spMkLst>
        </pc:spChg>
        <pc:spChg chg="mod">
          <ac:chgData name="Karolina Guillen" userId="c1c08796-a0be-47c6-af52-5d31fd96ec50" providerId="ADAL" clId="{D7A2272A-D0AD-4FF8-90BA-5757A0E42A42}" dt="2023-03-17T14:39:22.170" v="4455" actId="1076"/>
          <ac:spMkLst>
            <pc:docMk/>
            <pc:sldMk cId="587773890" sldId="2146846008"/>
            <ac:spMk id="14" creationId="{7B0E0CCF-8DCA-B22B-1B21-B898CB7C59D1}"/>
          </ac:spMkLst>
        </pc:spChg>
        <pc:spChg chg="add mod">
          <ac:chgData name="Karolina Guillen" userId="c1c08796-a0be-47c6-af52-5d31fd96ec50" providerId="ADAL" clId="{D7A2272A-D0AD-4FF8-90BA-5757A0E42A42}" dt="2023-03-17T14:40:43.089" v="4482" actId="207"/>
          <ac:spMkLst>
            <pc:docMk/>
            <pc:sldMk cId="587773890" sldId="2146846008"/>
            <ac:spMk id="15" creationId="{99DD8617-A934-1301-DF07-C6E6F02063BD}"/>
          </ac:spMkLst>
        </pc:spChg>
        <pc:spChg chg="mod">
          <ac:chgData name="Karolina Guillen" userId="c1c08796-a0be-47c6-af52-5d31fd96ec50" providerId="ADAL" clId="{D7A2272A-D0AD-4FF8-90BA-5757A0E42A42}" dt="2023-02-17T23:05:09.438" v="166" actId="20577"/>
          <ac:spMkLst>
            <pc:docMk/>
            <pc:sldMk cId="587773890" sldId="2146846008"/>
            <ac:spMk id="34" creationId="{397F8115-3C43-5A2B-C88E-1953D955DE71}"/>
          </ac:spMkLst>
        </pc:spChg>
        <pc:picChg chg="add mod">
          <ac:chgData name="Karolina Guillen" userId="c1c08796-a0be-47c6-af52-5d31fd96ec50" providerId="ADAL" clId="{D7A2272A-D0AD-4FF8-90BA-5757A0E42A42}" dt="2023-03-08T19:13:59.030" v="1022"/>
          <ac:picMkLst>
            <pc:docMk/>
            <pc:sldMk cId="587773890" sldId="2146846008"/>
            <ac:picMk id="3" creationId="{8F015E85-8C35-4468-CE04-CF24A802D55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D7A2272A-D0AD-4FF8-90BA-5757A0E42A42}" dt="2023-03-20T15:39:19.277" v="4545" actId="2056"/>
              <pc2:cmMkLst xmlns:pc2="http://schemas.microsoft.com/office/powerpoint/2019/9/main/command">
                <pc:docMk/>
                <pc:sldMk cId="587773890" sldId="2146846008"/>
                <pc2:cmMk id="{A69D44FD-A343-4A0D-908A-BD3409E361AA}"/>
              </pc2:cmMkLst>
            </pc226:cmChg>
          </p:ext>
        </pc:extLst>
      </pc:sldChg>
      <pc:sldChg chg="add del">
        <pc:chgData name="Karolina Guillen" userId="c1c08796-a0be-47c6-af52-5d31fd96ec50" providerId="ADAL" clId="{D7A2272A-D0AD-4FF8-90BA-5757A0E42A42}" dt="2023-02-17T23:05:03.226" v="163" actId="2696"/>
        <pc:sldMkLst>
          <pc:docMk/>
          <pc:sldMk cId="2950503467" sldId="2146846008"/>
        </pc:sldMkLst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4249124356" sldId="2146846008"/>
        </pc:sldMkLst>
      </pc:sldChg>
      <pc:sldChg chg="addSp modSp add mod">
        <pc:chgData name="Karolina Guillen" userId="c1c08796-a0be-47c6-af52-5d31fd96ec50" providerId="ADAL" clId="{D7A2272A-D0AD-4FF8-90BA-5757A0E42A42}" dt="2023-03-07T16:51:20.100" v="812" actId="20577"/>
        <pc:sldMkLst>
          <pc:docMk/>
          <pc:sldMk cId="3071562" sldId="2146846009"/>
        </pc:sldMkLst>
        <pc:spChg chg="mod">
          <ac:chgData name="Karolina Guillen" userId="c1c08796-a0be-47c6-af52-5d31fd96ec50" providerId="ADAL" clId="{D7A2272A-D0AD-4FF8-90BA-5757A0E42A42}" dt="2023-02-17T23:13:48.695" v="285" actId="20577"/>
          <ac:spMkLst>
            <pc:docMk/>
            <pc:sldMk cId="3071562" sldId="2146846009"/>
            <ac:spMk id="4" creationId="{1BF894CE-5EB9-4BB3-F6C7-477E37F6A6AA}"/>
          </ac:spMkLst>
        </pc:spChg>
        <pc:spChg chg="add mod">
          <ac:chgData name="Karolina Guillen" userId="c1c08796-a0be-47c6-af52-5d31fd96ec50" providerId="ADAL" clId="{D7A2272A-D0AD-4FF8-90BA-5757A0E42A42}" dt="2023-03-07T16:51:20.100" v="812" actId="20577"/>
          <ac:spMkLst>
            <pc:docMk/>
            <pc:sldMk cId="3071562" sldId="2146846009"/>
            <ac:spMk id="8" creationId="{6045F033-C825-4A8F-6499-055328567AA7}"/>
          </ac:spMkLst>
        </pc:spChg>
        <pc:spChg chg="mod">
          <ac:chgData name="Karolina Guillen" userId="c1c08796-a0be-47c6-af52-5d31fd96ec50" providerId="ADAL" clId="{D7A2272A-D0AD-4FF8-90BA-5757A0E42A42}" dt="2023-02-17T23:05:15.084" v="169" actId="20577"/>
          <ac:spMkLst>
            <pc:docMk/>
            <pc:sldMk cId="3071562" sldId="2146846009"/>
            <ac:spMk id="34" creationId="{397F8115-3C43-5A2B-C88E-1953D955DE71}"/>
          </ac:spMkLst>
        </pc:spChg>
      </pc:sldChg>
      <pc:sldChg chg="add del replId">
        <pc:chgData name="Karolina Guillen" userId="c1c08796-a0be-47c6-af52-5d31fd96ec50" providerId="ADAL" clId="{D7A2272A-D0AD-4FF8-90BA-5757A0E42A42}" dt="2023-02-17T23:05:03.226" v="163" actId="2696"/>
        <pc:sldMkLst>
          <pc:docMk/>
          <pc:sldMk cId="2531284685" sldId="2146846009"/>
        </pc:sldMkLst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3830466316" sldId="2146846009"/>
        </pc:sldMkLst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1367742587" sldId="2146846010"/>
        </pc:sldMkLst>
      </pc:sldChg>
      <pc:sldChg chg="addSp delSp modSp add del mod">
        <pc:chgData name="Karolina Guillen" userId="c1c08796-a0be-47c6-af52-5d31fd96ec50" providerId="ADAL" clId="{D7A2272A-D0AD-4FF8-90BA-5757A0E42A42}" dt="2023-03-17T14:48:00.748" v="4487" actId="2696"/>
        <pc:sldMkLst>
          <pc:docMk/>
          <pc:sldMk cId="3064579282" sldId="2146846010"/>
        </pc:sldMkLst>
        <pc:spChg chg="add mod">
          <ac:chgData name="Karolina Guillen" userId="c1c08796-a0be-47c6-af52-5d31fd96ec50" providerId="ADAL" clId="{D7A2272A-D0AD-4FF8-90BA-5757A0E42A42}" dt="2023-03-07T17:32:46.732" v="822"/>
          <ac:spMkLst>
            <pc:docMk/>
            <pc:sldMk cId="3064579282" sldId="2146846010"/>
            <ac:spMk id="3" creationId="{97309A91-899D-3BA3-3902-9A1518F4C82B}"/>
          </ac:spMkLst>
        </pc:spChg>
        <pc:spChg chg="mod">
          <ac:chgData name="Karolina Guillen" userId="c1c08796-a0be-47c6-af52-5d31fd96ec50" providerId="ADAL" clId="{D7A2272A-D0AD-4FF8-90BA-5757A0E42A42}" dt="2023-02-17T23:14:22.548" v="304" actId="20577"/>
          <ac:spMkLst>
            <pc:docMk/>
            <pc:sldMk cId="3064579282" sldId="2146846010"/>
            <ac:spMk id="4" creationId="{1BF894CE-5EB9-4BB3-F6C7-477E37F6A6AA}"/>
          </ac:spMkLst>
        </pc:spChg>
        <pc:spChg chg="mod">
          <ac:chgData name="Karolina Guillen" userId="c1c08796-a0be-47c6-af52-5d31fd96ec50" providerId="ADAL" clId="{D7A2272A-D0AD-4FF8-90BA-5757A0E42A42}" dt="2023-03-17T14:47:31.056" v="4486" actId="207"/>
          <ac:spMkLst>
            <pc:docMk/>
            <pc:sldMk cId="3064579282" sldId="2146846010"/>
            <ac:spMk id="6" creationId="{31AC66B8-0DE7-D7F0-144E-0005D9B7A7A6}"/>
          </ac:spMkLst>
        </pc:spChg>
        <pc:spChg chg="add del mod">
          <ac:chgData name="Karolina Guillen" userId="c1c08796-a0be-47c6-af52-5d31fd96ec50" providerId="ADAL" clId="{D7A2272A-D0AD-4FF8-90BA-5757A0E42A42}" dt="2023-03-09T19:02:40.192" v="2825" actId="478"/>
          <ac:spMkLst>
            <pc:docMk/>
            <pc:sldMk cId="3064579282" sldId="2146846010"/>
            <ac:spMk id="8" creationId="{96A3B3DB-7194-BD92-DC79-19BF54CD1212}"/>
          </ac:spMkLst>
        </pc:spChg>
        <pc:spChg chg="add mod">
          <ac:chgData name="Karolina Guillen" userId="c1c08796-a0be-47c6-af52-5d31fd96ec50" providerId="ADAL" clId="{D7A2272A-D0AD-4FF8-90BA-5757A0E42A42}" dt="2023-03-09T16:53:07.061" v="2074" actId="1036"/>
          <ac:spMkLst>
            <pc:docMk/>
            <pc:sldMk cId="3064579282" sldId="2146846010"/>
            <ac:spMk id="13" creationId="{61D4528A-B5B9-13B3-6A6A-03F7DB0F283D}"/>
          </ac:spMkLst>
        </pc:spChg>
        <pc:spChg chg="mod">
          <ac:chgData name="Karolina Guillen" userId="c1c08796-a0be-47c6-af52-5d31fd96ec50" providerId="ADAL" clId="{D7A2272A-D0AD-4FF8-90BA-5757A0E42A42}" dt="2023-02-17T23:05:20.148" v="172" actId="20577"/>
          <ac:spMkLst>
            <pc:docMk/>
            <pc:sldMk cId="3064579282" sldId="2146846010"/>
            <ac:spMk id="34" creationId="{397F8115-3C43-5A2B-C88E-1953D955DE71}"/>
          </ac:spMkLst>
        </pc:spChg>
        <pc:graphicFrameChg chg="add del mod">
          <ac:chgData name="Karolina Guillen" userId="c1c08796-a0be-47c6-af52-5d31fd96ec50" providerId="ADAL" clId="{D7A2272A-D0AD-4FF8-90BA-5757A0E42A42}" dt="2023-03-09T18:16:57.749" v="2559" actId="478"/>
          <ac:graphicFrameMkLst>
            <pc:docMk/>
            <pc:sldMk cId="3064579282" sldId="2146846010"/>
            <ac:graphicFrameMk id="12" creationId="{B2E9CAB9-DC38-8B50-90C6-633608A76BA4}"/>
          </ac:graphicFrameMkLst>
        </pc:graphicFrameChg>
        <pc:graphicFrameChg chg="add mod">
          <ac:chgData name="Karolina Guillen" userId="c1c08796-a0be-47c6-af52-5d31fd96ec50" providerId="ADAL" clId="{D7A2272A-D0AD-4FF8-90BA-5757A0E42A42}" dt="2023-03-09T18:57:34.978" v="2714" actId="404"/>
          <ac:graphicFrameMkLst>
            <pc:docMk/>
            <pc:sldMk cId="3064579282" sldId="2146846010"/>
            <ac:graphicFrameMk id="16" creationId="{E1761938-B3F1-6DF2-7876-90A48A39128A}"/>
          </ac:graphicFrameMkLst>
        </pc:graphicFrameChg>
        <pc:picChg chg="add del mod">
          <ac:chgData name="Karolina Guillen" userId="c1c08796-a0be-47c6-af52-5d31fd96ec50" providerId="ADAL" clId="{D7A2272A-D0AD-4FF8-90BA-5757A0E42A42}" dt="2023-03-09T18:19:56.073" v="2592" actId="478"/>
          <ac:picMkLst>
            <pc:docMk/>
            <pc:sldMk cId="3064579282" sldId="2146846010"/>
            <ac:picMk id="11" creationId="{B96E6E0E-753C-596F-9F63-923EE4629651}"/>
          </ac:picMkLst>
        </pc:picChg>
      </pc:sldChg>
      <pc:sldChg chg="add del replId">
        <pc:chgData name="Karolina Guillen" userId="c1c08796-a0be-47c6-af52-5d31fd96ec50" providerId="ADAL" clId="{D7A2272A-D0AD-4FF8-90BA-5757A0E42A42}" dt="2023-02-17T23:05:03.226" v="163" actId="2696"/>
        <pc:sldMkLst>
          <pc:docMk/>
          <pc:sldMk cId="4133254923" sldId="2146846010"/>
        </pc:sldMkLst>
      </pc:sldChg>
      <pc:sldChg chg="add del replId">
        <pc:chgData name="Karolina Guillen" userId="c1c08796-a0be-47c6-af52-5d31fd96ec50" providerId="ADAL" clId="{D7A2272A-D0AD-4FF8-90BA-5757A0E42A42}" dt="2023-02-17T23:02:36.151" v="104" actId="2890"/>
        <pc:sldMkLst>
          <pc:docMk/>
          <pc:sldMk cId="861157732" sldId="2146846011"/>
        </pc:sldMkLst>
      </pc:sldChg>
      <pc:sldChg chg="addSp delSp modSp add mod">
        <pc:chgData name="Karolina Guillen" userId="c1c08796-a0be-47c6-af52-5d31fd96ec50" providerId="ADAL" clId="{D7A2272A-D0AD-4FF8-90BA-5757A0E42A42}" dt="2023-03-17T14:52:45.492" v="4542" actId="20577"/>
        <pc:sldMkLst>
          <pc:docMk/>
          <pc:sldMk cId="1811932297" sldId="2146846011"/>
        </pc:sldMkLst>
        <pc:spChg chg="add mod topLvl">
          <ac:chgData name="Karolina Guillen" userId="c1c08796-a0be-47c6-af52-5d31fd96ec50" providerId="ADAL" clId="{D7A2272A-D0AD-4FF8-90BA-5757A0E42A42}" dt="2023-03-17T14:52:25.991" v="4495" actId="113"/>
          <ac:spMkLst>
            <pc:docMk/>
            <pc:sldMk cId="1811932297" sldId="2146846011"/>
            <ac:spMk id="3" creationId="{72227ADD-8371-CB40-2453-2A1D8A0A3DDF}"/>
          </ac:spMkLst>
        </pc:spChg>
        <pc:spChg chg="mod">
          <ac:chgData name="Karolina Guillen" userId="c1c08796-a0be-47c6-af52-5d31fd96ec50" providerId="ADAL" clId="{D7A2272A-D0AD-4FF8-90BA-5757A0E42A42}" dt="2023-02-17T23:14:37.962" v="308" actId="20577"/>
          <ac:spMkLst>
            <pc:docMk/>
            <pc:sldMk cId="1811932297" sldId="2146846011"/>
            <ac:spMk id="4" creationId="{1BF894CE-5EB9-4BB3-F6C7-477E37F6A6AA}"/>
          </ac:spMkLst>
        </pc:spChg>
        <pc:spChg chg="mod">
          <ac:chgData name="Karolina Guillen" userId="c1c08796-a0be-47c6-af52-5d31fd96ec50" providerId="ADAL" clId="{D7A2272A-D0AD-4FF8-90BA-5757A0E42A42}" dt="2023-03-14T15:35:21.742" v="3134" actId="20577"/>
          <ac:spMkLst>
            <pc:docMk/>
            <pc:sldMk cId="1811932297" sldId="2146846011"/>
            <ac:spMk id="6" creationId="{31AC66B8-0DE7-D7F0-144E-0005D9B7A7A6}"/>
          </ac:spMkLst>
        </pc:spChg>
        <pc:spChg chg="add mod">
          <ac:chgData name="Karolina Guillen" userId="c1c08796-a0be-47c6-af52-5d31fd96ec50" providerId="ADAL" clId="{D7A2272A-D0AD-4FF8-90BA-5757A0E42A42}" dt="2023-03-14T16:36:23.811" v="3592" actId="1076"/>
          <ac:spMkLst>
            <pc:docMk/>
            <pc:sldMk cId="1811932297" sldId="2146846011"/>
            <ac:spMk id="8" creationId="{05A85D6F-D544-7B1F-C533-F4235BC11AAB}"/>
          </ac:spMkLst>
        </pc:spChg>
        <pc:spChg chg="add mod">
          <ac:chgData name="Karolina Guillen" userId="c1c08796-a0be-47c6-af52-5d31fd96ec50" providerId="ADAL" clId="{D7A2272A-D0AD-4FF8-90BA-5757A0E42A42}" dt="2023-03-17T14:52:45.492" v="4542" actId="20577"/>
          <ac:spMkLst>
            <pc:docMk/>
            <pc:sldMk cId="1811932297" sldId="2146846011"/>
            <ac:spMk id="8" creationId="{687692C4-C9B5-4E79-BB66-22114392745F}"/>
          </ac:spMkLst>
        </pc:spChg>
        <pc:spChg chg="del mod">
          <ac:chgData name="Karolina Guillen" userId="c1c08796-a0be-47c6-af52-5d31fd96ec50" providerId="ADAL" clId="{D7A2272A-D0AD-4FF8-90BA-5757A0E42A42}" dt="2023-03-14T15:38:23.790" v="3545" actId="478"/>
          <ac:spMkLst>
            <pc:docMk/>
            <pc:sldMk cId="1811932297" sldId="2146846011"/>
            <ac:spMk id="10" creationId="{9B80B911-30FB-A0B6-B829-8390961B6F08}"/>
          </ac:spMkLst>
        </pc:spChg>
        <pc:spChg chg="add mod">
          <ac:chgData name="Karolina Guillen" userId="c1c08796-a0be-47c6-af52-5d31fd96ec50" providerId="ADAL" clId="{D7A2272A-D0AD-4FF8-90BA-5757A0E42A42}" dt="2023-03-16T16:57:15.837" v="3853" actId="1035"/>
          <ac:spMkLst>
            <pc:docMk/>
            <pc:sldMk cId="1811932297" sldId="2146846011"/>
            <ac:spMk id="11" creationId="{8BE53AD4-9FEC-A395-D2ED-C798833A2785}"/>
          </ac:spMkLst>
        </pc:spChg>
        <pc:spChg chg="add mod">
          <ac:chgData name="Karolina Guillen" userId="c1c08796-a0be-47c6-af52-5d31fd96ec50" providerId="ADAL" clId="{D7A2272A-D0AD-4FF8-90BA-5757A0E42A42}" dt="2023-03-16T16:57:08.886" v="3838" actId="1036"/>
          <ac:spMkLst>
            <pc:docMk/>
            <pc:sldMk cId="1811932297" sldId="2146846011"/>
            <ac:spMk id="12" creationId="{3DAFD309-83F3-85E0-FA2A-6997B6F55514}"/>
          </ac:spMkLst>
        </pc:spChg>
        <pc:spChg chg="add mod topLvl">
          <ac:chgData name="Karolina Guillen" userId="c1c08796-a0be-47c6-af52-5d31fd96ec50" providerId="ADAL" clId="{D7A2272A-D0AD-4FF8-90BA-5757A0E42A42}" dt="2023-03-17T14:52:18.598" v="4493" actId="1076"/>
          <ac:spMkLst>
            <pc:docMk/>
            <pc:sldMk cId="1811932297" sldId="2146846011"/>
            <ac:spMk id="13" creationId="{16457AE1-F8ED-9377-66F4-DB4561855075}"/>
          </ac:spMkLst>
        </pc:spChg>
        <pc:spChg chg="add mod topLvl">
          <ac:chgData name="Karolina Guillen" userId="c1c08796-a0be-47c6-af52-5d31fd96ec50" providerId="ADAL" clId="{D7A2272A-D0AD-4FF8-90BA-5757A0E42A42}" dt="2023-03-17T14:52:16.177" v="4492" actId="1076"/>
          <ac:spMkLst>
            <pc:docMk/>
            <pc:sldMk cId="1811932297" sldId="2146846011"/>
            <ac:spMk id="14" creationId="{221FA568-D7B4-77D1-3A5D-11C50F935B53}"/>
          </ac:spMkLst>
        </pc:spChg>
        <pc:spChg chg="add mod">
          <ac:chgData name="Karolina Guillen" userId="c1c08796-a0be-47c6-af52-5d31fd96ec50" providerId="ADAL" clId="{D7A2272A-D0AD-4FF8-90BA-5757A0E42A42}" dt="2023-03-16T16:57:15.837" v="3853" actId="1035"/>
          <ac:spMkLst>
            <pc:docMk/>
            <pc:sldMk cId="1811932297" sldId="2146846011"/>
            <ac:spMk id="15" creationId="{AD72BD39-2CFD-0888-FCED-39EAABF477A1}"/>
          </ac:spMkLst>
        </pc:spChg>
        <pc:spChg chg="mod">
          <ac:chgData name="Karolina Guillen" userId="c1c08796-a0be-47c6-af52-5d31fd96ec50" providerId="ADAL" clId="{D7A2272A-D0AD-4FF8-90BA-5757A0E42A42}" dt="2023-02-17T23:05:24.245" v="175" actId="20577"/>
          <ac:spMkLst>
            <pc:docMk/>
            <pc:sldMk cId="1811932297" sldId="2146846011"/>
            <ac:spMk id="34" creationId="{397F8115-3C43-5A2B-C88E-1953D955DE71}"/>
          </ac:spMkLst>
        </pc:spChg>
        <pc:grpChg chg="del mod">
          <ac:chgData name="Karolina Guillen" userId="c1c08796-a0be-47c6-af52-5d31fd96ec50" providerId="ADAL" clId="{D7A2272A-D0AD-4FF8-90BA-5757A0E42A42}" dt="2023-03-14T16:36:30.655" v="3593" actId="165"/>
          <ac:grpSpMkLst>
            <pc:docMk/>
            <pc:sldMk cId="1811932297" sldId="2146846011"/>
            <ac:grpSpMk id="28" creationId="{2AAB5F32-BADE-69A6-DFF8-E10040AEC90F}"/>
          </ac:grpSpMkLst>
        </pc:grpChg>
        <pc:grpChg chg="del">
          <ac:chgData name="Karolina Guillen" userId="c1c08796-a0be-47c6-af52-5d31fd96ec50" providerId="ADAL" clId="{D7A2272A-D0AD-4FF8-90BA-5757A0E42A42}" dt="2023-03-14T16:36:30.655" v="3593" actId="165"/>
          <ac:grpSpMkLst>
            <pc:docMk/>
            <pc:sldMk cId="1811932297" sldId="2146846011"/>
            <ac:grpSpMk id="29" creationId="{D0D75E6C-9259-E9D0-A062-CA55E34C1CD3}"/>
          </ac:grpSpMkLst>
        </pc:grpChg>
        <pc:grpChg chg="del">
          <ac:chgData name="Karolina Guillen" userId="c1c08796-a0be-47c6-af52-5d31fd96ec50" providerId="ADAL" clId="{D7A2272A-D0AD-4FF8-90BA-5757A0E42A42}" dt="2023-03-14T16:36:30.655" v="3593" actId="165"/>
          <ac:grpSpMkLst>
            <pc:docMk/>
            <pc:sldMk cId="1811932297" sldId="2146846011"/>
            <ac:grpSpMk id="30" creationId="{EBDEAE29-C9FE-692E-2146-3114856ED915}"/>
          </ac:grpSpMkLst>
        </pc:grpChg>
        <pc:picChg chg="mod topLvl">
          <ac:chgData name="Karolina Guillen" userId="c1c08796-a0be-47c6-af52-5d31fd96ec50" providerId="ADAL" clId="{D7A2272A-D0AD-4FF8-90BA-5757A0E42A42}" dt="2023-03-16T16:57:15.837" v="3853" actId="1035"/>
          <ac:picMkLst>
            <pc:docMk/>
            <pc:sldMk cId="1811932297" sldId="2146846011"/>
            <ac:picMk id="17" creationId="{A3210B05-CEC0-A9EF-73E9-23583EB2D5E3}"/>
          </ac:picMkLst>
        </pc:picChg>
        <pc:picChg chg="mod topLvl modCrop">
          <ac:chgData name="Karolina Guillen" userId="c1c08796-a0be-47c6-af52-5d31fd96ec50" providerId="ADAL" clId="{D7A2272A-D0AD-4FF8-90BA-5757A0E42A42}" dt="2023-03-16T16:57:15.837" v="3853" actId="1035"/>
          <ac:picMkLst>
            <pc:docMk/>
            <pc:sldMk cId="1811932297" sldId="2146846011"/>
            <ac:picMk id="19" creationId="{5814DE96-5365-E3DB-7169-2FCBEAAD92F6}"/>
          </ac:picMkLst>
        </pc:picChg>
        <pc:picChg chg="mod topLvl">
          <ac:chgData name="Karolina Guillen" userId="c1c08796-a0be-47c6-af52-5d31fd96ec50" providerId="ADAL" clId="{D7A2272A-D0AD-4FF8-90BA-5757A0E42A42}" dt="2023-03-16T16:57:15.837" v="3853" actId="1035"/>
          <ac:picMkLst>
            <pc:docMk/>
            <pc:sldMk cId="1811932297" sldId="2146846011"/>
            <ac:picMk id="21" creationId="{13247B56-CFFB-9B4B-896D-8A33657A6187}"/>
          </ac:picMkLst>
        </pc:picChg>
        <pc:picChg chg="mod">
          <ac:chgData name="Karolina Guillen" userId="c1c08796-a0be-47c6-af52-5d31fd96ec50" providerId="ADAL" clId="{D7A2272A-D0AD-4FF8-90BA-5757A0E42A42}" dt="2023-03-16T16:57:15.837" v="3853" actId="1035"/>
          <ac:picMkLst>
            <pc:docMk/>
            <pc:sldMk cId="1811932297" sldId="2146846011"/>
            <ac:picMk id="24" creationId="{EE0CE161-6D9E-6700-4149-39B5B7903E04}"/>
          </ac:picMkLst>
        </pc:picChg>
        <pc:picChg chg="mod">
          <ac:chgData name="Karolina Guillen" userId="c1c08796-a0be-47c6-af52-5d31fd96ec50" providerId="ADAL" clId="{D7A2272A-D0AD-4FF8-90BA-5757A0E42A42}" dt="2023-03-16T16:57:15.837" v="3853" actId="1035"/>
          <ac:picMkLst>
            <pc:docMk/>
            <pc:sldMk cId="1811932297" sldId="2146846011"/>
            <ac:picMk id="26" creationId="{2697A4F4-D33A-6F2F-90D8-64A9E1BC5F0C}"/>
          </ac:picMkLst>
        </pc:picChg>
      </pc:sldChg>
      <pc:sldChg chg="add del replId">
        <pc:chgData name="Karolina Guillen" userId="c1c08796-a0be-47c6-af52-5d31fd96ec50" providerId="ADAL" clId="{D7A2272A-D0AD-4FF8-90BA-5757A0E42A42}" dt="2023-02-17T23:05:03.226" v="163" actId="2696"/>
        <pc:sldMkLst>
          <pc:docMk/>
          <pc:sldMk cId="3673428746" sldId="2146846011"/>
        </pc:sldMkLst>
      </pc:sldChg>
      <pc:sldChg chg="addSp modSp add mod">
        <pc:chgData name="Karolina Guillen" userId="c1c08796-a0be-47c6-af52-5d31fd96ec50" providerId="ADAL" clId="{D7A2272A-D0AD-4FF8-90BA-5757A0E42A42}" dt="2023-02-17T23:14:57.464" v="314" actId="22"/>
        <pc:sldMkLst>
          <pc:docMk/>
          <pc:sldMk cId="2576914759" sldId="2146846012"/>
        </pc:sldMkLst>
        <pc:spChg chg="mod">
          <ac:chgData name="Karolina Guillen" userId="c1c08796-a0be-47c6-af52-5d31fd96ec50" providerId="ADAL" clId="{D7A2272A-D0AD-4FF8-90BA-5757A0E42A42}" dt="2023-02-17T23:14:53.213" v="313" actId="20577"/>
          <ac:spMkLst>
            <pc:docMk/>
            <pc:sldMk cId="2576914759" sldId="2146846012"/>
            <ac:spMk id="4" creationId="{1BF894CE-5EB9-4BB3-F6C7-477E37F6A6AA}"/>
          </ac:spMkLst>
        </pc:spChg>
        <pc:spChg chg="add">
          <ac:chgData name="Karolina Guillen" userId="c1c08796-a0be-47c6-af52-5d31fd96ec50" providerId="ADAL" clId="{D7A2272A-D0AD-4FF8-90BA-5757A0E42A42}" dt="2023-02-17T23:14:57.464" v="314" actId="22"/>
          <ac:spMkLst>
            <pc:docMk/>
            <pc:sldMk cId="2576914759" sldId="2146846012"/>
            <ac:spMk id="8" creationId="{B55826C4-3DF0-5C17-974F-9EAF5F36BDC4}"/>
          </ac:spMkLst>
        </pc:spChg>
        <pc:spChg chg="mod">
          <ac:chgData name="Karolina Guillen" userId="c1c08796-a0be-47c6-af52-5d31fd96ec50" providerId="ADAL" clId="{D7A2272A-D0AD-4FF8-90BA-5757A0E42A42}" dt="2023-02-17T23:05:28.511" v="178" actId="20577"/>
          <ac:spMkLst>
            <pc:docMk/>
            <pc:sldMk cId="2576914759" sldId="2146846012"/>
            <ac:spMk id="34" creationId="{397F8115-3C43-5A2B-C88E-1953D955DE71}"/>
          </ac:spMkLst>
        </pc:spChg>
      </pc:sldChg>
      <pc:sldChg chg="add del replId">
        <pc:chgData name="Karolina Guillen" userId="c1c08796-a0be-47c6-af52-5d31fd96ec50" providerId="ADAL" clId="{D7A2272A-D0AD-4FF8-90BA-5757A0E42A42}" dt="2023-02-17T23:05:03.226" v="163" actId="2696"/>
        <pc:sldMkLst>
          <pc:docMk/>
          <pc:sldMk cId="3394243918" sldId="2146846012"/>
        </pc:sldMkLst>
      </pc:sldChg>
      <pc:sldChg chg="addSp delSp modSp add mod">
        <pc:chgData name="Karolina Guillen" userId="c1c08796-a0be-47c6-af52-5d31fd96ec50" providerId="ADAL" clId="{D7A2272A-D0AD-4FF8-90BA-5757A0E42A42}" dt="2023-02-17T23:15:54.680" v="333" actId="1076"/>
        <pc:sldMkLst>
          <pc:docMk/>
          <pc:sldMk cId="913423525" sldId="2146846013"/>
        </pc:sldMkLst>
        <pc:spChg chg="mod">
          <ac:chgData name="Karolina Guillen" userId="c1c08796-a0be-47c6-af52-5d31fd96ec50" providerId="ADAL" clId="{D7A2272A-D0AD-4FF8-90BA-5757A0E42A42}" dt="2023-02-17T23:15:43.437" v="329" actId="1035"/>
          <ac:spMkLst>
            <pc:docMk/>
            <pc:sldMk cId="913423525" sldId="2146846013"/>
            <ac:spMk id="4" creationId="{1BF894CE-5EB9-4BB3-F6C7-477E37F6A6AA}"/>
          </ac:spMkLst>
        </pc:spChg>
        <pc:spChg chg="del">
          <ac:chgData name="Karolina Guillen" userId="c1c08796-a0be-47c6-af52-5d31fd96ec50" providerId="ADAL" clId="{D7A2272A-D0AD-4FF8-90BA-5757A0E42A42}" dt="2023-02-17T23:15:45.742" v="330" actId="478"/>
          <ac:spMkLst>
            <pc:docMk/>
            <pc:sldMk cId="913423525" sldId="2146846013"/>
            <ac:spMk id="8" creationId="{B55826C4-3DF0-5C17-974F-9EAF5F36BDC4}"/>
          </ac:spMkLst>
        </pc:spChg>
        <pc:spChg chg="del">
          <ac:chgData name="Karolina Guillen" userId="c1c08796-a0be-47c6-af52-5d31fd96ec50" providerId="ADAL" clId="{D7A2272A-D0AD-4FF8-90BA-5757A0E42A42}" dt="2023-02-17T23:15:27.737" v="316" actId="478"/>
          <ac:spMkLst>
            <pc:docMk/>
            <pc:sldMk cId="913423525" sldId="2146846013"/>
            <ac:spMk id="34" creationId="{397F8115-3C43-5A2B-C88E-1953D955DE71}"/>
          </ac:spMkLst>
        </pc:spChg>
        <pc:picChg chg="add mod">
          <ac:chgData name="Karolina Guillen" userId="c1c08796-a0be-47c6-af52-5d31fd96ec50" providerId="ADAL" clId="{D7A2272A-D0AD-4FF8-90BA-5757A0E42A42}" dt="2023-02-17T23:15:54.680" v="333" actId="1076"/>
          <ac:picMkLst>
            <pc:docMk/>
            <pc:sldMk cId="913423525" sldId="2146846013"/>
            <ac:picMk id="7" creationId="{CA9C6627-35F3-2FA8-6CA3-3D3434E6493D}"/>
          </ac:picMkLst>
        </pc:picChg>
        <pc:cxnChg chg="del">
          <ac:chgData name="Karolina Guillen" userId="c1c08796-a0be-47c6-af52-5d31fd96ec50" providerId="ADAL" clId="{D7A2272A-D0AD-4FF8-90BA-5757A0E42A42}" dt="2023-02-17T23:15:27.737" v="316" actId="478"/>
          <ac:cxnSpMkLst>
            <pc:docMk/>
            <pc:sldMk cId="913423525" sldId="2146846013"/>
            <ac:cxnSpMk id="22" creationId="{7DD48CC8-EE90-6FDD-8B5F-BA6D08939AE1}"/>
          </ac:cxnSpMkLst>
        </pc:cxnChg>
      </pc:sldChg>
      <pc:sldChg chg="add del replId">
        <pc:chgData name="Karolina Guillen" userId="c1c08796-a0be-47c6-af52-5d31fd96ec50" providerId="ADAL" clId="{D7A2272A-D0AD-4FF8-90BA-5757A0E42A42}" dt="2023-02-17T23:04:17.816" v="129" actId="47"/>
        <pc:sldMkLst>
          <pc:docMk/>
          <pc:sldMk cId="2529227975" sldId="2146846013"/>
        </pc:sldMkLst>
      </pc:sldChg>
      <pc:sldChg chg="add del replId">
        <pc:chgData name="Karolina Guillen" userId="c1c08796-a0be-47c6-af52-5d31fd96ec50" providerId="ADAL" clId="{D7A2272A-D0AD-4FF8-90BA-5757A0E42A42}" dt="2023-02-17T23:04:17.816" v="129" actId="47"/>
        <pc:sldMkLst>
          <pc:docMk/>
          <pc:sldMk cId="2519812591" sldId="2146846014"/>
        </pc:sldMkLst>
      </pc:sldChg>
      <pc:sldChg chg="add del replId">
        <pc:chgData name="Karolina Guillen" userId="c1c08796-a0be-47c6-af52-5d31fd96ec50" providerId="ADAL" clId="{D7A2272A-D0AD-4FF8-90BA-5757A0E42A42}" dt="2023-02-17T23:04:17.816" v="129" actId="47"/>
        <pc:sldMkLst>
          <pc:docMk/>
          <pc:sldMk cId="2024494436" sldId="2146846015"/>
        </pc:sldMkLst>
      </pc:sldChg>
      <pc:sldChg chg="addSp delSp modSp add del mod">
        <pc:chgData name="Karolina Guillen" userId="c1c08796-a0be-47c6-af52-5d31fd96ec50" providerId="ADAL" clId="{D7A2272A-D0AD-4FF8-90BA-5757A0E42A42}" dt="2023-02-21T21:56:42.077" v="811" actId="47"/>
        <pc:sldMkLst>
          <pc:docMk/>
          <pc:sldMk cId="3535729496" sldId="2146846015"/>
        </pc:sldMkLst>
        <pc:spChg chg="del">
          <ac:chgData name="Karolina Guillen" userId="c1c08796-a0be-47c6-af52-5d31fd96ec50" providerId="ADAL" clId="{D7A2272A-D0AD-4FF8-90BA-5757A0E42A42}" dt="2023-02-21T21:55:51.656" v="803" actId="478"/>
          <ac:spMkLst>
            <pc:docMk/>
            <pc:sldMk cId="3535729496" sldId="2146846015"/>
            <ac:spMk id="3" creationId="{05B46C07-C3C9-142F-8978-D53698D252F7}"/>
          </ac:spMkLst>
        </pc:spChg>
        <pc:spChg chg="del">
          <ac:chgData name="Karolina Guillen" userId="c1c08796-a0be-47c6-af52-5d31fd96ec50" providerId="ADAL" clId="{D7A2272A-D0AD-4FF8-90BA-5757A0E42A42}" dt="2023-02-21T21:55:51.656" v="803" actId="478"/>
          <ac:spMkLst>
            <pc:docMk/>
            <pc:sldMk cId="3535729496" sldId="2146846015"/>
            <ac:spMk id="4" creationId="{1BF894CE-5EB9-4BB3-F6C7-477E37F6A6AA}"/>
          </ac:spMkLst>
        </pc:spChg>
        <pc:spChg chg="del">
          <ac:chgData name="Karolina Guillen" userId="c1c08796-a0be-47c6-af52-5d31fd96ec50" providerId="ADAL" clId="{D7A2272A-D0AD-4FF8-90BA-5757A0E42A42}" dt="2023-02-21T21:55:51.656" v="803" actId="478"/>
          <ac:spMkLst>
            <pc:docMk/>
            <pc:sldMk cId="3535729496" sldId="2146846015"/>
            <ac:spMk id="5" creationId="{BDE1BC5F-BB63-0916-3A60-3B803226C478}"/>
          </ac:spMkLst>
        </pc:spChg>
        <pc:spChg chg="del">
          <ac:chgData name="Karolina Guillen" userId="c1c08796-a0be-47c6-af52-5d31fd96ec50" providerId="ADAL" clId="{D7A2272A-D0AD-4FF8-90BA-5757A0E42A42}" dt="2023-02-21T21:55:51.656" v="803" actId="478"/>
          <ac:spMkLst>
            <pc:docMk/>
            <pc:sldMk cId="3535729496" sldId="2146846015"/>
            <ac:spMk id="6" creationId="{31AC66B8-0DE7-D7F0-144E-0005D9B7A7A6}"/>
          </ac:spMkLst>
        </pc:spChg>
        <pc:spChg chg="del">
          <ac:chgData name="Karolina Guillen" userId="c1c08796-a0be-47c6-af52-5d31fd96ec50" providerId="ADAL" clId="{D7A2272A-D0AD-4FF8-90BA-5757A0E42A42}" dt="2023-02-21T21:55:51.656" v="803" actId="478"/>
          <ac:spMkLst>
            <pc:docMk/>
            <pc:sldMk cId="3535729496" sldId="2146846015"/>
            <ac:spMk id="9" creationId="{1E957BC7-FFD0-73CE-08EA-C2A979729B8D}"/>
          </ac:spMkLst>
        </pc:spChg>
        <pc:spChg chg="del">
          <ac:chgData name="Karolina Guillen" userId="c1c08796-a0be-47c6-af52-5d31fd96ec50" providerId="ADAL" clId="{D7A2272A-D0AD-4FF8-90BA-5757A0E42A42}" dt="2023-02-21T21:55:51.656" v="803" actId="478"/>
          <ac:spMkLst>
            <pc:docMk/>
            <pc:sldMk cId="3535729496" sldId="2146846015"/>
            <ac:spMk id="12" creationId="{45CE112C-79C0-902C-FFD0-DE0395A842E9}"/>
          </ac:spMkLst>
        </pc:spChg>
        <pc:spChg chg="del">
          <ac:chgData name="Karolina Guillen" userId="c1c08796-a0be-47c6-af52-5d31fd96ec50" providerId="ADAL" clId="{D7A2272A-D0AD-4FF8-90BA-5757A0E42A42}" dt="2023-02-21T21:55:51.656" v="803" actId="478"/>
          <ac:spMkLst>
            <pc:docMk/>
            <pc:sldMk cId="3535729496" sldId="2146846015"/>
            <ac:spMk id="34" creationId="{397F8115-3C43-5A2B-C88E-1953D955DE71}"/>
          </ac:spMkLst>
        </pc:spChg>
        <pc:picChg chg="del">
          <ac:chgData name="Karolina Guillen" userId="c1c08796-a0be-47c6-af52-5d31fd96ec50" providerId="ADAL" clId="{D7A2272A-D0AD-4FF8-90BA-5757A0E42A42}" dt="2023-02-21T21:55:51.656" v="803" actId="478"/>
          <ac:picMkLst>
            <pc:docMk/>
            <pc:sldMk cId="3535729496" sldId="2146846015"/>
            <ac:picMk id="2" creationId="{06CEDF0A-D03C-E28C-8382-06185E8D0B55}"/>
          </ac:picMkLst>
        </pc:picChg>
        <pc:picChg chg="add del mod">
          <ac:chgData name="Karolina Guillen" userId="c1c08796-a0be-47c6-af52-5d31fd96ec50" providerId="ADAL" clId="{D7A2272A-D0AD-4FF8-90BA-5757A0E42A42}" dt="2023-02-21T21:56:01.725" v="807" actId="478"/>
          <ac:picMkLst>
            <pc:docMk/>
            <pc:sldMk cId="3535729496" sldId="2146846015"/>
            <ac:picMk id="1026" creationId="{142773B1-A919-52BF-CDB5-815FC84E37D7}"/>
          </ac:picMkLst>
        </pc:picChg>
        <pc:picChg chg="add del mod">
          <ac:chgData name="Karolina Guillen" userId="c1c08796-a0be-47c6-af52-5d31fd96ec50" providerId="ADAL" clId="{D7A2272A-D0AD-4FF8-90BA-5757A0E42A42}" dt="2023-02-21T21:56:38.109" v="810" actId="478"/>
          <ac:picMkLst>
            <pc:docMk/>
            <pc:sldMk cId="3535729496" sldId="2146846015"/>
            <ac:picMk id="1027" creationId="{6C7040C1-6AF3-9062-F9B2-2244C3661AFB}"/>
          </ac:picMkLst>
        </pc:picChg>
        <pc:cxnChg chg="del">
          <ac:chgData name="Karolina Guillen" userId="c1c08796-a0be-47c6-af52-5d31fd96ec50" providerId="ADAL" clId="{D7A2272A-D0AD-4FF8-90BA-5757A0E42A42}" dt="2023-02-21T21:55:51.656" v="803" actId="478"/>
          <ac:cxnSpMkLst>
            <pc:docMk/>
            <pc:sldMk cId="3535729496" sldId="2146846015"/>
            <ac:cxnSpMk id="22" creationId="{7DD48CC8-EE90-6FDD-8B5F-BA6D08939AE1}"/>
          </ac:cxnSpMkLst>
        </pc:cxnChg>
      </pc:sldChg>
      <pc:sldChg chg="addSp delSp modSp mod">
        <pc:chgData name="Karolina Guillen" userId="c1c08796-a0be-47c6-af52-5d31fd96ec50" providerId="ADAL" clId="{D7A2272A-D0AD-4FF8-90BA-5757A0E42A42}" dt="2023-03-17T14:15:13.130" v="4207" actId="1076"/>
        <pc:sldMkLst>
          <pc:docMk/>
          <pc:sldMk cId="642630368" sldId="2146846016"/>
        </pc:sldMkLst>
        <pc:spChg chg="del">
          <ac:chgData name="Karolina Guillen" userId="c1c08796-a0be-47c6-af52-5d31fd96ec50" providerId="ADAL" clId="{D7A2272A-D0AD-4FF8-90BA-5757A0E42A42}" dt="2023-03-09T15:40:20.140" v="1614" actId="478"/>
          <ac:spMkLst>
            <pc:docMk/>
            <pc:sldMk cId="642630368" sldId="2146846016"/>
            <ac:spMk id="3" creationId="{2E352F79-58A2-42FF-858C-C97206CC32C0}"/>
          </ac:spMkLst>
        </pc:spChg>
        <pc:spChg chg="mod">
          <ac:chgData name="Karolina Guillen" userId="c1c08796-a0be-47c6-af52-5d31fd96ec50" providerId="ADAL" clId="{D7A2272A-D0AD-4FF8-90BA-5757A0E42A42}" dt="2023-03-17T13:29:44.726" v="3947" actId="20577"/>
          <ac:spMkLst>
            <pc:docMk/>
            <pc:sldMk cId="642630368" sldId="2146846016"/>
            <ac:spMk id="6" creationId="{31AC66B8-0DE7-D7F0-144E-0005D9B7A7A6}"/>
          </ac:spMkLst>
        </pc:spChg>
        <pc:spChg chg="add mod">
          <ac:chgData name="Karolina Guillen" userId="c1c08796-a0be-47c6-af52-5d31fd96ec50" providerId="ADAL" clId="{D7A2272A-D0AD-4FF8-90BA-5757A0E42A42}" dt="2023-03-17T14:14:55.864" v="4203" actId="1076"/>
          <ac:spMkLst>
            <pc:docMk/>
            <pc:sldMk cId="642630368" sldId="2146846016"/>
            <ac:spMk id="7" creationId="{0424E896-57EE-F869-AF6E-56BFB8472FCE}"/>
          </ac:spMkLst>
        </pc:spChg>
        <pc:spChg chg="del">
          <ac:chgData name="Karolina Guillen" userId="c1c08796-a0be-47c6-af52-5d31fd96ec50" providerId="ADAL" clId="{D7A2272A-D0AD-4FF8-90BA-5757A0E42A42}" dt="2023-03-08T19:18:08.402" v="1052" actId="478"/>
          <ac:spMkLst>
            <pc:docMk/>
            <pc:sldMk cId="642630368" sldId="2146846016"/>
            <ac:spMk id="7" creationId="{29FB3C61-ADB6-0398-9A48-4BCDA2ECF434}"/>
          </ac:spMkLst>
        </pc:spChg>
        <pc:spChg chg="del mod">
          <ac:chgData name="Karolina Guillen" userId="c1c08796-a0be-47c6-af52-5d31fd96ec50" providerId="ADAL" clId="{D7A2272A-D0AD-4FF8-90BA-5757A0E42A42}" dt="2023-03-08T19:11:00.345" v="1020" actId="478"/>
          <ac:spMkLst>
            <pc:docMk/>
            <pc:sldMk cId="642630368" sldId="2146846016"/>
            <ac:spMk id="8" creationId="{58E8E5C9-B208-FD16-CA57-548EBA1D5CEC}"/>
          </ac:spMkLst>
        </pc:spChg>
        <pc:spChg chg="add mod ord">
          <ac:chgData name="Karolina Guillen" userId="c1c08796-a0be-47c6-af52-5d31fd96ec50" providerId="ADAL" clId="{D7A2272A-D0AD-4FF8-90BA-5757A0E42A42}" dt="2023-03-17T13:33:41.875" v="4145" actId="1076"/>
          <ac:spMkLst>
            <pc:docMk/>
            <pc:sldMk cId="642630368" sldId="2146846016"/>
            <ac:spMk id="8" creationId="{DB3657A0-88AA-DB8A-A185-8EE962F407AF}"/>
          </ac:spMkLst>
        </pc:spChg>
        <pc:spChg chg="add mod">
          <ac:chgData name="Karolina Guillen" userId="c1c08796-a0be-47c6-af52-5d31fd96ec50" providerId="ADAL" clId="{D7A2272A-D0AD-4FF8-90BA-5757A0E42A42}" dt="2023-03-09T15:39:53.970" v="1608" actId="1036"/>
          <ac:spMkLst>
            <pc:docMk/>
            <pc:sldMk cId="642630368" sldId="2146846016"/>
            <ac:spMk id="10" creationId="{40BE1956-49F7-3393-A618-56D81ED2B6F4}"/>
          </ac:spMkLst>
        </pc:spChg>
        <pc:spChg chg="del">
          <ac:chgData name="Karolina Guillen" userId="c1c08796-a0be-47c6-af52-5d31fd96ec50" providerId="ADAL" clId="{D7A2272A-D0AD-4FF8-90BA-5757A0E42A42}" dt="2023-03-17T13:26:40.763" v="3924" actId="478"/>
          <ac:spMkLst>
            <pc:docMk/>
            <pc:sldMk cId="642630368" sldId="2146846016"/>
            <ac:spMk id="11" creationId="{94267495-7528-F3B9-933F-D0221E52728B}"/>
          </ac:spMkLst>
        </pc:spChg>
        <pc:spChg chg="del mod">
          <ac:chgData name="Karolina Guillen" userId="c1c08796-a0be-47c6-af52-5d31fd96ec50" providerId="ADAL" clId="{D7A2272A-D0AD-4FF8-90BA-5757A0E42A42}" dt="2023-03-08T19:09:34.598" v="921" actId="478"/>
          <ac:spMkLst>
            <pc:docMk/>
            <pc:sldMk cId="642630368" sldId="2146846016"/>
            <ac:spMk id="11" creationId="{F78ECE2A-2562-0444-7419-5A17FF6C13AA}"/>
          </ac:spMkLst>
        </pc:spChg>
        <pc:spChg chg="add mod">
          <ac:chgData name="Karolina Guillen" userId="c1c08796-a0be-47c6-af52-5d31fd96ec50" providerId="ADAL" clId="{D7A2272A-D0AD-4FF8-90BA-5757A0E42A42}" dt="2023-03-17T14:14:58.902" v="4204" actId="1076"/>
          <ac:spMkLst>
            <pc:docMk/>
            <pc:sldMk cId="642630368" sldId="2146846016"/>
            <ac:spMk id="12" creationId="{267E2C84-3270-6FE4-2163-B407E07F13FD}"/>
          </ac:spMkLst>
        </pc:spChg>
        <pc:spChg chg="mod">
          <ac:chgData name="Karolina Guillen" userId="c1c08796-a0be-47c6-af52-5d31fd96ec50" providerId="ADAL" clId="{D7A2272A-D0AD-4FF8-90BA-5757A0E42A42}" dt="2023-03-09T15:40:11.804" v="1613" actId="207"/>
          <ac:spMkLst>
            <pc:docMk/>
            <pc:sldMk cId="642630368" sldId="2146846016"/>
            <ac:spMk id="12" creationId="{B74B6A88-C187-9712-7897-0BC32C9F95A2}"/>
          </ac:spMkLst>
        </pc:spChg>
        <pc:spChg chg="add del mod">
          <ac:chgData name="Karolina Guillen" userId="c1c08796-a0be-47c6-af52-5d31fd96ec50" providerId="ADAL" clId="{D7A2272A-D0AD-4FF8-90BA-5757A0E42A42}" dt="2023-03-09T16:10:43.936" v="1618" actId="478"/>
          <ac:spMkLst>
            <pc:docMk/>
            <pc:sldMk cId="642630368" sldId="2146846016"/>
            <ac:spMk id="13" creationId="{028F52C6-04FD-B01E-3936-DF9818F54FE9}"/>
          </ac:spMkLst>
        </pc:spChg>
        <pc:spChg chg="add mod">
          <ac:chgData name="Karolina Guillen" userId="c1c08796-a0be-47c6-af52-5d31fd96ec50" providerId="ADAL" clId="{D7A2272A-D0AD-4FF8-90BA-5757A0E42A42}" dt="2023-03-17T14:11:42.830" v="4197" actId="20577"/>
          <ac:spMkLst>
            <pc:docMk/>
            <pc:sldMk cId="642630368" sldId="2146846016"/>
            <ac:spMk id="13" creationId="{DA3D1B92-71D2-7E1E-9E76-266D11B5A3C5}"/>
          </ac:spMkLst>
        </pc:spChg>
        <pc:spChg chg="add del mod ord">
          <ac:chgData name="Karolina Guillen" userId="c1c08796-a0be-47c6-af52-5d31fd96ec50" providerId="ADAL" clId="{D7A2272A-D0AD-4FF8-90BA-5757A0E42A42}" dt="2023-03-09T15:01:06.420" v="1250" actId="478"/>
          <ac:spMkLst>
            <pc:docMk/>
            <pc:sldMk cId="642630368" sldId="2146846016"/>
            <ac:spMk id="14" creationId="{AB269971-43F5-DDF2-E25B-D4F176228D3C}"/>
          </ac:spMkLst>
        </pc:spChg>
        <pc:spChg chg="add del mod">
          <ac:chgData name="Karolina Guillen" userId="c1c08796-a0be-47c6-af52-5d31fd96ec50" providerId="ADAL" clId="{D7A2272A-D0AD-4FF8-90BA-5757A0E42A42}" dt="2023-03-09T15:00:50.687" v="1249" actId="478"/>
          <ac:spMkLst>
            <pc:docMk/>
            <pc:sldMk cId="642630368" sldId="2146846016"/>
            <ac:spMk id="15" creationId="{8D18A79E-BE9F-B437-0F8C-537152B38E36}"/>
          </ac:spMkLst>
        </pc:spChg>
        <pc:spChg chg="mod">
          <ac:chgData name="Karolina Guillen" userId="c1c08796-a0be-47c6-af52-5d31fd96ec50" providerId="ADAL" clId="{D7A2272A-D0AD-4FF8-90BA-5757A0E42A42}" dt="2023-03-17T14:14:53.062" v="4202" actId="1076"/>
          <ac:spMkLst>
            <pc:docMk/>
            <pc:sldMk cId="642630368" sldId="2146846016"/>
            <ac:spMk id="24" creationId="{CDD80CA1-5A53-458F-0CB2-642AD02201AD}"/>
          </ac:spMkLst>
        </pc:spChg>
        <pc:spChg chg="mod">
          <ac:chgData name="Karolina Guillen" userId="c1c08796-a0be-47c6-af52-5d31fd96ec50" providerId="ADAL" clId="{D7A2272A-D0AD-4FF8-90BA-5757A0E42A42}" dt="2023-03-09T16:22:41.920" v="1631" actId="1038"/>
          <ac:spMkLst>
            <pc:docMk/>
            <pc:sldMk cId="642630368" sldId="2146846016"/>
            <ac:spMk id="25" creationId="{FBD74403-B8F6-1089-53EC-17BE5D356C16}"/>
          </ac:spMkLst>
        </pc:spChg>
        <pc:spChg chg="del mod">
          <ac:chgData name="Karolina Guillen" userId="c1c08796-a0be-47c6-af52-5d31fd96ec50" providerId="ADAL" clId="{D7A2272A-D0AD-4FF8-90BA-5757A0E42A42}" dt="2023-03-08T19:13:52.701" v="1021" actId="21"/>
          <ac:spMkLst>
            <pc:docMk/>
            <pc:sldMk cId="642630368" sldId="2146846016"/>
            <ac:spMk id="26" creationId="{D8527B9C-CD7F-A08A-6C6B-4FAABE96E966}"/>
          </ac:spMkLst>
        </pc:spChg>
        <pc:picChg chg="add mod">
          <ac:chgData name="Karolina Guillen" userId="c1c08796-a0be-47c6-af52-5d31fd96ec50" providerId="ADAL" clId="{D7A2272A-D0AD-4FF8-90BA-5757A0E42A42}" dt="2023-03-17T14:15:11.556" v="4206" actId="1076"/>
          <ac:picMkLst>
            <pc:docMk/>
            <pc:sldMk cId="642630368" sldId="2146846016"/>
            <ac:picMk id="16" creationId="{AFDC172D-75CD-7C43-C066-4EFB0F202977}"/>
          </ac:picMkLst>
        </pc:picChg>
        <pc:picChg chg="mod">
          <ac:chgData name="Karolina Guillen" userId="c1c08796-a0be-47c6-af52-5d31fd96ec50" providerId="ADAL" clId="{D7A2272A-D0AD-4FF8-90BA-5757A0E42A42}" dt="2023-03-09T16:22:51.973" v="1646" actId="1036"/>
          <ac:picMkLst>
            <pc:docMk/>
            <pc:sldMk cId="642630368" sldId="2146846016"/>
            <ac:picMk id="18" creationId="{9BF8D2B0-69F0-48C4-A253-0EA52D760A80}"/>
          </ac:picMkLst>
        </pc:picChg>
        <pc:picChg chg="add mod ord modCrop">
          <ac:chgData name="Karolina Guillen" userId="c1c08796-a0be-47c6-af52-5d31fd96ec50" providerId="ADAL" clId="{D7A2272A-D0AD-4FF8-90BA-5757A0E42A42}" dt="2023-03-09T15:36:36.656" v="1514" actId="167"/>
          <ac:picMkLst>
            <pc:docMk/>
            <pc:sldMk cId="642630368" sldId="2146846016"/>
            <ac:picMk id="19" creationId="{3B9D7DF4-DA56-7F7F-1D59-4B91CAFB6FD2}"/>
          </ac:picMkLst>
        </pc:picChg>
        <pc:picChg chg="del mod">
          <ac:chgData name="Karolina Guillen" userId="c1c08796-a0be-47c6-af52-5d31fd96ec50" providerId="ADAL" clId="{D7A2272A-D0AD-4FF8-90BA-5757A0E42A42}" dt="2023-03-08T19:13:52.701" v="1021" actId="21"/>
          <ac:picMkLst>
            <pc:docMk/>
            <pc:sldMk cId="642630368" sldId="2146846016"/>
            <ac:picMk id="20" creationId="{C014E81C-90EE-9B89-216F-399E91882077}"/>
          </ac:picMkLst>
        </pc:picChg>
        <pc:picChg chg="mod">
          <ac:chgData name="Karolina Guillen" userId="c1c08796-a0be-47c6-af52-5d31fd96ec50" providerId="ADAL" clId="{D7A2272A-D0AD-4FF8-90BA-5757A0E42A42}" dt="2023-03-17T14:15:13.130" v="4207" actId="1076"/>
          <ac:picMkLst>
            <pc:docMk/>
            <pc:sldMk cId="642630368" sldId="2146846016"/>
            <ac:picMk id="23" creationId="{9492BA03-6654-D7F8-4184-B2771297AB17}"/>
          </ac:picMkLst>
        </pc:picChg>
        <pc:picChg chg="add del mod">
          <ac:chgData name="Karolina Guillen" userId="c1c08796-a0be-47c6-af52-5d31fd96ec50" providerId="ADAL" clId="{D7A2272A-D0AD-4FF8-90BA-5757A0E42A42}" dt="2023-03-09T15:34:44.932" v="1504" actId="478"/>
          <ac:picMkLst>
            <pc:docMk/>
            <pc:sldMk cId="642630368" sldId="2146846016"/>
            <ac:picMk id="1026" creationId="{969645A5-A814-49D8-1B86-D4A1707AD151}"/>
          </ac:picMkLst>
        </pc:picChg>
      </pc:sldChg>
      <pc:sldChg chg="add del replId">
        <pc:chgData name="Karolina Guillen" userId="c1c08796-a0be-47c6-af52-5d31fd96ec50" providerId="ADAL" clId="{D7A2272A-D0AD-4FF8-90BA-5757A0E42A42}" dt="2023-02-17T23:04:17.816" v="129" actId="47"/>
        <pc:sldMkLst>
          <pc:docMk/>
          <pc:sldMk cId="4222782098" sldId="2146846016"/>
        </pc:sldMkLst>
      </pc:sldChg>
      <pc:sldChg chg="delSp modSp add del mod">
        <pc:chgData name="Karolina Guillen" userId="c1c08796-a0be-47c6-af52-5d31fd96ec50" providerId="ADAL" clId="{D7A2272A-D0AD-4FF8-90BA-5757A0E42A42}" dt="2023-03-17T14:48:00.748" v="4487" actId="2696"/>
        <pc:sldMkLst>
          <pc:docMk/>
          <pc:sldMk cId="808487794" sldId="2146846017"/>
        </pc:sldMkLst>
        <pc:spChg chg="mod">
          <ac:chgData name="Karolina Guillen" userId="c1c08796-a0be-47c6-af52-5d31fd96ec50" providerId="ADAL" clId="{D7A2272A-D0AD-4FF8-90BA-5757A0E42A42}" dt="2023-03-09T19:02:26.225" v="2824" actId="20577"/>
          <ac:spMkLst>
            <pc:docMk/>
            <pc:sldMk cId="808487794" sldId="2146846017"/>
            <ac:spMk id="6" creationId="{31AC66B8-0DE7-D7F0-144E-0005D9B7A7A6}"/>
          </ac:spMkLst>
        </pc:spChg>
        <pc:spChg chg="del">
          <ac:chgData name="Karolina Guillen" userId="c1c08796-a0be-47c6-af52-5d31fd96ec50" providerId="ADAL" clId="{D7A2272A-D0AD-4FF8-90BA-5757A0E42A42}" dt="2023-03-09T19:03:00.655" v="2826" actId="478"/>
          <ac:spMkLst>
            <pc:docMk/>
            <pc:sldMk cId="808487794" sldId="2146846017"/>
            <ac:spMk id="8" creationId="{96A3B3DB-7194-BD92-DC79-19BF54CD1212}"/>
          </ac:spMkLst>
        </pc:spChg>
        <pc:graphicFrameChg chg="mod">
          <ac:chgData name="Karolina Guillen" userId="c1c08796-a0be-47c6-af52-5d31fd96ec50" providerId="ADAL" clId="{D7A2272A-D0AD-4FF8-90BA-5757A0E42A42}" dt="2023-03-09T19:01:33.592" v="2753"/>
          <ac:graphicFrameMkLst>
            <pc:docMk/>
            <pc:sldMk cId="808487794" sldId="2146846017"/>
            <ac:graphicFrameMk id="16" creationId="{E1761938-B3F1-6DF2-7876-90A48A39128A}"/>
          </ac:graphicFrameMkLst>
        </pc:graphicFrameChg>
      </pc:sldChg>
      <pc:sldChg chg="add del replId">
        <pc:chgData name="Karolina Guillen" userId="c1c08796-a0be-47c6-af52-5d31fd96ec50" providerId="ADAL" clId="{D7A2272A-D0AD-4FF8-90BA-5757A0E42A42}" dt="2023-02-17T23:04:17.816" v="129" actId="47"/>
        <pc:sldMkLst>
          <pc:docMk/>
          <pc:sldMk cId="3695069345" sldId="2146846017"/>
        </pc:sldMkLst>
      </pc:sldChg>
      <pc:sldChg chg="modSp mod">
        <pc:chgData name="Karolina Guillen" userId="c1c08796-a0be-47c6-af52-5d31fd96ec50" providerId="ADAL" clId="{D7A2272A-D0AD-4FF8-90BA-5757A0E42A42}" dt="2023-03-28T13:58:31.286" v="4771" actId="14100"/>
        <pc:sldMkLst>
          <pc:docMk/>
          <pc:sldMk cId="3235948798" sldId="2146846019"/>
        </pc:sldMkLst>
        <pc:spChg chg="mod">
          <ac:chgData name="Karolina Guillen" userId="c1c08796-a0be-47c6-af52-5d31fd96ec50" providerId="ADAL" clId="{D7A2272A-D0AD-4FF8-90BA-5757A0E42A42}" dt="2023-03-28T13:58:31.286" v="4771" actId="14100"/>
          <ac:spMkLst>
            <pc:docMk/>
            <pc:sldMk cId="3235948798" sldId="2146846019"/>
            <ac:spMk id="7" creationId="{604273FC-D65F-C340-C4E9-7D0091506646}"/>
          </ac:spMkLst>
        </pc:spChg>
      </pc:sldChg>
      <pc:sldChg chg="add">
        <pc:chgData name="Karolina Guillen" userId="c1c08796-a0be-47c6-af52-5d31fd96ec50" providerId="ADAL" clId="{D7A2272A-D0AD-4FF8-90BA-5757A0E42A42}" dt="2023-03-17T14:31:03.632" v="4327"/>
        <pc:sldMkLst>
          <pc:docMk/>
          <pc:sldMk cId="1888643012" sldId="2146846020"/>
        </pc:sldMkLst>
      </pc:sldChg>
      <pc:sldChg chg="add del">
        <pc:chgData name="Karolina Guillen" userId="c1c08796-a0be-47c6-af52-5d31fd96ec50" providerId="ADAL" clId="{D7A2272A-D0AD-4FF8-90BA-5757A0E42A42}" dt="2023-03-17T14:30:57.909" v="4326" actId="2696"/>
        <pc:sldMkLst>
          <pc:docMk/>
          <pc:sldMk cId="3032291116" sldId="2146846020"/>
        </pc:sldMkLst>
      </pc:sldChg>
      <pc:sldChg chg="del">
        <pc:chgData name="Karolina Guillen" userId="c1c08796-a0be-47c6-af52-5d31fd96ec50" providerId="ADAL" clId="{D7A2272A-D0AD-4FF8-90BA-5757A0E42A42}" dt="2023-03-17T14:30:46.388" v="4324" actId="2696"/>
        <pc:sldMkLst>
          <pc:docMk/>
          <pc:sldMk cId="3824324580" sldId="2146846020"/>
        </pc:sldMkLst>
      </pc:sldChg>
      <pc:sldChg chg="modSp mod">
        <pc:chgData name="Karolina Guillen" userId="c1c08796-a0be-47c6-af52-5d31fd96ec50" providerId="ADAL" clId="{D7A2272A-D0AD-4FF8-90BA-5757A0E42A42}" dt="2023-03-17T14:54:44.669" v="4543" actId="113"/>
        <pc:sldMkLst>
          <pc:docMk/>
          <pc:sldMk cId="1292762383" sldId="2146846022"/>
        </pc:sldMkLst>
        <pc:spChg chg="mod">
          <ac:chgData name="Karolina Guillen" userId="c1c08796-a0be-47c6-af52-5d31fd96ec50" providerId="ADAL" clId="{D7A2272A-D0AD-4FF8-90BA-5757A0E42A42}" dt="2023-03-17T14:54:44.669" v="4543" actId="113"/>
          <ac:spMkLst>
            <pc:docMk/>
            <pc:sldMk cId="1292762383" sldId="2146846022"/>
            <ac:spMk id="10" creationId="{10440019-51AD-318A-BF89-FBFB6D8EE962}"/>
          </ac:spMkLst>
        </pc:spChg>
      </pc:sldChg>
      <pc:sldChg chg="modCm">
        <pc:chgData name="Karolina Guillen" userId="c1c08796-a0be-47c6-af52-5d31fd96ec50" providerId="ADAL" clId="{D7A2272A-D0AD-4FF8-90BA-5757A0E42A42}" dt="2023-03-17T13:55:19.485" v="4147" actId="2056"/>
        <pc:sldMkLst>
          <pc:docMk/>
          <pc:sldMk cId="4078615500" sldId="214684602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D7A2272A-D0AD-4FF8-90BA-5757A0E42A42}" dt="2023-03-17T13:55:19.485" v="4147" actId="2056"/>
              <pc2:cmMkLst xmlns:pc2="http://schemas.microsoft.com/office/powerpoint/2019/9/main/command">
                <pc:docMk/>
                <pc:sldMk cId="4078615500" sldId="2146846023"/>
                <pc2:cmMk id="{65B16707-7822-4AC7-B1F7-A3B9047B8343}"/>
              </pc2:cmMkLst>
            </pc226:cmChg>
            <pc226:cmChg xmlns:pc226="http://schemas.microsoft.com/office/powerpoint/2022/06/main/command" chg="mod">
              <pc226:chgData name="Karolina Guillen" userId="c1c08796-a0be-47c6-af52-5d31fd96ec50" providerId="ADAL" clId="{D7A2272A-D0AD-4FF8-90BA-5757A0E42A42}" dt="2023-03-17T13:55:19.485" v="4147" actId="2056"/>
              <pc2:cmMkLst xmlns:pc2="http://schemas.microsoft.com/office/powerpoint/2019/9/main/command">
                <pc:docMk/>
                <pc:sldMk cId="4078615500" sldId="2146846023"/>
                <pc2:cmMk id="{B10D0673-5F9C-4EE7-AE15-3BB8864878D1}"/>
              </pc2:cmMkLst>
            </pc226:cmChg>
            <pc226:cmChg xmlns:pc226="http://schemas.microsoft.com/office/powerpoint/2022/06/main/command" chg="mod">
              <pc226:chgData name="Karolina Guillen" userId="c1c08796-a0be-47c6-af52-5d31fd96ec50" providerId="ADAL" clId="{D7A2272A-D0AD-4FF8-90BA-5757A0E42A42}" dt="2023-03-16T16:27:29.673" v="3648" actId="2056"/>
              <pc2:cmMkLst xmlns:pc2="http://schemas.microsoft.com/office/powerpoint/2019/9/main/command">
                <pc:docMk/>
                <pc:sldMk cId="4078615500" sldId="2146846023"/>
                <pc2:cmMk id="{8666CBF8-C45E-4E4E-B969-ECC2D84FBD8D}"/>
              </pc2:cmMkLst>
            </pc226:cmChg>
          </p:ext>
        </pc:extLst>
      </pc:sldChg>
      <pc:sldChg chg="addSp modSp mod modCm">
        <pc:chgData name="Karolina Guillen" userId="c1c08796-a0be-47c6-af52-5d31fd96ec50" providerId="ADAL" clId="{D7A2272A-D0AD-4FF8-90BA-5757A0E42A42}" dt="2023-03-21T17:07:38.631" v="4672" actId="2056"/>
        <pc:sldMkLst>
          <pc:docMk/>
          <pc:sldMk cId="1128162092" sldId="2146846024"/>
        </pc:sldMkLst>
        <pc:spChg chg="add mod">
          <ac:chgData name="Karolina Guillen" userId="c1c08796-a0be-47c6-af52-5d31fd96ec50" providerId="ADAL" clId="{D7A2272A-D0AD-4FF8-90BA-5757A0E42A42}" dt="2023-03-20T15:40:31.061" v="4587" actId="207"/>
          <ac:spMkLst>
            <pc:docMk/>
            <pc:sldMk cId="1128162092" sldId="2146846024"/>
            <ac:spMk id="12" creationId="{8CC9280B-EAE5-A513-872E-A15402E26EC6}"/>
          </ac:spMkLst>
        </pc:spChg>
        <pc:spChg chg="add mod">
          <ac:chgData name="Karolina Guillen" userId="c1c08796-a0be-47c6-af52-5d31fd96ec50" providerId="ADAL" clId="{D7A2272A-D0AD-4FF8-90BA-5757A0E42A42}" dt="2023-03-20T15:41:04.031" v="4611" actId="20577"/>
          <ac:spMkLst>
            <pc:docMk/>
            <pc:sldMk cId="1128162092" sldId="2146846024"/>
            <ac:spMk id="13" creationId="{1D4E4F74-4737-4881-79FE-8A52D68D1028}"/>
          </ac:spMkLst>
        </pc:spChg>
        <pc:spChg chg="add mod">
          <ac:chgData name="Karolina Guillen" userId="c1c08796-a0be-47c6-af52-5d31fd96ec50" providerId="ADAL" clId="{D7A2272A-D0AD-4FF8-90BA-5757A0E42A42}" dt="2023-03-20T15:41:34.852" v="4631" actId="20577"/>
          <ac:spMkLst>
            <pc:docMk/>
            <pc:sldMk cId="1128162092" sldId="2146846024"/>
            <ac:spMk id="16" creationId="{53C3B6F7-208A-E7CC-3E5A-8F6D389BA53D}"/>
          </ac:spMkLst>
        </pc:spChg>
        <pc:spChg chg="add mod">
          <ac:chgData name="Karolina Guillen" userId="c1c08796-a0be-47c6-af52-5d31fd96ec50" providerId="ADAL" clId="{D7A2272A-D0AD-4FF8-90BA-5757A0E42A42}" dt="2023-03-20T15:41:40.600" v="4633" actId="1076"/>
          <ac:spMkLst>
            <pc:docMk/>
            <pc:sldMk cId="1128162092" sldId="2146846024"/>
            <ac:spMk id="17" creationId="{816E50A3-B425-58A6-DB6E-894814AE0419}"/>
          </ac:spMkLst>
        </pc:spChg>
        <pc:spChg chg="add mod">
          <ac:chgData name="Karolina Guillen" userId="c1c08796-a0be-47c6-af52-5d31fd96ec50" providerId="ADAL" clId="{D7A2272A-D0AD-4FF8-90BA-5757A0E42A42}" dt="2023-03-20T15:42:11.664" v="4671" actId="20577"/>
          <ac:spMkLst>
            <pc:docMk/>
            <pc:sldMk cId="1128162092" sldId="2146846024"/>
            <ac:spMk id="18" creationId="{3EE9E7E9-D027-EED2-D87F-697B8A82AA79}"/>
          </ac:spMkLst>
        </pc:spChg>
        <pc:picChg chg="mod">
          <ac:chgData name="Karolina Guillen" userId="c1c08796-a0be-47c6-af52-5d31fd96ec50" providerId="ADAL" clId="{D7A2272A-D0AD-4FF8-90BA-5757A0E42A42}" dt="2023-03-20T15:41:54.237" v="4637" actId="1076"/>
          <ac:picMkLst>
            <pc:docMk/>
            <pc:sldMk cId="1128162092" sldId="2146846024"/>
            <ac:picMk id="10" creationId="{71430258-6077-6CB3-E7DA-9B10FAD3341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D7A2272A-D0AD-4FF8-90BA-5757A0E42A42}" dt="2023-03-21T17:07:38.631" v="4672" actId="2056"/>
              <pc2:cmMkLst xmlns:pc2="http://schemas.microsoft.com/office/powerpoint/2019/9/main/command">
                <pc:docMk/>
                <pc:sldMk cId="1128162092" sldId="2146846024"/>
                <pc2:cmMk id="{5CE07BF3-C2E0-4065-B4AE-4E65231F0CB9}"/>
              </pc2:cmMkLst>
            </pc226:cmChg>
          </p:ext>
        </pc:extLst>
      </pc:sldChg>
      <pc:sldChg chg="modCm">
        <pc:chgData name="Karolina Guillen" userId="c1c08796-a0be-47c6-af52-5d31fd96ec50" providerId="ADAL" clId="{D7A2272A-D0AD-4FF8-90BA-5757A0E42A42}" dt="2023-03-20T15:39:19.277" v="4545" actId="2056"/>
        <pc:sldMkLst>
          <pc:docMk/>
          <pc:sldMk cId="2055029852" sldId="21468460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D7A2272A-D0AD-4FF8-90BA-5757A0E42A42}" dt="2023-03-20T15:39:19.277" v="4545" actId="2056"/>
              <pc2:cmMkLst xmlns:pc2="http://schemas.microsoft.com/office/powerpoint/2019/9/main/command">
                <pc:docMk/>
                <pc:sldMk cId="2055029852" sldId="2146846026"/>
                <pc2:cmMk id="{E33FCBDC-747A-42F1-AF4F-9C43C3FADA9C}"/>
              </pc2:cmMkLst>
            </pc226:cmChg>
          </p:ext>
        </pc:extLst>
      </pc:sldChg>
      <pc:sldChg chg="del">
        <pc:chgData name="Karolina Guillen" userId="c1c08796-a0be-47c6-af52-5d31fd96ec50" providerId="ADAL" clId="{D7A2272A-D0AD-4FF8-90BA-5757A0E42A42}" dt="2023-03-17T14:30:01.052" v="4323" actId="2696"/>
        <pc:sldMkLst>
          <pc:docMk/>
          <pc:sldMk cId="1123823340" sldId="2146846029"/>
        </pc:sldMkLst>
      </pc:sldChg>
    </pc:docChg>
  </pc:docChgLst>
  <pc:docChgLst>
    <pc:chgData name="Jason Wiese" userId="4bff8d5b-7de6-4655-b397-69b0afc81113" providerId="ADAL" clId="{5C824F42-FBAB-4D75-B7C4-46BF0B6B58F3}"/>
    <pc:docChg chg="undo custSel delSld modSld">
      <pc:chgData name="Jason Wiese" userId="4bff8d5b-7de6-4655-b397-69b0afc81113" providerId="ADAL" clId="{5C824F42-FBAB-4D75-B7C4-46BF0B6B58F3}" dt="2023-02-24T03:56:49.487" v="2061" actId="14100"/>
      <pc:docMkLst>
        <pc:docMk/>
      </pc:docMkLst>
      <pc:sldChg chg="del">
        <pc:chgData name="Jason Wiese" userId="4bff8d5b-7de6-4655-b397-69b0afc81113" providerId="ADAL" clId="{5C824F42-FBAB-4D75-B7C4-46BF0B6B58F3}" dt="2023-02-24T01:53:53.320" v="210"/>
        <pc:sldMkLst>
          <pc:docMk/>
          <pc:sldMk cId="1413301201" sldId="2144328126"/>
        </pc:sldMkLst>
      </pc:sldChg>
      <pc:sldChg chg="del">
        <pc:chgData name="Jason Wiese" userId="4bff8d5b-7de6-4655-b397-69b0afc81113" providerId="ADAL" clId="{5C824F42-FBAB-4D75-B7C4-46BF0B6B58F3}" dt="2023-02-24T01:53:20.233" v="209" actId="47"/>
        <pc:sldMkLst>
          <pc:docMk/>
          <pc:sldMk cId="1089826259" sldId="2144328162"/>
        </pc:sldMkLst>
      </pc:sldChg>
      <pc:sldChg chg="addSp delSp modSp mod">
        <pc:chgData name="Jason Wiese" userId="4bff8d5b-7de6-4655-b397-69b0afc81113" providerId="ADAL" clId="{5C824F42-FBAB-4D75-B7C4-46BF0B6B58F3}" dt="2023-02-24T01:53:09.193" v="208" actId="167"/>
        <pc:sldMkLst>
          <pc:docMk/>
          <pc:sldMk cId="558864302" sldId="2144328526"/>
        </pc:sldMkLst>
        <pc:spChg chg="del">
          <ac:chgData name="Jason Wiese" userId="4bff8d5b-7de6-4655-b397-69b0afc81113" providerId="ADAL" clId="{5C824F42-FBAB-4D75-B7C4-46BF0B6B58F3}" dt="2023-02-24T01:53:04.774" v="206" actId="478"/>
          <ac:spMkLst>
            <pc:docMk/>
            <pc:sldMk cId="558864302" sldId="2144328526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3:09.193" v="208" actId="167"/>
          <ac:spMkLst>
            <pc:docMk/>
            <pc:sldMk cId="558864302" sldId="2144328526"/>
            <ac:spMk id="7" creationId="{81697415-FDF0-F1F1-3CC8-DE11D1025938}"/>
          </ac:spMkLst>
        </pc:spChg>
      </pc:sldChg>
      <pc:sldChg chg="addSp modSp mod">
        <pc:chgData name="Jason Wiese" userId="4bff8d5b-7de6-4655-b397-69b0afc81113" providerId="ADAL" clId="{5C824F42-FBAB-4D75-B7C4-46BF0B6B58F3}" dt="2023-02-24T01:43:54.737" v="65" actId="20577"/>
        <pc:sldMkLst>
          <pc:docMk/>
          <pc:sldMk cId="2326151287" sldId="2144328536"/>
        </pc:sldMkLst>
        <pc:spChg chg="add mod">
          <ac:chgData name="Jason Wiese" userId="4bff8d5b-7de6-4655-b397-69b0afc81113" providerId="ADAL" clId="{5C824F42-FBAB-4D75-B7C4-46BF0B6B58F3}" dt="2023-02-24T01:43:54.737" v="65" actId="20577"/>
          <ac:spMkLst>
            <pc:docMk/>
            <pc:sldMk cId="2326151287" sldId="2144328536"/>
            <ac:spMk id="2" creationId="{4E3AADE8-30CE-713E-22A7-CDC6A2104DA3}"/>
          </ac:spMkLst>
        </pc:spChg>
      </pc:sldChg>
      <pc:sldChg chg="addSp delSp modSp mod">
        <pc:chgData name="Jason Wiese" userId="4bff8d5b-7de6-4655-b397-69b0afc81113" providerId="ADAL" clId="{5C824F42-FBAB-4D75-B7C4-46BF0B6B58F3}" dt="2023-02-24T01:54:59.355" v="226" actId="167"/>
        <pc:sldMkLst>
          <pc:docMk/>
          <pc:sldMk cId="3496019864" sldId="2146845999"/>
        </pc:sldMkLst>
        <pc:spChg chg="del">
          <ac:chgData name="Jason Wiese" userId="4bff8d5b-7de6-4655-b397-69b0afc81113" providerId="ADAL" clId="{5C824F42-FBAB-4D75-B7C4-46BF0B6B58F3}" dt="2023-02-24T01:54:04.187" v="211" actId="478"/>
          <ac:spMkLst>
            <pc:docMk/>
            <pc:sldMk cId="3496019864" sldId="2146845999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4:59.355" v="226" actId="167"/>
          <ac:spMkLst>
            <pc:docMk/>
            <pc:sldMk cId="3496019864" sldId="2146845999"/>
            <ac:spMk id="11" creationId="{DBB44F44-511D-8BC2-B4E9-EA5F23CDDF3E}"/>
          </ac:spMkLst>
        </pc:spChg>
      </pc:sldChg>
      <pc:sldChg chg="addSp delSp modSp mod">
        <pc:chgData name="Jason Wiese" userId="4bff8d5b-7de6-4655-b397-69b0afc81113" providerId="ADAL" clId="{5C824F42-FBAB-4D75-B7C4-46BF0B6B58F3}" dt="2023-02-24T01:55:08.270" v="228" actId="167"/>
        <pc:sldMkLst>
          <pc:docMk/>
          <pc:sldMk cId="1391721425" sldId="2146846000"/>
        </pc:sldMkLst>
        <pc:spChg chg="del">
          <ac:chgData name="Jason Wiese" userId="4bff8d5b-7de6-4655-b397-69b0afc81113" providerId="ADAL" clId="{5C824F42-FBAB-4D75-B7C4-46BF0B6B58F3}" dt="2023-02-24T01:54:07.753" v="212" actId="478"/>
          <ac:spMkLst>
            <pc:docMk/>
            <pc:sldMk cId="1391721425" sldId="2146846000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5:08.270" v="228" actId="167"/>
          <ac:spMkLst>
            <pc:docMk/>
            <pc:sldMk cId="1391721425" sldId="2146846000"/>
            <ac:spMk id="7" creationId="{29FB3C61-ADB6-0398-9A48-4BCDA2ECF434}"/>
          </ac:spMkLst>
        </pc:spChg>
      </pc:sldChg>
      <pc:sldChg chg="addSp delSp modSp mod">
        <pc:chgData name="Jason Wiese" userId="4bff8d5b-7de6-4655-b397-69b0afc81113" providerId="ADAL" clId="{5C824F42-FBAB-4D75-B7C4-46BF0B6B58F3}" dt="2023-02-24T01:55:13.672" v="230" actId="167"/>
        <pc:sldMkLst>
          <pc:docMk/>
          <pc:sldMk cId="2048231972" sldId="2146846001"/>
        </pc:sldMkLst>
        <pc:spChg chg="del">
          <ac:chgData name="Jason Wiese" userId="4bff8d5b-7de6-4655-b397-69b0afc81113" providerId="ADAL" clId="{5C824F42-FBAB-4D75-B7C4-46BF0B6B58F3}" dt="2023-02-24T01:54:10.685" v="213" actId="478"/>
          <ac:spMkLst>
            <pc:docMk/>
            <pc:sldMk cId="2048231972" sldId="2146846001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5:13.672" v="230" actId="167"/>
          <ac:spMkLst>
            <pc:docMk/>
            <pc:sldMk cId="2048231972" sldId="2146846001"/>
            <ac:spMk id="7" creationId="{EE744BAB-AB10-145F-455F-F0FA3309E421}"/>
          </ac:spMkLst>
        </pc:spChg>
      </pc:sldChg>
      <pc:sldChg chg="addSp delSp modSp mod">
        <pc:chgData name="Jason Wiese" userId="4bff8d5b-7de6-4655-b397-69b0afc81113" providerId="ADAL" clId="{5C824F42-FBAB-4D75-B7C4-46BF0B6B58F3}" dt="2023-02-24T02:33:31.458" v="438" actId="1076"/>
        <pc:sldMkLst>
          <pc:docMk/>
          <pc:sldMk cId="568629665" sldId="2146846002"/>
        </pc:sldMkLst>
        <pc:spChg chg="del ord">
          <ac:chgData name="Jason Wiese" userId="4bff8d5b-7de6-4655-b397-69b0afc81113" providerId="ADAL" clId="{5C824F42-FBAB-4D75-B7C4-46BF0B6B58F3}" dt="2023-02-24T01:54:13.894" v="214" actId="478"/>
          <ac:spMkLst>
            <pc:docMk/>
            <pc:sldMk cId="568629665" sldId="2146846002"/>
            <ac:spMk id="3" creationId="{05B46C07-C3C9-142F-8978-D53698D252F7}"/>
          </ac:spMkLst>
        </pc:spChg>
        <pc:spChg chg="del">
          <ac:chgData name="Jason Wiese" userId="4bff8d5b-7de6-4655-b397-69b0afc81113" providerId="ADAL" clId="{5C824F42-FBAB-4D75-B7C4-46BF0B6B58F3}" dt="2023-02-24T01:59:16.055" v="287" actId="478"/>
          <ac:spMkLst>
            <pc:docMk/>
            <pc:sldMk cId="568629665" sldId="2146846002"/>
            <ac:spMk id="6" creationId="{31AC66B8-0DE7-D7F0-144E-0005D9B7A7A6}"/>
          </ac:spMkLst>
        </pc:spChg>
        <pc:spChg chg="add del mod">
          <ac:chgData name="Jason Wiese" userId="4bff8d5b-7de6-4655-b397-69b0afc81113" providerId="ADAL" clId="{5C824F42-FBAB-4D75-B7C4-46BF0B6B58F3}" dt="2023-02-24T01:55:26.565" v="233" actId="1076"/>
          <ac:spMkLst>
            <pc:docMk/>
            <pc:sldMk cId="568629665" sldId="2146846002"/>
            <ac:spMk id="7" creationId="{C3628DB8-F9C6-2561-7E7B-C55B66B752BF}"/>
          </ac:spMkLst>
        </pc:spChg>
        <pc:spChg chg="del mod">
          <ac:chgData name="Jason Wiese" userId="4bff8d5b-7de6-4655-b397-69b0afc81113" providerId="ADAL" clId="{5C824F42-FBAB-4D75-B7C4-46BF0B6B58F3}" dt="2023-02-24T01:50:23.751" v="125" actId="478"/>
          <ac:spMkLst>
            <pc:docMk/>
            <pc:sldMk cId="568629665" sldId="2146846002"/>
            <ac:spMk id="8" creationId="{BE9A4241-250E-36BB-B1CC-D42DD2218F83}"/>
          </ac:spMkLst>
        </pc:spChg>
        <pc:spChg chg="add mod ord">
          <ac:chgData name="Jason Wiese" userId="4bff8d5b-7de6-4655-b397-69b0afc81113" providerId="ADAL" clId="{5C824F42-FBAB-4D75-B7C4-46BF0B6B58F3}" dt="2023-02-24T01:55:26.565" v="233" actId="1076"/>
          <ac:spMkLst>
            <pc:docMk/>
            <pc:sldMk cId="568629665" sldId="2146846002"/>
            <ac:spMk id="10" creationId="{312B8BE9-959F-95D4-BE6C-8A5DB7EB78FE}"/>
          </ac:spMkLst>
        </pc:spChg>
        <pc:spChg chg="add mod">
          <ac:chgData name="Jason Wiese" userId="4bff8d5b-7de6-4655-b397-69b0afc81113" providerId="ADAL" clId="{5C824F42-FBAB-4D75-B7C4-46BF0B6B58F3}" dt="2023-02-24T01:55:26.565" v="233" actId="1076"/>
          <ac:spMkLst>
            <pc:docMk/>
            <pc:sldMk cId="568629665" sldId="2146846002"/>
            <ac:spMk id="14" creationId="{52C5F10C-3D15-0961-A829-BA97BFE51D9F}"/>
          </ac:spMkLst>
        </pc:spChg>
        <pc:spChg chg="add del mod">
          <ac:chgData name="Jason Wiese" userId="4bff8d5b-7de6-4655-b397-69b0afc81113" providerId="ADAL" clId="{5C824F42-FBAB-4D75-B7C4-46BF0B6B58F3}" dt="2023-02-24T01:43:13.326" v="42" actId="478"/>
          <ac:spMkLst>
            <pc:docMk/>
            <pc:sldMk cId="568629665" sldId="2146846002"/>
            <ac:spMk id="15" creationId="{0E22C51A-7232-3244-CBB0-1B4C1EEDBBD2}"/>
          </ac:spMkLst>
        </pc:spChg>
        <pc:spChg chg="add del mod">
          <ac:chgData name="Jason Wiese" userId="4bff8d5b-7de6-4655-b397-69b0afc81113" providerId="ADAL" clId="{5C824F42-FBAB-4D75-B7C4-46BF0B6B58F3}" dt="2023-02-24T01:43:13.326" v="42" actId="478"/>
          <ac:spMkLst>
            <pc:docMk/>
            <pc:sldMk cId="568629665" sldId="2146846002"/>
            <ac:spMk id="17" creationId="{EDB3D8D9-F434-7C74-24FC-61B7583004C9}"/>
          </ac:spMkLst>
        </pc:spChg>
        <pc:spChg chg="add del mod">
          <ac:chgData name="Jason Wiese" userId="4bff8d5b-7de6-4655-b397-69b0afc81113" providerId="ADAL" clId="{5C824F42-FBAB-4D75-B7C4-46BF0B6B58F3}" dt="2023-02-24T01:50:00.903" v="119" actId="478"/>
          <ac:spMkLst>
            <pc:docMk/>
            <pc:sldMk cId="568629665" sldId="2146846002"/>
            <ac:spMk id="18" creationId="{C4FFFFF5-732E-C371-AF9E-1EA6FAB6A759}"/>
          </ac:spMkLst>
        </pc:spChg>
        <pc:spChg chg="add del mod">
          <ac:chgData name="Jason Wiese" userId="4bff8d5b-7de6-4655-b397-69b0afc81113" providerId="ADAL" clId="{5C824F42-FBAB-4D75-B7C4-46BF0B6B58F3}" dt="2023-02-24T01:40:07.899" v="7" actId="478"/>
          <ac:spMkLst>
            <pc:docMk/>
            <pc:sldMk cId="568629665" sldId="2146846002"/>
            <ac:spMk id="19" creationId="{B9EFD6C6-BD6C-5A09-3C8E-3596BAE7799F}"/>
          </ac:spMkLst>
        </pc:spChg>
        <pc:spChg chg="add del mod">
          <ac:chgData name="Jason Wiese" userId="4bff8d5b-7de6-4655-b397-69b0afc81113" providerId="ADAL" clId="{5C824F42-FBAB-4D75-B7C4-46BF0B6B58F3}" dt="2023-02-24T01:40:07.899" v="7" actId="478"/>
          <ac:spMkLst>
            <pc:docMk/>
            <pc:sldMk cId="568629665" sldId="2146846002"/>
            <ac:spMk id="20" creationId="{58C3DEEF-DC27-69C1-FC39-D51E245C0610}"/>
          </ac:spMkLst>
        </pc:spChg>
        <pc:spChg chg="add del mod">
          <ac:chgData name="Jason Wiese" userId="4bff8d5b-7de6-4655-b397-69b0afc81113" providerId="ADAL" clId="{5C824F42-FBAB-4D75-B7C4-46BF0B6B58F3}" dt="2023-02-24T01:43:13.326" v="42" actId="478"/>
          <ac:spMkLst>
            <pc:docMk/>
            <pc:sldMk cId="568629665" sldId="2146846002"/>
            <ac:spMk id="21" creationId="{34170C93-A3A4-3C9B-9F5E-DE4C500C0219}"/>
          </ac:spMkLst>
        </pc:spChg>
        <pc:spChg chg="add del mod">
          <ac:chgData name="Jason Wiese" userId="4bff8d5b-7de6-4655-b397-69b0afc81113" providerId="ADAL" clId="{5C824F42-FBAB-4D75-B7C4-46BF0B6B58F3}" dt="2023-02-24T01:43:13.326" v="42" actId="478"/>
          <ac:spMkLst>
            <pc:docMk/>
            <pc:sldMk cId="568629665" sldId="2146846002"/>
            <ac:spMk id="23" creationId="{D2104922-EE04-7957-5A5E-7C3782CC299D}"/>
          </ac:spMkLst>
        </pc:spChg>
        <pc:spChg chg="add mod">
          <ac:chgData name="Jason Wiese" userId="4bff8d5b-7de6-4655-b397-69b0afc81113" providerId="ADAL" clId="{5C824F42-FBAB-4D75-B7C4-46BF0B6B58F3}" dt="2023-02-24T01:55:26.565" v="233" actId="1076"/>
          <ac:spMkLst>
            <pc:docMk/>
            <pc:sldMk cId="568629665" sldId="2146846002"/>
            <ac:spMk id="28" creationId="{6106A2E7-C7B3-5394-1B67-75D3F536C56D}"/>
          </ac:spMkLst>
        </pc:spChg>
        <pc:spChg chg="add mod">
          <ac:chgData name="Jason Wiese" userId="4bff8d5b-7de6-4655-b397-69b0afc81113" providerId="ADAL" clId="{5C824F42-FBAB-4D75-B7C4-46BF0B6B58F3}" dt="2023-02-24T02:33:31.458" v="438" actId="1076"/>
          <ac:spMkLst>
            <pc:docMk/>
            <pc:sldMk cId="568629665" sldId="2146846002"/>
            <ac:spMk id="29" creationId="{A6D4A92A-40A1-1405-F0FD-C8FC04FE2120}"/>
          </ac:spMkLst>
        </pc:spChg>
        <pc:spChg chg="add mod">
          <ac:chgData name="Jason Wiese" userId="4bff8d5b-7de6-4655-b397-69b0afc81113" providerId="ADAL" clId="{5C824F42-FBAB-4D75-B7C4-46BF0B6B58F3}" dt="2023-02-24T01:55:26.565" v="233" actId="1076"/>
          <ac:spMkLst>
            <pc:docMk/>
            <pc:sldMk cId="568629665" sldId="2146846002"/>
            <ac:spMk id="32" creationId="{79D6F0A7-3705-79F1-29B6-2658E0C0DD2B}"/>
          </ac:spMkLst>
        </pc:spChg>
        <pc:spChg chg="add mod">
          <ac:chgData name="Jason Wiese" userId="4bff8d5b-7de6-4655-b397-69b0afc81113" providerId="ADAL" clId="{5C824F42-FBAB-4D75-B7C4-46BF0B6B58F3}" dt="2023-02-24T01:55:26.565" v="233" actId="1076"/>
          <ac:spMkLst>
            <pc:docMk/>
            <pc:sldMk cId="568629665" sldId="2146846002"/>
            <ac:spMk id="38" creationId="{7FE8C847-68E4-E1A1-8F77-52F601AEE09B}"/>
          </ac:spMkLst>
        </pc:spChg>
        <pc:spChg chg="add mod">
          <ac:chgData name="Jason Wiese" userId="4bff8d5b-7de6-4655-b397-69b0afc81113" providerId="ADAL" clId="{5C824F42-FBAB-4D75-B7C4-46BF0B6B58F3}" dt="2023-02-24T01:55:26.565" v="233" actId="1076"/>
          <ac:spMkLst>
            <pc:docMk/>
            <pc:sldMk cId="568629665" sldId="2146846002"/>
            <ac:spMk id="43" creationId="{5A9989C4-E1DE-38C6-25F4-90612578A12F}"/>
          </ac:spMkLst>
        </pc:spChg>
        <pc:spChg chg="add mod ord">
          <ac:chgData name="Jason Wiese" userId="4bff8d5b-7de6-4655-b397-69b0afc81113" providerId="ADAL" clId="{5C824F42-FBAB-4D75-B7C4-46BF0B6B58F3}" dt="2023-02-24T01:55:18.438" v="232" actId="167"/>
          <ac:spMkLst>
            <pc:docMk/>
            <pc:sldMk cId="568629665" sldId="2146846002"/>
            <ac:spMk id="44" creationId="{6B41013D-31F8-0F68-AC3F-9C6D77A7BDE3}"/>
          </ac:spMkLst>
        </pc:spChg>
        <pc:spChg chg="add mod">
          <ac:chgData name="Jason Wiese" userId="4bff8d5b-7de6-4655-b397-69b0afc81113" providerId="ADAL" clId="{5C824F42-FBAB-4D75-B7C4-46BF0B6B58F3}" dt="2023-02-24T01:58:17.885" v="260"/>
          <ac:spMkLst>
            <pc:docMk/>
            <pc:sldMk cId="568629665" sldId="2146846002"/>
            <ac:spMk id="45" creationId="{E9A311DD-2D1D-009C-E132-2983D1DF2E7F}"/>
          </ac:spMkLst>
        </pc:spChg>
        <pc:spChg chg="add mod">
          <ac:chgData name="Jason Wiese" userId="4bff8d5b-7de6-4655-b397-69b0afc81113" providerId="ADAL" clId="{5C824F42-FBAB-4D75-B7C4-46BF0B6B58F3}" dt="2023-02-24T01:58:17.885" v="260"/>
          <ac:spMkLst>
            <pc:docMk/>
            <pc:sldMk cId="568629665" sldId="2146846002"/>
            <ac:spMk id="46" creationId="{B090B28B-1EDF-C91F-ECA2-FA3375084F32}"/>
          </ac:spMkLst>
        </pc:spChg>
        <pc:spChg chg="add mod">
          <ac:chgData name="Jason Wiese" userId="4bff8d5b-7de6-4655-b397-69b0afc81113" providerId="ADAL" clId="{5C824F42-FBAB-4D75-B7C4-46BF0B6B58F3}" dt="2023-02-24T01:58:17.885" v="260"/>
          <ac:spMkLst>
            <pc:docMk/>
            <pc:sldMk cId="568629665" sldId="2146846002"/>
            <ac:spMk id="48" creationId="{AF832392-EAAE-DBBE-9DF9-92D895B026AB}"/>
          </ac:spMkLst>
        </pc:spChg>
        <pc:spChg chg="add mod">
          <ac:chgData name="Jason Wiese" userId="4bff8d5b-7de6-4655-b397-69b0afc81113" providerId="ADAL" clId="{5C824F42-FBAB-4D75-B7C4-46BF0B6B58F3}" dt="2023-02-24T01:58:17.885" v="260"/>
          <ac:spMkLst>
            <pc:docMk/>
            <pc:sldMk cId="568629665" sldId="2146846002"/>
            <ac:spMk id="49" creationId="{E0E0B249-0FA5-5386-3380-D1F31A27529E}"/>
          </ac:spMkLst>
        </pc:spChg>
        <pc:spChg chg="add mod">
          <ac:chgData name="Jason Wiese" userId="4bff8d5b-7de6-4655-b397-69b0afc81113" providerId="ADAL" clId="{5C824F42-FBAB-4D75-B7C4-46BF0B6B58F3}" dt="2023-02-24T01:58:17.885" v="260"/>
          <ac:spMkLst>
            <pc:docMk/>
            <pc:sldMk cId="568629665" sldId="2146846002"/>
            <ac:spMk id="50" creationId="{095908A9-AE93-ACFA-32B0-0715653A9235}"/>
          </ac:spMkLst>
        </pc:spChg>
        <pc:spChg chg="add mod">
          <ac:chgData name="Jason Wiese" userId="4bff8d5b-7de6-4655-b397-69b0afc81113" providerId="ADAL" clId="{5C824F42-FBAB-4D75-B7C4-46BF0B6B58F3}" dt="2023-02-24T01:58:17.885" v="260"/>
          <ac:spMkLst>
            <pc:docMk/>
            <pc:sldMk cId="568629665" sldId="2146846002"/>
            <ac:spMk id="51" creationId="{7D0E3B8B-A97A-1B8C-1853-0DB9D1573260}"/>
          </ac:spMkLst>
        </pc:spChg>
        <pc:spChg chg="add mod">
          <ac:chgData name="Jason Wiese" userId="4bff8d5b-7de6-4655-b397-69b0afc81113" providerId="ADAL" clId="{5C824F42-FBAB-4D75-B7C4-46BF0B6B58F3}" dt="2023-02-24T01:58:17.885" v="260"/>
          <ac:spMkLst>
            <pc:docMk/>
            <pc:sldMk cId="568629665" sldId="2146846002"/>
            <ac:spMk id="52" creationId="{B0F0EAA4-A07A-44D0-BD7D-99FC8B11D18B}"/>
          </ac:spMkLst>
        </pc:spChg>
        <pc:spChg chg="add mod">
          <ac:chgData name="Jason Wiese" userId="4bff8d5b-7de6-4655-b397-69b0afc81113" providerId="ADAL" clId="{5C824F42-FBAB-4D75-B7C4-46BF0B6B58F3}" dt="2023-02-24T01:59:08.778" v="285" actId="20577"/>
          <ac:spMkLst>
            <pc:docMk/>
            <pc:sldMk cId="568629665" sldId="2146846002"/>
            <ac:spMk id="56" creationId="{4B6E1F39-A4BA-A82D-96A2-84A0AAB79C61}"/>
          </ac:spMkLst>
        </pc:spChg>
        <pc:picChg chg="add del mod">
          <ac:chgData name="Jason Wiese" userId="4bff8d5b-7de6-4655-b397-69b0afc81113" providerId="ADAL" clId="{5C824F42-FBAB-4D75-B7C4-46BF0B6B58F3}" dt="2023-02-24T01:42:36.133" v="36" actId="478"/>
          <ac:picMkLst>
            <pc:docMk/>
            <pc:sldMk cId="568629665" sldId="2146846002"/>
            <ac:picMk id="11" creationId="{A261E19B-6B3C-0142-26F2-CC3232C2A5B8}"/>
          </ac:picMkLst>
        </pc:picChg>
        <pc:picChg chg="add del mod">
          <ac:chgData name="Jason Wiese" userId="4bff8d5b-7de6-4655-b397-69b0afc81113" providerId="ADAL" clId="{5C824F42-FBAB-4D75-B7C4-46BF0B6B58F3}" dt="2023-02-24T01:42:36.133" v="36" actId="478"/>
          <ac:picMkLst>
            <pc:docMk/>
            <pc:sldMk cId="568629665" sldId="2146846002"/>
            <ac:picMk id="12" creationId="{B91C9D74-6A68-700B-204D-304D139BA7B4}"/>
          </ac:picMkLst>
        </pc:picChg>
        <pc:picChg chg="add del mod">
          <ac:chgData name="Jason Wiese" userId="4bff8d5b-7de6-4655-b397-69b0afc81113" providerId="ADAL" clId="{5C824F42-FBAB-4D75-B7C4-46BF0B6B58F3}" dt="2023-02-24T01:42:36.133" v="36" actId="478"/>
          <ac:picMkLst>
            <pc:docMk/>
            <pc:sldMk cId="568629665" sldId="2146846002"/>
            <ac:picMk id="13" creationId="{167F15CE-2FF2-F45B-18D1-AF009CE0439C}"/>
          </ac:picMkLst>
        </pc:picChg>
        <pc:picChg chg="add del mod">
          <ac:chgData name="Jason Wiese" userId="4bff8d5b-7de6-4655-b397-69b0afc81113" providerId="ADAL" clId="{5C824F42-FBAB-4D75-B7C4-46BF0B6B58F3}" dt="2023-02-24T01:42:36.133" v="36" actId="478"/>
          <ac:picMkLst>
            <pc:docMk/>
            <pc:sldMk cId="568629665" sldId="2146846002"/>
            <ac:picMk id="16" creationId="{EDA6D79F-D81C-332C-48C6-B336F4125D94}"/>
          </ac:picMkLst>
        </pc:picChg>
        <pc:picChg chg="add del mod">
          <ac:chgData name="Jason Wiese" userId="4bff8d5b-7de6-4655-b397-69b0afc81113" providerId="ADAL" clId="{5C824F42-FBAB-4D75-B7C4-46BF0B6B58F3}" dt="2023-02-24T01:42:36.133" v="36" actId="478"/>
          <ac:picMkLst>
            <pc:docMk/>
            <pc:sldMk cId="568629665" sldId="2146846002"/>
            <ac:picMk id="24" creationId="{2ECF8A33-5D21-3808-89C6-84227AE017BD}"/>
          </ac:picMkLst>
        </pc:picChg>
        <pc:picChg chg="add del mod">
          <ac:chgData name="Jason Wiese" userId="4bff8d5b-7de6-4655-b397-69b0afc81113" providerId="ADAL" clId="{5C824F42-FBAB-4D75-B7C4-46BF0B6B58F3}" dt="2023-02-24T01:42:36.133" v="36" actId="478"/>
          <ac:picMkLst>
            <pc:docMk/>
            <pc:sldMk cId="568629665" sldId="2146846002"/>
            <ac:picMk id="25" creationId="{03A87E1D-5996-199A-3F72-A1019983BFC2}"/>
          </ac:picMkLst>
        </pc:picChg>
        <pc:picChg chg="add del mod">
          <ac:chgData name="Jason Wiese" userId="4bff8d5b-7de6-4655-b397-69b0afc81113" providerId="ADAL" clId="{5C824F42-FBAB-4D75-B7C4-46BF0B6B58F3}" dt="2023-02-24T01:40:07.899" v="7" actId="478"/>
          <ac:picMkLst>
            <pc:docMk/>
            <pc:sldMk cId="568629665" sldId="2146846002"/>
            <ac:picMk id="26" creationId="{D46132F8-7B3D-8B2A-152C-CCA23850A97A}"/>
          </ac:picMkLst>
        </pc:picChg>
        <pc:picChg chg="add del mod">
          <ac:chgData name="Jason Wiese" userId="4bff8d5b-7de6-4655-b397-69b0afc81113" providerId="ADAL" clId="{5C824F42-FBAB-4D75-B7C4-46BF0B6B58F3}" dt="2023-02-24T01:40:07.899" v="7" actId="478"/>
          <ac:picMkLst>
            <pc:docMk/>
            <pc:sldMk cId="568629665" sldId="2146846002"/>
            <ac:picMk id="27" creationId="{912B18C7-8BC7-8917-5C78-4846BF90A87B}"/>
          </ac:picMkLst>
        </pc:picChg>
        <pc:picChg chg="add mod modCrop">
          <ac:chgData name="Jason Wiese" userId="4bff8d5b-7de6-4655-b397-69b0afc81113" providerId="ADAL" clId="{5C824F42-FBAB-4D75-B7C4-46BF0B6B58F3}" dt="2023-02-24T01:55:26.565" v="233" actId="1076"/>
          <ac:picMkLst>
            <pc:docMk/>
            <pc:sldMk cId="568629665" sldId="2146846002"/>
            <ac:picMk id="31" creationId="{7B4DA71B-1FD9-3B86-E534-5D68AF567B41}"/>
          </ac:picMkLst>
        </pc:picChg>
        <pc:picChg chg="add del mod">
          <ac:chgData name="Jason Wiese" userId="4bff8d5b-7de6-4655-b397-69b0afc81113" providerId="ADAL" clId="{5C824F42-FBAB-4D75-B7C4-46BF0B6B58F3}" dt="2023-02-24T01:45:56.934" v="80" actId="478"/>
          <ac:picMkLst>
            <pc:docMk/>
            <pc:sldMk cId="568629665" sldId="2146846002"/>
            <ac:picMk id="33" creationId="{23893E2E-6B12-5CE0-03D1-00B3278F2FAA}"/>
          </ac:picMkLst>
        </pc:picChg>
        <pc:picChg chg="add mod ord modCrop">
          <ac:chgData name="Jason Wiese" userId="4bff8d5b-7de6-4655-b397-69b0afc81113" providerId="ADAL" clId="{5C824F42-FBAB-4D75-B7C4-46BF0B6B58F3}" dt="2023-02-24T01:55:26.565" v="233" actId="1076"/>
          <ac:picMkLst>
            <pc:docMk/>
            <pc:sldMk cId="568629665" sldId="2146846002"/>
            <ac:picMk id="36" creationId="{8D8A9D51-243B-321B-D0D6-83232563268E}"/>
          </ac:picMkLst>
        </pc:picChg>
        <pc:picChg chg="add del mod">
          <ac:chgData name="Jason Wiese" userId="4bff8d5b-7de6-4655-b397-69b0afc81113" providerId="ADAL" clId="{5C824F42-FBAB-4D75-B7C4-46BF0B6B58F3}" dt="2023-02-24T01:48:23.972" v="102" actId="478"/>
          <ac:picMkLst>
            <pc:docMk/>
            <pc:sldMk cId="568629665" sldId="2146846002"/>
            <ac:picMk id="37" creationId="{566F93B1-2CC1-D946-4E34-F8B2E0B4DC06}"/>
          </ac:picMkLst>
        </pc:picChg>
        <pc:picChg chg="add mod ord modCrop">
          <ac:chgData name="Jason Wiese" userId="4bff8d5b-7de6-4655-b397-69b0afc81113" providerId="ADAL" clId="{5C824F42-FBAB-4D75-B7C4-46BF0B6B58F3}" dt="2023-02-24T01:55:26.565" v="233" actId="1076"/>
          <ac:picMkLst>
            <pc:docMk/>
            <pc:sldMk cId="568629665" sldId="2146846002"/>
            <ac:picMk id="40" creationId="{92881388-436D-C71C-50AE-4E364C186C25}"/>
          </ac:picMkLst>
        </pc:picChg>
        <pc:picChg chg="add mod modCrop">
          <ac:chgData name="Jason Wiese" userId="4bff8d5b-7de6-4655-b397-69b0afc81113" providerId="ADAL" clId="{5C824F42-FBAB-4D75-B7C4-46BF0B6B58F3}" dt="2023-02-24T01:55:26.565" v="233" actId="1076"/>
          <ac:picMkLst>
            <pc:docMk/>
            <pc:sldMk cId="568629665" sldId="2146846002"/>
            <ac:picMk id="42" creationId="{BF301DB1-F063-1112-EF18-90C9DD19AF4C}"/>
          </ac:picMkLst>
        </pc:picChg>
        <pc:picChg chg="add mod">
          <ac:chgData name="Jason Wiese" userId="4bff8d5b-7de6-4655-b397-69b0afc81113" providerId="ADAL" clId="{5C824F42-FBAB-4D75-B7C4-46BF0B6B58F3}" dt="2023-02-24T01:58:17.885" v="260"/>
          <ac:picMkLst>
            <pc:docMk/>
            <pc:sldMk cId="568629665" sldId="2146846002"/>
            <ac:picMk id="47" creationId="{A9E8F5BD-D0D8-5ABE-A454-FA66DC4053D5}"/>
          </ac:picMkLst>
        </pc:picChg>
        <pc:picChg chg="add mod">
          <ac:chgData name="Jason Wiese" userId="4bff8d5b-7de6-4655-b397-69b0afc81113" providerId="ADAL" clId="{5C824F42-FBAB-4D75-B7C4-46BF0B6B58F3}" dt="2023-02-24T01:58:17.885" v="260"/>
          <ac:picMkLst>
            <pc:docMk/>
            <pc:sldMk cId="568629665" sldId="2146846002"/>
            <ac:picMk id="53" creationId="{AFE3DD8B-C9A5-95E5-F303-6BBB84A6E2DA}"/>
          </ac:picMkLst>
        </pc:picChg>
        <pc:picChg chg="add mod">
          <ac:chgData name="Jason Wiese" userId="4bff8d5b-7de6-4655-b397-69b0afc81113" providerId="ADAL" clId="{5C824F42-FBAB-4D75-B7C4-46BF0B6B58F3}" dt="2023-02-24T01:58:17.885" v="260"/>
          <ac:picMkLst>
            <pc:docMk/>
            <pc:sldMk cId="568629665" sldId="2146846002"/>
            <ac:picMk id="54" creationId="{6219C815-2376-E85C-C945-114EA86C9CD0}"/>
          </ac:picMkLst>
        </pc:picChg>
        <pc:picChg chg="add mod">
          <ac:chgData name="Jason Wiese" userId="4bff8d5b-7de6-4655-b397-69b0afc81113" providerId="ADAL" clId="{5C824F42-FBAB-4D75-B7C4-46BF0B6B58F3}" dt="2023-02-24T01:58:17.885" v="260"/>
          <ac:picMkLst>
            <pc:docMk/>
            <pc:sldMk cId="568629665" sldId="2146846002"/>
            <ac:picMk id="55" creationId="{BC9C4F60-6DA0-8F88-7176-C8C0C0F14D79}"/>
          </ac:picMkLst>
        </pc:picChg>
      </pc:sldChg>
      <pc:sldChg chg="addSp delSp modSp mod">
        <pc:chgData name="Jason Wiese" userId="4bff8d5b-7de6-4655-b397-69b0afc81113" providerId="ADAL" clId="{5C824F42-FBAB-4D75-B7C4-46BF0B6B58F3}" dt="2023-02-24T01:55:37.311" v="235" actId="167"/>
        <pc:sldMkLst>
          <pc:docMk/>
          <pc:sldMk cId="3096336656" sldId="2146846003"/>
        </pc:sldMkLst>
        <pc:spChg chg="del">
          <ac:chgData name="Jason Wiese" userId="4bff8d5b-7de6-4655-b397-69b0afc81113" providerId="ADAL" clId="{5C824F42-FBAB-4D75-B7C4-46BF0B6B58F3}" dt="2023-02-24T01:54:17.375" v="215" actId="478"/>
          <ac:spMkLst>
            <pc:docMk/>
            <pc:sldMk cId="3096336656" sldId="2146846003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5:37.311" v="235" actId="167"/>
          <ac:spMkLst>
            <pc:docMk/>
            <pc:sldMk cId="3096336656" sldId="2146846003"/>
            <ac:spMk id="7" creationId="{BF552AD7-7F6F-4810-03DE-C115B33C9778}"/>
          </ac:spMkLst>
        </pc:spChg>
      </pc:sldChg>
      <pc:sldChg chg="addSp delSp modSp mod">
        <pc:chgData name="Jason Wiese" userId="4bff8d5b-7de6-4655-b397-69b0afc81113" providerId="ADAL" clId="{5C824F42-FBAB-4D75-B7C4-46BF0B6B58F3}" dt="2023-02-24T01:55:42.294" v="237" actId="167"/>
        <pc:sldMkLst>
          <pc:docMk/>
          <pc:sldMk cId="3710694608" sldId="2146846004"/>
        </pc:sldMkLst>
        <pc:spChg chg="del">
          <ac:chgData name="Jason Wiese" userId="4bff8d5b-7de6-4655-b397-69b0afc81113" providerId="ADAL" clId="{5C824F42-FBAB-4D75-B7C4-46BF0B6B58F3}" dt="2023-02-24T01:54:20.600" v="216" actId="478"/>
          <ac:spMkLst>
            <pc:docMk/>
            <pc:sldMk cId="3710694608" sldId="2146846004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5:42.294" v="237" actId="167"/>
          <ac:spMkLst>
            <pc:docMk/>
            <pc:sldMk cId="3710694608" sldId="2146846004"/>
            <ac:spMk id="7" creationId="{DE5636E3-D250-A105-8AA2-DBCBF1165F29}"/>
          </ac:spMkLst>
        </pc:spChg>
      </pc:sldChg>
      <pc:sldChg chg="addSp delSp modSp mod">
        <pc:chgData name="Jason Wiese" userId="4bff8d5b-7de6-4655-b397-69b0afc81113" providerId="ADAL" clId="{5C824F42-FBAB-4D75-B7C4-46BF0B6B58F3}" dt="2023-02-24T01:55:47.188" v="239" actId="167"/>
        <pc:sldMkLst>
          <pc:docMk/>
          <pc:sldMk cId="1553991261" sldId="2146846005"/>
        </pc:sldMkLst>
        <pc:spChg chg="del">
          <ac:chgData name="Jason Wiese" userId="4bff8d5b-7de6-4655-b397-69b0afc81113" providerId="ADAL" clId="{5C824F42-FBAB-4D75-B7C4-46BF0B6B58F3}" dt="2023-02-24T01:54:23.327" v="217" actId="478"/>
          <ac:spMkLst>
            <pc:docMk/>
            <pc:sldMk cId="1553991261" sldId="2146846005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5:47.188" v="239" actId="167"/>
          <ac:spMkLst>
            <pc:docMk/>
            <pc:sldMk cId="1553991261" sldId="2146846005"/>
            <ac:spMk id="7" creationId="{9978A006-3608-130E-D698-F22949D94718}"/>
          </ac:spMkLst>
        </pc:spChg>
      </pc:sldChg>
      <pc:sldChg chg="addSp delSp modSp mod">
        <pc:chgData name="Jason Wiese" userId="4bff8d5b-7de6-4655-b397-69b0afc81113" providerId="ADAL" clId="{5C824F42-FBAB-4D75-B7C4-46BF0B6B58F3}" dt="2023-02-24T03:56:49.487" v="2061" actId="14100"/>
        <pc:sldMkLst>
          <pc:docMk/>
          <pc:sldMk cId="1533087476" sldId="2146846006"/>
        </pc:sldMkLst>
        <pc:spChg chg="del">
          <ac:chgData name="Jason Wiese" userId="4bff8d5b-7de6-4655-b397-69b0afc81113" providerId="ADAL" clId="{5C824F42-FBAB-4D75-B7C4-46BF0B6B58F3}" dt="2023-02-24T01:55:58.745" v="242" actId="478"/>
          <ac:spMkLst>
            <pc:docMk/>
            <pc:sldMk cId="1533087476" sldId="2146846006"/>
            <ac:spMk id="3" creationId="{05B46C07-C3C9-142F-8978-D53698D252F7}"/>
          </ac:spMkLst>
        </pc:spChg>
        <pc:spChg chg="mod">
          <ac:chgData name="Jason Wiese" userId="4bff8d5b-7de6-4655-b397-69b0afc81113" providerId="ADAL" clId="{5C824F42-FBAB-4D75-B7C4-46BF0B6B58F3}" dt="2023-02-24T03:36:05.043" v="1769" actId="20577"/>
          <ac:spMkLst>
            <pc:docMk/>
            <pc:sldMk cId="1533087476" sldId="2146846006"/>
            <ac:spMk id="6" creationId="{31AC66B8-0DE7-D7F0-144E-0005D9B7A7A6}"/>
          </ac:spMkLst>
        </pc:spChg>
        <pc:spChg chg="add mod ord">
          <ac:chgData name="Jason Wiese" userId="4bff8d5b-7de6-4655-b397-69b0afc81113" providerId="ADAL" clId="{5C824F42-FBAB-4D75-B7C4-46BF0B6B58F3}" dt="2023-02-24T03:56:41.949" v="2060" actId="207"/>
          <ac:spMkLst>
            <pc:docMk/>
            <pc:sldMk cId="1533087476" sldId="2146846006"/>
            <ac:spMk id="7" creationId="{8CCD10EF-6919-13E4-E0A0-D8188F423CFC}"/>
          </ac:spMkLst>
        </pc:spChg>
        <pc:spChg chg="del">
          <ac:chgData name="Jason Wiese" userId="4bff8d5b-7de6-4655-b397-69b0afc81113" providerId="ADAL" clId="{5C824F42-FBAB-4D75-B7C4-46BF0B6B58F3}" dt="2023-02-24T03:30:10.502" v="1642" actId="478"/>
          <ac:spMkLst>
            <pc:docMk/>
            <pc:sldMk cId="1533087476" sldId="2146846006"/>
            <ac:spMk id="8" creationId="{8367910C-6519-1AA1-A55B-F794BC52C7A0}"/>
          </ac:spMkLst>
        </pc:spChg>
        <pc:spChg chg="del mod">
          <ac:chgData name="Jason Wiese" userId="4bff8d5b-7de6-4655-b397-69b0afc81113" providerId="ADAL" clId="{5C824F42-FBAB-4D75-B7C4-46BF0B6B58F3}" dt="2023-02-24T03:02:19.167" v="1617" actId="478"/>
          <ac:spMkLst>
            <pc:docMk/>
            <pc:sldMk cId="1533087476" sldId="2146846006"/>
            <ac:spMk id="10" creationId="{37EBA1F8-EF54-5881-8382-0C7BC2A76DE3}"/>
          </ac:spMkLst>
        </pc:spChg>
        <pc:spChg chg="mod">
          <ac:chgData name="Jason Wiese" userId="4bff8d5b-7de6-4655-b397-69b0afc81113" providerId="ADAL" clId="{5C824F42-FBAB-4D75-B7C4-46BF0B6B58F3}" dt="2023-02-24T03:56:49.487" v="2061" actId="14100"/>
          <ac:spMkLst>
            <pc:docMk/>
            <pc:sldMk cId="1533087476" sldId="2146846006"/>
            <ac:spMk id="11" creationId="{14D90F7B-9D5B-1C45-2A3C-CFED27CB7543}"/>
          </ac:spMkLst>
        </pc:spChg>
        <pc:spChg chg="del">
          <ac:chgData name="Jason Wiese" userId="4bff8d5b-7de6-4655-b397-69b0afc81113" providerId="ADAL" clId="{5C824F42-FBAB-4D75-B7C4-46BF0B6B58F3}" dt="2023-02-24T03:35:21.470" v="1741" actId="478"/>
          <ac:spMkLst>
            <pc:docMk/>
            <pc:sldMk cId="1533087476" sldId="2146846006"/>
            <ac:spMk id="13" creationId="{6A487328-29B0-3926-D013-F6D70223FF4B}"/>
          </ac:spMkLst>
        </pc:spChg>
        <pc:spChg chg="add mod">
          <ac:chgData name="Jason Wiese" userId="4bff8d5b-7de6-4655-b397-69b0afc81113" providerId="ADAL" clId="{5C824F42-FBAB-4D75-B7C4-46BF0B6B58F3}" dt="2023-02-24T03:01:48.972" v="1596" actId="14100"/>
          <ac:spMkLst>
            <pc:docMk/>
            <pc:sldMk cId="1533087476" sldId="2146846006"/>
            <ac:spMk id="16" creationId="{E6C1F18A-AADD-9195-DDAA-5F2BA6C023CB}"/>
          </ac:spMkLst>
        </pc:spChg>
        <pc:spChg chg="add mod">
          <ac:chgData name="Jason Wiese" userId="4bff8d5b-7de6-4655-b397-69b0afc81113" providerId="ADAL" clId="{5C824F42-FBAB-4D75-B7C4-46BF0B6B58F3}" dt="2023-02-24T03:02:26.129" v="1623" actId="1035"/>
          <ac:spMkLst>
            <pc:docMk/>
            <pc:sldMk cId="1533087476" sldId="2146846006"/>
            <ac:spMk id="17" creationId="{57605AEE-A403-C3C7-1F3F-6E6AE553E8E2}"/>
          </ac:spMkLst>
        </pc:spChg>
        <pc:spChg chg="add mod">
          <ac:chgData name="Jason Wiese" userId="4bff8d5b-7de6-4655-b397-69b0afc81113" providerId="ADAL" clId="{5C824F42-FBAB-4D75-B7C4-46BF0B6B58F3}" dt="2023-02-24T03:44:34.236" v="2043" actId="207"/>
          <ac:spMkLst>
            <pc:docMk/>
            <pc:sldMk cId="1533087476" sldId="2146846006"/>
            <ac:spMk id="18" creationId="{FD487894-AEBF-45C5-0222-5E36FD492B7A}"/>
          </ac:spMkLst>
        </pc:spChg>
        <pc:spChg chg="add mod">
          <ac:chgData name="Jason Wiese" userId="4bff8d5b-7de6-4655-b397-69b0afc81113" providerId="ADAL" clId="{5C824F42-FBAB-4D75-B7C4-46BF0B6B58F3}" dt="2023-02-24T03:02:26.129" v="1623" actId="1035"/>
          <ac:spMkLst>
            <pc:docMk/>
            <pc:sldMk cId="1533087476" sldId="2146846006"/>
            <ac:spMk id="19" creationId="{ED7A6CF0-AC83-91C9-0729-97C7577F48D6}"/>
          </ac:spMkLst>
        </pc:spChg>
        <pc:spChg chg="add del mod">
          <ac:chgData name="Jason Wiese" userId="4bff8d5b-7de6-4655-b397-69b0afc81113" providerId="ADAL" clId="{5C824F42-FBAB-4D75-B7C4-46BF0B6B58F3}" dt="2023-02-24T02:46:19.312" v="589" actId="478"/>
          <ac:spMkLst>
            <pc:docMk/>
            <pc:sldMk cId="1533087476" sldId="2146846006"/>
            <ac:spMk id="20" creationId="{96BDDFD2-D62E-610E-BD26-317ACD8B7AD0}"/>
          </ac:spMkLst>
        </pc:spChg>
        <pc:spChg chg="add mod">
          <ac:chgData name="Jason Wiese" userId="4bff8d5b-7de6-4655-b397-69b0afc81113" providerId="ADAL" clId="{5C824F42-FBAB-4D75-B7C4-46BF0B6B58F3}" dt="2023-02-24T03:44:34.236" v="2043" actId="207"/>
          <ac:spMkLst>
            <pc:docMk/>
            <pc:sldMk cId="1533087476" sldId="2146846006"/>
            <ac:spMk id="21" creationId="{5B671FDA-F622-145F-F757-D733001D0D24}"/>
          </ac:spMkLst>
        </pc:spChg>
        <pc:spChg chg="add mod">
          <ac:chgData name="Jason Wiese" userId="4bff8d5b-7de6-4655-b397-69b0afc81113" providerId="ADAL" clId="{5C824F42-FBAB-4D75-B7C4-46BF0B6B58F3}" dt="2023-02-24T03:02:26.129" v="1623" actId="1035"/>
          <ac:spMkLst>
            <pc:docMk/>
            <pc:sldMk cId="1533087476" sldId="2146846006"/>
            <ac:spMk id="23" creationId="{BEB96F9C-ED6A-FCD0-CA57-B3BE42DA0CB8}"/>
          </ac:spMkLst>
        </pc:spChg>
        <pc:spChg chg="add mod">
          <ac:chgData name="Jason Wiese" userId="4bff8d5b-7de6-4655-b397-69b0afc81113" providerId="ADAL" clId="{5C824F42-FBAB-4D75-B7C4-46BF0B6B58F3}" dt="2023-02-24T03:44:29.070" v="2042" actId="207"/>
          <ac:spMkLst>
            <pc:docMk/>
            <pc:sldMk cId="1533087476" sldId="2146846006"/>
            <ac:spMk id="24" creationId="{62E49BFC-2794-C26F-9649-63CDC42E90D8}"/>
          </ac:spMkLst>
        </pc:spChg>
        <pc:spChg chg="add mod">
          <ac:chgData name="Jason Wiese" userId="4bff8d5b-7de6-4655-b397-69b0afc81113" providerId="ADAL" clId="{5C824F42-FBAB-4D75-B7C4-46BF0B6B58F3}" dt="2023-02-24T03:02:26.129" v="1623" actId="1035"/>
          <ac:spMkLst>
            <pc:docMk/>
            <pc:sldMk cId="1533087476" sldId="2146846006"/>
            <ac:spMk id="25" creationId="{A4E7FC8A-087C-4126-C793-01E8425E276D}"/>
          </ac:spMkLst>
        </pc:spChg>
        <pc:spChg chg="add mod">
          <ac:chgData name="Jason Wiese" userId="4bff8d5b-7de6-4655-b397-69b0afc81113" providerId="ADAL" clId="{5C824F42-FBAB-4D75-B7C4-46BF0B6B58F3}" dt="2023-02-24T03:02:26.129" v="1623" actId="1035"/>
          <ac:spMkLst>
            <pc:docMk/>
            <pc:sldMk cId="1533087476" sldId="2146846006"/>
            <ac:spMk id="26" creationId="{4BC31828-2FB5-3337-8227-DE29B7B5A13F}"/>
          </ac:spMkLst>
        </pc:spChg>
        <pc:spChg chg="add mod">
          <ac:chgData name="Jason Wiese" userId="4bff8d5b-7de6-4655-b397-69b0afc81113" providerId="ADAL" clId="{5C824F42-FBAB-4D75-B7C4-46BF0B6B58F3}" dt="2023-02-24T03:44:29.070" v="2042" actId="207"/>
          <ac:spMkLst>
            <pc:docMk/>
            <pc:sldMk cId="1533087476" sldId="2146846006"/>
            <ac:spMk id="27" creationId="{4736E3DF-DF33-76CB-3ED4-279C8F396B5A}"/>
          </ac:spMkLst>
        </pc:spChg>
        <pc:spChg chg="add mod">
          <ac:chgData name="Jason Wiese" userId="4bff8d5b-7de6-4655-b397-69b0afc81113" providerId="ADAL" clId="{5C824F42-FBAB-4D75-B7C4-46BF0B6B58F3}" dt="2023-02-24T03:02:26.129" v="1623" actId="1035"/>
          <ac:spMkLst>
            <pc:docMk/>
            <pc:sldMk cId="1533087476" sldId="2146846006"/>
            <ac:spMk id="28" creationId="{86DB6349-F7CD-1746-1981-CD0F891C4768}"/>
          </ac:spMkLst>
        </pc:spChg>
        <pc:spChg chg="add mod">
          <ac:chgData name="Jason Wiese" userId="4bff8d5b-7de6-4655-b397-69b0afc81113" providerId="ADAL" clId="{5C824F42-FBAB-4D75-B7C4-46BF0B6B58F3}" dt="2023-02-24T03:44:18.408" v="2040" actId="207"/>
          <ac:spMkLst>
            <pc:docMk/>
            <pc:sldMk cId="1533087476" sldId="2146846006"/>
            <ac:spMk id="29" creationId="{66FF825E-FBFA-0303-9761-C32C09C9D159}"/>
          </ac:spMkLst>
        </pc:spChg>
        <pc:spChg chg="add mod">
          <ac:chgData name="Jason Wiese" userId="4bff8d5b-7de6-4655-b397-69b0afc81113" providerId="ADAL" clId="{5C824F42-FBAB-4D75-B7C4-46BF0B6B58F3}" dt="2023-02-24T03:02:26.129" v="1623" actId="1035"/>
          <ac:spMkLst>
            <pc:docMk/>
            <pc:sldMk cId="1533087476" sldId="2146846006"/>
            <ac:spMk id="30" creationId="{E76FB1AD-B033-99C2-80E9-7FF80F28DFAB}"/>
          </ac:spMkLst>
        </pc:spChg>
        <pc:spChg chg="add mod">
          <ac:chgData name="Jason Wiese" userId="4bff8d5b-7de6-4655-b397-69b0afc81113" providerId="ADAL" clId="{5C824F42-FBAB-4D75-B7C4-46BF0B6B58F3}" dt="2023-02-24T03:02:26.129" v="1623" actId="1035"/>
          <ac:spMkLst>
            <pc:docMk/>
            <pc:sldMk cId="1533087476" sldId="2146846006"/>
            <ac:spMk id="31" creationId="{92774E07-2533-1F05-18BF-A3C4E2D0DB1A}"/>
          </ac:spMkLst>
        </pc:spChg>
        <pc:spChg chg="add mod">
          <ac:chgData name="Jason Wiese" userId="4bff8d5b-7de6-4655-b397-69b0afc81113" providerId="ADAL" clId="{5C824F42-FBAB-4D75-B7C4-46BF0B6B58F3}" dt="2023-02-24T03:44:11.058" v="2039" actId="207"/>
          <ac:spMkLst>
            <pc:docMk/>
            <pc:sldMk cId="1533087476" sldId="2146846006"/>
            <ac:spMk id="32" creationId="{A9829B5A-2DCF-227A-9D92-ACFC5AE3E4E6}"/>
          </ac:spMkLst>
        </pc:spChg>
        <pc:spChg chg="add mod">
          <ac:chgData name="Jason Wiese" userId="4bff8d5b-7de6-4655-b397-69b0afc81113" providerId="ADAL" clId="{5C824F42-FBAB-4D75-B7C4-46BF0B6B58F3}" dt="2023-02-24T03:02:26.129" v="1623" actId="1035"/>
          <ac:spMkLst>
            <pc:docMk/>
            <pc:sldMk cId="1533087476" sldId="2146846006"/>
            <ac:spMk id="33" creationId="{A568938A-19C4-D914-CD26-BD39C2275C57}"/>
          </ac:spMkLst>
        </pc:spChg>
        <pc:spChg chg="add mod">
          <ac:chgData name="Jason Wiese" userId="4bff8d5b-7de6-4655-b397-69b0afc81113" providerId="ADAL" clId="{5C824F42-FBAB-4D75-B7C4-46BF0B6B58F3}" dt="2023-02-24T03:44:24.105" v="2041" actId="207"/>
          <ac:spMkLst>
            <pc:docMk/>
            <pc:sldMk cId="1533087476" sldId="2146846006"/>
            <ac:spMk id="35" creationId="{9EB784EE-C4E9-C1B0-11BC-6671F7DD59F0}"/>
          </ac:spMkLst>
        </pc:spChg>
        <pc:spChg chg="add mod">
          <ac:chgData name="Jason Wiese" userId="4bff8d5b-7de6-4655-b397-69b0afc81113" providerId="ADAL" clId="{5C824F42-FBAB-4D75-B7C4-46BF0B6B58F3}" dt="2023-02-24T03:29:39.619" v="1635" actId="207"/>
          <ac:spMkLst>
            <pc:docMk/>
            <pc:sldMk cId="1533087476" sldId="2146846006"/>
            <ac:spMk id="36" creationId="{DC5557A0-7803-4F74-408B-02816BC827A3}"/>
          </ac:spMkLst>
        </pc:spChg>
        <pc:spChg chg="add mod">
          <ac:chgData name="Jason Wiese" userId="4bff8d5b-7de6-4655-b397-69b0afc81113" providerId="ADAL" clId="{5C824F42-FBAB-4D75-B7C4-46BF0B6B58F3}" dt="2023-02-24T03:37:29.531" v="1781" actId="20577"/>
          <ac:spMkLst>
            <pc:docMk/>
            <pc:sldMk cId="1533087476" sldId="2146846006"/>
            <ac:spMk id="37" creationId="{65CA1420-28F5-B7C7-99DA-2B418A519E2A}"/>
          </ac:spMkLst>
        </pc:spChg>
        <pc:spChg chg="add mod">
          <ac:chgData name="Jason Wiese" userId="4bff8d5b-7de6-4655-b397-69b0afc81113" providerId="ADAL" clId="{5C824F42-FBAB-4D75-B7C4-46BF0B6B58F3}" dt="2023-02-24T03:44:24.105" v="2041" actId="207"/>
          <ac:spMkLst>
            <pc:docMk/>
            <pc:sldMk cId="1533087476" sldId="2146846006"/>
            <ac:spMk id="38" creationId="{669950C4-FD77-3D6C-1653-E18BEFF7FC47}"/>
          </ac:spMkLst>
        </pc:spChg>
        <pc:spChg chg="add mod">
          <ac:chgData name="Jason Wiese" userId="4bff8d5b-7de6-4655-b397-69b0afc81113" providerId="ADAL" clId="{5C824F42-FBAB-4D75-B7C4-46BF0B6B58F3}" dt="2023-02-24T03:28:34.818" v="1628" actId="113"/>
          <ac:spMkLst>
            <pc:docMk/>
            <pc:sldMk cId="1533087476" sldId="2146846006"/>
            <ac:spMk id="44" creationId="{B7A40791-588D-9647-62F6-611709BE012B}"/>
          </ac:spMkLst>
        </pc:spChg>
        <pc:spChg chg="add mod">
          <ac:chgData name="Jason Wiese" userId="4bff8d5b-7de6-4655-b397-69b0afc81113" providerId="ADAL" clId="{5C824F42-FBAB-4D75-B7C4-46BF0B6B58F3}" dt="2023-02-24T03:28:51.009" v="1631" actId="207"/>
          <ac:spMkLst>
            <pc:docMk/>
            <pc:sldMk cId="1533087476" sldId="2146846006"/>
            <ac:spMk id="45" creationId="{A1CAB692-4D82-146A-FBE6-7EB31200F226}"/>
          </ac:spMkLst>
        </pc:spChg>
        <pc:spChg chg="add mod">
          <ac:chgData name="Jason Wiese" userId="4bff8d5b-7de6-4655-b397-69b0afc81113" providerId="ADAL" clId="{5C824F42-FBAB-4D75-B7C4-46BF0B6B58F3}" dt="2023-02-24T03:29:07.199" v="1634" actId="207"/>
          <ac:spMkLst>
            <pc:docMk/>
            <pc:sldMk cId="1533087476" sldId="2146846006"/>
            <ac:spMk id="46" creationId="{B6C97AEF-7077-2EFD-001E-8AE6691E41B6}"/>
          </ac:spMkLst>
        </pc:spChg>
        <pc:spChg chg="add mod">
          <ac:chgData name="Jason Wiese" userId="4bff8d5b-7de6-4655-b397-69b0afc81113" providerId="ADAL" clId="{5C824F42-FBAB-4D75-B7C4-46BF0B6B58F3}" dt="2023-02-24T03:29:51.489" v="1638" actId="207"/>
          <ac:spMkLst>
            <pc:docMk/>
            <pc:sldMk cId="1533087476" sldId="2146846006"/>
            <ac:spMk id="47" creationId="{37BD2216-BFFB-AA67-7ADC-7202E5D3C3DC}"/>
          </ac:spMkLst>
        </pc:spChg>
        <pc:spChg chg="add mod">
          <ac:chgData name="Jason Wiese" userId="4bff8d5b-7de6-4655-b397-69b0afc81113" providerId="ADAL" clId="{5C824F42-FBAB-4D75-B7C4-46BF0B6B58F3}" dt="2023-02-24T03:02:04.157" v="1600" actId="14100"/>
          <ac:spMkLst>
            <pc:docMk/>
            <pc:sldMk cId="1533087476" sldId="2146846006"/>
            <ac:spMk id="49" creationId="{703B1AAB-7BBF-34CE-509D-3172F1F6B7AE}"/>
          </ac:spMkLst>
        </pc:spChg>
        <pc:spChg chg="add mod">
          <ac:chgData name="Jason Wiese" userId="4bff8d5b-7de6-4655-b397-69b0afc81113" providerId="ADAL" clId="{5C824F42-FBAB-4D75-B7C4-46BF0B6B58F3}" dt="2023-02-24T03:41:24.787" v="1900" actId="1076"/>
          <ac:spMkLst>
            <pc:docMk/>
            <pc:sldMk cId="1533087476" sldId="2146846006"/>
            <ac:spMk id="51" creationId="{199A26E9-7E71-85BC-1300-8532030BED96}"/>
          </ac:spMkLst>
        </pc:spChg>
        <pc:spChg chg="add mod">
          <ac:chgData name="Jason Wiese" userId="4bff8d5b-7de6-4655-b397-69b0afc81113" providerId="ADAL" clId="{5C824F42-FBAB-4D75-B7C4-46BF0B6B58F3}" dt="2023-02-24T03:41:24.787" v="1900" actId="1076"/>
          <ac:spMkLst>
            <pc:docMk/>
            <pc:sldMk cId="1533087476" sldId="2146846006"/>
            <ac:spMk id="52" creationId="{3E2C1C7A-C1BA-8723-2A14-6693145DFB0D}"/>
          </ac:spMkLst>
        </pc:spChg>
        <pc:spChg chg="add mod">
          <ac:chgData name="Jason Wiese" userId="4bff8d5b-7de6-4655-b397-69b0afc81113" providerId="ADAL" clId="{5C824F42-FBAB-4D75-B7C4-46BF0B6B58F3}" dt="2023-02-24T03:41:24.787" v="1900" actId="1076"/>
          <ac:spMkLst>
            <pc:docMk/>
            <pc:sldMk cId="1533087476" sldId="2146846006"/>
            <ac:spMk id="53" creationId="{BF61A74D-FEF9-032A-DB64-95BAE4A81F09}"/>
          </ac:spMkLst>
        </pc:spChg>
        <pc:spChg chg="add mod">
          <ac:chgData name="Jason Wiese" userId="4bff8d5b-7de6-4655-b397-69b0afc81113" providerId="ADAL" clId="{5C824F42-FBAB-4D75-B7C4-46BF0B6B58F3}" dt="2023-02-24T03:41:24.787" v="1900" actId="1076"/>
          <ac:spMkLst>
            <pc:docMk/>
            <pc:sldMk cId="1533087476" sldId="2146846006"/>
            <ac:spMk id="54" creationId="{09E04712-93C3-89A2-0A2F-73FF43C7338F}"/>
          </ac:spMkLst>
        </pc:spChg>
        <pc:spChg chg="add mod">
          <ac:chgData name="Jason Wiese" userId="4bff8d5b-7de6-4655-b397-69b0afc81113" providerId="ADAL" clId="{5C824F42-FBAB-4D75-B7C4-46BF0B6B58F3}" dt="2023-02-24T03:41:24.787" v="1900" actId="1076"/>
          <ac:spMkLst>
            <pc:docMk/>
            <pc:sldMk cId="1533087476" sldId="2146846006"/>
            <ac:spMk id="55" creationId="{B7367B71-8464-94E8-FAF0-369AFB02666F}"/>
          </ac:spMkLst>
        </pc:spChg>
        <pc:spChg chg="add mod">
          <ac:chgData name="Jason Wiese" userId="4bff8d5b-7de6-4655-b397-69b0afc81113" providerId="ADAL" clId="{5C824F42-FBAB-4D75-B7C4-46BF0B6B58F3}" dt="2023-02-24T03:43:05.988" v="1993" actId="1035"/>
          <ac:spMkLst>
            <pc:docMk/>
            <pc:sldMk cId="1533087476" sldId="2146846006"/>
            <ac:spMk id="57" creationId="{B6AF4B29-0E60-A37A-77A4-020E6C0482BE}"/>
          </ac:spMkLst>
        </pc:spChg>
        <pc:spChg chg="add mod">
          <ac:chgData name="Jason Wiese" userId="4bff8d5b-7de6-4655-b397-69b0afc81113" providerId="ADAL" clId="{5C824F42-FBAB-4D75-B7C4-46BF0B6B58F3}" dt="2023-02-24T03:43:05.988" v="1993" actId="1035"/>
          <ac:spMkLst>
            <pc:docMk/>
            <pc:sldMk cId="1533087476" sldId="2146846006"/>
            <ac:spMk id="58" creationId="{288C3342-4D4B-5770-D250-E2BCEA8DCDB9}"/>
          </ac:spMkLst>
        </pc:spChg>
        <pc:spChg chg="add mod">
          <ac:chgData name="Jason Wiese" userId="4bff8d5b-7de6-4655-b397-69b0afc81113" providerId="ADAL" clId="{5C824F42-FBAB-4D75-B7C4-46BF0B6B58F3}" dt="2023-02-24T03:43:05.988" v="1993" actId="1035"/>
          <ac:spMkLst>
            <pc:docMk/>
            <pc:sldMk cId="1533087476" sldId="2146846006"/>
            <ac:spMk id="59" creationId="{9FD72830-220A-7E17-AED4-155031A8CDB7}"/>
          </ac:spMkLst>
        </pc:spChg>
        <pc:spChg chg="add mod">
          <ac:chgData name="Jason Wiese" userId="4bff8d5b-7de6-4655-b397-69b0afc81113" providerId="ADAL" clId="{5C824F42-FBAB-4D75-B7C4-46BF0B6B58F3}" dt="2023-02-24T03:43:05.988" v="1993" actId="1035"/>
          <ac:spMkLst>
            <pc:docMk/>
            <pc:sldMk cId="1533087476" sldId="2146846006"/>
            <ac:spMk id="60" creationId="{BFB6924A-EDD8-326C-EBDB-5151ECD503FD}"/>
          </ac:spMkLst>
        </pc:spChg>
        <pc:spChg chg="add mod">
          <ac:chgData name="Jason Wiese" userId="4bff8d5b-7de6-4655-b397-69b0afc81113" providerId="ADAL" clId="{5C824F42-FBAB-4D75-B7C4-46BF0B6B58F3}" dt="2023-02-24T03:43:05.988" v="1993" actId="1035"/>
          <ac:spMkLst>
            <pc:docMk/>
            <pc:sldMk cId="1533087476" sldId="2146846006"/>
            <ac:spMk id="61" creationId="{B650D695-1850-8E95-4090-AB0F744B0893}"/>
          </ac:spMkLst>
        </pc:spChg>
        <pc:spChg chg="add mod">
          <ac:chgData name="Jason Wiese" userId="4bff8d5b-7de6-4655-b397-69b0afc81113" providerId="ADAL" clId="{5C824F42-FBAB-4D75-B7C4-46BF0B6B58F3}" dt="2023-02-24T03:42:35.609" v="1987" actId="1035"/>
          <ac:spMkLst>
            <pc:docMk/>
            <pc:sldMk cId="1533087476" sldId="2146846006"/>
            <ac:spMk id="63" creationId="{C4AEECEB-BD13-416A-D34B-C7B5177AA065}"/>
          </ac:spMkLst>
        </pc:spChg>
        <pc:spChg chg="add mod">
          <ac:chgData name="Jason Wiese" userId="4bff8d5b-7de6-4655-b397-69b0afc81113" providerId="ADAL" clId="{5C824F42-FBAB-4D75-B7C4-46BF0B6B58F3}" dt="2023-02-24T03:42:35.609" v="1987" actId="1035"/>
          <ac:spMkLst>
            <pc:docMk/>
            <pc:sldMk cId="1533087476" sldId="2146846006"/>
            <ac:spMk id="64" creationId="{721E585E-EC88-B9D1-2BCA-EE62413AFE82}"/>
          </ac:spMkLst>
        </pc:spChg>
        <pc:spChg chg="add mod">
          <ac:chgData name="Jason Wiese" userId="4bff8d5b-7de6-4655-b397-69b0afc81113" providerId="ADAL" clId="{5C824F42-FBAB-4D75-B7C4-46BF0B6B58F3}" dt="2023-02-24T03:42:35.609" v="1987" actId="1035"/>
          <ac:spMkLst>
            <pc:docMk/>
            <pc:sldMk cId="1533087476" sldId="2146846006"/>
            <ac:spMk id="65" creationId="{934578FE-DC86-18E3-3437-909FBC9FC346}"/>
          </ac:spMkLst>
        </pc:spChg>
        <pc:spChg chg="add mod">
          <ac:chgData name="Jason Wiese" userId="4bff8d5b-7de6-4655-b397-69b0afc81113" providerId="ADAL" clId="{5C824F42-FBAB-4D75-B7C4-46BF0B6B58F3}" dt="2023-02-24T03:42:35.609" v="1987" actId="1035"/>
          <ac:spMkLst>
            <pc:docMk/>
            <pc:sldMk cId="1533087476" sldId="2146846006"/>
            <ac:spMk id="66" creationId="{5D70D772-9844-ADB9-7899-F28DEED2CEF3}"/>
          </ac:spMkLst>
        </pc:spChg>
        <pc:spChg chg="add mod">
          <ac:chgData name="Jason Wiese" userId="4bff8d5b-7de6-4655-b397-69b0afc81113" providerId="ADAL" clId="{5C824F42-FBAB-4D75-B7C4-46BF0B6B58F3}" dt="2023-02-24T03:42:35.609" v="1987" actId="1035"/>
          <ac:spMkLst>
            <pc:docMk/>
            <pc:sldMk cId="1533087476" sldId="2146846006"/>
            <ac:spMk id="67" creationId="{E88B2BA8-29FD-93F0-22E4-67AD8C0EE406}"/>
          </ac:spMkLst>
        </pc:spChg>
        <pc:spChg chg="add mod">
          <ac:chgData name="Jason Wiese" userId="4bff8d5b-7de6-4655-b397-69b0afc81113" providerId="ADAL" clId="{5C824F42-FBAB-4D75-B7C4-46BF0B6B58F3}" dt="2023-02-24T03:43:28.794" v="1995" actId="1076"/>
          <ac:spMkLst>
            <pc:docMk/>
            <pc:sldMk cId="1533087476" sldId="2146846006"/>
            <ac:spMk id="69" creationId="{9EE861A5-1A9B-C068-C68A-62E48299507C}"/>
          </ac:spMkLst>
        </pc:spChg>
        <pc:spChg chg="add mod">
          <ac:chgData name="Jason Wiese" userId="4bff8d5b-7de6-4655-b397-69b0afc81113" providerId="ADAL" clId="{5C824F42-FBAB-4D75-B7C4-46BF0B6B58F3}" dt="2023-02-24T03:43:28.794" v="1995" actId="1076"/>
          <ac:spMkLst>
            <pc:docMk/>
            <pc:sldMk cId="1533087476" sldId="2146846006"/>
            <ac:spMk id="70" creationId="{A7704A8C-D991-FA6F-911D-16725821AD42}"/>
          </ac:spMkLst>
        </pc:spChg>
        <pc:spChg chg="add mod">
          <ac:chgData name="Jason Wiese" userId="4bff8d5b-7de6-4655-b397-69b0afc81113" providerId="ADAL" clId="{5C824F42-FBAB-4D75-B7C4-46BF0B6B58F3}" dt="2023-02-24T03:43:28.794" v="1995" actId="1076"/>
          <ac:spMkLst>
            <pc:docMk/>
            <pc:sldMk cId="1533087476" sldId="2146846006"/>
            <ac:spMk id="71" creationId="{FE2E9430-814B-0753-7EEE-7E1FBA04CD6A}"/>
          </ac:spMkLst>
        </pc:spChg>
        <pc:spChg chg="add mod">
          <ac:chgData name="Jason Wiese" userId="4bff8d5b-7de6-4655-b397-69b0afc81113" providerId="ADAL" clId="{5C824F42-FBAB-4D75-B7C4-46BF0B6B58F3}" dt="2023-02-24T03:43:28.794" v="1995" actId="1076"/>
          <ac:spMkLst>
            <pc:docMk/>
            <pc:sldMk cId="1533087476" sldId="2146846006"/>
            <ac:spMk id="72" creationId="{8A79EFC3-B052-DA33-7B36-3E066807E8A5}"/>
          </ac:spMkLst>
        </pc:spChg>
        <pc:spChg chg="add mod">
          <ac:chgData name="Jason Wiese" userId="4bff8d5b-7de6-4655-b397-69b0afc81113" providerId="ADAL" clId="{5C824F42-FBAB-4D75-B7C4-46BF0B6B58F3}" dt="2023-02-24T03:44:02.695" v="2037" actId="207"/>
          <ac:spMkLst>
            <pc:docMk/>
            <pc:sldMk cId="1533087476" sldId="2146846006"/>
            <ac:spMk id="73" creationId="{106E76BD-F4C3-4AAD-0D93-094F7181D25A}"/>
          </ac:spMkLst>
        </pc:spChg>
        <pc:spChg chg="add mod">
          <ac:chgData name="Jason Wiese" userId="4bff8d5b-7de6-4655-b397-69b0afc81113" providerId="ADAL" clId="{5C824F42-FBAB-4D75-B7C4-46BF0B6B58F3}" dt="2023-02-24T03:45:25.438" v="2055" actId="207"/>
          <ac:spMkLst>
            <pc:docMk/>
            <pc:sldMk cId="1533087476" sldId="2146846006"/>
            <ac:spMk id="74" creationId="{947C77AE-B318-6B5B-FCD4-862EF4347672}"/>
          </ac:spMkLst>
        </pc:spChg>
        <pc:picChg chg="add del mod modCrop">
          <ac:chgData name="Jason Wiese" userId="4bff8d5b-7de6-4655-b397-69b0afc81113" providerId="ADAL" clId="{5C824F42-FBAB-4D75-B7C4-46BF0B6B58F3}" dt="2023-02-24T03:27:54.704" v="1625" actId="478"/>
          <ac:picMkLst>
            <pc:docMk/>
            <pc:sldMk cId="1533087476" sldId="2146846006"/>
            <ac:picMk id="14" creationId="{4B7367CA-1D57-09A0-2A14-C7F15A4A05F4}"/>
          </ac:picMkLst>
        </pc:picChg>
        <pc:picChg chg="del mod ord">
          <ac:chgData name="Jason Wiese" userId="4bff8d5b-7de6-4655-b397-69b0afc81113" providerId="ADAL" clId="{5C824F42-FBAB-4D75-B7C4-46BF0B6B58F3}" dt="2023-02-24T03:44:35.514" v="2044" actId="478"/>
          <ac:picMkLst>
            <pc:docMk/>
            <pc:sldMk cId="1533087476" sldId="2146846006"/>
            <ac:picMk id="15" creationId="{69B75877-5BCB-8913-418D-F8888D8FFA77}"/>
          </ac:picMkLst>
        </pc:picChg>
        <pc:picChg chg="add mod">
          <ac:chgData name="Jason Wiese" userId="4bff8d5b-7de6-4655-b397-69b0afc81113" providerId="ADAL" clId="{5C824F42-FBAB-4D75-B7C4-46BF0B6B58F3}" dt="2023-02-24T03:37:04.030" v="1777" actId="1076"/>
          <ac:picMkLst>
            <pc:docMk/>
            <pc:sldMk cId="1533087476" sldId="2146846006"/>
            <ac:picMk id="50" creationId="{B0614289-DB12-1D29-0501-1A5580310FF6}"/>
          </ac:picMkLst>
        </pc:picChg>
        <pc:picChg chg="add mod">
          <ac:chgData name="Jason Wiese" userId="4bff8d5b-7de6-4655-b397-69b0afc81113" providerId="ADAL" clId="{5C824F42-FBAB-4D75-B7C4-46BF0B6B58F3}" dt="2023-02-24T03:39:08.264" v="1815" actId="1076"/>
          <ac:picMkLst>
            <pc:docMk/>
            <pc:sldMk cId="1533087476" sldId="2146846006"/>
            <ac:picMk id="56" creationId="{103040EE-2124-26EE-50ED-42B94B5F5257}"/>
          </ac:picMkLst>
        </pc:picChg>
        <pc:picChg chg="add mod">
          <ac:chgData name="Jason Wiese" userId="4bff8d5b-7de6-4655-b397-69b0afc81113" providerId="ADAL" clId="{5C824F42-FBAB-4D75-B7C4-46BF0B6B58F3}" dt="2023-02-24T03:41:34.012" v="1903" actId="1076"/>
          <ac:picMkLst>
            <pc:docMk/>
            <pc:sldMk cId="1533087476" sldId="2146846006"/>
            <ac:picMk id="62" creationId="{94611947-CA11-61E8-426B-83573C733DC4}"/>
          </ac:picMkLst>
        </pc:picChg>
        <pc:picChg chg="add mod">
          <ac:chgData name="Jason Wiese" userId="4bff8d5b-7de6-4655-b397-69b0afc81113" providerId="ADAL" clId="{5C824F42-FBAB-4D75-B7C4-46BF0B6B58F3}" dt="2023-02-24T03:43:00.179" v="1990" actId="1076"/>
          <ac:picMkLst>
            <pc:docMk/>
            <pc:sldMk cId="1533087476" sldId="2146846006"/>
            <ac:picMk id="68" creationId="{77D4F4C0-8AB2-818B-15D3-C389969219F2}"/>
          </ac:picMkLst>
        </pc:picChg>
        <pc:cxnChg chg="add mod">
          <ac:chgData name="Jason Wiese" userId="4bff8d5b-7de6-4655-b397-69b0afc81113" providerId="ADAL" clId="{5C824F42-FBAB-4D75-B7C4-46BF0B6B58F3}" dt="2023-02-24T03:28:39.722" v="1629" actId="208"/>
          <ac:cxnSpMkLst>
            <pc:docMk/>
            <pc:sldMk cId="1533087476" sldId="2146846006"/>
            <ac:cxnSpMk id="40" creationId="{31E8A9AC-2984-32BE-87C4-A95ABA143457}"/>
          </ac:cxnSpMkLst>
        </pc:cxnChg>
        <pc:cxnChg chg="add mod">
          <ac:chgData name="Jason Wiese" userId="4bff8d5b-7de6-4655-b397-69b0afc81113" providerId="ADAL" clId="{5C824F42-FBAB-4D75-B7C4-46BF0B6B58F3}" dt="2023-02-24T03:02:26.129" v="1623" actId="1035"/>
          <ac:cxnSpMkLst>
            <pc:docMk/>
            <pc:sldMk cId="1533087476" sldId="2146846006"/>
            <ac:cxnSpMk id="41" creationId="{20956288-122B-8F28-21E3-011DD31568F9}"/>
          </ac:cxnSpMkLst>
        </pc:cxnChg>
        <pc:cxnChg chg="add mod">
          <ac:chgData name="Jason Wiese" userId="4bff8d5b-7de6-4655-b397-69b0afc81113" providerId="ADAL" clId="{5C824F42-FBAB-4D75-B7C4-46BF0B6B58F3}" dt="2023-02-24T03:28:57.816" v="1632" actId="208"/>
          <ac:cxnSpMkLst>
            <pc:docMk/>
            <pc:sldMk cId="1533087476" sldId="2146846006"/>
            <ac:cxnSpMk id="42" creationId="{043757C5-1C9D-328B-AD5A-DFF001DAC64C}"/>
          </ac:cxnSpMkLst>
        </pc:cxnChg>
        <pc:cxnChg chg="add mod">
          <ac:chgData name="Jason Wiese" userId="4bff8d5b-7de6-4655-b397-69b0afc81113" providerId="ADAL" clId="{5C824F42-FBAB-4D75-B7C4-46BF0B6B58F3}" dt="2023-02-24T03:29:43.959" v="1636" actId="208"/>
          <ac:cxnSpMkLst>
            <pc:docMk/>
            <pc:sldMk cId="1533087476" sldId="2146846006"/>
            <ac:cxnSpMk id="43" creationId="{3FB492F2-CFB8-0246-F386-84ED17EF329F}"/>
          </ac:cxnSpMkLst>
        </pc:cxnChg>
      </pc:sldChg>
      <pc:sldChg chg="addSp delSp modSp mod">
        <pc:chgData name="Jason Wiese" userId="4bff8d5b-7de6-4655-b397-69b0afc81113" providerId="ADAL" clId="{5C824F42-FBAB-4D75-B7C4-46BF0B6B58F3}" dt="2023-02-24T01:56:08.639" v="245" actId="167"/>
        <pc:sldMkLst>
          <pc:docMk/>
          <pc:sldMk cId="3262760456" sldId="2146846007"/>
        </pc:sldMkLst>
        <pc:spChg chg="del">
          <ac:chgData name="Jason Wiese" userId="4bff8d5b-7de6-4655-b397-69b0afc81113" providerId="ADAL" clId="{5C824F42-FBAB-4D75-B7C4-46BF0B6B58F3}" dt="2023-02-24T01:54:32.666" v="219" actId="478"/>
          <ac:spMkLst>
            <pc:docMk/>
            <pc:sldMk cId="3262760456" sldId="2146846007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6:08.639" v="245" actId="167"/>
          <ac:spMkLst>
            <pc:docMk/>
            <pc:sldMk cId="3262760456" sldId="2146846007"/>
            <ac:spMk id="7" creationId="{507A49F6-259B-2547-6DDE-3FBE1E027F46}"/>
          </ac:spMkLst>
        </pc:spChg>
      </pc:sldChg>
      <pc:sldChg chg="addSp delSp modSp mod">
        <pc:chgData name="Jason Wiese" userId="4bff8d5b-7de6-4655-b397-69b0afc81113" providerId="ADAL" clId="{5C824F42-FBAB-4D75-B7C4-46BF0B6B58F3}" dt="2023-02-24T01:56:14.371" v="247" actId="167"/>
        <pc:sldMkLst>
          <pc:docMk/>
          <pc:sldMk cId="587773890" sldId="2146846008"/>
        </pc:sldMkLst>
        <pc:spChg chg="del">
          <ac:chgData name="Jason Wiese" userId="4bff8d5b-7de6-4655-b397-69b0afc81113" providerId="ADAL" clId="{5C824F42-FBAB-4D75-B7C4-46BF0B6B58F3}" dt="2023-02-24T01:54:35.435" v="220" actId="478"/>
          <ac:spMkLst>
            <pc:docMk/>
            <pc:sldMk cId="587773890" sldId="2146846008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6:14.371" v="247" actId="167"/>
          <ac:spMkLst>
            <pc:docMk/>
            <pc:sldMk cId="587773890" sldId="2146846008"/>
            <ac:spMk id="7" creationId="{3C925278-F29B-CF52-DE7A-1797CC4FBD7A}"/>
          </ac:spMkLst>
        </pc:spChg>
      </pc:sldChg>
      <pc:sldChg chg="addSp delSp modSp mod">
        <pc:chgData name="Jason Wiese" userId="4bff8d5b-7de6-4655-b397-69b0afc81113" providerId="ADAL" clId="{5C824F42-FBAB-4D75-B7C4-46BF0B6B58F3}" dt="2023-02-24T01:56:19.191" v="249" actId="167"/>
        <pc:sldMkLst>
          <pc:docMk/>
          <pc:sldMk cId="3071562" sldId="2146846009"/>
        </pc:sldMkLst>
        <pc:spChg chg="del">
          <ac:chgData name="Jason Wiese" userId="4bff8d5b-7de6-4655-b397-69b0afc81113" providerId="ADAL" clId="{5C824F42-FBAB-4D75-B7C4-46BF0B6B58F3}" dt="2023-02-24T01:54:38.014" v="221" actId="478"/>
          <ac:spMkLst>
            <pc:docMk/>
            <pc:sldMk cId="3071562" sldId="2146846009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6:19.191" v="249" actId="167"/>
          <ac:spMkLst>
            <pc:docMk/>
            <pc:sldMk cId="3071562" sldId="2146846009"/>
            <ac:spMk id="7" creationId="{9E35AD5D-6E7C-671C-3C8F-47C52BC47A4D}"/>
          </ac:spMkLst>
        </pc:spChg>
      </pc:sldChg>
      <pc:sldChg chg="addSp delSp modSp mod">
        <pc:chgData name="Jason Wiese" userId="4bff8d5b-7de6-4655-b397-69b0afc81113" providerId="ADAL" clId="{5C824F42-FBAB-4D75-B7C4-46BF0B6B58F3}" dt="2023-02-24T01:56:24.711" v="251" actId="167"/>
        <pc:sldMkLst>
          <pc:docMk/>
          <pc:sldMk cId="3064579282" sldId="2146846010"/>
        </pc:sldMkLst>
        <pc:spChg chg="del">
          <ac:chgData name="Jason Wiese" userId="4bff8d5b-7de6-4655-b397-69b0afc81113" providerId="ADAL" clId="{5C824F42-FBAB-4D75-B7C4-46BF0B6B58F3}" dt="2023-02-24T01:54:41.019" v="222" actId="478"/>
          <ac:spMkLst>
            <pc:docMk/>
            <pc:sldMk cId="3064579282" sldId="2146846010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6:24.711" v="251" actId="167"/>
          <ac:spMkLst>
            <pc:docMk/>
            <pc:sldMk cId="3064579282" sldId="2146846010"/>
            <ac:spMk id="7" creationId="{419F0FC9-5A4B-AE7F-4370-E745255F62E6}"/>
          </ac:spMkLst>
        </pc:spChg>
      </pc:sldChg>
      <pc:sldChg chg="addSp delSp modSp mod">
        <pc:chgData name="Jason Wiese" userId="4bff8d5b-7de6-4655-b397-69b0afc81113" providerId="ADAL" clId="{5C824F42-FBAB-4D75-B7C4-46BF0B6B58F3}" dt="2023-02-24T01:56:29.855" v="253" actId="167"/>
        <pc:sldMkLst>
          <pc:docMk/>
          <pc:sldMk cId="1811932297" sldId="2146846011"/>
        </pc:sldMkLst>
        <pc:spChg chg="del">
          <ac:chgData name="Jason Wiese" userId="4bff8d5b-7de6-4655-b397-69b0afc81113" providerId="ADAL" clId="{5C824F42-FBAB-4D75-B7C4-46BF0B6B58F3}" dt="2023-02-24T01:54:43.331" v="223" actId="478"/>
          <ac:spMkLst>
            <pc:docMk/>
            <pc:sldMk cId="1811932297" sldId="2146846011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6:29.855" v="253" actId="167"/>
          <ac:spMkLst>
            <pc:docMk/>
            <pc:sldMk cId="1811932297" sldId="2146846011"/>
            <ac:spMk id="7" creationId="{604273FC-D65F-C340-C4E9-7D0091506646}"/>
          </ac:spMkLst>
        </pc:spChg>
      </pc:sldChg>
      <pc:sldChg chg="addSp delSp modSp mod">
        <pc:chgData name="Jason Wiese" userId="4bff8d5b-7de6-4655-b397-69b0afc81113" providerId="ADAL" clId="{5C824F42-FBAB-4D75-B7C4-46BF0B6B58F3}" dt="2023-02-24T01:56:37.532" v="255" actId="167"/>
        <pc:sldMkLst>
          <pc:docMk/>
          <pc:sldMk cId="2576914759" sldId="2146846012"/>
        </pc:sldMkLst>
        <pc:spChg chg="del">
          <ac:chgData name="Jason Wiese" userId="4bff8d5b-7de6-4655-b397-69b0afc81113" providerId="ADAL" clId="{5C824F42-FBAB-4D75-B7C4-46BF0B6B58F3}" dt="2023-02-24T01:54:46.780" v="224" actId="478"/>
          <ac:spMkLst>
            <pc:docMk/>
            <pc:sldMk cId="2576914759" sldId="2146846012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6:37.532" v="255" actId="167"/>
          <ac:spMkLst>
            <pc:docMk/>
            <pc:sldMk cId="2576914759" sldId="2146846012"/>
            <ac:spMk id="7" creationId="{868B9CDF-01AF-6E06-CA16-144810F1BEE2}"/>
          </ac:spMkLst>
        </pc:spChg>
      </pc:sldChg>
      <pc:sldChg chg="addSp delSp modSp mod">
        <pc:chgData name="Jason Wiese" userId="4bff8d5b-7de6-4655-b397-69b0afc81113" providerId="ADAL" clId="{5C824F42-FBAB-4D75-B7C4-46BF0B6B58F3}" dt="2023-02-24T01:56:43.873" v="258" actId="478"/>
        <pc:sldMkLst>
          <pc:docMk/>
          <pc:sldMk cId="913423525" sldId="2146846013"/>
        </pc:sldMkLst>
        <pc:spChg chg="del">
          <ac:chgData name="Jason Wiese" userId="4bff8d5b-7de6-4655-b397-69b0afc81113" providerId="ADAL" clId="{5C824F42-FBAB-4D75-B7C4-46BF0B6B58F3}" dt="2023-02-24T01:56:43.873" v="258" actId="478"/>
          <ac:spMkLst>
            <pc:docMk/>
            <pc:sldMk cId="913423525" sldId="2146846013"/>
            <ac:spMk id="3" creationId="{05B46C07-C3C9-142F-8978-D53698D252F7}"/>
          </ac:spMkLst>
        </pc:spChg>
        <pc:spChg chg="add mod ord">
          <ac:chgData name="Jason Wiese" userId="4bff8d5b-7de6-4655-b397-69b0afc81113" providerId="ADAL" clId="{5C824F42-FBAB-4D75-B7C4-46BF0B6B58F3}" dt="2023-02-24T01:56:42.353" v="257" actId="167"/>
          <ac:spMkLst>
            <pc:docMk/>
            <pc:sldMk cId="913423525" sldId="2146846013"/>
            <ac:spMk id="8" creationId="{04607DAD-0029-DED3-000E-194439FB680E}"/>
          </ac:spMkLst>
        </pc:spChg>
      </pc:sldChg>
      <pc:sldChg chg="delSp del mod">
        <pc:chgData name="Jason Wiese" userId="4bff8d5b-7de6-4655-b397-69b0afc81113" providerId="ADAL" clId="{5C824F42-FBAB-4D75-B7C4-46BF0B6B58F3}" dt="2023-02-24T03:45:46.988" v="2056" actId="47"/>
        <pc:sldMkLst>
          <pc:docMk/>
          <pc:sldMk cId="1451076700" sldId="2146846015"/>
        </pc:sldMkLst>
        <pc:picChg chg="del">
          <ac:chgData name="Jason Wiese" userId="4bff8d5b-7de6-4655-b397-69b0afc81113" providerId="ADAL" clId="{5C824F42-FBAB-4D75-B7C4-46BF0B6B58F3}" dt="2023-02-24T03:36:46.322" v="1771" actId="21"/>
          <ac:picMkLst>
            <pc:docMk/>
            <pc:sldMk cId="1451076700" sldId="2146846015"/>
            <ac:picMk id="8" creationId="{AE3B1FAD-4712-AE80-4301-5B3B600DC5E7}"/>
          </ac:picMkLst>
        </pc:picChg>
        <pc:picChg chg="del">
          <ac:chgData name="Jason Wiese" userId="4bff8d5b-7de6-4655-b397-69b0afc81113" providerId="ADAL" clId="{5C824F42-FBAB-4D75-B7C4-46BF0B6B58F3}" dt="2023-02-24T03:38:50.062" v="1812" actId="21"/>
          <ac:picMkLst>
            <pc:docMk/>
            <pc:sldMk cId="1451076700" sldId="2146846015"/>
            <ac:picMk id="10" creationId="{4A59A8B4-453D-97B3-19A1-4BA38C90E8AC}"/>
          </ac:picMkLst>
        </pc:picChg>
        <pc:picChg chg="del">
          <ac:chgData name="Jason Wiese" userId="4bff8d5b-7de6-4655-b397-69b0afc81113" providerId="ADAL" clId="{5C824F42-FBAB-4D75-B7C4-46BF0B6B58F3}" dt="2023-02-24T03:42:50.986" v="1988" actId="21"/>
          <ac:picMkLst>
            <pc:docMk/>
            <pc:sldMk cId="1451076700" sldId="2146846015"/>
            <ac:picMk id="17" creationId="{6B4FF0BF-74EA-0F6C-B7B3-AE31C95C167F}"/>
          </ac:picMkLst>
        </pc:picChg>
      </pc:sldChg>
    </pc:docChg>
  </pc:docChgLst>
  <pc:docChgLst>
    <pc:chgData name="Jason Wiese" userId="4bff8d5b-7de6-4655-b397-69b0afc81113" providerId="ADAL" clId="{98E40780-33AE-4793-8D10-E95E4FC500B6}"/>
    <pc:docChg chg="undo custSel delSld modSld sldOrd">
      <pc:chgData name="Jason Wiese" userId="4bff8d5b-7de6-4655-b397-69b0afc81113" providerId="ADAL" clId="{98E40780-33AE-4793-8D10-E95E4FC500B6}" dt="2023-02-22T05:49:31.814" v="1348"/>
      <pc:docMkLst>
        <pc:docMk/>
      </pc:docMkLst>
      <pc:sldChg chg="addSp modSp">
        <pc:chgData name="Jason Wiese" userId="4bff8d5b-7de6-4655-b397-69b0afc81113" providerId="ADAL" clId="{98E40780-33AE-4793-8D10-E95E4FC500B6}" dt="2023-02-22T05:49:31.814" v="1348"/>
        <pc:sldMkLst>
          <pc:docMk/>
          <pc:sldMk cId="2616088967" sldId="2144328357"/>
        </pc:sldMkLst>
        <pc:spChg chg="add mod">
          <ac:chgData name="Jason Wiese" userId="4bff8d5b-7de6-4655-b397-69b0afc81113" providerId="ADAL" clId="{98E40780-33AE-4793-8D10-E95E4FC500B6}" dt="2023-02-22T05:49:31.814" v="1348"/>
          <ac:spMkLst>
            <pc:docMk/>
            <pc:sldMk cId="2616088967" sldId="2144328357"/>
            <ac:spMk id="4" creationId="{CE637AEF-3A78-907D-7FAE-073955E8C524}"/>
          </ac:spMkLst>
        </pc:spChg>
      </pc:sldChg>
      <pc:sldChg chg="del">
        <pc:chgData name="Jason Wiese" userId="4bff8d5b-7de6-4655-b397-69b0afc81113" providerId="ADAL" clId="{98E40780-33AE-4793-8D10-E95E4FC500B6}" dt="2023-02-22T05:19:28.998" v="1056" actId="47"/>
        <pc:sldMkLst>
          <pc:docMk/>
          <pc:sldMk cId="3333170262" sldId="2144328392"/>
        </pc:sldMkLst>
      </pc:sldChg>
      <pc:sldChg chg="addSp delSp modSp mod">
        <pc:chgData name="Jason Wiese" userId="4bff8d5b-7de6-4655-b397-69b0afc81113" providerId="ADAL" clId="{98E40780-33AE-4793-8D10-E95E4FC500B6}" dt="2023-02-22T04:50:32.979" v="531" actId="20577"/>
        <pc:sldMkLst>
          <pc:docMk/>
          <pc:sldMk cId="558864302" sldId="2144328526"/>
        </pc:sldMkLst>
        <pc:spChg chg="mod">
          <ac:chgData name="Jason Wiese" userId="4bff8d5b-7de6-4655-b397-69b0afc81113" providerId="ADAL" clId="{98E40780-33AE-4793-8D10-E95E4FC500B6}" dt="2023-02-22T04:47:16.767" v="39" actId="1076"/>
          <ac:spMkLst>
            <pc:docMk/>
            <pc:sldMk cId="558864302" sldId="2144328526"/>
            <ac:spMk id="3" creationId="{05B46C07-C3C9-142F-8978-D53698D252F7}"/>
          </ac:spMkLst>
        </pc:spChg>
        <pc:spChg chg="mod">
          <ac:chgData name="Jason Wiese" userId="4bff8d5b-7de6-4655-b397-69b0afc81113" providerId="ADAL" clId="{98E40780-33AE-4793-8D10-E95E4FC500B6}" dt="2023-02-22T04:46:00.776" v="3" actId="1076"/>
          <ac:spMkLst>
            <pc:docMk/>
            <pc:sldMk cId="558864302" sldId="2144328526"/>
            <ac:spMk id="12" creationId="{45CE112C-79C0-902C-FFD0-DE0395A842E9}"/>
          </ac:spMkLst>
        </pc:spChg>
        <pc:spChg chg="add mod">
          <ac:chgData name="Jason Wiese" userId="4bff8d5b-7de6-4655-b397-69b0afc81113" providerId="ADAL" clId="{98E40780-33AE-4793-8D10-E95E4FC500B6}" dt="2023-02-22T04:47:40.475" v="45" actId="12789"/>
          <ac:spMkLst>
            <pc:docMk/>
            <pc:sldMk cId="558864302" sldId="2144328526"/>
            <ac:spMk id="13" creationId="{CDD255D0-AF62-BAC0-10D7-CF56D9DDDDA0}"/>
          </ac:spMkLst>
        </pc:spChg>
        <pc:spChg chg="add mod">
          <ac:chgData name="Jason Wiese" userId="4bff8d5b-7de6-4655-b397-69b0afc81113" providerId="ADAL" clId="{98E40780-33AE-4793-8D10-E95E4FC500B6}" dt="2023-02-22T04:49:32.093" v="295" actId="20577"/>
          <ac:spMkLst>
            <pc:docMk/>
            <pc:sldMk cId="558864302" sldId="2144328526"/>
            <ac:spMk id="14" creationId="{43DCC54E-D43D-F8FE-711B-B92C7BDF2017}"/>
          </ac:spMkLst>
        </pc:spChg>
        <pc:spChg chg="add mod">
          <ac:chgData name="Jason Wiese" userId="4bff8d5b-7de6-4655-b397-69b0afc81113" providerId="ADAL" clId="{98E40780-33AE-4793-8D10-E95E4FC500B6}" dt="2023-02-22T04:49:05.523" v="241" actId="6549"/>
          <ac:spMkLst>
            <pc:docMk/>
            <pc:sldMk cId="558864302" sldId="2144328526"/>
            <ac:spMk id="15" creationId="{C5EB011F-17DC-80BE-F2CB-F02C83051CEF}"/>
          </ac:spMkLst>
        </pc:spChg>
        <pc:spChg chg="add mod">
          <ac:chgData name="Jason Wiese" userId="4bff8d5b-7de6-4655-b397-69b0afc81113" providerId="ADAL" clId="{98E40780-33AE-4793-8D10-E95E4FC500B6}" dt="2023-02-22T04:50:32.979" v="531" actId="20577"/>
          <ac:spMkLst>
            <pc:docMk/>
            <pc:sldMk cId="558864302" sldId="2144328526"/>
            <ac:spMk id="16" creationId="{8460F18D-D1D4-3CD6-ADE5-16B83FF9907F}"/>
          </ac:spMkLst>
        </pc:spChg>
        <pc:cxnChg chg="add mod">
          <ac:chgData name="Jason Wiese" userId="4bff8d5b-7de6-4655-b397-69b0afc81113" providerId="ADAL" clId="{98E40780-33AE-4793-8D10-E95E4FC500B6}" dt="2023-02-22T04:46:19.195" v="6" actId="1582"/>
          <ac:cxnSpMkLst>
            <pc:docMk/>
            <pc:sldMk cId="558864302" sldId="2144328526"/>
            <ac:cxnSpMk id="8" creationId="{FF87F7F4-073C-EE4B-ACB5-5EB2EB9235E6}"/>
          </ac:cxnSpMkLst>
        </pc:cxnChg>
        <pc:cxnChg chg="add del mod">
          <ac:chgData name="Jason Wiese" userId="4bff8d5b-7de6-4655-b397-69b0afc81113" providerId="ADAL" clId="{98E40780-33AE-4793-8D10-E95E4FC500B6}" dt="2023-02-22T04:46:31.570" v="9" actId="478"/>
          <ac:cxnSpMkLst>
            <pc:docMk/>
            <pc:sldMk cId="558864302" sldId="2144328526"/>
            <ac:cxnSpMk id="11" creationId="{073A8FA9-665B-B6AC-5F63-0B5CCD15C8AB}"/>
          </ac:cxnSpMkLst>
        </pc:cxnChg>
      </pc:sldChg>
      <pc:sldChg chg="addSp delSp modSp mod">
        <pc:chgData name="Jason Wiese" userId="4bff8d5b-7de6-4655-b397-69b0afc81113" providerId="ADAL" clId="{98E40780-33AE-4793-8D10-E95E4FC500B6}" dt="2023-02-22T04:58:54.373" v="819" actId="478"/>
        <pc:sldMkLst>
          <pc:docMk/>
          <pc:sldMk cId="3496019864" sldId="2146845999"/>
        </pc:sldMkLst>
        <pc:spChg chg="mod">
          <ac:chgData name="Jason Wiese" userId="4bff8d5b-7de6-4655-b397-69b0afc81113" providerId="ADAL" clId="{98E40780-33AE-4793-8D10-E95E4FC500B6}" dt="2023-02-22T04:56:22.906" v="777" actId="1076"/>
          <ac:spMkLst>
            <pc:docMk/>
            <pc:sldMk cId="3496019864" sldId="2146845999"/>
            <ac:spMk id="3" creationId="{05B46C07-C3C9-142F-8978-D53698D252F7}"/>
          </ac:spMkLst>
        </pc:spChg>
        <pc:spChg chg="add mod">
          <ac:chgData name="Jason Wiese" userId="4bff8d5b-7de6-4655-b397-69b0afc81113" providerId="ADAL" clId="{98E40780-33AE-4793-8D10-E95E4FC500B6}" dt="2023-02-22T04:52:30.624" v="747" actId="1076"/>
          <ac:spMkLst>
            <pc:docMk/>
            <pc:sldMk cId="3496019864" sldId="2146845999"/>
            <ac:spMk id="7" creationId="{14A1A454-93D6-B753-8668-EB8F27BB3B37}"/>
          </ac:spMkLst>
        </pc:spChg>
        <pc:spChg chg="mod">
          <ac:chgData name="Jason Wiese" userId="4bff8d5b-7de6-4655-b397-69b0afc81113" providerId="ADAL" clId="{98E40780-33AE-4793-8D10-E95E4FC500B6}" dt="2023-02-22T04:56:27.136" v="778" actId="1076"/>
          <ac:spMkLst>
            <pc:docMk/>
            <pc:sldMk cId="3496019864" sldId="2146845999"/>
            <ac:spMk id="8" creationId="{F2650624-77A1-FF78-37EC-5D84B57103E1}"/>
          </ac:spMkLst>
        </pc:spChg>
        <pc:spChg chg="mod">
          <ac:chgData name="Jason Wiese" userId="4bff8d5b-7de6-4655-b397-69b0afc81113" providerId="ADAL" clId="{98E40780-33AE-4793-8D10-E95E4FC500B6}" dt="2023-02-22T04:56:34.561" v="779" actId="207"/>
          <ac:spMkLst>
            <pc:docMk/>
            <pc:sldMk cId="3496019864" sldId="2146845999"/>
            <ac:spMk id="10" creationId="{0E298B9B-0A75-3EAD-EE2F-0E47F5F1877C}"/>
          </ac:spMkLst>
        </pc:spChg>
        <pc:spChg chg="add mod">
          <ac:chgData name="Jason Wiese" userId="4bff8d5b-7de6-4655-b397-69b0afc81113" providerId="ADAL" clId="{98E40780-33AE-4793-8D10-E95E4FC500B6}" dt="2023-02-22T04:58:32.470" v="810" actId="1076"/>
          <ac:spMkLst>
            <pc:docMk/>
            <pc:sldMk cId="3496019864" sldId="2146845999"/>
            <ac:spMk id="15" creationId="{96BC9B5C-5BF1-5E7D-3182-789DA7BCB9BF}"/>
          </ac:spMkLst>
        </pc:spChg>
        <pc:spChg chg="add mod">
          <ac:chgData name="Jason Wiese" userId="4bff8d5b-7de6-4655-b397-69b0afc81113" providerId="ADAL" clId="{98E40780-33AE-4793-8D10-E95E4FC500B6}" dt="2023-02-22T04:58:42.969" v="814" actId="20577"/>
          <ac:spMkLst>
            <pc:docMk/>
            <pc:sldMk cId="3496019864" sldId="2146845999"/>
            <ac:spMk id="16" creationId="{E68E3931-00E7-6A2B-B145-1B68B1F1CCF0}"/>
          </ac:spMkLst>
        </pc:spChg>
        <pc:spChg chg="add mod">
          <ac:chgData name="Jason Wiese" userId="4bff8d5b-7de6-4655-b397-69b0afc81113" providerId="ADAL" clId="{98E40780-33AE-4793-8D10-E95E4FC500B6}" dt="2023-02-22T04:58:50.686" v="818" actId="20577"/>
          <ac:spMkLst>
            <pc:docMk/>
            <pc:sldMk cId="3496019864" sldId="2146845999"/>
            <ac:spMk id="17" creationId="{020964D9-E5BF-B464-1EDE-4601810656EF}"/>
          </ac:spMkLst>
        </pc:spChg>
        <pc:graphicFrameChg chg="add mod">
          <ac:chgData name="Jason Wiese" userId="4bff8d5b-7de6-4655-b397-69b0afc81113" providerId="ADAL" clId="{98E40780-33AE-4793-8D10-E95E4FC500B6}" dt="2023-02-22T04:56:15.869" v="775" actId="403"/>
          <ac:graphicFrameMkLst>
            <pc:docMk/>
            <pc:sldMk cId="3496019864" sldId="2146845999"/>
            <ac:graphicFrameMk id="13" creationId="{13FA69B3-4295-5EAF-54FE-8EF82CC17A69}"/>
          </ac:graphicFrameMkLst>
        </pc:graphicFrameChg>
        <pc:graphicFrameChg chg="add del mod">
          <ac:chgData name="Jason Wiese" userId="4bff8d5b-7de6-4655-b397-69b0afc81113" providerId="ADAL" clId="{98E40780-33AE-4793-8D10-E95E4FC500B6}" dt="2023-02-22T04:58:54.373" v="819" actId="478"/>
          <ac:graphicFrameMkLst>
            <pc:docMk/>
            <pc:sldMk cId="3496019864" sldId="2146845999"/>
            <ac:graphicFrameMk id="14" creationId="{E84D0E65-F916-D1F4-7405-15BBE43EEF46}"/>
          </ac:graphicFrameMkLst>
        </pc:graphicFrameChg>
      </pc:sldChg>
      <pc:sldChg chg="modSp mod">
        <pc:chgData name="Jason Wiese" userId="4bff8d5b-7de6-4655-b397-69b0afc81113" providerId="ADAL" clId="{98E40780-33AE-4793-8D10-E95E4FC500B6}" dt="2023-02-22T05:02:52.295" v="835" actId="20577"/>
        <pc:sldMkLst>
          <pc:docMk/>
          <pc:sldMk cId="1391721425" sldId="2146846000"/>
        </pc:sldMkLst>
        <pc:spChg chg="mod">
          <ac:chgData name="Jason Wiese" userId="4bff8d5b-7de6-4655-b397-69b0afc81113" providerId="ADAL" clId="{98E40780-33AE-4793-8D10-E95E4FC500B6}" dt="2023-02-22T05:02:52.295" v="835" actId="20577"/>
          <ac:spMkLst>
            <pc:docMk/>
            <pc:sldMk cId="1391721425" sldId="2146846000"/>
            <ac:spMk id="8" creationId="{58E8E5C9-B208-FD16-CA57-548EBA1D5CEC}"/>
          </ac:spMkLst>
        </pc:spChg>
      </pc:sldChg>
      <pc:sldChg chg="modSp mod">
        <pc:chgData name="Jason Wiese" userId="4bff8d5b-7de6-4655-b397-69b0afc81113" providerId="ADAL" clId="{98E40780-33AE-4793-8D10-E95E4FC500B6}" dt="2023-02-22T05:11:03.813" v="851" actId="1076"/>
        <pc:sldMkLst>
          <pc:docMk/>
          <pc:sldMk cId="2048231972" sldId="2146846001"/>
        </pc:sldMkLst>
        <pc:spChg chg="mod">
          <ac:chgData name="Jason Wiese" userId="4bff8d5b-7de6-4655-b397-69b0afc81113" providerId="ADAL" clId="{98E40780-33AE-4793-8D10-E95E4FC500B6}" dt="2023-02-22T05:11:03.813" v="851" actId="1076"/>
          <ac:spMkLst>
            <pc:docMk/>
            <pc:sldMk cId="2048231972" sldId="2146846001"/>
            <ac:spMk id="8" creationId="{FAF0D0CA-D40A-155F-6EB6-F4A1F91DFD3E}"/>
          </ac:spMkLst>
        </pc:spChg>
      </pc:sldChg>
      <pc:sldChg chg="modSp mod">
        <pc:chgData name="Jason Wiese" userId="4bff8d5b-7de6-4655-b397-69b0afc81113" providerId="ADAL" clId="{98E40780-33AE-4793-8D10-E95E4FC500B6}" dt="2023-02-22T05:12:54.253" v="885" actId="108"/>
        <pc:sldMkLst>
          <pc:docMk/>
          <pc:sldMk cId="568629665" sldId="2146846002"/>
        </pc:sldMkLst>
        <pc:spChg chg="mod">
          <ac:chgData name="Jason Wiese" userId="4bff8d5b-7de6-4655-b397-69b0afc81113" providerId="ADAL" clId="{98E40780-33AE-4793-8D10-E95E4FC500B6}" dt="2023-02-22T05:12:54.253" v="885" actId="108"/>
          <ac:spMkLst>
            <pc:docMk/>
            <pc:sldMk cId="568629665" sldId="2146846002"/>
            <ac:spMk id="8" creationId="{BE9A4241-250E-36BB-B1CC-D42DD2218F83}"/>
          </ac:spMkLst>
        </pc:spChg>
      </pc:sldChg>
      <pc:sldChg chg="modSp mod">
        <pc:chgData name="Jason Wiese" userId="4bff8d5b-7de6-4655-b397-69b0afc81113" providerId="ADAL" clId="{98E40780-33AE-4793-8D10-E95E4FC500B6}" dt="2023-02-22T05:13:50.069" v="893" actId="404"/>
        <pc:sldMkLst>
          <pc:docMk/>
          <pc:sldMk cId="3096336656" sldId="2146846003"/>
        </pc:sldMkLst>
        <pc:spChg chg="mod">
          <ac:chgData name="Jason Wiese" userId="4bff8d5b-7de6-4655-b397-69b0afc81113" providerId="ADAL" clId="{98E40780-33AE-4793-8D10-E95E4FC500B6}" dt="2023-02-22T05:13:50.069" v="893" actId="404"/>
          <ac:spMkLst>
            <pc:docMk/>
            <pc:sldMk cId="3096336656" sldId="2146846003"/>
            <ac:spMk id="11" creationId="{E12E06C5-CE95-867E-3789-B2DE1F4DF65A}"/>
          </ac:spMkLst>
        </pc:spChg>
      </pc:sldChg>
      <pc:sldChg chg="modSp mod">
        <pc:chgData name="Jason Wiese" userId="4bff8d5b-7de6-4655-b397-69b0afc81113" providerId="ADAL" clId="{98E40780-33AE-4793-8D10-E95E4FC500B6}" dt="2023-02-22T05:14:27.172" v="896" actId="108"/>
        <pc:sldMkLst>
          <pc:docMk/>
          <pc:sldMk cId="3710694608" sldId="2146846004"/>
        </pc:sldMkLst>
        <pc:spChg chg="mod">
          <ac:chgData name="Jason Wiese" userId="4bff8d5b-7de6-4655-b397-69b0afc81113" providerId="ADAL" clId="{98E40780-33AE-4793-8D10-E95E4FC500B6}" dt="2023-02-22T05:14:27.172" v="896" actId="108"/>
          <ac:spMkLst>
            <pc:docMk/>
            <pc:sldMk cId="3710694608" sldId="2146846004"/>
            <ac:spMk id="8" creationId="{902CD2ED-79C4-0839-D24F-2757ECFBE3D6}"/>
          </ac:spMkLst>
        </pc:spChg>
      </pc:sldChg>
      <pc:sldChg chg="modSp mod">
        <pc:chgData name="Jason Wiese" userId="4bff8d5b-7de6-4655-b397-69b0afc81113" providerId="ADAL" clId="{98E40780-33AE-4793-8D10-E95E4FC500B6}" dt="2023-02-22T05:14:56.513" v="1014" actId="20577"/>
        <pc:sldMkLst>
          <pc:docMk/>
          <pc:sldMk cId="1553991261" sldId="2146846005"/>
        </pc:sldMkLst>
        <pc:spChg chg="mod">
          <ac:chgData name="Jason Wiese" userId="4bff8d5b-7de6-4655-b397-69b0afc81113" providerId="ADAL" clId="{98E40780-33AE-4793-8D10-E95E4FC500B6}" dt="2023-02-22T05:14:56.513" v="1014" actId="20577"/>
          <ac:spMkLst>
            <pc:docMk/>
            <pc:sldMk cId="1553991261" sldId="2146846005"/>
            <ac:spMk id="8" creationId="{950E5E32-B922-1373-C42A-811483DFC0E6}"/>
          </ac:spMkLst>
        </pc:spChg>
      </pc:sldChg>
      <pc:sldChg chg="addSp modSp mod">
        <pc:chgData name="Jason Wiese" userId="4bff8d5b-7de6-4655-b397-69b0afc81113" providerId="ADAL" clId="{98E40780-33AE-4793-8D10-E95E4FC500B6}" dt="2023-02-22T05:48:41.477" v="1347" actId="1076"/>
        <pc:sldMkLst>
          <pc:docMk/>
          <pc:sldMk cId="1533087476" sldId="2146846006"/>
        </pc:sldMkLst>
        <pc:spChg chg="ord">
          <ac:chgData name="Jason Wiese" userId="4bff8d5b-7de6-4655-b397-69b0afc81113" providerId="ADAL" clId="{98E40780-33AE-4793-8D10-E95E4FC500B6}" dt="2023-02-22T05:20:12.681" v="1060" actId="167"/>
          <ac:spMkLst>
            <pc:docMk/>
            <pc:sldMk cId="1533087476" sldId="2146846006"/>
            <ac:spMk id="3" creationId="{05B46C07-C3C9-142F-8978-D53698D252F7}"/>
          </ac:spMkLst>
        </pc:spChg>
        <pc:spChg chg="mod">
          <ac:chgData name="Jason Wiese" userId="4bff8d5b-7de6-4655-b397-69b0afc81113" providerId="ADAL" clId="{98E40780-33AE-4793-8D10-E95E4FC500B6}" dt="2023-02-22T05:17:21.451" v="1053" actId="14100"/>
          <ac:spMkLst>
            <pc:docMk/>
            <pc:sldMk cId="1533087476" sldId="2146846006"/>
            <ac:spMk id="8" creationId="{8367910C-6519-1AA1-A55B-F794BC52C7A0}"/>
          </ac:spMkLst>
        </pc:spChg>
        <pc:spChg chg="add mod ord">
          <ac:chgData name="Jason Wiese" userId="4bff8d5b-7de6-4655-b397-69b0afc81113" providerId="ADAL" clId="{98E40780-33AE-4793-8D10-E95E4FC500B6}" dt="2023-02-22T05:20:25.302" v="1063" actId="1076"/>
          <ac:spMkLst>
            <pc:docMk/>
            <pc:sldMk cId="1533087476" sldId="2146846006"/>
            <ac:spMk id="10" creationId="{37EBA1F8-EF54-5881-8382-0C7BC2A76DE3}"/>
          </ac:spMkLst>
        </pc:spChg>
        <pc:spChg chg="add mod ord">
          <ac:chgData name="Jason Wiese" userId="4bff8d5b-7de6-4655-b397-69b0afc81113" providerId="ADAL" clId="{98E40780-33AE-4793-8D10-E95E4FC500B6}" dt="2023-02-22T05:20:05.249" v="1058" actId="167"/>
          <ac:spMkLst>
            <pc:docMk/>
            <pc:sldMk cId="1533087476" sldId="2146846006"/>
            <ac:spMk id="11" creationId="{14D90F7B-9D5B-1C45-2A3C-CFED27CB7543}"/>
          </ac:spMkLst>
        </pc:spChg>
        <pc:spChg chg="add mod">
          <ac:chgData name="Jason Wiese" userId="4bff8d5b-7de6-4655-b397-69b0afc81113" providerId="ADAL" clId="{98E40780-33AE-4793-8D10-E95E4FC500B6}" dt="2023-02-22T05:21:23.902" v="1065" actId="1076"/>
          <ac:spMkLst>
            <pc:docMk/>
            <pc:sldMk cId="1533087476" sldId="2146846006"/>
            <ac:spMk id="13" creationId="{6A487328-29B0-3926-D013-F6D70223FF4B}"/>
          </ac:spMkLst>
        </pc:spChg>
        <pc:picChg chg="add mod">
          <ac:chgData name="Jason Wiese" userId="4bff8d5b-7de6-4655-b397-69b0afc81113" providerId="ADAL" clId="{98E40780-33AE-4793-8D10-E95E4FC500B6}" dt="2023-02-22T05:48:41.477" v="1347" actId="1076"/>
          <ac:picMkLst>
            <pc:docMk/>
            <pc:sldMk cId="1533087476" sldId="2146846006"/>
            <ac:picMk id="15" creationId="{69B75877-5BCB-8913-418D-F8888D8FFA77}"/>
          </ac:picMkLst>
        </pc:picChg>
      </pc:sldChg>
      <pc:sldChg chg="modSp mod">
        <pc:chgData name="Jason Wiese" userId="4bff8d5b-7de6-4655-b397-69b0afc81113" providerId="ADAL" clId="{98E40780-33AE-4793-8D10-E95E4FC500B6}" dt="2023-02-22T05:48:24.723" v="1343" actId="14100"/>
        <pc:sldMkLst>
          <pc:docMk/>
          <pc:sldMk cId="3262760456" sldId="2146846007"/>
        </pc:sldMkLst>
        <pc:spChg chg="mod">
          <ac:chgData name="Jason Wiese" userId="4bff8d5b-7de6-4655-b397-69b0afc81113" providerId="ADAL" clId="{98E40780-33AE-4793-8D10-E95E4FC500B6}" dt="2023-02-22T05:48:24.723" v="1343" actId="14100"/>
          <ac:spMkLst>
            <pc:docMk/>
            <pc:sldMk cId="3262760456" sldId="2146846007"/>
            <ac:spMk id="8" creationId="{C668DCDF-798E-678B-8C05-832A84D2C8E0}"/>
          </ac:spMkLst>
        </pc:spChg>
        <pc:spChg chg="mod">
          <ac:chgData name="Jason Wiese" userId="4bff8d5b-7de6-4655-b397-69b0afc81113" providerId="ADAL" clId="{98E40780-33AE-4793-8D10-E95E4FC500B6}" dt="2023-02-22T05:30:17.228" v="1157" actId="20577"/>
          <ac:spMkLst>
            <pc:docMk/>
            <pc:sldMk cId="3262760456" sldId="2146846007"/>
            <ac:spMk id="10" creationId="{50C24C5A-7884-A5A0-A000-DEDA78A983CD}"/>
          </ac:spMkLst>
        </pc:spChg>
      </pc:sldChg>
      <pc:sldChg chg="modSp mod">
        <pc:chgData name="Jason Wiese" userId="4bff8d5b-7de6-4655-b397-69b0afc81113" providerId="ADAL" clId="{98E40780-33AE-4793-8D10-E95E4FC500B6}" dt="2023-02-22T05:34:44.745" v="1328" actId="6549"/>
        <pc:sldMkLst>
          <pc:docMk/>
          <pc:sldMk cId="3071562" sldId="2146846009"/>
        </pc:sldMkLst>
        <pc:spChg chg="mod">
          <ac:chgData name="Jason Wiese" userId="4bff8d5b-7de6-4655-b397-69b0afc81113" providerId="ADAL" clId="{98E40780-33AE-4793-8D10-E95E4FC500B6}" dt="2023-02-22T05:34:44.745" v="1328" actId="6549"/>
          <ac:spMkLst>
            <pc:docMk/>
            <pc:sldMk cId="3071562" sldId="2146846009"/>
            <ac:spMk id="8" creationId="{6045F033-C825-4A8F-6499-055328567AA7}"/>
          </ac:spMkLst>
        </pc:spChg>
      </pc:sldChg>
      <pc:sldChg chg="modSp mod">
        <pc:chgData name="Jason Wiese" userId="4bff8d5b-7de6-4655-b397-69b0afc81113" providerId="ADAL" clId="{98E40780-33AE-4793-8D10-E95E4FC500B6}" dt="2023-02-22T05:33:29.412" v="1184" actId="1076"/>
        <pc:sldMkLst>
          <pc:docMk/>
          <pc:sldMk cId="3064579282" sldId="2146846010"/>
        </pc:sldMkLst>
        <pc:spChg chg="mod">
          <ac:chgData name="Jason Wiese" userId="4bff8d5b-7de6-4655-b397-69b0afc81113" providerId="ADAL" clId="{98E40780-33AE-4793-8D10-E95E4FC500B6}" dt="2023-02-22T05:33:29.412" v="1184" actId="1076"/>
          <ac:spMkLst>
            <pc:docMk/>
            <pc:sldMk cId="3064579282" sldId="2146846010"/>
            <ac:spMk id="8" creationId="{96A3B3DB-7194-BD92-DC79-19BF54CD1212}"/>
          </ac:spMkLst>
        </pc:spChg>
      </pc:sldChg>
      <pc:sldChg chg="modSp mod">
        <pc:chgData name="Jason Wiese" userId="4bff8d5b-7de6-4655-b397-69b0afc81113" providerId="ADAL" clId="{98E40780-33AE-4793-8D10-E95E4FC500B6}" dt="2023-02-22T05:45:51.219" v="1332" actId="20577"/>
        <pc:sldMkLst>
          <pc:docMk/>
          <pc:sldMk cId="1811932297" sldId="2146846011"/>
        </pc:sldMkLst>
        <pc:spChg chg="mod">
          <ac:chgData name="Jason Wiese" userId="4bff8d5b-7de6-4655-b397-69b0afc81113" providerId="ADAL" clId="{98E40780-33AE-4793-8D10-E95E4FC500B6}" dt="2023-02-22T05:45:51.219" v="1332" actId="20577"/>
          <ac:spMkLst>
            <pc:docMk/>
            <pc:sldMk cId="1811932297" sldId="2146846011"/>
            <ac:spMk id="8" creationId="{05A85D6F-D544-7B1F-C533-F4235BC11AAB}"/>
          </ac:spMkLst>
        </pc:spChg>
      </pc:sldChg>
      <pc:sldChg chg="modSp mod">
        <pc:chgData name="Jason Wiese" userId="4bff8d5b-7de6-4655-b397-69b0afc81113" providerId="ADAL" clId="{98E40780-33AE-4793-8D10-E95E4FC500B6}" dt="2023-02-22T05:47:03.743" v="1341" actId="20577"/>
        <pc:sldMkLst>
          <pc:docMk/>
          <pc:sldMk cId="2576914759" sldId="2146846012"/>
        </pc:sldMkLst>
        <pc:spChg chg="mod">
          <ac:chgData name="Jason Wiese" userId="4bff8d5b-7de6-4655-b397-69b0afc81113" providerId="ADAL" clId="{98E40780-33AE-4793-8D10-E95E4FC500B6}" dt="2023-02-22T05:47:03.743" v="1341" actId="20577"/>
          <ac:spMkLst>
            <pc:docMk/>
            <pc:sldMk cId="2576914759" sldId="2146846012"/>
            <ac:spMk id="8" creationId="{B55826C4-3DF0-5C17-974F-9EAF5F36BDC4}"/>
          </ac:spMkLst>
        </pc:spChg>
      </pc:sldChg>
      <pc:sldChg chg="modSp mod ord">
        <pc:chgData name="Jason Wiese" userId="4bff8d5b-7de6-4655-b397-69b0afc81113" providerId="ADAL" clId="{98E40780-33AE-4793-8D10-E95E4FC500B6}" dt="2023-02-22T05:47:49.725" v="1342" actId="208"/>
        <pc:sldMkLst>
          <pc:docMk/>
          <pc:sldMk cId="913423525" sldId="2146846013"/>
        </pc:sldMkLst>
        <pc:picChg chg="mod">
          <ac:chgData name="Jason Wiese" userId="4bff8d5b-7de6-4655-b397-69b0afc81113" providerId="ADAL" clId="{98E40780-33AE-4793-8D10-E95E4FC500B6}" dt="2023-02-22T05:47:49.725" v="1342" actId="208"/>
          <ac:picMkLst>
            <pc:docMk/>
            <pc:sldMk cId="913423525" sldId="2146846013"/>
            <ac:picMk id="7" creationId="{CA9C6627-35F3-2FA8-6CA3-3D3434E6493D}"/>
          </ac:picMkLst>
        </pc:picChg>
      </pc:sldChg>
      <pc:sldChg chg="del">
        <pc:chgData name="Jason Wiese" userId="4bff8d5b-7de6-4655-b397-69b0afc81113" providerId="ADAL" clId="{98E40780-33AE-4793-8D10-E95E4FC500B6}" dt="2023-02-22T05:31:21.405" v="1178" actId="47"/>
        <pc:sldMkLst>
          <pc:docMk/>
          <pc:sldMk cId="2566228194" sldId="2146846015"/>
        </pc:sldMkLst>
      </pc:sldChg>
    </pc:docChg>
  </pc:docChgLst>
  <pc:docChgLst>
    <pc:chgData name="karolinaG@thevab.com" userId="c1c08796-a0be-47c6-af52-5d31fd96ec50" providerId="ADAL" clId="{D7A2272A-D0AD-4FF8-90BA-5757A0E42A42}"/>
    <pc:docChg chg="undo redo custSel modSld">
      <pc:chgData name="karolinaG@thevab.com" userId="c1c08796-a0be-47c6-af52-5d31fd96ec50" providerId="ADAL" clId="{D7A2272A-D0AD-4FF8-90BA-5757A0E42A42}" dt="2023-03-17T19:15:07.239" v="710" actId="1037"/>
      <pc:docMkLst>
        <pc:docMk/>
      </pc:docMkLst>
      <pc:sldChg chg="addSp delSp modSp mod">
        <pc:chgData name="karolinaG@thevab.com" userId="c1c08796-a0be-47c6-af52-5d31fd96ec50" providerId="ADAL" clId="{D7A2272A-D0AD-4FF8-90BA-5757A0E42A42}" dt="2023-03-17T18:33:48.134" v="429" actId="14100"/>
        <pc:sldMkLst>
          <pc:docMk/>
          <pc:sldMk cId="2318162372" sldId="2144328266"/>
        </pc:sldMkLst>
        <pc:spChg chg="del">
          <ac:chgData name="karolinaG@thevab.com" userId="c1c08796-a0be-47c6-af52-5d31fd96ec50" providerId="ADAL" clId="{D7A2272A-D0AD-4FF8-90BA-5757A0E42A42}" dt="2023-03-17T18:30:10.015" v="270" actId="478"/>
          <ac:spMkLst>
            <pc:docMk/>
            <pc:sldMk cId="2318162372" sldId="2144328266"/>
            <ac:spMk id="3" creationId="{F0C8E54E-514D-5CCF-51A0-D9FF05E196F4}"/>
          </ac:spMkLst>
        </pc:spChg>
        <pc:spChg chg="add del mod">
          <ac:chgData name="karolinaG@thevab.com" userId="c1c08796-a0be-47c6-af52-5d31fd96ec50" providerId="ADAL" clId="{D7A2272A-D0AD-4FF8-90BA-5757A0E42A42}" dt="2023-03-17T18:32:44.529" v="329" actId="478"/>
          <ac:spMkLst>
            <pc:docMk/>
            <pc:sldMk cId="2318162372" sldId="2144328266"/>
            <ac:spMk id="4" creationId="{6403406A-D2DB-B3F0-F46A-2CF77FA9400E}"/>
          </ac:spMkLst>
        </pc:spChg>
        <pc:spChg chg="mod">
          <ac:chgData name="karolinaG@thevab.com" userId="c1c08796-a0be-47c6-af52-5d31fd96ec50" providerId="ADAL" clId="{D7A2272A-D0AD-4FF8-90BA-5757A0E42A42}" dt="2023-03-17T18:32:50.646" v="331" actId="1076"/>
          <ac:spMkLst>
            <pc:docMk/>
            <pc:sldMk cId="2318162372" sldId="2144328266"/>
            <ac:spMk id="5" creationId="{235CDA54-C27A-8233-D89A-05ABDC23038C}"/>
          </ac:spMkLst>
        </pc:spChg>
        <pc:spChg chg="add mod">
          <ac:chgData name="karolinaG@thevab.com" userId="c1c08796-a0be-47c6-af52-5d31fd96ec50" providerId="ADAL" clId="{D7A2272A-D0AD-4FF8-90BA-5757A0E42A42}" dt="2023-03-17T18:32:40.374" v="328" actId="20577"/>
          <ac:spMkLst>
            <pc:docMk/>
            <pc:sldMk cId="2318162372" sldId="2144328266"/>
            <ac:spMk id="12" creationId="{59D3D218-95AB-EC07-6791-C7D9B9B327DE}"/>
          </ac:spMkLst>
        </pc:spChg>
        <pc:spChg chg="add mod">
          <ac:chgData name="karolinaG@thevab.com" userId="c1c08796-a0be-47c6-af52-5d31fd96ec50" providerId="ADAL" clId="{D7A2272A-D0AD-4FF8-90BA-5757A0E42A42}" dt="2023-03-17T18:33:48.134" v="429" actId="14100"/>
          <ac:spMkLst>
            <pc:docMk/>
            <pc:sldMk cId="2318162372" sldId="2144328266"/>
            <ac:spMk id="13" creationId="{F14A093C-B3B2-5D66-A3AD-51F7C611CFCD}"/>
          </ac:spMkLst>
        </pc:spChg>
        <pc:cxnChg chg="del">
          <ac:chgData name="karolinaG@thevab.com" userId="c1c08796-a0be-47c6-af52-5d31fd96ec50" providerId="ADAL" clId="{D7A2272A-D0AD-4FF8-90BA-5757A0E42A42}" dt="2023-03-17T18:30:10.015" v="270" actId="478"/>
          <ac:cxnSpMkLst>
            <pc:docMk/>
            <pc:sldMk cId="2318162372" sldId="2144328266"/>
            <ac:cxnSpMk id="2" creationId="{455E7C6A-FF4C-D691-25C1-4EABB82DB916}"/>
          </ac:cxnSpMkLst>
        </pc:cxnChg>
        <pc:cxnChg chg="add mod">
          <ac:chgData name="karolinaG@thevab.com" userId="c1c08796-a0be-47c6-af52-5d31fd96ec50" providerId="ADAL" clId="{D7A2272A-D0AD-4FF8-90BA-5757A0E42A42}" dt="2023-03-17T18:32:36.413" v="326"/>
          <ac:cxnSpMkLst>
            <pc:docMk/>
            <pc:sldMk cId="2318162372" sldId="2144328266"/>
            <ac:cxnSpMk id="7" creationId="{E093BA7D-537E-F28F-83C5-9907CB2B8960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13:20.582" v="52" actId="207"/>
        <pc:sldMkLst>
          <pc:docMk/>
          <pc:sldMk cId="558864302" sldId="2144328526"/>
        </pc:sldMkLst>
        <pc:spChg chg="del mod">
          <ac:chgData name="karolinaG@thevab.com" userId="c1c08796-a0be-47c6-af52-5d31fd96ec50" providerId="ADAL" clId="{D7A2272A-D0AD-4FF8-90BA-5757A0E42A42}" dt="2023-03-17T18:12:38.035" v="48" actId="478"/>
          <ac:spMkLst>
            <pc:docMk/>
            <pc:sldMk cId="558864302" sldId="2144328526"/>
            <ac:spMk id="4" creationId="{1BF894CE-5EB9-4BB3-F6C7-477E37F6A6AA}"/>
          </ac:spMkLst>
        </pc:spChg>
        <pc:spChg chg="add mod">
          <ac:chgData name="karolinaG@thevab.com" userId="c1c08796-a0be-47c6-af52-5d31fd96ec50" providerId="ADAL" clId="{D7A2272A-D0AD-4FF8-90BA-5757A0E42A42}" dt="2023-03-17T18:13:10.141" v="51" actId="207"/>
          <ac:spMkLst>
            <pc:docMk/>
            <pc:sldMk cId="558864302" sldId="2144328526"/>
            <ac:spMk id="8" creationId="{B0628A32-79F1-1DC0-6CCE-2923F9A00234}"/>
          </ac:spMkLst>
        </pc:spChg>
        <pc:spChg chg="add mod">
          <ac:chgData name="karolinaG@thevab.com" userId="c1c08796-a0be-47c6-af52-5d31fd96ec50" providerId="ADAL" clId="{D7A2272A-D0AD-4FF8-90BA-5757A0E42A42}" dt="2023-03-17T18:13:20.582" v="52" actId="207"/>
          <ac:spMkLst>
            <pc:docMk/>
            <pc:sldMk cId="558864302" sldId="2144328526"/>
            <ac:spMk id="10" creationId="{C89F8D95-5586-CAD1-A679-AEE20D1D6FF6}"/>
          </ac:spMkLst>
        </pc:spChg>
        <pc:spChg chg="add mod">
          <ac:chgData name="karolinaG@thevab.com" userId="c1c08796-a0be-47c6-af52-5d31fd96ec50" providerId="ADAL" clId="{D7A2272A-D0AD-4FF8-90BA-5757A0E42A42}" dt="2023-03-17T18:12:56.430" v="50" actId="207"/>
          <ac:spMkLst>
            <pc:docMk/>
            <pc:sldMk cId="558864302" sldId="2144328526"/>
            <ac:spMk id="11" creationId="{A4268E22-F3A2-9F23-3F34-4E9DF26093E3}"/>
          </ac:spMkLst>
        </pc:spChg>
        <pc:spChg chg="del">
          <ac:chgData name="karolinaG@thevab.com" userId="c1c08796-a0be-47c6-af52-5d31fd96ec50" providerId="ADAL" clId="{D7A2272A-D0AD-4FF8-90BA-5757A0E42A42}" dt="2023-03-17T18:11:38.681" v="41" actId="478"/>
          <ac:spMkLst>
            <pc:docMk/>
            <pc:sldMk cId="558864302" sldId="2144328526"/>
            <ac:spMk id="34" creationId="{397F8115-3C43-5A2B-C88E-1953D955DE71}"/>
          </ac:spMkLst>
        </pc:spChg>
        <pc:cxnChg chg="add mod">
          <ac:chgData name="karolinaG@thevab.com" userId="c1c08796-a0be-47c6-af52-5d31fd96ec50" providerId="ADAL" clId="{D7A2272A-D0AD-4FF8-90BA-5757A0E42A42}" dt="2023-03-17T18:11:39.439" v="42"/>
          <ac:cxnSpMkLst>
            <pc:docMk/>
            <pc:sldMk cId="558864302" sldId="2144328526"/>
            <ac:cxnSpMk id="3" creationId="{9E96DE17-2773-336E-D8BF-253D9951E6BF}"/>
          </ac:cxnSpMkLst>
        </pc:cxnChg>
        <pc:cxnChg chg="del">
          <ac:chgData name="karolinaG@thevab.com" userId="c1c08796-a0be-47c6-af52-5d31fd96ec50" providerId="ADAL" clId="{D7A2272A-D0AD-4FF8-90BA-5757A0E42A42}" dt="2023-03-17T18:11:38.681" v="41" actId="478"/>
          <ac:cxnSpMkLst>
            <pc:docMk/>
            <pc:sldMk cId="558864302" sldId="2144328526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14:24.428" v="62" actId="478"/>
        <pc:sldMkLst>
          <pc:docMk/>
          <pc:sldMk cId="3496019864" sldId="2146845999"/>
        </pc:sldMkLst>
        <pc:spChg chg="del mod">
          <ac:chgData name="karolinaG@thevab.com" userId="c1c08796-a0be-47c6-af52-5d31fd96ec50" providerId="ADAL" clId="{D7A2272A-D0AD-4FF8-90BA-5757A0E42A42}" dt="2023-03-17T18:14:24.428" v="62" actId="478"/>
          <ac:spMkLst>
            <pc:docMk/>
            <pc:sldMk cId="3496019864" sldId="2146845999"/>
            <ac:spMk id="4" creationId="{1BF894CE-5EB9-4BB3-F6C7-477E37F6A6AA}"/>
          </ac:spMkLst>
        </pc:spChg>
        <pc:spChg chg="mod">
          <ac:chgData name="karolinaG@thevab.com" userId="c1c08796-a0be-47c6-af52-5d31fd96ec50" providerId="ADAL" clId="{D7A2272A-D0AD-4FF8-90BA-5757A0E42A42}" dt="2023-03-17T18:14:21.824" v="61" actId="1076"/>
          <ac:spMkLst>
            <pc:docMk/>
            <pc:sldMk cId="3496019864" sldId="2146845999"/>
            <ac:spMk id="10" creationId="{0E298B9B-0A75-3EAD-EE2F-0E47F5F1877C}"/>
          </ac:spMkLst>
        </pc:spChg>
        <pc:spChg chg="add mod">
          <ac:chgData name="karolinaG@thevab.com" userId="c1c08796-a0be-47c6-af52-5d31fd96ec50" providerId="ADAL" clId="{D7A2272A-D0AD-4FF8-90BA-5757A0E42A42}" dt="2023-03-17T18:13:58.040" v="58" actId="20577"/>
          <ac:spMkLst>
            <pc:docMk/>
            <pc:sldMk cId="3496019864" sldId="2146845999"/>
            <ac:spMk id="12" creationId="{AFE5A66C-A8D2-BEB9-0F7B-751319C9A0F8}"/>
          </ac:spMkLst>
        </pc:spChg>
        <pc:spChg chg="add mod">
          <ac:chgData name="karolinaG@thevab.com" userId="c1c08796-a0be-47c6-af52-5d31fd96ec50" providerId="ADAL" clId="{D7A2272A-D0AD-4FF8-90BA-5757A0E42A42}" dt="2023-03-17T18:14:15.736" v="60"/>
          <ac:spMkLst>
            <pc:docMk/>
            <pc:sldMk cId="3496019864" sldId="2146845999"/>
            <ac:spMk id="15" creationId="{2CD8260C-6144-A71D-1CAD-F132EA861A44}"/>
          </ac:spMkLst>
        </pc:spChg>
        <pc:spChg chg="add mod">
          <ac:chgData name="karolinaG@thevab.com" userId="c1c08796-a0be-47c6-af52-5d31fd96ec50" providerId="ADAL" clId="{D7A2272A-D0AD-4FF8-90BA-5757A0E42A42}" dt="2023-03-17T18:14:09.041" v="59"/>
          <ac:spMkLst>
            <pc:docMk/>
            <pc:sldMk cId="3496019864" sldId="2146845999"/>
            <ac:spMk id="16" creationId="{EB54C0DA-4403-60BD-8090-187B9B87ABEF}"/>
          </ac:spMkLst>
        </pc:spChg>
        <pc:spChg chg="del">
          <ac:chgData name="karolinaG@thevab.com" userId="c1c08796-a0be-47c6-af52-5d31fd96ec50" providerId="ADAL" clId="{D7A2272A-D0AD-4FF8-90BA-5757A0E42A42}" dt="2023-03-17T18:13:48.864" v="55" actId="478"/>
          <ac:spMkLst>
            <pc:docMk/>
            <pc:sldMk cId="3496019864" sldId="2146845999"/>
            <ac:spMk id="34" creationId="{397F8115-3C43-5A2B-C88E-1953D955DE71}"/>
          </ac:spMkLst>
        </pc:spChg>
        <pc:cxnChg chg="add mod">
          <ac:chgData name="karolinaG@thevab.com" userId="c1c08796-a0be-47c6-af52-5d31fd96ec50" providerId="ADAL" clId="{D7A2272A-D0AD-4FF8-90BA-5757A0E42A42}" dt="2023-03-17T18:13:49.726" v="56"/>
          <ac:cxnSpMkLst>
            <pc:docMk/>
            <pc:sldMk cId="3496019864" sldId="2146845999"/>
            <ac:cxnSpMk id="8" creationId="{81702714-7618-BC7F-8B40-B6CA352A01AF}"/>
          </ac:cxnSpMkLst>
        </pc:cxnChg>
        <pc:cxnChg chg="del">
          <ac:chgData name="karolinaG@thevab.com" userId="c1c08796-a0be-47c6-af52-5d31fd96ec50" providerId="ADAL" clId="{D7A2272A-D0AD-4FF8-90BA-5757A0E42A42}" dt="2023-03-17T18:13:48.864" v="55" actId="478"/>
          <ac:cxnSpMkLst>
            <pc:docMk/>
            <pc:sldMk cId="3496019864" sldId="2146845999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16:30.442" v="91" actId="14100"/>
        <pc:sldMkLst>
          <pc:docMk/>
          <pc:sldMk cId="2048231972" sldId="2146846001"/>
        </pc:sldMkLst>
        <pc:spChg chg="mod">
          <ac:chgData name="karolinaG@thevab.com" userId="c1c08796-a0be-47c6-af52-5d31fd96ec50" providerId="ADAL" clId="{D7A2272A-D0AD-4FF8-90BA-5757A0E42A42}" dt="2023-03-17T18:15:49.632" v="83" actId="1076"/>
          <ac:spMkLst>
            <pc:docMk/>
            <pc:sldMk cId="2048231972" sldId="2146846001"/>
            <ac:spMk id="4" creationId="{1BF894CE-5EB9-4BB3-F6C7-477E37F6A6AA}"/>
          </ac:spMkLst>
        </pc:spChg>
        <pc:spChg chg="mod">
          <ac:chgData name="karolinaG@thevab.com" userId="c1c08796-a0be-47c6-af52-5d31fd96ec50" providerId="ADAL" clId="{D7A2272A-D0AD-4FF8-90BA-5757A0E42A42}" dt="2023-03-17T18:10:08.586" v="37" actId="207"/>
          <ac:spMkLst>
            <pc:docMk/>
            <pc:sldMk cId="2048231972" sldId="2146846001"/>
            <ac:spMk id="6" creationId="{31AC66B8-0DE7-D7F0-144E-0005D9B7A7A6}"/>
          </ac:spMkLst>
        </pc:spChg>
        <pc:spChg chg="mod">
          <ac:chgData name="karolinaG@thevab.com" userId="c1c08796-a0be-47c6-af52-5d31fd96ec50" providerId="ADAL" clId="{D7A2272A-D0AD-4FF8-90BA-5757A0E42A42}" dt="2023-03-17T18:09:00.063" v="28" actId="207"/>
          <ac:spMkLst>
            <pc:docMk/>
            <pc:sldMk cId="2048231972" sldId="2146846001"/>
            <ac:spMk id="7" creationId="{EE744BAB-AB10-145F-455F-F0FA3309E421}"/>
          </ac:spMkLst>
        </pc:spChg>
        <pc:spChg chg="mod">
          <ac:chgData name="karolinaG@thevab.com" userId="c1c08796-a0be-47c6-af52-5d31fd96ec50" providerId="ADAL" clId="{D7A2272A-D0AD-4FF8-90BA-5757A0E42A42}" dt="2023-03-17T18:10:01.685" v="36" actId="1076"/>
          <ac:spMkLst>
            <pc:docMk/>
            <pc:sldMk cId="2048231972" sldId="2146846001"/>
            <ac:spMk id="10" creationId="{EA633049-B145-AD14-AB56-9CE4E4882051}"/>
          </ac:spMkLst>
        </pc:spChg>
        <pc:spChg chg="add del">
          <ac:chgData name="karolinaG@thevab.com" userId="c1c08796-a0be-47c6-af52-5d31fd96ec50" providerId="ADAL" clId="{D7A2272A-D0AD-4FF8-90BA-5757A0E42A42}" dt="2023-03-17T18:15:31.036" v="77" actId="22"/>
          <ac:spMkLst>
            <pc:docMk/>
            <pc:sldMk cId="2048231972" sldId="2146846001"/>
            <ac:spMk id="12" creationId="{CA0955BE-1976-E678-7940-627FAFEFCEEE}"/>
          </ac:spMkLst>
        </pc:spChg>
        <pc:spChg chg="add del mod">
          <ac:chgData name="karolinaG@thevab.com" userId="c1c08796-a0be-47c6-af52-5d31fd96ec50" providerId="ADAL" clId="{D7A2272A-D0AD-4FF8-90BA-5757A0E42A42}" dt="2023-03-17T18:15:44.698" v="82" actId="478"/>
          <ac:spMkLst>
            <pc:docMk/>
            <pc:sldMk cId="2048231972" sldId="2146846001"/>
            <ac:spMk id="14" creationId="{08643682-698D-2CBE-9FA1-75D3ABCCD2B8}"/>
          </ac:spMkLst>
        </pc:spChg>
        <pc:spChg chg="mod">
          <ac:chgData name="karolinaG@thevab.com" userId="c1c08796-a0be-47c6-af52-5d31fd96ec50" providerId="ADAL" clId="{D7A2272A-D0AD-4FF8-90BA-5757A0E42A42}" dt="2023-03-17T18:08:42.204" v="26" actId="207"/>
          <ac:spMkLst>
            <pc:docMk/>
            <pc:sldMk cId="2048231972" sldId="2146846001"/>
            <ac:spMk id="17" creationId="{F38B1A54-72C8-2871-D4AD-A987B31F0004}"/>
          </ac:spMkLst>
        </pc:spChg>
        <pc:spChg chg="add mod">
          <ac:chgData name="karolinaG@thevab.com" userId="c1c08796-a0be-47c6-af52-5d31fd96ec50" providerId="ADAL" clId="{D7A2272A-D0AD-4FF8-90BA-5757A0E42A42}" dt="2023-03-17T18:15:41.805" v="80" actId="20577"/>
          <ac:spMkLst>
            <pc:docMk/>
            <pc:sldMk cId="2048231972" sldId="2146846001"/>
            <ac:spMk id="18" creationId="{A7AAA1D2-4CB6-6A8E-45FF-852207DA1CBE}"/>
          </ac:spMkLst>
        </pc:spChg>
        <pc:spChg chg="mod">
          <ac:chgData name="karolinaG@thevab.com" userId="c1c08796-a0be-47c6-af52-5d31fd96ec50" providerId="ADAL" clId="{D7A2272A-D0AD-4FF8-90BA-5757A0E42A42}" dt="2023-03-17T18:10:18.157" v="38" actId="207"/>
          <ac:spMkLst>
            <pc:docMk/>
            <pc:sldMk cId="2048231972" sldId="2146846001"/>
            <ac:spMk id="19" creationId="{42F7F802-B6E5-5978-527A-8DE01062C003}"/>
          </ac:spMkLst>
        </pc:spChg>
        <pc:spChg chg="add mod">
          <ac:chgData name="karolinaG@thevab.com" userId="c1c08796-a0be-47c6-af52-5d31fd96ec50" providerId="ADAL" clId="{D7A2272A-D0AD-4FF8-90BA-5757A0E42A42}" dt="2023-03-17T18:16:30.442" v="91" actId="14100"/>
          <ac:spMkLst>
            <pc:docMk/>
            <pc:sldMk cId="2048231972" sldId="2146846001"/>
            <ac:spMk id="21" creationId="{E2AC76BF-A386-30FE-6051-5CB729D58E33}"/>
          </ac:spMkLst>
        </pc:spChg>
        <pc:spChg chg="del">
          <ac:chgData name="karolinaG@thevab.com" userId="c1c08796-a0be-47c6-af52-5d31fd96ec50" providerId="ADAL" clId="{D7A2272A-D0AD-4FF8-90BA-5757A0E42A42}" dt="2023-03-17T18:15:29.195" v="75" actId="478"/>
          <ac:spMkLst>
            <pc:docMk/>
            <pc:sldMk cId="2048231972" sldId="2146846001"/>
            <ac:spMk id="34" creationId="{397F8115-3C43-5A2B-C88E-1953D955DE71}"/>
          </ac:spMkLst>
        </pc:spChg>
        <pc:picChg chg="mod modCrop">
          <ac:chgData name="karolinaG@thevab.com" userId="c1c08796-a0be-47c6-af52-5d31fd96ec50" providerId="ADAL" clId="{D7A2272A-D0AD-4FF8-90BA-5757A0E42A42}" dt="2023-03-17T18:09:54.747" v="35" actId="732"/>
          <ac:picMkLst>
            <pc:docMk/>
            <pc:sldMk cId="2048231972" sldId="2146846001"/>
            <ac:picMk id="20" creationId="{F97C92B8-D8C9-5C46-4954-D0403BD32434}"/>
          </ac:picMkLst>
        </pc:picChg>
        <pc:cxnChg chg="add mod">
          <ac:chgData name="karolinaG@thevab.com" userId="c1c08796-a0be-47c6-af52-5d31fd96ec50" providerId="ADAL" clId="{D7A2272A-D0AD-4FF8-90BA-5757A0E42A42}" dt="2023-03-17T18:15:38.269" v="78"/>
          <ac:cxnSpMkLst>
            <pc:docMk/>
            <pc:sldMk cId="2048231972" sldId="2146846001"/>
            <ac:cxnSpMk id="16" creationId="{DA1A10AB-D57F-B78D-AB2D-79622D14EC50}"/>
          </ac:cxnSpMkLst>
        </pc:cxnChg>
        <pc:cxnChg chg="del">
          <ac:chgData name="karolinaG@thevab.com" userId="c1c08796-a0be-47c6-af52-5d31fd96ec50" providerId="ADAL" clId="{D7A2272A-D0AD-4FF8-90BA-5757A0E42A42}" dt="2023-03-17T18:15:29.195" v="75" actId="478"/>
          <ac:cxnSpMkLst>
            <pc:docMk/>
            <pc:sldMk cId="2048231972" sldId="2146846001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16:44.184" v="96" actId="20577"/>
        <pc:sldMkLst>
          <pc:docMk/>
          <pc:sldMk cId="568629665" sldId="2146846002"/>
        </pc:sldMkLst>
        <pc:spChg chg="add del mod">
          <ac:chgData name="karolinaG@thevab.com" userId="c1c08796-a0be-47c6-af52-5d31fd96ec50" providerId="ADAL" clId="{D7A2272A-D0AD-4FF8-90BA-5757A0E42A42}" dt="2023-03-17T18:16:25.900" v="88"/>
          <ac:spMkLst>
            <pc:docMk/>
            <pc:sldMk cId="568629665" sldId="2146846002"/>
            <ac:spMk id="3" creationId="{D263A393-622C-C66A-117D-907DC3CF73DA}"/>
          </ac:spMkLst>
        </pc:spChg>
        <pc:spChg chg="add del mod">
          <ac:chgData name="karolinaG@thevab.com" userId="c1c08796-a0be-47c6-af52-5d31fd96ec50" providerId="ADAL" clId="{D7A2272A-D0AD-4FF8-90BA-5757A0E42A42}" dt="2023-03-17T18:16:34.114" v="92" actId="1076"/>
          <ac:spMkLst>
            <pc:docMk/>
            <pc:sldMk cId="568629665" sldId="2146846002"/>
            <ac:spMk id="4" creationId="{1BF894CE-5EB9-4BB3-F6C7-477E37F6A6AA}"/>
          </ac:spMkLst>
        </pc:spChg>
        <pc:spChg chg="add del mod">
          <ac:chgData name="karolinaG@thevab.com" userId="c1c08796-a0be-47c6-af52-5d31fd96ec50" providerId="ADAL" clId="{D7A2272A-D0AD-4FF8-90BA-5757A0E42A42}" dt="2023-03-17T18:16:25.900" v="88"/>
          <ac:spMkLst>
            <pc:docMk/>
            <pc:sldMk cId="568629665" sldId="2146846002"/>
            <ac:spMk id="13" creationId="{7DCD019D-898A-8534-F162-E6277879ED58}"/>
          </ac:spMkLst>
        </pc:spChg>
        <pc:spChg chg="add del mod">
          <ac:chgData name="karolinaG@thevab.com" userId="c1c08796-a0be-47c6-af52-5d31fd96ec50" providerId="ADAL" clId="{D7A2272A-D0AD-4FF8-90BA-5757A0E42A42}" dt="2023-03-17T18:16:25.900" v="88"/>
          <ac:spMkLst>
            <pc:docMk/>
            <pc:sldMk cId="568629665" sldId="2146846002"/>
            <ac:spMk id="19" creationId="{3AFDDA67-D011-EAC6-5BDE-B996AABC9A49}"/>
          </ac:spMkLst>
        </pc:spChg>
        <pc:spChg chg="add mod">
          <ac:chgData name="karolinaG@thevab.com" userId="c1c08796-a0be-47c6-af52-5d31fd96ec50" providerId="ADAL" clId="{D7A2272A-D0AD-4FF8-90BA-5757A0E42A42}" dt="2023-03-17T18:16:36.225" v="94"/>
          <ac:spMkLst>
            <pc:docMk/>
            <pc:sldMk cId="568629665" sldId="2146846002"/>
            <ac:spMk id="20" creationId="{D759E826-2616-8529-D9EA-4C49B8931184}"/>
          </ac:spMkLst>
        </pc:spChg>
        <pc:spChg chg="add mod">
          <ac:chgData name="karolinaG@thevab.com" userId="c1c08796-a0be-47c6-af52-5d31fd96ec50" providerId="ADAL" clId="{D7A2272A-D0AD-4FF8-90BA-5757A0E42A42}" dt="2023-03-17T18:16:44.184" v="96" actId="20577"/>
          <ac:spMkLst>
            <pc:docMk/>
            <pc:sldMk cId="568629665" sldId="2146846002"/>
            <ac:spMk id="23" creationId="{D4F0A156-D2FB-C81F-9E0C-FAD6CDFB333C}"/>
          </ac:spMkLst>
        </pc:spChg>
        <pc:spChg chg="add mod">
          <ac:chgData name="karolinaG@thevab.com" userId="c1c08796-a0be-47c6-af52-5d31fd96ec50" providerId="ADAL" clId="{D7A2272A-D0AD-4FF8-90BA-5757A0E42A42}" dt="2023-03-17T18:16:36.225" v="94"/>
          <ac:spMkLst>
            <pc:docMk/>
            <pc:sldMk cId="568629665" sldId="2146846002"/>
            <ac:spMk id="24" creationId="{DD0F6E15-5CD3-4287-E82B-FEB3058AE1FD}"/>
          </ac:spMkLst>
        </pc:spChg>
        <pc:spChg chg="add del">
          <ac:chgData name="karolinaG@thevab.com" userId="c1c08796-a0be-47c6-af52-5d31fd96ec50" providerId="ADAL" clId="{D7A2272A-D0AD-4FF8-90BA-5757A0E42A42}" dt="2023-03-17T18:16:35.821" v="93" actId="478"/>
          <ac:spMkLst>
            <pc:docMk/>
            <pc:sldMk cId="568629665" sldId="2146846002"/>
            <ac:spMk id="34" creationId="{397F8115-3C43-5A2B-C88E-1953D955DE71}"/>
          </ac:spMkLst>
        </pc:spChg>
        <pc:cxnChg chg="add del mod">
          <ac:chgData name="karolinaG@thevab.com" userId="c1c08796-a0be-47c6-af52-5d31fd96ec50" providerId="ADAL" clId="{D7A2272A-D0AD-4FF8-90BA-5757A0E42A42}" dt="2023-03-17T18:16:25.900" v="88"/>
          <ac:cxnSpMkLst>
            <pc:docMk/>
            <pc:sldMk cId="568629665" sldId="2146846002"/>
            <ac:cxnSpMk id="12" creationId="{894ABD39-F545-37FC-841E-C146BFDCF102}"/>
          </ac:cxnSpMkLst>
        </pc:cxnChg>
        <pc:cxnChg chg="add mod">
          <ac:chgData name="karolinaG@thevab.com" userId="c1c08796-a0be-47c6-af52-5d31fd96ec50" providerId="ADAL" clId="{D7A2272A-D0AD-4FF8-90BA-5757A0E42A42}" dt="2023-03-17T18:16:36.225" v="94"/>
          <ac:cxnSpMkLst>
            <pc:docMk/>
            <pc:sldMk cId="568629665" sldId="2146846002"/>
            <ac:cxnSpMk id="21" creationId="{A69C9DE4-AABB-7112-2217-EAA9F07D886F}"/>
          </ac:cxnSpMkLst>
        </pc:cxnChg>
        <pc:cxnChg chg="add del">
          <ac:chgData name="karolinaG@thevab.com" userId="c1c08796-a0be-47c6-af52-5d31fd96ec50" providerId="ADAL" clId="{D7A2272A-D0AD-4FF8-90BA-5757A0E42A42}" dt="2023-03-17T18:16:35.821" v="93" actId="478"/>
          <ac:cxnSpMkLst>
            <pc:docMk/>
            <pc:sldMk cId="568629665" sldId="2146846002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17:32.184" v="110" actId="14100"/>
        <pc:sldMkLst>
          <pc:docMk/>
          <pc:sldMk cId="3096336656" sldId="2146846003"/>
        </pc:sldMkLst>
        <pc:spChg chg="mod">
          <ac:chgData name="karolinaG@thevab.com" userId="c1c08796-a0be-47c6-af52-5d31fd96ec50" providerId="ADAL" clId="{D7A2272A-D0AD-4FF8-90BA-5757A0E42A42}" dt="2023-03-17T18:17:21.685" v="108" actId="1076"/>
          <ac:spMkLst>
            <pc:docMk/>
            <pc:sldMk cId="3096336656" sldId="2146846003"/>
            <ac:spMk id="4" creationId="{1BF894CE-5EB9-4BB3-F6C7-477E37F6A6AA}"/>
          </ac:spMkLst>
        </pc:spChg>
        <pc:spChg chg="add del mod">
          <ac:chgData name="karolinaG@thevab.com" userId="c1c08796-a0be-47c6-af52-5d31fd96ec50" providerId="ADAL" clId="{D7A2272A-D0AD-4FF8-90BA-5757A0E42A42}" dt="2023-03-17T18:17:18.179" v="107" actId="478"/>
          <ac:spMkLst>
            <pc:docMk/>
            <pc:sldMk cId="3096336656" sldId="2146846003"/>
            <ac:spMk id="8" creationId="{3282F680-3B48-4E7F-774F-657D2589178C}"/>
          </ac:spMkLst>
        </pc:spChg>
        <pc:spChg chg="mod">
          <ac:chgData name="karolinaG@thevab.com" userId="c1c08796-a0be-47c6-af52-5d31fd96ec50" providerId="ADAL" clId="{D7A2272A-D0AD-4FF8-90BA-5757A0E42A42}" dt="2023-03-17T18:17:11.233" v="104" actId="1076"/>
          <ac:spMkLst>
            <pc:docMk/>
            <pc:sldMk cId="3096336656" sldId="2146846003"/>
            <ac:spMk id="11" creationId="{E12E06C5-CE95-867E-3789-B2DE1F4DF65A}"/>
          </ac:spMkLst>
        </pc:spChg>
        <pc:spChg chg="add mod">
          <ac:chgData name="karolinaG@thevab.com" userId="c1c08796-a0be-47c6-af52-5d31fd96ec50" providerId="ADAL" clId="{D7A2272A-D0AD-4FF8-90BA-5757A0E42A42}" dt="2023-03-17T18:17:15.047" v="106" actId="20577"/>
          <ac:spMkLst>
            <pc:docMk/>
            <pc:sldMk cId="3096336656" sldId="2146846003"/>
            <ac:spMk id="12" creationId="{833BBFB9-CE77-0332-BC67-1A5F088A9BB8}"/>
          </ac:spMkLst>
        </pc:spChg>
        <pc:spChg chg="add mod">
          <ac:chgData name="karolinaG@thevab.com" userId="c1c08796-a0be-47c6-af52-5d31fd96ec50" providerId="ADAL" clId="{D7A2272A-D0AD-4FF8-90BA-5757A0E42A42}" dt="2023-03-17T18:17:32.184" v="110" actId="14100"/>
          <ac:spMkLst>
            <pc:docMk/>
            <pc:sldMk cId="3096336656" sldId="2146846003"/>
            <ac:spMk id="13" creationId="{BB3C7269-BF65-6C87-86D1-D3B700ADAE40}"/>
          </ac:spMkLst>
        </pc:spChg>
        <pc:spChg chg="del mod">
          <ac:chgData name="karolinaG@thevab.com" userId="c1c08796-a0be-47c6-af52-5d31fd96ec50" providerId="ADAL" clId="{D7A2272A-D0AD-4FF8-90BA-5757A0E42A42}" dt="2023-03-17T18:17:08.337" v="102" actId="478"/>
          <ac:spMkLst>
            <pc:docMk/>
            <pc:sldMk cId="3096336656" sldId="2146846003"/>
            <ac:spMk id="34" creationId="{397F8115-3C43-5A2B-C88E-1953D955DE71}"/>
          </ac:spMkLst>
        </pc:spChg>
        <pc:cxnChg chg="add mod">
          <ac:chgData name="karolinaG@thevab.com" userId="c1c08796-a0be-47c6-af52-5d31fd96ec50" providerId="ADAL" clId="{D7A2272A-D0AD-4FF8-90BA-5757A0E42A42}" dt="2023-03-17T18:17:08.673" v="103"/>
          <ac:cxnSpMkLst>
            <pc:docMk/>
            <pc:sldMk cId="3096336656" sldId="2146846003"/>
            <ac:cxnSpMk id="10" creationId="{5F2DAE57-1DCB-DBA5-8714-C7A916474377}"/>
          </ac:cxnSpMkLst>
        </pc:cxnChg>
        <pc:cxnChg chg="del">
          <ac:chgData name="karolinaG@thevab.com" userId="c1c08796-a0be-47c6-af52-5d31fd96ec50" providerId="ADAL" clId="{D7A2272A-D0AD-4FF8-90BA-5757A0E42A42}" dt="2023-03-17T18:17:08.337" v="102" actId="478"/>
          <ac:cxnSpMkLst>
            <pc:docMk/>
            <pc:sldMk cId="3096336656" sldId="2146846003"/>
            <ac:cxnSpMk id="22" creationId="{7DD48CC8-EE90-6FDD-8B5F-BA6D08939AE1}"/>
          </ac:cxnSpMkLst>
        </pc:cxnChg>
      </pc:sldChg>
      <pc:sldChg chg="addSp delSp modSp mod modCm">
        <pc:chgData name="karolinaG@thevab.com" userId="c1c08796-a0be-47c6-af52-5d31fd96ec50" providerId="ADAL" clId="{D7A2272A-D0AD-4FF8-90BA-5757A0E42A42}" dt="2023-03-17T18:18:19.524" v="123" actId="14100"/>
        <pc:sldMkLst>
          <pc:docMk/>
          <pc:sldMk cId="3710694608" sldId="2146846004"/>
        </pc:sldMkLst>
        <pc:spChg chg="mod">
          <ac:chgData name="karolinaG@thevab.com" userId="c1c08796-a0be-47c6-af52-5d31fd96ec50" providerId="ADAL" clId="{D7A2272A-D0AD-4FF8-90BA-5757A0E42A42}" dt="2023-03-17T18:18:09.321" v="121" actId="1076"/>
          <ac:spMkLst>
            <pc:docMk/>
            <pc:sldMk cId="3710694608" sldId="2146846004"/>
            <ac:spMk id="4" creationId="{1BF894CE-5EB9-4BB3-F6C7-477E37F6A6AA}"/>
          </ac:spMkLst>
        </pc:spChg>
        <pc:spChg chg="add del">
          <ac:chgData name="karolinaG@thevab.com" userId="c1c08796-a0be-47c6-af52-5d31fd96ec50" providerId="ADAL" clId="{D7A2272A-D0AD-4FF8-90BA-5757A0E42A42}" dt="2023-03-17T18:17:48.590" v="114" actId="22"/>
          <ac:spMkLst>
            <pc:docMk/>
            <pc:sldMk cId="3710694608" sldId="2146846004"/>
            <ac:spMk id="23" creationId="{B47B5611-F371-1E24-FA75-0C9DD2F3B3D9}"/>
          </ac:spMkLst>
        </pc:spChg>
        <pc:spChg chg="add del mod">
          <ac:chgData name="karolinaG@thevab.com" userId="c1c08796-a0be-47c6-af52-5d31fd96ec50" providerId="ADAL" clId="{D7A2272A-D0AD-4FF8-90BA-5757A0E42A42}" dt="2023-03-17T18:18:05.595" v="120" actId="478"/>
          <ac:spMkLst>
            <pc:docMk/>
            <pc:sldMk cId="3710694608" sldId="2146846004"/>
            <ac:spMk id="24" creationId="{3E50AFA6-943C-05F0-BB19-A270C462C47C}"/>
          </ac:spMkLst>
        </pc:spChg>
        <pc:spChg chg="add del mod">
          <ac:chgData name="karolinaG@thevab.com" userId="c1c08796-a0be-47c6-af52-5d31fd96ec50" providerId="ADAL" clId="{D7A2272A-D0AD-4FF8-90BA-5757A0E42A42}" dt="2023-03-17T18:18:02.608" v="119" actId="20577"/>
          <ac:spMkLst>
            <pc:docMk/>
            <pc:sldMk cId="3710694608" sldId="2146846004"/>
            <ac:spMk id="26" creationId="{247B0A7B-219F-8C7A-008F-89417EF0BDC8}"/>
          </ac:spMkLst>
        </pc:spChg>
        <pc:spChg chg="add del mod">
          <ac:chgData name="karolinaG@thevab.com" userId="c1c08796-a0be-47c6-af52-5d31fd96ec50" providerId="ADAL" clId="{D7A2272A-D0AD-4FF8-90BA-5757A0E42A42}" dt="2023-03-17T18:18:19.524" v="123" actId="14100"/>
          <ac:spMkLst>
            <pc:docMk/>
            <pc:sldMk cId="3710694608" sldId="2146846004"/>
            <ac:spMk id="27" creationId="{16409A67-56EA-0AF5-21B1-3639490371B3}"/>
          </ac:spMkLst>
        </pc:spChg>
        <pc:spChg chg="del">
          <ac:chgData name="karolinaG@thevab.com" userId="c1c08796-a0be-47c6-af52-5d31fd96ec50" providerId="ADAL" clId="{D7A2272A-D0AD-4FF8-90BA-5757A0E42A42}" dt="2023-03-17T18:17:46.752" v="112" actId="478"/>
          <ac:spMkLst>
            <pc:docMk/>
            <pc:sldMk cId="3710694608" sldId="2146846004"/>
            <ac:spMk id="34" creationId="{397F8115-3C43-5A2B-C88E-1953D955DE71}"/>
          </ac:spMkLst>
        </pc:spChg>
        <pc:cxnChg chg="del">
          <ac:chgData name="karolinaG@thevab.com" userId="c1c08796-a0be-47c6-af52-5d31fd96ec50" providerId="ADAL" clId="{D7A2272A-D0AD-4FF8-90BA-5757A0E42A42}" dt="2023-03-17T18:17:46.752" v="112" actId="478"/>
          <ac:cxnSpMkLst>
            <pc:docMk/>
            <pc:sldMk cId="3710694608" sldId="2146846004"/>
            <ac:cxnSpMk id="22" creationId="{7DD48CC8-EE90-6FDD-8B5F-BA6D08939AE1}"/>
          </ac:cxnSpMkLst>
        </pc:cxnChg>
        <pc:cxnChg chg="add del mod">
          <ac:chgData name="karolinaG@thevab.com" userId="c1c08796-a0be-47c6-af52-5d31fd96ec50" providerId="ADAL" clId="{D7A2272A-D0AD-4FF8-90BA-5757A0E42A42}" dt="2023-03-17T18:17:59.386" v="117" actId="478"/>
          <ac:cxnSpMkLst>
            <pc:docMk/>
            <pc:sldMk cId="3710694608" sldId="2146846004"/>
            <ac:cxnSpMk id="25" creationId="{6FA188A8-B004-EECC-E3E6-27EDD5F85EA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G@thevab.com" userId="c1c08796-a0be-47c6-af52-5d31fd96ec50" providerId="ADAL" clId="{D7A2272A-D0AD-4FF8-90BA-5757A0E42A42}" dt="2023-03-17T18:05:23.894" v="0" actId="2056"/>
              <pc2:cmMkLst xmlns:pc2="http://schemas.microsoft.com/office/powerpoint/2019/9/main/command">
                <pc:docMk/>
                <pc:sldMk cId="3710694608" sldId="2146846004"/>
                <pc2:cmMk id="{621A1A1C-F72A-43EF-9ADC-74B53EFFCC92}"/>
              </pc2:cmMkLst>
            </pc226:cmChg>
          </p:ext>
        </pc:extLst>
      </pc:sldChg>
      <pc:sldChg chg="addSp delSp modSp mod">
        <pc:chgData name="karolinaG@thevab.com" userId="c1c08796-a0be-47c6-af52-5d31fd96ec50" providerId="ADAL" clId="{D7A2272A-D0AD-4FF8-90BA-5757A0E42A42}" dt="2023-03-17T18:37:02.640" v="466"/>
        <pc:sldMkLst>
          <pc:docMk/>
          <pc:sldMk cId="1533087476" sldId="2146846006"/>
        </pc:sldMkLst>
        <pc:spChg chg="del mod">
          <ac:chgData name="karolinaG@thevab.com" userId="c1c08796-a0be-47c6-af52-5d31fd96ec50" providerId="ADAL" clId="{D7A2272A-D0AD-4FF8-90BA-5757A0E42A42}" dt="2023-03-17T18:36:50.930" v="465" actId="478"/>
          <ac:spMkLst>
            <pc:docMk/>
            <pc:sldMk cId="1533087476" sldId="2146846006"/>
            <ac:spMk id="3" creationId="{30BF4582-5601-EC33-30CD-F9AC6FCBB62D}"/>
          </ac:spMkLst>
        </pc:spChg>
        <pc:spChg chg="mod">
          <ac:chgData name="karolinaG@thevab.com" userId="c1c08796-a0be-47c6-af52-5d31fd96ec50" providerId="ADAL" clId="{D7A2272A-D0AD-4FF8-90BA-5757A0E42A42}" dt="2023-03-17T18:23:38.160" v="145" actId="1076"/>
          <ac:spMkLst>
            <pc:docMk/>
            <pc:sldMk cId="1533087476" sldId="2146846006"/>
            <ac:spMk id="4" creationId="{1BF894CE-5EB9-4BB3-F6C7-477E37F6A6AA}"/>
          </ac:spMkLst>
        </pc:spChg>
        <pc:spChg chg="add del">
          <ac:chgData name="karolinaG@thevab.com" userId="c1c08796-a0be-47c6-af52-5d31fd96ec50" providerId="ADAL" clId="{D7A2272A-D0AD-4FF8-90BA-5757A0E42A42}" dt="2023-03-17T18:22:59.690" v="136" actId="22"/>
          <ac:spMkLst>
            <pc:docMk/>
            <pc:sldMk cId="1533087476" sldId="2146846006"/>
            <ac:spMk id="10" creationId="{BCE77ABC-5D46-0A87-16E9-75612669B389}"/>
          </ac:spMkLst>
        </pc:spChg>
        <pc:spChg chg="add del mod">
          <ac:chgData name="karolinaG@thevab.com" userId="c1c08796-a0be-47c6-af52-5d31fd96ec50" providerId="ADAL" clId="{D7A2272A-D0AD-4FF8-90BA-5757A0E42A42}" dt="2023-03-17T18:23:33.551" v="144" actId="478"/>
          <ac:spMkLst>
            <pc:docMk/>
            <pc:sldMk cId="1533087476" sldId="2146846006"/>
            <ac:spMk id="12" creationId="{A0B2B58D-CBE7-77B9-4DA4-B71D41AABF50}"/>
          </ac:spMkLst>
        </pc:spChg>
        <pc:spChg chg="add del mod">
          <ac:chgData name="karolinaG@thevab.com" userId="c1c08796-a0be-47c6-af52-5d31fd96ec50" providerId="ADAL" clId="{D7A2272A-D0AD-4FF8-90BA-5757A0E42A42}" dt="2023-03-17T18:23:14.844" v="141" actId="20577"/>
          <ac:spMkLst>
            <pc:docMk/>
            <pc:sldMk cId="1533087476" sldId="2146846006"/>
            <ac:spMk id="14" creationId="{E6747B34-03BC-B125-60AB-F63273C8DD53}"/>
          </ac:spMkLst>
        </pc:spChg>
        <pc:spChg chg="add del mod">
          <ac:chgData name="karolinaG@thevab.com" userId="c1c08796-a0be-47c6-af52-5d31fd96ec50" providerId="ADAL" clId="{D7A2272A-D0AD-4FF8-90BA-5757A0E42A42}" dt="2023-03-17T18:23:59.094" v="244" actId="20577"/>
          <ac:spMkLst>
            <pc:docMk/>
            <pc:sldMk cId="1533087476" sldId="2146846006"/>
            <ac:spMk id="15" creationId="{CFF07ADE-62DD-5698-DC26-812924B774A6}"/>
          </ac:spMkLst>
        </pc:spChg>
        <pc:spChg chg="del">
          <ac:chgData name="karolinaG@thevab.com" userId="c1c08796-a0be-47c6-af52-5d31fd96ec50" providerId="ADAL" clId="{D7A2272A-D0AD-4FF8-90BA-5757A0E42A42}" dt="2023-03-17T18:22:56.718" v="134" actId="478"/>
          <ac:spMkLst>
            <pc:docMk/>
            <pc:sldMk cId="1533087476" sldId="2146846006"/>
            <ac:spMk id="34" creationId="{397F8115-3C43-5A2B-C88E-1953D955DE71}"/>
          </ac:spMkLst>
        </pc:spChg>
        <pc:cxnChg chg="add del mod">
          <ac:chgData name="karolinaG@thevab.com" userId="c1c08796-a0be-47c6-af52-5d31fd96ec50" providerId="ADAL" clId="{D7A2272A-D0AD-4FF8-90BA-5757A0E42A42}" dt="2023-03-17T18:23:19.274" v="142" actId="478"/>
          <ac:cxnSpMkLst>
            <pc:docMk/>
            <pc:sldMk cId="1533087476" sldId="2146846006"/>
            <ac:cxnSpMk id="13" creationId="{7B2496EC-41B0-9FEA-0833-A0D7C77E405A}"/>
          </ac:cxnSpMkLst>
        </pc:cxnChg>
        <pc:cxnChg chg="add mod">
          <ac:chgData name="karolinaG@thevab.com" userId="c1c08796-a0be-47c6-af52-5d31fd96ec50" providerId="ADAL" clId="{D7A2272A-D0AD-4FF8-90BA-5757A0E42A42}" dt="2023-03-17T18:37:02.640" v="466"/>
          <ac:cxnSpMkLst>
            <pc:docMk/>
            <pc:sldMk cId="1533087476" sldId="2146846006"/>
            <ac:cxnSpMk id="20" creationId="{9DDCE9F9-2BCD-ACB8-5329-7B6238DE111A}"/>
          </ac:cxnSpMkLst>
        </pc:cxnChg>
        <pc:cxnChg chg="del">
          <ac:chgData name="karolinaG@thevab.com" userId="c1c08796-a0be-47c6-af52-5d31fd96ec50" providerId="ADAL" clId="{D7A2272A-D0AD-4FF8-90BA-5757A0E42A42}" dt="2023-03-17T18:22:56.718" v="134" actId="478"/>
          <ac:cxnSpMkLst>
            <pc:docMk/>
            <pc:sldMk cId="1533087476" sldId="2146846006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9:15:07.239" v="710" actId="1037"/>
        <pc:sldMkLst>
          <pc:docMk/>
          <pc:sldMk cId="587773890" sldId="2146846008"/>
        </pc:sldMkLst>
        <pc:spChg chg="mod">
          <ac:chgData name="karolinaG@thevab.com" userId="c1c08796-a0be-47c6-af52-5d31fd96ec50" providerId="ADAL" clId="{D7A2272A-D0AD-4FF8-90BA-5757A0E42A42}" dt="2023-03-17T18:31:53.416" v="312" actId="14100"/>
          <ac:spMkLst>
            <pc:docMk/>
            <pc:sldMk cId="587773890" sldId="2146846008"/>
            <ac:spMk id="4" creationId="{1BF894CE-5EB9-4BB3-F6C7-477E37F6A6AA}"/>
          </ac:spMkLst>
        </pc:spChg>
        <pc:spChg chg="mod">
          <ac:chgData name="karolinaG@thevab.com" userId="c1c08796-a0be-47c6-af52-5d31fd96ec50" providerId="ADAL" clId="{D7A2272A-D0AD-4FF8-90BA-5757A0E42A42}" dt="2023-03-17T19:15:02.361" v="698" actId="14100"/>
          <ac:spMkLst>
            <pc:docMk/>
            <pc:sldMk cId="587773890" sldId="2146846008"/>
            <ac:spMk id="7" creationId="{3C925278-F29B-CF52-DE7A-1797CC4FBD7A}"/>
          </ac:spMkLst>
        </pc:spChg>
        <pc:spChg chg="mod">
          <ac:chgData name="karolinaG@thevab.com" userId="c1c08796-a0be-47c6-af52-5d31fd96ec50" providerId="ADAL" clId="{D7A2272A-D0AD-4FF8-90BA-5757A0E42A42}" dt="2023-03-17T19:15:07.239" v="710" actId="1037"/>
          <ac:spMkLst>
            <pc:docMk/>
            <pc:sldMk cId="587773890" sldId="2146846008"/>
            <ac:spMk id="10" creationId="{06E3B435-7326-3067-5002-DCC16AC31F33}"/>
          </ac:spMkLst>
        </pc:spChg>
        <pc:spChg chg="mod">
          <ac:chgData name="karolinaG@thevab.com" userId="c1c08796-a0be-47c6-af52-5d31fd96ec50" providerId="ADAL" clId="{D7A2272A-D0AD-4FF8-90BA-5757A0E42A42}" dt="2023-03-17T19:15:07.239" v="710" actId="1037"/>
          <ac:spMkLst>
            <pc:docMk/>
            <pc:sldMk cId="587773890" sldId="2146846008"/>
            <ac:spMk id="12" creationId="{0CD888C3-825F-371F-778B-FA938F45551E}"/>
          </ac:spMkLst>
        </pc:spChg>
        <pc:spChg chg="del">
          <ac:chgData name="karolinaG@thevab.com" userId="c1c08796-a0be-47c6-af52-5d31fd96ec50" providerId="ADAL" clId="{D7A2272A-D0AD-4FF8-90BA-5757A0E42A42}" dt="2023-03-17T18:37:16.365" v="467" actId="478"/>
          <ac:spMkLst>
            <pc:docMk/>
            <pc:sldMk cId="587773890" sldId="2146846008"/>
            <ac:spMk id="15" creationId="{99DD8617-A934-1301-DF07-C6E6F02063BD}"/>
          </ac:spMkLst>
        </pc:spChg>
        <pc:spChg chg="add del mod">
          <ac:chgData name="karolinaG@thevab.com" userId="c1c08796-a0be-47c6-af52-5d31fd96ec50" providerId="ADAL" clId="{D7A2272A-D0AD-4FF8-90BA-5757A0E42A42}" dt="2023-03-17T18:30:54.323" v="274" actId="478"/>
          <ac:spMkLst>
            <pc:docMk/>
            <pc:sldMk cId="587773890" sldId="2146846008"/>
            <ac:spMk id="16" creationId="{6FC1809A-C17F-1604-05D0-B42946AECCD2}"/>
          </ac:spMkLst>
        </pc:spChg>
        <pc:spChg chg="add mod">
          <ac:chgData name="karolinaG@thevab.com" userId="c1c08796-a0be-47c6-af52-5d31fd96ec50" providerId="ADAL" clId="{D7A2272A-D0AD-4FF8-90BA-5757A0E42A42}" dt="2023-03-17T18:31:38.196" v="292" actId="14100"/>
          <ac:spMkLst>
            <pc:docMk/>
            <pc:sldMk cId="587773890" sldId="2146846008"/>
            <ac:spMk id="18" creationId="{B92EEFCD-EC41-4DC3-48B9-04B8B4E249C0}"/>
          </ac:spMkLst>
        </pc:spChg>
        <pc:spChg chg="add mod">
          <ac:chgData name="karolinaG@thevab.com" userId="c1c08796-a0be-47c6-af52-5d31fd96ec50" providerId="ADAL" clId="{D7A2272A-D0AD-4FF8-90BA-5757A0E42A42}" dt="2023-03-17T18:32:20.580" v="325" actId="20577"/>
          <ac:spMkLst>
            <pc:docMk/>
            <pc:sldMk cId="587773890" sldId="2146846008"/>
            <ac:spMk id="19" creationId="{46B5FAE2-0327-32C1-1BDE-86E787A2C19C}"/>
          </ac:spMkLst>
        </pc:spChg>
        <pc:spChg chg="add mod">
          <ac:chgData name="karolinaG@thevab.com" userId="c1c08796-a0be-47c6-af52-5d31fd96ec50" providerId="ADAL" clId="{D7A2272A-D0AD-4FF8-90BA-5757A0E42A42}" dt="2023-03-17T19:14:27.233" v="635" actId="1076"/>
          <ac:spMkLst>
            <pc:docMk/>
            <pc:sldMk cId="587773890" sldId="2146846008"/>
            <ac:spMk id="30" creationId="{CF587F2E-F034-06E6-D213-E5E689A30939}"/>
          </ac:spMkLst>
        </pc:spChg>
        <pc:spChg chg="del">
          <ac:chgData name="karolinaG@thevab.com" userId="c1c08796-a0be-47c6-af52-5d31fd96ec50" providerId="ADAL" clId="{D7A2272A-D0AD-4FF8-90BA-5757A0E42A42}" dt="2023-03-17T18:30:48.097" v="272" actId="478"/>
          <ac:spMkLst>
            <pc:docMk/>
            <pc:sldMk cId="587773890" sldId="2146846008"/>
            <ac:spMk id="34" creationId="{397F8115-3C43-5A2B-C88E-1953D955DE71}"/>
          </ac:spMkLst>
        </pc:spChg>
        <pc:grpChg chg="add mod">
          <ac:chgData name="karolinaG@thevab.com" userId="c1c08796-a0be-47c6-af52-5d31fd96ec50" providerId="ADAL" clId="{D7A2272A-D0AD-4FF8-90BA-5757A0E42A42}" dt="2023-03-17T19:15:07.239" v="710" actId="1037"/>
          <ac:grpSpMkLst>
            <pc:docMk/>
            <pc:sldMk cId="587773890" sldId="2146846008"/>
            <ac:grpSpMk id="29" creationId="{78A627DE-E1D0-D207-990B-6E4545919236}"/>
          </ac:grpSpMkLst>
        </pc:grpChg>
        <pc:picChg chg="mod">
          <ac:chgData name="karolinaG@thevab.com" userId="c1c08796-a0be-47c6-af52-5d31fd96ec50" providerId="ADAL" clId="{D7A2272A-D0AD-4FF8-90BA-5757A0E42A42}" dt="2023-03-17T19:04:30.354" v="517" actId="164"/>
          <ac:picMkLst>
            <pc:docMk/>
            <pc:sldMk cId="587773890" sldId="2146846008"/>
            <ac:picMk id="3" creationId="{8F015E85-8C35-4468-CE04-CF24A802D55B}"/>
          </ac:picMkLst>
        </pc:picChg>
        <pc:picChg chg="add mod">
          <ac:chgData name="karolinaG@thevab.com" userId="c1c08796-a0be-47c6-af52-5d31fd96ec50" providerId="ADAL" clId="{D7A2272A-D0AD-4FF8-90BA-5757A0E42A42}" dt="2023-03-17T19:15:07.239" v="710" actId="1037"/>
          <ac:picMkLst>
            <pc:docMk/>
            <pc:sldMk cId="587773890" sldId="2146846008"/>
            <ac:picMk id="21" creationId="{49493E54-C76B-9DEF-F4C0-EBB5DA18742E}"/>
          </ac:picMkLst>
        </pc:picChg>
        <pc:picChg chg="add del mod">
          <ac:chgData name="karolinaG@thevab.com" userId="c1c08796-a0be-47c6-af52-5d31fd96ec50" providerId="ADAL" clId="{D7A2272A-D0AD-4FF8-90BA-5757A0E42A42}" dt="2023-03-17T19:04:23.609" v="516" actId="478"/>
          <ac:picMkLst>
            <pc:docMk/>
            <pc:sldMk cId="587773890" sldId="2146846008"/>
            <ac:picMk id="24" creationId="{9DF76688-4ECF-F897-89A0-AFFFF3C9F07A}"/>
          </ac:picMkLst>
        </pc:picChg>
        <pc:picChg chg="add mod">
          <ac:chgData name="karolinaG@thevab.com" userId="c1c08796-a0be-47c6-af52-5d31fd96ec50" providerId="ADAL" clId="{D7A2272A-D0AD-4FF8-90BA-5757A0E42A42}" dt="2023-03-17T19:04:30.354" v="517" actId="164"/>
          <ac:picMkLst>
            <pc:docMk/>
            <pc:sldMk cId="587773890" sldId="2146846008"/>
            <ac:picMk id="26" creationId="{998A1347-0A75-7EBC-AA4D-8C73F943385E}"/>
          </ac:picMkLst>
        </pc:picChg>
        <pc:picChg chg="add mod ord modCrop">
          <ac:chgData name="karolinaG@thevab.com" userId="c1c08796-a0be-47c6-af52-5d31fd96ec50" providerId="ADAL" clId="{D7A2272A-D0AD-4FF8-90BA-5757A0E42A42}" dt="2023-03-17T19:14:50.755" v="697" actId="732"/>
          <ac:picMkLst>
            <pc:docMk/>
            <pc:sldMk cId="587773890" sldId="2146846008"/>
            <ac:picMk id="28" creationId="{CD8EA88C-B6D7-8DD3-BAFE-178A1CDEB331}"/>
          </ac:picMkLst>
        </pc:picChg>
        <pc:cxnChg chg="add mod">
          <ac:chgData name="karolinaG@thevab.com" userId="c1c08796-a0be-47c6-af52-5d31fd96ec50" providerId="ADAL" clId="{D7A2272A-D0AD-4FF8-90BA-5757A0E42A42}" dt="2023-03-17T18:31:48.314" v="311" actId="1038"/>
          <ac:cxnSpMkLst>
            <pc:docMk/>
            <pc:sldMk cId="587773890" sldId="2146846008"/>
            <ac:cxnSpMk id="17" creationId="{8182368A-ECFE-C01B-102E-176322A78406}"/>
          </ac:cxnSpMkLst>
        </pc:cxnChg>
        <pc:cxnChg chg="del">
          <ac:chgData name="karolinaG@thevab.com" userId="c1c08796-a0be-47c6-af52-5d31fd96ec50" providerId="ADAL" clId="{D7A2272A-D0AD-4FF8-90BA-5757A0E42A42}" dt="2023-03-17T18:30:48.097" v="272" actId="478"/>
          <ac:cxnSpMkLst>
            <pc:docMk/>
            <pc:sldMk cId="587773890" sldId="2146846008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35:46.691" v="451" actId="14100"/>
        <pc:sldMkLst>
          <pc:docMk/>
          <pc:sldMk cId="1811932297" sldId="2146846011"/>
        </pc:sldMkLst>
        <pc:spChg chg="mod">
          <ac:chgData name="karolinaG@thevab.com" userId="c1c08796-a0be-47c6-af52-5d31fd96ec50" providerId="ADAL" clId="{D7A2272A-D0AD-4FF8-90BA-5757A0E42A42}" dt="2023-03-17T18:35:37.244" v="449" actId="20577"/>
          <ac:spMkLst>
            <pc:docMk/>
            <pc:sldMk cId="1811932297" sldId="2146846011"/>
            <ac:spMk id="4" creationId="{1BF894CE-5EB9-4BB3-F6C7-477E37F6A6AA}"/>
          </ac:spMkLst>
        </pc:spChg>
        <pc:spChg chg="add mod">
          <ac:chgData name="karolinaG@thevab.com" userId="c1c08796-a0be-47c6-af52-5d31fd96ec50" providerId="ADAL" clId="{D7A2272A-D0AD-4FF8-90BA-5757A0E42A42}" dt="2023-03-17T18:35:46.691" v="451" actId="14100"/>
          <ac:spMkLst>
            <pc:docMk/>
            <pc:sldMk cId="1811932297" sldId="2146846011"/>
            <ac:spMk id="10" creationId="{CF3D8FAD-AFA9-C2EE-42D4-EB61E478DFC1}"/>
          </ac:spMkLst>
        </pc:spChg>
        <pc:cxnChg chg="add mod">
          <ac:chgData name="karolinaG@thevab.com" userId="c1c08796-a0be-47c6-af52-5d31fd96ec50" providerId="ADAL" clId="{D7A2272A-D0AD-4FF8-90BA-5757A0E42A42}" dt="2023-03-17T18:35:28.947" v="447"/>
          <ac:cxnSpMkLst>
            <pc:docMk/>
            <pc:sldMk cId="1811932297" sldId="2146846011"/>
            <ac:cxnSpMk id="16" creationId="{DBBD9BF4-D387-5747-F374-5EF53E4D127C}"/>
          </ac:cxnSpMkLst>
        </pc:cxnChg>
        <pc:cxnChg chg="del">
          <ac:chgData name="karolinaG@thevab.com" userId="c1c08796-a0be-47c6-af52-5d31fd96ec50" providerId="ADAL" clId="{D7A2272A-D0AD-4FF8-90BA-5757A0E42A42}" dt="2023-03-17T18:35:28.453" v="446" actId="478"/>
          <ac:cxnSpMkLst>
            <pc:docMk/>
            <pc:sldMk cId="1811932297" sldId="2146846011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36:32.462" v="462" actId="14100"/>
        <pc:sldMkLst>
          <pc:docMk/>
          <pc:sldMk cId="2576914759" sldId="2146846012"/>
        </pc:sldMkLst>
        <pc:spChg chg="mod">
          <ac:chgData name="karolinaG@thevab.com" userId="c1c08796-a0be-47c6-af52-5d31fd96ec50" providerId="ADAL" clId="{D7A2272A-D0AD-4FF8-90BA-5757A0E42A42}" dt="2023-03-17T18:36:24.928" v="460" actId="1076"/>
          <ac:spMkLst>
            <pc:docMk/>
            <pc:sldMk cId="2576914759" sldId="2146846012"/>
            <ac:spMk id="4" creationId="{1BF894CE-5EB9-4BB3-F6C7-477E37F6A6AA}"/>
          </ac:spMkLst>
        </pc:spChg>
        <pc:spChg chg="add del mod">
          <ac:chgData name="karolinaG@thevab.com" userId="c1c08796-a0be-47c6-af52-5d31fd96ec50" providerId="ADAL" clId="{D7A2272A-D0AD-4FF8-90BA-5757A0E42A42}" dt="2023-03-17T18:36:18.425" v="458" actId="478"/>
          <ac:spMkLst>
            <pc:docMk/>
            <pc:sldMk cId="2576914759" sldId="2146846012"/>
            <ac:spMk id="12" creationId="{5A0310E9-FB62-4919-6079-7983684C79FB}"/>
          </ac:spMkLst>
        </pc:spChg>
        <pc:spChg chg="add del mod">
          <ac:chgData name="karolinaG@thevab.com" userId="c1c08796-a0be-47c6-af52-5d31fd96ec50" providerId="ADAL" clId="{D7A2272A-D0AD-4FF8-90BA-5757A0E42A42}" dt="2023-03-17T18:36:21.466" v="459" actId="478"/>
          <ac:spMkLst>
            <pc:docMk/>
            <pc:sldMk cId="2576914759" sldId="2146846012"/>
            <ac:spMk id="13" creationId="{B7BDD17E-1738-1A92-C10B-F94EC7095967}"/>
          </ac:spMkLst>
        </pc:spChg>
        <pc:spChg chg="add mod">
          <ac:chgData name="karolinaG@thevab.com" userId="c1c08796-a0be-47c6-af52-5d31fd96ec50" providerId="ADAL" clId="{D7A2272A-D0AD-4FF8-90BA-5757A0E42A42}" dt="2023-03-17T18:36:32.462" v="462" actId="14100"/>
          <ac:spMkLst>
            <pc:docMk/>
            <pc:sldMk cId="2576914759" sldId="2146846012"/>
            <ac:spMk id="14" creationId="{F7A63CFC-B84D-5FCD-178C-10D1DA003716}"/>
          </ac:spMkLst>
        </pc:spChg>
        <pc:cxnChg chg="add mod">
          <ac:chgData name="karolinaG@thevab.com" userId="c1c08796-a0be-47c6-af52-5d31fd96ec50" providerId="ADAL" clId="{D7A2272A-D0AD-4FF8-90BA-5757A0E42A42}" dt="2023-03-17T18:36:12.770" v="457"/>
          <ac:cxnSpMkLst>
            <pc:docMk/>
            <pc:sldMk cId="2576914759" sldId="2146846012"/>
            <ac:cxnSpMk id="15" creationId="{1F6B4D26-16A3-0B4A-C02F-8DEA149AC0FF}"/>
          </ac:cxnSpMkLst>
        </pc:cxnChg>
        <pc:cxnChg chg="del">
          <ac:chgData name="karolinaG@thevab.com" userId="c1c08796-a0be-47c6-af52-5d31fd96ec50" providerId="ADAL" clId="{D7A2272A-D0AD-4FF8-90BA-5757A0E42A42}" dt="2023-03-17T18:36:12.021" v="456" actId="478"/>
          <ac:cxnSpMkLst>
            <pc:docMk/>
            <pc:sldMk cId="2576914759" sldId="2146846012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15:18.019" v="73" actId="1076"/>
        <pc:sldMkLst>
          <pc:docMk/>
          <pc:sldMk cId="642630368" sldId="2146846016"/>
        </pc:sldMkLst>
        <pc:spChg chg="mod">
          <ac:chgData name="karolinaG@thevab.com" userId="c1c08796-a0be-47c6-af52-5d31fd96ec50" providerId="ADAL" clId="{D7A2272A-D0AD-4FF8-90BA-5757A0E42A42}" dt="2023-03-17T18:05:51.416" v="2" actId="1076"/>
          <ac:spMkLst>
            <pc:docMk/>
            <pc:sldMk cId="642630368" sldId="2146846016"/>
            <ac:spMk id="3" creationId="{E4045077-0C49-2021-8860-C7F3F0D26195}"/>
          </ac:spMkLst>
        </pc:spChg>
        <pc:spChg chg="mod">
          <ac:chgData name="karolinaG@thevab.com" userId="c1c08796-a0be-47c6-af52-5d31fd96ec50" providerId="ADAL" clId="{D7A2272A-D0AD-4FF8-90BA-5757A0E42A42}" dt="2023-03-17T18:15:18.019" v="73" actId="1076"/>
          <ac:spMkLst>
            <pc:docMk/>
            <pc:sldMk cId="642630368" sldId="2146846016"/>
            <ac:spMk id="4" creationId="{1BF894CE-5EB9-4BB3-F6C7-477E37F6A6AA}"/>
          </ac:spMkLst>
        </pc:spChg>
        <pc:spChg chg="add del">
          <ac:chgData name="karolinaG@thevab.com" userId="c1c08796-a0be-47c6-af52-5d31fd96ec50" providerId="ADAL" clId="{D7A2272A-D0AD-4FF8-90BA-5757A0E42A42}" dt="2023-03-17T18:14:39.578" v="66" actId="22"/>
          <ac:spMkLst>
            <pc:docMk/>
            <pc:sldMk cId="642630368" sldId="2146846016"/>
            <ac:spMk id="17" creationId="{CC872FD2-BB3A-5EE4-CBF1-AE1B4A5A3D05}"/>
          </ac:spMkLst>
        </pc:spChg>
        <pc:spChg chg="add mod">
          <ac:chgData name="karolinaG@thevab.com" userId="c1c08796-a0be-47c6-af52-5d31fd96ec50" providerId="ADAL" clId="{D7A2272A-D0AD-4FF8-90BA-5757A0E42A42}" dt="2023-03-17T18:14:52.637" v="69" actId="20577"/>
          <ac:spMkLst>
            <pc:docMk/>
            <pc:sldMk cId="642630368" sldId="2146846016"/>
            <ac:spMk id="20" creationId="{484662A8-2C59-955B-7AAC-0E53C0F082CD}"/>
          </ac:spMkLst>
        </pc:spChg>
        <pc:spChg chg="add del mod">
          <ac:chgData name="karolinaG@thevab.com" userId="c1c08796-a0be-47c6-af52-5d31fd96ec50" providerId="ADAL" clId="{D7A2272A-D0AD-4FF8-90BA-5757A0E42A42}" dt="2023-03-17T18:15:12.897" v="72" actId="478"/>
          <ac:spMkLst>
            <pc:docMk/>
            <pc:sldMk cId="642630368" sldId="2146846016"/>
            <ac:spMk id="21" creationId="{4BE78E7F-472F-92C8-7BCB-6CD48DDE6C79}"/>
          </ac:spMkLst>
        </pc:spChg>
        <pc:spChg chg="add mod">
          <ac:chgData name="karolinaG@thevab.com" userId="c1c08796-a0be-47c6-af52-5d31fd96ec50" providerId="ADAL" clId="{D7A2272A-D0AD-4FF8-90BA-5757A0E42A42}" dt="2023-03-17T18:15:01.554" v="70"/>
          <ac:spMkLst>
            <pc:docMk/>
            <pc:sldMk cId="642630368" sldId="2146846016"/>
            <ac:spMk id="25" creationId="{12058003-208E-7F63-7378-981CF59E8924}"/>
          </ac:spMkLst>
        </pc:spChg>
        <pc:spChg chg="del mod">
          <ac:chgData name="karolinaG@thevab.com" userId="c1c08796-a0be-47c6-af52-5d31fd96ec50" providerId="ADAL" clId="{D7A2272A-D0AD-4FF8-90BA-5757A0E42A42}" dt="2023-03-17T18:14:37.479" v="64" actId="478"/>
          <ac:spMkLst>
            <pc:docMk/>
            <pc:sldMk cId="642630368" sldId="2146846016"/>
            <ac:spMk id="34" creationId="{397F8115-3C43-5A2B-C88E-1953D955DE71}"/>
          </ac:spMkLst>
        </pc:spChg>
        <pc:picChg chg="add mod">
          <ac:chgData name="karolinaG@thevab.com" userId="c1c08796-a0be-47c6-af52-5d31fd96ec50" providerId="ADAL" clId="{D7A2272A-D0AD-4FF8-90BA-5757A0E42A42}" dt="2023-03-17T18:07:04.751" v="11" actId="1076"/>
          <ac:picMkLst>
            <pc:docMk/>
            <pc:sldMk cId="642630368" sldId="2146846016"/>
            <ac:picMk id="14" creationId="{535A332C-C7DB-3A12-7850-C8FBEDCA4C3D}"/>
          </ac:picMkLst>
        </pc:picChg>
        <pc:picChg chg="del">
          <ac:chgData name="karolinaG@thevab.com" userId="c1c08796-a0be-47c6-af52-5d31fd96ec50" providerId="ADAL" clId="{D7A2272A-D0AD-4FF8-90BA-5757A0E42A42}" dt="2023-03-17T18:06:49.191" v="3" actId="478"/>
          <ac:picMkLst>
            <pc:docMk/>
            <pc:sldMk cId="642630368" sldId="2146846016"/>
            <ac:picMk id="16" creationId="{AFDC172D-75CD-7C43-C066-4EFB0F202977}"/>
          </ac:picMkLst>
        </pc:picChg>
        <pc:cxnChg chg="add mod">
          <ac:chgData name="karolinaG@thevab.com" userId="c1c08796-a0be-47c6-af52-5d31fd96ec50" providerId="ADAL" clId="{D7A2272A-D0AD-4FF8-90BA-5757A0E42A42}" dt="2023-03-17T18:14:48.856" v="67"/>
          <ac:cxnSpMkLst>
            <pc:docMk/>
            <pc:sldMk cId="642630368" sldId="2146846016"/>
            <ac:cxnSpMk id="18" creationId="{EA4B08AC-1D1E-FE8B-A6F0-77CAE3C4C292}"/>
          </ac:cxnSpMkLst>
        </pc:cxnChg>
        <pc:cxnChg chg="del mod">
          <ac:chgData name="karolinaG@thevab.com" userId="c1c08796-a0be-47c6-af52-5d31fd96ec50" providerId="ADAL" clId="{D7A2272A-D0AD-4FF8-90BA-5757A0E42A42}" dt="2023-03-17T18:14:37.479" v="64" actId="478"/>
          <ac:cxnSpMkLst>
            <pc:docMk/>
            <pc:sldMk cId="642630368" sldId="2146846016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36:03.824" v="454"/>
        <pc:sldMkLst>
          <pc:docMk/>
          <pc:sldMk cId="1962338780" sldId="2146846019"/>
        </pc:sldMkLst>
        <pc:spChg chg="del">
          <ac:chgData name="karolinaG@thevab.com" userId="c1c08796-a0be-47c6-af52-5d31fd96ec50" providerId="ADAL" clId="{D7A2272A-D0AD-4FF8-90BA-5757A0E42A42}" dt="2023-03-17T18:36:03.470" v="453" actId="478"/>
          <ac:spMkLst>
            <pc:docMk/>
            <pc:sldMk cId="1962338780" sldId="2146846019"/>
            <ac:spMk id="4" creationId="{1BF894CE-5EB9-4BB3-F6C7-477E37F6A6AA}"/>
          </ac:spMkLst>
        </pc:spChg>
        <pc:spChg chg="add mod">
          <ac:chgData name="karolinaG@thevab.com" userId="c1c08796-a0be-47c6-af52-5d31fd96ec50" providerId="ADAL" clId="{D7A2272A-D0AD-4FF8-90BA-5757A0E42A42}" dt="2023-03-17T18:36:03.824" v="454"/>
          <ac:spMkLst>
            <pc:docMk/>
            <pc:sldMk cId="1962338780" sldId="2146846019"/>
            <ac:spMk id="11" creationId="{F85E22B2-7C94-E9E8-33F6-42919FB172A4}"/>
          </ac:spMkLst>
        </pc:spChg>
        <pc:spChg chg="add mod">
          <ac:chgData name="karolinaG@thevab.com" userId="c1c08796-a0be-47c6-af52-5d31fd96ec50" providerId="ADAL" clId="{D7A2272A-D0AD-4FF8-90BA-5757A0E42A42}" dt="2023-03-17T18:36:03.824" v="454"/>
          <ac:spMkLst>
            <pc:docMk/>
            <pc:sldMk cId="1962338780" sldId="2146846019"/>
            <ac:spMk id="13" creationId="{B635B7DC-2378-17E3-A0EA-7B9914090670}"/>
          </ac:spMkLst>
        </pc:spChg>
        <pc:spChg chg="add mod">
          <ac:chgData name="karolinaG@thevab.com" userId="c1c08796-a0be-47c6-af52-5d31fd96ec50" providerId="ADAL" clId="{D7A2272A-D0AD-4FF8-90BA-5757A0E42A42}" dt="2023-03-17T18:36:03.824" v="454"/>
          <ac:spMkLst>
            <pc:docMk/>
            <pc:sldMk cId="1962338780" sldId="2146846019"/>
            <ac:spMk id="14" creationId="{4FA0E3FD-D15A-5DAF-D6ED-98991C68320C}"/>
          </ac:spMkLst>
        </pc:spChg>
        <pc:spChg chg="del">
          <ac:chgData name="karolinaG@thevab.com" userId="c1c08796-a0be-47c6-af52-5d31fd96ec50" providerId="ADAL" clId="{D7A2272A-D0AD-4FF8-90BA-5757A0E42A42}" dt="2023-03-17T18:36:01.059" v="452" actId="478"/>
          <ac:spMkLst>
            <pc:docMk/>
            <pc:sldMk cId="1962338780" sldId="2146846019"/>
            <ac:spMk id="34" creationId="{397F8115-3C43-5A2B-C88E-1953D955DE71}"/>
          </ac:spMkLst>
        </pc:spChg>
        <pc:cxnChg chg="add mod">
          <ac:chgData name="karolinaG@thevab.com" userId="c1c08796-a0be-47c6-af52-5d31fd96ec50" providerId="ADAL" clId="{D7A2272A-D0AD-4FF8-90BA-5757A0E42A42}" dt="2023-03-17T18:36:03.824" v="454"/>
          <ac:cxnSpMkLst>
            <pc:docMk/>
            <pc:sldMk cId="1962338780" sldId="2146846019"/>
            <ac:cxnSpMk id="15" creationId="{2F128403-2402-6A28-A63D-3E659F5B0C81}"/>
          </ac:cxnSpMkLst>
        </pc:cxnChg>
        <pc:cxnChg chg="del">
          <ac:chgData name="karolinaG@thevab.com" userId="c1c08796-a0be-47c6-af52-5d31fd96ec50" providerId="ADAL" clId="{D7A2272A-D0AD-4FF8-90BA-5757A0E42A42}" dt="2023-03-17T18:36:01.059" v="452" actId="478"/>
          <ac:cxnSpMkLst>
            <pc:docMk/>
            <pc:sldMk cId="1962338780" sldId="2146846019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36:41.789" v="464"/>
        <pc:sldMkLst>
          <pc:docMk/>
          <pc:sldMk cId="1292762383" sldId="2146846022"/>
        </pc:sldMkLst>
        <pc:spChg chg="del">
          <ac:chgData name="karolinaG@thevab.com" userId="c1c08796-a0be-47c6-af52-5d31fd96ec50" providerId="ADAL" clId="{D7A2272A-D0AD-4FF8-90BA-5757A0E42A42}" dt="2023-03-17T18:36:41.410" v="463" actId="478"/>
          <ac:spMkLst>
            <pc:docMk/>
            <pc:sldMk cId="1292762383" sldId="2146846022"/>
            <ac:spMk id="4" creationId="{1BF894CE-5EB9-4BB3-F6C7-477E37F6A6AA}"/>
          </ac:spMkLst>
        </pc:spChg>
        <pc:spChg chg="add mod">
          <ac:chgData name="karolinaG@thevab.com" userId="c1c08796-a0be-47c6-af52-5d31fd96ec50" providerId="ADAL" clId="{D7A2272A-D0AD-4FF8-90BA-5757A0E42A42}" dt="2023-03-17T18:36:41.789" v="464"/>
          <ac:spMkLst>
            <pc:docMk/>
            <pc:sldMk cId="1292762383" sldId="2146846022"/>
            <ac:spMk id="8" creationId="{1B69FE82-9477-C75D-CA3D-7028327F89A8}"/>
          </ac:spMkLst>
        </pc:spChg>
        <pc:spChg chg="add mod">
          <ac:chgData name="karolinaG@thevab.com" userId="c1c08796-a0be-47c6-af52-5d31fd96ec50" providerId="ADAL" clId="{D7A2272A-D0AD-4FF8-90BA-5757A0E42A42}" dt="2023-03-17T18:36:41.789" v="464"/>
          <ac:spMkLst>
            <pc:docMk/>
            <pc:sldMk cId="1292762383" sldId="2146846022"/>
            <ac:spMk id="11" creationId="{5507FEF4-3979-10CB-0B53-074992BE5279}"/>
          </ac:spMkLst>
        </pc:spChg>
        <pc:spChg chg="add mod">
          <ac:chgData name="karolinaG@thevab.com" userId="c1c08796-a0be-47c6-af52-5d31fd96ec50" providerId="ADAL" clId="{D7A2272A-D0AD-4FF8-90BA-5757A0E42A42}" dt="2023-03-17T18:36:41.789" v="464"/>
          <ac:spMkLst>
            <pc:docMk/>
            <pc:sldMk cId="1292762383" sldId="2146846022"/>
            <ac:spMk id="13" creationId="{DCC61B62-B83D-E869-BD8E-C2DFEA53D55B}"/>
          </ac:spMkLst>
        </pc:spChg>
        <pc:spChg chg="del">
          <ac:chgData name="karolinaG@thevab.com" userId="c1c08796-a0be-47c6-af52-5d31fd96ec50" providerId="ADAL" clId="{D7A2272A-D0AD-4FF8-90BA-5757A0E42A42}" dt="2023-03-17T18:36:41.410" v="463" actId="478"/>
          <ac:spMkLst>
            <pc:docMk/>
            <pc:sldMk cId="1292762383" sldId="2146846022"/>
            <ac:spMk id="34" creationId="{397F8115-3C43-5A2B-C88E-1953D955DE71}"/>
          </ac:spMkLst>
        </pc:spChg>
        <pc:cxnChg chg="add mod">
          <ac:chgData name="karolinaG@thevab.com" userId="c1c08796-a0be-47c6-af52-5d31fd96ec50" providerId="ADAL" clId="{D7A2272A-D0AD-4FF8-90BA-5757A0E42A42}" dt="2023-03-17T18:36:41.789" v="464"/>
          <ac:cxnSpMkLst>
            <pc:docMk/>
            <pc:sldMk cId="1292762383" sldId="2146846022"/>
            <ac:cxnSpMk id="14" creationId="{CB3B9B3B-8C22-CD1C-463D-3D5C8100ED21}"/>
          </ac:cxnSpMkLst>
        </pc:cxnChg>
        <pc:cxnChg chg="del">
          <ac:chgData name="karolinaG@thevab.com" userId="c1c08796-a0be-47c6-af52-5d31fd96ec50" providerId="ADAL" clId="{D7A2272A-D0AD-4FF8-90BA-5757A0E42A42}" dt="2023-03-17T18:36:41.410" v="463" actId="478"/>
          <ac:cxnSpMkLst>
            <pc:docMk/>
            <pc:sldMk cId="1292762383" sldId="2146846022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18:59.115" v="131"/>
        <pc:sldMkLst>
          <pc:docMk/>
          <pc:sldMk cId="4078615500" sldId="2146846023"/>
        </pc:sldMkLst>
        <pc:spChg chg="add del mod">
          <ac:chgData name="karolinaG@thevab.com" userId="c1c08796-a0be-47c6-af52-5d31fd96ec50" providerId="ADAL" clId="{D7A2272A-D0AD-4FF8-90BA-5757A0E42A42}" dt="2023-03-17T18:18:45.397" v="129" actId="478"/>
          <ac:spMkLst>
            <pc:docMk/>
            <pc:sldMk cId="4078615500" sldId="2146846023"/>
            <ac:spMk id="4" creationId="{DC2B1006-CB92-0F42-9923-B8F3B66375B2}"/>
          </ac:spMkLst>
        </pc:spChg>
        <pc:spChg chg="mod">
          <ac:chgData name="karolinaG@thevab.com" userId="c1c08796-a0be-47c6-af52-5d31fd96ec50" providerId="ADAL" clId="{D7A2272A-D0AD-4FF8-90BA-5757A0E42A42}" dt="2023-03-17T18:11:02.668" v="39" actId="14100"/>
          <ac:spMkLst>
            <pc:docMk/>
            <pc:sldMk cId="4078615500" sldId="2146846023"/>
            <ac:spMk id="7" creationId="{9978A006-3608-130E-D698-F22949D94718}"/>
          </ac:spMkLst>
        </pc:spChg>
        <pc:spChg chg="add mod">
          <ac:chgData name="karolinaG@thevab.com" userId="c1c08796-a0be-47c6-af52-5d31fd96ec50" providerId="ADAL" clId="{D7A2272A-D0AD-4FF8-90BA-5757A0E42A42}" dt="2023-03-17T18:18:41.871" v="128" actId="20577"/>
          <ac:spMkLst>
            <pc:docMk/>
            <pc:sldMk cId="4078615500" sldId="2146846023"/>
            <ac:spMk id="10" creationId="{BA0A43FC-7997-F158-5000-844AB5272C86}"/>
          </ac:spMkLst>
        </pc:spChg>
        <pc:spChg chg="add mod">
          <ac:chgData name="karolinaG@thevab.com" userId="c1c08796-a0be-47c6-af52-5d31fd96ec50" providerId="ADAL" clId="{D7A2272A-D0AD-4FF8-90BA-5757A0E42A42}" dt="2023-03-17T18:18:59.115" v="131"/>
          <ac:spMkLst>
            <pc:docMk/>
            <pc:sldMk cId="4078615500" sldId="2146846023"/>
            <ac:spMk id="11" creationId="{66AE7EC7-16CC-71B1-DFF6-4E635E4A0557}"/>
          </ac:spMkLst>
        </pc:spChg>
        <pc:spChg chg="del">
          <ac:chgData name="karolinaG@thevab.com" userId="c1c08796-a0be-47c6-af52-5d31fd96ec50" providerId="ADAL" clId="{D7A2272A-D0AD-4FF8-90BA-5757A0E42A42}" dt="2023-03-17T18:18:31.528" v="125" actId="478"/>
          <ac:spMkLst>
            <pc:docMk/>
            <pc:sldMk cId="4078615500" sldId="2146846023"/>
            <ac:spMk id="34" creationId="{397F8115-3C43-5A2B-C88E-1953D955DE71}"/>
          </ac:spMkLst>
        </pc:spChg>
        <pc:spChg chg="mod">
          <ac:chgData name="karolinaG@thevab.com" userId="c1c08796-a0be-47c6-af52-5d31fd96ec50" providerId="ADAL" clId="{D7A2272A-D0AD-4FF8-90BA-5757A0E42A42}" dt="2023-03-17T18:18:51.849" v="130" actId="1076"/>
          <ac:spMkLst>
            <pc:docMk/>
            <pc:sldMk cId="4078615500" sldId="2146846023"/>
            <ac:spMk id="62" creationId="{45E68901-DB3D-E51F-8F82-9022FF31A146}"/>
          </ac:spMkLst>
        </pc:spChg>
        <pc:cxnChg chg="add mod">
          <ac:chgData name="karolinaG@thevab.com" userId="c1c08796-a0be-47c6-af52-5d31fd96ec50" providerId="ADAL" clId="{D7A2272A-D0AD-4FF8-90BA-5757A0E42A42}" dt="2023-03-17T18:18:36.757" v="126"/>
          <ac:cxnSpMkLst>
            <pc:docMk/>
            <pc:sldMk cId="4078615500" sldId="2146846023"/>
            <ac:cxnSpMk id="6" creationId="{F0A034D1-0846-2B2B-7A35-4C415A3A4BA5}"/>
          </ac:cxnSpMkLst>
        </pc:cxnChg>
        <pc:cxnChg chg="del">
          <ac:chgData name="karolinaG@thevab.com" userId="c1c08796-a0be-47c6-af52-5d31fd96ec50" providerId="ADAL" clId="{D7A2272A-D0AD-4FF8-90BA-5757A0E42A42}" dt="2023-03-17T18:18:31.528" v="125" actId="478"/>
          <ac:cxnSpMkLst>
            <pc:docMk/>
            <pc:sldMk cId="4078615500" sldId="2146846023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35:22.859" v="445"/>
        <pc:sldMkLst>
          <pc:docMk/>
          <pc:sldMk cId="1128162092" sldId="2146846024"/>
        </pc:sldMkLst>
        <pc:spChg chg="mod">
          <ac:chgData name="karolinaG@thevab.com" userId="c1c08796-a0be-47c6-af52-5d31fd96ec50" providerId="ADAL" clId="{D7A2272A-D0AD-4FF8-90BA-5757A0E42A42}" dt="2023-03-17T18:34:45.359" v="438" actId="1076"/>
          <ac:spMkLst>
            <pc:docMk/>
            <pc:sldMk cId="1128162092" sldId="2146846024"/>
            <ac:spMk id="4" creationId="{1BF894CE-5EB9-4BB3-F6C7-477E37F6A6AA}"/>
          </ac:spMkLst>
        </pc:spChg>
        <pc:spChg chg="add del mod">
          <ac:chgData name="karolinaG@thevab.com" userId="c1c08796-a0be-47c6-af52-5d31fd96ec50" providerId="ADAL" clId="{D7A2272A-D0AD-4FF8-90BA-5757A0E42A42}" dt="2023-03-17T18:34:31.909" v="435"/>
          <ac:spMkLst>
            <pc:docMk/>
            <pc:sldMk cId="1128162092" sldId="2146846024"/>
            <ac:spMk id="12" creationId="{345EFAE9-EA1E-44E8-067B-4B92826622ED}"/>
          </ac:spMkLst>
        </pc:spChg>
        <pc:spChg chg="add del mod">
          <ac:chgData name="karolinaG@thevab.com" userId="c1c08796-a0be-47c6-af52-5d31fd96ec50" providerId="ADAL" clId="{D7A2272A-D0AD-4FF8-90BA-5757A0E42A42}" dt="2023-03-17T18:34:31.909" v="435"/>
          <ac:spMkLst>
            <pc:docMk/>
            <pc:sldMk cId="1128162092" sldId="2146846024"/>
            <ac:spMk id="13" creationId="{1105178F-E668-DF86-40FB-3C9FB158FEAC}"/>
          </ac:spMkLst>
        </pc:spChg>
        <pc:spChg chg="add mod">
          <ac:chgData name="karolinaG@thevab.com" userId="c1c08796-a0be-47c6-af52-5d31fd96ec50" providerId="ADAL" clId="{D7A2272A-D0AD-4FF8-90BA-5757A0E42A42}" dt="2023-03-17T18:34:59.057" v="441" actId="14100"/>
          <ac:spMkLst>
            <pc:docMk/>
            <pc:sldMk cId="1128162092" sldId="2146846024"/>
            <ac:spMk id="14" creationId="{53A5B9AD-85DF-ECB2-F2EE-C3D7AB0C0DFE}"/>
          </ac:spMkLst>
        </pc:spChg>
        <pc:spChg chg="mod">
          <ac:chgData name="karolinaG@thevab.com" userId="c1c08796-a0be-47c6-af52-5d31fd96ec50" providerId="ADAL" clId="{D7A2272A-D0AD-4FF8-90BA-5757A0E42A42}" dt="2023-03-17T18:34:13.886" v="432" actId="20577"/>
          <ac:spMkLst>
            <pc:docMk/>
            <pc:sldMk cId="1128162092" sldId="2146846024"/>
            <ac:spMk id="34" creationId="{397F8115-3C43-5A2B-C88E-1953D955DE71}"/>
          </ac:spMkLst>
        </pc:spChg>
        <pc:picChg chg="mod">
          <ac:chgData name="karolinaG@thevab.com" userId="c1c08796-a0be-47c6-af52-5d31fd96ec50" providerId="ADAL" clId="{D7A2272A-D0AD-4FF8-90BA-5757A0E42A42}" dt="2023-03-17T18:33:54.063" v="430" actId="1076"/>
          <ac:picMkLst>
            <pc:docMk/>
            <pc:sldMk cId="1128162092" sldId="2146846024"/>
            <ac:picMk id="10" creationId="{71430258-6077-6CB3-E7DA-9B10FAD3341B}"/>
          </ac:picMkLst>
        </pc:picChg>
        <pc:cxnChg chg="add del mod">
          <ac:chgData name="karolinaG@thevab.com" userId="c1c08796-a0be-47c6-af52-5d31fd96ec50" providerId="ADAL" clId="{D7A2272A-D0AD-4FF8-90BA-5757A0E42A42}" dt="2023-03-17T18:34:31.909" v="435"/>
          <ac:cxnSpMkLst>
            <pc:docMk/>
            <pc:sldMk cId="1128162092" sldId="2146846024"/>
            <ac:cxnSpMk id="11" creationId="{A3288E01-D0E5-0EA0-0726-CE152596BA68}"/>
          </ac:cxnSpMkLst>
        </pc:cxnChg>
        <pc:cxnChg chg="add mod">
          <ac:chgData name="karolinaG@thevab.com" userId="c1c08796-a0be-47c6-af52-5d31fd96ec50" providerId="ADAL" clId="{D7A2272A-D0AD-4FF8-90BA-5757A0E42A42}" dt="2023-03-17T18:35:22.859" v="445"/>
          <ac:cxnSpMkLst>
            <pc:docMk/>
            <pc:sldMk cId="1128162092" sldId="2146846024"/>
            <ac:cxnSpMk id="15" creationId="{E4546919-D5FC-4EB3-DEF2-CBC74958FB86}"/>
          </ac:cxnSpMkLst>
        </pc:cxnChg>
        <pc:cxnChg chg="del">
          <ac:chgData name="karolinaG@thevab.com" userId="c1c08796-a0be-47c6-af52-5d31fd96ec50" providerId="ADAL" clId="{D7A2272A-D0AD-4FF8-90BA-5757A0E42A42}" dt="2023-03-17T18:35:22.524" v="444" actId="478"/>
          <ac:cxnSpMkLst>
            <pc:docMk/>
            <pc:sldMk cId="1128162092" sldId="2146846024"/>
            <ac:cxnSpMk id="22" creationId="{7DD48CC8-EE90-6FDD-8B5F-BA6D08939AE1}"/>
          </ac:cxnSpMkLst>
        </pc:cxnChg>
      </pc:sldChg>
      <pc:sldChg chg="addSp delSp modSp mod">
        <pc:chgData name="karolinaG@thevab.com" userId="c1c08796-a0be-47c6-af52-5d31fd96ec50" providerId="ADAL" clId="{D7A2272A-D0AD-4FF8-90BA-5757A0E42A42}" dt="2023-03-17T18:24:46.117" v="268" actId="478"/>
        <pc:sldMkLst>
          <pc:docMk/>
          <pc:sldMk cId="2055029852" sldId="2146846026"/>
        </pc:sldMkLst>
        <pc:spChg chg="add del mod">
          <ac:chgData name="karolinaG@thevab.com" userId="c1c08796-a0be-47c6-af52-5d31fd96ec50" providerId="ADAL" clId="{D7A2272A-D0AD-4FF8-90BA-5757A0E42A42}" dt="2023-03-17T18:24:46.117" v="268" actId="478"/>
          <ac:spMkLst>
            <pc:docMk/>
            <pc:sldMk cId="2055029852" sldId="2146846026"/>
            <ac:spMk id="4" creationId="{1BF894CE-5EB9-4BB3-F6C7-477E37F6A6AA}"/>
          </ac:spMkLst>
        </pc:spChg>
        <pc:spChg chg="add del mod">
          <ac:chgData name="karolinaG@thevab.com" userId="c1c08796-a0be-47c6-af52-5d31fd96ec50" providerId="ADAL" clId="{D7A2272A-D0AD-4FF8-90BA-5757A0E42A42}" dt="2023-03-17T18:24:18.445" v="247"/>
          <ac:spMkLst>
            <pc:docMk/>
            <pc:sldMk cId="2055029852" sldId="2146846026"/>
            <ac:spMk id="12" creationId="{C12747DD-4BA0-F7FF-53F9-018B326D6D2C}"/>
          </ac:spMkLst>
        </pc:spChg>
        <pc:spChg chg="add del mod">
          <ac:chgData name="karolinaG@thevab.com" userId="c1c08796-a0be-47c6-af52-5d31fd96ec50" providerId="ADAL" clId="{D7A2272A-D0AD-4FF8-90BA-5757A0E42A42}" dt="2023-03-17T18:24:18.445" v="247"/>
          <ac:spMkLst>
            <pc:docMk/>
            <pc:sldMk cId="2055029852" sldId="2146846026"/>
            <ac:spMk id="14" creationId="{D083ED48-F9C8-4517-14DD-F447B044B474}"/>
          </ac:spMkLst>
        </pc:spChg>
        <pc:spChg chg="add del mod">
          <ac:chgData name="karolinaG@thevab.com" userId="c1c08796-a0be-47c6-af52-5d31fd96ec50" providerId="ADAL" clId="{D7A2272A-D0AD-4FF8-90BA-5757A0E42A42}" dt="2023-03-17T18:24:18.445" v="247"/>
          <ac:spMkLst>
            <pc:docMk/>
            <pc:sldMk cId="2055029852" sldId="2146846026"/>
            <ac:spMk id="15" creationId="{10B8BC8D-E3D8-061C-23A5-7FF809B9EF1B}"/>
          </ac:spMkLst>
        </pc:spChg>
        <pc:spChg chg="add mod">
          <ac:chgData name="karolinaG@thevab.com" userId="c1c08796-a0be-47c6-af52-5d31fd96ec50" providerId="ADAL" clId="{D7A2272A-D0AD-4FF8-90BA-5757A0E42A42}" dt="2023-03-17T18:24:38.917" v="266" actId="20577"/>
          <ac:spMkLst>
            <pc:docMk/>
            <pc:sldMk cId="2055029852" sldId="2146846026"/>
            <ac:spMk id="16" creationId="{F3FBBB88-E4DB-01E0-B22F-4DE7B76B3520}"/>
          </ac:spMkLst>
        </pc:spChg>
        <pc:spChg chg="add mod">
          <ac:chgData name="karolinaG@thevab.com" userId="c1c08796-a0be-47c6-af52-5d31fd96ec50" providerId="ADAL" clId="{D7A2272A-D0AD-4FF8-90BA-5757A0E42A42}" dt="2023-03-17T18:24:28.881" v="252" actId="20577"/>
          <ac:spMkLst>
            <pc:docMk/>
            <pc:sldMk cId="2055029852" sldId="2146846026"/>
            <ac:spMk id="18" creationId="{20C1604B-4C07-B64E-FF03-46B355D12490}"/>
          </ac:spMkLst>
        </pc:spChg>
        <pc:spChg chg="add mod">
          <ac:chgData name="karolinaG@thevab.com" userId="c1c08796-a0be-47c6-af52-5d31fd96ec50" providerId="ADAL" clId="{D7A2272A-D0AD-4FF8-90BA-5757A0E42A42}" dt="2023-03-17T18:24:24.231" v="250"/>
          <ac:spMkLst>
            <pc:docMk/>
            <pc:sldMk cId="2055029852" sldId="2146846026"/>
            <ac:spMk id="19" creationId="{4546A08F-E40F-06C9-BF46-B33446A95DF9}"/>
          </ac:spMkLst>
        </pc:spChg>
        <pc:spChg chg="add del mod">
          <ac:chgData name="karolinaG@thevab.com" userId="c1c08796-a0be-47c6-af52-5d31fd96ec50" providerId="ADAL" clId="{D7A2272A-D0AD-4FF8-90BA-5757A0E42A42}" dt="2023-03-17T18:24:42.881" v="267" actId="478"/>
          <ac:spMkLst>
            <pc:docMk/>
            <pc:sldMk cId="2055029852" sldId="2146846026"/>
            <ac:spMk id="34" creationId="{397F8115-3C43-5A2B-C88E-1953D955DE71}"/>
          </ac:spMkLst>
        </pc:spChg>
        <pc:cxnChg chg="add del mod">
          <ac:chgData name="karolinaG@thevab.com" userId="c1c08796-a0be-47c6-af52-5d31fd96ec50" providerId="ADAL" clId="{D7A2272A-D0AD-4FF8-90BA-5757A0E42A42}" dt="2023-03-17T18:24:18.445" v="247"/>
          <ac:cxnSpMkLst>
            <pc:docMk/>
            <pc:sldMk cId="2055029852" sldId="2146846026"/>
            <ac:cxnSpMk id="13" creationId="{E699D477-B910-4C09-2487-32D36EE01F80}"/>
          </ac:cxnSpMkLst>
        </pc:cxnChg>
        <pc:cxnChg chg="add mod">
          <ac:chgData name="karolinaG@thevab.com" userId="c1c08796-a0be-47c6-af52-5d31fd96ec50" providerId="ADAL" clId="{D7A2272A-D0AD-4FF8-90BA-5757A0E42A42}" dt="2023-03-17T18:24:24.231" v="250"/>
          <ac:cxnSpMkLst>
            <pc:docMk/>
            <pc:sldMk cId="2055029852" sldId="2146846026"/>
            <ac:cxnSpMk id="17" creationId="{293F0CAE-3F1D-E281-CD40-380E05EDB154}"/>
          </ac:cxnSpMkLst>
        </pc:cxnChg>
        <pc:cxnChg chg="add del mod">
          <ac:chgData name="karolinaG@thevab.com" userId="c1c08796-a0be-47c6-af52-5d31fd96ec50" providerId="ADAL" clId="{D7A2272A-D0AD-4FF8-90BA-5757A0E42A42}" dt="2023-03-17T18:24:42.881" v="267" actId="478"/>
          <ac:cxnSpMkLst>
            <pc:docMk/>
            <pc:sldMk cId="2055029852" sldId="2146846026"/>
            <ac:cxnSpMk id="22" creationId="{7DD48CC8-EE90-6FDD-8B5F-BA6D08939AE1}"/>
          </ac:cxnSpMkLst>
        </pc:cxnChg>
      </pc:sldChg>
    </pc:docChg>
  </pc:docChgLst>
  <pc:docChgLst>
    <pc:chgData name="Jason Wiese" userId="4bff8d5b-7de6-4655-b397-69b0afc81113" providerId="ADAL" clId="{BA1DB285-5420-4F3A-BDA6-DA1685734D78}"/>
    <pc:docChg chg="undo custSel addSld delSld modSld sldOrd">
      <pc:chgData name="Jason Wiese" userId="4bff8d5b-7de6-4655-b397-69b0afc81113" providerId="ADAL" clId="{BA1DB285-5420-4F3A-BDA6-DA1685734D78}" dt="2023-03-28T05:22:06.891" v="10821" actId="20577"/>
      <pc:docMkLst>
        <pc:docMk/>
      </pc:docMkLst>
      <pc:sldChg chg="addSp delSp modSp del mod delCm">
        <pc:chgData name="Jason Wiese" userId="4bff8d5b-7de6-4655-b397-69b0afc81113" providerId="ADAL" clId="{BA1DB285-5420-4F3A-BDA6-DA1685734D78}" dt="2023-03-28T03:14:36.976" v="5521" actId="2696"/>
        <pc:sldMkLst>
          <pc:docMk/>
          <pc:sldMk cId="2318162372" sldId="2144328266"/>
        </pc:sldMkLst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3" creationId="{9A040308-A25B-F8C2-5CBD-A46E918DB777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4" creationId="{84BC1ACA-8C48-E21A-5206-B3132BE97FEF}"/>
          </ac:spMkLst>
        </pc:spChg>
        <pc:spChg chg="mod">
          <ac:chgData name="Jason Wiese" userId="4bff8d5b-7de6-4655-b397-69b0afc81113" providerId="ADAL" clId="{BA1DB285-5420-4F3A-BDA6-DA1685734D78}" dt="2023-03-28T01:29:49.189" v="1348" actId="1076"/>
          <ac:spMkLst>
            <pc:docMk/>
            <pc:sldMk cId="2318162372" sldId="2144328266"/>
            <ac:spMk id="9" creationId="{E1C6AD79-900B-4EB4-9BD6-105E3764C49F}"/>
          </ac:spMkLst>
        </pc:spChg>
        <pc:spChg chg="mod">
          <ac:chgData name="Jason Wiese" userId="4bff8d5b-7de6-4655-b397-69b0afc81113" providerId="ADAL" clId="{BA1DB285-5420-4F3A-BDA6-DA1685734D78}" dt="2023-03-28T02:41:08.483" v="4570" actId="6549"/>
          <ac:spMkLst>
            <pc:docMk/>
            <pc:sldMk cId="2318162372" sldId="2144328266"/>
            <ac:spMk id="13" creationId="{F14A093C-B3B2-5D66-A3AD-51F7C611CFCD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14" creationId="{D9B76E89-C874-680B-814C-FC7C22F8C173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16" creationId="{FFED0111-C30C-BAC2-199E-E741779688FA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17" creationId="{005FFCFE-D13A-B6FA-E2FC-B969800B017D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19" creationId="{CD1A7E87-3034-79D8-D436-67F0ECC59114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20" creationId="{2ACC0ED1-8BA8-8377-09FC-715B0F0C2FF7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21" creationId="{395A7DDE-715C-9B79-218E-79688E643C33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22" creationId="{F41EBF1A-D9CF-3F84-EAA4-33618EFE1745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23" creationId="{D09BA585-AE21-49AC-972B-335321EEFEB2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24" creationId="{29F52C3D-9402-0289-011B-B46F3106546B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25" creationId="{79479B55-3C96-D959-7F82-9B9FA78F1F95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26" creationId="{09FA13DF-BE55-1850-7D00-21BADE5BE4B3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27" creationId="{B096B33B-D6B7-8539-9E20-3BA062E07FB7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28" creationId="{5F767719-9AA8-47F8-6EFC-F0B77E11BF17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29" creationId="{3F713F6D-11C7-0B50-4531-F723AB3C857C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30" creationId="{F86DC1D3-9A0A-E0EC-905B-1CE5F40B1419}"/>
          </ac:spMkLst>
        </pc:spChg>
        <pc:spChg chg="mod">
          <ac:chgData name="Jason Wiese" userId="4bff8d5b-7de6-4655-b397-69b0afc81113" providerId="ADAL" clId="{BA1DB285-5420-4F3A-BDA6-DA1685734D78}" dt="2023-03-28T01:26:42.655" v="1140" actId="20577"/>
          <ac:spMkLst>
            <pc:docMk/>
            <pc:sldMk cId="2318162372" sldId="2144328266"/>
            <ac:spMk id="31" creationId="{164A2DBB-E798-E3A3-9D78-0EA0CCD51B17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32" creationId="{F05B5E7A-6E54-1457-BB18-95CD86109B4F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33" creationId="{803D2914-80A5-4609-B914-FBAA6B4C23CB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34" creationId="{B87A1AF2-9CBB-5997-FBB4-6D1B66537A0C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36" creationId="{6CCB73D3-A3FF-7332-C55C-AD55DA9B8BCD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38" creationId="{A309D1F2-38A2-74F7-E30C-D8D46AFF163C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40" creationId="{C1C7D25B-F90C-3B35-4033-8FC2D1F7257F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42" creationId="{2FF0DE2F-06CD-CEB5-BC39-CDBDDECC7423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44" creationId="{FD52F5FE-DD3C-58EF-C512-1937C1EE05B8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45" creationId="{BD789F21-AC6F-5BDD-5A99-B60D890B6AA6}"/>
          </ac:spMkLst>
        </pc:spChg>
        <pc:spChg chg="mod">
          <ac:chgData name="Jason Wiese" userId="4bff8d5b-7de6-4655-b397-69b0afc81113" providerId="ADAL" clId="{BA1DB285-5420-4F3A-BDA6-DA1685734D78}" dt="2023-03-28T01:20:44.154" v="1001" actId="20577"/>
          <ac:spMkLst>
            <pc:docMk/>
            <pc:sldMk cId="2318162372" sldId="2144328266"/>
            <ac:spMk id="46" creationId="{6EFBC075-D993-425C-B2BE-15995E97855E}"/>
          </ac:spMkLst>
        </pc:spChg>
        <pc:spChg chg="mod">
          <ac:chgData name="Jason Wiese" userId="4bff8d5b-7de6-4655-b397-69b0afc81113" providerId="ADAL" clId="{BA1DB285-5420-4F3A-BDA6-DA1685734D78}" dt="2023-03-28T01:21:33.944" v="1042" actId="404"/>
          <ac:spMkLst>
            <pc:docMk/>
            <pc:sldMk cId="2318162372" sldId="2144328266"/>
            <ac:spMk id="47" creationId="{59C5FF05-C894-4675-B1D0-32F8AD301BF4}"/>
          </ac:spMkLst>
        </pc:spChg>
        <pc:spChg chg="mod">
          <ac:chgData name="Jason Wiese" userId="4bff8d5b-7de6-4655-b397-69b0afc81113" providerId="ADAL" clId="{BA1DB285-5420-4F3A-BDA6-DA1685734D78}" dt="2023-03-28T01:21:40.371" v="1046" actId="113"/>
          <ac:spMkLst>
            <pc:docMk/>
            <pc:sldMk cId="2318162372" sldId="2144328266"/>
            <ac:spMk id="48" creationId="{C9F44EA0-C4EA-439A-AF83-5CC097077617}"/>
          </ac:spMkLst>
        </pc:spChg>
        <pc:spChg chg="mod">
          <ac:chgData name="Jason Wiese" userId="4bff8d5b-7de6-4655-b397-69b0afc81113" providerId="ADAL" clId="{BA1DB285-5420-4F3A-BDA6-DA1685734D78}" dt="2023-03-28T01:22:00.183" v="1079" actId="404"/>
          <ac:spMkLst>
            <pc:docMk/>
            <pc:sldMk cId="2318162372" sldId="2144328266"/>
            <ac:spMk id="49" creationId="{87F9ED12-52FF-4E0D-B991-B910465D3BFA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50" creationId="{E5109520-FB33-48F4-9949-36EA102B7303}"/>
          </ac:spMkLst>
        </pc:spChg>
        <pc:spChg chg="add del mod">
          <ac:chgData name="Jason Wiese" userId="4bff8d5b-7de6-4655-b397-69b0afc81113" providerId="ADAL" clId="{BA1DB285-5420-4F3A-BDA6-DA1685734D78}" dt="2023-03-28T01:29:28.683" v="1344" actId="478"/>
          <ac:spMkLst>
            <pc:docMk/>
            <pc:sldMk cId="2318162372" sldId="2144328266"/>
            <ac:spMk id="52" creationId="{E03BD5B3-EE10-F32F-E126-C463E0E56AB0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71" creationId="{5D6387E2-60CC-49AB-897C-9EE42914635E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73" creationId="{EF15551E-45AF-47BC-9E8F-7948EA3AC9E5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77" creationId="{D2FC1040-CC11-47C6-9E55-753E7BBFA421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78" creationId="{E9246024-C6DE-487B-9D06-B9A27ACECD42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79" creationId="{ED96074F-D194-478C-82FB-B9AB0ACB20D2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80" creationId="{3B34CBAC-0286-4D6A-B5CB-AD8A88F12E65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81" creationId="{6DEE8AE8-6613-4488-9F73-B0476555FC48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82" creationId="{1B760A36-A409-4870-B012-8E220640EE7F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83" creationId="{5321E507-EB48-4119-BAA8-B868F558BC5C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84" creationId="{6F3DB74B-7C02-4A4F-A249-765C653709E7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85" creationId="{966CE8A1-5B68-4B04-82F1-CF106EF4CB3E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86" creationId="{4272A5DF-BA0D-4289-A591-C1694D8E84D0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87" creationId="{16F9E3F2-A328-4B06-9ED4-B5DA01F351C5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88" creationId="{D618B2F0-BA7A-42EA-AAD0-49AB3E5B46D1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89" creationId="{B8E8C430-B9C8-D352-DBEA-E96C241C0632}"/>
          </ac:spMkLst>
        </pc:spChg>
        <pc:spChg chg="mod">
          <ac:chgData name="Jason Wiese" userId="4bff8d5b-7de6-4655-b397-69b0afc81113" providerId="ADAL" clId="{BA1DB285-5420-4F3A-BDA6-DA1685734D78}" dt="2023-03-28T01:22:19.981" v="1104" actId="404"/>
          <ac:spMkLst>
            <pc:docMk/>
            <pc:sldMk cId="2318162372" sldId="2144328266"/>
            <ac:spMk id="90" creationId="{A8D409D6-CE6B-4701-B88D-4C5D00D6AF2B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91" creationId="{7D1FC766-61B2-C923-A795-C11EC84B1FBD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92" creationId="{85FFC7A9-4A17-7B6E-AB23-B4A2C138D9FE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93" creationId="{20119B02-E555-8829-8E1D-53923A5CE4BA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94" creationId="{AD9BA9AA-348B-0CB9-FF78-D74DDC52F97F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95" creationId="{5ABBF44F-F355-4D33-8D3E-E599FD3C8ED1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96" creationId="{F089792C-A7C0-4543-BE70-47C66AFCE641}"/>
          </ac:spMkLst>
        </pc:spChg>
        <pc:spChg chg="mod">
          <ac:chgData name="Jason Wiese" userId="4bff8d5b-7de6-4655-b397-69b0afc81113" providerId="ADAL" clId="{BA1DB285-5420-4F3A-BDA6-DA1685734D78}" dt="2023-03-28T01:26:03.530" v="1114" actId="20577"/>
          <ac:spMkLst>
            <pc:docMk/>
            <pc:sldMk cId="2318162372" sldId="2144328266"/>
            <ac:spMk id="97" creationId="{5410594B-33A7-4C5A-BCC2-28315C083BBF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98" creationId="{47967550-940C-4CF8-A8AC-B5314C6988ED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99" creationId="{6968FC0E-727C-9ABA-89B4-08D3F2F05531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101" creationId="{8169B882-12CE-357C-5B55-BBD336203EC1}"/>
          </ac:spMkLst>
        </pc:spChg>
        <pc:spChg chg="mod">
          <ac:chgData name="Jason Wiese" userId="4bff8d5b-7de6-4655-b397-69b0afc81113" providerId="ADAL" clId="{BA1DB285-5420-4F3A-BDA6-DA1685734D78}" dt="2023-03-28T01:21:02.840" v="1002" actId="1076"/>
          <ac:spMkLst>
            <pc:docMk/>
            <pc:sldMk cId="2318162372" sldId="2144328266"/>
            <ac:spMk id="104" creationId="{C5640368-7987-0CCF-201B-2EF56C2733D5}"/>
          </ac:spMkLst>
        </pc:spChg>
        <pc:picChg chg="mod">
          <ac:chgData name="Jason Wiese" userId="4bff8d5b-7de6-4655-b397-69b0afc81113" providerId="ADAL" clId="{BA1DB285-5420-4F3A-BDA6-DA1685734D78}" dt="2023-03-28T01:21:02.840" v="1002" actId="1076"/>
          <ac:picMkLst>
            <pc:docMk/>
            <pc:sldMk cId="2318162372" sldId="2144328266"/>
            <ac:picMk id="35" creationId="{4F7D4249-A392-83E7-BB53-51C06E49399C}"/>
          </ac:picMkLst>
        </pc:picChg>
        <pc:picChg chg="mod">
          <ac:chgData name="Jason Wiese" userId="4bff8d5b-7de6-4655-b397-69b0afc81113" providerId="ADAL" clId="{BA1DB285-5420-4F3A-BDA6-DA1685734D78}" dt="2023-03-28T01:21:02.840" v="1002" actId="1076"/>
          <ac:picMkLst>
            <pc:docMk/>
            <pc:sldMk cId="2318162372" sldId="2144328266"/>
            <ac:picMk id="37" creationId="{8BA3A368-C94B-B4D8-5F1E-310B6DEF2AA8}"/>
          </ac:picMkLst>
        </pc:picChg>
        <pc:picChg chg="mod">
          <ac:chgData name="Jason Wiese" userId="4bff8d5b-7de6-4655-b397-69b0afc81113" providerId="ADAL" clId="{BA1DB285-5420-4F3A-BDA6-DA1685734D78}" dt="2023-03-28T01:21:02.840" v="1002" actId="1076"/>
          <ac:picMkLst>
            <pc:docMk/>
            <pc:sldMk cId="2318162372" sldId="2144328266"/>
            <ac:picMk id="39" creationId="{9CEC9748-3668-2AC4-8FD8-7DAD5FAAAF4A}"/>
          </ac:picMkLst>
        </pc:picChg>
        <pc:picChg chg="mod">
          <ac:chgData name="Jason Wiese" userId="4bff8d5b-7de6-4655-b397-69b0afc81113" providerId="ADAL" clId="{BA1DB285-5420-4F3A-BDA6-DA1685734D78}" dt="2023-03-28T01:21:02.840" v="1002" actId="1076"/>
          <ac:picMkLst>
            <pc:docMk/>
            <pc:sldMk cId="2318162372" sldId="2144328266"/>
            <ac:picMk id="41" creationId="{720D4945-7C0F-827F-92FC-DE74B0437AF7}"/>
          </ac:picMkLst>
        </pc:picChg>
        <pc:picChg chg="mod">
          <ac:chgData name="Jason Wiese" userId="4bff8d5b-7de6-4655-b397-69b0afc81113" providerId="ADAL" clId="{BA1DB285-5420-4F3A-BDA6-DA1685734D78}" dt="2023-03-28T01:21:02.840" v="1002" actId="1076"/>
          <ac:picMkLst>
            <pc:docMk/>
            <pc:sldMk cId="2318162372" sldId="2144328266"/>
            <ac:picMk id="43" creationId="{2C943490-733E-DE0C-D02F-0341CC5F9A17}"/>
          </ac:picMkLst>
        </pc:picChg>
        <pc:picChg chg="mod">
          <ac:chgData name="Jason Wiese" userId="4bff8d5b-7de6-4655-b397-69b0afc81113" providerId="ADAL" clId="{BA1DB285-5420-4F3A-BDA6-DA1685734D78}" dt="2023-03-28T01:21:02.840" v="1002" actId="1076"/>
          <ac:picMkLst>
            <pc:docMk/>
            <pc:sldMk cId="2318162372" sldId="2144328266"/>
            <ac:picMk id="51" creationId="{D4DBF783-83EE-01F5-295B-CDD43FFE871A}"/>
          </ac:picMkLst>
        </pc:picChg>
        <pc:cxnChg chg="mod">
          <ac:chgData name="Jason Wiese" userId="4bff8d5b-7de6-4655-b397-69b0afc81113" providerId="ADAL" clId="{BA1DB285-5420-4F3A-BDA6-DA1685734D78}" dt="2023-03-28T01:21:02.840" v="1002" actId="1076"/>
          <ac:cxnSpMkLst>
            <pc:docMk/>
            <pc:sldMk cId="2318162372" sldId="2144328266"/>
            <ac:cxnSpMk id="15" creationId="{1BBA7E47-7C1F-D8DF-30D8-98E306A05425}"/>
          </ac:cxnSpMkLst>
        </pc:cxnChg>
        <pc:cxnChg chg="mod">
          <ac:chgData name="Jason Wiese" userId="4bff8d5b-7de6-4655-b397-69b0afc81113" providerId="ADAL" clId="{BA1DB285-5420-4F3A-BDA6-DA1685734D78}" dt="2023-03-28T01:21:02.840" v="1002" actId="1076"/>
          <ac:cxnSpMkLst>
            <pc:docMk/>
            <pc:sldMk cId="2318162372" sldId="2144328266"/>
            <ac:cxnSpMk id="61" creationId="{56FF06FF-C56B-1E9C-2AF5-6B650F7E6FAA}"/>
          </ac:cxnSpMkLst>
        </pc:cxnChg>
        <pc:cxnChg chg="mod">
          <ac:chgData name="Jason Wiese" userId="4bff8d5b-7de6-4655-b397-69b0afc81113" providerId="ADAL" clId="{BA1DB285-5420-4F3A-BDA6-DA1685734D78}" dt="2023-03-28T01:21:02.840" v="1002" actId="1076"/>
          <ac:cxnSpMkLst>
            <pc:docMk/>
            <pc:sldMk cId="2318162372" sldId="2144328266"/>
            <ac:cxnSpMk id="63" creationId="{0C880B72-0C6A-89F6-8608-A2539044EE07}"/>
          </ac:cxnSpMkLst>
        </pc:cxnChg>
        <pc:cxnChg chg="mod">
          <ac:chgData name="Jason Wiese" userId="4bff8d5b-7de6-4655-b397-69b0afc81113" providerId="ADAL" clId="{BA1DB285-5420-4F3A-BDA6-DA1685734D78}" dt="2023-03-28T01:21:02.840" v="1002" actId="1076"/>
          <ac:cxnSpMkLst>
            <pc:docMk/>
            <pc:sldMk cId="2318162372" sldId="2144328266"/>
            <ac:cxnSpMk id="64" creationId="{90894D5A-CA9B-2953-06B1-ED18486228B5}"/>
          </ac:cxnSpMkLst>
        </pc:cxnChg>
        <pc:cxnChg chg="mod">
          <ac:chgData name="Jason Wiese" userId="4bff8d5b-7de6-4655-b397-69b0afc81113" providerId="ADAL" clId="{BA1DB285-5420-4F3A-BDA6-DA1685734D78}" dt="2023-03-28T01:21:02.840" v="1002" actId="1076"/>
          <ac:cxnSpMkLst>
            <pc:docMk/>
            <pc:sldMk cId="2318162372" sldId="2144328266"/>
            <ac:cxnSpMk id="65" creationId="{81F049E9-C8F8-5B89-5316-34C7EE500E5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23:13.333" v="1107"/>
              <pc2:cmMkLst xmlns:pc2="http://schemas.microsoft.com/office/powerpoint/2019/9/main/command">
                <pc:docMk/>
                <pc:sldMk cId="2318162372" sldId="2144328266"/>
                <pc2:cmMk id="{DA07F304-2F89-46D7-9307-A56ED5AD3507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23:25.069" v="1109"/>
              <pc2:cmMkLst xmlns:pc2="http://schemas.microsoft.com/office/powerpoint/2019/9/main/command">
                <pc:docMk/>
                <pc:sldMk cId="2318162372" sldId="2144328266"/>
                <pc2:cmMk id="{31DBFC3A-4D63-418D-9DBC-20EBF14F9F01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23:19.010" v="1108"/>
              <pc2:cmMkLst xmlns:pc2="http://schemas.microsoft.com/office/powerpoint/2019/9/main/command">
                <pc:docMk/>
                <pc:sldMk cId="2318162372" sldId="2144328266"/>
                <pc2:cmMk id="{814F2243-0FAF-4388-B186-B19B12A3544A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22:52.427" v="1105"/>
              <pc2:cmMkLst xmlns:pc2="http://schemas.microsoft.com/office/powerpoint/2019/9/main/command">
                <pc:docMk/>
                <pc:sldMk cId="2318162372" sldId="2144328266"/>
                <pc2:cmMk id="{CAE99679-5007-4D0F-BB94-576D588684F0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23:06.820" v="1106"/>
              <pc2:cmMkLst xmlns:pc2="http://schemas.microsoft.com/office/powerpoint/2019/9/main/command">
                <pc:docMk/>
                <pc:sldMk cId="2318162372" sldId="2144328266"/>
                <pc2:cmMk id="{1371E0F1-E1E5-4EB4-A419-C30B1E53A723}"/>
              </pc2:cmMkLst>
            </pc226:cmChg>
          </p:ext>
        </pc:extLst>
      </pc:sldChg>
      <pc:sldChg chg="addSp delSp modSp mod">
        <pc:chgData name="Jason Wiese" userId="4bff8d5b-7de6-4655-b397-69b0afc81113" providerId="ADAL" clId="{BA1DB285-5420-4F3A-BDA6-DA1685734D78}" dt="2023-03-28T04:33:44.736" v="8111" actId="1037"/>
        <pc:sldMkLst>
          <pc:docMk/>
          <pc:sldMk cId="2495626405" sldId="2144328266"/>
        </pc:sldMkLst>
        <pc:spChg chg="mod">
          <ac:chgData name="Jason Wiese" userId="4bff8d5b-7de6-4655-b397-69b0afc81113" providerId="ADAL" clId="{BA1DB285-5420-4F3A-BDA6-DA1685734D78}" dt="2023-03-28T04:33:44.736" v="8111" actId="1037"/>
          <ac:spMkLst>
            <pc:docMk/>
            <pc:sldMk cId="2495626405" sldId="2144328266"/>
            <ac:spMk id="5" creationId="{235CDA54-C27A-8233-D89A-05ABDC23038C}"/>
          </ac:spMkLst>
        </pc:spChg>
        <pc:spChg chg="del">
          <ac:chgData name="Jason Wiese" userId="4bff8d5b-7de6-4655-b397-69b0afc81113" providerId="ADAL" clId="{BA1DB285-5420-4F3A-BDA6-DA1685734D78}" dt="2023-03-28T04:33:22.474" v="8095" actId="478"/>
          <ac:spMkLst>
            <pc:docMk/>
            <pc:sldMk cId="2495626405" sldId="2144328266"/>
            <ac:spMk id="12" creationId="{59D3D218-95AB-EC07-6791-C7D9B9B327DE}"/>
          </ac:spMkLst>
        </pc:spChg>
        <pc:spChg chg="mod">
          <ac:chgData name="Jason Wiese" userId="4bff8d5b-7de6-4655-b397-69b0afc81113" providerId="ADAL" clId="{BA1DB285-5420-4F3A-BDA6-DA1685734D78}" dt="2023-03-28T04:30:13.666" v="7842" actId="14100"/>
          <ac:spMkLst>
            <pc:docMk/>
            <pc:sldMk cId="2495626405" sldId="2144328266"/>
            <ac:spMk id="13" creationId="{F14A093C-B3B2-5D66-A3AD-51F7C611CFCD}"/>
          </ac:spMkLst>
        </pc:spChg>
        <pc:spChg chg="add mod">
          <ac:chgData name="Jason Wiese" userId="4bff8d5b-7de6-4655-b397-69b0afc81113" providerId="ADAL" clId="{BA1DB285-5420-4F3A-BDA6-DA1685734D78}" dt="2023-03-28T04:33:36.036" v="8097" actId="20577"/>
          <ac:spMkLst>
            <pc:docMk/>
            <pc:sldMk cId="2495626405" sldId="2144328266"/>
            <ac:spMk id="52" creationId="{E08F6438-A5A5-CF65-C556-506DCB03DF70}"/>
          </ac:spMkLst>
        </pc:spChg>
        <pc:cxnChg chg="add mod">
          <ac:chgData name="Jason Wiese" userId="4bff8d5b-7de6-4655-b397-69b0afc81113" providerId="ADAL" clId="{BA1DB285-5420-4F3A-BDA6-DA1685734D78}" dt="2023-03-28T04:33:32.745" v="8096"/>
          <ac:cxnSpMkLst>
            <pc:docMk/>
            <pc:sldMk cId="2495626405" sldId="2144328266"/>
            <ac:cxnSpMk id="2" creationId="{B32C222A-A16B-9896-C10D-E38B9963D5BF}"/>
          </ac:cxnSpMkLst>
        </pc:cxnChg>
        <pc:cxnChg chg="del">
          <ac:chgData name="Jason Wiese" userId="4bff8d5b-7de6-4655-b397-69b0afc81113" providerId="ADAL" clId="{BA1DB285-5420-4F3A-BDA6-DA1685734D78}" dt="2023-03-28T04:33:22.474" v="8095" actId="478"/>
          <ac:cxnSpMkLst>
            <pc:docMk/>
            <pc:sldMk cId="2495626405" sldId="2144328266"/>
            <ac:cxnSpMk id="7" creationId="{E093BA7D-537E-F28F-83C5-9907CB2B8960}"/>
          </ac:cxnSpMkLst>
        </pc:cxnChg>
      </pc:sldChg>
      <pc:sldChg chg="addSp delSp modSp del mod ord delCm">
        <pc:chgData name="Jason Wiese" userId="4bff8d5b-7de6-4655-b397-69b0afc81113" providerId="ADAL" clId="{BA1DB285-5420-4F3A-BDA6-DA1685734D78}" dt="2023-03-28T04:20:32.248" v="7788" actId="2696"/>
        <pc:sldMkLst>
          <pc:docMk/>
          <pc:sldMk cId="2547971170" sldId="2144328266"/>
        </pc:sldMkLst>
        <pc:spChg chg="add del mod">
          <ac:chgData name="Jason Wiese" userId="4bff8d5b-7de6-4655-b397-69b0afc81113" providerId="ADAL" clId="{BA1DB285-5420-4F3A-BDA6-DA1685734D78}" dt="2023-03-28T03:19:19.630" v="5796" actId="478"/>
          <ac:spMkLst>
            <pc:docMk/>
            <pc:sldMk cId="2547971170" sldId="2144328266"/>
            <ac:spMk id="2" creationId="{7B9809EB-9FBE-D5D6-240F-C975D70FF6F9}"/>
          </ac:spMkLst>
        </pc:spChg>
        <pc:spChg chg="mod">
          <ac:chgData name="Jason Wiese" userId="4bff8d5b-7de6-4655-b397-69b0afc81113" providerId="ADAL" clId="{BA1DB285-5420-4F3A-BDA6-DA1685734D78}" dt="2023-03-28T04:13:20.125" v="7709" actId="207"/>
          <ac:spMkLst>
            <pc:docMk/>
            <pc:sldMk cId="2547971170" sldId="2144328266"/>
            <ac:spMk id="5" creationId="{235CDA54-C27A-8233-D89A-05ABDC2303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18:41.310" v="5788"/>
              <pc2:cmMkLst xmlns:pc2="http://schemas.microsoft.com/office/powerpoint/2019/9/main/command">
                <pc:docMk/>
                <pc:sldMk cId="2547971170" sldId="2144328266"/>
                <pc2:cmMk id="{D0638344-2261-472A-B917-299A0481FD8D}"/>
              </pc2:cmMkLst>
            </pc226:cmChg>
          </p:ext>
        </pc:extLst>
      </pc:sldChg>
      <pc:sldChg chg="delSp modSp mod">
        <pc:chgData name="Jason Wiese" userId="4bff8d5b-7de6-4655-b397-69b0afc81113" providerId="ADAL" clId="{BA1DB285-5420-4F3A-BDA6-DA1685734D78}" dt="2023-03-28T05:14:37.917" v="10698" actId="20577"/>
        <pc:sldMkLst>
          <pc:docMk/>
          <pc:sldMk cId="2616088967" sldId="2144328357"/>
        </pc:sldMkLst>
        <pc:spChg chg="mod">
          <ac:chgData name="Jason Wiese" userId="4bff8d5b-7de6-4655-b397-69b0afc81113" providerId="ADAL" clId="{BA1DB285-5420-4F3A-BDA6-DA1685734D78}" dt="2023-03-28T05:14:37.917" v="10698" actId="20577"/>
          <ac:spMkLst>
            <pc:docMk/>
            <pc:sldMk cId="2616088967" sldId="2144328357"/>
            <ac:spMk id="3" creationId="{A3BCDCAB-8089-0911-D196-1294754BC35A}"/>
          </ac:spMkLst>
        </pc:spChg>
        <pc:spChg chg="mod">
          <ac:chgData name="Jason Wiese" userId="4bff8d5b-7de6-4655-b397-69b0afc81113" providerId="ADAL" clId="{BA1DB285-5420-4F3A-BDA6-DA1685734D78}" dt="2023-03-28T05:12:18.883" v="10668" actId="20577"/>
          <ac:spMkLst>
            <pc:docMk/>
            <pc:sldMk cId="2616088967" sldId="2144328357"/>
            <ac:spMk id="4" creationId="{CE637AEF-3A78-907D-7FAE-073955E8C524}"/>
          </ac:spMkLst>
        </pc:spChg>
        <pc:spChg chg="del">
          <ac:chgData name="Jason Wiese" userId="4bff8d5b-7de6-4655-b397-69b0afc81113" providerId="ADAL" clId="{BA1DB285-5420-4F3A-BDA6-DA1685734D78}" dt="2023-03-28T05:12:58.500" v="10669" actId="478"/>
          <ac:spMkLst>
            <pc:docMk/>
            <pc:sldMk cId="2616088967" sldId="2144328357"/>
            <ac:spMk id="5" creationId="{B6CC860D-9DD0-7F8C-ECDD-F58721D3C9D5}"/>
          </ac:spMkLst>
        </pc:spChg>
      </pc:sldChg>
      <pc:sldChg chg="addSp delSp modSp mod">
        <pc:chgData name="Jason Wiese" userId="4bff8d5b-7de6-4655-b397-69b0afc81113" providerId="ADAL" clId="{BA1DB285-5420-4F3A-BDA6-DA1685734D78}" dt="2023-03-28T05:19:42.688" v="10727" actId="207"/>
        <pc:sldMkLst>
          <pc:docMk/>
          <pc:sldMk cId="558864302" sldId="2144328526"/>
        </pc:sldMkLst>
        <pc:spChg chg="add mod">
          <ac:chgData name="Jason Wiese" userId="4bff8d5b-7de6-4655-b397-69b0afc81113" providerId="ADAL" clId="{BA1DB285-5420-4F3A-BDA6-DA1685734D78}" dt="2023-03-28T05:19:42.688" v="10727" actId="207"/>
          <ac:spMkLst>
            <pc:docMk/>
            <pc:sldMk cId="558864302" sldId="2144328526"/>
            <ac:spMk id="4" creationId="{1058A650-162D-47CF-75C0-89DE28356974}"/>
          </ac:spMkLst>
        </pc:spChg>
        <pc:spChg chg="mod">
          <ac:chgData name="Jason Wiese" userId="4bff8d5b-7de6-4655-b397-69b0afc81113" providerId="ADAL" clId="{BA1DB285-5420-4F3A-BDA6-DA1685734D78}" dt="2023-03-28T04:01:08.804" v="7204" actId="404"/>
          <ac:spMkLst>
            <pc:docMk/>
            <pc:sldMk cId="558864302" sldId="2144328526"/>
            <ac:spMk id="6" creationId="{31AC66B8-0DE7-D7F0-144E-0005D9B7A7A6}"/>
          </ac:spMkLst>
        </pc:spChg>
        <pc:spChg chg="mod">
          <ac:chgData name="Jason Wiese" userId="4bff8d5b-7de6-4655-b397-69b0afc81113" providerId="ADAL" clId="{BA1DB285-5420-4F3A-BDA6-DA1685734D78}" dt="2023-03-28T04:06:22.816" v="7612" actId="207"/>
          <ac:spMkLst>
            <pc:docMk/>
            <pc:sldMk cId="558864302" sldId="2144328526"/>
            <ac:spMk id="10" creationId="{C89F8D95-5586-CAD1-A679-AEE20D1D6FF6}"/>
          </ac:spMkLst>
        </pc:spChg>
        <pc:spChg chg="del">
          <ac:chgData name="Jason Wiese" userId="4bff8d5b-7de6-4655-b397-69b0afc81113" providerId="ADAL" clId="{BA1DB285-5420-4F3A-BDA6-DA1685734D78}" dt="2023-03-28T04:30:26.144" v="7843" actId="478"/>
          <ac:spMkLst>
            <pc:docMk/>
            <pc:sldMk cId="558864302" sldId="2144328526"/>
            <ac:spMk id="11" creationId="{A4268E22-F3A2-9F23-3F34-4E9DF26093E3}"/>
          </ac:spMkLst>
        </pc:spChg>
        <pc:spChg chg="mod">
          <ac:chgData name="Jason Wiese" userId="4bff8d5b-7de6-4655-b397-69b0afc81113" providerId="ADAL" clId="{BA1DB285-5420-4F3A-BDA6-DA1685734D78}" dt="2023-03-28T05:16:25.941" v="10706" actId="20577"/>
          <ac:spMkLst>
            <pc:docMk/>
            <pc:sldMk cId="558864302" sldId="2144328526"/>
            <ac:spMk id="13" creationId="{CDD255D0-AF62-BAC0-10D7-CF56D9DDDDA0}"/>
          </ac:spMkLst>
        </pc:spChg>
      </pc:sldChg>
      <pc:sldChg chg="addSp delSp modSp mod">
        <pc:chgData name="Jason Wiese" userId="4bff8d5b-7de6-4655-b397-69b0afc81113" providerId="ADAL" clId="{BA1DB285-5420-4F3A-BDA6-DA1685734D78}" dt="2023-03-28T05:16:52.803" v="10707" actId="20577"/>
        <pc:sldMkLst>
          <pc:docMk/>
          <pc:sldMk cId="2326151287" sldId="2144328536"/>
        </pc:sldMkLst>
        <pc:spChg chg="add mod">
          <ac:chgData name="Jason Wiese" userId="4bff8d5b-7de6-4655-b397-69b0afc81113" providerId="ADAL" clId="{BA1DB285-5420-4F3A-BDA6-DA1685734D78}" dt="2023-03-28T05:10:01.538" v="10620" actId="20577"/>
          <ac:spMkLst>
            <pc:docMk/>
            <pc:sldMk cId="2326151287" sldId="2144328536"/>
            <ac:spMk id="2" creationId="{0113525B-E50B-0296-BEF1-BBC75BB9370B}"/>
          </ac:spMkLst>
        </pc:spChg>
        <pc:spChg chg="mod">
          <ac:chgData name="Jason Wiese" userId="4bff8d5b-7de6-4655-b397-69b0afc81113" providerId="ADAL" clId="{BA1DB285-5420-4F3A-BDA6-DA1685734D78}" dt="2023-03-28T05:16:52.803" v="10707" actId="20577"/>
          <ac:spMkLst>
            <pc:docMk/>
            <pc:sldMk cId="2326151287" sldId="2144328536"/>
            <ac:spMk id="3" creationId="{622A2013-09D5-22BE-0227-864F3B519CC3}"/>
          </ac:spMkLst>
        </pc:spChg>
        <pc:spChg chg="del mod">
          <ac:chgData name="Jason Wiese" userId="4bff8d5b-7de6-4655-b397-69b0afc81113" providerId="ADAL" clId="{BA1DB285-5420-4F3A-BDA6-DA1685734D78}" dt="2023-03-28T05:10:15.355" v="10627" actId="478"/>
          <ac:spMkLst>
            <pc:docMk/>
            <pc:sldMk cId="2326151287" sldId="2144328536"/>
            <ac:spMk id="4" creationId="{266BE989-FC87-6742-2706-6F3C1333D0C1}"/>
          </ac:spMkLst>
        </pc:spChg>
        <pc:spChg chg="del">
          <ac:chgData name="Jason Wiese" userId="4bff8d5b-7de6-4655-b397-69b0afc81113" providerId="ADAL" clId="{BA1DB285-5420-4F3A-BDA6-DA1685734D78}" dt="2023-03-28T04:50:35.150" v="9052" actId="478"/>
          <ac:spMkLst>
            <pc:docMk/>
            <pc:sldMk cId="2326151287" sldId="2144328536"/>
            <ac:spMk id="10" creationId="{532407D7-66F3-3BC5-4B42-EE6C81A6F199}"/>
          </ac:spMkLst>
        </pc:spChg>
      </pc:sldChg>
      <pc:sldChg chg="delSp modSp del mod ord">
        <pc:chgData name="Jason Wiese" userId="4bff8d5b-7de6-4655-b397-69b0afc81113" providerId="ADAL" clId="{BA1DB285-5420-4F3A-BDA6-DA1685734D78}" dt="2023-03-28T04:50:47.020" v="9055" actId="2696"/>
        <pc:sldMkLst>
          <pc:docMk/>
          <pc:sldMk cId="2151160923" sldId="2146845997"/>
        </pc:sldMkLst>
        <pc:spChg chg="del">
          <ac:chgData name="Jason Wiese" userId="4bff8d5b-7de6-4655-b397-69b0afc81113" providerId="ADAL" clId="{BA1DB285-5420-4F3A-BDA6-DA1685734D78}" dt="2023-03-28T04:31:54.864" v="7964" actId="478"/>
          <ac:spMkLst>
            <pc:docMk/>
            <pc:sldMk cId="2151160923" sldId="2146845997"/>
            <ac:spMk id="4" creationId="{4A005709-0EA3-9945-2FF7-29707619CE8E}"/>
          </ac:spMkLst>
        </pc:spChg>
        <pc:spChg chg="mod">
          <ac:chgData name="Jason Wiese" userId="4bff8d5b-7de6-4655-b397-69b0afc81113" providerId="ADAL" clId="{BA1DB285-5420-4F3A-BDA6-DA1685734D78}" dt="2023-03-28T04:31:40.457" v="7963" actId="6549"/>
          <ac:spMkLst>
            <pc:docMk/>
            <pc:sldMk cId="2151160923" sldId="2146845997"/>
            <ac:spMk id="36" creationId="{0FD5AE6D-D28F-7F40-6162-FCCE36E637FB}"/>
          </ac:spMkLst>
        </pc:spChg>
        <pc:spChg chg="mod">
          <ac:chgData name="Jason Wiese" userId="4bff8d5b-7de6-4655-b397-69b0afc81113" providerId="ADAL" clId="{BA1DB285-5420-4F3A-BDA6-DA1685734D78}" dt="2023-03-28T04:36:13.780" v="8162" actId="20577"/>
          <ac:spMkLst>
            <pc:docMk/>
            <pc:sldMk cId="2151160923" sldId="2146845997"/>
            <ac:spMk id="41" creationId="{A5631344-F0C9-1F32-7CC3-A4DACCA31539}"/>
          </ac:spMkLst>
        </pc:spChg>
        <pc:spChg chg="mod">
          <ac:chgData name="Jason Wiese" userId="4bff8d5b-7de6-4655-b397-69b0afc81113" providerId="ADAL" clId="{BA1DB285-5420-4F3A-BDA6-DA1685734D78}" dt="2023-03-28T04:32:34.535" v="8063" actId="1037"/>
          <ac:spMkLst>
            <pc:docMk/>
            <pc:sldMk cId="2151160923" sldId="2146845997"/>
            <ac:spMk id="46" creationId="{9FEAB4BB-A100-A4EE-FDA3-49EDDAAE3953}"/>
          </ac:spMkLst>
        </pc:spChg>
        <pc:spChg chg="mod">
          <ac:chgData name="Jason Wiese" userId="4bff8d5b-7de6-4655-b397-69b0afc81113" providerId="ADAL" clId="{BA1DB285-5420-4F3A-BDA6-DA1685734D78}" dt="2023-03-28T04:38:06.049" v="8347" actId="20577"/>
          <ac:spMkLst>
            <pc:docMk/>
            <pc:sldMk cId="2151160923" sldId="2146845997"/>
            <ac:spMk id="51" creationId="{12DBEB90-DCBC-AA70-1BC1-69246CD7EDB3}"/>
          </ac:spMkLst>
        </pc:spChg>
        <pc:spChg chg="mod">
          <ac:chgData name="Jason Wiese" userId="4bff8d5b-7de6-4655-b397-69b0afc81113" providerId="ADAL" clId="{BA1DB285-5420-4F3A-BDA6-DA1685734D78}" dt="2023-03-28T04:41:56.288" v="8650" actId="313"/>
          <ac:spMkLst>
            <pc:docMk/>
            <pc:sldMk cId="2151160923" sldId="2146845997"/>
            <ac:spMk id="80" creationId="{92A24C3F-4F0A-8EE8-A24C-43D534ED8B96}"/>
          </ac:spMkLst>
        </pc:spChg>
        <pc:spChg chg="mod">
          <ac:chgData name="Jason Wiese" userId="4bff8d5b-7de6-4655-b397-69b0afc81113" providerId="ADAL" clId="{BA1DB285-5420-4F3A-BDA6-DA1685734D78}" dt="2023-03-28T04:43:04.531" v="8765" actId="20577"/>
          <ac:spMkLst>
            <pc:docMk/>
            <pc:sldMk cId="2151160923" sldId="2146845997"/>
            <ac:spMk id="90" creationId="{2617B36C-39D8-BF54-35A2-42272BBB0471}"/>
          </ac:spMkLst>
        </pc:spChg>
        <pc:spChg chg="mod">
          <ac:chgData name="Jason Wiese" userId="4bff8d5b-7de6-4655-b397-69b0afc81113" providerId="ADAL" clId="{BA1DB285-5420-4F3A-BDA6-DA1685734D78}" dt="2023-03-28T04:41:27.878" v="8590" actId="20577"/>
          <ac:spMkLst>
            <pc:docMk/>
            <pc:sldMk cId="2151160923" sldId="2146845997"/>
            <ac:spMk id="94" creationId="{334F19CF-04D8-B644-A0AE-94C4C8C16EF5}"/>
          </ac:spMkLst>
        </pc:spChg>
        <pc:spChg chg="mod">
          <ac:chgData name="Jason Wiese" userId="4bff8d5b-7de6-4655-b397-69b0afc81113" providerId="ADAL" clId="{BA1DB285-5420-4F3A-BDA6-DA1685734D78}" dt="2023-03-28T04:39:51.319" v="8459" actId="20577"/>
          <ac:spMkLst>
            <pc:docMk/>
            <pc:sldMk cId="2151160923" sldId="2146845997"/>
            <ac:spMk id="98" creationId="{4E17F3F3-B82B-1782-5E3A-DB38E4AD3A29}"/>
          </ac:spMkLst>
        </pc:spChg>
        <pc:spChg chg="mod">
          <ac:chgData name="Jason Wiese" userId="4bff8d5b-7de6-4655-b397-69b0afc81113" providerId="ADAL" clId="{BA1DB285-5420-4F3A-BDA6-DA1685734D78}" dt="2023-03-28T04:39:04.281" v="8440" actId="20577"/>
          <ac:spMkLst>
            <pc:docMk/>
            <pc:sldMk cId="2151160923" sldId="2146845997"/>
            <ac:spMk id="102" creationId="{B9B3B27A-580F-C43A-93E7-6E3964BB87F0}"/>
          </ac:spMkLst>
        </pc:spChg>
        <pc:spChg chg="mod">
          <ac:chgData name="Jason Wiese" userId="4bff8d5b-7de6-4655-b397-69b0afc81113" providerId="ADAL" clId="{BA1DB285-5420-4F3A-BDA6-DA1685734D78}" dt="2023-03-28T04:46:47.469" v="9019" actId="20577"/>
          <ac:spMkLst>
            <pc:docMk/>
            <pc:sldMk cId="2151160923" sldId="2146845997"/>
            <ac:spMk id="112" creationId="{49DD023C-AB58-F772-FFAA-8677983EEFFC}"/>
          </ac:spMkLst>
        </pc:spChg>
        <pc:spChg chg="mod">
          <ac:chgData name="Jason Wiese" userId="4bff8d5b-7de6-4655-b397-69b0afc81113" providerId="ADAL" clId="{BA1DB285-5420-4F3A-BDA6-DA1685734D78}" dt="2023-03-28T04:46:40.903" v="8993" actId="20577"/>
          <ac:spMkLst>
            <pc:docMk/>
            <pc:sldMk cId="2151160923" sldId="2146845997"/>
            <ac:spMk id="116" creationId="{54D9271E-D016-DBC8-0916-EE286D1BEB90}"/>
          </ac:spMkLst>
        </pc:spChg>
        <pc:spChg chg="mod">
          <ac:chgData name="Jason Wiese" userId="4bff8d5b-7de6-4655-b397-69b0afc81113" providerId="ADAL" clId="{BA1DB285-5420-4F3A-BDA6-DA1685734D78}" dt="2023-03-28T04:46:15.183" v="8967" actId="20577"/>
          <ac:spMkLst>
            <pc:docMk/>
            <pc:sldMk cId="2151160923" sldId="2146845997"/>
            <ac:spMk id="120" creationId="{A4610288-AAD5-6222-A7ED-E6DAA1683AAD}"/>
          </ac:spMkLst>
        </pc:spChg>
        <pc:spChg chg="mod">
          <ac:chgData name="Jason Wiese" userId="4bff8d5b-7de6-4655-b397-69b0afc81113" providerId="ADAL" clId="{BA1DB285-5420-4F3A-BDA6-DA1685734D78}" dt="2023-03-28T04:45:23.163" v="8903" actId="20577"/>
          <ac:spMkLst>
            <pc:docMk/>
            <pc:sldMk cId="2151160923" sldId="2146845997"/>
            <ac:spMk id="124" creationId="{3524FE36-DC96-083B-EBFA-37EC4110A588}"/>
          </ac:spMkLst>
        </pc:spChg>
        <pc:spChg chg="mod">
          <ac:chgData name="Jason Wiese" userId="4bff8d5b-7de6-4655-b397-69b0afc81113" providerId="ADAL" clId="{BA1DB285-5420-4F3A-BDA6-DA1685734D78}" dt="2023-03-28T04:44:51.095" v="8871" actId="20577"/>
          <ac:spMkLst>
            <pc:docMk/>
            <pc:sldMk cId="2151160923" sldId="2146845997"/>
            <ac:spMk id="128" creationId="{216C6A22-43A7-5DAC-7086-D76BA08A115F}"/>
          </ac:spMkLst>
        </pc:spChg>
      </pc:sldChg>
      <pc:sldChg chg="delSp modSp mod">
        <pc:chgData name="Jason Wiese" userId="4bff8d5b-7de6-4655-b397-69b0afc81113" providerId="ADAL" clId="{BA1DB285-5420-4F3A-BDA6-DA1685734D78}" dt="2023-03-28T04:51:29.679" v="9121" actId="1035"/>
        <pc:sldMkLst>
          <pc:docMk/>
          <pc:sldMk cId="4056516912" sldId="2146845997"/>
        </pc:sldMkLst>
        <pc:spChg chg="del">
          <ac:chgData name="Jason Wiese" userId="4bff8d5b-7de6-4655-b397-69b0afc81113" providerId="ADAL" clId="{BA1DB285-5420-4F3A-BDA6-DA1685734D78}" dt="2023-03-28T04:50:55.654" v="9056" actId="478"/>
          <ac:spMkLst>
            <pc:docMk/>
            <pc:sldMk cId="4056516912" sldId="2146845997"/>
            <ac:spMk id="9" creationId="{7DFD9729-C047-973F-2759-28FB7820BF6A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35" creationId="{24ECA605-F511-0D83-9C9D-A3113B707A76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36" creationId="{0FD5AE6D-D28F-7F40-6162-FCCE36E637FB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37" creationId="{37AAC670-E95A-34CA-7549-0CF6260B602E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40" creationId="{128C53B6-9D57-A000-BD09-14ED327B12B0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41" creationId="{A5631344-F0C9-1F32-7CC3-A4DACCA31539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42" creationId="{FEFEE1D5-762C-093F-93A9-E0291CAF184F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45" creationId="{3CCC17B6-CE82-D35D-6EB7-C14C7DCC2783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46" creationId="{9FEAB4BB-A100-A4EE-FDA3-49EDDAAE3953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47" creationId="{02F83AB4-4004-03DB-644A-223221A503B6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50" creationId="{146CD795-08A4-F2C9-8FAB-D5E98E04D6EC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51" creationId="{12DBEB90-DCBC-AA70-1BC1-69246CD7EDB3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52" creationId="{4643396E-74F2-95B8-753F-E70DD444E17E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59" creationId="{C422F019-C629-335A-72BC-5104AE1B4395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75" creationId="{4A9E0EDF-0AC5-5650-D07C-00C0AE4D574E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77" creationId="{1C4ECE9F-8CE8-869C-4389-4ED2D9F5C548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80" creationId="{92A24C3F-4F0A-8EE8-A24C-43D534ED8B96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81" creationId="{86FB72F6-F986-FD0B-01FE-B6E9C3DD8A29}"/>
          </ac:spMkLst>
        </pc:spChg>
        <pc:spChg chg="mod">
          <ac:chgData name="Jason Wiese" userId="4bff8d5b-7de6-4655-b397-69b0afc81113" providerId="ADAL" clId="{BA1DB285-5420-4F3A-BDA6-DA1685734D78}" dt="2023-03-28T04:51:19.030" v="9100" actId="1035"/>
          <ac:spMkLst>
            <pc:docMk/>
            <pc:sldMk cId="4056516912" sldId="2146845997"/>
            <ac:spMk id="83" creationId="{68C89E66-DD60-3A67-75EC-BD5DADB62A65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89" creationId="{3D141D61-A465-7BE4-34CB-2487F5DE8FC5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90" creationId="{2617B36C-39D8-BF54-35A2-42272BBB0471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91" creationId="{2E2D6035-A05B-C218-D845-A680A7C13A95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93" creationId="{6A7B171F-DF69-595F-B100-11FDE8CDD736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94" creationId="{334F19CF-04D8-B644-A0AE-94C4C8C16EF5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95" creationId="{E09561FD-6ED9-B9E1-7C46-46BBD804207F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97" creationId="{AE4096DB-2156-CECA-54B3-21983ADA54F3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98" creationId="{4E17F3F3-B82B-1782-5E3A-DB38E4AD3A29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99" creationId="{496725A6-2686-04B9-96CD-1F39667587C9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101" creationId="{84B4272F-7252-6B52-0D59-71397998C3FB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102" creationId="{B9B3B27A-580F-C43A-93E7-6E3964BB87F0}"/>
          </ac:spMkLst>
        </pc:spChg>
        <pc:spChg chg="mod">
          <ac:chgData name="Jason Wiese" userId="4bff8d5b-7de6-4655-b397-69b0afc81113" providerId="ADAL" clId="{BA1DB285-5420-4F3A-BDA6-DA1685734D78}" dt="2023-03-28T04:51:24.622" v="9115" actId="1035"/>
          <ac:spMkLst>
            <pc:docMk/>
            <pc:sldMk cId="4056516912" sldId="2146845997"/>
            <ac:spMk id="103" creationId="{EEE95CBB-4D70-A6E8-D682-4FB5CC5A880F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11" creationId="{83622C00-5B7C-FC47-72E1-CB29B3E4A96A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12" creationId="{49DD023C-AB58-F772-FFAA-8677983EEFFC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15" creationId="{AB25692D-860D-8D38-09E1-2341EA60FFE8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16" creationId="{54D9271E-D016-DBC8-0916-EE286D1BEB90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19" creationId="{32FC2B05-799F-E56C-4AE8-E7046916D0AC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20" creationId="{A4610288-AAD5-6222-A7ED-E6DAA1683AAD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23" creationId="{572451FE-D258-D86B-E8CE-9FA356F2CBE0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24" creationId="{3524FE36-DC96-083B-EBFA-37EC4110A588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27" creationId="{893B1C0F-97E2-967F-9411-879C8700D157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28" creationId="{216C6A22-43A7-5DAC-7086-D76BA08A115F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35" creationId="{0372B13B-BF58-5CBD-2F93-74A3FEB5B199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37" creationId="{5623A62F-CB9A-6B0D-E371-0B54CE59A44C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39" creationId="{BFE37F97-3072-3346-FBF2-ABCF202B8216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41" creationId="{C01684A2-9230-DE15-A3C5-4663184FB552}"/>
          </ac:spMkLst>
        </pc:spChg>
        <pc:spChg chg="mod">
          <ac:chgData name="Jason Wiese" userId="4bff8d5b-7de6-4655-b397-69b0afc81113" providerId="ADAL" clId="{BA1DB285-5420-4F3A-BDA6-DA1685734D78}" dt="2023-03-28T04:51:29.679" v="9121" actId="1035"/>
          <ac:spMkLst>
            <pc:docMk/>
            <pc:sldMk cId="4056516912" sldId="2146845997"/>
            <ac:spMk id="143" creationId="{00F8EB3F-77E4-7A91-4990-36CA826CAA9A}"/>
          </ac:spMkLst>
        </pc:spChg>
        <pc:cxnChg chg="mod">
          <ac:chgData name="Jason Wiese" userId="4bff8d5b-7de6-4655-b397-69b0afc81113" providerId="ADAL" clId="{BA1DB285-5420-4F3A-BDA6-DA1685734D78}" dt="2023-03-28T04:51:19.030" v="9100" actId="1035"/>
          <ac:cxnSpMkLst>
            <pc:docMk/>
            <pc:sldMk cId="4056516912" sldId="2146845997"/>
            <ac:cxnSpMk id="38" creationId="{3FBFD328-74B5-DA41-672F-992D42A79528}"/>
          </ac:cxnSpMkLst>
        </pc:cxnChg>
        <pc:cxnChg chg="mod">
          <ac:chgData name="Jason Wiese" userId="4bff8d5b-7de6-4655-b397-69b0afc81113" providerId="ADAL" clId="{BA1DB285-5420-4F3A-BDA6-DA1685734D78}" dt="2023-03-28T04:51:19.030" v="9100" actId="1035"/>
          <ac:cxnSpMkLst>
            <pc:docMk/>
            <pc:sldMk cId="4056516912" sldId="2146845997"/>
            <ac:cxnSpMk id="43" creationId="{C5414091-5F8B-25FA-0822-B8C10B981E7C}"/>
          </ac:cxnSpMkLst>
        </pc:cxnChg>
        <pc:cxnChg chg="mod">
          <ac:chgData name="Jason Wiese" userId="4bff8d5b-7de6-4655-b397-69b0afc81113" providerId="ADAL" clId="{BA1DB285-5420-4F3A-BDA6-DA1685734D78}" dt="2023-03-28T04:51:19.030" v="9100" actId="1035"/>
          <ac:cxnSpMkLst>
            <pc:docMk/>
            <pc:sldMk cId="4056516912" sldId="2146845997"/>
            <ac:cxnSpMk id="48" creationId="{D15E75FC-5612-B126-1BF9-901156710317}"/>
          </ac:cxnSpMkLst>
        </pc:cxnChg>
        <pc:cxnChg chg="mod">
          <ac:chgData name="Jason Wiese" userId="4bff8d5b-7de6-4655-b397-69b0afc81113" providerId="ADAL" clId="{BA1DB285-5420-4F3A-BDA6-DA1685734D78}" dt="2023-03-28T04:51:19.030" v="9100" actId="1035"/>
          <ac:cxnSpMkLst>
            <pc:docMk/>
            <pc:sldMk cId="4056516912" sldId="2146845997"/>
            <ac:cxnSpMk id="53" creationId="{E9A0463B-46C8-0F13-F5DA-C3E527B5A242}"/>
          </ac:cxnSpMkLst>
        </pc:cxnChg>
        <pc:cxnChg chg="mod">
          <ac:chgData name="Jason Wiese" userId="4bff8d5b-7de6-4655-b397-69b0afc81113" providerId="ADAL" clId="{BA1DB285-5420-4F3A-BDA6-DA1685734D78}" dt="2023-03-28T04:51:24.622" v="9115" actId="1035"/>
          <ac:cxnSpMkLst>
            <pc:docMk/>
            <pc:sldMk cId="4056516912" sldId="2146845997"/>
            <ac:cxnSpMk id="82" creationId="{E010E727-22F2-F4C8-46A8-A79C01E69A24}"/>
          </ac:cxnSpMkLst>
        </pc:cxnChg>
        <pc:cxnChg chg="mod">
          <ac:chgData name="Jason Wiese" userId="4bff8d5b-7de6-4655-b397-69b0afc81113" providerId="ADAL" clId="{BA1DB285-5420-4F3A-BDA6-DA1685734D78}" dt="2023-03-28T04:51:19.030" v="9100" actId="1035"/>
          <ac:cxnSpMkLst>
            <pc:docMk/>
            <pc:sldMk cId="4056516912" sldId="2146845997"/>
            <ac:cxnSpMk id="84" creationId="{CA383D60-0548-BB5F-1EC9-9C6DAF3E1545}"/>
          </ac:cxnSpMkLst>
        </pc:cxnChg>
        <pc:cxnChg chg="mod">
          <ac:chgData name="Jason Wiese" userId="4bff8d5b-7de6-4655-b397-69b0afc81113" providerId="ADAL" clId="{BA1DB285-5420-4F3A-BDA6-DA1685734D78}" dt="2023-03-28T04:51:24.622" v="9115" actId="1035"/>
          <ac:cxnSpMkLst>
            <pc:docMk/>
            <pc:sldMk cId="4056516912" sldId="2146845997"/>
            <ac:cxnSpMk id="92" creationId="{70512108-50E7-8337-418A-2382212C6583}"/>
          </ac:cxnSpMkLst>
        </pc:cxnChg>
        <pc:cxnChg chg="mod">
          <ac:chgData name="Jason Wiese" userId="4bff8d5b-7de6-4655-b397-69b0afc81113" providerId="ADAL" clId="{BA1DB285-5420-4F3A-BDA6-DA1685734D78}" dt="2023-03-28T04:51:24.622" v="9115" actId="1035"/>
          <ac:cxnSpMkLst>
            <pc:docMk/>
            <pc:sldMk cId="4056516912" sldId="2146845997"/>
            <ac:cxnSpMk id="96" creationId="{3EBDC5CB-517D-E3DB-016F-A2DE35797B54}"/>
          </ac:cxnSpMkLst>
        </pc:cxnChg>
        <pc:cxnChg chg="mod">
          <ac:chgData name="Jason Wiese" userId="4bff8d5b-7de6-4655-b397-69b0afc81113" providerId="ADAL" clId="{BA1DB285-5420-4F3A-BDA6-DA1685734D78}" dt="2023-03-28T04:51:24.622" v="9115" actId="1035"/>
          <ac:cxnSpMkLst>
            <pc:docMk/>
            <pc:sldMk cId="4056516912" sldId="2146845997"/>
            <ac:cxnSpMk id="100" creationId="{1BD3B469-0B63-5C47-EB84-10470F4D6DAF}"/>
          </ac:cxnSpMkLst>
        </pc:cxnChg>
        <pc:cxnChg chg="mod">
          <ac:chgData name="Jason Wiese" userId="4bff8d5b-7de6-4655-b397-69b0afc81113" providerId="ADAL" clId="{BA1DB285-5420-4F3A-BDA6-DA1685734D78}" dt="2023-03-28T04:51:24.622" v="9115" actId="1035"/>
          <ac:cxnSpMkLst>
            <pc:docMk/>
            <pc:sldMk cId="4056516912" sldId="2146845997"/>
            <ac:cxnSpMk id="104" creationId="{8100114D-9EE9-A114-0D61-E8B945B3078E}"/>
          </ac:cxnSpMkLst>
        </pc:cxnChg>
        <pc:cxnChg chg="mod">
          <ac:chgData name="Jason Wiese" userId="4bff8d5b-7de6-4655-b397-69b0afc81113" providerId="ADAL" clId="{BA1DB285-5420-4F3A-BDA6-DA1685734D78}" dt="2023-03-28T04:51:29.679" v="9121" actId="1035"/>
          <ac:cxnSpMkLst>
            <pc:docMk/>
            <pc:sldMk cId="4056516912" sldId="2146845997"/>
            <ac:cxnSpMk id="136" creationId="{9A689781-3631-67C1-DB79-0C7160F4B2AE}"/>
          </ac:cxnSpMkLst>
        </pc:cxnChg>
        <pc:cxnChg chg="mod">
          <ac:chgData name="Jason Wiese" userId="4bff8d5b-7de6-4655-b397-69b0afc81113" providerId="ADAL" clId="{BA1DB285-5420-4F3A-BDA6-DA1685734D78}" dt="2023-03-28T04:51:29.679" v="9121" actId="1035"/>
          <ac:cxnSpMkLst>
            <pc:docMk/>
            <pc:sldMk cId="4056516912" sldId="2146845997"/>
            <ac:cxnSpMk id="138" creationId="{26C066F0-CBA9-E6C6-BE71-2DE7D38D5ED3}"/>
          </ac:cxnSpMkLst>
        </pc:cxnChg>
        <pc:cxnChg chg="mod">
          <ac:chgData name="Jason Wiese" userId="4bff8d5b-7de6-4655-b397-69b0afc81113" providerId="ADAL" clId="{BA1DB285-5420-4F3A-BDA6-DA1685734D78}" dt="2023-03-28T04:51:29.679" v="9121" actId="1035"/>
          <ac:cxnSpMkLst>
            <pc:docMk/>
            <pc:sldMk cId="4056516912" sldId="2146845997"/>
            <ac:cxnSpMk id="140" creationId="{379E41F2-AAB1-F434-962C-9E020DE37C0A}"/>
          </ac:cxnSpMkLst>
        </pc:cxnChg>
        <pc:cxnChg chg="mod">
          <ac:chgData name="Jason Wiese" userId="4bff8d5b-7de6-4655-b397-69b0afc81113" providerId="ADAL" clId="{BA1DB285-5420-4F3A-BDA6-DA1685734D78}" dt="2023-03-28T04:51:29.679" v="9121" actId="1035"/>
          <ac:cxnSpMkLst>
            <pc:docMk/>
            <pc:sldMk cId="4056516912" sldId="2146845997"/>
            <ac:cxnSpMk id="142" creationId="{25E5A1E4-562F-D980-3BDE-102448685CFB}"/>
          </ac:cxnSpMkLst>
        </pc:cxnChg>
        <pc:cxnChg chg="mod">
          <ac:chgData name="Jason Wiese" userId="4bff8d5b-7de6-4655-b397-69b0afc81113" providerId="ADAL" clId="{BA1DB285-5420-4F3A-BDA6-DA1685734D78}" dt="2023-03-28T04:51:29.679" v="9121" actId="1035"/>
          <ac:cxnSpMkLst>
            <pc:docMk/>
            <pc:sldMk cId="4056516912" sldId="2146845997"/>
            <ac:cxnSpMk id="144" creationId="{15828139-2E38-FD14-C355-57FCBDA5B37E}"/>
          </ac:cxnSpMkLst>
        </pc:cxnChg>
      </pc:sldChg>
      <pc:sldChg chg="del">
        <pc:chgData name="Jason Wiese" userId="4bff8d5b-7de6-4655-b397-69b0afc81113" providerId="ADAL" clId="{BA1DB285-5420-4F3A-BDA6-DA1685734D78}" dt="2023-03-28T04:51:42.832" v="9122" actId="47"/>
        <pc:sldMkLst>
          <pc:docMk/>
          <pc:sldMk cId="305367130" sldId="2146845998"/>
        </pc:sldMkLst>
      </pc:sldChg>
      <pc:sldChg chg="addSp delSp modSp mod ord">
        <pc:chgData name="Jason Wiese" userId="4bff8d5b-7de6-4655-b397-69b0afc81113" providerId="ADAL" clId="{BA1DB285-5420-4F3A-BDA6-DA1685734D78}" dt="2023-03-28T05:19:40.702" v="10726" actId="207"/>
        <pc:sldMkLst>
          <pc:docMk/>
          <pc:sldMk cId="3496019864" sldId="2146845999"/>
        </pc:sldMkLst>
        <pc:spChg chg="add mod">
          <ac:chgData name="Jason Wiese" userId="4bff8d5b-7de6-4655-b397-69b0afc81113" providerId="ADAL" clId="{BA1DB285-5420-4F3A-BDA6-DA1685734D78}" dt="2023-03-28T05:19:40.702" v="10726" actId="207"/>
          <ac:spMkLst>
            <pc:docMk/>
            <pc:sldMk cId="3496019864" sldId="2146845999"/>
            <ac:spMk id="4" creationId="{B6F07DE8-55A6-2F0F-BDA0-BAA102E26017}"/>
          </ac:spMkLst>
        </pc:spChg>
        <pc:spChg chg="mod">
          <ac:chgData name="Jason Wiese" userId="4bff8d5b-7de6-4655-b397-69b0afc81113" providerId="ADAL" clId="{BA1DB285-5420-4F3A-BDA6-DA1685734D78}" dt="2023-03-28T04:01:19.895" v="7208" actId="1035"/>
          <ac:spMkLst>
            <pc:docMk/>
            <pc:sldMk cId="3496019864" sldId="2146845999"/>
            <ac:spMk id="6" creationId="{31AC66B8-0DE7-D7F0-144E-0005D9B7A7A6}"/>
          </ac:spMkLst>
        </pc:spChg>
        <pc:spChg chg="mod">
          <ac:chgData name="Jason Wiese" userId="4bff8d5b-7de6-4655-b397-69b0afc81113" providerId="ADAL" clId="{BA1DB285-5420-4F3A-BDA6-DA1685734D78}" dt="2023-03-28T03:18:23.617" v="5785" actId="1076"/>
          <ac:spMkLst>
            <pc:docMk/>
            <pc:sldMk cId="3496019864" sldId="2146845999"/>
            <ac:spMk id="10" creationId="{0E298B9B-0A75-3EAD-EE2F-0E47F5F1877C}"/>
          </ac:spMkLst>
        </pc:spChg>
        <pc:spChg chg="mod">
          <ac:chgData name="Jason Wiese" userId="4bff8d5b-7de6-4655-b397-69b0afc81113" providerId="ADAL" clId="{BA1DB285-5420-4F3A-BDA6-DA1685734D78}" dt="2023-03-28T04:11:48.640" v="7690" actId="207"/>
          <ac:spMkLst>
            <pc:docMk/>
            <pc:sldMk cId="3496019864" sldId="2146845999"/>
            <ac:spMk id="15" creationId="{2CD8260C-6144-A71D-1CAD-F132EA861A44}"/>
          </ac:spMkLst>
        </pc:spChg>
        <pc:spChg chg="del mod">
          <ac:chgData name="Jason Wiese" userId="4bff8d5b-7de6-4655-b397-69b0afc81113" providerId="ADAL" clId="{BA1DB285-5420-4F3A-BDA6-DA1685734D78}" dt="2023-03-28T04:31:11.802" v="7896" actId="478"/>
          <ac:spMkLst>
            <pc:docMk/>
            <pc:sldMk cId="3496019864" sldId="2146845999"/>
            <ac:spMk id="16" creationId="{EB54C0DA-4403-60BD-8090-187B9B87ABEF}"/>
          </ac:spMkLst>
        </pc:spChg>
      </pc:sldChg>
      <pc:sldChg chg="addSp delSp modSp mod delCm">
        <pc:chgData name="Jason Wiese" userId="4bff8d5b-7de6-4655-b397-69b0afc81113" providerId="ADAL" clId="{BA1DB285-5420-4F3A-BDA6-DA1685734D78}" dt="2023-03-28T04:37:46.936" v="8286" actId="478"/>
        <pc:sldMkLst>
          <pc:docMk/>
          <pc:sldMk cId="2048231972" sldId="2146846001"/>
        </pc:sldMkLst>
        <pc:spChg chg="add del mod">
          <ac:chgData name="Jason Wiese" userId="4bff8d5b-7de6-4655-b397-69b0afc81113" providerId="ADAL" clId="{BA1DB285-5420-4F3A-BDA6-DA1685734D78}" dt="2023-03-28T04:37:00.778" v="8194"/>
          <ac:spMkLst>
            <pc:docMk/>
            <pc:sldMk cId="2048231972" sldId="2146846001"/>
            <ac:spMk id="3" creationId="{3BEBE2CB-D4F9-3AF1-5EE5-3F4E36B7971C}"/>
          </ac:spMkLst>
        </pc:spChg>
        <pc:spChg chg="mod">
          <ac:chgData name="Jason Wiese" userId="4bff8d5b-7de6-4655-b397-69b0afc81113" providerId="ADAL" clId="{BA1DB285-5420-4F3A-BDA6-DA1685734D78}" dt="2023-03-28T04:12:03.028" v="7692" actId="207"/>
          <ac:spMkLst>
            <pc:docMk/>
            <pc:sldMk cId="2048231972" sldId="2146846001"/>
            <ac:spMk id="4" creationId="{1BF894CE-5EB9-4BB3-F6C7-477E37F6A6AA}"/>
          </ac:spMkLst>
        </pc:spChg>
        <pc:spChg chg="mod">
          <ac:chgData name="Jason Wiese" userId="4bff8d5b-7de6-4655-b397-69b0afc81113" providerId="ADAL" clId="{BA1DB285-5420-4F3A-BDA6-DA1685734D78}" dt="2023-03-28T04:01:33.158" v="7211" actId="404"/>
          <ac:spMkLst>
            <pc:docMk/>
            <pc:sldMk cId="2048231972" sldId="2146846001"/>
            <ac:spMk id="6" creationId="{31AC66B8-0DE7-D7F0-144E-0005D9B7A7A6}"/>
          </ac:spMkLst>
        </pc:spChg>
        <pc:spChg chg="add del mod">
          <ac:chgData name="Jason Wiese" userId="4bff8d5b-7de6-4655-b397-69b0afc81113" providerId="ADAL" clId="{BA1DB285-5420-4F3A-BDA6-DA1685734D78}" dt="2023-03-28T04:37:46.936" v="8286" actId="478"/>
          <ac:spMkLst>
            <pc:docMk/>
            <pc:sldMk cId="2048231972" sldId="2146846001"/>
            <ac:spMk id="10" creationId="{6AB45E61-8662-2E53-E718-ACEDE645C2FA}"/>
          </ac:spMkLst>
        </pc:spChg>
        <pc:spChg chg="add mod">
          <ac:chgData name="Jason Wiese" userId="4bff8d5b-7de6-4655-b397-69b0afc81113" providerId="ADAL" clId="{BA1DB285-5420-4F3A-BDA6-DA1685734D78}" dt="2023-03-28T04:37:43.122" v="8285" actId="20577"/>
          <ac:spMkLst>
            <pc:docMk/>
            <pc:sldMk cId="2048231972" sldId="2146846001"/>
            <ac:spMk id="12" creationId="{F942457A-522D-5BB4-ADFB-A3397781D430}"/>
          </ac:spMkLst>
        </pc:spChg>
        <pc:spChg chg="mod">
          <ac:chgData name="Jason Wiese" userId="4bff8d5b-7de6-4655-b397-69b0afc81113" providerId="ADAL" clId="{BA1DB285-5420-4F3A-BDA6-DA1685734D78}" dt="2023-03-28T04:37:13.995" v="8198" actId="20577"/>
          <ac:spMkLst>
            <pc:docMk/>
            <pc:sldMk cId="2048231972" sldId="2146846001"/>
            <ac:spMk id="18" creationId="{A7AAA1D2-4CB6-6A8E-45FF-852207DA1CBE}"/>
          </ac:spMkLst>
        </pc:spChg>
        <pc:spChg chg="add del">
          <ac:chgData name="Jason Wiese" userId="4bff8d5b-7de6-4655-b397-69b0afc81113" providerId="ADAL" clId="{BA1DB285-5420-4F3A-BDA6-DA1685734D78}" dt="2023-03-28T04:37:16.934" v="8199" actId="478"/>
          <ac:spMkLst>
            <pc:docMk/>
            <pc:sldMk cId="2048231972" sldId="2146846001"/>
            <ac:spMk id="21" creationId="{E2AC76BF-A386-30FE-6051-5CB729D58E3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58:18.842" v="2614"/>
              <pc2:cmMkLst xmlns:pc2="http://schemas.microsoft.com/office/powerpoint/2019/9/main/command">
                <pc:docMk/>
                <pc:sldMk cId="2048231972" sldId="2146846001"/>
                <pc2:cmMk id="{0E0BD6A1-2816-4638-9416-EB7ECF16AD0D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58:11.204" v="2613"/>
              <pc2:cmMkLst xmlns:pc2="http://schemas.microsoft.com/office/powerpoint/2019/9/main/command">
                <pc:docMk/>
                <pc:sldMk cId="2048231972" sldId="2146846001"/>
                <pc2:cmMk id="{43E9EFC7-C161-4475-B6A9-8FD384F5E5A4}"/>
              </pc2:cmMkLst>
            </pc226:cmChg>
          </p:ext>
        </pc:extLst>
      </pc:sldChg>
      <pc:sldChg chg="addSp delSp modSp mod ord addCm">
        <pc:chgData name="Jason Wiese" userId="4bff8d5b-7de6-4655-b397-69b0afc81113" providerId="ADAL" clId="{BA1DB285-5420-4F3A-BDA6-DA1685734D78}" dt="2023-03-28T04:39:40.053" v="8452" actId="20577"/>
        <pc:sldMkLst>
          <pc:docMk/>
          <pc:sldMk cId="568629665" sldId="2146846002"/>
        </pc:sldMkLst>
        <pc:spChg chg="add del mod">
          <ac:chgData name="Jason Wiese" userId="4bff8d5b-7de6-4655-b397-69b0afc81113" providerId="ADAL" clId="{BA1DB285-5420-4F3A-BDA6-DA1685734D78}" dt="2023-03-28T02:19:15.076" v="3313" actId="478"/>
          <ac:spMkLst>
            <pc:docMk/>
            <pc:sldMk cId="568629665" sldId="2146846002"/>
            <ac:spMk id="3" creationId="{36ABE47A-C30A-024D-BF81-C6B4110C05BD}"/>
          </ac:spMkLst>
        </pc:spChg>
        <pc:spChg chg="add mod">
          <ac:chgData name="Jason Wiese" userId="4bff8d5b-7de6-4655-b397-69b0afc81113" providerId="ADAL" clId="{BA1DB285-5420-4F3A-BDA6-DA1685734D78}" dt="2023-03-28T04:39:32.348" v="8451" actId="20577"/>
          <ac:spMkLst>
            <pc:docMk/>
            <pc:sldMk cId="568629665" sldId="2146846002"/>
            <ac:spMk id="4" creationId="{AA586483-34D9-168A-C192-294A9CA601A7}"/>
          </ac:spMkLst>
        </pc:spChg>
        <pc:spChg chg="mod">
          <ac:chgData name="Jason Wiese" userId="4bff8d5b-7de6-4655-b397-69b0afc81113" providerId="ADAL" clId="{BA1DB285-5420-4F3A-BDA6-DA1685734D78}" dt="2023-03-28T04:13:51.694" v="7711" actId="207"/>
          <ac:spMkLst>
            <pc:docMk/>
            <pc:sldMk cId="568629665" sldId="2146846002"/>
            <ac:spMk id="20" creationId="{D759E826-2616-8529-D9EA-4C49B8931184}"/>
          </ac:spMkLst>
        </pc:spChg>
        <pc:spChg chg="mod">
          <ac:chgData name="Jason Wiese" userId="4bff8d5b-7de6-4655-b397-69b0afc81113" providerId="ADAL" clId="{BA1DB285-5420-4F3A-BDA6-DA1685734D78}" dt="2023-03-28T04:39:40.053" v="8452" actId="20577"/>
          <ac:spMkLst>
            <pc:docMk/>
            <pc:sldMk cId="568629665" sldId="2146846002"/>
            <ac:spMk id="23" creationId="{D4F0A156-D2FB-C81F-9E0C-FAD6CDFB333C}"/>
          </ac:spMkLst>
        </pc:spChg>
        <pc:spChg chg="del">
          <ac:chgData name="Jason Wiese" userId="4bff8d5b-7de6-4655-b397-69b0afc81113" providerId="ADAL" clId="{BA1DB285-5420-4F3A-BDA6-DA1685734D78}" dt="2023-03-28T04:39:19.907" v="8445" actId="478"/>
          <ac:spMkLst>
            <pc:docMk/>
            <pc:sldMk cId="568629665" sldId="2146846002"/>
            <ac:spMk id="24" creationId="{DD0F6E15-5CD3-4287-E82B-FEB3058AE1FD}"/>
          </ac:spMkLst>
        </pc:spChg>
        <pc:spChg chg="mod">
          <ac:chgData name="Jason Wiese" userId="4bff8d5b-7de6-4655-b397-69b0afc81113" providerId="ADAL" clId="{BA1DB285-5420-4F3A-BDA6-DA1685734D78}" dt="2023-03-28T04:01:58.108" v="7215" actId="14100"/>
          <ac:spMkLst>
            <pc:docMk/>
            <pc:sldMk cId="568629665" sldId="2146846002"/>
            <ac:spMk id="29" creationId="{A6D4A92A-40A1-1405-F0FD-C8FC04FE212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BA1DB285-5420-4F3A-BDA6-DA1685734D78}" dt="2023-03-28T02:17:31.820" v="3142"/>
              <pc2:cmMkLst xmlns:pc2="http://schemas.microsoft.com/office/powerpoint/2019/9/main/command">
                <pc:docMk/>
                <pc:sldMk cId="568629665" sldId="2146846002"/>
                <pc2:cmMk id="{2E877072-CEC9-41BE-8A7A-C416B70A7C5C}"/>
              </pc2:cmMkLst>
            </pc226:cmChg>
          </p:ext>
        </pc:extLst>
      </pc:sldChg>
      <pc:sldChg chg="addSp delSp modSp mod ord">
        <pc:chgData name="Jason Wiese" userId="4bff8d5b-7de6-4655-b397-69b0afc81113" providerId="ADAL" clId="{BA1DB285-5420-4F3A-BDA6-DA1685734D78}" dt="2023-03-28T04:41:35.641" v="8602" actId="20577"/>
        <pc:sldMkLst>
          <pc:docMk/>
          <pc:sldMk cId="3096336656" sldId="2146846003"/>
        </pc:sldMkLst>
        <pc:spChg chg="add del mod">
          <ac:chgData name="Jason Wiese" userId="4bff8d5b-7de6-4655-b397-69b0afc81113" providerId="ADAL" clId="{BA1DB285-5420-4F3A-BDA6-DA1685734D78}" dt="2023-03-28T02:23:23.754" v="3578" actId="478"/>
          <ac:spMkLst>
            <pc:docMk/>
            <pc:sldMk cId="3096336656" sldId="2146846003"/>
            <ac:spMk id="3" creationId="{17C11E06-31F4-1F8F-1A8D-0C40B0D0DE65}"/>
          </ac:spMkLst>
        </pc:spChg>
        <pc:spChg chg="mod">
          <ac:chgData name="Jason Wiese" userId="4bff8d5b-7de6-4655-b397-69b0afc81113" providerId="ADAL" clId="{BA1DB285-5420-4F3A-BDA6-DA1685734D78}" dt="2023-03-28T04:17:28.801" v="7781" actId="207"/>
          <ac:spMkLst>
            <pc:docMk/>
            <pc:sldMk cId="3096336656" sldId="2146846003"/>
            <ac:spMk id="4" creationId="{1BF894CE-5EB9-4BB3-F6C7-477E37F6A6AA}"/>
          </ac:spMkLst>
        </pc:spChg>
        <pc:spChg chg="add mod">
          <ac:chgData name="Jason Wiese" userId="4bff8d5b-7de6-4655-b397-69b0afc81113" providerId="ADAL" clId="{BA1DB285-5420-4F3A-BDA6-DA1685734D78}" dt="2023-03-28T04:41:35.641" v="8602" actId="20577"/>
          <ac:spMkLst>
            <pc:docMk/>
            <pc:sldMk cId="3096336656" sldId="2146846003"/>
            <ac:spMk id="6" creationId="{23AE256E-0924-5862-1CDC-1E81537F8205}"/>
          </ac:spMkLst>
        </pc:spChg>
        <pc:spChg chg="mod">
          <ac:chgData name="Jason Wiese" userId="4bff8d5b-7de6-4655-b397-69b0afc81113" providerId="ADAL" clId="{BA1DB285-5420-4F3A-BDA6-DA1685734D78}" dt="2023-03-28T04:40:19.281" v="8498" actId="20577"/>
          <ac:spMkLst>
            <pc:docMk/>
            <pc:sldMk cId="3096336656" sldId="2146846003"/>
            <ac:spMk id="12" creationId="{833BBFB9-CE77-0332-BC67-1A5F088A9BB8}"/>
          </ac:spMkLst>
        </pc:spChg>
        <pc:spChg chg="del mod">
          <ac:chgData name="Jason Wiese" userId="4bff8d5b-7de6-4655-b397-69b0afc81113" providerId="ADAL" clId="{BA1DB285-5420-4F3A-BDA6-DA1685734D78}" dt="2023-03-28T04:39:58.480" v="8462" actId="478"/>
          <ac:spMkLst>
            <pc:docMk/>
            <pc:sldMk cId="3096336656" sldId="2146846003"/>
            <ac:spMk id="13" creationId="{BB3C7269-BF65-6C87-86D1-D3B700ADAE40}"/>
          </ac:spMkLst>
        </pc:spChg>
        <pc:spChg chg="mod">
          <ac:chgData name="Jason Wiese" userId="4bff8d5b-7de6-4655-b397-69b0afc81113" providerId="ADAL" clId="{BA1DB285-5420-4F3A-BDA6-DA1685734D78}" dt="2023-03-28T04:15:47.685" v="7751" actId="208"/>
          <ac:spMkLst>
            <pc:docMk/>
            <pc:sldMk cId="3096336656" sldId="2146846003"/>
            <ac:spMk id="46" creationId="{922C46BE-37C0-04CA-F9F6-48046863A654}"/>
          </ac:spMkLst>
        </pc:spChg>
        <pc:spChg chg="mod">
          <ac:chgData name="Jason Wiese" userId="4bff8d5b-7de6-4655-b397-69b0afc81113" providerId="ADAL" clId="{BA1DB285-5420-4F3A-BDA6-DA1685734D78}" dt="2023-03-28T04:15:41.177" v="7750" actId="207"/>
          <ac:spMkLst>
            <pc:docMk/>
            <pc:sldMk cId="3096336656" sldId="2146846003"/>
            <ac:spMk id="47" creationId="{F21CFD3C-4648-FF8D-993A-C9D2F1744C9F}"/>
          </ac:spMkLst>
        </pc:spChg>
        <pc:spChg chg="mod">
          <ac:chgData name="Jason Wiese" userId="4bff8d5b-7de6-4655-b397-69b0afc81113" providerId="ADAL" clId="{BA1DB285-5420-4F3A-BDA6-DA1685734D78}" dt="2023-03-28T04:15:41.177" v="7750" actId="207"/>
          <ac:spMkLst>
            <pc:docMk/>
            <pc:sldMk cId="3096336656" sldId="2146846003"/>
            <ac:spMk id="57" creationId="{ADAEAEBB-E67F-93AE-0C8B-FFEBD8ABCF4B}"/>
          </ac:spMkLst>
        </pc:spChg>
        <pc:spChg chg="mod">
          <ac:chgData name="Jason Wiese" userId="4bff8d5b-7de6-4655-b397-69b0afc81113" providerId="ADAL" clId="{BA1DB285-5420-4F3A-BDA6-DA1685734D78}" dt="2023-03-28T04:15:41.177" v="7750" actId="207"/>
          <ac:spMkLst>
            <pc:docMk/>
            <pc:sldMk cId="3096336656" sldId="2146846003"/>
            <ac:spMk id="66" creationId="{E89F70E6-0B43-FE3A-734E-24D42D2F2F9B}"/>
          </ac:spMkLst>
        </pc:spChg>
        <pc:spChg chg="mod">
          <ac:chgData name="Jason Wiese" userId="4bff8d5b-7de6-4655-b397-69b0afc81113" providerId="ADAL" clId="{BA1DB285-5420-4F3A-BDA6-DA1685734D78}" dt="2023-03-28T04:15:41.177" v="7750" actId="207"/>
          <ac:spMkLst>
            <pc:docMk/>
            <pc:sldMk cId="3096336656" sldId="2146846003"/>
            <ac:spMk id="67" creationId="{3EFBB1E7-139E-A329-D82D-850DD6E04106}"/>
          </ac:spMkLst>
        </pc:spChg>
        <pc:spChg chg="mod">
          <ac:chgData name="Jason Wiese" userId="4bff8d5b-7de6-4655-b397-69b0afc81113" providerId="ADAL" clId="{BA1DB285-5420-4F3A-BDA6-DA1685734D78}" dt="2023-03-28T04:15:41.177" v="7750" actId="207"/>
          <ac:spMkLst>
            <pc:docMk/>
            <pc:sldMk cId="3096336656" sldId="2146846003"/>
            <ac:spMk id="68" creationId="{22598E3F-AA23-967B-1329-D26E2C583A0C}"/>
          </ac:spMkLst>
        </pc:spChg>
        <pc:spChg chg="mod">
          <ac:chgData name="Jason Wiese" userId="4bff8d5b-7de6-4655-b397-69b0afc81113" providerId="ADAL" clId="{BA1DB285-5420-4F3A-BDA6-DA1685734D78}" dt="2023-03-28T04:15:41.177" v="7750" actId="207"/>
          <ac:spMkLst>
            <pc:docMk/>
            <pc:sldMk cId="3096336656" sldId="2146846003"/>
            <ac:spMk id="69" creationId="{AB18EF70-A3EC-F902-5D53-5555C0BD67DB}"/>
          </ac:spMkLst>
        </pc:spChg>
        <pc:spChg chg="mod">
          <ac:chgData name="Jason Wiese" userId="4bff8d5b-7de6-4655-b397-69b0afc81113" providerId="ADAL" clId="{BA1DB285-5420-4F3A-BDA6-DA1685734D78}" dt="2023-03-28T04:15:41.177" v="7750" actId="207"/>
          <ac:spMkLst>
            <pc:docMk/>
            <pc:sldMk cId="3096336656" sldId="2146846003"/>
            <ac:spMk id="70" creationId="{8D5525D6-0DB6-E184-13B1-397EF6EDBA20}"/>
          </ac:spMkLst>
        </pc:spChg>
        <pc:spChg chg="mod">
          <ac:chgData name="Jason Wiese" userId="4bff8d5b-7de6-4655-b397-69b0afc81113" providerId="ADAL" clId="{BA1DB285-5420-4F3A-BDA6-DA1685734D78}" dt="2023-03-28T04:15:41.177" v="7750" actId="207"/>
          <ac:spMkLst>
            <pc:docMk/>
            <pc:sldMk cId="3096336656" sldId="2146846003"/>
            <ac:spMk id="71" creationId="{42BE4359-DF6E-79EF-67CA-2C94E9670A49}"/>
          </ac:spMkLst>
        </pc:spChg>
        <pc:spChg chg="mod">
          <ac:chgData name="Jason Wiese" userId="4bff8d5b-7de6-4655-b397-69b0afc81113" providerId="ADAL" clId="{BA1DB285-5420-4F3A-BDA6-DA1685734D78}" dt="2023-03-28T04:15:41.177" v="7750" actId="207"/>
          <ac:spMkLst>
            <pc:docMk/>
            <pc:sldMk cId="3096336656" sldId="2146846003"/>
            <ac:spMk id="72" creationId="{49E256A1-C561-DF0F-85A8-1086FD04A809}"/>
          </ac:spMkLst>
        </pc:spChg>
        <pc:spChg chg="mod">
          <ac:chgData name="Jason Wiese" userId="4bff8d5b-7de6-4655-b397-69b0afc81113" providerId="ADAL" clId="{BA1DB285-5420-4F3A-BDA6-DA1685734D78}" dt="2023-03-28T04:15:41.177" v="7750" actId="207"/>
          <ac:spMkLst>
            <pc:docMk/>
            <pc:sldMk cId="3096336656" sldId="2146846003"/>
            <ac:spMk id="73" creationId="{00811F55-5286-923A-55BA-8ABA17F0B208}"/>
          </ac:spMkLst>
        </pc:spChg>
        <pc:spChg chg="mod">
          <ac:chgData name="Jason Wiese" userId="4bff8d5b-7de6-4655-b397-69b0afc81113" providerId="ADAL" clId="{BA1DB285-5420-4F3A-BDA6-DA1685734D78}" dt="2023-03-28T04:15:59.705" v="7752" actId="207"/>
          <ac:spMkLst>
            <pc:docMk/>
            <pc:sldMk cId="3096336656" sldId="2146846003"/>
            <ac:spMk id="75" creationId="{4980E436-90F7-C943-603D-CB00FBA17F63}"/>
          </ac:spMkLst>
        </pc:spChg>
        <pc:spChg chg="mod">
          <ac:chgData name="Jason Wiese" userId="4bff8d5b-7de6-4655-b397-69b0afc81113" providerId="ADAL" clId="{BA1DB285-5420-4F3A-BDA6-DA1685734D78}" dt="2023-03-28T04:02:05.430" v="7216" actId="404"/>
          <ac:spMkLst>
            <pc:docMk/>
            <pc:sldMk cId="3096336656" sldId="2146846003"/>
            <ac:spMk id="76" creationId="{F029B35F-820D-9AEF-858C-B4E9C37DBFCC}"/>
          </ac:spMkLst>
        </pc:spChg>
      </pc:sldChg>
      <pc:sldChg chg="addSp delSp modSp mod delCm">
        <pc:chgData name="Jason Wiese" userId="4bff8d5b-7de6-4655-b397-69b0afc81113" providerId="ADAL" clId="{BA1DB285-5420-4F3A-BDA6-DA1685734D78}" dt="2023-03-28T04:38:53.499" v="8408" actId="20577"/>
        <pc:sldMkLst>
          <pc:docMk/>
          <pc:sldMk cId="3025528436" sldId="2146846004"/>
        </pc:sldMkLst>
        <pc:spChg chg="add del mod">
          <ac:chgData name="Jason Wiese" userId="4bff8d5b-7de6-4655-b397-69b0afc81113" providerId="ADAL" clId="{BA1DB285-5420-4F3A-BDA6-DA1685734D78}" dt="2023-03-28T02:57:42.594" v="4614" actId="478"/>
          <ac:spMkLst>
            <pc:docMk/>
            <pc:sldMk cId="3025528436" sldId="2146846004"/>
            <ac:spMk id="3" creationId="{9AB0F881-3B32-29B2-8C4B-BE5CDA420FA9}"/>
          </ac:spMkLst>
        </pc:spChg>
        <pc:spChg chg="mod">
          <ac:chgData name="Jason Wiese" userId="4bff8d5b-7de6-4655-b397-69b0afc81113" providerId="ADAL" clId="{BA1DB285-5420-4F3A-BDA6-DA1685734D78}" dt="2023-03-28T04:12:09.438" v="7693" actId="207"/>
          <ac:spMkLst>
            <pc:docMk/>
            <pc:sldMk cId="3025528436" sldId="2146846004"/>
            <ac:spMk id="4" creationId="{1BF894CE-5EB9-4BB3-F6C7-477E37F6A6AA}"/>
          </ac:spMkLst>
        </pc:spChg>
        <pc:spChg chg="add mod">
          <ac:chgData name="Jason Wiese" userId="4bff8d5b-7de6-4655-b397-69b0afc81113" providerId="ADAL" clId="{BA1DB285-5420-4F3A-BDA6-DA1685734D78}" dt="2023-03-28T04:38:48.944" v="8407" actId="20577"/>
          <ac:spMkLst>
            <pc:docMk/>
            <pc:sldMk cId="3025528436" sldId="2146846004"/>
            <ac:spMk id="6" creationId="{E5942A3E-3883-7702-E813-99BBF2CFD6AF}"/>
          </ac:spMkLst>
        </pc:spChg>
        <pc:spChg chg="mod">
          <ac:chgData name="Jason Wiese" userId="4bff8d5b-7de6-4655-b397-69b0afc81113" providerId="ADAL" clId="{BA1DB285-5420-4F3A-BDA6-DA1685734D78}" dt="2023-03-28T04:01:45.306" v="7212" actId="404"/>
          <ac:spMkLst>
            <pc:docMk/>
            <pc:sldMk cId="3025528436" sldId="2146846004"/>
            <ac:spMk id="12" creationId="{D1B25BED-B12C-FEAE-3100-35520566DF39}"/>
          </ac:spMkLst>
        </pc:spChg>
        <pc:spChg chg="mod">
          <ac:chgData name="Jason Wiese" userId="4bff8d5b-7de6-4655-b397-69b0afc81113" providerId="ADAL" clId="{BA1DB285-5420-4F3A-BDA6-DA1685734D78}" dt="2023-03-28T04:38:53.499" v="8408" actId="20577"/>
          <ac:spMkLst>
            <pc:docMk/>
            <pc:sldMk cId="3025528436" sldId="2146846004"/>
            <ac:spMk id="26" creationId="{247B0A7B-219F-8C7A-008F-89417EF0BDC8}"/>
          </ac:spMkLst>
        </pc:spChg>
        <pc:spChg chg="del">
          <ac:chgData name="Jason Wiese" userId="4bff8d5b-7de6-4655-b397-69b0afc81113" providerId="ADAL" clId="{BA1DB285-5420-4F3A-BDA6-DA1685734D78}" dt="2023-03-28T04:38:26.417" v="8348" actId="478"/>
          <ac:spMkLst>
            <pc:docMk/>
            <pc:sldMk cId="3025528436" sldId="2146846004"/>
            <ac:spMk id="27" creationId="{16409A67-56EA-0AF5-21B1-3639490371B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00:31.051" v="4656"/>
              <pc2:cmMkLst xmlns:pc2="http://schemas.microsoft.com/office/powerpoint/2019/9/main/command">
                <pc:docMk/>
                <pc:sldMk cId="3025528436" sldId="2146846004"/>
                <pc2:cmMk id="{F672CB0E-F3C0-4D40-B79D-F9C3CE2F7D96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00:24.321" v="4655"/>
              <pc2:cmMkLst xmlns:pc2="http://schemas.microsoft.com/office/powerpoint/2019/9/main/command">
                <pc:docMk/>
                <pc:sldMk cId="3025528436" sldId="2146846004"/>
                <pc2:cmMk id="{A4875C37-E21C-4B39-B129-DFC166FB5748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00:33.322" v="4657"/>
              <pc2:cmMkLst xmlns:pc2="http://schemas.microsoft.com/office/powerpoint/2019/9/main/command">
                <pc:docMk/>
                <pc:sldMk cId="3025528436" sldId="2146846004"/>
                <pc2:cmMk id="{3BCDA681-CD66-4310-95B7-1128C3DB6B60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00:07.228" v="4653"/>
              <pc2:cmMkLst xmlns:pc2="http://schemas.microsoft.com/office/powerpoint/2019/9/main/command">
                <pc:docMk/>
                <pc:sldMk cId="3025528436" sldId="2146846004"/>
                <pc2:cmMk id="{FF2A6BE8-3049-4B1E-A17A-04B454C0C6C2}"/>
              </pc2:cmMkLst>
            </pc226:cmChg>
          </p:ext>
        </pc:extLst>
      </pc:sldChg>
      <pc:sldChg chg="modSp del mod">
        <pc:chgData name="Jason Wiese" userId="4bff8d5b-7de6-4655-b397-69b0afc81113" providerId="ADAL" clId="{BA1DB285-5420-4F3A-BDA6-DA1685734D78}" dt="2023-03-28T02:34:05.657" v="4063" actId="2696"/>
        <pc:sldMkLst>
          <pc:docMk/>
          <pc:sldMk cId="3710694608" sldId="2146846004"/>
        </pc:sldMkLst>
        <pc:spChg chg="mod">
          <ac:chgData name="Jason Wiese" userId="4bff8d5b-7de6-4655-b397-69b0afc81113" providerId="ADAL" clId="{BA1DB285-5420-4F3A-BDA6-DA1685734D78}" dt="2023-03-28T02:00:51.407" v="2661" actId="20577"/>
          <ac:spMkLst>
            <pc:docMk/>
            <pc:sldMk cId="3710694608" sldId="2146846004"/>
            <ac:spMk id="12" creationId="{D1B25BED-B12C-FEAE-3100-35520566DF39}"/>
          </ac:spMkLst>
        </pc:spChg>
        <pc:spChg chg="mod">
          <ac:chgData name="Jason Wiese" userId="4bff8d5b-7de6-4655-b397-69b0afc81113" providerId="ADAL" clId="{BA1DB285-5420-4F3A-BDA6-DA1685734D78}" dt="2023-03-28T01:59:53.763" v="2616" actId="6549"/>
          <ac:spMkLst>
            <pc:docMk/>
            <pc:sldMk cId="3710694608" sldId="2146846004"/>
            <ac:spMk id="15" creationId="{7E449862-A44F-DE82-C9E8-9D5061B1984D}"/>
          </ac:spMkLst>
        </pc:spChg>
        <pc:spChg chg="mod">
          <ac:chgData name="Jason Wiese" userId="4bff8d5b-7de6-4655-b397-69b0afc81113" providerId="ADAL" clId="{BA1DB285-5420-4F3A-BDA6-DA1685734D78}" dt="2023-03-28T02:33:27.888" v="4062" actId="20577"/>
          <ac:spMkLst>
            <pc:docMk/>
            <pc:sldMk cId="3710694608" sldId="2146846004"/>
            <ac:spMk id="26" creationId="{247B0A7B-219F-8C7A-008F-89417EF0BDC8}"/>
          </ac:spMkLst>
        </pc:spChg>
        <pc:spChg chg="mod">
          <ac:chgData name="Jason Wiese" userId="4bff8d5b-7de6-4655-b397-69b0afc81113" providerId="ADAL" clId="{BA1DB285-5420-4F3A-BDA6-DA1685734D78}" dt="2023-03-28T02:01:32.971" v="2679" actId="20577"/>
          <ac:spMkLst>
            <pc:docMk/>
            <pc:sldMk cId="3710694608" sldId="2146846004"/>
            <ac:spMk id="27" creationId="{16409A67-56EA-0AF5-21B1-3639490371B3}"/>
          </ac:spMkLst>
        </pc:spChg>
      </pc:sldChg>
      <pc:sldChg chg="addSp delSp modSp mod delCm modCm">
        <pc:chgData name="Jason Wiese" userId="4bff8d5b-7de6-4655-b397-69b0afc81113" providerId="ADAL" clId="{BA1DB285-5420-4F3A-BDA6-DA1685734D78}" dt="2023-03-28T04:46:03.421" v="8937" actId="20577"/>
        <pc:sldMkLst>
          <pc:docMk/>
          <pc:sldMk cId="1533087476" sldId="2146846006"/>
        </pc:sldMkLst>
        <pc:spChg chg="mod">
          <ac:chgData name="Jason Wiese" userId="4bff8d5b-7de6-4655-b397-69b0afc81113" providerId="ADAL" clId="{BA1DB285-5420-4F3A-BDA6-DA1685734D78}" dt="2023-03-28T04:17:03.600" v="7779" actId="207"/>
          <ac:spMkLst>
            <pc:docMk/>
            <pc:sldMk cId="1533087476" sldId="2146846006"/>
            <ac:spMk id="4" creationId="{1BF894CE-5EB9-4BB3-F6C7-477E37F6A6AA}"/>
          </ac:spMkLst>
        </pc:spChg>
        <pc:spChg chg="mod">
          <ac:chgData name="Jason Wiese" userId="4bff8d5b-7de6-4655-b397-69b0afc81113" providerId="ADAL" clId="{BA1DB285-5420-4F3A-BDA6-DA1685734D78}" dt="2023-03-28T03:31:54.852" v="6428" actId="1076"/>
          <ac:spMkLst>
            <pc:docMk/>
            <pc:sldMk cId="1533087476" sldId="2146846006"/>
            <ac:spMk id="6" creationId="{31AC66B8-0DE7-D7F0-144E-0005D9B7A7A6}"/>
          </ac:spMkLst>
        </pc:spChg>
        <pc:spChg chg="add mod">
          <ac:chgData name="Jason Wiese" userId="4bff8d5b-7de6-4655-b397-69b0afc81113" providerId="ADAL" clId="{BA1DB285-5420-4F3A-BDA6-DA1685734D78}" dt="2023-03-28T04:35:37.002" v="8124" actId="20577"/>
          <ac:spMkLst>
            <pc:docMk/>
            <pc:sldMk cId="1533087476" sldId="2146846006"/>
            <ac:spMk id="8" creationId="{A03AEAAE-46BB-B94F-5D3A-0F5BD9BD8B6C}"/>
          </ac:spMkLst>
        </pc:spChg>
        <pc:spChg chg="add mod">
          <ac:chgData name="Jason Wiese" userId="4bff8d5b-7de6-4655-b397-69b0afc81113" providerId="ADAL" clId="{BA1DB285-5420-4F3A-BDA6-DA1685734D78}" dt="2023-03-28T03:57:46.630" v="7123" actId="14100"/>
          <ac:spMkLst>
            <pc:docMk/>
            <pc:sldMk cId="1533087476" sldId="2146846006"/>
            <ac:spMk id="10" creationId="{7CE8B28F-3129-0820-FDDC-F4BDB722A2B6}"/>
          </ac:spMkLst>
        </pc:spChg>
        <pc:spChg chg="add del mod">
          <ac:chgData name="Jason Wiese" userId="4bff8d5b-7de6-4655-b397-69b0afc81113" providerId="ADAL" clId="{BA1DB285-5420-4F3A-BDA6-DA1685734D78}" dt="2023-03-28T03:29:02.230" v="6332" actId="478"/>
          <ac:spMkLst>
            <pc:docMk/>
            <pc:sldMk cId="1533087476" sldId="2146846006"/>
            <ac:spMk id="13" creationId="{DB196FA0-E165-B1D7-C10B-78196FEBE4CF}"/>
          </ac:spMkLst>
        </pc:spChg>
        <pc:spChg chg="del">
          <ac:chgData name="Jason Wiese" userId="4bff8d5b-7de6-4655-b397-69b0afc81113" providerId="ADAL" clId="{BA1DB285-5420-4F3A-BDA6-DA1685734D78}" dt="2023-03-28T03:03:54.403" v="4789" actId="478"/>
          <ac:spMkLst>
            <pc:docMk/>
            <pc:sldMk cId="1533087476" sldId="2146846006"/>
            <ac:spMk id="14" creationId="{E6747B34-03BC-B125-60AB-F63273C8DD53}"/>
          </ac:spMkLst>
        </pc:spChg>
        <pc:spChg chg="del">
          <ac:chgData name="Jason Wiese" userId="4bff8d5b-7de6-4655-b397-69b0afc81113" providerId="ADAL" clId="{BA1DB285-5420-4F3A-BDA6-DA1685734D78}" dt="2023-03-28T04:45:46.740" v="8906" actId="478"/>
          <ac:spMkLst>
            <pc:docMk/>
            <pc:sldMk cId="1533087476" sldId="2146846006"/>
            <ac:spMk id="15" creationId="{CFF07ADE-62DD-5698-DC26-812924B774A6}"/>
          </ac:spMkLst>
        </pc:spChg>
        <pc:spChg chg="add del mod">
          <ac:chgData name="Jason Wiese" userId="4bff8d5b-7de6-4655-b397-69b0afc81113" providerId="ADAL" clId="{BA1DB285-5420-4F3A-BDA6-DA1685734D78}" dt="2023-03-28T03:29:30.519" v="6350" actId="478"/>
          <ac:spMkLst>
            <pc:docMk/>
            <pc:sldMk cId="1533087476" sldId="2146846006"/>
            <ac:spMk id="22" creationId="{E2FF0915-301D-2034-CB6D-B12B181A894A}"/>
          </ac:spMkLst>
        </pc:spChg>
        <pc:spChg chg="add mod">
          <ac:chgData name="Jason Wiese" userId="4bff8d5b-7de6-4655-b397-69b0afc81113" providerId="ADAL" clId="{BA1DB285-5420-4F3A-BDA6-DA1685734D78}" dt="2023-03-28T04:46:03.421" v="8937" actId="20577"/>
          <ac:spMkLst>
            <pc:docMk/>
            <pc:sldMk cId="1533087476" sldId="2146846006"/>
            <ac:spMk id="34" creationId="{7F1E2BCC-0372-5E56-2CBE-4387138A6CDC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51" creationId="{199A26E9-7E71-85BC-1300-8532030BED96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52" creationId="{3E2C1C7A-C1BA-8723-2A14-6693145DFB0D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53" creationId="{BF61A74D-FEF9-032A-DB64-95BAE4A81F09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54" creationId="{09E04712-93C3-89A2-0A2F-73FF43C7338F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55" creationId="{B7367B71-8464-94E8-FAF0-369AFB02666F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57" creationId="{B6AF4B29-0E60-A37A-77A4-020E6C0482BE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58" creationId="{288C3342-4D4B-5770-D250-E2BCEA8DCDB9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59" creationId="{9FD72830-220A-7E17-AED4-155031A8CDB7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60" creationId="{BFB6924A-EDD8-326C-EBDB-5151ECD503FD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61" creationId="{B650D695-1850-8E95-4090-AB0F744B0893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63" creationId="{C4AEECEB-BD13-416A-D34B-C7B5177AA065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64" creationId="{721E585E-EC88-B9D1-2BCA-EE62413AFE82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65" creationId="{934578FE-DC86-18E3-3437-909FBC9FC346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66" creationId="{5D70D772-9844-ADB9-7899-F28DEED2CEF3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67" creationId="{E88B2BA8-29FD-93F0-22E4-67AD8C0EE406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69" creationId="{9EE861A5-1A9B-C068-C68A-62E48299507C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70" creationId="{A7704A8C-D991-FA6F-911D-16725821AD42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71" creationId="{FE2E9430-814B-0753-7EEE-7E1FBA04CD6A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72" creationId="{8A79EFC3-B052-DA33-7B36-3E066807E8A5}"/>
          </ac:spMkLst>
        </pc:spChg>
        <pc:spChg chg="mod">
          <ac:chgData name="Jason Wiese" userId="4bff8d5b-7de6-4655-b397-69b0afc81113" providerId="ADAL" clId="{BA1DB285-5420-4F3A-BDA6-DA1685734D78}" dt="2023-03-28T03:29:09.741" v="6345" actId="1035"/>
          <ac:spMkLst>
            <pc:docMk/>
            <pc:sldMk cId="1533087476" sldId="2146846006"/>
            <ac:spMk id="73" creationId="{106E76BD-F4C3-4AAD-0D93-094F7181D25A}"/>
          </ac:spMkLst>
        </pc:spChg>
        <pc:spChg chg="mod">
          <ac:chgData name="Jason Wiese" userId="4bff8d5b-7de6-4655-b397-69b0afc81113" providerId="ADAL" clId="{BA1DB285-5420-4F3A-BDA6-DA1685734D78}" dt="2023-03-28T03:32:02.824" v="6430" actId="14100"/>
          <ac:spMkLst>
            <pc:docMk/>
            <pc:sldMk cId="1533087476" sldId="2146846006"/>
            <ac:spMk id="74" creationId="{947C77AE-B318-6B5B-FCD4-862EF4347672}"/>
          </ac:spMkLst>
        </pc:spChg>
        <pc:picChg chg="mod">
          <ac:chgData name="Jason Wiese" userId="4bff8d5b-7de6-4655-b397-69b0afc81113" providerId="ADAL" clId="{BA1DB285-5420-4F3A-BDA6-DA1685734D78}" dt="2023-03-28T03:29:09.741" v="6345" actId="1035"/>
          <ac:picMkLst>
            <pc:docMk/>
            <pc:sldMk cId="1533087476" sldId="2146846006"/>
            <ac:picMk id="50" creationId="{B0614289-DB12-1D29-0501-1A5580310FF6}"/>
          </ac:picMkLst>
        </pc:picChg>
        <pc:picChg chg="mod">
          <ac:chgData name="Jason Wiese" userId="4bff8d5b-7de6-4655-b397-69b0afc81113" providerId="ADAL" clId="{BA1DB285-5420-4F3A-BDA6-DA1685734D78}" dt="2023-03-28T03:29:09.741" v="6345" actId="1035"/>
          <ac:picMkLst>
            <pc:docMk/>
            <pc:sldMk cId="1533087476" sldId="2146846006"/>
            <ac:picMk id="56" creationId="{103040EE-2124-26EE-50ED-42B94B5F5257}"/>
          </ac:picMkLst>
        </pc:picChg>
        <pc:picChg chg="mod">
          <ac:chgData name="Jason Wiese" userId="4bff8d5b-7de6-4655-b397-69b0afc81113" providerId="ADAL" clId="{BA1DB285-5420-4F3A-BDA6-DA1685734D78}" dt="2023-03-28T03:29:09.741" v="6345" actId="1035"/>
          <ac:picMkLst>
            <pc:docMk/>
            <pc:sldMk cId="1533087476" sldId="2146846006"/>
            <ac:picMk id="62" creationId="{94611947-CA11-61E8-426B-83573C733DC4}"/>
          </ac:picMkLst>
        </pc:picChg>
        <pc:picChg chg="mod">
          <ac:chgData name="Jason Wiese" userId="4bff8d5b-7de6-4655-b397-69b0afc81113" providerId="ADAL" clId="{BA1DB285-5420-4F3A-BDA6-DA1685734D78}" dt="2023-03-28T03:29:09.741" v="6345" actId="1035"/>
          <ac:picMkLst>
            <pc:docMk/>
            <pc:sldMk cId="1533087476" sldId="2146846006"/>
            <ac:picMk id="68" creationId="{77D4F4C0-8AB2-818B-15D3-C389969219F2}"/>
          </ac:picMkLst>
        </pc:picChg>
        <pc:cxnChg chg="add mod">
          <ac:chgData name="Jason Wiese" userId="4bff8d5b-7de6-4655-b397-69b0afc81113" providerId="ADAL" clId="{BA1DB285-5420-4F3A-BDA6-DA1685734D78}" dt="2023-03-28T03:03:56.034" v="4790"/>
          <ac:cxnSpMkLst>
            <pc:docMk/>
            <pc:sldMk cId="1533087476" sldId="2146846006"/>
            <ac:cxnSpMk id="3" creationId="{2832AF4D-0974-67C1-D6E3-FFBBEC64AB87}"/>
          </ac:cxnSpMkLst>
        </pc:cxnChg>
        <pc:cxnChg chg="del">
          <ac:chgData name="Jason Wiese" userId="4bff8d5b-7de6-4655-b397-69b0afc81113" providerId="ADAL" clId="{BA1DB285-5420-4F3A-BDA6-DA1685734D78}" dt="2023-03-28T03:03:54.403" v="4789" actId="478"/>
          <ac:cxnSpMkLst>
            <pc:docMk/>
            <pc:sldMk cId="1533087476" sldId="2146846006"/>
            <ac:cxnSpMk id="20" creationId="{9DDCE9F9-2BCD-ACB8-5329-7B6238DE111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son Wiese" userId="4bff8d5b-7de6-4655-b397-69b0afc81113" providerId="ADAL" clId="{BA1DB285-5420-4F3A-BDA6-DA1685734D78}" dt="2023-03-28T03:23:49.045" v="5798"/>
              <pc2:cmMkLst xmlns:pc2="http://schemas.microsoft.com/office/powerpoint/2019/9/main/command">
                <pc:docMk/>
                <pc:sldMk cId="1533087476" sldId="2146846006"/>
                <pc2:cmMk id="{BB2450D4-C6E6-448F-AFE9-483CB1351E45}"/>
              </pc2:cmMkLst>
            </pc226:cmChg>
          </p:ext>
        </pc:extLst>
      </pc:sldChg>
      <pc:sldChg chg="addSp delSp modSp mod delCm">
        <pc:chgData name="Jason Wiese" userId="4bff8d5b-7de6-4655-b397-69b0afc81113" providerId="ADAL" clId="{BA1DB285-5420-4F3A-BDA6-DA1685734D78}" dt="2023-03-28T04:46:33.646" v="8982" actId="20577"/>
        <pc:sldMkLst>
          <pc:docMk/>
          <pc:sldMk cId="587773890" sldId="2146846008"/>
        </pc:sldMkLst>
        <pc:spChg chg="add mod">
          <ac:chgData name="Jason Wiese" userId="4bff8d5b-7de6-4655-b397-69b0afc81113" providerId="ADAL" clId="{BA1DB285-5420-4F3A-BDA6-DA1685734D78}" dt="2023-03-28T04:46:33.646" v="8982" actId="20577"/>
          <ac:spMkLst>
            <pc:docMk/>
            <pc:sldMk cId="587773890" sldId="2146846008"/>
            <ac:spMk id="4" creationId="{ADEC588D-99BF-0FC3-05E5-4FC1F0E03CAF}"/>
          </ac:spMkLst>
        </pc:spChg>
        <pc:spChg chg="mod">
          <ac:chgData name="Jason Wiese" userId="4bff8d5b-7de6-4655-b397-69b0afc81113" providerId="ADAL" clId="{BA1DB285-5420-4F3A-BDA6-DA1685734D78}" dt="2023-03-28T04:02:46.559" v="7234" actId="404"/>
          <ac:spMkLst>
            <pc:docMk/>
            <pc:sldMk cId="587773890" sldId="2146846008"/>
            <ac:spMk id="6" creationId="{31AC66B8-0DE7-D7F0-144E-0005D9B7A7A6}"/>
          </ac:spMkLst>
        </pc:spChg>
        <pc:spChg chg="del mod">
          <ac:chgData name="Jason Wiese" userId="4bff8d5b-7de6-4655-b397-69b0afc81113" providerId="ADAL" clId="{BA1DB285-5420-4F3A-BDA6-DA1685734D78}" dt="2023-03-28T03:13:01.956" v="5452" actId="478"/>
          <ac:spMkLst>
            <pc:docMk/>
            <pc:sldMk cId="587773890" sldId="2146846008"/>
            <ac:spMk id="13" creationId="{B1C079C5-4039-E95F-61FE-7CA17B146335}"/>
          </ac:spMkLst>
        </pc:spChg>
        <pc:spChg chg="del">
          <ac:chgData name="Jason Wiese" userId="4bff8d5b-7de6-4655-b397-69b0afc81113" providerId="ADAL" clId="{BA1DB285-5420-4F3A-BDA6-DA1685734D78}" dt="2023-03-28T04:46:21.171" v="8970" actId="478"/>
          <ac:spMkLst>
            <pc:docMk/>
            <pc:sldMk cId="587773890" sldId="2146846008"/>
            <ac:spMk id="19" creationId="{46B5FAE2-0327-32C1-1BDE-86E787A2C19C}"/>
          </ac:spMkLst>
        </pc:spChg>
        <pc:spChg chg="mod">
          <ac:chgData name="Jason Wiese" userId="4bff8d5b-7de6-4655-b397-69b0afc81113" providerId="ADAL" clId="{BA1DB285-5420-4F3A-BDA6-DA1685734D78}" dt="2023-03-28T04:17:13.801" v="7780" actId="207"/>
          <ac:spMkLst>
            <pc:docMk/>
            <pc:sldMk cId="587773890" sldId="2146846008"/>
            <ac:spMk id="20" creationId="{95D6557B-FB24-4767-3D8E-FFCC78D31218}"/>
          </ac:spMkLst>
        </pc:spChg>
        <pc:spChg chg="mod">
          <ac:chgData name="Jason Wiese" userId="4bff8d5b-7de6-4655-b397-69b0afc81113" providerId="ADAL" clId="{BA1DB285-5420-4F3A-BDA6-DA1685734D78}" dt="2023-03-28T04:35:32.830" v="8122" actId="20577"/>
          <ac:spMkLst>
            <pc:docMk/>
            <pc:sldMk cId="587773890" sldId="2146846008"/>
            <ac:spMk id="25" creationId="{81990D0E-F97C-ADBA-6A09-E088EDAF76B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32:13.201" v="6431"/>
              <pc2:cmMkLst xmlns:pc2="http://schemas.microsoft.com/office/powerpoint/2019/9/main/command">
                <pc:docMk/>
                <pc:sldMk cId="587773890" sldId="2146846008"/>
                <pc2:cmMk id="{A69D44FD-A343-4A0D-908A-BD3409E361AA}"/>
              </pc2:cmMkLst>
            </pc226:cmChg>
          </p:ext>
        </pc:extLst>
      </pc:sldChg>
      <pc:sldChg chg="del">
        <pc:chgData name="Jason Wiese" userId="4bff8d5b-7de6-4655-b397-69b0afc81113" providerId="ADAL" clId="{BA1DB285-5420-4F3A-BDA6-DA1685734D78}" dt="2023-03-28T03:44:09.166" v="6467" actId="47"/>
        <pc:sldMkLst>
          <pc:docMk/>
          <pc:sldMk cId="1811932297" sldId="2146846011"/>
        </pc:sldMkLst>
      </pc:sldChg>
      <pc:sldChg chg="del">
        <pc:chgData name="Jason Wiese" userId="4bff8d5b-7de6-4655-b397-69b0afc81113" providerId="ADAL" clId="{BA1DB285-5420-4F3A-BDA6-DA1685734D78}" dt="2023-03-28T01:36:42.909" v="1398" actId="47"/>
        <pc:sldMkLst>
          <pc:docMk/>
          <pc:sldMk cId="3706859395" sldId="2146846012"/>
        </pc:sldMkLst>
      </pc:sldChg>
      <pc:sldChg chg="del">
        <pc:chgData name="Jason Wiese" userId="4bff8d5b-7de6-4655-b397-69b0afc81113" providerId="ADAL" clId="{BA1DB285-5420-4F3A-BDA6-DA1685734D78}" dt="2023-03-28T01:33:49.523" v="1384" actId="47"/>
        <pc:sldMkLst>
          <pc:docMk/>
          <pc:sldMk cId="913423525" sldId="2146846013"/>
        </pc:sldMkLst>
      </pc:sldChg>
      <pc:sldChg chg="modSp mod">
        <pc:chgData name="Jason Wiese" userId="4bff8d5b-7de6-4655-b397-69b0afc81113" providerId="ADAL" clId="{BA1DB285-5420-4F3A-BDA6-DA1685734D78}" dt="2023-03-28T01:34:39.396" v="1390" actId="1076"/>
        <pc:sldMkLst>
          <pc:docMk/>
          <pc:sldMk cId="1334572820" sldId="2146846014"/>
        </pc:sldMkLst>
        <pc:spChg chg="mod">
          <ac:chgData name="Jason Wiese" userId="4bff8d5b-7de6-4655-b397-69b0afc81113" providerId="ADAL" clId="{BA1DB285-5420-4F3A-BDA6-DA1685734D78}" dt="2023-03-28T01:34:30.517" v="1389" actId="1076"/>
          <ac:spMkLst>
            <pc:docMk/>
            <pc:sldMk cId="1334572820" sldId="2146846014"/>
            <ac:spMk id="11" creationId="{E0A57AF5-9C38-F8C0-1285-C001EF566AAB}"/>
          </ac:spMkLst>
        </pc:spChg>
        <pc:spChg chg="mod">
          <ac:chgData name="Jason Wiese" userId="4bff8d5b-7de6-4655-b397-69b0afc81113" providerId="ADAL" clId="{BA1DB285-5420-4F3A-BDA6-DA1685734D78}" dt="2023-03-28T01:34:13.930" v="1387" actId="1076"/>
          <ac:spMkLst>
            <pc:docMk/>
            <pc:sldMk cId="1334572820" sldId="2146846014"/>
            <ac:spMk id="36" creationId="{E9CC5B6A-400E-12F5-12A4-D40F3421602B}"/>
          </ac:spMkLst>
        </pc:spChg>
        <pc:spChg chg="mod">
          <ac:chgData name="Jason Wiese" userId="4bff8d5b-7de6-4655-b397-69b0afc81113" providerId="ADAL" clId="{BA1DB285-5420-4F3A-BDA6-DA1685734D78}" dt="2023-03-28T01:34:39.396" v="1390" actId="1076"/>
          <ac:spMkLst>
            <pc:docMk/>
            <pc:sldMk cId="1334572820" sldId="2146846014"/>
            <ac:spMk id="52" creationId="{F054A44C-02EB-BF7B-1D65-8BBC63FC1978}"/>
          </ac:spMkLst>
        </pc:spChg>
        <pc:picChg chg="mod">
          <ac:chgData name="Jason Wiese" userId="4bff8d5b-7de6-4655-b397-69b0afc81113" providerId="ADAL" clId="{BA1DB285-5420-4F3A-BDA6-DA1685734D78}" dt="2023-03-28T01:34:39.396" v="1390" actId="1076"/>
          <ac:picMkLst>
            <pc:docMk/>
            <pc:sldMk cId="1334572820" sldId="2146846014"/>
            <ac:picMk id="5" creationId="{18AFB06F-6226-1C1B-433C-C892929DA748}"/>
          </ac:picMkLst>
        </pc:picChg>
        <pc:picChg chg="mod">
          <ac:chgData name="Jason Wiese" userId="4bff8d5b-7de6-4655-b397-69b0afc81113" providerId="ADAL" clId="{BA1DB285-5420-4F3A-BDA6-DA1685734D78}" dt="2023-03-28T01:34:30.517" v="1389" actId="1076"/>
          <ac:picMkLst>
            <pc:docMk/>
            <pc:sldMk cId="1334572820" sldId="2146846014"/>
            <ac:picMk id="10" creationId="{BD76A439-4E4A-875D-CDCC-DC41FB4C7975}"/>
          </ac:picMkLst>
        </pc:picChg>
        <pc:picChg chg="mod">
          <ac:chgData name="Jason Wiese" userId="4bff8d5b-7de6-4655-b397-69b0afc81113" providerId="ADAL" clId="{BA1DB285-5420-4F3A-BDA6-DA1685734D78}" dt="2023-03-28T01:34:13.930" v="1387" actId="1076"/>
          <ac:picMkLst>
            <pc:docMk/>
            <pc:sldMk cId="1334572820" sldId="2146846014"/>
            <ac:picMk id="27" creationId="{2174A884-9B9A-C216-CEA3-3C8E51F509CA}"/>
          </ac:picMkLst>
        </pc:picChg>
      </pc:sldChg>
      <pc:sldChg chg="modSp mod modNotesTx">
        <pc:chgData name="Jason Wiese" userId="4bff8d5b-7de6-4655-b397-69b0afc81113" providerId="ADAL" clId="{BA1DB285-5420-4F3A-BDA6-DA1685734D78}" dt="2023-03-28T04:58:44.444" v="9534" actId="20577"/>
        <pc:sldMkLst>
          <pc:docMk/>
          <pc:sldMk cId="2777948638" sldId="2146846015"/>
        </pc:sldMkLst>
        <pc:spChg chg="mod">
          <ac:chgData name="Jason Wiese" userId="4bff8d5b-7de6-4655-b397-69b0afc81113" providerId="ADAL" clId="{BA1DB285-5420-4F3A-BDA6-DA1685734D78}" dt="2023-03-28T04:58:24.064" v="9533" actId="20577"/>
          <ac:spMkLst>
            <pc:docMk/>
            <pc:sldMk cId="2777948638" sldId="2146846015"/>
            <ac:spMk id="10" creationId="{0C38B446-4C07-42BF-B42F-5E8AEE13A36B}"/>
          </ac:spMkLst>
        </pc:spChg>
      </pc:sldChg>
      <pc:sldChg chg="addSp delSp modSp mod delCm">
        <pc:chgData name="Jason Wiese" userId="4bff8d5b-7de6-4655-b397-69b0afc81113" providerId="ADAL" clId="{BA1DB285-5420-4F3A-BDA6-DA1685734D78}" dt="2023-03-28T04:36:34.753" v="8189" actId="20577"/>
        <pc:sldMkLst>
          <pc:docMk/>
          <pc:sldMk cId="642630368" sldId="2146846016"/>
        </pc:sldMkLst>
        <pc:spChg chg="mod">
          <ac:chgData name="Jason Wiese" userId="4bff8d5b-7de6-4655-b397-69b0afc81113" providerId="ADAL" clId="{BA1DB285-5420-4F3A-BDA6-DA1685734D78}" dt="2023-03-28T04:11:55.566" v="7691" actId="207"/>
          <ac:spMkLst>
            <pc:docMk/>
            <pc:sldMk cId="642630368" sldId="2146846016"/>
            <ac:spMk id="4" creationId="{1BF894CE-5EB9-4BB3-F6C7-477E37F6A6AA}"/>
          </ac:spMkLst>
        </pc:spChg>
        <pc:spChg chg="add del mod">
          <ac:chgData name="Jason Wiese" userId="4bff8d5b-7de6-4655-b397-69b0afc81113" providerId="ADAL" clId="{BA1DB285-5420-4F3A-BDA6-DA1685734D78}" dt="2023-03-28T01:52:57.002" v="2048" actId="478"/>
          <ac:spMkLst>
            <pc:docMk/>
            <pc:sldMk cId="642630368" sldId="2146846016"/>
            <ac:spMk id="6" creationId="{F488B1AB-6C18-6C9E-96D2-10519B9AC76B}"/>
          </ac:spMkLst>
        </pc:spChg>
        <pc:spChg chg="mod">
          <ac:chgData name="Jason Wiese" userId="4bff8d5b-7de6-4655-b397-69b0afc81113" providerId="ADAL" clId="{BA1DB285-5420-4F3A-BDA6-DA1685734D78}" dt="2023-03-28T01:53:23.144" v="2065" actId="1035"/>
          <ac:spMkLst>
            <pc:docMk/>
            <pc:sldMk cId="642630368" sldId="2146846016"/>
            <ac:spMk id="7" creationId="{0424E896-57EE-F869-AF6E-56BFB8472FCE}"/>
          </ac:spMkLst>
        </pc:spChg>
        <pc:spChg chg="add mod">
          <ac:chgData name="Jason Wiese" userId="4bff8d5b-7de6-4655-b397-69b0afc81113" providerId="ADAL" clId="{BA1DB285-5420-4F3A-BDA6-DA1685734D78}" dt="2023-03-28T04:36:34.753" v="8189" actId="20577"/>
          <ac:spMkLst>
            <pc:docMk/>
            <pc:sldMk cId="642630368" sldId="2146846016"/>
            <ac:spMk id="11" creationId="{AF12C4B1-47D7-D8F5-A0E1-A765F3D003E8}"/>
          </ac:spMkLst>
        </pc:spChg>
        <pc:spChg chg="mod">
          <ac:chgData name="Jason Wiese" userId="4bff8d5b-7de6-4655-b397-69b0afc81113" providerId="ADAL" clId="{BA1DB285-5420-4F3A-BDA6-DA1685734D78}" dt="2023-03-28T04:01:28.438" v="7210" actId="1076"/>
          <ac:spMkLst>
            <pc:docMk/>
            <pc:sldMk cId="642630368" sldId="2146846016"/>
            <ac:spMk id="12" creationId="{9E18DE4B-B74D-FF9B-1088-EAF51C0C4689}"/>
          </ac:spMkLst>
        </pc:spChg>
        <pc:spChg chg="mod">
          <ac:chgData name="Jason Wiese" userId="4bff8d5b-7de6-4655-b397-69b0afc81113" providerId="ADAL" clId="{BA1DB285-5420-4F3A-BDA6-DA1685734D78}" dt="2023-03-28T04:36:00.315" v="8134" actId="20577"/>
          <ac:spMkLst>
            <pc:docMk/>
            <pc:sldMk cId="642630368" sldId="2146846016"/>
            <ac:spMk id="20" creationId="{484662A8-2C59-955B-7AAC-0E53C0F082CD}"/>
          </ac:spMkLst>
        </pc:spChg>
        <pc:spChg chg="mod">
          <ac:chgData name="Jason Wiese" userId="4bff8d5b-7de6-4655-b397-69b0afc81113" providerId="ADAL" clId="{BA1DB285-5420-4F3A-BDA6-DA1685734D78}" dt="2023-03-28T01:53:23.144" v="2065" actId="1035"/>
          <ac:spMkLst>
            <pc:docMk/>
            <pc:sldMk cId="642630368" sldId="2146846016"/>
            <ac:spMk id="24" creationId="{CDD80CA1-5A53-458F-0CB2-642AD02201AD}"/>
          </ac:spMkLst>
        </pc:spChg>
        <pc:spChg chg="del">
          <ac:chgData name="Jason Wiese" userId="4bff8d5b-7de6-4655-b397-69b0afc81113" providerId="ADAL" clId="{BA1DB285-5420-4F3A-BDA6-DA1685734D78}" dt="2023-03-28T04:36:19.619" v="8163" actId="478"/>
          <ac:spMkLst>
            <pc:docMk/>
            <pc:sldMk cId="642630368" sldId="2146846016"/>
            <ac:spMk id="25" creationId="{12058003-208E-7F63-7378-981CF59E89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57:35.063" v="2612"/>
              <pc2:cmMkLst xmlns:pc2="http://schemas.microsoft.com/office/powerpoint/2019/9/main/command">
                <pc:docMk/>
                <pc:sldMk cId="642630368" sldId="2146846016"/>
                <pc2:cmMk id="{4D582313-3118-4E48-85EC-E4A398E3FF32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57:31.606" v="2611"/>
              <pc2:cmMkLst xmlns:pc2="http://schemas.microsoft.com/office/powerpoint/2019/9/main/command">
                <pc:docMk/>
                <pc:sldMk cId="642630368" sldId="2146846016"/>
                <pc2:cmMk id="{81B4F5B7-53C4-4369-A187-B60E8AB46903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57:15.482" v="2609"/>
              <pc2:cmMkLst xmlns:pc2="http://schemas.microsoft.com/office/powerpoint/2019/9/main/command">
                <pc:docMk/>
                <pc:sldMk cId="642630368" sldId="2146846016"/>
                <pc2:cmMk id="{2489E9D5-BBAA-4317-BAA3-0A9BFCDE6614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57:22.775" v="2610"/>
              <pc2:cmMkLst xmlns:pc2="http://schemas.microsoft.com/office/powerpoint/2019/9/main/command">
                <pc:docMk/>
                <pc:sldMk cId="642630368" sldId="2146846016"/>
                <pc2:cmMk id="{2E04E2EE-81AE-4A53-87A8-B8A9065C3B9A}"/>
              </pc2:cmMkLst>
            </pc226:cmChg>
          </p:ext>
        </pc:extLst>
      </pc:sldChg>
      <pc:sldChg chg="modSp add del mod ord delCm">
        <pc:chgData name="Jason Wiese" userId="4bff8d5b-7de6-4655-b397-69b0afc81113" providerId="ADAL" clId="{BA1DB285-5420-4F3A-BDA6-DA1685734D78}" dt="2023-03-28T04:22:26.696" v="7795" actId="2696"/>
        <pc:sldMkLst>
          <pc:docMk/>
          <pc:sldMk cId="1962338780" sldId="2146846019"/>
        </pc:sldMkLst>
        <pc:spChg chg="mod">
          <ac:chgData name="Jason Wiese" userId="4bff8d5b-7de6-4655-b397-69b0afc81113" providerId="ADAL" clId="{BA1DB285-5420-4F3A-BDA6-DA1685734D78}" dt="2023-03-28T04:03:09.871" v="7241" actId="404"/>
          <ac:spMkLst>
            <pc:docMk/>
            <pc:sldMk cId="1962338780" sldId="2146846019"/>
            <ac:spMk id="6" creationId="{31AC66B8-0DE7-D7F0-144E-0005D9B7A7A6}"/>
          </ac:spMkLst>
        </pc:spChg>
        <pc:spChg chg="mod">
          <ac:chgData name="Jason Wiese" userId="4bff8d5b-7de6-4655-b397-69b0afc81113" providerId="ADAL" clId="{BA1DB285-5420-4F3A-BDA6-DA1685734D78}" dt="2023-03-28T04:12:54.495" v="7702" actId="207"/>
          <ac:spMkLst>
            <pc:docMk/>
            <pc:sldMk cId="1962338780" sldId="2146846019"/>
            <ac:spMk id="13" creationId="{B635B7DC-2378-17E3-A0EA-7B9914090670}"/>
          </ac:spMkLst>
        </pc:spChg>
        <pc:spChg chg="mod">
          <ac:chgData name="Jason Wiese" userId="4bff8d5b-7de6-4655-b397-69b0afc81113" providerId="ADAL" clId="{BA1DB285-5420-4F3A-BDA6-DA1685734D78}" dt="2023-03-28T01:33:09.678" v="1383" actId="20577"/>
          <ac:spMkLst>
            <pc:docMk/>
            <pc:sldMk cId="1962338780" sldId="2146846019"/>
            <ac:spMk id="27" creationId="{48910706-3731-0065-B522-CC1BA8961C2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43:03.918" v="6466"/>
              <pc2:cmMkLst xmlns:pc2="http://schemas.microsoft.com/office/powerpoint/2019/9/main/command">
                <pc:docMk/>
                <pc:sldMk cId="1962338780" sldId="2146846019"/>
                <pc2:cmMk id="{7363481B-A6FB-4FE4-8924-D5C605BB4F80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43:01.148" v="6465"/>
              <pc2:cmMkLst xmlns:pc2="http://schemas.microsoft.com/office/powerpoint/2019/9/main/command">
                <pc:docMk/>
                <pc:sldMk cId="1962338780" sldId="2146846019"/>
                <pc2:cmMk id="{E477B735-7B8E-4D80-AB12-DC80DCA2BE5A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42:57.494" v="6464"/>
              <pc2:cmMkLst xmlns:pc2="http://schemas.microsoft.com/office/powerpoint/2019/9/main/command">
                <pc:docMk/>
                <pc:sldMk cId="1962338780" sldId="2146846019"/>
                <pc2:cmMk id="{D120F7E8-69C1-4996-A7E6-C887100D2A21}"/>
              </pc2:cmMkLst>
            </pc226:cmChg>
          </p:ext>
        </pc:extLst>
      </pc:sldChg>
      <pc:sldChg chg="addSp delSp modSp del mod">
        <pc:chgData name="Jason Wiese" userId="4bff8d5b-7de6-4655-b397-69b0afc81113" providerId="ADAL" clId="{BA1DB285-5420-4F3A-BDA6-DA1685734D78}" dt="2023-03-28T04:34:30.883" v="8114" actId="2696"/>
        <pc:sldMkLst>
          <pc:docMk/>
          <pc:sldMk cId="2377244964" sldId="2146846019"/>
        </pc:sldMkLst>
        <pc:spChg chg="add mod">
          <ac:chgData name="Jason Wiese" userId="4bff8d5b-7de6-4655-b397-69b0afc81113" providerId="ADAL" clId="{BA1DB285-5420-4F3A-BDA6-DA1685734D78}" dt="2023-03-28T04:33:09.354" v="8094" actId="20577"/>
          <ac:spMkLst>
            <pc:docMk/>
            <pc:sldMk cId="2377244964" sldId="2146846019"/>
            <ac:spMk id="3" creationId="{5859AA92-9513-68AB-F265-3250753FC938}"/>
          </ac:spMkLst>
        </pc:spChg>
        <pc:spChg chg="del mod">
          <ac:chgData name="Jason Wiese" userId="4bff8d5b-7de6-4655-b397-69b0afc81113" providerId="ADAL" clId="{BA1DB285-5420-4F3A-BDA6-DA1685734D78}" dt="2023-03-28T04:32:54.387" v="8068" actId="478"/>
          <ac:spMkLst>
            <pc:docMk/>
            <pc:sldMk cId="2377244964" sldId="2146846019"/>
            <ac:spMk id="14" creationId="{4FA0E3FD-D15A-5DAF-D6ED-98991C68320C}"/>
          </ac:spMkLst>
        </pc:spChg>
        <pc:spChg chg="add del">
          <ac:chgData name="Jason Wiese" userId="4bff8d5b-7de6-4655-b397-69b0afc81113" providerId="ADAL" clId="{BA1DB285-5420-4F3A-BDA6-DA1685734D78}" dt="2023-03-28T04:34:06.971" v="8113" actId="478"/>
          <ac:spMkLst>
            <pc:docMk/>
            <pc:sldMk cId="2377244964" sldId="2146846019"/>
            <ac:spMk id="17" creationId="{AD7A0B4C-EE95-FD52-2780-E6F1D9EA9FFA}"/>
          </ac:spMkLst>
        </pc:spChg>
        <pc:cxnChg chg="add del">
          <ac:chgData name="Jason Wiese" userId="4bff8d5b-7de6-4655-b397-69b0afc81113" providerId="ADAL" clId="{BA1DB285-5420-4F3A-BDA6-DA1685734D78}" dt="2023-03-28T04:34:06.971" v="8113" actId="478"/>
          <ac:cxnSpMkLst>
            <pc:docMk/>
            <pc:sldMk cId="2377244964" sldId="2146846019"/>
            <ac:cxnSpMk id="15" creationId="{2F128403-2402-6A28-A63D-3E659F5B0C81}"/>
          </ac:cxnSpMkLst>
        </pc:cxnChg>
      </pc:sldChg>
      <pc:sldChg chg="addSp delSp modSp mod ord">
        <pc:chgData name="Jason Wiese" userId="4bff8d5b-7de6-4655-b397-69b0afc81113" providerId="ADAL" clId="{BA1DB285-5420-4F3A-BDA6-DA1685734D78}" dt="2023-03-28T04:47:11.754" v="9049" actId="20577"/>
        <pc:sldMkLst>
          <pc:docMk/>
          <pc:sldMk cId="3235948798" sldId="2146846019"/>
        </pc:sldMkLst>
        <pc:spChg chg="del mod">
          <ac:chgData name="Jason Wiese" userId="4bff8d5b-7de6-4655-b397-69b0afc81113" providerId="ADAL" clId="{BA1DB285-5420-4F3A-BDA6-DA1685734D78}" dt="2023-03-28T04:46:57.179" v="9022" actId="478"/>
          <ac:spMkLst>
            <pc:docMk/>
            <pc:sldMk cId="3235948798" sldId="2146846019"/>
            <ac:spMk id="3" creationId="{5859AA92-9513-68AB-F265-3250753FC938}"/>
          </ac:spMkLst>
        </pc:spChg>
        <pc:spChg chg="add mod">
          <ac:chgData name="Jason Wiese" userId="4bff8d5b-7de6-4655-b397-69b0afc81113" providerId="ADAL" clId="{BA1DB285-5420-4F3A-BDA6-DA1685734D78}" dt="2023-03-28T04:47:11.754" v="9049" actId="20577"/>
          <ac:spMkLst>
            <pc:docMk/>
            <pc:sldMk cId="3235948798" sldId="2146846019"/>
            <ac:spMk id="11" creationId="{8CB98A84-0CC8-C4AC-099A-FCA53434673C}"/>
          </ac:spMkLst>
        </pc:spChg>
        <pc:spChg chg="mod">
          <ac:chgData name="Jason Wiese" userId="4bff8d5b-7de6-4655-b397-69b0afc81113" providerId="ADAL" clId="{BA1DB285-5420-4F3A-BDA6-DA1685734D78}" dt="2023-03-28T04:35:29.157" v="8120" actId="20577"/>
          <ac:spMkLst>
            <pc:docMk/>
            <pc:sldMk cId="3235948798" sldId="2146846019"/>
            <ac:spMk id="17" creationId="{AD7A0B4C-EE95-FD52-2780-E6F1D9EA9FFA}"/>
          </ac:spMkLst>
        </pc:spChg>
      </pc:sldChg>
      <pc:sldChg chg="del">
        <pc:chgData name="Jason Wiese" userId="4bff8d5b-7de6-4655-b397-69b0afc81113" providerId="ADAL" clId="{BA1DB285-5420-4F3A-BDA6-DA1685734D78}" dt="2023-03-28T01:36:34.991" v="1397" actId="47"/>
        <pc:sldMkLst>
          <pc:docMk/>
          <pc:sldMk cId="3438919598" sldId="2146846021"/>
        </pc:sldMkLst>
      </pc:sldChg>
      <pc:sldChg chg="del">
        <pc:chgData name="Jason Wiese" userId="4bff8d5b-7de6-4655-b397-69b0afc81113" providerId="ADAL" clId="{BA1DB285-5420-4F3A-BDA6-DA1685734D78}" dt="2023-03-28T01:35:12.164" v="1394" actId="47"/>
        <pc:sldMkLst>
          <pc:docMk/>
          <pc:sldMk cId="1292762383" sldId="2146846022"/>
        </pc:sldMkLst>
      </pc:sldChg>
      <pc:sldChg chg="modSp del mod delCm">
        <pc:chgData name="Jason Wiese" userId="4bff8d5b-7de6-4655-b397-69b0afc81113" providerId="ADAL" clId="{BA1DB285-5420-4F3A-BDA6-DA1685734D78}" dt="2023-03-28T03:56:25.439" v="7115" actId="47"/>
        <pc:sldMkLst>
          <pc:docMk/>
          <pc:sldMk cId="4078615500" sldId="2146846023"/>
        </pc:sldMkLst>
        <pc:spChg chg="mod">
          <ac:chgData name="Jason Wiese" userId="4bff8d5b-7de6-4655-b397-69b0afc81113" providerId="ADAL" clId="{BA1DB285-5420-4F3A-BDA6-DA1685734D78}" dt="2023-03-28T03:03:36.066" v="4788" actId="20577"/>
          <ac:spMkLst>
            <pc:docMk/>
            <pc:sldMk cId="4078615500" sldId="2146846023"/>
            <ac:spMk id="10" creationId="{BA0A43FC-7997-F158-5000-844AB5272C86}"/>
          </ac:spMkLst>
        </pc:spChg>
        <pc:spChg chg="mod">
          <ac:chgData name="Jason Wiese" userId="4bff8d5b-7de6-4655-b397-69b0afc81113" providerId="ADAL" clId="{BA1DB285-5420-4F3A-BDA6-DA1685734D78}" dt="2023-03-28T03:53:41.121" v="6914" actId="404"/>
          <ac:spMkLst>
            <pc:docMk/>
            <pc:sldMk cId="4078615500" sldId="2146846023"/>
            <ac:spMk id="47" creationId="{A15FDBC1-B28B-08EF-D9F1-749B42CBCE10}"/>
          </ac:spMkLst>
        </pc:spChg>
        <pc:spChg chg="mod">
          <ac:chgData name="Jason Wiese" userId="4bff8d5b-7de6-4655-b397-69b0afc81113" providerId="ADAL" clId="{BA1DB285-5420-4F3A-BDA6-DA1685734D78}" dt="2023-03-28T03:53:41.121" v="6914" actId="404"/>
          <ac:spMkLst>
            <pc:docMk/>
            <pc:sldMk cId="4078615500" sldId="2146846023"/>
            <ac:spMk id="48" creationId="{6CD442BF-20BE-F3E4-6E46-15F0C570598B}"/>
          </ac:spMkLst>
        </pc:spChg>
        <pc:spChg chg="mod">
          <ac:chgData name="Jason Wiese" userId="4bff8d5b-7de6-4655-b397-69b0afc81113" providerId="ADAL" clId="{BA1DB285-5420-4F3A-BDA6-DA1685734D78}" dt="2023-03-28T03:53:41.121" v="6914" actId="404"/>
          <ac:spMkLst>
            <pc:docMk/>
            <pc:sldMk cId="4078615500" sldId="2146846023"/>
            <ac:spMk id="49" creationId="{B987B419-B988-DF90-7A36-0B7F7AA33A43}"/>
          </ac:spMkLst>
        </pc:spChg>
        <pc:spChg chg="mod">
          <ac:chgData name="Jason Wiese" userId="4bff8d5b-7de6-4655-b397-69b0afc81113" providerId="ADAL" clId="{BA1DB285-5420-4F3A-BDA6-DA1685734D78}" dt="2023-03-28T03:53:41.121" v="6914" actId="404"/>
          <ac:spMkLst>
            <pc:docMk/>
            <pc:sldMk cId="4078615500" sldId="2146846023"/>
            <ac:spMk id="50" creationId="{A1A6C379-C64A-02D5-86C1-8D4B31631F5D}"/>
          </ac:spMkLst>
        </pc:spChg>
        <pc:spChg chg="mod">
          <ac:chgData name="Jason Wiese" userId="4bff8d5b-7de6-4655-b397-69b0afc81113" providerId="ADAL" clId="{BA1DB285-5420-4F3A-BDA6-DA1685734D78}" dt="2023-03-28T03:53:41.121" v="6914" actId="404"/>
          <ac:spMkLst>
            <pc:docMk/>
            <pc:sldMk cId="4078615500" sldId="2146846023"/>
            <ac:spMk id="51" creationId="{D44872B9-F714-AF76-087A-2F2D7CECBB02}"/>
          </ac:spMkLst>
        </pc:spChg>
        <pc:spChg chg="mod">
          <ac:chgData name="Jason Wiese" userId="4bff8d5b-7de6-4655-b397-69b0afc81113" providerId="ADAL" clId="{BA1DB285-5420-4F3A-BDA6-DA1685734D78}" dt="2023-03-28T03:53:41.121" v="6914" actId="404"/>
          <ac:spMkLst>
            <pc:docMk/>
            <pc:sldMk cId="4078615500" sldId="2146846023"/>
            <ac:spMk id="52" creationId="{2C666506-1937-44B5-58F0-F88AA847971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54:06.157" v="6916"/>
              <pc2:cmMkLst xmlns:pc2="http://schemas.microsoft.com/office/powerpoint/2019/9/main/command">
                <pc:docMk/>
                <pc:sldMk cId="4078615500" sldId="2146846023"/>
                <pc2:cmMk id="{65B16707-7822-4AC7-B1F7-A3B9047B8343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54:10.009" v="6917"/>
              <pc2:cmMkLst xmlns:pc2="http://schemas.microsoft.com/office/powerpoint/2019/9/main/command">
                <pc:docMk/>
                <pc:sldMk cId="4078615500" sldId="2146846023"/>
                <pc2:cmMk id="{B10D0673-5F9C-4EE7-AE15-3BB8864878D1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3:54:03.549" v="6915"/>
              <pc2:cmMkLst xmlns:pc2="http://schemas.microsoft.com/office/powerpoint/2019/9/main/command">
                <pc:docMk/>
                <pc:sldMk cId="4078615500" sldId="2146846023"/>
                <pc2:cmMk id="{8666CBF8-C45E-4E4E-B969-ECC2D84FBD8D}"/>
              </pc2:cmMkLst>
            </pc226:cmChg>
          </p:ext>
        </pc:extLst>
      </pc:sldChg>
      <pc:sldChg chg="del">
        <pc:chgData name="Jason Wiese" userId="4bff8d5b-7de6-4655-b397-69b0afc81113" providerId="ADAL" clId="{BA1DB285-5420-4F3A-BDA6-DA1685734D78}" dt="2023-03-28T01:36:54.471" v="1400" actId="47"/>
        <pc:sldMkLst>
          <pc:docMk/>
          <pc:sldMk cId="1977794558" sldId="2146846024"/>
        </pc:sldMkLst>
      </pc:sldChg>
      <pc:sldChg chg="addSp delSp modSp mod ord delCm">
        <pc:chgData name="Jason Wiese" userId="4bff8d5b-7de6-4655-b397-69b0afc81113" providerId="ADAL" clId="{BA1DB285-5420-4F3A-BDA6-DA1685734D78}" dt="2023-03-28T05:22:06.891" v="10821" actId="20577"/>
        <pc:sldMkLst>
          <pc:docMk/>
          <pc:sldMk cId="1643704257" sldId="2146846026"/>
        </pc:sldMkLst>
        <pc:spChg chg="add mod ord">
          <ac:chgData name="Jason Wiese" userId="4bff8d5b-7de6-4655-b397-69b0afc81113" providerId="ADAL" clId="{BA1DB285-5420-4F3A-BDA6-DA1685734D78}" dt="2023-03-28T01:07:36.084" v="222" actId="14100"/>
          <ac:spMkLst>
            <pc:docMk/>
            <pc:sldMk cId="1643704257" sldId="2146846026"/>
            <ac:spMk id="3" creationId="{132A8F0D-46DE-E750-5757-A8509F5B9344}"/>
          </ac:spMkLst>
        </pc:spChg>
        <pc:spChg chg="del">
          <ac:chgData name="Jason Wiese" userId="4bff8d5b-7de6-4655-b397-69b0afc81113" providerId="ADAL" clId="{BA1DB285-5420-4F3A-BDA6-DA1685734D78}" dt="2023-03-28T01:16:56.911" v="890" actId="478"/>
          <ac:spMkLst>
            <pc:docMk/>
            <pc:sldMk cId="1643704257" sldId="2146846026"/>
            <ac:spMk id="4" creationId="{DDB996D1-8718-B3AF-6C1F-7D1C8418F22D}"/>
          </ac:spMkLst>
        </pc:spChg>
        <pc:spChg chg="add mod">
          <ac:chgData name="Jason Wiese" userId="4bff8d5b-7de6-4655-b397-69b0afc81113" providerId="ADAL" clId="{BA1DB285-5420-4F3A-BDA6-DA1685734D78}" dt="2023-03-28T01:11:02.376" v="332" actId="1076"/>
          <ac:spMkLst>
            <pc:docMk/>
            <pc:sldMk cId="1643704257" sldId="2146846026"/>
            <ac:spMk id="6" creationId="{1FB373D0-0731-794E-DB02-C8293D367F26}"/>
          </ac:spMkLst>
        </pc:spChg>
        <pc:spChg chg="mod ord">
          <ac:chgData name="Jason Wiese" userId="4bff8d5b-7de6-4655-b397-69b0afc81113" providerId="ADAL" clId="{BA1DB285-5420-4F3A-BDA6-DA1685734D78}" dt="2023-03-28T01:06:27.782" v="212" actId="14100"/>
          <ac:spMkLst>
            <pc:docMk/>
            <pc:sldMk cId="1643704257" sldId="2146846026"/>
            <ac:spMk id="7" creationId="{507A49F6-259B-2547-6DDE-3FBE1E027F46}"/>
          </ac:spMkLst>
        </pc:spChg>
        <pc:spChg chg="add del mod">
          <ac:chgData name="Jason Wiese" userId="4bff8d5b-7de6-4655-b397-69b0afc81113" providerId="ADAL" clId="{BA1DB285-5420-4F3A-BDA6-DA1685734D78}" dt="2023-03-28T01:09:28.210" v="270" actId="478"/>
          <ac:spMkLst>
            <pc:docMk/>
            <pc:sldMk cId="1643704257" sldId="2146846026"/>
            <ac:spMk id="8" creationId="{061BC9D5-0FA2-2DDC-9AF4-DBA8D62C7983}"/>
          </ac:spMkLst>
        </pc:spChg>
        <pc:spChg chg="add mod">
          <ac:chgData name="Jason Wiese" userId="4bff8d5b-7de6-4655-b397-69b0afc81113" providerId="ADAL" clId="{BA1DB285-5420-4F3A-BDA6-DA1685734D78}" dt="2023-03-28T05:17:45.743" v="10710" actId="404"/>
          <ac:spMkLst>
            <pc:docMk/>
            <pc:sldMk cId="1643704257" sldId="2146846026"/>
            <ac:spMk id="10" creationId="{D0ABF751-BD75-BCE2-16A1-F65FD8B8AC02}"/>
          </ac:spMkLst>
        </pc:spChg>
        <pc:spChg chg="add mod">
          <ac:chgData name="Jason Wiese" userId="4bff8d5b-7de6-4655-b397-69b0afc81113" providerId="ADAL" clId="{BA1DB285-5420-4F3A-BDA6-DA1685734D78}" dt="2023-03-28T05:17:49.262" v="10711" actId="404"/>
          <ac:spMkLst>
            <pc:docMk/>
            <pc:sldMk cId="1643704257" sldId="2146846026"/>
            <ac:spMk id="11" creationId="{AB63022E-76E9-BE5E-E574-05A3F58B0293}"/>
          </ac:spMkLst>
        </pc:spChg>
        <pc:spChg chg="add mod">
          <ac:chgData name="Jason Wiese" userId="4bff8d5b-7de6-4655-b397-69b0afc81113" providerId="ADAL" clId="{BA1DB285-5420-4F3A-BDA6-DA1685734D78}" dt="2023-03-28T05:18:21.464" v="10722" actId="1076"/>
          <ac:spMkLst>
            <pc:docMk/>
            <pc:sldMk cId="1643704257" sldId="2146846026"/>
            <ac:spMk id="12" creationId="{3294934E-889F-D1D1-9391-9D0F33D56EBD}"/>
          </ac:spMkLst>
        </pc:spChg>
        <pc:spChg chg="add mod">
          <ac:chgData name="Jason Wiese" userId="4bff8d5b-7de6-4655-b397-69b0afc81113" providerId="ADAL" clId="{BA1DB285-5420-4F3A-BDA6-DA1685734D78}" dt="2023-03-28T04:45:16.648" v="8889" actId="20577"/>
          <ac:spMkLst>
            <pc:docMk/>
            <pc:sldMk cId="1643704257" sldId="2146846026"/>
            <ac:spMk id="13" creationId="{AF10B70E-7C15-E42A-DCBE-2418DB293984}"/>
          </ac:spMkLst>
        </pc:spChg>
        <pc:spChg chg="mod">
          <ac:chgData name="Jason Wiese" userId="4bff8d5b-7de6-4655-b397-69b0afc81113" providerId="ADAL" clId="{BA1DB285-5420-4F3A-BDA6-DA1685734D78}" dt="2023-03-28T05:17:34.932" v="10708" actId="404"/>
          <ac:spMkLst>
            <pc:docMk/>
            <pc:sldMk cId="1643704257" sldId="2146846026"/>
            <ac:spMk id="15" creationId="{FB9EE083-21C1-CC08-D7C5-931B8F2D9093}"/>
          </ac:spMkLst>
        </pc:spChg>
        <pc:spChg chg="mod">
          <ac:chgData name="Jason Wiese" userId="4bff8d5b-7de6-4655-b397-69b0afc81113" providerId="ADAL" clId="{BA1DB285-5420-4F3A-BDA6-DA1685734D78}" dt="2023-03-28T05:22:06.891" v="10821" actId="20577"/>
          <ac:spMkLst>
            <pc:docMk/>
            <pc:sldMk cId="1643704257" sldId="2146846026"/>
            <ac:spMk id="16" creationId="{F3FBBB88-E4DB-01E0-B22F-4DE7B76B3520}"/>
          </ac:spMkLst>
        </pc:spChg>
        <pc:spChg chg="mod">
          <ac:chgData name="Jason Wiese" userId="4bff8d5b-7de6-4655-b397-69b0afc81113" providerId="ADAL" clId="{BA1DB285-5420-4F3A-BDA6-DA1685734D78}" dt="2023-03-28T04:35:39.969" v="8126" actId="20577"/>
          <ac:spMkLst>
            <pc:docMk/>
            <pc:sldMk cId="1643704257" sldId="2146846026"/>
            <ac:spMk id="18" creationId="{20C1604B-4C07-B64E-FF03-46B355D12490}"/>
          </ac:spMkLst>
        </pc:spChg>
        <pc:spChg chg="del mod">
          <ac:chgData name="Jason Wiese" userId="4bff8d5b-7de6-4655-b397-69b0afc81113" providerId="ADAL" clId="{BA1DB285-5420-4F3A-BDA6-DA1685734D78}" dt="2023-03-28T04:45:04.942" v="8874" actId="478"/>
          <ac:spMkLst>
            <pc:docMk/>
            <pc:sldMk cId="1643704257" sldId="2146846026"/>
            <ac:spMk id="19" creationId="{4546A08F-E40F-06C9-BF46-B33446A95DF9}"/>
          </ac:spMkLst>
        </pc:spChg>
        <pc:spChg chg="mod">
          <ac:chgData name="Jason Wiese" userId="4bff8d5b-7de6-4655-b397-69b0afc81113" providerId="ADAL" clId="{BA1DB285-5420-4F3A-BDA6-DA1685734D78}" dt="2023-03-28T05:17:39.174" v="10709" actId="404"/>
          <ac:spMkLst>
            <pc:docMk/>
            <pc:sldMk cId="1643704257" sldId="2146846026"/>
            <ac:spMk id="20" creationId="{7B2D4B01-3CA3-AF22-C1FB-5C0EF89091A7}"/>
          </ac:spMkLst>
        </pc:spChg>
        <pc:spChg chg="mod">
          <ac:chgData name="Jason Wiese" userId="4bff8d5b-7de6-4655-b397-69b0afc81113" providerId="ADAL" clId="{BA1DB285-5420-4F3A-BDA6-DA1685734D78}" dt="2023-03-28T05:17:56.638" v="10713" actId="14100"/>
          <ac:spMkLst>
            <pc:docMk/>
            <pc:sldMk cId="1643704257" sldId="2146846026"/>
            <ac:spMk id="21" creationId="{F244C858-FE83-9B9C-89F1-1807236D3548}"/>
          </ac:spMkLst>
        </pc:spChg>
        <pc:spChg chg="del mod">
          <ac:chgData name="Jason Wiese" userId="4bff8d5b-7de6-4655-b397-69b0afc81113" providerId="ADAL" clId="{BA1DB285-5420-4F3A-BDA6-DA1685734D78}" dt="2023-03-28T01:11:27.562" v="340" actId="478"/>
          <ac:spMkLst>
            <pc:docMk/>
            <pc:sldMk cId="1643704257" sldId="2146846026"/>
            <ac:spMk id="23" creationId="{B9DFF143-B2E6-0E2C-CF91-EF1FF228172C}"/>
          </ac:spMkLst>
        </pc:spChg>
        <pc:spChg chg="del mod">
          <ac:chgData name="Jason Wiese" userId="4bff8d5b-7de6-4655-b397-69b0afc81113" providerId="ADAL" clId="{BA1DB285-5420-4F3A-BDA6-DA1685734D78}" dt="2023-03-28T01:11:32.034" v="341" actId="478"/>
          <ac:spMkLst>
            <pc:docMk/>
            <pc:sldMk cId="1643704257" sldId="2146846026"/>
            <ac:spMk id="24" creationId="{CEC97BDF-16F7-BA09-8B88-E8284896A25F}"/>
          </ac:spMkLst>
        </pc:spChg>
        <pc:spChg chg="mod">
          <ac:chgData name="Jason Wiese" userId="4bff8d5b-7de6-4655-b397-69b0afc81113" providerId="ADAL" clId="{BA1DB285-5420-4F3A-BDA6-DA1685734D78}" dt="2023-03-28T04:02:37.148" v="7233" actId="404"/>
          <ac:spMkLst>
            <pc:docMk/>
            <pc:sldMk cId="1643704257" sldId="2146846026"/>
            <ac:spMk id="26" creationId="{EDBBA1A0-397C-7CA5-C75E-028CD7110792}"/>
          </ac:spMkLst>
        </pc:spChg>
        <pc:spChg chg="del mod">
          <ac:chgData name="Jason Wiese" userId="4bff8d5b-7de6-4655-b397-69b0afc81113" providerId="ADAL" clId="{BA1DB285-5420-4F3A-BDA6-DA1685734D78}" dt="2023-03-28T01:16:39.679" v="875" actId="478"/>
          <ac:spMkLst>
            <pc:docMk/>
            <pc:sldMk cId="1643704257" sldId="2146846026"/>
            <ac:spMk id="30" creationId="{7397A70B-4493-37C5-6396-A14EE16A5B6B}"/>
          </ac:spMkLst>
        </pc:spChg>
        <pc:spChg chg="mod">
          <ac:chgData name="Jason Wiese" userId="4bff8d5b-7de6-4655-b397-69b0afc81113" providerId="ADAL" clId="{BA1DB285-5420-4F3A-BDA6-DA1685734D78}" dt="2023-03-28T03:04:31.227" v="4796" actId="20577"/>
          <ac:spMkLst>
            <pc:docMk/>
            <pc:sldMk cId="1643704257" sldId="2146846026"/>
            <ac:spMk id="31" creationId="{121EAF00-17A9-D173-1065-70CFF7C7D2C4}"/>
          </ac:spMkLst>
        </pc:spChg>
        <pc:picChg chg="mod">
          <ac:chgData name="Jason Wiese" userId="4bff8d5b-7de6-4655-b397-69b0afc81113" providerId="ADAL" clId="{BA1DB285-5420-4F3A-BDA6-DA1685734D78}" dt="2023-03-28T05:18:12.904" v="10721" actId="1037"/>
          <ac:picMkLst>
            <pc:docMk/>
            <pc:sldMk cId="1643704257" sldId="2146846026"/>
            <ac:picMk id="1026" creationId="{B22FE1B9-27C8-CA2C-E2C7-B1D4558D8DE2}"/>
          </ac:picMkLst>
        </pc:picChg>
        <pc:cxnChg chg="mod">
          <ac:chgData name="Jason Wiese" userId="4bff8d5b-7de6-4655-b397-69b0afc81113" providerId="ADAL" clId="{BA1DB285-5420-4F3A-BDA6-DA1685734D78}" dt="2023-03-28T01:11:10.948" v="339" actId="208"/>
          <ac:cxnSpMkLst>
            <pc:docMk/>
            <pc:sldMk cId="1643704257" sldId="2146846026"/>
            <ac:cxnSpMk id="29" creationId="{2823DE3E-FADF-BB16-941D-DBEF4CB9F27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16:36.977" v="874"/>
              <pc2:cmMkLst xmlns:pc2="http://schemas.microsoft.com/office/powerpoint/2019/9/main/command">
                <pc:docMk/>
                <pc:sldMk cId="1643704257" sldId="2146846026"/>
                <pc2:cmMk id="{C209A74F-E731-40A9-A80A-AE042D54E4B8}"/>
              </pc2:cmMkLst>
            </pc226:cmChg>
          </p:ext>
        </pc:extLst>
      </pc:sldChg>
      <pc:sldChg chg="addSp delSp modSp mod ord delCm">
        <pc:chgData name="Jason Wiese" userId="4bff8d5b-7de6-4655-b397-69b0afc81113" providerId="ADAL" clId="{BA1DB285-5420-4F3A-BDA6-DA1685734D78}" dt="2023-03-28T04:44:39.264" v="8829" actId="20577"/>
        <pc:sldMkLst>
          <pc:docMk/>
          <pc:sldMk cId="32929541" sldId="2146846040"/>
        </pc:sldMkLst>
        <pc:spChg chg="del">
          <ac:chgData name="Jason Wiese" userId="4bff8d5b-7de6-4655-b397-69b0afc81113" providerId="ADAL" clId="{BA1DB285-5420-4F3A-BDA6-DA1685734D78}" dt="2023-03-28T01:32:28.538" v="1371" actId="478"/>
          <ac:spMkLst>
            <pc:docMk/>
            <pc:sldMk cId="32929541" sldId="2146846040"/>
            <ac:spMk id="3" creationId="{7D3BF08F-2ABA-7C58-383A-0237BB52E67C}"/>
          </ac:spMkLst>
        </pc:spChg>
        <pc:spChg chg="mod">
          <ac:chgData name="Jason Wiese" userId="4bff8d5b-7de6-4655-b397-69b0afc81113" providerId="ADAL" clId="{BA1DB285-5420-4F3A-BDA6-DA1685734D78}" dt="2023-03-28T04:12:39.026" v="7701" actId="207"/>
          <ac:spMkLst>
            <pc:docMk/>
            <pc:sldMk cId="32929541" sldId="2146846040"/>
            <ac:spMk id="4" creationId="{1BF894CE-5EB9-4BB3-F6C7-477E37F6A6AA}"/>
          </ac:spMkLst>
        </pc:spChg>
        <pc:spChg chg="mod">
          <ac:chgData name="Jason Wiese" userId="4bff8d5b-7de6-4655-b397-69b0afc81113" providerId="ADAL" clId="{BA1DB285-5420-4F3A-BDA6-DA1685734D78}" dt="2023-03-28T04:02:58.982" v="7238" actId="20577"/>
          <ac:spMkLst>
            <pc:docMk/>
            <pc:sldMk cId="32929541" sldId="2146846040"/>
            <ac:spMk id="6" creationId="{31AC66B8-0DE7-D7F0-144E-0005D9B7A7A6}"/>
          </ac:spMkLst>
        </pc:spChg>
        <pc:spChg chg="mod">
          <ac:chgData name="Jason Wiese" userId="4bff8d5b-7de6-4655-b397-69b0afc81113" providerId="ADAL" clId="{BA1DB285-5420-4F3A-BDA6-DA1685734D78}" dt="2023-03-28T04:44:39.264" v="8829" actId="20577"/>
          <ac:spMkLst>
            <pc:docMk/>
            <pc:sldMk cId="32929541" sldId="2146846040"/>
            <ac:spMk id="11" creationId="{BE7E95C5-68AB-AD03-49BB-434FF95A868C}"/>
          </ac:spMkLst>
        </pc:spChg>
        <pc:spChg chg="mod">
          <ac:chgData name="Jason Wiese" userId="4bff8d5b-7de6-4655-b397-69b0afc81113" providerId="ADAL" clId="{BA1DB285-5420-4F3A-BDA6-DA1685734D78}" dt="2023-03-28T03:51:27.352" v="6827" actId="20577"/>
          <ac:spMkLst>
            <pc:docMk/>
            <pc:sldMk cId="32929541" sldId="2146846040"/>
            <ac:spMk id="12" creationId="{8CC9280B-EAE5-A513-872E-A15402E26EC6}"/>
          </ac:spMkLst>
        </pc:spChg>
        <pc:spChg chg="mod">
          <ac:chgData name="Jason Wiese" userId="4bff8d5b-7de6-4655-b397-69b0afc81113" providerId="ADAL" clId="{BA1DB285-5420-4F3A-BDA6-DA1685734D78}" dt="2023-03-28T03:32:48.001" v="6460" actId="1076"/>
          <ac:spMkLst>
            <pc:docMk/>
            <pc:sldMk cId="32929541" sldId="2146846040"/>
            <ac:spMk id="13" creationId="{1D4E4F74-4737-4881-79FE-8A52D68D1028}"/>
          </ac:spMkLst>
        </pc:spChg>
        <pc:spChg chg="del">
          <ac:chgData name="Jason Wiese" userId="4bff8d5b-7de6-4655-b397-69b0afc81113" providerId="ADAL" clId="{BA1DB285-5420-4F3A-BDA6-DA1685734D78}" dt="2023-03-28T04:44:08.985" v="8783" actId="478"/>
          <ac:spMkLst>
            <pc:docMk/>
            <pc:sldMk cId="32929541" sldId="2146846040"/>
            <ac:spMk id="14" creationId="{53A5B9AD-85DF-ECB2-F2EE-C3D7AB0C0DFE}"/>
          </ac:spMkLst>
        </pc:spChg>
        <pc:spChg chg="add mod">
          <ac:chgData name="Jason Wiese" userId="4bff8d5b-7de6-4655-b397-69b0afc81113" providerId="ADAL" clId="{BA1DB285-5420-4F3A-BDA6-DA1685734D78}" dt="2023-03-28T04:03:05.360" v="7240" actId="1076"/>
          <ac:spMkLst>
            <pc:docMk/>
            <pc:sldMk cId="32929541" sldId="2146846040"/>
            <ac:spMk id="16" creationId="{F646BB3F-3E30-B708-27C0-3263864EB9A2}"/>
          </ac:spMkLst>
        </pc:spChg>
        <pc:spChg chg="add del mod">
          <ac:chgData name="Jason Wiese" userId="4bff8d5b-7de6-4655-b397-69b0afc81113" providerId="ADAL" clId="{BA1DB285-5420-4F3A-BDA6-DA1685734D78}" dt="2023-03-28T04:44:30.136" v="8827" actId="478"/>
          <ac:spMkLst>
            <pc:docMk/>
            <pc:sldMk cId="32929541" sldId="2146846040"/>
            <ac:spMk id="18" creationId="{7D53C009-457E-D639-4758-EBBF0ED1E787}"/>
          </ac:spMkLst>
        </pc:spChg>
        <pc:spChg chg="add mod">
          <ac:chgData name="Jason Wiese" userId="4bff8d5b-7de6-4655-b397-69b0afc81113" providerId="ADAL" clId="{BA1DB285-5420-4F3A-BDA6-DA1685734D78}" dt="2023-03-28T04:44:25.242" v="8826" actId="20577"/>
          <ac:spMkLst>
            <pc:docMk/>
            <pc:sldMk cId="32929541" sldId="2146846040"/>
            <ac:spMk id="20" creationId="{4B5A8570-8198-A334-D73E-19A614FD970F}"/>
          </ac:spMkLst>
        </pc:spChg>
        <pc:spChg chg="mod">
          <ac:chgData name="Jason Wiese" userId="4bff8d5b-7de6-4655-b397-69b0afc81113" providerId="ADAL" clId="{BA1DB285-5420-4F3A-BDA6-DA1685734D78}" dt="2023-03-28T03:32:48.001" v="6460" actId="1076"/>
          <ac:spMkLst>
            <pc:docMk/>
            <pc:sldMk cId="32929541" sldId="2146846040"/>
            <ac:spMk id="24" creationId="{A16FCA13-4857-96CC-04A8-405967B44656}"/>
          </ac:spMkLst>
        </pc:spChg>
        <pc:spChg chg="mod">
          <ac:chgData name="Jason Wiese" userId="4bff8d5b-7de6-4655-b397-69b0afc81113" providerId="ADAL" clId="{BA1DB285-5420-4F3A-BDA6-DA1685734D78}" dt="2023-03-28T03:32:48.001" v="6460" actId="1076"/>
          <ac:spMkLst>
            <pc:docMk/>
            <pc:sldMk cId="32929541" sldId="2146846040"/>
            <ac:spMk id="26" creationId="{F6BC3293-ECD3-D261-9542-7D9761F13101}"/>
          </ac:spMkLst>
        </pc:spChg>
        <pc:picChg chg="mod">
          <ac:chgData name="Jason Wiese" userId="4bff8d5b-7de6-4655-b397-69b0afc81113" providerId="ADAL" clId="{BA1DB285-5420-4F3A-BDA6-DA1685734D78}" dt="2023-03-28T03:32:48.001" v="6460" actId="1076"/>
          <ac:picMkLst>
            <pc:docMk/>
            <pc:sldMk cId="32929541" sldId="2146846040"/>
            <ac:picMk id="67" creationId="{72AD4939-0264-CEBB-44D9-F4EC27675E65}"/>
          </ac:picMkLst>
        </pc:picChg>
        <pc:picChg chg="mod">
          <ac:chgData name="Jason Wiese" userId="4bff8d5b-7de6-4655-b397-69b0afc81113" providerId="ADAL" clId="{BA1DB285-5420-4F3A-BDA6-DA1685734D78}" dt="2023-03-28T03:32:48.001" v="6460" actId="1076"/>
          <ac:picMkLst>
            <pc:docMk/>
            <pc:sldMk cId="32929541" sldId="2146846040"/>
            <ac:picMk id="69" creationId="{24DC9746-5823-6E45-FEF8-5604FCFFB5C1}"/>
          </ac:picMkLst>
        </pc:picChg>
        <pc:picChg chg="mod">
          <ac:chgData name="Jason Wiese" userId="4bff8d5b-7de6-4655-b397-69b0afc81113" providerId="ADAL" clId="{BA1DB285-5420-4F3A-BDA6-DA1685734D78}" dt="2023-03-28T03:32:48.001" v="6460" actId="1076"/>
          <ac:picMkLst>
            <pc:docMk/>
            <pc:sldMk cId="32929541" sldId="2146846040"/>
            <ac:picMk id="76" creationId="{11565641-CF3E-31CE-A384-E9E28AF3760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A1DB285-5420-4F3A-BDA6-DA1685734D78}" dt="2023-03-28T01:30:05.296" v="1349"/>
              <pc2:cmMkLst xmlns:pc2="http://schemas.microsoft.com/office/powerpoint/2019/9/main/command">
                <pc:docMk/>
                <pc:sldMk cId="32929541" sldId="2146846040"/>
                <pc2:cmMk id="{CBB5B23A-DC27-4331-865A-3F90AF2E6830}"/>
              </pc2:cmMkLst>
            </pc226:cmChg>
          </p:ext>
        </pc:extLst>
      </pc:sldChg>
      <pc:sldChg chg="del">
        <pc:chgData name="Jason Wiese" userId="4bff8d5b-7de6-4655-b397-69b0afc81113" providerId="ADAL" clId="{BA1DB285-5420-4F3A-BDA6-DA1685734D78}" dt="2023-03-28T01:37:00.559" v="1402" actId="47"/>
        <pc:sldMkLst>
          <pc:docMk/>
          <pc:sldMk cId="4098649055" sldId="2146846041"/>
        </pc:sldMkLst>
      </pc:sldChg>
      <pc:sldChg chg="del">
        <pc:chgData name="Jason Wiese" userId="4bff8d5b-7de6-4655-b397-69b0afc81113" providerId="ADAL" clId="{BA1DB285-5420-4F3A-BDA6-DA1685734D78}" dt="2023-03-28T01:36:57.532" v="1401" actId="47"/>
        <pc:sldMkLst>
          <pc:docMk/>
          <pc:sldMk cId="1128141131" sldId="2146846042"/>
        </pc:sldMkLst>
      </pc:sldChg>
      <pc:sldChg chg="del">
        <pc:chgData name="Jason Wiese" userId="4bff8d5b-7de6-4655-b397-69b0afc81113" providerId="ADAL" clId="{BA1DB285-5420-4F3A-BDA6-DA1685734D78}" dt="2023-03-28T01:36:30.020" v="1396" actId="47"/>
        <pc:sldMkLst>
          <pc:docMk/>
          <pc:sldMk cId="449975605" sldId="2146846043"/>
        </pc:sldMkLst>
      </pc:sldChg>
      <pc:sldChg chg="del">
        <pc:chgData name="Jason Wiese" userId="4bff8d5b-7de6-4655-b397-69b0afc81113" providerId="ADAL" clId="{BA1DB285-5420-4F3A-BDA6-DA1685734D78}" dt="2023-03-28T01:35:34.165" v="1395" actId="2696"/>
        <pc:sldMkLst>
          <pc:docMk/>
          <pc:sldMk cId="3352991037" sldId="2146846043"/>
        </pc:sldMkLst>
      </pc:sldChg>
      <pc:sldChg chg="del">
        <pc:chgData name="Jason Wiese" userId="4bff8d5b-7de6-4655-b397-69b0afc81113" providerId="ADAL" clId="{BA1DB285-5420-4F3A-BDA6-DA1685734D78}" dt="2023-03-28T01:37:29.264" v="1404" actId="47"/>
        <pc:sldMkLst>
          <pc:docMk/>
          <pc:sldMk cId="1270666311" sldId="2146846044"/>
        </pc:sldMkLst>
      </pc:sldChg>
      <pc:sldChg chg="del">
        <pc:chgData name="Jason Wiese" userId="4bff8d5b-7de6-4655-b397-69b0afc81113" providerId="ADAL" clId="{BA1DB285-5420-4F3A-BDA6-DA1685734D78}" dt="2023-03-28T01:35:09.280" v="1393" actId="47"/>
        <pc:sldMkLst>
          <pc:docMk/>
          <pc:sldMk cId="2800035420" sldId="2146846045"/>
        </pc:sldMkLst>
      </pc:sldChg>
      <pc:sldChg chg="del">
        <pc:chgData name="Jason Wiese" userId="4bff8d5b-7de6-4655-b397-69b0afc81113" providerId="ADAL" clId="{BA1DB285-5420-4F3A-BDA6-DA1685734D78}" dt="2023-03-28T01:36:48.617" v="1399" actId="47"/>
        <pc:sldMkLst>
          <pc:docMk/>
          <pc:sldMk cId="836064350" sldId="2146846046"/>
        </pc:sldMkLst>
      </pc:sldChg>
      <pc:sldChg chg="del">
        <pc:chgData name="Jason Wiese" userId="4bff8d5b-7de6-4655-b397-69b0afc81113" providerId="ADAL" clId="{BA1DB285-5420-4F3A-BDA6-DA1685734D78}" dt="2023-03-28T01:37:28.638" v="1403" actId="47"/>
        <pc:sldMkLst>
          <pc:docMk/>
          <pc:sldMk cId="4237556273" sldId="2146846047"/>
        </pc:sldMkLst>
      </pc:sldChg>
      <pc:sldChg chg="del">
        <pc:chgData name="Jason Wiese" userId="4bff8d5b-7de6-4655-b397-69b0afc81113" providerId="ADAL" clId="{BA1DB285-5420-4F3A-BDA6-DA1685734D78}" dt="2023-03-28T01:34:47.178" v="1391" actId="2696"/>
        <pc:sldMkLst>
          <pc:docMk/>
          <pc:sldMk cId="1356376166" sldId="2146846048"/>
        </pc:sldMkLst>
      </pc:sldChg>
      <pc:sldChg chg="del">
        <pc:chgData name="Jason Wiese" userId="4bff8d5b-7de6-4655-b397-69b0afc81113" providerId="ADAL" clId="{BA1DB285-5420-4F3A-BDA6-DA1685734D78}" dt="2023-03-28T01:34:53.195" v="1392" actId="47"/>
        <pc:sldMkLst>
          <pc:docMk/>
          <pc:sldMk cId="3031929700" sldId="2146846048"/>
        </pc:sldMkLst>
      </pc:sldChg>
      <pc:sldChg chg="del">
        <pc:chgData name="Jason Wiese" userId="4bff8d5b-7de6-4655-b397-69b0afc81113" providerId="ADAL" clId="{BA1DB285-5420-4F3A-BDA6-DA1685734D78}" dt="2023-03-28T00:58:53.498" v="0" actId="2696"/>
        <pc:sldMkLst>
          <pc:docMk/>
          <pc:sldMk cId="332922593" sldId="2146846049"/>
        </pc:sldMkLst>
      </pc:sldChg>
      <pc:sldChg chg="addSp delSp modSp mod ord">
        <pc:chgData name="Jason Wiese" userId="4bff8d5b-7de6-4655-b397-69b0afc81113" providerId="ADAL" clId="{BA1DB285-5420-4F3A-BDA6-DA1685734D78}" dt="2023-03-28T04:42:28.319" v="8693" actId="20577"/>
        <pc:sldMkLst>
          <pc:docMk/>
          <pc:sldMk cId="833134762" sldId="2146846049"/>
        </pc:sldMkLst>
        <pc:spChg chg="mod">
          <ac:chgData name="Jason Wiese" userId="4bff8d5b-7de6-4655-b397-69b0afc81113" providerId="ADAL" clId="{BA1DB285-5420-4F3A-BDA6-DA1685734D78}" dt="2023-03-28T04:16:21.302" v="7754" actId="207"/>
          <ac:spMkLst>
            <pc:docMk/>
            <pc:sldMk cId="833134762" sldId="2146846049"/>
            <ac:spMk id="4" creationId="{1BF894CE-5EB9-4BB3-F6C7-477E37F6A6AA}"/>
          </ac:spMkLst>
        </pc:spChg>
        <pc:spChg chg="mod">
          <ac:chgData name="Jason Wiese" userId="4bff8d5b-7de6-4655-b397-69b0afc81113" providerId="ADAL" clId="{BA1DB285-5420-4F3A-BDA6-DA1685734D78}" dt="2023-03-28T04:40:23.984" v="8499" actId="20577"/>
          <ac:spMkLst>
            <pc:docMk/>
            <pc:sldMk cId="833134762" sldId="2146846049"/>
            <ac:spMk id="12" creationId="{833BBFB9-CE77-0332-BC67-1A5F088A9BB8}"/>
          </ac:spMkLst>
        </pc:spChg>
        <pc:spChg chg="del mod">
          <ac:chgData name="Jason Wiese" userId="4bff8d5b-7de6-4655-b397-69b0afc81113" providerId="ADAL" clId="{BA1DB285-5420-4F3A-BDA6-DA1685734D78}" dt="2023-03-28T04:42:08.811" v="8651" actId="478"/>
          <ac:spMkLst>
            <pc:docMk/>
            <pc:sldMk cId="833134762" sldId="2146846049"/>
            <ac:spMk id="13" creationId="{BB3C7269-BF65-6C87-86D1-D3B700ADAE40}"/>
          </ac:spMkLst>
        </pc:spChg>
        <pc:spChg chg="mod">
          <ac:chgData name="Jason Wiese" userId="4bff8d5b-7de6-4655-b397-69b0afc81113" providerId="ADAL" clId="{BA1DB285-5420-4F3A-BDA6-DA1685734D78}" dt="2023-03-28T02:23:44.624" v="3585" actId="1035"/>
          <ac:spMkLst>
            <pc:docMk/>
            <pc:sldMk cId="833134762" sldId="2146846049"/>
            <ac:spMk id="14" creationId="{E2019ED3-15CE-2BFE-BB0F-DB8034914E60}"/>
          </ac:spMkLst>
        </pc:spChg>
        <pc:spChg chg="mod">
          <ac:chgData name="Jason Wiese" userId="4bff8d5b-7de6-4655-b397-69b0afc81113" providerId="ADAL" clId="{BA1DB285-5420-4F3A-BDA6-DA1685734D78}" dt="2023-03-28T02:23:44.624" v="3585" actId="1035"/>
          <ac:spMkLst>
            <pc:docMk/>
            <pc:sldMk cId="833134762" sldId="2146846049"/>
            <ac:spMk id="16" creationId="{504556B0-A1B1-B442-1585-09AA548FAB95}"/>
          </ac:spMkLst>
        </pc:spChg>
        <pc:spChg chg="add del mod">
          <ac:chgData name="Jason Wiese" userId="4bff8d5b-7de6-4655-b397-69b0afc81113" providerId="ADAL" clId="{BA1DB285-5420-4F3A-BDA6-DA1685734D78}" dt="2023-03-28T02:32:22.483" v="4013" actId="478"/>
          <ac:spMkLst>
            <pc:docMk/>
            <pc:sldMk cId="833134762" sldId="2146846049"/>
            <ac:spMk id="19" creationId="{3438CD5C-2754-9561-C631-038EE4B628A7}"/>
          </ac:spMkLst>
        </pc:spChg>
        <pc:spChg chg="add del mod">
          <ac:chgData name="Jason Wiese" userId="4bff8d5b-7de6-4655-b397-69b0afc81113" providerId="ADAL" clId="{BA1DB285-5420-4F3A-BDA6-DA1685734D78}" dt="2023-03-28T02:32:22.483" v="4013" actId="478"/>
          <ac:spMkLst>
            <pc:docMk/>
            <pc:sldMk cId="833134762" sldId="2146846049"/>
            <ac:spMk id="20" creationId="{022015F2-4B3A-30AB-C6AB-3E7CDBB2B6A1}"/>
          </ac:spMkLst>
        </pc:spChg>
        <pc:spChg chg="mod">
          <ac:chgData name="Jason Wiese" userId="4bff8d5b-7de6-4655-b397-69b0afc81113" providerId="ADAL" clId="{BA1DB285-5420-4F3A-BDA6-DA1685734D78}" dt="2023-03-28T02:23:44.624" v="3585" actId="1035"/>
          <ac:spMkLst>
            <pc:docMk/>
            <pc:sldMk cId="833134762" sldId="2146846049"/>
            <ac:spMk id="21" creationId="{31522116-5A43-6D4D-915D-8F4067D42083}"/>
          </ac:spMkLst>
        </pc:spChg>
        <pc:spChg chg="add mod">
          <ac:chgData name="Jason Wiese" userId="4bff8d5b-7de6-4655-b397-69b0afc81113" providerId="ADAL" clId="{BA1DB285-5420-4F3A-BDA6-DA1685734D78}" dt="2023-03-28T04:42:28.319" v="8693" actId="20577"/>
          <ac:spMkLst>
            <pc:docMk/>
            <pc:sldMk cId="833134762" sldId="2146846049"/>
            <ac:spMk id="22" creationId="{6A724732-58B3-742A-D622-AE1D21F3FDB7}"/>
          </ac:spMkLst>
        </pc:spChg>
        <pc:spChg chg="mod">
          <ac:chgData name="Jason Wiese" userId="4bff8d5b-7de6-4655-b397-69b0afc81113" providerId="ADAL" clId="{BA1DB285-5420-4F3A-BDA6-DA1685734D78}" dt="2023-03-28T04:02:26.640" v="7231" actId="1076"/>
          <ac:spMkLst>
            <pc:docMk/>
            <pc:sldMk cId="833134762" sldId="2146846049"/>
            <ac:spMk id="76" creationId="{F029B35F-820D-9AEF-858C-B4E9C37DBFCC}"/>
          </ac:spMkLst>
        </pc:spChg>
      </pc:sldChg>
      <pc:sldChg chg="addSp delSp modSp mod ord">
        <pc:chgData name="Jason Wiese" userId="4bff8d5b-7de6-4655-b397-69b0afc81113" providerId="ADAL" clId="{BA1DB285-5420-4F3A-BDA6-DA1685734D78}" dt="2023-03-28T05:19:56.123" v="10728" actId="207"/>
        <pc:sldMkLst>
          <pc:docMk/>
          <pc:sldMk cId="1928654411" sldId="2146846050"/>
        </pc:sldMkLst>
        <pc:spChg chg="add mod">
          <ac:chgData name="Jason Wiese" userId="4bff8d5b-7de6-4655-b397-69b0afc81113" providerId="ADAL" clId="{BA1DB285-5420-4F3A-BDA6-DA1685734D78}" dt="2023-03-28T03:56:21.394" v="7114" actId="255"/>
          <ac:spMkLst>
            <pc:docMk/>
            <pc:sldMk cId="1928654411" sldId="2146846050"/>
            <ac:spMk id="3" creationId="{F36B3229-9A90-D700-4037-42AF6F29B62C}"/>
          </ac:spMkLst>
        </pc:spChg>
        <pc:spChg chg="add mod">
          <ac:chgData name="Jason Wiese" userId="4bff8d5b-7de6-4655-b397-69b0afc81113" providerId="ADAL" clId="{BA1DB285-5420-4F3A-BDA6-DA1685734D78}" dt="2023-03-28T03:55:56.625" v="7112" actId="1037"/>
          <ac:spMkLst>
            <pc:docMk/>
            <pc:sldMk cId="1928654411" sldId="2146846050"/>
            <ac:spMk id="4" creationId="{62216F22-C608-9DC9-F730-274EE70EDD29}"/>
          </ac:spMkLst>
        </pc:spChg>
        <pc:spChg chg="mod">
          <ac:chgData name="Jason Wiese" userId="4bff8d5b-7de6-4655-b397-69b0afc81113" providerId="ADAL" clId="{BA1DB285-5420-4F3A-BDA6-DA1685734D78}" dt="2023-03-28T03:55:01.675" v="6988" actId="1037"/>
          <ac:spMkLst>
            <pc:docMk/>
            <pc:sldMk cId="1928654411" sldId="2146846050"/>
            <ac:spMk id="7" creationId="{9978A006-3608-130E-D698-F22949D94718}"/>
          </ac:spMkLst>
        </pc:spChg>
        <pc:spChg chg="mod">
          <ac:chgData name="Jason Wiese" userId="4bff8d5b-7de6-4655-b397-69b0afc81113" providerId="ADAL" clId="{BA1DB285-5420-4F3A-BDA6-DA1685734D78}" dt="2023-03-28T04:02:31.307" v="7232" actId="1076"/>
          <ac:spMkLst>
            <pc:docMk/>
            <pc:sldMk cId="1928654411" sldId="2146846050"/>
            <ac:spMk id="8" creationId="{FF9CEC08-EED5-8276-7715-B55CBAA3BA29}"/>
          </ac:spMkLst>
        </pc:spChg>
        <pc:spChg chg="del">
          <ac:chgData name="Jason Wiese" userId="4bff8d5b-7de6-4655-b397-69b0afc81113" providerId="ADAL" clId="{BA1DB285-5420-4F3A-BDA6-DA1685734D78}" dt="2023-03-28T04:43:27.482" v="8768" actId="478"/>
          <ac:spMkLst>
            <pc:docMk/>
            <pc:sldMk cId="1928654411" sldId="2146846050"/>
            <ac:spMk id="10" creationId="{BA0A43FC-7997-F158-5000-844AB5272C86}"/>
          </ac:spMkLst>
        </pc:spChg>
        <pc:spChg chg="del">
          <ac:chgData name="Jason Wiese" userId="4bff8d5b-7de6-4655-b397-69b0afc81113" providerId="ADAL" clId="{BA1DB285-5420-4F3A-BDA6-DA1685734D78}" dt="2023-03-28T04:42:33.894" v="8694" actId="478"/>
          <ac:spMkLst>
            <pc:docMk/>
            <pc:sldMk cId="1928654411" sldId="2146846050"/>
            <ac:spMk id="11" creationId="{66AE7EC7-16CC-71B1-DFF6-4E635E4A0557}"/>
          </ac:spMkLst>
        </pc:spChg>
        <pc:spChg chg="add mod">
          <ac:chgData name="Jason Wiese" userId="4bff8d5b-7de6-4655-b397-69b0afc81113" providerId="ADAL" clId="{BA1DB285-5420-4F3A-BDA6-DA1685734D78}" dt="2023-03-28T03:56:06.284" v="7113" actId="14100"/>
          <ac:spMkLst>
            <pc:docMk/>
            <pc:sldMk cId="1928654411" sldId="2146846050"/>
            <ac:spMk id="12" creationId="{1FFA18C3-14A1-EAE0-3966-2C98F7F929A0}"/>
          </ac:spMkLst>
        </pc:spChg>
        <pc:spChg chg="add mod">
          <ac:chgData name="Jason Wiese" userId="4bff8d5b-7de6-4655-b397-69b0afc81113" providerId="ADAL" clId="{BA1DB285-5420-4F3A-BDA6-DA1685734D78}" dt="2023-03-28T03:55:56.625" v="7112" actId="1037"/>
          <ac:spMkLst>
            <pc:docMk/>
            <pc:sldMk cId="1928654411" sldId="2146846050"/>
            <ac:spMk id="13" creationId="{AC572A37-E684-0A7D-69AA-4B4528F8D8F2}"/>
          </ac:spMkLst>
        </pc:spChg>
        <pc:spChg chg="add mod">
          <ac:chgData name="Jason Wiese" userId="4bff8d5b-7de6-4655-b397-69b0afc81113" providerId="ADAL" clId="{BA1DB285-5420-4F3A-BDA6-DA1685734D78}" dt="2023-03-28T03:55:56.625" v="7112" actId="1037"/>
          <ac:spMkLst>
            <pc:docMk/>
            <pc:sldMk cId="1928654411" sldId="2146846050"/>
            <ac:spMk id="14" creationId="{276F4B9A-98A1-9197-2136-A92C0673F401}"/>
          </ac:spMkLst>
        </pc:spChg>
        <pc:spChg chg="add mod">
          <ac:chgData name="Jason Wiese" userId="4bff8d5b-7de6-4655-b397-69b0afc81113" providerId="ADAL" clId="{BA1DB285-5420-4F3A-BDA6-DA1685734D78}" dt="2023-03-28T03:55:56.625" v="7112" actId="1037"/>
          <ac:spMkLst>
            <pc:docMk/>
            <pc:sldMk cId="1928654411" sldId="2146846050"/>
            <ac:spMk id="15" creationId="{3CAF96C1-0444-8E76-197D-FF370399527F}"/>
          </ac:spMkLst>
        </pc:spChg>
        <pc:spChg chg="add mod">
          <ac:chgData name="Jason Wiese" userId="4bff8d5b-7de6-4655-b397-69b0afc81113" providerId="ADAL" clId="{BA1DB285-5420-4F3A-BDA6-DA1685734D78}" dt="2023-03-28T03:55:56.625" v="7112" actId="1037"/>
          <ac:spMkLst>
            <pc:docMk/>
            <pc:sldMk cId="1928654411" sldId="2146846050"/>
            <ac:spMk id="16" creationId="{9B43EAFC-8823-8825-4E3B-1668DEFD5172}"/>
          </ac:spMkLst>
        </pc:spChg>
        <pc:spChg chg="del">
          <ac:chgData name="Jason Wiese" userId="4bff8d5b-7de6-4655-b397-69b0afc81113" providerId="ADAL" clId="{BA1DB285-5420-4F3A-BDA6-DA1685734D78}" dt="2023-03-28T03:54:29.868" v="6919" actId="478"/>
          <ac:spMkLst>
            <pc:docMk/>
            <pc:sldMk cId="1928654411" sldId="2146846050"/>
            <ac:spMk id="17" creationId="{6F190063-9695-687C-8441-4797FB369CC3}"/>
          </ac:spMkLst>
        </pc:spChg>
        <pc:spChg chg="add mod">
          <ac:chgData name="Jason Wiese" userId="4bff8d5b-7de6-4655-b397-69b0afc81113" providerId="ADAL" clId="{BA1DB285-5420-4F3A-BDA6-DA1685734D78}" dt="2023-03-28T03:55:56.625" v="7112" actId="1037"/>
          <ac:spMkLst>
            <pc:docMk/>
            <pc:sldMk cId="1928654411" sldId="2146846050"/>
            <ac:spMk id="18" creationId="{E9355CAE-7CD9-CCDE-8F7F-75B93F71CD42}"/>
          </ac:spMkLst>
        </pc:spChg>
        <pc:spChg chg="del">
          <ac:chgData name="Jason Wiese" userId="4bff8d5b-7de6-4655-b397-69b0afc81113" providerId="ADAL" clId="{BA1DB285-5420-4F3A-BDA6-DA1685734D78}" dt="2023-03-28T03:54:29.868" v="6919" actId="478"/>
          <ac:spMkLst>
            <pc:docMk/>
            <pc:sldMk cId="1928654411" sldId="2146846050"/>
            <ac:spMk id="19" creationId="{D2ABC71B-F0AA-BD1C-0F8A-9E817D86332F}"/>
          </ac:spMkLst>
        </pc:spChg>
        <pc:spChg chg="add mod">
          <ac:chgData name="Jason Wiese" userId="4bff8d5b-7de6-4655-b397-69b0afc81113" providerId="ADAL" clId="{BA1DB285-5420-4F3A-BDA6-DA1685734D78}" dt="2023-03-28T03:55:56.625" v="7112" actId="1037"/>
          <ac:spMkLst>
            <pc:docMk/>
            <pc:sldMk cId="1928654411" sldId="2146846050"/>
            <ac:spMk id="20" creationId="{5DC5AD25-A47D-BE0F-E829-10830630746C}"/>
          </ac:spMkLst>
        </pc:spChg>
        <pc:spChg chg="add del mod">
          <ac:chgData name="Jason Wiese" userId="4bff8d5b-7de6-4655-b397-69b0afc81113" providerId="ADAL" clId="{BA1DB285-5420-4F3A-BDA6-DA1685734D78}" dt="2023-03-28T04:00:52.784" v="7199" actId="478"/>
          <ac:spMkLst>
            <pc:docMk/>
            <pc:sldMk cId="1928654411" sldId="2146846050"/>
            <ac:spMk id="25" creationId="{0E7A76EB-3E61-A25C-E68F-CF25D5474D2E}"/>
          </ac:spMkLst>
        </pc:spChg>
        <pc:spChg chg="add mod">
          <ac:chgData name="Jason Wiese" userId="4bff8d5b-7de6-4655-b397-69b0afc81113" providerId="ADAL" clId="{BA1DB285-5420-4F3A-BDA6-DA1685734D78}" dt="2023-03-28T05:19:56.123" v="10728" actId="207"/>
          <ac:spMkLst>
            <pc:docMk/>
            <pc:sldMk cId="1928654411" sldId="2146846050"/>
            <ac:spMk id="26" creationId="{5B71B82C-4D7B-EF1E-FDFD-DD2B054173B4}"/>
          </ac:spMkLst>
        </pc:spChg>
        <pc:spChg chg="add mod">
          <ac:chgData name="Jason Wiese" userId="4bff8d5b-7de6-4655-b397-69b0afc81113" providerId="ADAL" clId="{BA1DB285-5420-4F3A-BDA6-DA1685734D78}" dt="2023-03-28T04:43:32.748" v="8771" actId="20577"/>
          <ac:spMkLst>
            <pc:docMk/>
            <pc:sldMk cId="1928654411" sldId="2146846050"/>
            <ac:spMk id="28" creationId="{B393A8DF-FE65-6953-A891-71F01FBD1522}"/>
          </ac:spMkLst>
        </pc:spChg>
        <pc:spChg chg="del">
          <ac:chgData name="Jason Wiese" userId="4bff8d5b-7de6-4655-b397-69b0afc81113" providerId="ADAL" clId="{BA1DB285-5420-4F3A-BDA6-DA1685734D78}" dt="2023-03-28T03:54:29.868" v="6919" actId="478"/>
          <ac:spMkLst>
            <pc:docMk/>
            <pc:sldMk cId="1928654411" sldId="2146846050"/>
            <ac:spMk id="41" creationId="{9562A4C0-289F-F1DE-9643-B34911181431}"/>
          </ac:spMkLst>
        </pc:spChg>
        <pc:spChg chg="del">
          <ac:chgData name="Jason Wiese" userId="4bff8d5b-7de6-4655-b397-69b0afc81113" providerId="ADAL" clId="{BA1DB285-5420-4F3A-BDA6-DA1685734D78}" dt="2023-03-28T03:54:24.006" v="6918" actId="478"/>
          <ac:spMkLst>
            <pc:docMk/>
            <pc:sldMk cId="1928654411" sldId="2146846050"/>
            <ac:spMk id="47" creationId="{A15FDBC1-B28B-08EF-D9F1-749B42CBCE10}"/>
          </ac:spMkLst>
        </pc:spChg>
        <pc:spChg chg="del">
          <ac:chgData name="Jason Wiese" userId="4bff8d5b-7de6-4655-b397-69b0afc81113" providerId="ADAL" clId="{BA1DB285-5420-4F3A-BDA6-DA1685734D78}" dt="2023-03-28T03:54:24.006" v="6918" actId="478"/>
          <ac:spMkLst>
            <pc:docMk/>
            <pc:sldMk cId="1928654411" sldId="2146846050"/>
            <ac:spMk id="48" creationId="{6CD442BF-20BE-F3E4-6E46-15F0C570598B}"/>
          </ac:spMkLst>
        </pc:spChg>
        <pc:spChg chg="del">
          <ac:chgData name="Jason Wiese" userId="4bff8d5b-7de6-4655-b397-69b0afc81113" providerId="ADAL" clId="{BA1DB285-5420-4F3A-BDA6-DA1685734D78}" dt="2023-03-28T03:54:24.006" v="6918" actId="478"/>
          <ac:spMkLst>
            <pc:docMk/>
            <pc:sldMk cId="1928654411" sldId="2146846050"/>
            <ac:spMk id="49" creationId="{B987B419-B988-DF90-7A36-0B7F7AA33A43}"/>
          </ac:spMkLst>
        </pc:spChg>
        <pc:spChg chg="del">
          <ac:chgData name="Jason Wiese" userId="4bff8d5b-7de6-4655-b397-69b0afc81113" providerId="ADAL" clId="{BA1DB285-5420-4F3A-BDA6-DA1685734D78}" dt="2023-03-28T03:54:24.006" v="6918" actId="478"/>
          <ac:spMkLst>
            <pc:docMk/>
            <pc:sldMk cId="1928654411" sldId="2146846050"/>
            <ac:spMk id="50" creationId="{A1A6C379-C64A-02D5-86C1-8D4B31631F5D}"/>
          </ac:spMkLst>
        </pc:spChg>
        <pc:spChg chg="del">
          <ac:chgData name="Jason Wiese" userId="4bff8d5b-7de6-4655-b397-69b0afc81113" providerId="ADAL" clId="{BA1DB285-5420-4F3A-BDA6-DA1685734D78}" dt="2023-03-28T03:54:24.006" v="6918" actId="478"/>
          <ac:spMkLst>
            <pc:docMk/>
            <pc:sldMk cId="1928654411" sldId="2146846050"/>
            <ac:spMk id="51" creationId="{D44872B9-F714-AF76-087A-2F2D7CECBB02}"/>
          </ac:spMkLst>
        </pc:spChg>
        <pc:spChg chg="del">
          <ac:chgData name="Jason Wiese" userId="4bff8d5b-7de6-4655-b397-69b0afc81113" providerId="ADAL" clId="{BA1DB285-5420-4F3A-BDA6-DA1685734D78}" dt="2023-03-28T03:54:24.006" v="6918" actId="478"/>
          <ac:spMkLst>
            <pc:docMk/>
            <pc:sldMk cId="1928654411" sldId="2146846050"/>
            <ac:spMk id="52" creationId="{2C666506-1937-44B5-58F0-F88AA8479717}"/>
          </ac:spMkLst>
        </pc:spChg>
        <pc:spChg chg="mod">
          <ac:chgData name="Jason Wiese" userId="4bff8d5b-7de6-4655-b397-69b0afc81113" providerId="ADAL" clId="{BA1DB285-5420-4F3A-BDA6-DA1685734D78}" dt="2023-03-28T04:43:50.245" v="8780" actId="1035"/>
          <ac:spMkLst>
            <pc:docMk/>
            <pc:sldMk cId="1928654411" sldId="2146846050"/>
            <ac:spMk id="62" creationId="{45E68901-DB3D-E51F-8F82-9022FF31A146}"/>
          </ac:spMkLst>
        </pc:spChg>
        <pc:spChg chg="mod ord">
          <ac:chgData name="Jason Wiese" userId="4bff8d5b-7de6-4655-b397-69b0afc81113" providerId="ADAL" clId="{BA1DB285-5420-4F3A-BDA6-DA1685734D78}" dt="2023-03-28T03:54:56.171" v="6923" actId="167"/>
          <ac:spMkLst>
            <pc:docMk/>
            <pc:sldMk cId="1928654411" sldId="2146846050"/>
            <ac:spMk id="68" creationId="{9F85A35E-AA6C-F6A5-151F-499338ABE554}"/>
          </ac:spMkLst>
        </pc:spChg>
        <pc:spChg chg="mod ord">
          <ac:chgData name="Jason Wiese" userId="4bff8d5b-7de6-4655-b397-69b0afc81113" providerId="ADAL" clId="{BA1DB285-5420-4F3A-BDA6-DA1685734D78}" dt="2023-03-28T04:00:55.684" v="7201" actId="20577"/>
          <ac:spMkLst>
            <pc:docMk/>
            <pc:sldMk cId="1928654411" sldId="2146846050"/>
            <ac:spMk id="71" creationId="{7CCCF4D5-AC73-F2D8-E822-719B6F86F6AC}"/>
          </ac:spMkLst>
        </pc:spChg>
        <pc:spChg chg="mod ord">
          <ac:chgData name="Jason Wiese" userId="4bff8d5b-7de6-4655-b397-69b0afc81113" providerId="ADAL" clId="{BA1DB285-5420-4F3A-BDA6-DA1685734D78}" dt="2023-03-28T03:54:56.171" v="6923" actId="167"/>
          <ac:spMkLst>
            <pc:docMk/>
            <pc:sldMk cId="1928654411" sldId="2146846050"/>
            <ac:spMk id="75" creationId="{0689E7CE-9B74-C8D2-11DB-3DC866125BEA}"/>
          </ac:spMkLst>
        </pc:spChg>
        <pc:spChg chg="mod ord">
          <ac:chgData name="Jason Wiese" userId="4bff8d5b-7de6-4655-b397-69b0afc81113" providerId="ADAL" clId="{BA1DB285-5420-4F3A-BDA6-DA1685734D78}" dt="2023-03-28T03:54:56.171" v="6923" actId="167"/>
          <ac:spMkLst>
            <pc:docMk/>
            <pc:sldMk cId="1928654411" sldId="2146846050"/>
            <ac:spMk id="76" creationId="{F1783BA8-22EA-3C1E-97FC-1405074FF16B}"/>
          </ac:spMkLst>
        </pc:spChg>
        <pc:spChg chg="mod ord">
          <ac:chgData name="Jason Wiese" userId="4bff8d5b-7de6-4655-b397-69b0afc81113" providerId="ADAL" clId="{BA1DB285-5420-4F3A-BDA6-DA1685734D78}" dt="2023-03-28T03:54:56.171" v="6923" actId="167"/>
          <ac:spMkLst>
            <pc:docMk/>
            <pc:sldMk cId="1928654411" sldId="2146846050"/>
            <ac:spMk id="77" creationId="{6BCA190D-55C3-7A76-E93B-C5F599F009DC}"/>
          </ac:spMkLst>
        </pc:spChg>
        <pc:spChg chg="mod ord">
          <ac:chgData name="Jason Wiese" userId="4bff8d5b-7de6-4655-b397-69b0afc81113" providerId="ADAL" clId="{BA1DB285-5420-4F3A-BDA6-DA1685734D78}" dt="2023-03-28T03:54:56.171" v="6923" actId="167"/>
          <ac:spMkLst>
            <pc:docMk/>
            <pc:sldMk cId="1928654411" sldId="2146846050"/>
            <ac:spMk id="78" creationId="{D801443A-867F-12FA-2945-4F2D595366D9}"/>
          </ac:spMkLst>
        </pc:spChg>
        <pc:spChg chg="mod ord">
          <ac:chgData name="Jason Wiese" userId="4bff8d5b-7de6-4655-b397-69b0afc81113" providerId="ADAL" clId="{BA1DB285-5420-4F3A-BDA6-DA1685734D78}" dt="2023-03-28T03:54:56.171" v="6923" actId="167"/>
          <ac:spMkLst>
            <pc:docMk/>
            <pc:sldMk cId="1928654411" sldId="2146846050"/>
            <ac:spMk id="79" creationId="{854C94B4-B806-96C1-48F2-1C8FDEF1BADC}"/>
          </ac:spMkLst>
        </pc:spChg>
        <pc:spChg chg="mod ord">
          <ac:chgData name="Jason Wiese" userId="4bff8d5b-7de6-4655-b397-69b0afc81113" providerId="ADAL" clId="{BA1DB285-5420-4F3A-BDA6-DA1685734D78}" dt="2023-03-28T03:54:56.171" v="6923" actId="167"/>
          <ac:spMkLst>
            <pc:docMk/>
            <pc:sldMk cId="1928654411" sldId="2146846050"/>
            <ac:spMk id="80" creationId="{962672ED-9571-5D9E-84ED-F99A63DBFECC}"/>
          </ac:spMkLst>
        </pc:spChg>
        <pc:spChg chg="mod ord">
          <ac:chgData name="Jason Wiese" userId="4bff8d5b-7de6-4655-b397-69b0afc81113" providerId="ADAL" clId="{BA1DB285-5420-4F3A-BDA6-DA1685734D78}" dt="2023-03-28T03:54:56.171" v="6923" actId="167"/>
          <ac:spMkLst>
            <pc:docMk/>
            <pc:sldMk cId="1928654411" sldId="2146846050"/>
            <ac:spMk id="92" creationId="{2BB7E905-A7A5-9190-F841-C78BACFF40C7}"/>
          </ac:spMkLst>
        </pc:spChg>
        <pc:spChg chg="mod ord">
          <ac:chgData name="Jason Wiese" userId="4bff8d5b-7de6-4655-b397-69b0afc81113" providerId="ADAL" clId="{BA1DB285-5420-4F3A-BDA6-DA1685734D78}" dt="2023-03-28T03:54:56.171" v="6923" actId="167"/>
          <ac:spMkLst>
            <pc:docMk/>
            <pc:sldMk cId="1928654411" sldId="2146846050"/>
            <ac:spMk id="93" creationId="{0DE195A7-2A48-D4EF-994C-4D9C6C35E94B}"/>
          </ac:spMkLst>
        </pc:spChg>
        <pc:graphicFrameChg chg="add mod">
          <ac:chgData name="Jason Wiese" userId="4bff8d5b-7de6-4655-b397-69b0afc81113" providerId="ADAL" clId="{BA1DB285-5420-4F3A-BDA6-DA1685734D78}" dt="2023-03-28T03:55:56.625" v="7112" actId="1037"/>
          <ac:graphicFrameMkLst>
            <pc:docMk/>
            <pc:sldMk cId="1928654411" sldId="2146846050"/>
            <ac:graphicFrameMk id="22" creationId="{B52B9F88-72D1-AEED-75A5-FAC1CD10D48B}"/>
          </ac:graphicFrameMkLst>
        </pc:graphicFrameChg>
        <pc:graphicFrameChg chg="del">
          <ac:chgData name="Jason Wiese" userId="4bff8d5b-7de6-4655-b397-69b0afc81113" providerId="ADAL" clId="{BA1DB285-5420-4F3A-BDA6-DA1685734D78}" dt="2023-03-28T03:54:24.006" v="6918" actId="478"/>
          <ac:graphicFrameMkLst>
            <pc:docMk/>
            <pc:sldMk cId="1928654411" sldId="2146846050"/>
            <ac:graphicFrameMk id="63" creationId="{0527E188-564E-4546-F480-C265DC874620}"/>
          </ac:graphicFrameMkLst>
        </pc:graphicFrameChg>
        <pc:picChg chg="mod ord">
          <ac:chgData name="Jason Wiese" userId="4bff8d5b-7de6-4655-b397-69b0afc81113" providerId="ADAL" clId="{BA1DB285-5420-4F3A-BDA6-DA1685734D78}" dt="2023-03-28T03:54:56.171" v="6923" actId="167"/>
          <ac:picMkLst>
            <pc:docMk/>
            <pc:sldMk cId="1928654411" sldId="2146846050"/>
            <ac:picMk id="84" creationId="{11214649-0412-47C6-BB23-41493D55FA1C}"/>
          </ac:picMkLst>
        </pc:picChg>
        <pc:picChg chg="mod ord">
          <ac:chgData name="Jason Wiese" userId="4bff8d5b-7de6-4655-b397-69b0afc81113" providerId="ADAL" clId="{BA1DB285-5420-4F3A-BDA6-DA1685734D78}" dt="2023-03-28T03:54:56.171" v="6923" actId="167"/>
          <ac:picMkLst>
            <pc:docMk/>
            <pc:sldMk cId="1928654411" sldId="2146846050"/>
            <ac:picMk id="86" creationId="{0CC1B06A-FDA8-5D23-A7E8-9A5C3926A783}"/>
          </ac:picMkLst>
        </pc:picChg>
        <pc:picChg chg="mod ord">
          <ac:chgData name="Jason Wiese" userId="4bff8d5b-7de6-4655-b397-69b0afc81113" providerId="ADAL" clId="{BA1DB285-5420-4F3A-BDA6-DA1685734D78}" dt="2023-03-28T03:54:56.171" v="6923" actId="167"/>
          <ac:picMkLst>
            <pc:docMk/>
            <pc:sldMk cId="1928654411" sldId="2146846050"/>
            <ac:picMk id="88" creationId="{DDD3AC68-FA4F-7A75-598C-BD1DADA80A55}"/>
          </ac:picMkLst>
        </pc:picChg>
        <pc:cxnChg chg="del">
          <ac:chgData name="Jason Wiese" userId="4bff8d5b-7de6-4655-b397-69b0afc81113" providerId="ADAL" clId="{BA1DB285-5420-4F3A-BDA6-DA1685734D78}" dt="2023-03-28T04:43:27.482" v="8768" actId="478"/>
          <ac:cxnSpMkLst>
            <pc:docMk/>
            <pc:sldMk cId="1928654411" sldId="2146846050"/>
            <ac:cxnSpMk id="6" creationId="{F0A034D1-0846-2B2B-7A35-4C415A3A4BA5}"/>
          </ac:cxnSpMkLst>
        </pc:cxnChg>
        <pc:cxnChg chg="add mod">
          <ac:chgData name="Jason Wiese" userId="4bff8d5b-7de6-4655-b397-69b0afc81113" providerId="ADAL" clId="{BA1DB285-5420-4F3A-BDA6-DA1685734D78}" dt="2023-03-28T03:55:56.625" v="7112" actId="1037"/>
          <ac:cxnSpMkLst>
            <pc:docMk/>
            <pc:sldMk cId="1928654411" sldId="2146846050"/>
            <ac:cxnSpMk id="21" creationId="{98713FA4-82BF-EDF5-F6EA-D5DA9A37B00D}"/>
          </ac:cxnSpMkLst>
        </pc:cxnChg>
        <pc:cxnChg chg="del">
          <ac:chgData name="Jason Wiese" userId="4bff8d5b-7de6-4655-b397-69b0afc81113" providerId="ADAL" clId="{BA1DB285-5420-4F3A-BDA6-DA1685734D78}" dt="2023-03-28T03:54:24.006" v="6918" actId="478"/>
          <ac:cxnSpMkLst>
            <pc:docMk/>
            <pc:sldMk cId="1928654411" sldId="2146846050"/>
            <ac:cxnSpMk id="24" creationId="{45FD468C-03E4-E822-C4BA-7B762BBEB81C}"/>
          </ac:cxnSpMkLst>
        </pc:cxnChg>
        <pc:cxnChg chg="add mod">
          <ac:chgData name="Jason Wiese" userId="4bff8d5b-7de6-4655-b397-69b0afc81113" providerId="ADAL" clId="{BA1DB285-5420-4F3A-BDA6-DA1685734D78}" dt="2023-03-28T04:43:29.639" v="8769"/>
          <ac:cxnSpMkLst>
            <pc:docMk/>
            <pc:sldMk cId="1928654411" sldId="2146846050"/>
            <ac:cxnSpMk id="27" creationId="{580AE85B-B858-9EAC-F840-DA31631A2021}"/>
          </ac:cxnSpMkLst>
        </pc:cxnChg>
        <pc:cxnChg chg="mod ord">
          <ac:chgData name="Jason Wiese" userId="4bff8d5b-7de6-4655-b397-69b0afc81113" providerId="ADAL" clId="{BA1DB285-5420-4F3A-BDA6-DA1685734D78}" dt="2023-03-28T03:54:56.171" v="6923" actId="167"/>
          <ac:cxnSpMkLst>
            <pc:docMk/>
            <pc:sldMk cId="1928654411" sldId="2146846050"/>
            <ac:cxnSpMk id="73" creationId="{0BE3CEC4-AFBA-118B-CAA8-69C697E9D1C1}"/>
          </ac:cxnSpMkLst>
        </pc:cxnChg>
      </pc:sldChg>
    </pc:docChg>
  </pc:docChgLst>
  <pc:docChgLst>
    <pc:chgData name="Jason Wiese" userId="4bff8d5b-7de6-4655-b397-69b0afc81113" providerId="ADAL" clId="{F0D05D8C-07AC-4C70-A0B4-60860A968701}"/>
    <pc:docChg chg="modSld">
      <pc:chgData name="Jason Wiese" userId="4bff8d5b-7de6-4655-b397-69b0afc81113" providerId="ADAL" clId="{F0D05D8C-07AC-4C70-A0B4-60860A968701}" dt="2023-05-09T16:35:48.618" v="7" actId="20577"/>
      <pc:docMkLst>
        <pc:docMk/>
      </pc:docMkLst>
      <pc:sldChg chg="modSp mod">
        <pc:chgData name="Jason Wiese" userId="4bff8d5b-7de6-4655-b397-69b0afc81113" providerId="ADAL" clId="{F0D05D8C-07AC-4C70-A0B4-60860A968701}" dt="2023-05-09T16:35:40.448" v="2" actId="20577"/>
        <pc:sldMkLst>
          <pc:docMk/>
          <pc:sldMk cId="4056516912" sldId="2146845997"/>
        </pc:sldMkLst>
        <pc:spChg chg="mod">
          <ac:chgData name="Jason Wiese" userId="4bff8d5b-7de6-4655-b397-69b0afc81113" providerId="ADAL" clId="{F0D05D8C-07AC-4C70-A0B4-60860A968701}" dt="2023-05-09T16:35:40.448" v="2" actId="20577"/>
          <ac:spMkLst>
            <pc:docMk/>
            <pc:sldMk cId="4056516912" sldId="2146845997"/>
            <ac:spMk id="51" creationId="{12DBEB90-DCBC-AA70-1BC1-69246CD7EDB3}"/>
          </ac:spMkLst>
        </pc:spChg>
      </pc:sldChg>
      <pc:sldChg chg="modSp mod">
        <pc:chgData name="Jason Wiese" userId="4bff8d5b-7de6-4655-b397-69b0afc81113" providerId="ADAL" clId="{F0D05D8C-07AC-4C70-A0B4-60860A968701}" dt="2023-05-09T16:35:48.618" v="7" actId="20577"/>
        <pc:sldMkLst>
          <pc:docMk/>
          <pc:sldMk cId="2031834867" sldId="2146846053"/>
        </pc:sldMkLst>
        <pc:spChg chg="mod">
          <ac:chgData name="Jason Wiese" userId="4bff8d5b-7de6-4655-b397-69b0afc81113" providerId="ADAL" clId="{F0D05D8C-07AC-4C70-A0B4-60860A968701}" dt="2023-05-09T16:35:48.618" v="7" actId="20577"/>
          <ac:spMkLst>
            <pc:docMk/>
            <pc:sldMk cId="2031834867" sldId="2146846053"/>
            <ac:spMk id="51" creationId="{12DBEB90-DCBC-AA70-1BC1-69246CD7EDB3}"/>
          </ac:spMkLst>
        </pc:spChg>
      </pc:sldChg>
    </pc:docChg>
  </pc:docChgLst>
  <pc:docChgLst>
    <pc:chgData name="Jason Wiese" userId="4bff8d5b-7de6-4655-b397-69b0afc81113" providerId="ADAL" clId="{A00FF81F-4E88-4AF2-8032-15BD09CC1CF7}"/>
    <pc:docChg chg="modSld">
      <pc:chgData name="Jason Wiese" userId="4bff8d5b-7de6-4655-b397-69b0afc81113" providerId="ADAL" clId="{A00FF81F-4E88-4AF2-8032-15BD09CC1CF7}" dt="2023-03-27T17:17:40.016" v="54"/>
      <pc:docMkLst>
        <pc:docMk/>
      </pc:docMkLst>
      <pc:sldChg chg="modSp mod delCm">
        <pc:chgData name="Jason Wiese" userId="4bff8d5b-7de6-4655-b397-69b0afc81113" providerId="ADAL" clId="{A00FF81F-4E88-4AF2-8032-15BD09CC1CF7}" dt="2023-03-27T17:17:40.016" v="54"/>
        <pc:sldMkLst>
          <pc:docMk/>
          <pc:sldMk cId="568629665" sldId="2146846002"/>
        </pc:sldMkLst>
        <pc:spChg chg="mod">
          <ac:chgData name="Jason Wiese" userId="4bff8d5b-7de6-4655-b397-69b0afc81113" providerId="ADAL" clId="{A00FF81F-4E88-4AF2-8032-15BD09CC1CF7}" dt="2023-03-27T17:17:22.908" v="47" actId="20577"/>
          <ac:spMkLst>
            <pc:docMk/>
            <pc:sldMk cId="568629665" sldId="2146846002"/>
            <ac:spMk id="52" creationId="{B0F0EAA4-A07A-44D0-BD7D-99FC8B11D18B}"/>
          </ac:spMkLst>
        </pc:spChg>
        <pc:picChg chg="mod">
          <ac:chgData name="Jason Wiese" userId="4bff8d5b-7de6-4655-b397-69b0afc81113" providerId="ADAL" clId="{A00FF81F-4E88-4AF2-8032-15BD09CC1CF7}" dt="2023-03-27T17:17:34.588" v="53" actId="1037"/>
          <ac:picMkLst>
            <pc:docMk/>
            <pc:sldMk cId="568629665" sldId="2146846002"/>
            <ac:picMk id="33" creationId="{A3D0C388-2CE6-16E6-6DA1-5EF084454DA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A00FF81F-4E88-4AF2-8032-15BD09CC1CF7}" dt="2023-03-27T17:17:40.016" v="54"/>
              <pc2:cmMkLst xmlns:pc2="http://schemas.microsoft.com/office/powerpoint/2019/9/main/command">
                <pc:docMk/>
                <pc:sldMk cId="568629665" sldId="2146846002"/>
                <pc2:cmMk id="{293B0BF0-94C3-47A6-8BA9-D77AFD171DC4}"/>
              </pc2:cmMkLst>
            </pc226:cmChg>
          </p:ext>
        </pc:extLst>
      </pc:sldChg>
    </pc:docChg>
  </pc:docChgLst>
  <pc:docChgLst>
    <pc:chgData name="Karolina Guillen" userId="c1c08796-a0be-47c6-af52-5d31fd96ec50" providerId="ADAL" clId="{AA180D36-D594-46AC-9F71-2E751E78A9C5}"/>
    <pc:docChg chg="modSld">
      <pc:chgData name="Karolina Guillen" userId="c1c08796-a0be-47c6-af52-5d31fd96ec50" providerId="ADAL" clId="{AA180D36-D594-46AC-9F71-2E751E78A9C5}" dt="2023-05-09T13:48:30.714" v="13" actId="553"/>
      <pc:docMkLst>
        <pc:docMk/>
      </pc:docMkLst>
      <pc:sldChg chg="modSp mod">
        <pc:chgData name="Karolina Guillen" userId="c1c08796-a0be-47c6-af52-5d31fd96ec50" providerId="ADAL" clId="{AA180D36-D594-46AC-9F71-2E751E78A9C5}" dt="2023-05-09T13:28:20.034" v="1" actId="14100"/>
        <pc:sldMkLst>
          <pc:docMk/>
          <pc:sldMk cId="2326151287" sldId="2144328536"/>
        </pc:sldMkLst>
        <pc:spChg chg="mod">
          <ac:chgData name="Karolina Guillen" userId="c1c08796-a0be-47c6-af52-5d31fd96ec50" providerId="ADAL" clId="{AA180D36-D594-46AC-9F71-2E751E78A9C5}" dt="2023-05-09T13:28:20.034" v="1" actId="14100"/>
          <ac:spMkLst>
            <pc:docMk/>
            <pc:sldMk cId="2326151287" sldId="2144328536"/>
            <ac:spMk id="2" creationId="{0113525B-E50B-0296-BEF1-BBC75BB9370B}"/>
          </ac:spMkLst>
        </pc:spChg>
      </pc:sldChg>
      <pc:sldChg chg="modSp mod">
        <pc:chgData name="Karolina Guillen" userId="c1c08796-a0be-47c6-af52-5d31fd96ec50" providerId="ADAL" clId="{AA180D36-D594-46AC-9F71-2E751E78A9C5}" dt="2023-05-09T13:34:54.209" v="5" actId="1076"/>
        <pc:sldMkLst>
          <pc:docMk/>
          <pc:sldMk cId="3096336656" sldId="2146846003"/>
        </pc:sldMkLst>
        <pc:spChg chg="mod">
          <ac:chgData name="Karolina Guillen" userId="c1c08796-a0be-47c6-af52-5d31fd96ec50" providerId="ADAL" clId="{AA180D36-D594-46AC-9F71-2E751E78A9C5}" dt="2023-05-09T13:34:54.209" v="5" actId="1076"/>
          <ac:spMkLst>
            <pc:docMk/>
            <pc:sldMk cId="3096336656" sldId="2146846003"/>
            <ac:spMk id="74" creationId="{7A81316C-FFAB-A02D-4306-F143E595D312}"/>
          </ac:spMkLst>
        </pc:spChg>
        <pc:spChg chg="mod">
          <ac:chgData name="Karolina Guillen" userId="c1c08796-a0be-47c6-af52-5d31fd96ec50" providerId="ADAL" clId="{AA180D36-D594-46AC-9F71-2E751E78A9C5}" dt="2023-05-09T13:34:41.711" v="4" actId="1076"/>
          <ac:spMkLst>
            <pc:docMk/>
            <pc:sldMk cId="3096336656" sldId="2146846003"/>
            <ac:spMk id="75" creationId="{4980E436-90F7-C943-603D-CB00FBA17F63}"/>
          </ac:spMkLst>
        </pc:spChg>
      </pc:sldChg>
      <pc:sldChg chg="modSp mod">
        <pc:chgData name="Karolina Guillen" userId="c1c08796-a0be-47c6-af52-5d31fd96ec50" providerId="ADAL" clId="{AA180D36-D594-46AC-9F71-2E751E78A9C5}" dt="2023-05-09T13:33:24.880" v="2" actId="20577"/>
        <pc:sldMkLst>
          <pc:docMk/>
          <pc:sldMk cId="3025528436" sldId="2146846004"/>
        </pc:sldMkLst>
        <pc:spChg chg="mod">
          <ac:chgData name="Karolina Guillen" userId="c1c08796-a0be-47c6-af52-5d31fd96ec50" providerId="ADAL" clId="{AA180D36-D594-46AC-9F71-2E751E78A9C5}" dt="2023-05-09T13:33:24.880" v="2" actId="20577"/>
          <ac:spMkLst>
            <pc:docMk/>
            <pc:sldMk cId="3025528436" sldId="2146846004"/>
            <ac:spMk id="18" creationId="{C2224D0B-DD8A-9683-A249-86B49F49320E}"/>
          </ac:spMkLst>
        </pc:spChg>
      </pc:sldChg>
      <pc:sldChg chg="modSp mod">
        <pc:chgData name="Karolina Guillen" userId="c1c08796-a0be-47c6-af52-5d31fd96ec50" providerId="ADAL" clId="{AA180D36-D594-46AC-9F71-2E751E78A9C5}" dt="2023-05-09T13:48:30.714" v="13" actId="553"/>
        <pc:sldMkLst>
          <pc:docMk/>
          <pc:sldMk cId="1334572820" sldId="2146846014"/>
        </pc:sldMkLst>
        <pc:picChg chg="mod">
          <ac:chgData name="Karolina Guillen" userId="c1c08796-a0be-47c6-af52-5d31fd96ec50" providerId="ADAL" clId="{AA180D36-D594-46AC-9F71-2E751E78A9C5}" dt="2023-05-09T13:48:30.714" v="13" actId="553"/>
          <ac:picMkLst>
            <pc:docMk/>
            <pc:sldMk cId="1334572820" sldId="2146846014"/>
            <ac:picMk id="18" creationId="{69E4FB1F-CFCC-42D2-9A77-4D418120F0F2}"/>
          </ac:picMkLst>
        </pc:picChg>
      </pc:sldChg>
      <pc:sldChg chg="modSp mod">
        <pc:chgData name="Karolina Guillen" userId="c1c08796-a0be-47c6-af52-5d31fd96ec50" providerId="ADAL" clId="{AA180D36-D594-46AC-9F71-2E751E78A9C5}" dt="2023-05-09T13:36:31.020" v="12" actId="2085"/>
        <pc:sldMkLst>
          <pc:docMk/>
          <pc:sldMk cId="1643704257" sldId="2146846026"/>
        </pc:sldMkLst>
        <pc:spChg chg="mod">
          <ac:chgData name="Karolina Guillen" userId="c1c08796-a0be-47c6-af52-5d31fd96ec50" providerId="ADAL" clId="{AA180D36-D594-46AC-9F71-2E751E78A9C5}" dt="2023-05-09T13:36:31.020" v="12" actId="2085"/>
          <ac:spMkLst>
            <pc:docMk/>
            <pc:sldMk cId="1643704257" sldId="2146846026"/>
            <ac:spMk id="7" creationId="{507A49F6-259B-2547-6DDE-3FBE1E027F46}"/>
          </ac:spMkLst>
        </pc:spChg>
        <pc:picChg chg="mod modCrop">
          <ac:chgData name="Karolina Guillen" userId="c1c08796-a0be-47c6-af52-5d31fd96ec50" providerId="ADAL" clId="{AA180D36-D594-46AC-9F71-2E751E78A9C5}" dt="2023-05-09T13:36:28.134" v="11" actId="2085"/>
          <ac:picMkLst>
            <pc:docMk/>
            <pc:sldMk cId="1643704257" sldId="2146846026"/>
            <ac:picMk id="43" creationId="{ED64AEFB-EA73-0EDA-2496-5953C808EA9D}"/>
          </ac:picMkLst>
        </pc:picChg>
      </pc:sldChg>
    </pc:docChg>
  </pc:docChgLst>
  <pc:docChgLst>
    <pc:chgData name="Jason Wiese" userId="4bff8d5b-7de6-4655-b397-69b0afc81113" providerId="ADAL" clId="{0AB267CA-088B-4A63-974F-4765DF4AC800}"/>
    <pc:docChg chg="undo custSel modSld">
      <pc:chgData name="Jason Wiese" userId="4bff8d5b-7de6-4655-b397-69b0afc81113" providerId="ADAL" clId="{0AB267CA-088B-4A63-974F-4765DF4AC800}" dt="2023-04-04T18:49:15.757" v="268" actId="20577"/>
      <pc:docMkLst>
        <pc:docMk/>
      </pc:docMkLst>
      <pc:sldChg chg="addSp delSp modSp mod">
        <pc:chgData name="Jason Wiese" userId="4bff8d5b-7de6-4655-b397-69b0afc81113" providerId="ADAL" clId="{0AB267CA-088B-4A63-974F-4765DF4AC800}" dt="2023-04-04T18:49:15.757" v="268" actId="20577"/>
        <pc:sldMkLst>
          <pc:docMk/>
          <pc:sldMk cId="1928654411" sldId="2146846050"/>
        </pc:sldMkLst>
        <pc:spChg chg="mod">
          <ac:chgData name="Jason Wiese" userId="4bff8d5b-7de6-4655-b397-69b0afc81113" providerId="ADAL" clId="{0AB267CA-088B-4A63-974F-4765DF4AC800}" dt="2023-04-04T18:48:36.456" v="259" actId="1035"/>
          <ac:spMkLst>
            <pc:docMk/>
            <pc:sldMk cId="1928654411" sldId="2146846050"/>
            <ac:spMk id="4" creationId="{62216F22-C608-9DC9-F730-274EE70EDD29}"/>
          </ac:spMkLst>
        </pc:spChg>
        <pc:spChg chg="mod">
          <ac:chgData name="Jason Wiese" userId="4bff8d5b-7de6-4655-b397-69b0afc81113" providerId="ADAL" clId="{0AB267CA-088B-4A63-974F-4765DF4AC800}" dt="2023-04-04T18:49:15.757" v="268" actId="20577"/>
          <ac:spMkLst>
            <pc:docMk/>
            <pc:sldMk cId="1928654411" sldId="2146846050"/>
            <ac:spMk id="8" creationId="{FF9CEC08-EED5-8276-7715-B55CBAA3BA29}"/>
          </ac:spMkLst>
        </pc:spChg>
        <pc:spChg chg="add del mod">
          <ac:chgData name="Jason Wiese" userId="4bff8d5b-7de6-4655-b397-69b0afc81113" providerId="ADAL" clId="{0AB267CA-088B-4A63-974F-4765DF4AC800}" dt="2023-04-04T18:46:42.931" v="154" actId="478"/>
          <ac:spMkLst>
            <pc:docMk/>
            <pc:sldMk cId="1928654411" sldId="2146846050"/>
            <ac:spMk id="10" creationId="{A0995BF5-CB6C-58F6-739D-4ABF975D55A4}"/>
          </ac:spMkLst>
        </pc:spChg>
        <pc:spChg chg="mod">
          <ac:chgData name="Jason Wiese" userId="4bff8d5b-7de6-4655-b397-69b0afc81113" providerId="ADAL" clId="{0AB267CA-088B-4A63-974F-4765DF4AC800}" dt="2023-04-04T18:48:36.456" v="259" actId="1035"/>
          <ac:spMkLst>
            <pc:docMk/>
            <pc:sldMk cId="1928654411" sldId="2146846050"/>
            <ac:spMk id="12" creationId="{1FFA18C3-14A1-EAE0-3966-2C98F7F929A0}"/>
          </ac:spMkLst>
        </pc:spChg>
        <pc:spChg chg="mod">
          <ac:chgData name="Jason Wiese" userId="4bff8d5b-7de6-4655-b397-69b0afc81113" providerId="ADAL" clId="{0AB267CA-088B-4A63-974F-4765DF4AC800}" dt="2023-04-04T18:48:36.456" v="259" actId="1035"/>
          <ac:spMkLst>
            <pc:docMk/>
            <pc:sldMk cId="1928654411" sldId="2146846050"/>
            <ac:spMk id="13" creationId="{AC572A37-E684-0A7D-69AA-4B4528F8D8F2}"/>
          </ac:spMkLst>
        </pc:spChg>
        <pc:spChg chg="mod">
          <ac:chgData name="Jason Wiese" userId="4bff8d5b-7de6-4655-b397-69b0afc81113" providerId="ADAL" clId="{0AB267CA-088B-4A63-974F-4765DF4AC800}" dt="2023-04-04T18:48:36.456" v="259" actId="1035"/>
          <ac:spMkLst>
            <pc:docMk/>
            <pc:sldMk cId="1928654411" sldId="2146846050"/>
            <ac:spMk id="14" creationId="{276F4B9A-98A1-9197-2136-A92C0673F401}"/>
          </ac:spMkLst>
        </pc:spChg>
        <pc:spChg chg="mod">
          <ac:chgData name="Jason Wiese" userId="4bff8d5b-7de6-4655-b397-69b0afc81113" providerId="ADAL" clId="{0AB267CA-088B-4A63-974F-4765DF4AC800}" dt="2023-04-04T18:48:36.456" v="259" actId="1035"/>
          <ac:spMkLst>
            <pc:docMk/>
            <pc:sldMk cId="1928654411" sldId="2146846050"/>
            <ac:spMk id="15" creationId="{3CAF96C1-0444-8E76-197D-FF370399527F}"/>
          </ac:spMkLst>
        </pc:spChg>
        <pc:spChg chg="mod">
          <ac:chgData name="Jason Wiese" userId="4bff8d5b-7de6-4655-b397-69b0afc81113" providerId="ADAL" clId="{0AB267CA-088B-4A63-974F-4765DF4AC800}" dt="2023-04-04T18:48:36.456" v="259" actId="1035"/>
          <ac:spMkLst>
            <pc:docMk/>
            <pc:sldMk cId="1928654411" sldId="2146846050"/>
            <ac:spMk id="16" creationId="{9B43EAFC-8823-8825-4E3B-1668DEFD5172}"/>
          </ac:spMkLst>
        </pc:spChg>
        <pc:spChg chg="mod">
          <ac:chgData name="Jason Wiese" userId="4bff8d5b-7de6-4655-b397-69b0afc81113" providerId="ADAL" clId="{0AB267CA-088B-4A63-974F-4765DF4AC800}" dt="2023-04-04T18:48:36.456" v="259" actId="1035"/>
          <ac:spMkLst>
            <pc:docMk/>
            <pc:sldMk cId="1928654411" sldId="2146846050"/>
            <ac:spMk id="18" creationId="{E9355CAE-7CD9-CCDE-8F7F-75B93F71CD42}"/>
          </ac:spMkLst>
        </pc:spChg>
        <pc:spChg chg="mod">
          <ac:chgData name="Jason Wiese" userId="4bff8d5b-7de6-4655-b397-69b0afc81113" providerId="ADAL" clId="{0AB267CA-088B-4A63-974F-4765DF4AC800}" dt="2023-04-04T18:48:36.456" v="259" actId="1035"/>
          <ac:spMkLst>
            <pc:docMk/>
            <pc:sldMk cId="1928654411" sldId="2146846050"/>
            <ac:spMk id="20" creationId="{5DC5AD25-A47D-BE0F-E829-10830630746C}"/>
          </ac:spMkLst>
        </pc:spChg>
        <pc:graphicFrameChg chg="mod">
          <ac:chgData name="Jason Wiese" userId="4bff8d5b-7de6-4655-b397-69b0afc81113" providerId="ADAL" clId="{0AB267CA-088B-4A63-974F-4765DF4AC800}" dt="2023-04-04T18:48:29.830" v="254" actId="14100"/>
          <ac:graphicFrameMkLst>
            <pc:docMk/>
            <pc:sldMk cId="1928654411" sldId="2146846050"/>
            <ac:graphicFrameMk id="22" creationId="{B52B9F88-72D1-AEED-75A5-FAC1CD10D48B}"/>
          </ac:graphicFrameMkLst>
        </pc:graphicFrameChg>
        <pc:cxnChg chg="mod">
          <ac:chgData name="Jason Wiese" userId="4bff8d5b-7de6-4655-b397-69b0afc81113" providerId="ADAL" clId="{0AB267CA-088B-4A63-974F-4765DF4AC800}" dt="2023-04-04T18:48:36.456" v="259" actId="1035"/>
          <ac:cxnSpMkLst>
            <pc:docMk/>
            <pc:sldMk cId="1928654411" sldId="2146846050"/>
            <ac:cxnSpMk id="21" creationId="{98713FA4-82BF-EDF5-F6EA-D5DA9A37B00D}"/>
          </ac:cxnSpMkLst>
        </pc:cxnChg>
      </pc:sldChg>
    </pc:docChg>
  </pc:docChgLst>
  <pc:docChgLst>
    <pc:chgData name="Jason Wiese" userId="4bff8d5b-7de6-4655-b397-69b0afc81113" providerId="ADAL" clId="{36C32FAF-AA9C-41B2-88FC-C8B584CD5776}"/>
    <pc:docChg chg="custSel modSld">
      <pc:chgData name="Jason Wiese" userId="4bff8d5b-7de6-4655-b397-69b0afc81113" providerId="ADAL" clId="{36C32FAF-AA9C-41B2-88FC-C8B584CD5776}" dt="2023-05-09T14:09:37.485" v="124" actId="555"/>
      <pc:docMkLst>
        <pc:docMk/>
      </pc:docMkLst>
      <pc:sldChg chg="modSp mod">
        <pc:chgData name="Jason Wiese" userId="4bff8d5b-7de6-4655-b397-69b0afc81113" providerId="ADAL" clId="{36C32FAF-AA9C-41B2-88FC-C8B584CD5776}" dt="2023-05-09T13:56:23.124" v="4" actId="6549"/>
        <pc:sldMkLst>
          <pc:docMk/>
          <pc:sldMk cId="2326151287" sldId="2144328536"/>
        </pc:sldMkLst>
        <pc:spChg chg="mod">
          <ac:chgData name="Jason Wiese" userId="4bff8d5b-7de6-4655-b397-69b0afc81113" providerId="ADAL" clId="{36C32FAF-AA9C-41B2-88FC-C8B584CD5776}" dt="2023-05-09T13:56:23.124" v="4" actId="6549"/>
          <ac:spMkLst>
            <pc:docMk/>
            <pc:sldMk cId="2326151287" sldId="2144328536"/>
            <ac:spMk id="2" creationId="{0113525B-E50B-0296-BEF1-BBC75BB9370B}"/>
          </ac:spMkLst>
        </pc:spChg>
      </pc:sldChg>
      <pc:sldChg chg="modSp mod">
        <pc:chgData name="Jason Wiese" userId="4bff8d5b-7de6-4655-b397-69b0afc81113" providerId="ADAL" clId="{36C32FAF-AA9C-41B2-88FC-C8B584CD5776}" dt="2023-05-09T13:57:47.842" v="5" actId="1582"/>
        <pc:sldMkLst>
          <pc:docMk/>
          <pc:sldMk cId="3496019864" sldId="2146845999"/>
        </pc:sldMkLst>
        <pc:spChg chg="mod">
          <ac:chgData name="Jason Wiese" userId="4bff8d5b-7de6-4655-b397-69b0afc81113" providerId="ADAL" clId="{36C32FAF-AA9C-41B2-88FC-C8B584CD5776}" dt="2023-05-09T13:57:47.842" v="5" actId="1582"/>
          <ac:spMkLst>
            <pc:docMk/>
            <pc:sldMk cId="3496019864" sldId="2146845999"/>
            <ac:spMk id="3" creationId="{61C7DDBE-7884-7B31-08DD-C30289EE6507}"/>
          </ac:spMkLst>
        </pc:spChg>
      </pc:sldChg>
      <pc:sldChg chg="modSp mod">
        <pc:chgData name="Jason Wiese" userId="4bff8d5b-7de6-4655-b397-69b0afc81113" providerId="ADAL" clId="{36C32FAF-AA9C-41B2-88FC-C8B584CD5776}" dt="2023-05-09T13:54:15.855" v="2" actId="20577"/>
        <pc:sldMkLst>
          <pc:docMk/>
          <pc:sldMk cId="3096336656" sldId="2146846003"/>
        </pc:sldMkLst>
        <pc:spChg chg="mod">
          <ac:chgData name="Jason Wiese" userId="4bff8d5b-7de6-4655-b397-69b0afc81113" providerId="ADAL" clId="{36C32FAF-AA9C-41B2-88FC-C8B584CD5776}" dt="2023-05-09T13:54:11.956" v="1" actId="20577"/>
          <ac:spMkLst>
            <pc:docMk/>
            <pc:sldMk cId="3096336656" sldId="2146846003"/>
            <ac:spMk id="74" creationId="{7A81316C-FFAB-A02D-4306-F143E595D312}"/>
          </ac:spMkLst>
        </pc:spChg>
        <pc:spChg chg="mod">
          <ac:chgData name="Jason Wiese" userId="4bff8d5b-7de6-4655-b397-69b0afc81113" providerId="ADAL" clId="{36C32FAF-AA9C-41B2-88FC-C8B584CD5776}" dt="2023-05-09T13:54:15.855" v="2" actId="20577"/>
          <ac:spMkLst>
            <pc:docMk/>
            <pc:sldMk cId="3096336656" sldId="2146846003"/>
            <ac:spMk id="75" creationId="{4980E436-90F7-C943-603D-CB00FBA17F63}"/>
          </ac:spMkLst>
        </pc:spChg>
      </pc:sldChg>
      <pc:sldChg chg="modSp mod">
        <pc:chgData name="Jason Wiese" userId="4bff8d5b-7de6-4655-b397-69b0afc81113" providerId="ADAL" clId="{36C32FAF-AA9C-41B2-88FC-C8B584CD5776}" dt="2023-05-09T13:59:51.813" v="8" actId="1582"/>
        <pc:sldMkLst>
          <pc:docMk/>
          <pc:sldMk cId="1643704257" sldId="2146846026"/>
        </pc:sldMkLst>
        <pc:spChg chg="mod">
          <ac:chgData name="Jason Wiese" userId="4bff8d5b-7de6-4655-b397-69b0afc81113" providerId="ADAL" clId="{36C32FAF-AA9C-41B2-88FC-C8B584CD5776}" dt="2023-05-09T13:59:45.630" v="7" actId="1582"/>
          <ac:spMkLst>
            <pc:docMk/>
            <pc:sldMk cId="1643704257" sldId="2146846026"/>
            <ac:spMk id="3" creationId="{132A8F0D-46DE-E750-5757-A8509F5B9344}"/>
          </ac:spMkLst>
        </pc:spChg>
        <pc:spChg chg="mod">
          <ac:chgData name="Jason Wiese" userId="4bff8d5b-7de6-4655-b397-69b0afc81113" providerId="ADAL" clId="{36C32FAF-AA9C-41B2-88FC-C8B584CD5776}" dt="2023-05-09T13:59:51.813" v="8" actId="1582"/>
          <ac:spMkLst>
            <pc:docMk/>
            <pc:sldMk cId="1643704257" sldId="2146846026"/>
            <ac:spMk id="6" creationId="{1FB373D0-0731-794E-DB02-C8293D367F26}"/>
          </ac:spMkLst>
        </pc:spChg>
        <pc:picChg chg="mod">
          <ac:chgData name="Jason Wiese" userId="4bff8d5b-7de6-4655-b397-69b0afc81113" providerId="ADAL" clId="{36C32FAF-AA9C-41B2-88FC-C8B584CD5776}" dt="2023-05-09T13:59:35.047" v="6" actId="1035"/>
          <ac:picMkLst>
            <pc:docMk/>
            <pc:sldMk cId="1643704257" sldId="2146846026"/>
            <ac:picMk id="1026" creationId="{B22FE1B9-27C8-CA2C-E2C7-B1D4558D8DE2}"/>
          </ac:picMkLst>
        </pc:picChg>
      </pc:sldChg>
      <pc:sldChg chg="modSp mod">
        <pc:chgData name="Jason Wiese" userId="4bff8d5b-7de6-4655-b397-69b0afc81113" providerId="ADAL" clId="{36C32FAF-AA9C-41B2-88FC-C8B584CD5776}" dt="2023-05-09T14:09:37.485" v="124" actId="555"/>
        <pc:sldMkLst>
          <pc:docMk/>
          <pc:sldMk cId="833134762" sldId="2146846049"/>
        </pc:sldMkLst>
        <pc:spChg chg="mod">
          <ac:chgData name="Jason Wiese" userId="4bff8d5b-7de6-4655-b397-69b0afc81113" providerId="ADAL" clId="{36C32FAF-AA9C-41B2-88FC-C8B584CD5776}" dt="2023-05-09T14:09:37.485" v="124" actId="555"/>
          <ac:spMkLst>
            <pc:docMk/>
            <pc:sldMk cId="833134762" sldId="2146846049"/>
            <ac:spMk id="14" creationId="{E2019ED3-15CE-2BFE-BB0F-DB8034914E60}"/>
          </ac:spMkLst>
        </pc:spChg>
        <pc:spChg chg="mod">
          <ac:chgData name="Jason Wiese" userId="4bff8d5b-7de6-4655-b397-69b0afc81113" providerId="ADAL" clId="{36C32FAF-AA9C-41B2-88FC-C8B584CD5776}" dt="2023-05-09T14:09:37.485" v="124" actId="555"/>
          <ac:spMkLst>
            <pc:docMk/>
            <pc:sldMk cId="833134762" sldId="2146846049"/>
            <ac:spMk id="16" creationId="{504556B0-A1B1-B442-1585-09AA548FAB95}"/>
          </ac:spMkLst>
        </pc:spChg>
        <pc:spChg chg="mod">
          <ac:chgData name="Jason Wiese" userId="4bff8d5b-7de6-4655-b397-69b0afc81113" providerId="ADAL" clId="{36C32FAF-AA9C-41B2-88FC-C8B584CD5776}" dt="2023-05-09T14:09:37.485" v="124" actId="555"/>
          <ac:spMkLst>
            <pc:docMk/>
            <pc:sldMk cId="833134762" sldId="2146846049"/>
            <ac:spMk id="21" creationId="{31522116-5A43-6D4D-915D-8F4067D42083}"/>
          </ac:spMkLst>
        </pc:spChg>
        <pc:spChg chg="mod">
          <ac:chgData name="Jason Wiese" userId="4bff8d5b-7de6-4655-b397-69b0afc81113" providerId="ADAL" clId="{36C32FAF-AA9C-41B2-88FC-C8B584CD5776}" dt="2023-05-09T14:08:01.400" v="97" actId="20577"/>
          <ac:spMkLst>
            <pc:docMk/>
            <pc:sldMk cId="833134762" sldId="2146846049"/>
            <ac:spMk id="76" creationId="{F029B35F-820D-9AEF-858C-B4E9C37DBFCC}"/>
          </ac:spMkLst>
        </pc:spChg>
      </pc:sldChg>
    </pc:docChg>
  </pc:docChgLst>
  <pc:docChgLst>
    <pc:chgData name="Jason Wiese" userId="4bff8d5b-7de6-4655-b397-69b0afc81113" providerId="ADAL" clId="{C763C806-E5BA-4EE3-A263-DE76CA0D680C}"/>
    <pc:docChg chg="undo custSel addSld delSld modSld">
      <pc:chgData name="Jason Wiese" userId="4bff8d5b-7de6-4655-b397-69b0afc81113" providerId="ADAL" clId="{C763C806-E5BA-4EE3-A263-DE76CA0D680C}" dt="2023-02-21T05:58:39.899" v="464" actId="20577"/>
      <pc:docMkLst>
        <pc:docMk/>
      </pc:docMkLst>
      <pc:sldChg chg="delSp add del mod">
        <pc:chgData name="Jason Wiese" userId="4bff8d5b-7de6-4655-b397-69b0afc81113" providerId="ADAL" clId="{C763C806-E5BA-4EE3-A263-DE76CA0D680C}" dt="2023-02-21T05:47:45.662" v="23" actId="47"/>
        <pc:sldMkLst>
          <pc:docMk/>
          <pc:sldMk cId="732019880" sldId="2144328106"/>
        </pc:sldMkLst>
        <pc:spChg chg="del">
          <ac:chgData name="Jason Wiese" userId="4bff8d5b-7de6-4655-b397-69b0afc81113" providerId="ADAL" clId="{C763C806-E5BA-4EE3-A263-DE76CA0D680C}" dt="2023-02-21T05:47:08.675" v="13" actId="21"/>
          <ac:spMkLst>
            <pc:docMk/>
            <pc:sldMk cId="732019880" sldId="2144328106"/>
            <ac:spMk id="7" creationId="{F25B641F-1744-45AC-B343-CA9AA9737A1D}"/>
          </ac:spMkLst>
        </pc:spChg>
      </pc:sldChg>
      <pc:sldChg chg="del">
        <pc:chgData name="Jason Wiese" userId="4bff8d5b-7de6-4655-b397-69b0afc81113" providerId="ADAL" clId="{C763C806-E5BA-4EE3-A263-DE76CA0D680C}" dt="2023-02-21T05:46:53.369" v="11" actId="47"/>
        <pc:sldMkLst>
          <pc:docMk/>
          <pc:sldMk cId="3110856516" sldId="2144328304"/>
        </pc:sldMkLst>
      </pc:sldChg>
      <pc:sldChg chg="addSp delSp modSp mod">
        <pc:chgData name="Jason Wiese" userId="4bff8d5b-7de6-4655-b397-69b0afc81113" providerId="ADAL" clId="{C763C806-E5BA-4EE3-A263-DE76CA0D680C}" dt="2023-02-21T05:57:19.158" v="380" actId="403"/>
        <pc:sldMkLst>
          <pc:docMk/>
          <pc:sldMk cId="2616088967" sldId="2144328357"/>
        </pc:sldMkLst>
        <pc:spChg chg="mod">
          <ac:chgData name="Jason Wiese" userId="4bff8d5b-7de6-4655-b397-69b0afc81113" providerId="ADAL" clId="{C763C806-E5BA-4EE3-A263-DE76CA0D680C}" dt="2023-02-21T05:47:40.862" v="21" actId="1076"/>
          <ac:spMkLst>
            <pc:docMk/>
            <pc:sldMk cId="2616088967" sldId="2144328357"/>
            <ac:spMk id="2" creationId="{892812D1-C2E7-6145-8C2A-95A25EFCD80C}"/>
          </ac:spMkLst>
        </pc:spChg>
        <pc:spChg chg="add mod">
          <ac:chgData name="Jason Wiese" userId="4bff8d5b-7de6-4655-b397-69b0afc81113" providerId="ADAL" clId="{C763C806-E5BA-4EE3-A263-DE76CA0D680C}" dt="2023-02-21T05:57:19.158" v="380" actId="403"/>
          <ac:spMkLst>
            <pc:docMk/>
            <pc:sldMk cId="2616088967" sldId="2144328357"/>
            <ac:spMk id="3" creationId="{A3BCDCAB-8089-0911-D196-1294754BC35A}"/>
          </ac:spMkLst>
        </pc:spChg>
        <pc:spChg chg="add mod">
          <ac:chgData name="Jason Wiese" userId="4bff8d5b-7de6-4655-b397-69b0afc81113" providerId="ADAL" clId="{C763C806-E5BA-4EE3-A263-DE76CA0D680C}" dt="2023-02-21T05:47:43.578" v="22" actId="1076"/>
          <ac:spMkLst>
            <pc:docMk/>
            <pc:sldMk cId="2616088967" sldId="2144328357"/>
            <ac:spMk id="5" creationId="{B6CC860D-9DD0-7F8C-ECDD-F58721D3C9D5}"/>
          </ac:spMkLst>
        </pc:spChg>
        <pc:spChg chg="del">
          <ac:chgData name="Jason Wiese" userId="4bff8d5b-7de6-4655-b397-69b0afc81113" providerId="ADAL" clId="{C763C806-E5BA-4EE3-A263-DE76CA0D680C}" dt="2023-02-21T05:47:04.045" v="12" actId="478"/>
          <ac:spMkLst>
            <pc:docMk/>
            <pc:sldMk cId="2616088967" sldId="2144328357"/>
            <ac:spMk id="15" creationId="{FB95FAB7-B9CF-408A-A338-EDBA41131D7D}"/>
          </ac:spMkLst>
        </pc:spChg>
      </pc:sldChg>
      <pc:sldChg chg="modSp mod">
        <pc:chgData name="Jason Wiese" userId="4bff8d5b-7de6-4655-b397-69b0afc81113" providerId="ADAL" clId="{C763C806-E5BA-4EE3-A263-DE76CA0D680C}" dt="2023-02-21T05:58:39.899" v="464" actId="20577"/>
        <pc:sldMkLst>
          <pc:docMk/>
          <pc:sldMk cId="558864302" sldId="2144328526"/>
        </pc:sldMkLst>
        <pc:spChg chg="mod">
          <ac:chgData name="Jason Wiese" userId="4bff8d5b-7de6-4655-b397-69b0afc81113" providerId="ADAL" clId="{C763C806-E5BA-4EE3-A263-DE76CA0D680C}" dt="2023-02-21T05:58:39.899" v="464" actId="20577"/>
          <ac:spMkLst>
            <pc:docMk/>
            <pc:sldMk cId="558864302" sldId="2144328526"/>
            <ac:spMk id="4" creationId="{1BF894CE-5EB9-4BB3-F6C7-477E37F6A6AA}"/>
          </ac:spMkLst>
        </pc:spChg>
      </pc:sldChg>
      <pc:sldChg chg="modSp mod">
        <pc:chgData name="Jason Wiese" userId="4bff8d5b-7de6-4655-b397-69b0afc81113" providerId="ADAL" clId="{C763C806-E5BA-4EE3-A263-DE76CA0D680C}" dt="2023-02-21T05:45:40.376" v="10" actId="1076"/>
        <pc:sldMkLst>
          <pc:docMk/>
          <pc:sldMk cId="3262760456" sldId="2146846007"/>
        </pc:sldMkLst>
        <pc:spChg chg="mod">
          <ac:chgData name="Jason Wiese" userId="4bff8d5b-7de6-4655-b397-69b0afc81113" providerId="ADAL" clId="{C763C806-E5BA-4EE3-A263-DE76CA0D680C}" dt="2023-02-21T05:45:40.376" v="10" actId="1076"/>
          <ac:spMkLst>
            <pc:docMk/>
            <pc:sldMk cId="3262760456" sldId="2146846007"/>
            <ac:spMk id="10" creationId="{50C24C5A-7884-A5A0-A000-DEDA78A983CD}"/>
          </ac:spMkLst>
        </pc:spChg>
      </pc:sldChg>
      <pc:sldChg chg="addSp delSp modSp mod">
        <pc:chgData name="Jason Wiese" userId="4bff8d5b-7de6-4655-b397-69b0afc81113" providerId="ADAL" clId="{C763C806-E5BA-4EE3-A263-DE76CA0D680C}" dt="2023-02-21T05:57:12.764" v="372"/>
        <pc:sldMkLst>
          <pc:docMk/>
          <pc:sldMk cId="1334572820" sldId="2146846014"/>
        </pc:sldMkLst>
        <pc:spChg chg="add mod">
          <ac:chgData name="Jason Wiese" userId="4bff8d5b-7de6-4655-b397-69b0afc81113" providerId="ADAL" clId="{C763C806-E5BA-4EE3-A263-DE76CA0D680C}" dt="2023-02-21T05:56:15.807" v="369" actId="1037"/>
          <ac:spMkLst>
            <pc:docMk/>
            <pc:sldMk cId="1334572820" sldId="2146846014"/>
            <ac:spMk id="8" creationId="{40D86B27-498A-E77B-ADA4-683684D24475}"/>
          </ac:spMkLst>
        </pc:spChg>
        <pc:spChg chg="add mod">
          <ac:chgData name="Jason Wiese" userId="4bff8d5b-7de6-4655-b397-69b0afc81113" providerId="ADAL" clId="{C763C806-E5BA-4EE3-A263-DE76CA0D680C}" dt="2023-02-21T05:57:12.764" v="372"/>
          <ac:spMkLst>
            <pc:docMk/>
            <pc:sldMk cId="1334572820" sldId="2146846014"/>
            <ac:spMk id="11" creationId="{E0A57AF5-9C38-F8C0-1285-C001EF566AAB}"/>
          </ac:spMkLst>
        </pc:spChg>
        <pc:spChg chg="del">
          <ac:chgData name="Jason Wiese" userId="4bff8d5b-7de6-4655-b397-69b0afc81113" providerId="ADAL" clId="{C763C806-E5BA-4EE3-A263-DE76CA0D680C}" dt="2023-02-21T05:47:58.727" v="24" actId="478"/>
          <ac:spMkLst>
            <pc:docMk/>
            <pc:sldMk cId="1334572820" sldId="2146846014"/>
            <ac:spMk id="35" creationId="{22B00A71-0894-8F25-3B88-97FCD4C4BE43}"/>
          </ac:spMkLst>
        </pc:spChg>
        <pc:spChg chg="mod">
          <ac:chgData name="Jason Wiese" userId="4bff8d5b-7de6-4655-b397-69b0afc81113" providerId="ADAL" clId="{C763C806-E5BA-4EE3-A263-DE76CA0D680C}" dt="2023-02-21T05:54:59.818" v="249" actId="1076"/>
          <ac:spMkLst>
            <pc:docMk/>
            <pc:sldMk cId="1334572820" sldId="2146846014"/>
            <ac:spMk id="36" creationId="{E9CC5B6A-400E-12F5-12A4-D40F3421602B}"/>
          </ac:spMkLst>
        </pc:spChg>
        <pc:spChg chg="del">
          <ac:chgData name="Jason Wiese" userId="4bff8d5b-7de6-4655-b397-69b0afc81113" providerId="ADAL" clId="{C763C806-E5BA-4EE3-A263-DE76CA0D680C}" dt="2023-02-21T05:47:58.727" v="24" actId="478"/>
          <ac:spMkLst>
            <pc:docMk/>
            <pc:sldMk cId="1334572820" sldId="2146846014"/>
            <ac:spMk id="46" creationId="{703E65AF-2791-EF5D-E217-E92A2903D73E}"/>
          </ac:spMkLst>
        </pc:spChg>
        <pc:spChg chg="mod">
          <ac:chgData name="Jason Wiese" userId="4bff8d5b-7de6-4655-b397-69b0afc81113" providerId="ADAL" clId="{C763C806-E5BA-4EE3-A263-DE76CA0D680C}" dt="2023-02-21T05:54:59.818" v="249" actId="1076"/>
          <ac:spMkLst>
            <pc:docMk/>
            <pc:sldMk cId="1334572820" sldId="2146846014"/>
            <ac:spMk id="52" creationId="{F054A44C-02EB-BF7B-1D65-8BBC63FC1978}"/>
          </ac:spMkLst>
        </pc:spChg>
        <pc:picChg chg="mod">
          <ac:chgData name="Jason Wiese" userId="4bff8d5b-7de6-4655-b397-69b0afc81113" providerId="ADAL" clId="{C763C806-E5BA-4EE3-A263-DE76CA0D680C}" dt="2023-02-21T05:54:59.818" v="249" actId="1076"/>
          <ac:picMkLst>
            <pc:docMk/>
            <pc:sldMk cId="1334572820" sldId="2146846014"/>
            <ac:picMk id="5" creationId="{18AFB06F-6226-1C1B-433C-C892929DA748}"/>
          </ac:picMkLst>
        </pc:picChg>
        <pc:picChg chg="add mod">
          <ac:chgData name="Jason Wiese" userId="4bff8d5b-7de6-4655-b397-69b0afc81113" providerId="ADAL" clId="{C763C806-E5BA-4EE3-A263-DE76CA0D680C}" dt="2023-02-21T05:55:16.271" v="251" actId="1076"/>
          <ac:picMkLst>
            <pc:docMk/>
            <pc:sldMk cId="1334572820" sldId="2146846014"/>
            <ac:picMk id="7" creationId="{70F53802-CD88-EDED-C960-0214081C190E}"/>
          </ac:picMkLst>
        </pc:picChg>
        <pc:picChg chg="add mod modCrop">
          <ac:chgData name="Jason Wiese" userId="4bff8d5b-7de6-4655-b397-69b0afc81113" providerId="ADAL" clId="{C763C806-E5BA-4EE3-A263-DE76CA0D680C}" dt="2023-02-21T05:57:03.746" v="371"/>
          <ac:picMkLst>
            <pc:docMk/>
            <pc:sldMk cId="1334572820" sldId="2146846014"/>
            <ac:picMk id="10" creationId="{BD76A439-4E4A-875D-CDCC-DC41FB4C7975}"/>
          </ac:picMkLst>
        </pc:picChg>
        <pc:picChg chg="mod">
          <ac:chgData name="Jason Wiese" userId="4bff8d5b-7de6-4655-b397-69b0afc81113" providerId="ADAL" clId="{C763C806-E5BA-4EE3-A263-DE76CA0D680C}" dt="2023-02-21T05:48:08.773" v="26" actId="14100"/>
          <ac:picMkLst>
            <pc:docMk/>
            <pc:sldMk cId="1334572820" sldId="2146846014"/>
            <ac:picMk id="18" creationId="{69E4FB1F-CFCC-42D2-9A77-4D418120F0F2}"/>
          </ac:picMkLst>
        </pc:picChg>
        <pc:picChg chg="mod">
          <ac:chgData name="Jason Wiese" userId="4bff8d5b-7de6-4655-b397-69b0afc81113" providerId="ADAL" clId="{C763C806-E5BA-4EE3-A263-DE76CA0D680C}" dt="2023-02-21T05:54:59.818" v="249" actId="1076"/>
          <ac:picMkLst>
            <pc:docMk/>
            <pc:sldMk cId="1334572820" sldId="2146846014"/>
            <ac:picMk id="27" creationId="{2174A884-9B9A-C216-CEA3-3C8E51F509CA}"/>
          </ac:picMkLst>
        </pc:picChg>
        <pc:picChg chg="del">
          <ac:chgData name="Jason Wiese" userId="4bff8d5b-7de6-4655-b397-69b0afc81113" providerId="ADAL" clId="{C763C806-E5BA-4EE3-A263-DE76CA0D680C}" dt="2023-02-21T05:47:58.727" v="24" actId="478"/>
          <ac:picMkLst>
            <pc:docMk/>
            <pc:sldMk cId="1334572820" sldId="2146846014"/>
            <ac:picMk id="28" creationId="{955AC7DD-F4F2-1836-EF82-D940E1C0C394}"/>
          </ac:picMkLst>
        </pc:picChg>
        <pc:picChg chg="del">
          <ac:chgData name="Jason Wiese" userId="4bff8d5b-7de6-4655-b397-69b0afc81113" providerId="ADAL" clId="{C763C806-E5BA-4EE3-A263-DE76CA0D680C}" dt="2023-02-21T05:47:58.727" v="24" actId="478"/>
          <ac:picMkLst>
            <pc:docMk/>
            <pc:sldMk cId="1334572820" sldId="2146846014"/>
            <ac:picMk id="29" creationId="{AD201A95-7F4D-214C-2F57-08D20AC62DF4}"/>
          </ac:picMkLst>
        </pc:picChg>
      </pc:sldChg>
    </pc:docChg>
  </pc:docChgLst>
  <pc:docChgLst>
    <pc:chgData name="Jason Wiese" userId="4bff8d5b-7de6-4655-b397-69b0afc81113" providerId="ADAL" clId="{86B832A7-1420-4E92-AEC6-50EDF8400311}"/>
    <pc:docChg chg="modSld">
      <pc:chgData name="Jason Wiese" userId="4bff8d5b-7de6-4655-b397-69b0afc81113" providerId="ADAL" clId="{86B832A7-1420-4E92-AEC6-50EDF8400311}" dt="2023-02-21T05:45:07.077" v="26" actId="20577"/>
      <pc:docMkLst>
        <pc:docMk/>
      </pc:docMkLst>
      <pc:sldChg chg="addSp modSp mod">
        <pc:chgData name="Jason Wiese" userId="4bff8d5b-7de6-4655-b397-69b0afc81113" providerId="ADAL" clId="{86B832A7-1420-4E92-AEC6-50EDF8400311}" dt="2023-02-21T05:45:07.077" v="26" actId="20577"/>
        <pc:sldMkLst>
          <pc:docMk/>
          <pc:sldMk cId="3262760456" sldId="2146846007"/>
        </pc:sldMkLst>
        <pc:spChg chg="add mod">
          <ac:chgData name="Jason Wiese" userId="4bff8d5b-7de6-4655-b397-69b0afc81113" providerId="ADAL" clId="{86B832A7-1420-4E92-AEC6-50EDF8400311}" dt="2023-02-21T05:45:07.077" v="26" actId="20577"/>
          <ac:spMkLst>
            <pc:docMk/>
            <pc:sldMk cId="3262760456" sldId="2146846007"/>
            <ac:spMk id="10" creationId="{50C24C5A-7884-A5A0-A000-DEDA78A983CD}"/>
          </ac:spMkLst>
        </pc:spChg>
      </pc:sldChg>
    </pc:docChg>
  </pc:docChgLst>
  <pc:docChgLst>
    <pc:chgData name="Jason Wiese" userId="4bff8d5b-7de6-4655-b397-69b0afc81113" providerId="ADAL" clId="{693C66AE-DD59-4358-8451-BC7F8196F298}"/>
    <pc:docChg chg="custSel modSld">
      <pc:chgData name="Jason Wiese" userId="4bff8d5b-7de6-4655-b397-69b0afc81113" providerId="ADAL" clId="{693C66AE-DD59-4358-8451-BC7F8196F298}" dt="2023-03-06T17:39:36.547" v="325" actId="1076"/>
      <pc:docMkLst>
        <pc:docMk/>
      </pc:docMkLst>
      <pc:sldChg chg="modSp mod">
        <pc:chgData name="Jason Wiese" userId="4bff8d5b-7de6-4655-b397-69b0afc81113" providerId="ADAL" clId="{693C66AE-DD59-4358-8451-BC7F8196F298}" dt="2023-03-06T17:17:38.041" v="1" actId="313"/>
        <pc:sldMkLst>
          <pc:docMk/>
          <pc:sldMk cId="3496019864" sldId="2146845999"/>
        </pc:sldMkLst>
        <pc:spChg chg="mod">
          <ac:chgData name="Jason Wiese" userId="4bff8d5b-7de6-4655-b397-69b0afc81113" providerId="ADAL" clId="{693C66AE-DD59-4358-8451-BC7F8196F298}" dt="2023-03-06T17:17:38.041" v="1" actId="313"/>
          <ac:spMkLst>
            <pc:docMk/>
            <pc:sldMk cId="3496019864" sldId="2146845999"/>
            <ac:spMk id="14" creationId="{A6D171AD-ABDE-3D27-2C57-1B5CB3624C8D}"/>
          </ac:spMkLst>
        </pc:spChg>
      </pc:sldChg>
      <pc:sldChg chg="addSp modSp mod">
        <pc:chgData name="Jason Wiese" userId="4bff8d5b-7de6-4655-b397-69b0afc81113" providerId="ADAL" clId="{693C66AE-DD59-4358-8451-BC7F8196F298}" dt="2023-03-06T17:23:26.285" v="33" actId="1076"/>
        <pc:sldMkLst>
          <pc:docMk/>
          <pc:sldMk cId="3096336656" sldId="2146846003"/>
        </pc:sldMkLst>
        <pc:spChg chg="add mod">
          <ac:chgData name="Jason Wiese" userId="4bff8d5b-7de6-4655-b397-69b0afc81113" providerId="ADAL" clId="{693C66AE-DD59-4358-8451-BC7F8196F298}" dt="2023-03-06T17:23:26.285" v="33" actId="1076"/>
          <ac:spMkLst>
            <pc:docMk/>
            <pc:sldMk cId="3096336656" sldId="2146846003"/>
            <ac:spMk id="3" creationId="{66EA97B3-8EB8-6642-CD3B-6049D95A6327}"/>
          </ac:spMkLst>
        </pc:spChg>
      </pc:sldChg>
      <pc:sldChg chg="modSp mod">
        <pc:chgData name="Jason Wiese" userId="4bff8d5b-7de6-4655-b397-69b0afc81113" providerId="ADAL" clId="{693C66AE-DD59-4358-8451-BC7F8196F298}" dt="2023-03-06T17:25:40.286" v="36" actId="20577"/>
        <pc:sldMkLst>
          <pc:docMk/>
          <pc:sldMk cId="1533087476" sldId="2146846006"/>
        </pc:sldMkLst>
        <pc:spChg chg="mod">
          <ac:chgData name="Jason Wiese" userId="4bff8d5b-7de6-4655-b397-69b0afc81113" providerId="ADAL" clId="{693C66AE-DD59-4358-8451-BC7F8196F298}" dt="2023-03-06T17:25:40.286" v="36" actId="20577"/>
          <ac:spMkLst>
            <pc:docMk/>
            <pc:sldMk cId="1533087476" sldId="2146846006"/>
            <ac:spMk id="67" creationId="{E88B2BA8-29FD-93F0-22E4-67AD8C0EE406}"/>
          </ac:spMkLst>
        </pc:spChg>
      </pc:sldChg>
      <pc:sldChg chg="addSp modSp mod">
        <pc:chgData name="Jason Wiese" userId="4bff8d5b-7de6-4655-b397-69b0afc81113" providerId="ADAL" clId="{693C66AE-DD59-4358-8451-BC7F8196F298}" dt="2023-03-06T17:27:04.418" v="119" actId="14100"/>
        <pc:sldMkLst>
          <pc:docMk/>
          <pc:sldMk cId="3262760456" sldId="2146846007"/>
        </pc:sldMkLst>
        <pc:spChg chg="add mod">
          <ac:chgData name="Jason Wiese" userId="4bff8d5b-7de6-4655-b397-69b0afc81113" providerId="ADAL" clId="{693C66AE-DD59-4358-8451-BC7F8196F298}" dt="2023-03-06T17:27:04.418" v="119" actId="14100"/>
          <ac:spMkLst>
            <pc:docMk/>
            <pc:sldMk cId="3262760456" sldId="2146846007"/>
            <ac:spMk id="3" creationId="{8CD5E9C6-957C-9288-5135-1D003226DF0E}"/>
          </ac:spMkLst>
        </pc:spChg>
      </pc:sldChg>
      <pc:sldChg chg="modSp mod">
        <pc:chgData name="Jason Wiese" userId="4bff8d5b-7de6-4655-b397-69b0afc81113" providerId="ADAL" clId="{693C66AE-DD59-4358-8451-BC7F8196F298}" dt="2023-03-06T17:36:33.081" v="133" actId="20577"/>
        <pc:sldMkLst>
          <pc:docMk/>
          <pc:sldMk cId="3071562" sldId="2146846009"/>
        </pc:sldMkLst>
        <pc:spChg chg="mod">
          <ac:chgData name="Jason Wiese" userId="4bff8d5b-7de6-4655-b397-69b0afc81113" providerId="ADAL" clId="{693C66AE-DD59-4358-8451-BC7F8196F298}" dt="2023-03-06T17:36:33.081" v="133" actId="20577"/>
          <ac:spMkLst>
            <pc:docMk/>
            <pc:sldMk cId="3071562" sldId="2146846009"/>
            <ac:spMk id="8" creationId="{6045F033-C825-4A8F-6499-055328567AA7}"/>
          </ac:spMkLst>
        </pc:spChg>
      </pc:sldChg>
      <pc:sldChg chg="modSp mod">
        <pc:chgData name="Jason Wiese" userId="4bff8d5b-7de6-4655-b397-69b0afc81113" providerId="ADAL" clId="{693C66AE-DD59-4358-8451-BC7F8196F298}" dt="2023-03-06T17:39:36.547" v="325" actId="1076"/>
        <pc:sldMkLst>
          <pc:docMk/>
          <pc:sldMk cId="1811932297" sldId="2146846011"/>
        </pc:sldMkLst>
        <pc:spChg chg="mod">
          <ac:chgData name="Jason Wiese" userId="4bff8d5b-7de6-4655-b397-69b0afc81113" providerId="ADAL" clId="{693C66AE-DD59-4358-8451-BC7F8196F298}" dt="2023-03-06T17:39:36.547" v="325" actId="1076"/>
          <ac:spMkLst>
            <pc:docMk/>
            <pc:sldMk cId="1811932297" sldId="2146846011"/>
            <ac:spMk id="8" creationId="{05A85D6F-D544-7B1F-C533-F4235BC11AAB}"/>
          </ac:spMkLst>
        </pc:spChg>
      </pc:sldChg>
    </pc:docChg>
  </pc:docChgLst>
  <pc:docChgLst>
    <pc:chgData name="Leah Montner Dixon" userId="d5b2ae9e-9213-4442-b7df-4db8cbe51e5d" providerId="ADAL" clId="{02C0F3A4-5156-45F8-B5C0-71AAF4A3036B}"/>
    <pc:docChg chg="undo custSel modSld">
      <pc:chgData name="Leah Montner Dixon" userId="d5b2ae9e-9213-4442-b7df-4db8cbe51e5d" providerId="ADAL" clId="{02C0F3A4-5156-45F8-B5C0-71AAF4A3036B}" dt="2023-03-28T14:55:06.566" v="38" actId="552"/>
      <pc:docMkLst>
        <pc:docMk/>
      </pc:docMkLst>
      <pc:sldChg chg="modSp mod">
        <pc:chgData name="Leah Montner Dixon" userId="d5b2ae9e-9213-4442-b7df-4db8cbe51e5d" providerId="ADAL" clId="{02C0F3A4-5156-45F8-B5C0-71AAF4A3036B}" dt="2023-03-28T14:49:46.494" v="26" actId="14100"/>
        <pc:sldMkLst>
          <pc:docMk/>
          <pc:sldMk cId="2495626405" sldId="2144328266"/>
        </pc:sldMkLst>
        <pc:spChg chg="mod">
          <ac:chgData name="Leah Montner Dixon" userId="d5b2ae9e-9213-4442-b7df-4db8cbe51e5d" providerId="ADAL" clId="{02C0F3A4-5156-45F8-B5C0-71AAF4A3036B}" dt="2023-03-28T14:49:46.494" v="26" actId="14100"/>
          <ac:spMkLst>
            <pc:docMk/>
            <pc:sldMk cId="2495626405" sldId="2144328266"/>
            <ac:spMk id="9" creationId="{E1C6AD79-900B-4EB4-9BD6-105E3764C49F}"/>
          </ac:spMkLst>
        </pc:spChg>
        <pc:spChg chg="mod">
          <ac:chgData name="Leah Montner Dixon" userId="d5b2ae9e-9213-4442-b7df-4db8cbe51e5d" providerId="ADAL" clId="{02C0F3A4-5156-45F8-B5C0-71AAF4A3036B}" dt="2023-03-28T14:47:49.322" v="5" actId="552"/>
          <ac:spMkLst>
            <pc:docMk/>
            <pc:sldMk cId="2495626405" sldId="2144328266"/>
            <ac:spMk id="13" creationId="{F14A093C-B3B2-5D66-A3AD-51F7C611CFCD}"/>
          </ac:spMkLst>
        </pc:spChg>
      </pc:sldChg>
      <pc:sldChg chg="modSp mod">
        <pc:chgData name="Leah Montner Dixon" userId="d5b2ae9e-9213-4442-b7df-4db8cbe51e5d" providerId="ADAL" clId="{02C0F3A4-5156-45F8-B5C0-71AAF4A3036B}" dt="2023-03-28T14:49:13.293" v="24" actId="554"/>
        <pc:sldMkLst>
          <pc:docMk/>
          <pc:sldMk cId="558864302" sldId="2144328526"/>
        </pc:sldMkLst>
        <pc:spChg chg="mod">
          <ac:chgData name="Leah Montner Dixon" userId="d5b2ae9e-9213-4442-b7df-4db8cbe51e5d" providerId="ADAL" clId="{02C0F3A4-5156-45F8-B5C0-71AAF4A3036B}" dt="2023-03-28T14:47:41.364" v="3" actId="552"/>
          <ac:spMkLst>
            <pc:docMk/>
            <pc:sldMk cId="558864302" sldId="2144328526"/>
            <ac:spMk id="4" creationId="{1058A650-162D-47CF-75C0-89DE28356974}"/>
          </ac:spMkLst>
        </pc:spChg>
        <pc:spChg chg="mod">
          <ac:chgData name="Leah Montner Dixon" userId="d5b2ae9e-9213-4442-b7df-4db8cbe51e5d" providerId="ADAL" clId="{02C0F3A4-5156-45F8-B5C0-71AAF4A3036B}" dt="2023-03-28T14:49:08.280" v="23" actId="1076"/>
          <ac:spMkLst>
            <pc:docMk/>
            <pc:sldMk cId="558864302" sldId="2144328526"/>
            <ac:spMk id="9" creationId="{1E957BC7-FFD0-73CE-08EA-C2A979729B8D}"/>
          </ac:spMkLst>
        </pc:spChg>
        <pc:spChg chg="mod">
          <ac:chgData name="Leah Montner Dixon" userId="d5b2ae9e-9213-4442-b7df-4db8cbe51e5d" providerId="ADAL" clId="{02C0F3A4-5156-45F8-B5C0-71AAF4A3036B}" dt="2023-03-28T14:48:52.360" v="19" actId="554"/>
          <ac:spMkLst>
            <pc:docMk/>
            <pc:sldMk cId="558864302" sldId="2144328526"/>
            <ac:spMk id="20" creationId="{79396A9A-CF5E-6557-BA6B-51FC1A7F475F}"/>
          </ac:spMkLst>
        </pc:spChg>
        <pc:spChg chg="mod">
          <ac:chgData name="Leah Montner Dixon" userId="d5b2ae9e-9213-4442-b7df-4db8cbe51e5d" providerId="ADAL" clId="{02C0F3A4-5156-45F8-B5C0-71AAF4A3036B}" dt="2023-03-28T14:49:13.293" v="24" actId="554"/>
          <ac:spMkLst>
            <pc:docMk/>
            <pc:sldMk cId="558864302" sldId="2144328526"/>
            <ac:spMk id="21" creationId="{EBB16831-CB43-2CB8-676F-3A2448B99FDE}"/>
          </ac:spMkLst>
        </pc:spChg>
        <pc:spChg chg="mod">
          <ac:chgData name="Leah Montner Dixon" userId="d5b2ae9e-9213-4442-b7df-4db8cbe51e5d" providerId="ADAL" clId="{02C0F3A4-5156-45F8-B5C0-71AAF4A3036B}" dt="2023-03-28T14:48:52.360" v="19" actId="554"/>
          <ac:spMkLst>
            <pc:docMk/>
            <pc:sldMk cId="558864302" sldId="2144328526"/>
            <ac:spMk id="25" creationId="{82201DFE-46E6-90C0-2C57-4CF1C72AEFAE}"/>
          </ac:spMkLst>
        </pc:spChg>
        <pc:spChg chg="mod">
          <ac:chgData name="Leah Montner Dixon" userId="d5b2ae9e-9213-4442-b7df-4db8cbe51e5d" providerId="ADAL" clId="{02C0F3A4-5156-45F8-B5C0-71AAF4A3036B}" dt="2023-03-28T14:49:13.293" v="24" actId="554"/>
          <ac:spMkLst>
            <pc:docMk/>
            <pc:sldMk cId="558864302" sldId="2144328526"/>
            <ac:spMk id="26" creationId="{D58B2B44-F6F7-0899-EB90-E08C22308CA6}"/>
          </ac:spMkLst>
        </pc:spChg>
        <pc:spChg chg="mod">
          <ac:chgData name="Leah Montner Dixon" userId="d5b2ae9e-9213-4442-b7df-4db8cbe51e5d" providerId="ADAL" clId="{02C0F3A4-5156-45F8-B5C0-71AAF4A3036B}" dt="2023-03-28T14:48:52.360" v="19" actId="554"/>
          <ac:spMkLst>
            <pc:docMk/>
            <pc:sldMk cId="558864302" sldId="2144328526"/>
            <ac:spMk id="29" creationId="{23DE28BE-76BA-C95C-78CC-8EDB56B33E62}"/>
          </ac:spMkLst>
        </pc:spChg>
        <pc:spChg chg="mod">
          <ac:chgData name="Leah Montner Dixon" userId="d5b2ae9e-9213-4442-b7df-4db8cbe51e5d" providerId="ADAL" clId="{02C0F3A4-5156-45F8-B5C0-71AAF4A3036B}" dt="2023-03-28T14:49:13.293" v="24" actId="554"/>
          <ac:spMkLst>
            <pc:docMk/>
            <pc:sldMk cId="558864302" sldId="2144328526"/>
            <ac:spMk id="30" creationId="{970CC56A-25A0-36D0-1320-8527AEBE3ED6}"/>
          </ac:spMkLst>
        </pc:spChg>
        <pc:spChg chg="mod">
          <ac:chgData name="Leah Montner Dixon" userId="d5b2ae9e-9213-4442-b7df-4db8cbe51e5d" providerId="ADAL" clId="{02C0F3A4-5156-45F8-B5C0-71AAF4A3036B}" dt="2023-03-28T14:48:52.360" v="19" actId="554"/>
          <ac:spMkLst>
            <pc:docMk/>
            <pc:sldMk cId="558864302" sldId="2144328526"/>
            <ac:spMk id="38" creationId="{B0E6F83F-6F2D-C9B3-605A-7827A8F5B55F}"/>
          </ac:spMkLst>
        </pc:spChg>
        <pc:spChg chg="mod">
          <ac:chgData name="Leah Montner Dixon" userId="d5b2ae9e-9213-4442-b7df-4db8cbe51e5d" providerId="ADAL" clId="{02C0F3A4-5156-45F8-B5C0-71AAF4A3036B}" dt="2023-03-28T14:49:13.293" v="24" actId="554"/>
          <ac:spMkLst>
            <pc:docMk/>
            <pc:sldMk cId="558864302" sldId="2144328526"/>
            <ac:spMk id="39" creationId="{33B6D48A-75D2-8069-954A-E19BD834EE37}"/>
          </ac:spMkLst>
        </pc:spChg>
        <pc:spChg chg="mod">
          <ac:chgData name="Leah Montner Dixon" userId="d5b2ae9e-9213-4442-b7df-4db8cbe51e5d" providerId="ADAL" clId="{02C0F3A4-5156-45F8-B5C0-71AAF4A3036B}" dt="2023-03-28T14:48:52.360" v="19" actId="554"/>
          <ac:spMkLst>
            <pc:docMk/>
            <pc:sldMk cId="558864302" sldId="2144328526"/>
            <ac:spMk id="42" creationId="{2B0DDA5D-227B-1004-1293-A699DDC37DE1}"/>
          </ac:spMkLst>
        </pc:spChg>
        <pc:spChg chg="mod">
          <ac:chgData name="Leah Montner Dixon" userId="d5b2ae9e-9213-4442-b7df-4db8cbe51e5d" providerId="ADAL" clId="{02C0F3A4-5156-45F8-B5C0-71AAF4A3036B}" dt="2023-03-28T14:49:13.293" v="24" actId="554"/>
          <ac:spMkLst>
            <pc:docMk/>
            <pc:sldMk cId="558864302" sldId="2144328526"/>
            <ac:spMk id="43" creationId="{87E0099C-590E-7DBD-92EF-27CE3E6E0F22}"/>
          </ac:spMkLst>
        </pc:spChg>
        <pc:spChg chg="mod">
          <ac:chgData name="Leah Montner Dixon" userId="d5b2ae9e-9213-4442-b7df-4db8cbe51e5d" providerId="ADAL" clId="{02C0F3A4-5156-45F8-B5C0-71AAF4A3036B}" dt="2023-03-28T14:48:52.360" v="19" actId="554"/>
          <ac:spMkLst>
            <pc:docMk/>
            <pc:sldMk cId="558864302" sldId="2144328526"/>
            <ac:spMk id="46" creationId="{3180A276-B85D-F60A-BD2E-DAAF2298AF03}"/>
          </ac:spMkLst>
        </pc:spChg>
        <pc:spChg chg="mod">
          <ac:chgData name="Leah Montner Dixon" userId="d5b2ae9e-9213-4442-b7df-4db8cbe51e5d" providerId="ADAL" clId="{02C0F3A4-5156-45F8-B5C0-71AAF4A3036B}" dt="2023-03-28T14:49:13.293" v="24" actId="554"/>
          <ac:spMkLst>
            <pc:docMk/>
            <pc:sldMk cId="558864302" sldId="2144328526"/>
            <ac:spMk id="47" creationId="{A0CD3D76-BBFB-4DA3-57E8-F3ABD2D347BB}"/>
          </ac:spMkLst>
        </pc:spChg>
        <pc:spChg chg="mod">
          <ac:chgData name="Leah Montner Dixon" userId="d5b2ae9e-9213-4442-b7df-4db8cbe51e5d" providerId="ADAL" clId="{02C0F3A4-5156-45F8-B5C0-71AAF4A3036B}" dt="2023-03-28T14:48:52.360" v="19" actId="554"/>
          <ac:spMkLst>
            <pc:docMk/>
            <pc:sldMk cId="558864302" sldId="2144328526"/>
            <ac:spMk id="50" creationId="{65C78986-0C35-105B-F35A-B0F433A7B82F}"/>
          </ac:spMkLst>
        </pc:spChg>
        <pc:spChg chg="mod">
          <ac:chgData name="Leah Montner Dixon" userId="d5b2ae9e-9213-4442-b7df-4db8cbe51e5d" providerId="ADAL" clId="{02C0F3A4-5156-45F8-B5C0-71AAF4A3036B}" dt="2023-03-28T14:49:13.293" v="24" actId="554"/>
          <ac:spMkLst>
            <pc:docMk/>
            <pc:sldMk cId="558864302" sldId="2144328526"/>
            <ac:spMk id="51" creationId="{3407DF0C-9893-252B-6263-1F4C36B3D5E3}"/>
          </ac:spMkLst>
        </pc:spChg>
        <pc:picChg chg="mod">
          <ac:chgData name="Leah Montner Dixon" userId="d5b2ae9e-9213-4442-b7df-4db8cbe51e5d" providerId="ADAL" clId="{02C0F3A4-5156-45F8-B5C0-71AAF4A3036B}" dt="2023-03-28T14:49:06.236" v="21" actId="554"/>
          <ac:picMkLst>
            <pc:docMk/>
            <pc:sldMk cId="558864302" sldId="2144328526"/>
            <ac:picMk id="28" creationId="{86C37048-24B6-066A-6B7A-000917D61248}"/>
          </ac:picMkLst>
        </pc:picChg>
        <pc:picChg chg="mod">
          <ac:chgData name="Leah Montner Dixon" userId="d5b2ae9e-9213-4442-b7df-4db8cbe51e5d" providerId="ADAL" clId="{02C0F3A4-5156-45F8-B5C0-71AAF4A3036B}" dt="2023-03-28T14:48:58.165" v="20" actId="554"/>
          <ac:picMkLst>
            <pc:docMk/>
            <pc:sldMk cId="558864302" sldId="2144328526"/>
            <ac:picMk id="36" creationId="{FC3CF906-2204-758E-E50F-A9262AC800C5}"/>
          </ac:picMkLst>
        </pc:picChg>
        <pc:picChg chg="mod">
          <ac:chgData name="Leah Montner Dixon" userId="d5b2ae9e-9213-4442-b7df-4db8cbe51e5d" providerId="ADAL" clId="{02C0F3A4-5156-45F8-B5C0-71AAF4A3036B}" dt="2023-03-28T14:48:58.165" v="20" actId="554"/>
          <ac:picMkLst>
            <pc:docMk/>
            <pc:sldMk cId="558864302" sldId="2144328526"/>
            <ac:picMk id="52" creationId="{DEF21E99-7F0A-D252-E684-7B823A98765B}"/>
          </ac:picMkLst>
        </pc:picChg>
        <pc:picChg chg="mod">
          <ac:chgData name="Leah Montner Dixon" userId="d5b2ae9e-9213-4442-b7df-4db8cbe51e5d" providerId="ADAL" clId="{02C0F3A4-5156-45F8-B5C0-71AAF4A3036B}" dt="2023-03-28T14:48:58.165" v="20" actId="554"/>
          <ac:picMkLst>
            <pc:docMk/>
            <pc:sldMk cId="558864302" sldId="2144328526"/>
            <ac:picMk id="53" creationId="{D0032A20-0AE3-2024-AB34-FB0967AFE091}"/>
          </ac:picMkLst>
        </pc:picChg>
        <pc:picChg chg="mod">
          <ac:chgData name="Leah Montner Dixon" userId="d5b2ae9e-9213-4442-b7df-4db8cbe51e5d" providerId="ADAL" clId="{02C0F3A4-5156-45F8-B5C0-71AAF4A3036B}" dt="2023-03-28T14:48:58.165" v="20" actId="554"/>
          <ac:picMkLst>
            <pc:docMk/>
            <pc:sldMk cId="558864302" sldId="2144328526"/>
            <ac:picMk id="54" creationId="{FBE16A2F-7713-92EF-0A4A-09AED369F938}"/>
          </ac:picMkLst>
        </pc:picChg>
        <pc:picChg chg="mod">
          <ac:chgData name="Leah Montner Dixon" userId="d5b2ae9e-9213-4442-b7df-4db8cbe51e5d" providerId="ADAL" clId="{02C0F3A4-5156-45F8-B5C0-71AAF4A3036B}" dt="2023-03-28T14:48:58.165" v="20" actId="554"/>
          <ac:picMkLst>
            <pc:docMk/>
            <pc:sldMk cId="558864302" sldId="2144328526"/>
            <ac:picMk id="56" creationId="{47608DB0-84DB-124C-5293-F2D16215915C}"/>
          </ac:picMkLst>
        </pc:picChg>
        <pc:picChg chg="mod">
          <ac:chgData name="Leah Montner Dixon" userId="d5b2ae9e-9213-4442-b7df-4db8cbe51e5d" providerId="ADAL" clId="{02C0F3A4-5156-45F8-B5C0-71AAF4A3036B}" dt="2023-03-28T14:48:58.165" v="20" actId="554"/>
          <ac:picMkLst>
            <pc:docMk/>
            <pc:sldMk cId="558864302" sldId="2144328526"/>
            <ac:picMk id="58" creationId="{CB163785-A215-2213-6998-B77A5726722E}"/>
          </ac:picMkLst>
        </pc:picChg>
        <pc:picChg chg="mod">
          <ac:chgData name="Leah Montner Dixon" userId="d5b2ae9e-9213-4442-b7df-4db8cbe51e5d" providerId="ADAL" clId="{02C0F3A4-5156-45F8-B5C0-71AAF4A3036B}" dt="2023-03-28T14:48:58.165" v="20" actId="554"/>
          <ac:picMkLst>
            <pc:docMk/>
            <pc:sldMk cId="558864302" sldId="2144328526"/>
            <ac:picMk id="60" creationId="{276837DF-D098-7CF1-1F3E-FC0B06AE273F}"/>
          </ac:picMkLst>
        </pc:picChg>
        <pc:picChg chg="mod">
          <ac:chgData name="Leah Montner Dixon" userId="d5b2ae9e-9213-4442-b7df-4db8cbe51e5d" providerId="ADAL" clId="{02C0F3A4-5156-45F8-B5C0-71AAF4A3036B}" dt="2023-03-28T14:49:06.236" v="21" actId="554"/>
          <ac:picMkLst>
            <pc:docMk/>
            <pc:sldMk cId="558864302" sldId="2144328526"/>
            <ac:picMk id="62" creationId="{CE6B045A-66C8-DC14-3263-E9B31EB09B6C}"/>
          </ac:picMkLst>
        </pc:picChg>
        <pc:picChg chg="mod">
          <ac:chgData name="Leah Montner Dixon" userId="d5b2ae9e-9213-4442-b7df-4db8cbe51e5d" providerId="ADAL" clId="{02C0F3A4-5156-45F8-B5C0-71AAF4A3036B}" dt="2023-03-28T14:49:06.236" v="21" actId="554"/>
          <ac:picMkLst>
            <pc:docMk/>
            <pc:sldMk cId="558864302" sldId="2144328526"/>
            <ac:picMk id="64" creationId="{2D542DD1-B363-DF97-5150-05BBE2320738}"/>
          </ac:picMkLst>
        </pc:picChg>
        <pc:picChg chg="mod">
          <ac:chgData name="Leah Montner Dixon" userId="d5b2ae9e-9213-4442-b7df-4db8cbe51e5d" providerId="ADAL" clId="{02C0F3A4-5156-45F8-B5C0-71AAF4A3036B}" dt="2023-03-28T14:49:06.236" v="21" actId="554"/>
          <ac:picMkLst>
            <pc:docMk/>
            <pc:sldMk cId="558864302" sldId="2144328526"/>
            <ac:picMk id="67" creationId="{82C18146-C2C4-ABD4-6617-CCB9886510F3}"/>
          </ac:picMkLst>
        </pc:picChg>
        <pc:picChg chg="mod">
          <ac:chgData name="Leah Montner Dixon" userId="d5b2ae9e-9213-4442-b7df-4db8cbe51e5d" providerId="ADAL" clId="{02C0F3A4-5156-45F8-B5C0-71AAF4A3036B}" dt="2023-03-28T14:49:06.236" v="21" actId="554"/>
          <ac:picMkLst>
            <pc:docMk/>
            <pc:sldMk cId="558864302" sldId="2144328526"/>
            <ac:picMk id="69" creationId="{8834C797-E302-35B9-F62B-D74D0FB0A7B3}"/>
          </ac:picMkLst>
        </pc:picChg>
        <pc:picChg chg="mod">
          <ac:chgData name="Leah Montner Dixon" userId="d5b2ae9e-9213-4442-b7df-4db8cbe51e5d" providerId="ADAL" clId="{02C0F3A4-5156-45F8-B5C0-71AAF4A3036B}" dt="2023-03-28T14:49:06.236" v="21" actId="554"/>
          <ac:picMkLst>
            <pc:docMk/>
            <pc:sldMk cId="558864302" sldId="2144328526"/>
            <ac:picMk id="71" creationId="{3F075E82-B51E-DE70-E9B4-54C8798A22EE}"/>
          </ac:picMkLst>
        </pc:picChg>
        <pc:picChg chg="mod">
          <ac:chgData name="Leah Montner Dixon" userId="d5b2ae9e-9213-4442-b7df-4db8cbe51e5d" providerId="ADAL" clId="{02C0F3A4-5156-45F8-B5C0-71AAF4A3036B}" dt="2023-03-28T14:49:06.236" v="21" actId="554"/>
          <ac:picMkLst>
            <pc:docMk/>
            <pc:sldMk cId="558864302" sldId="2144328526"/>
            <ac:picMk id="73" creationId="{1741176B-AC25-CAD9-D181-AF0700295A60}"/>
          </ac:picMkLst>
        </pc:picChg>
        <pc:picChg chg="mod">
          <ac:chgData name="Leah Montner Dixon" userId="d5b2ae9e-9213-4442-b7df-4db8cbe51e5d" providerId="ADAL" clId="{02C0F3A4-5156-45F8-B5C0-71AAF4A3036B}" dt="2023-03-28T14:49:06.236" v="21" actId="554"/>
          <ac:picMkLst>
            <pc:docMk/>
            <pc:sldMk cId="558864302" sldId="2144328526"/>
            <ac:picMk id="74" creationId="{644CFF65-9F7D-4FF6-3D58-E8270B0E8623}"/>
          </ac:picMkLst>
        </pc:picChg>
      </pc:sldChg>
      <pc:sldChg chg="modSp mod">
        <pc:chgData name="Leah Montner Dixon" userId="d5b2ae9e-9213-4442-b7df-4db8cbe51e5d" providerId="ADAL" clId="{02C0F3A4-5156-45F8-B5C0-71AAF4A3036B}" dt="2023-03-28T14:47:34.201" v="1" actId="552"/>
        <pc:sldMkLst>
          <pc:docMk/>
          <pc:sldMk cId="3496019864" sldId="2146845999"/>
        </pc:sldMkLst>
        <pc:spChg chg="mod">
          <ac:chgData name="Leah Montner Dixon" userId="d5b2ae9e-9213-4442-b7df-4db8cbe51e5d" providerId="ADAL" clId="{02C0F3A4-5156-45F8-B5C0-71AAF4A3036B}" dt="2023-03-28T14:47:34.201" v="1" actId="552"/>
          <ac:spMkLst>
            <pc:docMk/>
            <pc:sldMk cId="3496019864" sldId="2146845999"/>
            <ac:spMk id="4" creationId="{B6F07DE8-55A6-2F0F-BDA0-BAA102E26017}"/>
          </ac:spMkLst>
        </pc:spChg>
      </pc:sldChg>
      <pc:sldChg chg="modSp mod">
        <pc:chgData name="Leah Montner Dixon" userId="d5b2ae9e-9213-4442-b7df-4db8cbe51e5d" providerId="ADAL" clId="{02C0F3A4-5156-45F8-B5C0-71AAF4A3036B}" dt="2023-03-28T14:48:03.840" v="9" actId="552"/>
        <pc:sldMkLst>
          <pc:docMk/>
          <pc:sldMk cId="2048231972" sldId="2146846001"/>
        </pc:sldMkLst>
        <pc:spChg chg="mod">
          <ac:chgData name="Leah Montner Dixon" userId="d5b2ae9e-9213-4442-b7df-4db8cbe51e5d" providerId="ADAL" clId="{02C0F3A4-5156-45F8-B5C0-71AAF4A3036B}" dt="2023-03-28T14:48:03.840" v="9" actId="552"/>
          <ac:spMkLst>
            <pc:docMk/>
            <pc:sldMk cId="2048231972" sldId="2146846001"/>
            <ac:spMk id="12" creationId="{F942457A-522D-5BB4-ADFB-A3397781D430}"/>
          </ac:spMkLst>
        </pc:spChg>
      </pc:sldChg>
      <pc:sldChg chg="modSp mod">
        <pc:chgData name="Leah Montner Dixon" userId="d5b2ae9e-9213-4442-b7df-4db8cbe51e5d" providerId="ADAL" clId="{02C0F3A4-5156-45F8-B5C0-71AAF4A3036B}" dt="2023-03-28T14:48:20.798" v="14" actId="552"/>
        <pc:sldMkLst>
          <pc:docMk/>
          <pc:sldMk cId="568629665" sldId="2146846002"/>
        </pc:sldMkLst>
        <pc:spChg chg="mod">
          <ac:chgData name="Leah Montner Dixon" userId="d5b2ae9e-9213-4442-b7df-4db8cbe51e5d" providerId="ADAL" clId="{02C0F3A4-5156-45F8-B5C0-71AAF4A3036B}" dt="2023-03-28T14:48:20.798" v="14" actId="552"/>
          <ac:spMkLst>
            <pc:docMk/>
            <pc:sldMk cId="568629665" sldId="2146846002"/>
            <ac:spMk id="4" creationId="{AA586483-34D9-168A-C192-294A9CA601A7}"/>
          </ac:spMkLst>
        </pc:spChg>
      </pc:sldChg>
      <pc:sldChg chg="modSp mod">
        <pc:chgData name="Leah Montner Dixon" userId="d5b2ae9e-9213-4442-b7df-4db8cbe51e5d" providerId="ADAL" clId="{02C0F3A4-5156-45F8-B5C0-71AAF4A3036B}" dt="2023-03-28T14:48:26.967" v="16" actId="554"/>
        <pc:sldMkLst>
          <pc:docMk/>
          <pc:sldMk cId="3096336656" sldId="2146846003"/>
        </pc:sldMkLst>
        <pc:spChg chg="mod">
          <ac:chgData name="Leah Montner Dixon" userId="d5b2ae9e-9213-4442-b7df-4db8cbe51e5d" providerId="ADAL" clId="{02C0F3A4-5156-45F8-B5C0-71AAF4A3036B}" dt="2023-03-28T14:48:26.967" v="16" actId="554"/>
          <ac:spMkLst>
            <pc:docMk/>
            <pc:sldMk cId="3096336656" sldId="2146846003"/>
            <ac:spMk id="6" creationId="{23AE256E-0924-5862-1CDC-1E81537F8205}"/>
          </ac:spMkLst>
        </pc:spChg>
      </pc:sldChg>
      <pc:sldChg chg="modSp mod">
        <pc:chgData name="Leah Montner Dixon" userId="d5b2ae9e-9213-4442-b7df-4db8cbe51e5d" providerId="ADAL" clId="{02C0F3A4-5156-45F8-B5C0-71AAF4A3036B}" dt="2023-03-28T14:48:12.176" v="11" actId="554"/>
        <pc:sldMkLst>
          <pc:docMk/>
          <pc:sldMk cId="3025528436" sldId="2146846004"/>
        </pc:sldMkLst>
        <pc:spChg chg="mod">
          <ac:chgData name="Leah Montner Dixon" userId="d5b2ae9e-9213-4442-b7df-4db8cbe51e5d" providerId="ADAL" clId="{02C0F3A4-5156-45F8-B5C0-71AAF4A3036B}" dt="2023-03-28T14:48:12.176" v="11" actId="554"/>
          <ac:spMkLst>
            <pc:docMk/>
            <pc:sldMk cId="3025528436" sldId="2146846004"/>
            <ac:spMk id="6" creationId="{E5942A3E-3883-7702-E813-99BBF2CFD6AF}"/>
          </ac:spMkLst>
        </pc:spChg>
      </pc:sldChg>
      <pc:sldChg chg="modSp mod">
        <pc:chgData name="Leah Montner Dixon" userId="d5b2ae9e-9213-4442-b7df-4db8cbe51e5d" providerId="ADAL" clId="{02C0F3A4-5156-45F8-B5C0-71AAF4A3036B}" dt="2023-03-28T14:54:31.441" v="34" actId="552"/>
        <pc:sldMkLst>
          <pc:docMk/>
          <pc:sldMk cId="1533087476" sldId="2146846006"/>
        </pc:sldMkLst>
        <pc:spChg chg="mod">
          <ac:chgData name="Leah Montner Dixon" userId="d5b2ae9e-9213-4442-b7df-4db8cbe51e5d" providerId="ADAL" clId="{02C0F3A4-5156-45F8-B5C0-71AAF4A3036B}" dt="2023-03-28T14:54:31.441" v="34" actId="552"/>
          <ac:spMkLst>
            <pc:docMk/>
            <pc:sldMk cId="1533087476" sldId="2146846006"/>
            <ac:spMk id="34" creationId="{7F1E2BCC-0372-5E56-2CBE-4387138A6CDC}"/>
          </ac:spMkLst>
        </pc:spChg>
      </pc:sldChg>
      <pc:sldChg chg="modSp mod">
        <pc:chgData name="Leah Montner Dixon" userId="d5b2ae9e-9213-4442-b7df-4db8cbe51e5d" providerId="ADAL" clId="{02C0F3A4-5156-45F8-B5C0-71AAF4A3036B}" dt="2023-03-28T14:54:58.131" v="36" actId="552"/>
        <pc:sldMkLst>
          <pc:docMk/>
          <pc:sldMk cId="587773890" sldId="2146846008"/>
        </pc:sldMkLst>
        <pc:spChg chg="mod">
          <ac:chgData name="Leah Montner Dixon" userId="d5b2ae9e-9213-4442-b7df-4db8cbe51e5d" providerId="ADAL" clId="{02C0F3A4-5156-45F8-B5C0-71AAF4A3036B}" dt="2023-03-28T14:54:58.131" v="36" actId="552"/>
          <ac:spMkLst>
            <pc:docMk/>
            <pc:sldMk cId="587773890" sldId="2146846008"/>
            <ac:spMk id="4" creationId="{ADEC588D-99BF-0FC3-05E5-4FC1F0E03CAF}"/>
          </ac:spMkLst>
        </pc:spChg>
      </pc:sldChg>
      <pc:sldChg chg="modSp mod">
        <pc:chgData name="Leah Montner Dixon" userId="d5b2ae9e-9213-4442-b7df-4db8cbe51e5d" providerId="ADAL" clId="{02C0F3A4-5156-45F8-B5C0-71AAF4A3036B}" dt="2023-03-28T14:47:56.407" v="7" actId="552"/>
        <pc:sldMkLst>
          <pc:docMk/>
          <pc:sldMk cId="642630368" sldId="2146846016"/>
        </pc:sldMkLst>
        <pc:spChg chg="mod">
          <ac:chgData name="Leah Montner Dixon" userId="d5b2ae9e-9213-4442-b7df-4db8cbe51e5d" providerId="ADAL" clId="{02C0F3A4-5156-45F8-B5C0-71AAF4A3036B}" dt="2023-03-28T14:47:56.407" v="7" actId="552"/>
          <ac:spMkLst>
            <pc:docMk/>
            <pc:sldMk cId="642630368" sldId="2146846016"/>
            <ac:spMk id="11" creationId="{AF12C4B1-47D7-D8F5-A0E1-A765F3D003E8}"/>
          </ac:spMkLst>
        </pc:spChg>
      </pc:sldChg>
      <pc:sldChg chg="modSp mod">
        <pc:chgData name="Leah Montner Dixon" userId="d5b2ae9e-9213-4442-b7df-4db8cbe51e5d" providerId="ADAL" clId="{02C0F3A4-5156-45F8-B5C0-71AAF4A3036B}" dt="2023-03-28T14:55:06.566" v="38" actId="552"/>
        <pc:sldMkLst>
          <pc:docMk/>
          <pc:sldMk cId="3235948798" sldId="2146846019"/>
        </pc:sldMkLst>
        <pc:spChg chg="mod">
          <ac:chgData name="Leah Montner Dixon" userId="d5b2ae9e-9213-4442-b7df-4db8cbe51e5d" providerId="ADAL" clId="{02C0F3A4-5156-45F8-B5C0-71AAF4A3036B}" dt="2023-03-28T14:55:06.566" v="38" actId="552"/>
          <ac:spMkLst>
            <pc:docMk/>
            <pc:sldMk cId="3235948798" sldId="2146846019"/>
            <ac:spMk id="11" creationId="{8CB98A84-0CC8-C4AC-099A-FCA53434673C}"/>
          </ac:spMkLst>
        </pc:spChg>
      </pc:sldChg>
      <pc:sldChg chg="modSp mod">
        <pc:chgData name="Leah Montner Dixon" userId="d5b2ae9e-9213-4442-b7df-4db8cbe51e5d" providerId="ADAL" clId="{02C0F3A4-5156-45F8-B5C0-71AAF4A3036B}" dt="2023-03-28T14:53:46.771" v="32" actId="552"/>
        <pc:sldMkLst>
          <pc:docMk/>
          <pc:sldMk cId="32929541" sldId="2146846040"/>
        </pc:sldMkLst>
        <pc:spChg chg="mod">
          <ac:chgData name="Leah Montner Dixon" userId="d5b2ae9e-9213-4442-b7df-4db8cbe51e5d" providerId="ADAL" clId="{02C0F3A4-5156-45F8-B5C0-71AAF4A3036B}" dt="2023-03-28T14:53:46.771" v="32" actId="552"/>
          <ac:spMkLst>
            <pc:docMk/>
            <pc:sldMk cId="32929541" sldId="2146846040"/>
            <ac:spMk id="20" creationId="{4B5A8570-8198-A334-D73E-19A614FD970F}"/>
          </ac:spMkLst>
        </pc:spChg>
      </pc:sldChg>
      <pc:sldChg chg="modSp mod">
        <pc:chgData name="Leah Montner Dixon" userId="d5b2ae9e-9213-4442-b7df-4db8cbe51e5d" providerId="ADAL" clId="{02C0F3A4-5156-45F8-B5C0-71AAF4A3036B}" dt="2023-03-28T14:53:31.015" v="30" actId="554"/>
        <pc:sldMkLst>
          <pc:docMk/>
          <pc:sldMk cId="833134762" sldId="2146846049"/>
        </pc:sldMkLst>
        <pc:spChg chg="mod">
          <ac:chgData name="Leah Montner Dixon" userId="d5b2ae9e-9213-4442-b7df-4db8cbe51e5d" providerId="ADAL" clId="{02C0F3A4-5156-45F8-B5C0-71AAF4A3036B}" dt="2023-03-28T14:53:31.015" v="30" actId="554"/>
          <ac:spMkLst>
            <pc:docMk/>
            <pc:sldMk cId="833134762" sldId="2146846049"/>
            <ac:spMk id="22" creationId="{6A724732-58B3-742A-D622-AE1D21F3FDB7}"/>
          </ac:spMkLst>
        </pc:spChg>
      </pc:sldChg>
      <pc:sldChg chg="modSp mod">
        <pc:chgData name="Leah Montner Dixon" userId="d5b2ae9e-9213-4442-b7df-4db8cbe51e5d" providerId="ADAL" clId="{02C0F3A4-5156-45F8-B5C0-71AAF4A3036B}" dt="2023-03-28T14:53:11.810" v="28" actId="552"/>
        <pc:sldMkLst>
          <pc:docMk/>
          <pc:sldMk cId="1928654411" sldId="2146846050"/>
        </pc:sldMkLst>
        <pc:spChg chg="mod">
          <ac:chgData name="Leah Montner Dixon" userId="d5b2ae9e-9213-4442-b7df-4db8cbe51e5d" providerId="ADAL" clId="{02C0F3A4-5156-45F8-B5C0-71AAF4A3036B}" dt="2023-03-28T14:53:11.810" v="28" actId="552"/>
          <ac:spMkLst>
            <pc:docMk/>
            <pc:sldMk cId="1928654411" sldId="2146846050"/>
            <ac:spMk id="26" creationId="{5B71B82C-4D7B-EF1E-FDFD-DD2B054173B4}"/>
          </ac:spMkLst>
        </pc:spChg>
      </pc:sldChg>
    </pc:docChg>
  </pc:docChgLst>
  <pc:docChgLst>
    <pc:chgData name="Jason Wiese" userId="4bff8d5b-7de6-4655-b397-69b0afc81113" providerId="ADAL" clId="{1EDD254B-66E1-4D4F-9015-E93FE03DB6BC}"/>
    <pc:docChg chg="modSld">
      <pc:chgData name="Jason Wiese" userId="4bff8d5b-7de6-4655-b397-69b0afc81113" providerId="ADAL" clId="{1EDD254B-66E1-4D4F-9015-E93FE03DB6BC}" dt="2023-04-05T13:32:34.155" v="25" actId="6549"/>
      <pc:docMkLst>
        <pc:docMk/>
      </pc:docMkLst>
      <pc:sldChg chg="modSp mod">
        <pc:chgData name="Jason Wiese" userId="4bff8d5b-7de6-4655-b397-69b0afc81113" providerId="ADAL" clId="{1EDD254B-66E1-4D4F-9015-E93FE03DB6BC}" dt="2023-04-05T13:32:34.155" v="25" actId="6549"/>
        <pc:sldMkLst>
          <pc:docMk/>
          <pc:sldMk cId="1928654411" sldId="2146846050"/>
        </pc:sldMkLst>
        <pc:spChg chg="mod">
          <ac:chgData name="Jason Wiese" userId="4bff8d5b-7de6-4655-b397-69b0afc81113" providerId="ADAL" clId="{1EDD254B-66E1-4D4F-9015-E93FE03DB6BC}" dt="2023-04-05T13:32:34.155" v="25" actId="6549"/>
          <ac:spMkLst>
            <pc:docMk/>
            <pc:sldMk cId="1928654411" sldId="2146846050"/>
            <ac:spMk id="8" creationId="{FF9CEC08-EED5-8276-7715-B55CBAA3BA29}"/>
          </ac:spMkLst>
        </pc:spChg>
      </pc:sldChg>
    </pc:docChg>
  </pc:docChgLst>
  <pc:docChgLst>
    <pc:chgData name="Jason Wiese" userId="4bff8d5b-7de6-4655-b397-69b0afc81113" providerId="ADAL" clId="{DD213788-442E-4ED5-B907-CB5E9A56502C}"/>
    <pc:docChg chg="custSel modSld">
      <pc:chgData name="Jason Wiese" userId="4bff8d5b-7de6-4655-b397-69b0afc81113" providerId="ADAL" clId="{DD213788-442E-4ED5-B907-CB5E9A56502C}" dt="2023-02-22T06:05:07.289" v="72" actId="403"/>
      <pc:docMkLst>
        <pc:docMk/>
      </pc:docMkLst>
      <pc:sldChg chg="modSp">
        <pc:chgData name="Jason Wiese" userId="4bff8d5b-7de6-4655-b397-69b0afc81113" providerId="ADAL" clId="{DD213788-442E-4ED5-B907-CB5E9A56502C}" dt="2023-02-22T06:05:07.289" v="72" actId="403"/>
        <pc:sldMkLst>
          <pc:docMk/>
          <pc:sldMk cId="3496019864" sldId="2146845999"/>
        </pc:sldMkLst>
        <pc:graphicFrameChg chg="mod">
          <ac:chgData name="Jason Wiese" userId="4bff8d5b-7de6-4655-b397-69b0afc81113" providerId="ADAL" clId="{DD213788-442E-4ED5-B907-CB5E9A56502C}" dt="2023-02-22T06:05:07.289" v="72" actId="403"/>
          <ac:graphicFrameMkLst>
            <pc:docMk/>
            <pc:sldMk cId="3496019864" sldId="2146845999"/>
            <ac:graphicFrameMk id="13" creationId="{13FA69B3-4295-5EAF-54FE-8EF82CC17A69}"/>
          </ac:graphicFrameMkLst>
        </pc:graphicFrameChg>
      </pc:sldChg>
      <pc:sldChg chg="modSp mod">
        <pc:chgData name="Jason Wiese" userId="4bff8d5b-7de6-4655-b397-69b0afc81113" providerId="ADAL" clId="{DD213788-442E-4ED5-B907-CB5E9A56502C}" dt="2023-02-22T05:54:09.447" v="27" actId="14100"/>
        <pc:sldMkLst>
          <pc:docMk/>
          <pc:sldMk cId="1533087476" sldId="2146846006"/>
        </pc:sldMkLst>
        <pc:picChg chg="mod">
          <ac:chgData name="Jason Wiese" userId="4bff8d5b-7de6-4655-b397-69b0afc81113" providerId="ADAL" clId="{DD213788-442E-4ED5-B907-CB5E9A56502C}" dt="2023-02-22T05:54:09.447" v="27" actId="14100"/>
          <ac:picMkLst>
            <pc:docMk/>
            <pc:sldMk cId="1533087476" sldId="2146846006"/>
            <ac:picMk id="15" creationId="{69B75877-5BCB-8913-418D-F8888D8FFA77}"/>
          </ac:picMkLst>
        </pc:picChg>
      </pc:sldChg>
      <pc:sldChg chg="addSp delSp modSp mod">
        <pc:chgData name="Jason Wiese" userId="4bff8d5b-7de6-4655-b397-69b0afc81113" providerId="ADAL" clId="{DD213788-442E-4ED5-B907-CB5E9A56502C}" dt="2023-02-22T06:03:49.208" v="71" actId="208"/>
        <pc:sldMkLst>
          <pc:docMk/>
          <pc:sldMk cId="1451076700" sldId="2146846015"/>
        </pc:sldMkLst>
        <pc:spChg chg="mod">
          <ac:chgData name="Jason Wiese" userId="4bff8d5b-7de6-4655-b397-69b0afc81113" providerId="ADAL" clId="{DD213788-442E-4ED5-B907-CB5E9A56502C}" dt="2023-02-22T05:50:07.709" v="15" actId="20577"/>
          <ac:spMkLst>
            <pc:docMk/>
            <pc:sldMk cId="1451076700" sldId="2146846015"/>
            <ac:spMk id="4" creationId="{1BF894CE-5EB9-4BB3-F6C7-477E37F6A6AA}"/>
          </ac:spMkLst>
        </pc:spChg>
        <pc:spChg chg="add del mod">
          <ac:chgData name="Jason Wiese" userId="4bff8d5b-7de6-4655-b397-69b0afc81113" providerId="ADAL" clId="{DD213788-442E-4ED5-B907-CB5E9A56502C}" dt="2023-02-22T06:00:33.017" v="49" actId="478"/>
          <ac:spMkLst>
            <pc:docMk/>
            <pc:sldMk cId="1451076700" sldId="2146846015"/>
            <ac:spMk id="16" creationId="{F83E9659-F220-B9FC-B017-DCF8FFA69106}"/>
          </ac:spMkLst>
        </pc:spChg>
        <pc:picChg chg="del">
          <ac:chgData name="Jason Wiese" userId="4bff8d5b-7de6-4655-b397-69b0afc81113" providerId="ADAL" clId="{DD213788-442E-4ED5-B907-CB5E9A56502C}" dt="2023-02-22T05:50:02.757" v="0" actId="478"/>
          <ac:picMkLst>
            <pc:docMk/>
            <pc:sldMk cId="1451076700" sldId="2146846015"/>
            <ac:picMk id="7" creationId="{CA9C6627-35F3-2FA8-6CA3-3D3434E6493D}"/>
          </ac:picMkLst>
        </pc:picChg>
        <pc:picChg chg="mod">
          <ac:chgData name="Jason Wiese" userId="4bff8d5b-7de6-4655-b397-69b0afc81113" providerId="ADAL" clId="{DD213788-442E-4ED5-B907-CB5E9A56502C}" dt="2023-02-22T06:03:49.208" v="71" actId="208"/>
          <ac:picMkLst>
            <pc:docMk/>
            <pc:sldMk cId="1451076700" sldId="2146846015"/>
            <ac:picMk id="8" creationId="{AE3B1FAD-4712-AE80-4301-5B3B600DC5E7}"/>
          </ac:picMkLst>
        </pc:picChg>
        <pc:picChg chg="mod">
          <ac:chgData name="Jason Wiese" userId="4bff8d5b-7de6-4655-b397-69b0afc81113" providerId="ADAL" clId="{DD213788-442E-4ED5-B907-CB5E9A56502C}" dt="2023-02-22T06:03:49.208" v="71" actId="208"/>
          <ac:picMkLst>
            <pc:docMk/>
            <pc:sldMk cId="1451076700" sldId="2146846015"/>
            <ac:picMk id="10" creationId="{4A59A8B4-453D-97B3-19A1-4BA38C90E8AC}"/>
          </ac:picMkLst>
        </pc:picChg>
        <pc:picChg chg="add del mod modCrop">
          <ac:chgData name="Jason Wiese" userId="4bff8d5b-7de6-4655-b397-69b0afc81113" providerId="ADAL" clId="{DD213788-442E-4ED5-B907-CB5E9A56502C}" dt="2023-02-22T06:00:57.637" v="55" actId="478"/>
          <ac:picMkLst>
            <pc:docMk/>
            <pc:sldMk cId="1451076700" sldId="2146846015"/>
            <ac:picMk id="12" creationId="{8E4792FF-76AB-AF85-720B-6CBE022A9111}"/>
          </ac:picMkLst>
        </pc:picChg>
        <pc:picChg chg="add del mod modCrop">
          <ac:chgData name="Jason Wiese" userId="4bff8d5b-7de6-4655-b397-69b0afc81113" providerId="ADAL" clId="{DD213788-442E-4ED5-B907-CB5E9A56502C}" dt="2023-02-22T06:00:59.287" v="56" actId="478"/>
          <ac:picMkLst>
            <pc:docMk/>
            <pc:sldMk cId="1451076700" sldId="2146846015"/>
            <ac:picMk id="14" creationId="{B7CE7F47-6DED-7B6E-17F6-BC11D1B5600B}"/>
          </ac:picMkLst>
        </pc:picChg>
        <pc:picChg chg="mod">
          <ac:chgData name="Jason Wiese" userId="4bff8d5b-7de6-4655-b397-69b0afc81113" providerId="ADAL" clId="{DD213788-442E-4ED5-B907-CB5E9A56502C}" dt="2023-02-22T06:03:49.208" v="71" actId="208"/>
          <ac:picMkLst>
            <pc:docMk/>
            <pc:sldMk cId="1451076700" sldId="2146846015"/>
            <ac:picMk id="17" creationId="{6B4FF0BF-74EA-0F6C-B7B3-AE31C95C167F}"/>
          </ac:picMkLst>
        </pc:picChg>
        <pc:picChg chg="add mod">
          <ac:chgData name="Jason Wiese" userId="4bff8d5b-7de6-4655-b397-69b0afc81113" providerId="ADAL" clId="{DD213788-442E-4ED5-B907-CB5E9A56502C}" dt="2023-02-22T06:03:49.208" v="71" actId="208"/>
          <ac:picMkLst>
            <pc:docMk/>
            <pc:sldMk cId="1451076700" sldId="2146846015"/>
            <ac:picMk id="1026" creationId="{89627919-391A-D546-AB5F-A20696C0C482}"/>
          </ac:picMkLst>
        </pc:picChg>
      </pc:sldChg>
    </pc:docChg>
  </pc:docChgLst>
  <pc:docChgLst>
    <pc:chgData name="Jason Wiese" userId="4bff8d5b-7de6-4655-b397-69b0afc81113" providerId="ADAL" clId="{565FC25A-10FE-4108-B222-5F978D634393}"/>
    <pc:docChg chg="undo custSel delSld modSld">
      <pc:chgData name="Jason Wiese" userId="4bff8d5b-7de6-4655-b397-69b0afc81113" providerId="ADAL" clId="{565FC25A-10FE-4108-B222-5F978D634393}" dt="2023-04-03T18:33:43.211" v="109" actId="47"/>
      <pc:docMkLst>
        <pc:docMk/>
      </pc:docMkLst>
      <pc:sldChg chg="modSp mod">
        <pc:chgData name="Jason Wiese" userId="4bff8d5b-7de6-4655-b397-69b0afc81113" providerId="ADAL" clId="{565FC25A-10FE-4108-B222-5F978D634393}" dt="2023-04-03T18:33:08.183" v="105" actId="20577"/>
        <pc:sldMkLst>
          <pc:docMk/>
          <pc:sldMk cId="2326151287" sldId="2144328536"/>
        </pc:sldMkLst>
        <pc:spChg chg="mod">
          <ac:chgData name="Jason Wiese" userId="4bff8d5b-7de6-4655-b397-69b0afc81113" providerId="ADAL" clId="{565FC25A-10FE-4108-B222-5F978D634393}" dt="2023-04-03T18:33:08.183" v="105" actId="20577"/>
          <ac:spMkLst>
            <pc:docMk/>
            <pc:sldMk cId="2326151287" sldId="2144328536"/>
            <ac:spMk id="2" creationId="{0113525B-E50B-0296-BEF1-BBC75BB9370B}"/>
          </ac:spMkLst>
        </pc:spChg>
      </pc:sldChg>
      <pc:sldChg chg="modSp mod">
        <pc:chgData name="Jason Wiese" userId="4bff8d5b-7de6-4655-b397-69b0afc81113" providerId="ADAL" clId="{565FC25A-10FE-4108-B222-5F978D634393}" dt="2023-04-03T18:33:32.434" v="108" actId="1076"/>
        <pc:sldMkLst>
          <pc:docMk/>
          <pc:sldMk cId="4056516912" sldId="2146845997"/>
        </pc:sldMkLst>
        <pc:spChg chg="mod">
          <ac:chgData name="Jason Wiese" userId="4bff8d5b-7de6-4655-b397-69b0afc81113" providerId="ADAL" clId="{565FC25A-10FE-4108-B222-5F978D634393}" dt="2023-04-03T18:29:56.823" v="86" actId="1035"/>
          <ac:spMkLst>
            <pc:docMk/>
            <pc:sldMk cId="4056516912" sldId="2146845997"/>
            <ac:spMk id="3" creationId="{78D15117-27D1-5745-54A3-EF89939996BB}"/>
          </ac:spMkLst>
        </pc:spChg>
        <pc:spChg chg="mod">
          <ac:chgData name="Jason Wiese" userId="4bff8d5b-7de6-4655-b397-69b0afc81113" providerId="ADAL" clId="{565FC25A-10FE-4108-B222-5F978D634393}" dt="2023-04-03T18:30:47.094" v="90"/>
          <ac:spMkLst>
            <pc:docMk/>
            <pc:sldMk cId="4056516912" sldId="2146845997"/>
            <ac:spMk id="35" creationId="{24ECA605-F511-0D83-9C9D-A3113B707A76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36" creationId="{0FD5AE6D-D28F-7F40-6162-FCCE36E637FB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37" creationId="{37AAC670-E95A-34CA-7549-0CF6260B602E}"/>
          </ac:spMkLst>
        </pc:spChg>
        <pc:spChg chg="mod">
          <ac:chgData name="Jason Wiese" userId="4bff8d5b-7de6-4655-b397-69b0afc81113" providerId="ADAL" clId="{565FC25A-10FE-4108-B222-5F978D634393}" dt="2023-04-03T18:30:54.831" v="91"/>
          <ac:spMkLst>
            <pc:docMk/>
            <pc:sldMk cId="4056516912" sldId="2146845997"/>
            <ac:spMk id="40" creationId="{128C53B6-9D57-A000-BD09-14ED327B12B0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41" creationId="{A5631344-F0C9-1F32-7CC3-A4DACCA31539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42" creationId="{FEFEE1D5-762C-093F-93A9-E0291CAF184F}"/>
          </ac:spMkLst>
        </pc:spChg>
        <pc:spChg chg="mod">
          <ac:chgData name="Jason Wiese" userId="4bff8d5b-7de6-4655-b397-69b0afc81113" providerId="ADAL" clId="{565FC25A-10FE-4108-B222-5F978D634393}" dt="2023-04-03T18:31:02.383" v="92"/>
          <ac:spMkLst>
            <pc:docMk/>
            <pc:sldMk cId="4056516912" sldId="2146845997"/>
            <ac:spMk id="45" creationId="{3CCC17B6-CE82-D35D-6EB7-C14C7DCC2783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46" creationId="{9FEAB4BB-A100-A4EE-FDA3-49EDDAAE3953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47" creationId="{02F83AB4-4004-03DB-644A-223221A503B6}"/>
          </ac:spMkLst>
        </pc:spChg>
        <pc:spChg chg="mod">
          <ac:chgData name="Jason Wiese" userId="4bff8d5b-7de6-4655-b397-69b0afc81113" providerId="ADAL" clId="{565FC25A-10FE-4108-B222-5F978D634393}" dt="2023-04-03T18:31:09.812" v="93"/>
          <ac:spMkLst>
            <pc:docMk/>
            <pc:sldMk cId="4056516912" sldId="2146845997"/>
            <ac:spMk id="50" creationId="{146CD795-08A4-F2C9-8FAB-D5E98E04D6EC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51" creationId="{12DBEB90-DCBC-AA70-1BC1-69246CD7EDB3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52" creationId="{4643396E-74F2-95B8-753F-E70DD444E17E}"/>
          </ac:spMkLst>
        </pc:spChg>
        <pc:spChg chg="mod">
          <ac:chgData name="Jason Wiese" userId="4bff8d5b-7de6-4655-b397-69b0afc81113" providerId="ADAL" clId="{565FC25A-10FE-4108-B222-5F978D634393}" dt="2023-04-03T18:30:39.213" v="89"/>
          <ac:spMkLst>
            <pc:docMk/>
            <pc:sldMk cId="4056516912" sldId="2146845997"/>
            <ac:spMk id="59" creationId="{C422F019-C629-335A-72BC-5104AE1B4395}"/>
          </ac:spMkLst>
        </pc:spChg>
        <pc:spChg chg="mod">
          <ac:chgData name="Jason Wiese" userId="4bff8d5b-7de6-4655-b397-69b0afc81113" providerId="ADAL" clId="{565FC25A-10FE-4108-B222-5F978D634393}" dt="2023-04-03T18:31:49.836" v="98"/>
          <ac:spMkLst>
            <pc:docMk/>
            <pc:sldMk cId="4056516912" sldId="2146845997"/>
            <ac:spMk id="75" creationId="{4A9E0EDF-0AC5-5650-D07C-00C0AE4D574E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77" creationId="{1C4ECE9F-8CE8-869C-4389-4ED2D9F5C548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80" creationId="{92A24C3F-4F0A-8EE8-A24C-43D534ED8B96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81" creationId="{86FB72F6-F986-FD0B-01FE-B6E9C3DD8A29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83" creationId="{68C89E66-DD60-3A67-75EC-BD5DADB62A65}"/>
          </ac:spMkLst>
        </pc:spChg>
        <pc:spChg chg="mod">
          <ac:chgData name="Jason Wiese" userId="4bff8d5b-7de6-4655-b397-69b0afc81113" providerId="ADAL" clId="{565FC25A-10FE-4108-B222-5F978D634393}" dt="2023-04-03T18:31:40.932" v="97"/>
          <ac:spMkLst>
            <pc:docMk/>
            <pc:sldMk cId="4056516912" sldId="2146845997"/>
            <ac:spMk id="89" creationId="{3D141D61-A465-7BE4-34CB-2487F5DE8FC5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90" creationId="{2617B36C-39D8-BF54-35A2-42272BBB0471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91" creationId="{2E2D6035-A05B-C218-D845-A680A7C13A95}"/>
          </ac:spMkLst>
        </pc:spChg>
        <pc:spChg chg="mod">
          <ac:chgData name="Jason Wiese" userId="4bff8d5b-7de6-4655-b397-69b0afc81113" providerId="ADAL" clId="{565FC25A-10FE-4108-B222-5F978D634393}" dt="2023-04-03T18:31:34.426" v="96"/>
          <ac:spMkLst>
            <pc:docMk/>
            <pc:sldMk cId="4056516912" sldId="2146845997"/>
            <ac:spMk id="93" creationId="{6A7B171F-DF69-595F-B100-11FDE8CDD736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94" creationId="{334F19CF-04D8-B644-A0AE-94C4C8C16EF5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95" creationId="{E09561FD-6ED9-B9E1-7C46-46BBD804207F}"/>
          </ac:spMkLst>
        </pc:spChg>
        <pc:spChg chg="mod">
          <ac:chgData name="Jason Wiese" userId="4bff8d5b-7de6-4655-b397-69b0afc81113" providerId="ADAL" clId="{565FC25A-10FE-4108-B222-5F978D634393}" dt="2023-04-03T18:31:25.711" v="95"/>
          <ac:spMkLst>
            <pc:docMk/>
            <pc:sldMk cId="4056516912" sldId="2146845997"/>
            <ac:spMk id="97" creationId="{AE4096DB-2156-CECA-54B3-21983ADA54F3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98" creationId="{4E17F3F3-B82B-1782-5E3A-DB38E4AD3A29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99" creationId="{496725A6-2686-04B9-96CD-1F39667587C9}"/>
          </ac:spMkLst>
        </pc:spChg>
        <pc:spChg chg="mod">
          <ac:chgData name="Jason Wiese" userId="4bff8d5b-7de6-4655-b397-69b0afc81113" providerId="ADAL" clId="{565FC25A-10FE-4108-B222-5F978D634393}" dt="2023-04-03T18:31:17.004" v="94"/>
          <ac:spMkLst>
            <pc:docMk/>
            <pc:sldMk cId="4056516912" sldId="2146845997"/>
            <ac:spMk id="101" creationId="{84B4272F-7252-6B52-0D59-71397998C3FB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02" creationId="{B9B3B27A-580F-C43A-93E7-6E3964BB87F0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03" creationId="{EEE95CBB-4D70-A6E8-D682-4FB5CC5A880F}"/>
          </ac:spMkLst>
        </pc:spChg>
        <pc:spChg chg="mod">
          <ac:chgData name="Jason Wiese" userId="4bff8d5b-7de6-4655-b397-69b0afc81113" providerId="ADAL" clId="{565FC25A-10FE-4108-B222-5F978D634393}" dt="2023-04-03T18:32:33.783" v="103"/>
          <ac:spMkLst>
            <pc:docMk/>
            <pc:sldMk cId="4056516912" sldId="2146845997"/>
            <ac:spMk id="111" creationId="{83622C00-5B7C-FC47-72E1-CB29B3E4A96A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12" creationId="{49DD023C-AB58-F772-FFAA-8677983EEFFC}"/>
          </ac:spMkLst>
        </pc:spChg>
        <pc:spChg chg="mod">
          <ac:chgData name="Jason Wiese" userId="4bff8d5b-7de6-4655-b397-69b0afc81113" providerId="ADAL" clId="{565FC25A-10FE-4108-B222-5F978D634393}" dt="2023-04-03T18:32:25.880" v="102"/>
          <ac:spMkLst>
            <pc:docMk/>
            <pc:sldMk cId="4056516912" sldId="2146845997"/>
            <ac:spMk id="115" creationId="{AB25692D-860D-8D38-09E1-2341EA60FFE8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16" creationId="{54D9271E-D016-DBC8-0916-EE286D1BEB90}"/>
          </ac:spMkLst>
        </pc:spChg>
        <pc:spChg chg="mod">
          <ac:chgData name="Jason Wiese" userId="4bff8d5b-7de6-4655-b397-69b0afc81113" providerId="ADAL" clId="{565FC25A-10FE-4108-B222-5F978D634393}" dt="2023-04-03T18:32:14.337" v="101"/>
          <ac:spMkLst>
            <pc:docMk/>
            <pc:sldMk cId="4056516912" sldId="2146845997"/>
            <ac:spMk id="119" creationId="{32FC2B05-799F-E56C-4AE8-E7046916D0AC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20" creationId="{A4610288-AAD5-6222-A7ED-E6DAA1683AAD}"/>
          </ac:spMkLst>
        </pc:spChg>
        <pc:spChg chg="mod">
          <ac:chgData name="Jason Wiese" userId="4bff8d5b-7de6-4655-b397-69b0afc81113" providerId="ADAL" clId="{565FC25A-10FE-4108-B222-5F978D634393}" dt="2023-04-03T18:32:06.157" v="100"/>
          <ac:spMkLst>
            <pc:docMk/>
            <pc:sldMk cId="4056516912" sldId="2146845997"/>
            <ac:spMk id="123" creationId="{572451FE-D258-D86B-E8CE-9FA356F2CBE0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24" creationId="{3524FE36-DC96-083B-EBFA-37EC4110A588}"/>
          </ac:spMkLst>
        </pc:spChg>
        <pc:spChg chg="mod">
          <ac:chgData name="Jason Wiese" userId="4bff8d5b-7de6-4655-b397-69b0afc81113" providerId="ADAL" clId="{565FC25A-10FE-4108-B222-5F978D634393}" dt="2023-04-03T18:31:57.353" v="99"/>
          <ac:spMkLst>
            <pc:docMk/>
            <pc:sldMk cId="4056516912" sldId="2146845997"/>
            <ac:spMk id="127" creationId="{893B1C0F-97E2-967F-9411-879C8700D157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28" creationId="{216C6A22-43A7-5DAC-7086-D76BA08A115F}"/>
          </ac:spMkLst>
        </pc:spChg>
        <pc:spChg chg="mod">
          <ac:chgData name="Jason Wiese" userId="4bff8d5b-7de6-4655-b397-69b0afc81113" providerId="ADAL" clId="{565FC25A-10FE-4108-B222-5F978D634393}" dt="2023-04-03T18:33:32.434" v="108" actId="1076"/>
          <ac:spMkLst>
            <pc:docMk/>
            <pc:sldMk cId="4056516912" sldId="2146845997"/>
            <ac:spMk id="134" creationId="{4A8AD9E6-833E-6F84-5295-84A780E2ED07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35" creationId="{0372B13B-BF58-5CBD-2F93-74A3FEB5B199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37" creationId="{5623A62F-CB9A-6B0D-E371-0B54CE59A44C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39" creationId="{BFE37F97-3072-3346-FBF2-ABCF202B8216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41" creationId="{C01684A2-9230-DE15-A3C5-4663184FB552}"/>
          </ac:spMkLst>
        </pc:spChg>
        <pc:spChg chg="mod">
          <ac:chgData name="Jason Wiese" userId="4bff8d5b-7de6-4655-b397-69b0afc81113" providerId="ADAL" clId="{565FC25A-10FE-4108-B222-5F978D634393}" dt="2023-04-03T18:29:51.035" v="77" actId="1035"/>
          <ac:spMkLst>
            <pc:docMk/>
            <pc:sldMk cId="4056516912" sldId="2146845997"/>
            <ac:spMk id="143" creationId="{00F8EB3F-77E4-7A91-4990-36CA826CAA9A}"/>
          </ac:spMkLst>
        </pc:sp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38" creationId="{3FBFD328-74B5-DA41-672F-992D42A79528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43" creationId="{C5414091-5F8B-25FA-0822-B8C10B981E7C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48" creationId="{D15E75FC-5612-B126-1BF9-901156710317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53" creationId="{E9A0463B-46C8-0F13-F5DA-C3E527B5A242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82" creationId="{E010E727-22F2-F4C8-46A8-A79C01E69A24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84" creationId="{CA383D60-0548-BB5F-1EC9-9C6DAF3E1545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92" creationId="{70512108-50E7-8337-418A-2382212C6583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96" creationId="{3EBDC5CB-517D-E3DB-016F-A2DE35797B54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100" creationId="{1BD3B469-0B63-5C47-EB84-10470F4D6DAF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104" creationId="{8100114D-9EE9-A114-0D61-E8B945B3078E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136" creationId="{9A689781-3631-67C1-DB79-0C7160F4B2AE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138" creationId="{26C066F0-CBA9-E6C6-BE71-2DE7D38D5ED3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140" creationId="{379E41F2-AAB1-F434-962C-9E020DE37C0A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142" creationId="{25E5A1E4-562F-D980-3BDE-102448685CFB}"/>
          </ac:cxnSpMkLst>
        </pc:cxnChg>
        <pc:cxnChg chg="mod">
          <ac:chgData name="Jason Wiese" userId="4bff8d5b-7de6-4655-b397-69b0afc81113" providerId="ADAL" clId="{565FC25A-10FE-4108-B222-5F978D634393}" dt="2023-04-03T18:29:51.035" v="77" actId="1035"/>
          <ac:cxnSpMkLst>
            <pc:docMk/>
            <pc:sldMk cId="4056516912" sldId="2146845997"/>
            <ac:cxnSpMk id="144" creationId="{15828139-2E38-FD14-C355-57FCBDA5B37E}"/>
          </ac:cxnSpMkLst>
        </pc:cxnChg>
      </pc:sldChg>
      <pc:sldChg chg="modSp mod">
        <pc:chgData name="Jason Wiese" userId="4bff8d5b-7de6-4655-b397-69b0afc81113" providerId="ADAL" clId="{565FC25A-10FE-4108-B222-5F978D634393}" dt="2023-04-03T18:21:20.287" v="66" actId="20577"/>
        <pc:sldMkLst>
          <pc:docMk/>
          <pc:sldMk cId="2777948638" sldId="2146846015"/>
        </pc:sldMkLst>
        <pc:spChg chg="mod">
          <ac:chgData name="Jason Wiese" userId="4bff8d5b-7de6-4655-b397-69b0afc81113" providerId="ADAL" clId="{565FC25A-10FE-4108-B222-5F978D634393}" dt="2023-04-03T18:21:20.287" v="66" actId="20577"/>
          <ac:spMkLst>
            <pc:docMk/>
            <pc:sldMk cId="2777948638" sldId="2146846015"/>
            <ac:spMk id="10" creationId="{0C38B446-4C07-42BF-B42F-5E8AEE13A36B}"/>
          </ac:spMkLst>
        </pc:spChg>
      </pc:sldChg>
      <pc:sldChg chg="del">
        <pc:chgData name="Jason Wiese" userId="4bff8d5b-7de6-4655-b397-69b0afc81113" providerId="ADAL" clId="{565FC25A-10FE-4108-B222-5F978D634393}" dt="2023-04-03T18:32:43.993" v="104" actId="47"/>
        <pc:sldMkLst>
          <pc:docMk/>
          <pc:sldMk cId="607177176" sldId="2146846051"/>
        </pc:sldMkLst>
      </pc:sldChg>
      <pc:sldChg chg="del">
        <pc:chgData name="Jason Wiese" userId="4bff8d5b-7de6-4655-b397-69b0afc81113" providerId="ADAL" clId="{565FC25A-10FE-4108-B222-5F978D634393}" dt="2023-04-03T18:33:43.211" v="109" actId="47"/>
        <pc:sldMkLst>
          <pc:docMk/>
          <pc:sldMk cId="3218335214" sldId="2146846052"/>
        </pc:sldMkLst>
      </pc:sldChg>
    </pc:docChg>
  </pc:docChgLst>
  <pc:docChgLst>
    <pc:chgData name="Jason Wiese" userId="4bff8d5b-7de6-4655-b397-69b0afc81113" providerId="ADAL" clId="{0566F2F6-3400-4588-AC3D-E8DE5653A7D0}"/>
    <pc:docChg chg="custSel modSld">
      <pc:chgData name="Jason Wiese" userId="4bff8d5b-7de6-4655-b397-69b0afc81113" providerId="ADAL" clId="{0566F2F6-3400-4588-AC3D-E8DE5653A7D0}" dt="2023-03-07T06:25:10.374" v="37" actId="20577"/>
      <pc:docMkLst>
        <pc:docMk/>
      </pc:docMkLst>
      <pc:sldChg chg="addSp modSp mod">
        <pc:chgData name="Jason Wiese" userId="4bff8d5b-7de6-4655-b397-69b0afc81113" providerId="ADAL" clId="{0566F2F6-3400-4588-AC3D-E8DE5653A7D0}" dt="2023-03-07T06:25:10.374" v="37" actId="20577"/>
        <pc:sldMkLst>
          <pc:docMk/>
          <pc:sldMk cId="1391721425" sldId="2146846000"/>
        </pc:sldMkLst>
        <pc:spChg chg="add mod">
          <ac:chgData name="Jason Wiese" userId="4bff8d5b-7de6-4655-b397-69b0afc81113" providerId="ADAL" clId="{0566F2F6-3400-4588-AC3D-E8DE5653A7D0}" dt="2023-03-07T06:25:10.374" v="37" actId="20577"/>
          <ac:spMkLst>
            <pc:docMk/>
            <pc:sldMk cId="1391721425" sldId="2146846000"/>
            <ac:spMk id="3" creationId="{2E352F79-58A2-42FF-858C-C97206CC32C0}"/>
          </ac:spMkLst>
        </pc:spChg>
      </pc:sldChg>
    </pc:docChg>
  </pc:docChgLst>
  <pc:docChgLst>
    <pc:chgData name="Jason Wiese" userId="4bff8d5b-7de6-4655-b397-69b0afc81113" providerId="ADAL" clId="{559D99BC-8FCD-4CC8-8EDC-28544AE898D2}"/>
    <pc:docChg chg="custSel modSld">
      <pc:chgData name="Jason Wiese" userId="4bff8d5b-7de6-4655-b397-69b0afc81113" providerId="ADAL" clId="{559D99BC-8FCD-4CC8-8EDC-28544AE898D2}" dt="2023-04-10T05:45:17.679" v="129" actId="404"/>
      <pc:docMkLst>
        <pc:docMk/>
      </pc:docMkLst>
      <pc:sldChg chg="modSp mod">
        <pc:chgData name="Jason Wiese" userId="4bff8d5b-7de6-4655-b397-69b0afc81113" providerId="ADAL" clId="{559D99BC-8FCD-4CC8-8EDC-28544AE898D2}" dt="2023-04-10T05:45:17.679" v="129" actId="404"/>
        <pc:sldMkLst>
          <pc:docMk/>
          <pc:sldMk cId="1928654411" sldId="2146846050"/>
        </pc:sldMkLst>
        <pc:spChg chg="mod">
          <ac:chgData name="Jason Wiese" userId="4bff8d5b-7de6-4655-b397-69b0afc81113" providerId="ADAL" clId="{559D99BC-8FCD-4CC8-8EDC-28544AE898D2}" dt="2023-04-10T05:45:17.679" v="129" actId="404"/>
          <ac:spMkLst>
            <pc:docMk/>
            <pc:sldMk cId="1928654411" sldId="2146846050"/>
            <ac:spMk id="3" creationId="{F36B3229-9A90-D700-4037-42AF6F29B62C}"/>
          </ac:spMkLst>
        </pc:spChg>
      </pc:sldChg>
    </pc:docChg>
  </pc:docChgLst>
  <pc:docChgLst>
    <pc:chgData name="Reed Kiely" userId="768be38e-2fb5-40ce-925d-bd8e9d9e3c31" providerId="ADAL" clId="{1881E68B-680F-439B-83BE-4FA112C0C5B5}"/>
    <pc:docChg chg="undo redo custSel addSld delSld modSld sldOrd">
      <pc:chgData name="Reed Kiely" userId="768be38e-2fb5-40ce-925d-bd8e9d9e3c31" providerId="ADAL" clId="{1881E68B-680F-439B-83BE-4FA112C0C5B5}" dt="2023-05-09T13:51:41.355" v="12726" actId="20577"/>
      <pc:docMkLst>
        <pc:docMk/>
      </pc:docMkLst>
      <pc:sldChg chg="addSp delSp modSp mod">
        <pc:chgData name="Reed Kiely" userId="768be38e-2fb5-40ce-925d-bd8e9d9e3c31" providerId="ADAL" clId="{1881E68B-680F-439B-83BE-4FA112C0C5B5}" dt="2023-03-24T17:20:48.009" v="11805" actId="20577"/>
        <pc:sldMkLst>
          <pc:docMk/>
          <pc:sldMk cId="2318162372" sldId="2144328266"/>
        </pc:sldMkLst>
        <pc:spChg chg="add del mod">
          <ac:chgData name="Reed Kiely" userId="768be38e-2fb5-40ce-925d-bd8e9d9e3c31" providerId="ADAL" clId="{1881E68B-680F-439B-83BE-4FA112C0C5B5}" dt="2023-03-22T19:40:29.021" v="10147" actId="478"/>
          <ac:spMkLst>
            <pc:docMk/>
            <pc:sldMk cId="2318162372" sldId="2144328266"/>
            <ac:spMk id="2" creationId="{7B2D4DF4-729A-9054-768E-994773207CA9}"/>
          </ac:spMkLst>
        </pc:spChg>
        <pc:spChg chg="add del mod">
          <ac:chgData name="Reed Kiely" userId="768be38e-2fb5-40ce-925d-bd8e9d9e3c31" providerId="ADAL" clId="{1881E68B-680F-439B-83BE-4FA112C0C5B5}" dt="2023-03-24T17:20:08.228" v="11742" actId="478"/>
          <ac:spMkLst>
            <pc:docMk/>
            <pc:sldMk cId="2318162372" sldId="2144328266"/>
            <ac:spMk id="2" creationId="{E0D345CD-77E9-75DC-833C-5970425DCA4D}"/>
          </ac:spMkLst>
        </pc:spChg>
        <pc:spChg chg="mod">
          <ac:chgData name="Reed Kiely" userId="768be38e-2fb5-40ce-925d-bd8e9d9e3c31" providerId="ADAL" clId="{1881E68B-680F-439B-83BE-4FA112C0C5B5}" dt="2023-03-24T17:20:48.009" v="11805" actId="20577"/>
          <ac:spMkLst>
            <pc:docMk/>
            <pc:sldMk cId="2318162372" sldId="2144328266"/>
            <ac:spMk id="9" creationId="{E1C6AD79-900B-4EB4-9BD6-105E3764C49F}"/>
          </ac:spMkLst>
        </pc:spChg>
        <pc:spChg chg="mod">
          <ac:chgData name="Reed Kiely" userId="768be38e-2fb5-40ce-925d-bd8e9d9e3c31" providerId="ADAL" clId="{1881E68B-680F-439B-83BE-4FA112C0C5B5}" dt="2023-03-17T19:23:49.109" v="6803" actId="20577"/>
          <ac:spMkLst>
            <pc:docMk/>
            <pc:sldMk cId="2318162372" sldId="2144328266"/>
            <ac:spMk id="12" creationId="{59D3D218-95AB-EC07-6791-C7D9B9B327DE}"/>
          </ac:spMkLst>
        </pc:spChg>
        <pc:spChg chg="add del mod">
          <ac:chgData name="Reed Kiely" userId="768be38e-2fb5-40ce-925d-bd8e9d9e3c31" providerId="ADAL" clId="{1881E68B-680F-439B-83BE-4FA112C0C5B5}" dt="2023-03-24T17:19:57.387" v="11739" actId="478"/>
          <ac:spMkLst>
            <pc:docMk/>
            <pc:sldMk cId="2318162372" sldId="2144328266"/>
            <ac:spMk id="52" creationId="{AD812BBC-2905-0391-18CA-6A0D5EB9A0F4}"/>
          </ac:spMkLst>
        </pc:spChg>
      </pc:sldChg>
      <pc:sldChg chg="modSp mod ord">
        <pc:chgData name="Reed Kiely" userId="768be38e-2fb5-40ce-925d-bd8e9d9e3c31" providerId="ADAL" clId="{1881E68B-680F-439B-83BE-4FA112C0C5B5}" dt="2023-03-22T17:52:37.445" v="9749"/>
        <pc:sldMkLst>
          <pc:docMk/>
          <pc:sldMk cId="558864302" sldId="2144328526"/>
        </pc:sldMkLst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20" creationId="{79396A9A-CF5E-6557-BA6B-51FC1A7F475F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21" creationId="{EBB16831-CB43-2CB8-676F-3A2448B99FDE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25" creationId="{82201DFE-46E6-90C0-2C57-4CF1C72AEFAE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26" creationId="{D58B2B44-F6F7-0899-EB90-E08C22308CA6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29" creationId="{23DE28BE-76BA-C95C-78CC-8EDB56B33E62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30" creationId="{970CC56A-25A0-36D0-1320-8527AEBE3ED6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38" creationId="{B0E6F83F-6F2D-C9B3-605A-7827A8F5B55F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39" creationId="{33B6D48A-75D2-8069-954A-E19BD834EE37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42" creationId="{2B0DDA5D-227B-1004-1293-A699DDC37DE1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43" creationId="{87E0099C-590E-7DBD-92EF-27CE3E6E0F22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46" creationId="{3180A276-B85D-F60A-BD2E-DAAF2298AF03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47" creationId="{A0CD3D76-BBFB-4DA3-57E8-F3ABD2D347BB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50" creationId="{65C78986-0C35-105B-F35A-B0F433A7B82F}"/>
          </ac:spMkLst>
        </pc:spChg>
        <pc:spChg chg="mod">
          <ac:chgData name="Reed Kiely" userId="768be38e-2fb5-40ce-925d-bd8e9d9e3c31" providerId="ADAL" clId="{1881E68B-680F-439B-83BE-4FA112C0C5B5}" dt="2023-03-15T20:08:12.877" v="2775" actId="1038"/>
          <ac:spMkLst>
            <pc:docMk/>
            <pc:sldMk cId="558864302" sldId="2144328526"/>
            <ac:spMk id="51" creationId="{3407DF0C-9893-252B-6263-1F4C36B3D5E3}"/>
          </ac:spMkLst>
        </pc:sp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28" creationId="{86C37048-24B6-066A-6B7A-000917D61248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36" creationId="{FC3CF906-2204-758E-E50F-A9262AC800C5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52" creationId="{DEF21E99-7F0A-D252-E684-7B823A98765B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53" creationId="{D0032A20-0AE3-2024-AB34-FB0967AFE091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54" creationId="{FBE16A2F-7713-92EF-0A4A-09AED369F938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56" creationId="{47608DB0-84DB-124C-5293-F2D16215915C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58" creationId="{CB163785-A215-2213-6998-B77A5726722E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60" creationId="{276837DF-D098-7CF1-1F3E-FC0B06AE273F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62" creationId="{CE6B045A-66C8-DC14-3263-E9B31EB09B6C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64" creationId="{2D542DD1-B363-DF97-5150-05BBE2320738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67" creationId="{82C18146-C2C4-ABD4-6617-CCB9886510F3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69" creationId="{8834C797-E302-35B9-F62B-D74D0FB0A7B3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71" creationId="{3F075E82-B51E-DE70-E9B4-54C8798A22EE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73" creationId="{1741176B-AC25-CAD9-D181-AF0700295A60}"/>
          </ac:picMkLst>
        </pc:picChg>
        <pc:picChg chg="mod">
          <ac:chgData name="Reed Kiely" userId="768be38e-2fb5-40ce-925d-bd8e9d9e3c31" providerId="ADAL" clId="{1881E68B-680F-439B-83BE-4FA112C0C5B5}" dt="2023-03-15T20:08:12.877" v="2775" actId="1038"/>
          <ac:picMkLst>
            <pc:docMk/>
            <pc:sldMk cId="558864302" sldId="2144328526"/>
            <ac:picMk id="74" creationId="{644CFF65-9F7D-4FF6-3D58-E8270B0E8623}"/>
          </ac:picMkLst>
        </pc:picChg>
      </pc:sldChg>
      <pc:sldChg chg="addSp delSp modSp mod">
        <pc:chgData name="Reed Kiely" userId="768be38e-2fb5-40ce-925d-bd8e9d9e3c31" providerId="ADAL" clId="{1881E68B-680F-439B-83BE-4FA112C0C5B5}" dt="2023-03-16T13:29:54.760" v="2831" actId="478"/>
        <pc:sldMkLst>
          <pc:docMk/>
          <pc:sldMk cId="2326151287" sldId="2144328536"/>
        </pc:sldMkLst>
        <pc:spChg chg="del mod">
          <ac:chgData name="Reed Kiely" userId="768be38e-2fb5-40ce-925d-bd8e9d9e3c31" providerId="ADAL" clId="{1881E68B-680F-439B-83BE-4FA112C0C5B5}" dt="2023-03-16T13:29:54.760" v="2831" actId="478"/>
          <ac:spMkLst>
            <pc:docMk/>
            <pc:sldMk cId="2326151287" sldId="2144328536"/>
            <ac:spMk id="2" creationId="{4E3AADE8-30CE-713E-22A7-CDC6A2104DA3}"/>
          </ac:spMkLst>
        </pc:spChg>
        <pc:picChg chg="add del mod">
          <ac:chgData name="Reed Kiely" userId="768be38e-2fb5-40ce-925d-bd8e9d9e3c31" providerId="ADAL" clId="{1881E68B-680F-439B-83BE-4FA112C0C5B5}" dt="2023-03-15T20:07:25.059" v="2743"/>
          <ac:picMkLst>
            <pc:docMk/>
            <pc:sldMk cId="2326151287" sldId="2144328536"/>
            <ac:picMk id="7" creationId="{022FF130-6B51-0128-A6AE-95CC2B665B0A}"/>
          </ac:picMkLst>
        </pc:picChg>
        <pc:picChg chg="add mod ord modCrop">
          <ac:chgData name="Reed Kiely" userId="768be38e-2fb5-40ce-925d-bd8e9d9e3c31" providerId="ADAL" clId="{1881E68B-680F-439B-83BE-4FA112C0C5B5}" dt="2023-03-15T20:07:39.842" v="2751" actId="167"/>
          <ac:picMkLst>
            <pc:docMk/>
            <pc:sldMk cId="2326151287" sldId="2144328536"/>
            <ac:picMk id="11" creationId="{6531B82D-BAF7-FD94-2605-6F166DC1AAAE}"/>
          </ac:picMkLst>
        </pc:picChg>
        <pc:picChg chg="add del">
          <ac:chgData name="Reed Kiely" userId="768be38e-2fb5-40ce-925d-bd8e9d9e3c31" providerId="ADAL" clId="{1881E68B-680F-439B-83BE-4FA112C0C5B5}" dt="2023-03-15T20:07:41.108" v="2752" actId="478"/>
          <ac:picMkLst>
            <pc:docMk/>
            <pc:sldMk cId="2326151287" sldId="2144328536"/>
            <ac:picMk id="13" creationId="{FBAA3F1D-1880-358E-1E80-8F80416CE481}"/>
          </ac:picMkLst>
        </pc:picChg>
      </pc:sldChg>
      <pc:sldChg chg="addSp delSp modSp del mod">
        <pc:chgData name="Reed Kiely" userId="768be38e-2fb5-40ce-925d-bd8e9d9e3c31" providerId="ADAL" clId="{1881E68B-680F-439B-83BE-4FA112C0C5B5}" dt="2023-03-16T13:29:36.735" v="2825" actId="2696"/>
        <pc:sldMkLst>
          <pc:docMk/>
          <pc:sldMk cId="790422164" sldId="2146845996"/>
        </pc:sldMkLst>
        <pc:spChg chg="del mod">
          <ac:chgData name="Reed Kiely" userId="768be38e-2fb5-40ce-925d-bd8e9d9e3c31" providerId="ADAL" clId="{1881E68B-680F-439B-83BE-4FA112C0C5B5}" dt="2023-03-07T22:36:18.521" v="842" actId="478"/>
          <ac:spMkLst>
            <pc:docMk/>
            <pc:sldMk cId="790422164" sldId="2146845996"/>
            <ac:spMk id="2" creationId="{3916D31A-99F4-D44F-0FBF-02B31B547353}"/>
          </ac:spMkLst>
        </pc:spChg>
        <pc:spChg chg="add mod">
          <ac:chgData name="Reed Kiely" userId="768be38e-2fb5-40ce-925d-bd8e9d9e3c31" providerId="ADAL" clId="{1881E68B-680F-439B-83BE-4FA112C0C5B5}" dt="2023-03-07T22:33:43.879" v="809" actId="207"/>
          <ac:spMkLst>
            <pc:docMk/>
            <pc:sldMk cId="790422164" sldId="2146845996"/>
            <ac:spMk id="5" creationId="{584CAE49-136D-A4E4-568A-6AA3FFF53EE8}"/>
          </ac:spMkLst>
        </pc:spChg>
        <pc:spChg chg="add mod">
          <ac:chgData name="Reed Kiely" userId="768be38e-2fb5-40ce-925d-bd8e9d9e3c31" providerId="ADAL" clId="{1881E68B-680F-439B-83BE-4FA112C0C5B5}" dt="2023-03-07T22:36:32.489" v="850"/>
          <ac:spMkLst>
            <pc:docMk/>
            <pc:sldMk cId="790422164" sldId="2146845996"/>
            <ac:spMk id="9" creationId="{67755568-64FA-E3DC-96DB-A35AAB8FFAF8}"/>
          </ac:spMkLst>
        </pc:spChg>
        <pc:spChg chg="add mod">
          <ac:chgData name="Reed Kiely" userId="768be38e-2fb5-40ce-925d-bd8e9d9e3c31" providerId="ADAL" clId="{1881E68B-680F-439B-83BE-4FA112C0C5B5}" dt="2023-03-07T22:36:34.449" v="852" actId="20577"/>
          <ac:spMkLst>
            <pc:docMk/>
            <pc:sldMk cId="790422164" sldId="2146845996"/>
            <ac:spMk id="11" creationId="{D64664FC-E14A-A074-60E4-89C786934805}"/>
          </ac:spMkLst>
        </pc:spChg>
        <pc:grpChg chg="mod ord">
          <ac:chgData name="Reed Kiely" userId="768be38e-2fb5-40ce-925d-bd8e9d9e3c31" providerId="ADAL" clId="{1881E68B-680F-439B-83BE-4FA112C0C5B5}" dt="2023-03-07T22:33:49.097" v="812" actId="166"/>
          <ac:grpSpMkLst>
            <pc:docMk/>
            <pc:sldMk cId="790422164" sldId="2146845996"/>
            <ac:grpSpMk id="7" creationId="{BD3F90D8-EC4F-44E3-8868-8951815070FB}"/>
          </ac:grpSpMkLst>
        </pc:grpChg>
        <pc:picChg chg="add mod ord">
          <ac:chgData name="Reed Kiely" userId="768be38e-2fb5-40ce-925d-bd8e9d9e3c31" providerId="ADAL" clId="{1881E68B-680F-439B-83BE-4FA112C0C5B5}" dt="2023-03-07T22:33:10.345" v="802" actId="962"/>
          <ac:picMkLst>
            <pc:docMk/>
            <pc:sldMk cId="790422164" sldId="2146845996"/>
            <ac:picMk id="4" creationId="{ADDE13D7-1A16-9F94-ADF3-E0EA80AEA069}"/>
          </ac:picMkLst>
        </pc:picChg>
        <pc:picChg chg="mod">
          <ac:chgData name="Reed Kiely" userId="768be38e-2fb5-40ce-925d-bd8e9d9e3c31" providerId="ADAL" clId="{1881E68B-680F-439B-83BE-4FA112C0C5B5}" dt="2023-03-07T22:33:23.527" v="805" actId="1076"/>
          <ac:picMkLst>
            <pc:docMk/>
            <pc:sldMk cId="790422164" sldId="2146845996"/>
            <ac:picMk id="12" creationId="{4C3BDC65-8D60-4B6A-A6E4-F284D2B2831F}"/>
          </ac:picMkLst>
        </pc:picChg>
      </pc:sldChg>
      <pc:sldChg chg="modSp add del mod setBg">
        <pc:chgData name="Reed Kiely" userId="768be38e-2fb5-40ce-925d-bd8e9d9e3c31" providerId="ADAL" clId="{1881E68B-680F-439B-83BE-4FA112C0C5B5}" dt="2023-03-16T13:29:42.194" v="2829"/>
        <pc:sldMkLst>
          <pc:docMk/>
          <pc:sldMk cId="2074548924" sldId="2146845996"/>
        </pc:sldMkLst>
        <pc:spChg chg="mod">
          <ac:chgData name="Reed Kiely" userId="768be38e-2fb5-40ce-925d-bd8e9d9e3c31" providerId="ADAL" clId="{1881E68B-680F-439B-83BE-4FA112C0C5B5}" dt="2023-03-16T13:29:42.194" v="2829"/>
          <ac:spMkLst>
            <pc:docMk/>
            <pc:sldMk cId="2074548924" sldId="2146845996"/>
            <ac:spMk id="10" creationId="{0C38B446-4C07-42BF-B42F-5E8AEE13A36B}"/>
          </ac:spMkLst>
        </pc:spChg>
      </pc:sldChg>
      <pc:sldChg chg="del ord">
        <pc:chgData name="Reed Kiely" userId="768be38e-2fb5-40ce-925d-bd8e9d9e3c31" providerId="ADAL" clId="{1881E68B-680F-439B-83BE-4FA112C0C5B5}" dt="2023-03-22T17:07:42.880" v="9358" actId="2696"/>
        <pc:sldMkLst>
          <pc:docMk/>
          <pc:sldMk cId="2780513675" sldId="2146845996"/>
        </pc:sldMkLst>
      </pc:sldChg>
      <pc:sldChg chg="addSp modSp mod">
        <pc:chgData name="Reed Kiely" userId="768be38e-2fb5-40ce-925d-bd8e9d9e3c31" providerId="ADAL" clId="{1881E68B-680F-439B-83BE-4FA112C0C5B5}" dt="2023-03-24T15:50:31.431" v="10659" actId="14100"/>
        <pc:sldMkLst>
          <pc:docMk/>
          <pc:sldMk cId="2151160923" sldId="2146845997"/>
        </pc:sldMkLst>
        <pc:spChg chg="mod">
          <ac:chgData name="Reed Kiely" userId="768be38e-2fb5-40ce-925d-bd8e9d9e3c31" providerId="ADAL" clId="{1881E68B-680F-439B-83BE-4FA112C0C5B5}" dt="2023-03-24T15:48:54.883" v="10548" actId="20577"/>
          <ac:spMkLst>
            <pc:docMk/>
            <pc:sldMk cId="2151160923" sldId="2146845997"/>
            <ac:spMk id="3" creationId="{78D15117-27D1-5745-54A3-EF89939996BB}"/>
          </ac:spMkLst>
        </pc:spChg>
        <pc:spChg chg="add mod">
          <ac:chgData name="Reed Kiely" userId="768be38e-2fb5-40ce-925d-bd8e9d9e3c31" providerId="ADAL" clId="{1881E68B-680F-439B-83BE-4FA112C0C5B5}" dt="2023-03-24T15:50:31.431" v="10659" actId="14100"/>
          <ac:spMkLst>
            <pc:docMk/>
            <pc:sldMk cId="2151160923" sldId="2146845997"/>
            <ac:spMk id="4" creationId="{4A005709-0EA3-9945-2FF7-29707619CE8E}"/>
          </ac:spMkLst>
        </pc:spChg>
        <pc:spChg chg="mod">
          <ac:chgData name="Reed Kiely" userId="768be38e-2fb5-40ce-925d-bd8e9d9e3c31" providerId="ADAL" clId="{1881E68B-680F-439B-83BE-4FA112C0C5B5}" dt="2023-03-24T15:50:29.260" v="10658" actId="1076"/>
          <ac:spMkLst>
            <pc:docMk/>
            <pc:sldMk cId="2151160923" sldId="2146845997"/>
            <ac:spMk id="89" creationId="{3D141D61-A465-7BE4-34CB-2487F5DE8FC5}"/>
          </ac:spMkLst>
        </pc:spChg>
      </pc:sldChg>
      <pc:sldChg chg="addSp modSp">
        <pc:chgData name="Reed Kiely" userId="768be38e-2fb5-40ce-925d-bd8e9d9e3c31" providerId="ADAL" clId="{1881E68B-680F-439B-83BE-4FA112C0C5B5}" dt="2023-03-27T13:25:26.573" v="12586"/>
        <pc:sldMkLst>
          <pc:docMk/>
          <pc:sldMk cId="305367130" sldId="2146845998"/>
        </pc:sldMkLst>
        <pc:spChg chg="add mod">
          <ac:chgData name="Reed Kiely" userId="768be38e-2fb5-40ce-925d-bd8e9d9e3c31" providerId="ADAL" clId="{1881E68B-680F-439B-83BE-4FA112C0C5B5}" dt="2023-03-27T13:25:26.573" v="12586"/>
          <ac:spMkLst>
            <pc:docMk/>
            <pc:sldMk cId="305367130" sldId="2146845998"/>
            <ac:spMk id="4" creationId="{9692A6AF-5E9F-10D3-2F1F-6F47A30BCAB2}"/>
          </ac:spMkLst>
        </pc:spChg>
      </pc:sldChg>
      <pc:sldChg chg="modSp mod">
        <pc:chgData name="Reed Kiely" userId="768be38e-2fb5-40ce-925d-bd8e9d9e3c31" providerId="ADAL" clId="{1881E68B-680F-439B-83BE-4FA112C0C5B5}" dt="2023-03-24T15:51:34.460" v="10680" actId="1038"/>
        <pc:sldMkLst>
          <pc:docMk/>
          <pc:sldMk cId="3496019864" sldId="2146845999"/>
        </pc:sldMkLst>
        <pc:spChg chg="mod">
          <ac:chgData name="Reed Kiely" userId="768be38e-2fb5-40ce-925d-bd8e9d9e3c31" providerId="ADAL" clId="{1881E68B-680F-439B-83BE-4FA112C0C5B5}" dt="2023-03-24T15:51:11.764" v="10664" actId="1038"/>
          <ac:spMkLst>
            <pc:docMk/>
            <pc:sldMk cId="3496019864" sldId="2146845999"/>
            <ac:spMk id="29" creationId="{1451120F-BD19-7ADA-EA17-D5E80E79C64D}"/>
          </ac:spMkLst>
        </pc:spChg>
        <pc:spChg chg="mod">
          <ac:chgData name="Reed Kiely" userId="768be38e-2fb5-40ce-925d-bd8e9d9e3c31" providerId="ADAL" clId="{1881E68B-680F-439B-83BE-4FA112C0C5B5}" dt="2023-03-24T15:51:34.460" v="10680" actId="1038"/>
          <ac:spMkLst>
            <pc:docMk/>
            <pc:sldMk cId="3496019864" sldId="2146845999"/>
            <ac:spMk id="35" creationId="{07B166AB-FE29-C49D-7163-4CA97A0B1D98}"/>
          </ac:spMkLst>
        </pc:spChg>
        <pc:spChg chg="mod">
          <ac:chgData name="Reed Kiely" userId="768be38e-2fb5-40ce-925d-bd8e9d9e3c31" providerId="ADAL" clId="{1881E68B-680F-439B-83BE-4FA112C0C5B5}" dt="2023-03-24T15:51:26.860" v="10673" actId="1038"/>
          <ac:spMkLst>
            <pc:docMk/>
            <pc:sldMk cId="3496019864" sldId="2146845999"/>
            <ac:spMk id="38" creationId="{073D2671-6E96-A8DA-453D-8954ABEAC13A}"/>
          </ac:spMkLst>
        </pc:spChg>
        <pc:spChg chg="mod">
          <ac:chgData name="Reed Kiely" userId="768be38e-2fb5-40ce-925d-bd8e9d9e3c31" providerId="ADAL" clId="{1881E68B-680F-439B-83BE-4FA112C0C5B5}" dt="2023-03-24T15:51:22.268" v="10668" actId="1037"/>
          <ac:spMkLst>
            <pc:docMk/>
            <pc:sldMk cId="3496019864" sldId="2146845999"/>
            <ac:spMk id="40" creationId="{0451D3D3-A75E-893E-EBD0-3C3152C28AE2}"/>
          </ac:spMkLst>
        </pc:spChg>
        <pc:spChg chg="mod">
          <ac:chgData name="Reed Kiely" userId="768be38e-2fb5-40ce-925d-bd8e9d9e3c31" providerId="ADAL" clId="{1881E68B-680F-439B-83BE-4FA112C0C5B5}" dt="2023-03-24T15:51:17.292" v="10666" actId="1038"/>
          <ac:spMkLst>
            <pc:docMk/>
            <pc:sldMk cId="3496019864" sldId="2146845999"/>
            <ac:spMk id="50" creationId="{D2431F62-EBFF-AA4F-3718-55ACCDC4C3B8}"/>
          </ac:spMkLst>
        </pc:spChg>
        <pc:picChg chg="mod">
          <ac:chgData name="Reed Kiely" userId="768be38e-2fb5-40ce-925d-bd8e9d9e3c31" providerId="ADAL" clId="{1881E68B-680F-439B-83BE-4FA112C0C5B5}" dt="2023-03-24T15:51:11.764" v="10664" actId="1038"/>
          <ac:picMkLst>
            <pc:docMk/>
            <pc:sldMk cId="3496019864" sldId="2146845999"/>
            <ac:picMk id="33" creationId="{F50CCF66-4BFC-5D7E-6170-1C0817F2BA4D}"/>
          </ac:picMkLst>
        </pc:picChg>
        <pc:picChg chg="mod">
          <ac:chgData name="Reed Kiely" userId="768be38e-2fb5-40ce-925d-bd8e9d9e3c31" providerId="ADAL" clId="{1881E68B-680F-439B-83BE-4FA112C0C5B5}" dt="2023-03-24T15:51:26.860" v="10673" actId="1038"/>
          <ac:picMkLst>
            <pc:docMk/>
            <pc:sldMk cId="3496019864" sldId="2146845999"/>
            <ac:picMk id="39" creationId="{02F164AA-DEE0-58B5-8CF6-3F57612EF258}"/>
          </ac:picMkLst>
        </pc:picChg>
        <pc:picChg chg="mod">
          <ac:chgData name="Reed Kiely" userId="768be38e-2fb5-40ce-925d-bd8e9d9e3c31" providerId="ADAL" clId="{1881E68B-680F-439B-83BE-4FA112C0C5B5}" dt="2023-03-24T15:51:17.292" v="10666" actId="1038"/>
          <ac:picMkLst>
            <pc:docMk/>
            <pc:sldMk cId="3496019864" sldId="2146845999"/>
            <ac:picMk id="51" creationId="{ABA6C7DA-7621-4BCD-1ADF-E81E4E1B666B}"/>
          </ac:picMkLst>
        </pc:picChg>
        <pc:picChg chg="mod">
          <ac:chgData name="Reed Kiely" userId="768be38e-2fb5-40ce-925d-bd8e9d9e3c31" providerId="ADAL" clId="{1881E68B-680F-439B-83BE-4FA112C0C5B5}" dt="2023-03-24T15:51:22.268" v="10668" actId="1037"/>
          <ac:picMkLst>
            <pc:docMk/>
            <pc:sldMk cId="3496019864" sldId="2146845999"/>
            <ac:picMk id="59" creationId="{39761B57-AD9D-BBD8-E6D1-B07D700B2CA4}"/>
          </ac:picMkLst>
        </pc:picChg>
        <pc:picChg chg="mod">
          <ac:chgData name="Reed Kiely" userId="768be38e-2fb5-40ce-925d-bd8e9d9e3c31" providerId="ADAL" clId="{1881E68B-680F-439B-83BE-4FA112C0C5B5}" dt="2023-03-24T15:51:34.460" v="10680" actId="1038"/>
          <ac:picMkLst>
            <pc:docMk/>
            <pc:sldMk cId="3496019864" sldId="2146845999"/>
            <ac:picMk id="61" creationId="{BED64993-0F9C-E2B1-6C3D-333B6B7215C2}"/>
          </ac:picMkLst>
        </pc:picChg>
      </pc:sldChg>
      <pc:sldChg chg="addSp delSp modSp mod addCm delCm modCm">
        <pc:chgData name="Reed Kiely" userId="768be38e-2fb5-40ce-925d-bd8e9d9e3c31" providerId="ADAL" clId="{1881E68B-680F-439B-83BE-4FA112C0C5B5}" dt="2023-03-24T17:13:17.433" v="11631" actId="1035"/>
        <pc:sldMkLst>
          <pc:docMk/>
          <pc:sldMk cId="2048231972" sldId="2146846001"/>
        </pc:sldMkLst>
        <pc:spChg chg="add del mod">
          <ac:chgData name="Reed Kiely" userId="768be38e-2fb5-40ce-925d-bd8e9d9e3c31" providerId="ADAL" clId="{1881E68B-680F-439B-83BE-4FA112C0C5B5}" dt="2023-03-22T18:40:10.638" v="9836" actId="478"/>
          <ac:spMkLst>
            <pc:docMk/>
            <pc:sldMk cId="2048231972" sldId="2146846001"/>
            <ac:spMk id="3" creationId="{3E494143-1876-039E-879D-A4E6B1EEDE71}"/>
          </ac:spMkLst>
        </pc:spChg>
        <pc:spChg chg="del">
          <ac:chgData name="Reed Kiely" userId="768be38e-2fb5-40ce-925d-bd8e9d9e3c31" providerId="ADAL" clId="{1881E68B-680F-439B-83BE-4FA112C0C5B5}" dt="2023-03-17T16:21:33.026" v="6343" actId="478"/>
          <ac:spMkLst>
            <pc:docMk/>
            <pc:sldMk cId="2048231972" sldId="2146846001"/>
            <ac:spMk id="3" creationId="{62C8E137-711C-0A55-6C58-4125CFB9D6A5}"/>
          </ac:spMkLst>
        </pc:spChg>
        <pc:spChg chg="add del mod">
          <ac:chgData name="Reed Kiely" userId="768be38e-2fb5-40ce-925d-bd8e9d9e3c31" providerId="ADAL" clId="{1881E68B-680F-439B-83BE-4FA112C0C5B5}" dt="2023-03-24T17:12:39.041" v="11597" actId="478"/>
          <ac:spMkLst>
            <pc:docMk/>
            <pc:sldMk cId="2048231972" sldId="2146846001"/>
            <ac:spMk id="3" creationId="{811CBA44-097B-E768-8DDB-4018B334E9E1}"/>
          </ac:spMkLst>
        </pc:spChg>
        <pc:spChg chg="mod">
          <ac:chgData name="Reed Kiely" userId="768be38e-2fb5-40ce-925d-bd8e9d9e3c31" providerId="ADAL" clId="{1881E68B-680F-439B-83BE-4FA112C0C5B5}" dt="2023-03-24T17:13:17.433" v="11631" actId="1035"/>
          <ac:spMkLst>
            <pc:docMk/>
            <pc:sldMk cId="2048231972" sldId="2146846001"/>
            <ac:spMk id="6" creationId="{31AC66B8-0DE7-D7F0-144E-0005D9B7A7A6}"/>
          </ac:spMkLst>
        </pc:spChg>
        <pc:spChg chg="mod">
          <ac:chgData name="Reed Kiely" userId="768be38e-2fb5-40ce-925d-bd8e9d9e3c31" providerId="ADAL" clId="{1881E68B-680F-439B-83BE-4FA112C0C5B5}" dt="2023-03-22T18:38:56.637" v="9806" actId="14100"/>
          <ac:spMkLst>
            <pc:docMk/>
            <pc:sldMk cId="2048231972" sldId="2146846001"/>
            <ac:spMk id="7" creationId="{EE744BAB-AB10-145F-455F-F0FA3309E421}"/>
          </ac:spMkLst>
        </pc:spChg>
        <pc:spChg chg="add mod">
          <ac:chgData name="Reed Kiely" userId="768be38e-2fb5-40ce-925d-bd8e9d9e3c31" providerId="ADAL" clId="{1881E68B-680F-439B-83BE-4FA112C0C5B5}" dt="2023-03-22T18:58:09.388" v="10009" actId="555"/>
          <ac:spMkLst>
            <pc:docMk/>
            <pc:sldMk cId="2048231972" sldId="2146846001"/>
            <ac:spMk id="8" creationId="{9E4B4189-15A1-45BA-F8DD-7E5418ED0171}"/>
          </ac:spMkLst>
        </pc:spChg>
        <pc:spChg chg="del">
          <ac:chgData name="Reed Kiely" userId="768be38e-2fb5-40ce-925d-bd8e9d9e3c31" providerId="ADAL" clId="{1881E68B-680F-439B-83BE-4FA112C0C5B5}" dt="2023-03-17T16:21:30.482" v="6341" actId="478"/>
          <ac:spMkLst>
            <pc:docMk/>
            <pc:sldMk cId="2048231972" sldId="2146846001"/>
            <ac:spMk id="8" creationId="{FAF0D0CA-D40A-155F-6EB6-F4A1F91DFD3E}"/>
          </ac:spMkLst>
        </pc:spChg>
        <pc:spChg chg="del mod">
          <ac:chgData name="Reed Kiely" userId="768be38e-2fb5-40ce-925d-bd8e9d9e3c31" providerId="ADAL" clId="{1881E68B-680F-439B-83BE-4FA112C0C5B5}" dt="2023-03-22T18:37:21.769" v="9772" actId="478"/>
          <ac:spMkLst>
            <pc:docMk/>
            <pc:sldMk cId="2048231972" sldId="2146846001"/>
            <ac:spMk id="10" creationId="{EA633049-B145-AD14-AB56-9CE4E4882051}"/>
          </ac:spMkLst>
        </pc:spChg>
        <pc:spChg chg="add mod">
          <ac:chgData name="Reed Kiely" userId="768be38e-2fb5-40ce-925d-bd8e9d9e3c31" providerId="ADAL" clId="{1881E68B-680F-439B-83BE-4FA112C0C5B5}" dt="2023-03-22T18:58:12.072" v="10010" actId="554"/>
          <ac:spMkLst>
            <pc:docMk/>
            <pc:sldMk cId="2048231972" sldId="2146846001"/>
            <ac:spMk id="11" creationId="{33833CBF-5EE1-B3A3-8BB3-68C41085EC4B}"/>
          </ac:spMkLst>
        </pc:spChg>
        <pc:spChg chg="add del mod">
          <ac:chgData name="Reed Kiely" userId="768be38e-2fb5-40ce-925d-bd8e9d9e3c31" providerId="ADAL" clId="{1881E68B-680F-439B-83BE-4FA112C0C5B5}" dt="2023-03-22T19:38:30.860" v="10091" actId="478"/>
          <ac:spMkLst>
            <pc:docMk/>
            <pc:sldMk cId="2048231972" sldId="2146846001"/>
            <ac:spMk id="12" creationId="{EF44086B-B14C-EE21-72A7-FA4B439E740E}"/>
          </ac:spMkLst>
        </pc:spChg>
        <pc:spChg chg="del mod">
          <ac:chgData name="Reed Kiely" userId="768be38e-2fb5-40ce-925d-bd8e9d9e3c31" providerId="ADAL" clId="{1881E68B-680F-439B-83BE-4FA112C0C5B5}" dt="2023-03-17T16:22:46.243" v="6402" actId="478"/>
          <ac:spMkLst>
            <pc:docMk/>
            <pc:sldMk cId="2048231972" sldId="2146846001"/>
            <ac:spMk id="13" creationId="{47113E91-B2C5-F41E-19D1-228E5606A837}"/>
          </ac:spMkLst>
        </pc:spChg>
        <pc:spChg chg="add del mod">
          <ac:chgData name="Reed Kiely" userId="768be38e-2fb5-40ce-925d-bd8e9d9e3c31" providerId="ADAL" clId="{1881E68B-680F-439B-83BE-4FA112C0C5B5}" dt="2023-03-17T16:23:13.796" v="6408" actId="478"/>
          <ac:spMkLst>
            <pc:docMk/>
            <pc:sldMk cId="2048231972" sldId="2146846001"/>
            <ac:spMk id="15" creationId="{1EB2EB17-A75E-0C1D-E5EA-4B1724C0E50C}"/>
          </ac:spMkLst>
        </pc:spChg>
        <pc:spChg chg="add mod">
          <ac:chgData name="Reed Kiely" userId="768be38e-2fb5-40ce-925d-bd8e9d9e3c31" providerId="ADAL" clId="{1881E68B-680F-439B-83BE-4FA112C0C5B5}" dt="2023-03-22T18:56:07.693" v="9992" actId="20577"/>
          <ac:spMkLst>
            <pc:docMk/>
            <pc:sldMk cId="2048231972" sldId="2146846001"/>
            <ac:spMk id="15" creationId="{51FD71B6-F34E-135A-04D7-A26409002827}"/>
          </ac:spMkLst>
        </pc:spChg>
        <pc:spChg chg="add mod">
          <ac:chgData name="Reed Kiely" userId="768be38e-2fb5-40ce-925d-bd8e9d9e3c31" providerId="ADAL" clId="{1881E68B-680F-439B-83BE-4FA112C0C5B5}" dt="2023-03-22T18:58:09.388" v="10009" actId="555"/>
          <ac:spMkLst>
            <pc:docMk/>
            <pc:sldMk cId="2048231972" sldId="2146846001"/>
            <ac:spMk id="17" creationId="{F38B1A54-72C8-2871-D4AD-A987B31F0004}"/>
          </ac:spMkLst>
        </pc:spChg>
        <pc:spChg chg="add mod">
          <ac:chgData name="Reed Kiely" userId="768be38e-2fb5-40ce-925d-bd8e9d9e3c31" providerId="ADAL" clId="{1881E68B-680F-439B-83BE-4FA112C0C5B5}" dt="2023-03-24T17:10:34.578" v="11561" actId="113"/>
          <ac:spMkLst>
            <pc:docMk/>
            <pc:sldMk cId="2048231972" sldId="2146846001"/>
            <ac:spMk id="19" creationId="{42F7F802-B6E5-5978-527A-8DE01062C003}"/>
          </ac:spMkLst>
        </pc:spChg>
        <pc:picChg chg="add mod">
          <ac:chgData name="Reed Kiely" userId="768be38e-2fb5-40ce-925d-bd8e9d9e3c31" providerId="ADAL" clId="{1881E68B-680F-439B-83BE-4FA112C0C5B5}" dt="2023-03-22T18:58:16.189" v="10012" actId="1035"/>
          <ac:picMkLst>
            <pc:docMk/>
            <pc:sldMk cId="2048231972" sldId="2146846001"/>
            <ac:picMk id="14" creationId="{27D29156-7287-F8DB-313E-3F5A41C4D164}"/>
          </ac:picMkLst>
        </pc:picChg>
        <pc:picChg chg="add mod ord modCrop">
          <ac:chgData name="Reed Kiely" userId="768be38e-2fb5-40ce-925d-bd8e9d9e3c31" providerId="ADAL" clId="{1881E68B-680F-439B-83BE-4FA112C0C5B5}" dt="2023-03-22T18:38:52.899" v="9805" actId="18131"/>
          <ac:picMkLst>
            <pc:docMk/>
            <pc:sldMk cId="2048231972" sldId="2146846001"/>
            <ac:picMk id="20" creationId="{F97C92B8-D8C9-5C46-4954-D0403BD32434}"/>
          </ac:picMkLst>
        </pc:picChg>
        <pc:picChg chg="add mod">
          <ac:chgData name="Reed Kiely" userId="768be38e-2fb5-40ce-925d-bd8e9d9e3c31" providerId="ADAL" clId="{1881E68B-680F-439B-83BE-4FA112C0C5B5}" dt="2023-03-22T18:58:16.189" v="10012" actId="1035"/>
          <ac:picMkLst>
            <pc:docMk/>
            <pc:sldMk cId="2048231972" sldId="2146846001"/>
            <ac:picMk id="23" creationId="{63BFB7EC-33C0-9D8E-1C2C-F599DDE84A3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1881E68B-680F-439B-83BE-4FA112C0C5B5}" dt="2023-03-22T18:37:21.772" v="9773" actId="2056"/>
              <pc2:cmMkLst xmlns:pc2="http://schemas.microsoft.com/office/powerpoint/2019/9/main/command">
                <pc:docMk/>
                <pc:sldMk cId="2048231972" sldId="2146846001"/>
                <pc2:cmMk id="{0E0BD6A1-2816-4638-9416-EB7ECF16AD0D}"/>
              </pc2:cmMkLst>
              <pc226:cmRplyChg chg="add">
                <pc226:chgData name="Reed Kiely" userId="768be38e-2fb5-40ce-925d-bd8e9d9e3c31" providerId="ADAL" clId="{1881E68B-680F-439B-83BE-4FA112C0C5B5}" dt="2023-03-22T18:37:15.401" v="9771"/>
                <pc2:cmRplyMkLst xmlns:pc2="http://schemas.microsoft.com/office/powerpoint/2019/9/main/command">
                  <pc:docMk/>
                  <pc:sldMk cId="2048231972" sldId="2146846001"/>
                  <pc2:cmMk id="{0E0BD6A1-2816-4638-9416-EB7ECF16AD0D}"/>
                  <pc2:cmRplyMk id="{235DCEB0-B3A1-4405-9B72-0A8B884BFC37}"/>
                </pc2:cmRplyMkLst>
              </pc226:cmRplyChg>
            </pc226:cmChg>
            <pc226:cmChg xmlns:pc226="http://schemas.microsoft.com/office/powerpoint/2022/06/main/command" chg="add">
              <pc226:chgData name="Reed Kiely" userId="768be38e-2fb5-40ce-925d-bd8e9d9e3c31" providerId="ADAL" clId="{1881E68B-680F-439B-83BE-4FA112C0C5B5}" dt="2023-03-22T18:36:44.281" v="9768"/>
              <pc2:cmMkLst xmlns:pc2="http://schemas.microsoft.com/office/powerpoint/2019/9/main/command">
                <pc:docMk/>
                <pc:sldMk cId="2048231972" sldId="2146846001"/>
                <pc2:cmMk id="{43E9EFC7-C161-4475-B6A9-8FD384F5E5A4}"/>
              </pc2:cmMkLst>
            </pc226:cmChg>
            <pc226:cmChg xmlns:pc226="http://schemas.microsoft.com/office/powerpoint/2022/06/main/command" chg="del mod">
              <pc226:chgData name="Reed Kiely" userId="768be38e-2fb5-40ce-925d-bd8e9d9e3c31" providerId="ADAL" clId="{1881E68B-680F-439B-83BE-4FA112C0C5B5}" dt="2023-03-17T16:23:21.692" v="6411"/>
              <pc2:cmMkLst xmlns:pc2="http://schemas.microsoft.com/office/powerpoint/2019/9/main/command">
                <pc:docMk/>
                <pc:sldMk cId="2048231972" sldId="2146846001"/>
                <pc2:cmMk id="{8CF38DEE-67D3-45F4-82BB-3217CF8CC6AA}"/>
              </pc2:cmMkLst>
            </pc226:cmChg>
          </p:ext>
        </pc:extLst>
      </pc:sldChg>
      <pc:sldChg chg="addSp delSp modSp mod">
        <pc:chgData name="Reed Kiely" userId="768be38e-2fb5-40ce-925d-bd8e9d9e3c31" providerId="ADAL" clId="{1881E68B-680F-439B-83BE-4FA112C0C5B5}" dt="2023-03-24T15:56:21.969" v="10761" actId="20577"/>
        <pc:sldMkLst>
          <pc:docMk/>
          <pc:sldMk cId="568629665" sldId="2146846002"/>
        </pc:sldMkLst>
        <pc:spChg chg="del mod">
          <ac:chgData name="Reed Kiely" userId="768be38e-2fb5-40ce-925d-bd8e9d9e3c31" providerId="ADAL" clId="{1881E68B-680F-439B-83BE-4FA112C0C5B5}" dt="2023-03-17T19:21:55.564" v="6777" actId="478"/>
          <ac:spMkLst>
            <pc:docMk/>
            <pc:sldMk cId="568629665" sldId="2146846002"/>
            <ac:spMk id="4" creationId="{1BF894CE-5EB9-4BB3-F6C7-477E37F6A6AA}"/>
          </ac:spMkLst>
        </pc:spChg>
        <pc:spChg chg="mod">
          <ac:chgData name="Reed Kiely" userId="768be38e-2fb5-40ce-925d-bd8e9d9e3c31" providerId="ADAL" clId="{1881E68B-680F-439B-83BE-4FA112C0C5B5}" dt="2023-03-24T15:56:21.969" v="10761" actId="20577"/>
          <ac:spMkLst>
            <pc:docMk/>
            <pc:sldMk cId="568629665" sldId="2146846002"/>
            <ac:spMk id="8" creationId="{ABAF1CF9-2326-3EEA-4767-85384C08B622}"/>
          </ac:spMkLst>
        </pc:spChg>
        <pc:spChg chg="mod">
          <ac:chgData name="Reed Kiely" userId="768be38e-2fb5-40ce-925d-bd8e9d9e3c31" providerId="ADAL" clId="{1881E68B-680F-439B-83BE-4FA112C0C5B5}" dt="2023-03-17T16:24:07.184" v="6426" actId="14100"/>
          <ac:spMkLst>
            <pc:docMk/>
            <pc:sldMk cId="568629665" sldId="2146846002"/>
            <ac:spMk id="10" creationId="{312B8BE9-959F-95D4-BE6C-8A5DB7EB78FE}"/>
          </ac:spMkLst>
        </pc:spChg>
        <pc:spChg chg="mod">
          <ac:chgData name="Reed Kiely" userId="768be38e-2fb5-40ce-925d-bd8e9d9e3c31" providerId="ADAL" clId="{1881E68B-680F-439B-83BE-4FA112C0C5B5}" dt="2023-03-17T16:24:20.951" v="6430" actId="555"/>
          <ac:spMkLst>
            <pc:docMk/>
            <pc:sldMk cId="568629665" sldId="2146846002"/>
            <ac:spMk id="14" creationId="{52C5F10C-3D15-0961-A829-BA97BFE51D9F}"/>
          </ac:spMkLst>
        </pc:spChg>
        <pc:spChg chg="add mod">
          <ac:chgData name="Reed Kiely" userId="768be38e-2fb5-40ce-925d-bd8e9d9e3c31" providerId="ADAL" clId="{1881E68B-680F-439B-83BE-4FA112C0C5B5}" dt="2023-03-17T16:24:20.951" v="6430" actId="555"/>
          <ac:spMkLst>
            <pc:docMk/>
            <pc:sldMk cId="568629665" sldId="2146846002"/>
            <ac:spMk id="15" creationId="{BA914951-ADF3-3CC0-58E1-EAE65602A98A}"/>
          </ac:spMkLst>
        </pc:spChg>
        <pc:spChg chg="add mod">
          <ac:chgData name="Reed Kiely" userId="768be38e-2fb5-40ce-925d-bd8e9d9e3c31" providerId="ADAL" clId="{1881E68B-680F-439B-83BE-4FA112C0C5B5}" dt="2023-03-17T16:24:20.951" v="6430" actId="555"/>
          <ac:spMkLst>
            <pc:docMk/>
            <pc:sldMk cId="568629665" sldId="2146846002"/>
            <ac:spMk id="16" creationId="{E09EBCC5-6E92-4ACE-F15A-F9A05C224603}"/>
          </ac:spMkLst>
        </pc:spChg>
        <pc:spChg chg="add mod">
          <ac:chgData name="Reed Kiely" userId="768be38e-2fb5-40ce-925d-bd8e9d9e3c31" providerId="ADAL" clId="{1881E68B-680F-439B-83BE-4FA112C0C5B5}" dt="2023-03-17T16:24:43.512" v="6439" actId="1037"/>
          <ac:spMkLst>
            <pc:docMk/>
            <pc:sldMk cId="568629665" sldId="2146846002"/>
            <ac:spMk id="17" creationId="{4085BE59-75A0-C1DE-C301-E54E65CFDCAE}"/>
          </ac:spMkLst>
        </pc:spChg>
        <pc:spChg chg="add mod">
          <ac:chgData name="Reed Kiely" userId="768be38e-2fb5-40ce-925d-bd8e9d9e3c31" providerId="ADAL" clId="{1881E68B-680F-439B-83BE-4FA112C0C5B5}" dt="2023-03-17T16:24:44.703" v="6440" actId="1037"/>
          <ac:spMkLst>
            <pc:docMk/>
            <pc:sldMk cId="568629665" sldId="2146846002"/>
            <ac:spMk id="18" creationId="{F1ACDA0A-C88E-9AD0-42EB-C784C5ACE6DA}"/>
          </ac:spMkLst>
        </pc:spChg>
        <pc:spChg chg="mod">
          <ac:chgData name="Reed Kiely" userId="768be38e-2fb5-40ce-925d-bd8e9d9e3c31" providerId="ADAL" clId="{1881E68B-680F-439B-83BE-4FA112C0C5B5}" dt="2023-03-17T19:21:56.912" v="6778" actId="113"/>
          <ac:spMkLst>
            <pc:docMk/>
            <pc:sldMk cId="568629665" sldId="2146846002"/>
            <ac:spMk id="20" creationId="{D759E826-2616-8529-D9EA-4C49B8931184}"/>
          </ac:spMkLst>
        </pc:spChg>
        <pc:spChg chg="mod">
          <ac:chgData name="Reed Kiely" userId="768be38e-2fb5-40ce-925d-bd8e9d9e3c31" providerId="ADAL" clId="{1881E68B-680F-439B-83BE-4FA112C0C5B5}" dt="2023-03-17T16:24:20.951" v="6430" actId="555"/>
          <ac:spMkLst>
            <pc:docMk/>
            <pc:sldMk cId="568629665" sldId="2146846002"/>
            <ac:spMk id="32" creationId="{79D6F0A7-3705-79F1-29B6-2658E0C0DD2B}"/>
          </ac:spMkLst>
        </pc:spChg>
        <pc:spChg chg="mod">
          <ac:chgData name="Reed Kiely" userId="768be38e-2fb5-40ce-925d-bd8e9d9e3c31" providerId="ADAL" clId="{1881E68B-680F-439B-83BE-4FA112C0C5B5}" dt="2023-03-17T16:24:20.951" v="6430" actId="555"/>
          <ac:spMkLst>
            <pc:docMk/>
            <pc:sldMk cId="568629665" sldId="2146846002"/>
            <ac:spMk id="38" creationId="{7FE8C847-68E4-E1A1-8F77-52F601AEE09B}"/>
          </ac:spMkLst>
        </pc:spChg>
        <pc:spChg chg="mod">
          <ac:chgData name="Reed Kiely" userId="768be38e-2fb5-40ce-925d-bd8e9d9e3c31" providerId="ADAL" clId="{1881E68B-680F-439B-83BE-4FA112C0C5B5}" dt="2023-03-17T19:22:02.407" v="6779" actId="14100"/>
          <ac:spMkLst>
            <pc:docMk/>
            <pc:sldMk cId="568629665" sldId="2146846002"/>
            <ac:spMk id="45" creationId="{E9A311DD-2D1D-009C-E132-2983D1DF2E7F}"/>
          </ac:spMkLst>
        </pc:spChg>
        <pc:spChg chg="mod">
          <ac:chgData name="Reed Kiely" userId="768be38e-2fb5-40ce-925d-bd8e9d9e3c31" providerId="ADAL" clId="{1881E68B-680F-439B-83BE-4FA112C0C5B5}" dt="2023-03-17T16:24:52.272" v="6444" actId="1076"/>
          <ac:spMkLst>
            <pc:docMk/>
            <pc:sldMk cId="568629665" sldId="2146846002"/>
            <ac:spMk id="50" creationId="{095908A9-AE93-ACFA-32B0-0715653A9235}"/>
          </ac:spMkLst>
        </pc:spChg>
        <pc:spChg chg="mod">
          <ac:chgData name="Reed Kiely" userId="768be38e-2fb5-40ce-925d-bd8e9d9e3c31" providerId="ADAL" clId="{1881E68B-680F-439B-83BE-4FA112C0C5B5}" dt="2023-03-17T19:22:07.622" v="6781" actId="1037"/>
          <ac:spMkLst>
            <pc:docMk/>
            <pc:sldMk cId="568629665" sldId="2146846002"/>
            <ac:spMk id="51" creationId="{7D0E3B8B-A97A-1B8C-1853-0DB9D1573260}"/>
          </ac:spMkLst>
        </pc:spChg>
        <pc:picChg chg="add del mod">
          <ac:chgData name="Reed Kiely" userId="768be38e-2fb5-40ce-925d-bd8e9d9e3c31" providerId="ADAL" clId="{1881E68B-680F-439B-83BE-4FA112C0C5B5}" dt="2023-03-17T16:24:33.146" v="6435" actId="478"/>
          <ac:picMkLst>
            <pc:docMk/>
            <pc:sldMk cId="568629665" sldId="2146846002"/>
            <ac:picMk id="12" creationId="{E02219AF-5B98-C488-1BF5-B4FB7C82A3F0}"/>
          </ac:picMkLst>
        </pc:picChg>
        <pc:picChg chg="add del mod">
          <ac:chgData name="Reed Kiely" userId="768be38e-2fb5-40ce-925d-bd8e9d9e3c31" providerId="ADAL" clId="{1881E68B-680F-439B-83BE-4FA112C0C5B5}" dt="2023-03-17T16:24:31.979" v="6434" actId="478"/>
          <ac:picMkLst>
            <pc:docMk/>
            <pc:sldMk cId="568629665" sldId="2146846002"/>
            <ac:picMk id="13" creationId="{0B2B2710-8BB8-16A1-ECE4-67B4B940E618}"/>
          </ac:picMkLst>
        </pc:picChg>
        <pc:picChg chg="mod">
          <ac:chgData name="Reed Kiely" userId="768be38e-2fb5-40ce-925d-bd8e9d9e3c31" providerId="ADAL" clId="{1881E68B-680F-439B-83BE-4FA112C0C5B5}" dt="2023-03-17T16:24:00.898" v="6425" actId="1076"/>
          <ac:picMkLst>
            <pc:docMk/>
            <pc:sldMk cId="568629665" sldId="2146846002"/>
            <ac:picMk id="31" creationId="{7B4DA71B-1FD9-3B86-E534-5D68AF567B41}"/>
          </ac:picMkLst>
        </pc:picChg>
        <pc:picChg chg="mod">
          <ac:chgData name="Reed Kiely" userId="768be38e-2fb5-40ce-925d-bd8e9d9e3c31" providerId="ADAL" clId="{1881E68B-680F-439B-83BE-4FA112C0C5B5}" dt="2023-03-17T16:24:00.898" v="6425" actId="1076"/>
          <ac:picMkLst>
            <pc:docMk/>
            <pc:sldMk cId="568629665" sldId="2146846002"/>
            <ac:picMk id="36" creationId="{8D8A9D51-243B-321B-D0D6-83232563268E}"/>
          </ac:picMkLst>
        </pc:picChg>
        <pc:picChg chg="mod">
          <ac:chgData name="Reed Kiely" userId="768be38e-2fb5-40ce-925d-bd8e9d9e3c31" providerId="ADAL" clId="{1881E68B-680F-439B-83BE-4FA112C0C5B5}" dt="2023-03-17T16:24:00.898" v="6425" actId="1076"/>
          <ac:picMkLst>
            <pc:docMk/>
            <pc:sldMk cId="568629665" sldId="2146846002"/>
            <ac:picMk id="40" creationId="{92881388-436D-C71C-50AE-4E364C186C25}"/>
          </ac:picMkLst>
        </pc:picChg>
        <pc:picChg chg="mod">
          <ac:chgData name="Reed Kiely" userId="768be38e-2fb5-40ce-925d-bd8e9d9e3c31" providerId="ADAL" clId="{1881E68B-680F-439B-83BE-4FA112C0C5B5}" dt="2023-03-17T19:22:07.622" v="6781" actId="1037"/>
          <ac:picMkLst>
            <pc:docMk/>
            <pc:sldMk cId="568629665" sldId="2146846002"/>
            <ac:picMk id="53" creationId="{AFE3DD8B-C9A5-95E5-F303-6BBB84A6E2DA}"/>
          </ac:picMkLst>
        </pc:picChg>
        <pc:picChg chg="mod">
          <ac:chgData name="Reed Kiely" userId="768be38e-2fb5-40ce-925d-bd8e9d9e3c31" providerId="ADAL" clId="{1881E68B-680F-439B-83BE-4FA112C0C5B5}" dt="2023-03-17T16:24:52.272" v="6444" actId="1076"/>
          <ac:picMkLst>
            <pc:docMk/>
            <pc:sldMk cId="568629665" sldId="2146846002"/>
            <ac:picMk id="55" creationId="{BC9C4F60-6DA0-8F88-7176-C8C0C0F14D79}"/>
          </ac:picMkLst>
        </pc:picChg>
      </pc:sldChg>
      <pc:sldChg chg="modSp mod">
        <pc:chgData name="Reed Kiely" userId="768be38e-2fb5-40ce-925d-bd8e9d9e3c31" providerId="ADAL" clId="{1881E68B-680F-439B-83BE-4FA112C0C5B5}" dt="2023-03-16T16:29:27.737" v="4455" actId="1076"/>
        <pc:sldMkLst>
          <pc:docMk/>
          <pc:sldMk cId="3096336656" sldId="2146846003"/>
        </pc:sldMkLst>
        <pc:spChg chg="mod">
          <ac:chgData name="Reed Kiely" userId="768be38e-2fb5-40ce-925d-bd8e9d9e3c31" providerId="ADAL" clId="{1881E68B-680F-439B-83BE-4FA112C0C5B5}" dt="2023-03-16T16:29:18.331" v="4451" actId="1076"/>
          <ac:spMkLst>
            <pc:docMk/>
            <pc:sldMk cId="3096336656" sldId="2146846003"/>
            <ac:spMk id="3" creationId="{66EA97B3-8EB8-6642-CD3B-6049D95A6327}"/>
          </ac:spMkLst>
        </pc:spChg>
        <pc:spChg chg="mod">
          <ac:chgData name="Reed Kiely" userId="768be38e-2fb5-40ce-925d-bd8e9d9e3c31" providerId="ADAL" clId="{1881E68B-680F-439B-83BE-4FA112C0C5B5}" dt="2023-03-16T16:29:27.737" v="4455" actId="1076"/>
          <ac:spMkLst>
            <pc:docMk/>
            <pc:sldMk cId="3096336656" sldId="2146846003"/>
            <ac:spMk id="11" creationId="{E12E06C5-CE95-867E-3789-B2DE1F4DF65A}"/>
          </ac:spMkLst>
        </pc:spChg>
      </pc:sldChg>
      <pc:sldChg chg="addSp delSp modSp mod addCm delCm modCm">
        <pc:chgData name="Reed Kiely" userId="768be38e-2fb5-40ce-925d-bd8e9d9e3c31" providerId="ADAL" clId="{1881E68B-680F-439B-83BE-4FA112C0C5B5}" dt="2023-03-24T17:25:30.464" v="11967" actId="20577"/>
        <pc:sldMkLst>
          <pc:docMk/>
          <pc:sldMk cId="3710694608" sldId="2146846004"/>
        </pc:sldMkLst>
        <pc:spChg chg="add del mod">
          <ac:chgData name="Reed Kiely" userId="768be38e-2fb5-40ce-925d-bd8e9d9e3c31" providerId="ADAL" clId="{1881E68B-680F-439B-83BE-4FA112C0C5B5}" dt="2023-03-24T17:17:10.836" v="11678" actId="478"/>
          <ac:spMkLst>
            <pc:docMk/>
            <pc:sldMk cId="3710694608" sldId="2146846004"/>
            <ac:spMk id="3" creationId="{398D442D-AFED-9D3D-519F-AB4D1217B6E6}"/>
          </ac:spMkLst>
        </pc:spChg>
        <pc:spChg chg="del">
          <ac:chgData name="Reed Kiely" userId="768be38e-2fb5-40ce-925d-bd8e9d9e3c31" providerId="ADAL" clId="{1881E68B-680F-439B-83BE-4FA112C0C5B5}" dt="2023-03-17T16:25:29.698" v="6459" actId="478"/>
          <ac:spMkLst>
            <pc:docMk/>
            <pc:sldMk cId="3710694608" sldId="2146846004"/>
            <ac:spMk id="3" creationId="{77A13274-1937-1BBC-FBAC-6D4F3977886D}"/>
          </ac:spMkLst>
        </pc:spChg>
        <pc:spChg chg="add del mod">
          <ac:chgData name="Reed Kiely" userId="768be38e-2fb5-40ce-925d-bd8e9d9e3c31" providerId="ADAL" clId="{1881E68B-680F-439B-83BE-4FA112C0C5B5}" dt="2023-03-22T19:41:43.053" v="10183" actId="478"/>
          <ac:spMkLst>
            <pc:docMk/>
            <pc:sldMk cId="3710694608" sldId="2146846004"/>
            <ac:spMk id="3" creationId="{92B561CF-4604-D8E2-3389-1D96C8698934}"/>
          </ac:spMkLst>
        </pc:spChg>
        <pc:spChg chg="del mod">
          <ac:chgData name="Reed Kiely" userId="768be38e-2fb5-40ce-925d-bd8e9d9e3c31" providerId="ADAL" clId="{1881E68B-680F-439B-83BE-4FA112C0C5B5}" dt="2023-03-24T17:13:53.825" v="11644" actId="478"/>
          <ac:spMkLst>
            <pc:docMk/>
            <pc:sldMk cId="3710694608" sldId="2146846004"/>
            <ac:spMk id="6" creationId="{31AC66B8-0DE7-D7F0-144E-0005D9B7A7A6}"/>
          </ac:spMkLst>
        </pc:spChg>
        <pc:spChg chg="del mod">
          <ac:chgData name="Reed Kiely" userId="768be38e-2fb5-40ce-925d-bd8e9d9e3c31" providerId="ADAL" clId="{1881E68B-680F-439B-83BE-4FA112C0C5B5}" dt="2023-03-17T16:25:26.866" v="6458" actId="478"/>
          <ac:spMkLst>
            <pc:docMk/>
            <pc:sldMk cId="3710694608" sldId="2146846004"/>
            <ac:spMk id="8" creationId="{902CD2ED-79C4-0839-D24F-2757ECFBE3D6}"/>
          </ac:spMkLst>
        </pc:spChg>
        <pc:spChg chg="add mod">
          <ac:chgData name="Reed Kiely" userId="768be38e-2fb5-40ce-925d-bd8e9d9e3c31" providerId="ADAL" clId="{1881E68B-680F-439B-83BE-4FA112C0C5B5}" dt="2023-03-24T17:14:52.801" v="11672" actId="1076"/>
          <ac:spMkLst>
            <pc:docMk/>
            <pc:sldMk cId="3710694608" sldId="2146846004"/>
            <ac:spMk id="8" creationId="{99301128-A4E9-793E-C9EA-59B6DDD868ED}"/>
          </ac:spMkLst>
        </pc:spChg>
        <pc:spChg chg="del mod">
          <ac:chgData name="Reed Kiely" userId="768be38e-2fb5-40ce-925d-bd8e9d9e3c31" providerId="ADAL" clId="{1881E68B-680F-439B-83BE-4FA112C0C5B5}" dt="2023-03-22T19:42:17.872" v="10214" actId="478"/>
          <ac:spMkLst>
            <pc:docMk/>
            <pc:sldMk cId="3710694608" sldId="2146846004"/>
            <ac:spMk id="10" creationId="{DDFAA65D-2D7D-4F04-FDC7-2F152C95DF6B}"/>
          </ac:spMkLst>
        </pc:spChg>
        <pc:spChg chg="del mod">
          <ac:chgData name="Reed Kiely" userId="768be38e-2fb5-40ce-925d-bd8e9d9e3c31" providerId="ADAL" clId="{1881E68B-680F-439B-83BE-4FA112C0C5B5}" dt="2023-03-22T19:42:17.872" v="10214" actId="478"/>
          <ac:spMkLst>
            <pc:docMk/>
            <pc:sldMk cId="3710694608" sldId="2146846004"/>
            <ac:spMk id="11" creationId="{E1C23C89-C6A4-D46E-6B5E-1A3A30EABEEF}"/>
          </ac:spMkLst>
        </pc:spChg>
        <pc:spChg chg="add mod">
          <ac:chgData name="Reed Kiely" userId="768be38e-2fb5-40ce-925d-bd8e9d9e3c31" providerId="ADAL" clId="{1881E68B-680F-439B-83BE-4FA112C0C5B5}" dt="2023-03-24T17:25:30.464" v="11967" actId="20577"/>
          <ac:spMkLst>
            <pc:docMk/>
            <pc:sldMk cId="3710694608" sldId="2146846004"/>
            <ac:spMk id="12" creationId="{D1B25BED-B12C-FEAE-3100-35520566DF39}"/>
          </ac:spMkLst>
        </pc:spChg>
        <pc:spChg chg="del mod">
          <ac:chgData name="Reed Kiely" userId="768be38e-2fb5-40ce-925d-bd8e9d9e3c31" providerId="ADAL" clId="{1881E68B-680F-439B-83BE-4FA112C0C5B5}" dt="2023-03-22T19:42:17.872" v="10214" actId="478"/>
          <ac:spMkLst>
            <pc:docMk/>
            <pc:sldMk cId="3710694608" sldId="2146846004"/>
            <ac:spMk id="12" creationId="{DE748C27-B55C-9648-8494-323BBBD57E45}"/>
          </ac:spMkLst>
        </pc:spChg>
        <pc:spChg chg="del mod">
          <ac:chgData name="Reed Kiely" userId="768be38e-2fb5-40ce-925d-bd8e9d9e3c31" providerId="ADAL" clId="{1881E68B-680F-439B-83BE-4FA112C0C5B5}" dt="2023-03-22T19:42:17.872" v="10214" actId="478"/>
          <ac:spMkLst>
            <pc:docMk/>
            <pc:sldMk cId="3710694608" sldId="2146846004"/>
            <ac:spMk id="13" creationId="{AB439FD2-7DCD-28C1-BEA1-CE7D991DDA57}"/>
          </ac:spMkLst>
        </pc:spChg>
        <pc:spChg chg="mod">
          <ac:chgData name="Reed Kiely" userId="768be38e-2fb5-40ce-925d-bd8e9d9e3c31" providerId="ADAL" clId="{1881E68B-680F-439B-83BE-4FA112C0C5B5}" dt="2023-03-24T17:14:55.591" v="11673" actId="1076"/>
          <ac:spMkLst>
            <pc:docMk/>
            <pc:sldMk cId="3710694608" sldId="2146846004"/>
            <ac:spMk id="14" creationId="{B9CB0319-9ABF-5050-F2B5-5D758AABFAAC}"/>
          </ac:spMkLst>
        </pc:spChg>
        <pc:spChg chg="mod">
          <ac:chgData name="Reed Kiely" userId="768be38e-2fb5-40ce-925d-bd8e9d9e3c31" providerId="ADAL" clId="{1881E68B-680F-439B-83BE-4FA112C0C5B5}" dt="2023-03-24T17:19:38.161" v="11737" actId="20577"/>
          <ac:spMkLst>
            <pc:docMk/>
            <pc:sldMk cId="3710694608" sldId="2146846004"/>
            <ac:spMk id="15" creationId="{7E449862-A44F-DE82-C9E8-9D5061B1984D}"/>
          </ac:spMkLst>
        </pc:spChg>
        <pc:spChg chg="del mod">
          <ac:chgData name="Reed Kiely" userId="768be38e-2fb5-40ce-925d-bd8e9d9e3c31" providerId="ADAL" clId="{1881E68B-680F-439B-83BE-4FA112C0C5B5}" dt="2023-03-22T18:57:41.093" v="9999" actId="478"/>
          <ac:spMkLst>
            <pc:docMk/>
            <pc:sldMk cId="3710694608" sldId="2146846004"/>
            <ac:spMk id="16" creationId="{B6A3B122-07DF-D720-EDEE-529605E2AB45}"/>
          </ac:spMkLst>
        </pc:spChg>
        <pc:spChg chg="del mod">
          <ac:chgData name="Reed Kiely" userId="768be38e-2fb5-40ce-925d-bd8e9d9e3c31" providerId="ADAL" clId="{1881E68B-680F-439B-83BE-4FA112C0C5B5}" dt="2023-03-22T18:57:20.542" v="9994" actId="478"/>
          <ac:spMkLst>
            <pc:docMk/>
            <pc:sldMk cId="3710694608" sldId="2146846004"/>
            <ac:spMk id="17" creationId="{1895DDB7-D412-C30F-A361-675DDAD3506A}"/>
          </ac:spMkLst>
        </pc:spChg>
        <pc:spChg chg="add mod">
          <ac:chgData name="Reed Kiely" userId="768be38e-2fb5-40ce-925d-bd8e9d9e3c31" providerId="ADAL" clId="{1881E68B-680F-439B-83BE-4FA112C0C5B5}" dt="2023-03-24T17:14:52.801" v="11672" actId="1076"/>
          <ac:spMkLst>
            <pc:docMk/>
            <pc:sldMk cId="3710694608" sldId="2146846004"/>
            <ac:spMk id="18" creationId="{C2224D0B-DD8A-9683-A249-86B49F49320E}"/>
          </ac:spMkLst>
        </pc:spChg>
        <pc:spChg chg="add del mod">
          <ac:chgData name="Reed Kiely" userId="768be38e-2fb5-40ce-925d-bd8e9d9e3c31" providerId="ADAL" clId="{1881E68B-680F-439B-83BE-4FA112C0C5B5}" dt="2023-03-24T17:17:13.146" v="11679" actId="478"/>
          <ac:spMkLst>
            <pc:docMk/>
            <pc:sldMk cId="3710694608" sldId="2146846004"/>
            <ac:spMk id="20" creationId="{FF0D19EC-B057-FF46-E625-846C17344067}"/>
          </ac:spMkLst>
        </pc:spChg>
        <pc:spChg chg="mod">
          <ac:chgData name="Reed Kiely" userId="768be38e-2fb5-40ce-925d-bd8e9d9e3c31" providerId="ADAL" clId="{1881E68B-680F-439B-83BE-4FA112C0C5B5}" dt="2023-03-22T19:35:02.643" v="10019" actId="14100"/>
          <ac:spMkLst>
            <pc:docMk/>
            <pc:sldMk cId="3710694608" sldId="2146846004"/>
            <ac:spMk id="21" creationId="{28536FD5-C95B-EBCC-3F2C-9969BF7D97CA}"/>
          </ac:spMkLst>
        </pc:spChg>
        <pc:spChg chg="add del mod">
          <ac:chgData name="Reed Kiely" userId="768be38e-2fb5-40ce-925d-bd8e9d9e3c31" providerId="ADAL" clId="{1881E68B-680F-439B-83BE-4FA112C0C5B5}" dt="2023-03-22T19:55:17.159" v="10308"/>
          <ac:spMkLst>
            <pc:docMk/>
            <pc:sldMk cId="3710694608" sldId="2146846004"/>
            <ac:spMk id="22" creationId="{70CB8229-1098-F292-F3F7-B21525D2253A}"/>
          </ac:spMkLst>
        </pc:spChg>
        <pc:picChg chg="add del mod">
          <ac:chgData name="Reed Kiely" userId="768be38e-2fb5-40ce-925d-bd8e9d9e3c31" providerId="ADAL" clId="{1881E68B-680F-439B-83BE-4FA112C0C5B5}" dt="2023-03-24T17:17:09.452" v="11676" actId="478"/>
          <ac:picMkLst>
            <pc:docMk/>
            <pc:sldMk cId="3710694608" sldId="2146846004"/>
            <ac:picMk id="11" creationId="{0A610639-2717-52A5-76DC-0A5858FA5D59}"/>
          </ac:picMkLst>
        </pc:picChg>
        <pc:picChg chg="add mod">
          <ac:chgData name="Reed Kiely" userId="768be38e-2fb5-40ce-925d-bd8e9d9e3c31" providerId="ADAL" clId="{1881E68B-680F-439B-83BE-4FA112C0C5B5}" dt="2023-03-24T17:14:55.591" v="11673" actId="1076"/>
          <ac:picMkLst>
            <pc:docMk/>
            <pc:sldMk cId="3710694608" sldId="2146846004"/>
            <ac:picMk id="24" creationId="{0248A3FA-3AB9-4A03-3ADD-440C807B455B}"/>
          </ac:picMkLst>
        </pc:picChg>
        <pc:picChg chg="add mod">
          <ac:chgData name="Reed Kiely" userId="768be38e-2fb5-40ce-925d-bd8e9d9e3c31" providerId="ADAL" clId="{1881E68B-680F-439B-83BE-4FA112C0C5B5}" dt="2023-03-24T17:14:52.801" v="11672" actId="1076"/>
          <ac:picMkLst>
            <pc:docMk/>
            <pc:sldMk cId="3710694608" sldId="2146846004"/>
            <ac:picMk id="29" creationId="{B25954A3-72D6-33AE-5D87-01F4B7DD4AF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1881E68B-680F-439B-83BE-4FA112C0C5B5}" dt="2023-03-24T17:17:09.455" v="11677" actId="2056"/>
              <pc2:cmMkLst xmlns:pc2="http://schemas.microsoft.com/office/powerpoint/2019/9/main/command">
                <pc:docMk/>
                <pc:sldMk cId="3710694608" sldId="2146846004"/>
                <pc2:cmMk id="{21B11705-2641-4836-86AF-7B1E60D6A7CA}"/>
              </pc2:cmMkLst>
            </pc226:cmChg>
            <pc226:cmChg xmlns:pc226="http://schemas.microsoft.com/office/powerpoint/2022/06/main/command" chg="mod">
              <pc226:chgData name="Reed Kiely" userId="768be38e-2fb5-40ce-925d-bd8e9d9e3c31" providerId="ADAL" clId="{1881E68B-680F-439B-83BE-4FA112C0C5B5}" dt="2023-03-17T16:25:29.699" v="6460" actId="2056"/>
              <pc2:cmMkLst xmlns:pc2="http://schemas.microsoft.com/office/powerpoint/2019/9/main/command">
                <pc:docMk/>
                <pc:sldMk cId="3710694608" sldId="2146846004"/>
                <pc2:cmMk id="{621A1A1C-F72A-43EF-9ADC-74B53EFFCC92}"/>
              </pc2:cmMkLst>
            </pc226:cmChg>
            <pc226:cmChg xmlns:pc226="http://schemas.microsoft.com/office/powerpoint/2022/06/main/command" chg="mod">
              <pc226:chgData name="Reed Kiely" userId="768be38e-2fb5-40ce-925d-bd8e9d9e3c31" providerId="ADAL" clId="{1881E68B-680F-439B-83BE-4FA112C0C5B5}" dt="2023-03-22T19:42:17.874" v="10215" actId="2056"/>
              <pc2:cmMkLst xmlns:pc2="http://schemas.microsoft.com/office/powerpoint/2019/9/main/command">
                <pc:docMk/>
                <pc:sldMk cId="3710694608" sldId="2146846004"/>
                <pc2:cmMk id="{56516C27-0BEA-4158-AE6C-CB5AA78AF98D}"/>
              </pc2:cmMkLst>
              <pc226:cmRplyChg chg="add">
                <pc226:chgData name="Reed Kiely" userId="768be38e-2fb5-40ce-925d-bd8e9d9e3c31" providerId="ADAL" clId="{1881E68B-680F-439B-83BE-4FA112C0C5B5}" dt="2023-03-17T16:26:11.492" v="6510"/>
                <pc2:cmRplyMkLst xmlns:pc2="http://schemas.microsoft.com/office/powerpoint/2019/9/main/command">
                  <pc:docMk/>
                  <pc:sldMk cId="3710694608" sldId="2146846004"/>
                  <pc2:cmMk id="{56516C27-0BEA-4158-AE6C-CB5AA78AF98D}"/>
                  <pc2:cmRplyMk id="{D6980C6B-2B0F-4562-B444-9E3DC007486D}"/>
                </pc2:cmRplyMkLst>
              </pc226:cmRplyChg>
            </pc226:cmChg>
            <pc226:cmChg xmlns:pc226="http://schemas.microsoft.com/office/powerpoint/2022/06/main/command" chg="add del">
              <pc226:chgData name="Reed Kiely" userId="768be38e-2fb5-40ce-925d-bd8e9d9e3c31" providerId="ADAL" clId="{1881E68B-680F-439B-83BE-4FA112C0C5B5}" dt="2023-03-22T18:57:39.376" v="9998"/>
              <pc2:cmMkLst xmlns:pc2="http://schemas.microsoft.com/office/powerpoint/2019/9/main/command">
                <pc:docMk/>
                <pc:sldMk cId="3710694608" sldId="2146846004"/>
                <pc2:cmMk id="{68F3F284-DEE1-4A55-ADA4-CF3FA65B2E8D}"/>
              </pc2:cmMkLst>
            </pc226:cmChg>
            <pc226:cmChg xmlns:pc226="http://schemas.microsoft.com/office/powerpoint/2022/06/main/command" chg="add mod">
              <pc226:chgData name="Reed Kiely" userId="768be38e-2fb5-40ce-925d-bd8e9d9e3c31" providerId="ADAL" clId="{1881E68B-680F-439B-83BE-4FA112C0C5B5}" dt="2023-03-22T18:57:41.095" v="10000" actId="2056"/>
              <pc2:cmMkLst xmlns:pc2="http://schemas.microsoft.com/office/powerpoint/2019/9/main/command">
                <pc:docMk/>
                <pc:sldMk cId="3710694608" sldId="2146846004"/>
                <pc2:cmMk id="{2BB97987-76F9-47E0-B237-71FF10D28A24}"/>
              </pc2:cmMkLst>
              <pc226:cmRplyChg chg="add">
                <pc226:chgData name="Reed Kiely" userId="768be38e-2fb5-40ce-925d-bd8e9d9e3c31" providerId="ADAL" clId="{1881E68B-680F-439B-83BE-4FA112C0C5B5}" dt="2023-03-22T18:57:38.074" v="9997"/>
                <pc2:cmRplyMkLst xmlns:pc2="http://schemas.microsoft.com/office/powerpoint/2019/9/main/command">
                  <pc:docMk/>
                  <pc:sldMk cId="3710694608" sldId="2146846004"/>
                  <pc2:cmMk id="{2BB97987-76F9-47E0-B237-71FF10D28A24}"/>
                  <pc2:cmRplyMk id="{940958E2-FCEF-498E-9384-75E095462702}"/>
                </pc2:cmRplyMkLst>
              </pc226:cmRplyChg>
            </pc226:cmChg>
          </p:ext>
        </pc:extLst>
      </pc:sldChg>
      <pc:sldChg chg="addSp delSp modSp mod ord addCm modCm">
        <pc:chgData name="Reed Kiely" userId="768be38e-2fb5-40ce-925d-bd8e9d9e3c31" providerId="ADAL" clId="{1881E68B-680F-439B-83BE-4FA112C0C5B5}" dt="2023-03-16T16:32:50.353" v="4457"/>
        <pc:sldMkLst>
          <pc:docMk/>
          <pc:sldMk cId="1553991261" sldId="2146846005"/>
        </pc:sldMkLst>
        <pc:spChg chg="add mod ord">
          <ac:chgData name="Reed Kiely" userId="768be38e-2fb5-40ce-925d-bd8e9d9e3c31" providerId="ADAL" clId="{1881E68B-680F-439B-83BE-4FA112C0C5B5}" dt="2023-03-16T16:27:13.928" v="4443" actId="20577"/>
          <ac:spMkLst>
            <pc:docMk/>
            <pc:sldMk cId="1553991261" sldId="2146846005"/>
            <ac:spMk id="3" creationId="{7339A287-3DDF-F627-9B92-CD3B2AA6F017}"/>
          </ac:spMkLst>
        </pc:spChg>
        <pc:spChg chg="del mod">
          <ac:chgData name="Reed Kiely" userId="768be38e-2fb5-40ce-925d-bd8e9d9e3c31" providerId="ADAL" clId="{1881E68B-680F-439B-83BE-4FA112C0C5B5}" dt="2023-03-16T16:32:44.895" v="4456" actId="478"/>
          <ac:spMkLst>
            <pc:docMk/>
            <pc:sldMk cId="1553991261" sldId="2146846005"/>
            <ac:spMk id="4" creationId="{1BF894CE-5EB9-4BB3-F6C7-477E37F6A6AA}"/>
          </ac:spMkLst>
        </pc:spChg>
        <pc:spChg chg="mod">
          <ac:chgData name="Reed Kiely" userId="768be38e-2fb5-40ce-925d-bd8e9d9e3c31" providerId="ADAL" clId="{1881E68B-680F-439B-83BE-4FA112C0C5B5}" dt="2023-03-07T22:29:45.065" v="748" actId="20577"/>
          <ac:spMkLst>
            <pc:docMk/>
            <pc:sldMk cId="1553991261" sldId="2146846005"/>
            <ac:spMk id="6" creationId="{31AC66B8-0DE7-D7F0-144E-0005D9B7A7A6}"/>
          </ac:spMkLst>
        </pc:spChg>
        <pc:spChg chg="mod">
          <ac:chgData name="Reed Kiely" userId="768be38e-2fb5-40ce-925d-bd8e9d9e3c31" providerId="ADAL" clId="{1881E68B-680F-439B-83BE-4FA112C0C5B5}" dt="2023-03-07T21:54:09.603" v="82" actId="34135"/>
          <ac:spMkLst>
            <pc:docMk/>
            <pc:sldMk cId="1553991261" sldId="2146846005"/>
            <ac:spMk id="7" creationId="{9978A006-3608-130E-D698-F22949D94718}"/>
          </ac:spMkLst>
        </pc:spChg>
        <pc:spChg chg="add mod">
          <ac:chgData name="Reed Kiely" userId="768be38e-2fb5-40ce-925d-bd8e9d9e3c31" providerId="ADAL" clId="{1881E68B-680F-439B-83BE-4FA112C0C5B5}" dt="2023-03-16T16:32:50.353" v="4457"/>
          <ac:spMkLst>
            <pc:docMk/>
            <pc:sldMk cId="1553991261" sldId="2146846005"/>
            <ac:spMk id="8" creationId="{60C0E528-A8D5-05E1-4AA8-2C77A6328D27}"/>
          </ac:spMkLst>
        </pc:spChg>
        <pc:spChg chg="del mod">
          <ac:chgData name="Reed Kiely" userId="768be38e-2fb5-40ce-925d-bd8e9d9e3c31" providerId="ADAL" clId="{1881E68B-680F-439B-83BE-4FA112C0C5B5}" dt="2023-03-07T21:03:45.004" v="66" actId="478"/>
          <ac:spMkLst>
            <pc:docMk/>
            <pc:sldMk cId="1553991261" sldId="2146846005"/>
            <ac:spMk id="8" creationId="{950E5E32-B922-1373-C42A-811483DFC0E6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10" creationId="{A2E44D5C-04F8-D631-23F0-E52AD13F1EFF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11" creationId="{0B14F8A4-31F6-6F9F-7987-E33FC3FE8627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12" creationId="{A186A916-3228-65C7-6F00-47879DD2E33F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14" creationId="{BB48523C-8BDC-6517-9543-93142F389EBA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16" creationId="{BC3505F3-7053-9EB1-DB2C-888F8ACBDBB0}"/>
          </ac:spMkLst>
        </pc:spChg>
        <pc:spChg chg="add del mod">
          <ac:chgData name="Reed Kiely" userId="768be38e-2fb5-40ce-925d-bd8e9d9e3c31" providerId="ADAL" clId="{1881E68B-680F-439B-83BE-4FA112C0C5B5}" dt="2023-03-15T13:55:06.530" v="2377" actId="478"/>
          <ac:spMkLst>
            <pc:docMk/>
            <pc:sldMk cId="1553991261" sldId="2146846005"/>
            <ac:spMk id="17" creationId="{D162DBFF-C3BC-937D-9FC4-FBB3FCB59CD3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18" creationId="{CCCB8955-9794-86CD-C9CD-C0BD7752FDBD}"/>
          </ac:spMkLst>
        </pc:spChg>
        <pc:spChg chg="add del mod">
          <ac:chgData name="Reed Kiely" userId="768be38e-2fb5-40ce-925d-bd8e9d9e3c31" providerId="ADAL" clId="{1881E68B-680F-439B-83BE-4FA112C0C5B5}" dt="2023-03-07T21:54:53.007" v="106" actId="478"/>
          <ac:spMkLst>
            <pc:docMk/>
            <pc:sldMk cId="1553991261" sldId="2146846005"/>
            <ac:spMk id="18" creationId="{D42CC340-2E9B-2D0B-E262-F347E221C8A4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19" creationId="{452431E9-129F-C219-5CB0-CA89EC87D245}"/>
          </ac:spMkLst>
        </pc:spChg>
        <pc:spChg chg="add del mod">
          <ac:chgData name="Reed Kiely" userId="768be38e-2fb5-40ce-925d-bd8e9d9e3c31" providerId="ADAL" clId="{1881E68B-680F-439B-83BE-4FA112C0C5B5}" dt="2023-03-07T21:54:53.007" v="106" actId="478"/>
          <ac:spMkLst>
            <pc:docMk/>
            <pc:sldMk cId="1553991261" sldId="2146846005"/>
            <ac:spMk id="19" creationId="{E013D87B-89E7-C693-4063-3F90348907F0}"/>
          </ac:spMkLst>
        </pc:spChg>
        <pc:spChg chg="add del mod">
          <ac:chgData name="Reed Kiely" userId="768be38e-2fb5-40ce-925d-bd8e9d9e3c31" providerId="ADAL" clId="{1881E68B-680F-439B-83BE-4FA112C0C5B5}" dt="2023-03-07T21:54:53.007" v="106" actId="478"/>
          <ac:spMkLst>
            <pc:docMk/>
            <pc:sldMk cId="1553991261" sldId="2146846005"/>
            <ac:spMk id="20" creationId="{429C7121-27C6-1F88-2CB3-BC3F8EF3F3B7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20" creationId="{C5CCF638-B5AA-A068-A9DB-1E1453A6D331}"/>
          </ac:spMkLst>
        </pc:spChg>
        <pc:spChg chg="add mod">
          <ac:chgData name="Reed Kiely" userId="768be38e-2fb5-40ce-925d-bd8e9d9e3c31" providerId="ADAL" clId="{1881E68B-680F-439B-83BE-4FA112C0C5B5}" dt="2023-03-07T22:30:11.609" v="784" actId="1035"/>
          <ac:spMkLst>
            <pc:docMk/>
            <pc:sldMk cId="1553991261" sldId="2146846005"/>
            <ac:spMk id="21" creationId="{F1A03E32-C459-C62A-56DC-271F62EB58CB}"/>
          </ac:spMkLst>
        </pc:spChg>
        <pc:spChg chg="add mod">
          <ac:chgData name="Reed Kiely" userId="768be38e-2fb5-40ce-925d-bd8e9d9e3c31" providerId="ADAL" clId="{1881E68B-680F-439B-83BE-4FA112C0C5B5}" dt="2023-03-07T22:30:11.609" v="784" actId="1035"/>
          <ac:spMkLst>
            <pc:docMk/>
            <pc:sldMk cId="1553991261" sldId="2146846005"/>
            <ac:spMk id="23" creationId="{6971058F-0023-ADCE-83CB-733C912B6208}"/>
          </ac:spMkLst>
        </pc:spChg>
        <pc:spChg chg="add mod">
          <ac:chgData name="Reed Kiely" userId="768be38e-2fb5-40ce-925d-bd8e9d9e3c31" providerId="ADAL" clId="{1881E68B-680F-439B-83BE-4FA112C0C5B5}" dt="2023-03-07T22:30:11.609" v="784" actId="1035"/>
          <ac:spMkLst>
            <pc:docMk/>
            <pc:sldMk cId="1553991261" sldId="2146846005"/>
            <ac:spMk id="24" creationId="{59AFC458-392A-E289-C2CB-902BC7AE67C2}"/>
          </ac:spMkLst>
        </pc:spChg>
        <pc:spChg chg="add mod">
          <ac:chgData name="Reed Kiely" userId="768be38e-2fb5-40ce-925d-bd8e9d9e3c31" providerId="ADAL" clId="{1881E68B-680F-439B-83BE-4FA112C0C5B5}" dt="2023-03-07T22:30:11.609" v="784" actId="1035"/>
          <ac:spMkLst>
            <pc:docMk/>
            <pc:sldMk cId="1553991261" sldId="2146846005"/>
            <ac:spMk id="25" creationId="{C2F8983F-DBE4-7FFF-8946-9140D5301182}"/>
          </ac:spMkLst>
        </pc:spChg>
        <pc:spChg chg="add mod">
          <ac:chgData name="Reed Kiely" userId="768be38e-2fb5-40ce-925d-bd8e9d9e3c31" providerId="ADAL" clId="{1881E68B-680F-439B-83BE-4FA112C0C5B5}" dt="2023-03-13T17:26:23.896" v="923" actId="1036"/>
          <ac:spMkLst>
            <pc:docMk/>
            <pc:sldMk cId="1553991261" sldId="2146846005"/>
            <ac:spMk id="26" creationId="{75C6952F-8689-C8B7-BA03-974537E35103}"/>
          </ac:spMkLst>
        </pc:spChg>
        <pc:spChg chg="add mod">
          <ac:chgData name="Reed Kiely" userId="768be38e-2fb5-40ce-925d-bd8e9d9e3c31" providerId="ADAL" clId="{1881E68B-680F-439B-83BE-4FA112C0C5B5}" dt="2023-03-13T17:26:23.896" v="923" actId="1036"/>
          <ac:spMkLst>
            <pc:docMk/>
            <pc:sldMk cId="1553991261" sldId="2146846005"/>
            <ac:spMk id="27" creationId="{5BDAE3FC-EE74-B6F8-1CD6-62324D92091D}"/>
          </ac:spMkLst>
        </pc:spChg>
        <pc:spChg chg="add mod">
          <ac:chgData name="Reed Kiely" userId="768be38e-2fb5-40ce-925d-bd8e9d9e3c31" providerId="ADAL" clId="{1881E68B-680F-439B-83BE-4FA112C0C5B5}" dt="2023-03-07T22:30:11.609" v="784" actId="1035"/>
          <ac:spMkLst>
            <pc:docMk/>
            <pc:sldMk cId="1553991261" sldId="2146846005"/>
            <ac:spMk id="28" creationId="{0ADA12C1-313E-0019-84AC-1D14CEDE7D91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29" creationId="{437354B5-3353-F4E3-FD25-6DBFB9256F1A}"/>
          </ac:spMkLst>
        </pc:spChg>
        <pc:spChg chg="add del mod">
          <ac:chgData name="Reed Kiely" userId="768be38e-2fb5-40ce-925d-bd8e9d9e3c31" providerId="ADAL" clId="{1881E68B-680F-439B-83BE-4FA112C0C5B5}" dt="2023-03-07T21:59:32.305" v="288" actId="478"/>
          <ac:spMkLst>
            <pc:docMk/>
            <pc:sldMk cId="1553991261" sldId="2146846005"/>
            <ac:spMk id="29" creationId="{70AA2508-B23D-D117-5307-E71AE0912ED8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30" creationId="{44E06D4F-53A2-F3A8-DD4E-E8F31230664A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31" creationId="{05333D48-9C64-92D9-7F51-8992237A6B97}"/>
          </ac:spMkLst>
        </pc:spChg>
        <pc:spChg chg="add del mod">
          <ac:chgData name="Reed Kiely" userId="768be38e-2fb5-40ce-925d-bd8e9d9e3c31" providerId="ADAL" clId="{1881E68B-680F-439B-83BE-4FA112C0C5B5}" dt="2023-03-07T22:25:45.428" v="675" actId="478"/>
          <ac:spMkLst>
            <pc:docMk/>
            <pc:sldMk cId="1553991261" sldId="2146846005"/>
            <ac:spMk id="31" creationId="{2A12B99A-C468-47E7-3A2A-68077D43C6F5}"/>
          </ac:spMkLst>
        </pc:spChg>
        <pc:spChg chg="add del mod">
          <ac:chgData name="Reed Kiely" userId="768be38e-2fb5-40ce-925d-bd8e9d9e3c31" providerId="ADAL" clId="{1881E68B-680F-439B-83BE-4FA112C0C5B5}" dt="2023-03-07T22:16:44.707" v="434"/>
          <ac:spMkLst>
            <pc:docMk/>
            <pc:sldMk cId="1553991261" sldId="2146846005"/>
            <ac:spMk id="32" creationId="{84BE3338-C700-11A7-6F2A-D0874A6B33A5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32" creationId="{8C98F326-3758-049E-A5D0-E7B7BA2C9F82}"/>
          </ac:spMkLst>
        </pc:spChg>
        <pc:spChg chg="add mod">
          <ac:chgData name="Reed Kiely" userId="768be38e-2fb5-40ce-925d-bd8e9d9e3c31" providerId="ADAL" clId="{1881E68B-680F-439B-83BE-4FA112C0C5B5}" dt="2023-03-07T22:30:11.609" v="784" actId="1035"/>
          <ac:spMkLst>
            <pc:docMk/>
            <pc:sldMk cId="1553991261" sldId="2146846005"/>
            <ac:spMk id="33" creationId="{8A10B282-8635-39E8-5211-A639A46E1FE7}"/>
          </ac:spMkLst>
        </pc:spChg>
        <pc:spChg chg="add mod">
          <ac:chgData name="Reed Kiely" userId="768be38e-2fb5-40ce-925d-bd8e9d9e3c31" providerId="ADAL" clId="{1881E68B-680F-439B-83BE-4FA112C0C5B5}" dt="2023-03-13T17:26:23.896" v="923" actId="1036"/>
          <ac:spMkLst>
            <pc:docMk/>
            <pc:sldMk cId="1553991261" sldId="2146846005"/>
            <ac:spMk id="35" creationId="{A21CF203-E25B-9A42-BB4A-50E2C7B31751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36" creationId="{C70DE0EC-EEAF-B53E-1578-DE8D978AC985}"/>
          </ac:spMkLst>
        </pc:spChg>
        <pc:spChg chg="add del mod">
          <ac:chgData name="Reed Kiely" userId="768be38e-2fb5-40ce-925d-bd8e9d9e3c31" providerId="ADAL" clId="{1881E68B-680F-439B-83BE-4FA112C0C5B5}" dt="2023-03-13T21:19:41.936" v="927"/>
          <ac:spMkLst>
            <pc:docMk/>
            <pc:sldMk cId="1553991261" sldId="2146846005"/>
            <ac:spMk id="37" creationId="{6274CA50-0B28-F6A6-254F-19A321951855}"/>
          </ac:spMkLst>
        </pc:spChg>
        <pc:spChg chg="add del mod">
          <ac:chgData name="Reed Kiely" userId="768be38e-2fb5-40ce-925d-bd8e9d9e3c31" providerId="ADAL" clId="{1881E68B-680F-439B-83BE-4FA112C0C5B5}" dt="2023-03-15T13:54:57.704" v="2374" actId="478"/>
          <ac:spMkLst>
            <pc:docMk/>
            <pc:sldMk cId="1553991261" sldId="2146846005"/>
            <ac:spMk id="40" creationId="{FF4899EC-B851-F06F-1420-B82555E917B0}"/>
          </ac:spMkLst>
        </pc:spChg>
        <pc:spChg chg="add mod">
          <ac:chgData name="Reed Kiely" userId="768be38e-2fb5-40ce-925d-bd8e9d9e3c31" providerId="ADAL" clId="{1881E68B-680F-439B-83BE-4FA112C0C5B5}" dt="2023-03-15T17:02:12.723" v="2694" actId="1076"/>
          <ac:spMkLst>
            <pc:docMk/>
            <pc:sldMk cId="1553991261" sldId="2146846005"/>
            <ac:spMk id="41" creationId="{9562A4C0-289F-F1DE-9643-B34911181431}"/>
          </ac:spMkLst>
        </pc:spChg>
        <pc:picChg chg="add del">
          <ac:chgData name="Reed Kiely" userId="768be38e-2fb5-40ce-925d-bd8e9d9e3c31" providerId="ADAL" clId="{1881E68B-680F-439B-83BE-4FA112C0C5B5}" dt="2023-03-13T21:19:41.029" v="925"/>
          <ac:picMkLst>
            <pc:docMk/>
            <pc:sldMk cId="1553991261" sldId="2146846005"/>
            <ac:picMk id="8" creationId="{5CC18D58-36AF-F246-0226-403E2C8012C0}"/>
          </ac:picMkLst>
        </pc:picChg>
        <pc:picChg chg="add del mod ord">
          <ac:chgData name="Reed Kiely" userId="768be38e-2fb5-40ce-925d-bd8e9d9e3c31" providerId="ADAL" clId="{1881E68B-680F-439B-83BE-4FA112C0C5B5}" dt="2023-03-07T22:29:07.120" v="730" actId="478"/>
          <ac:picMkLst>
            <pc:docMk/>
            <pc:sldMk cId="1553991261" sldId="2146846005"/>
            <ac:picMk id="11" creationId="{3BBD3A25-62C6-09B2-301A-39DCF777B662}"/>
          </ac:picMkLst>
        </pc:picChg>
        <pc:picChg chg="add del mod ord">
          <ac:chgData name="Reed Kiely" userId="768be38e-2fb5-40ce-925d-bd8e9d9e3c31" providerId="ADAL" clId="{1881E68B-680F-439B-83BE-4FA112C0C5B5}" dt="2023-03-15T13:55:38.850" v="2466" actId="478"/>
          <ac:picMkLst>
            <pc:docMk/>
            <pc:sldMk cId="1553991261" sldId="2146846005"/>
            <ac:picMk id="13" creationId="{8321390C-A138-3D0B-EE9F-9DFE32876A3B}"/>
          </ac:picMkLst>
        </pc:picChg>
        <pc:picChg chg="add del mod ord">
          <ac:chgData name="Reed Kiely" userId="768be38e-2fb5-40ce-925d-bd8e9d9e3c31" providerId="ADAL" clId="{1881E68B-680F-439B-83BE-4FA112C0C5B5}" dt="2023-03-15T13:55:38.850" v="2466" actId="478"/>
          <ac:picMkLst>
            <pc:docMk/>
            <pc:sldMk cId="1553991261" sldId="2146846005"/>
            <ac:picMk id="15" creationId="{5A8042B6-EC84-E501-A0C7-D8BD2972AC60}"/>
          </ac:picMkLst>
        </pc:picChg>
        <pc:picChg chg="add del">
          <ac:chgData name="Reed Kiely" userId="768be38e-2fb5-40ce-925d-bd8e9d9e3c31" providerId="ADAL" clId="{1881E68B-680F-439B-83BE-4FA112C0C5B5}" dt="2023-03-13T21:19:43.546" v="929"/>
          <ac:picMkLst>
            <pc:docMk/>
            <pc:sldMk cId="1553991261" sldId="2146846005"/>
            <ac:picMk id="38" creationId="{67904CA0-2B92-69DE-3438-E31855AA13B8}"/>
          </ac:picMkLst>
        </pc:picChg>
        <pc:picChg chg="add del">
          <ac:chgData name="Reed Kiely" userId="768be38e-2fb5-40ce-925d-bd8e9d9e3c31" providerId="ADAL" clId="{1881E68B-680F-439B-83BE-4FA112C0C5B5}" dt="2023-03-13T21:20:11.810" v="942" actId="478"/>
          <ac:picMkLst>
            <pc:docMk/>
            <pc:sldMk cId="1553991261" sldId="2146846005"/>
            <ac:picMk id="39" creationId="{5786BC8A-20A0-CFBC-3942-CD47BF33EBBE}"/>
          </ac:picMkLst>
        </pc:picChg>
        <pc:cxnChg chg="add del">
          <ac:chgData name="Reed Kiely" userId="768be38e-2fb5-40ce-925d-bd8e9d9e3c31" providerId="ADAL" clId="{1881E68B-680F-439B-83BE-4FA112C0C5B5}" dt="2023-03-07T22:20:13.842" v="531" actId="478"/>
          <ac:cxnSpMkLst>
            <pc:docMk/>
            <pc:sldMk cId="1553991261" sldId="2146846005"/>
            <ac:cxnSpMk id="37" creationId="{EABAB949-33FE-D0B1-2DE7-6A4EA5AFF176}"/>
          </ac:cxnSpMkLst>
        </pc:cxnChg>
        <pc:cxnChg chg="add del mod">
          <ac:chgData name="Reed Kiely" userId="768be38e-2fb5-40ce-925d-bd8e9d9e3c31" providerId="ADAL" clId="{1881E68B-680F-439B-83BE-4FA112C0C5B5}" dt="2023-03-07T22:22:28.665" v="578" actId="478"/>
          <ac:cxnSpMkLst>
            <pc:docMk/>
            <pc:sldMk cId="1553991261" sldId="2146846005"/>
            <ac:cxnSpMk id="39" creationId="{F1D65AA8-9977-F5D3-9E99-10E8F3233F9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1881E68B-680F-439B-83BE-4FA112C0C5B5}" dt="2023-03-07T21:03:45.024" v="67" actId="2056"/>
              <pc2:cmMkLst xmlns:pc2="http://schemas.microsoft.com/office/powerpoint/2019/9/main/command">
                <pc:docMk/>
                <pc:sldMk cId="1553991261" sldId="2146846005"/>
                <pc2:cmMk id="{52F3B6C2-4050-4387-8F04-6A6C99DA3931}"/>
              </pc2:cmMkLst>
            </pc226:cmChg>
            <pc226:cmChg xmlns:pc226="http://schemas.microsoft.com/office/powerpoint/2022/06/main/command" chg="add mod">
              <pc226:chgData name="Reed Kiely" userId="768be38e-2fb5-40ce-925d-bd8e9d9e3c31" providerId="ADAL" clId="{1881E68B-680F-439B-83BE-4FA112C0C5B5}" dt="2023-03-16T16:27:21.893" v="4444"/>
              <pc2:cmMkLst xmlns:pc2="http://schemas.microsoft.com/office/powerpoint/2019/9/main/command">
                <pc:docMk/>
                <pc:sldMk cId="1553991261" sldId="2146846005"/>
                <pc2:cmMk id="{8C3525E9-F250-4912-8184-31D5C5B5E192}"/>
              </pc2:cmMkLst>
            </pc226:cmChg>
          </p:ext>
        </pc:extLst>
      </pc:sldChg>
      <pc:sldChg chg="del">
        <pc:chgData name="Reed Kiely" userId="768be38e-2fb5-40ce-925d-bd8e9d9e3c31" providerId="ADAL" clId="{1881E68B-680F-439B-83BE-4FA112C0C5B5}" dt="2023-03-22T17:07:42.880" v="9358" actId="2696"/>
        <pc:sldMkLst>
          <pc:docMk/>
          <pc:sldMk cId="1922074002" sldId="2146846005"/>
        </pc:sldMkLst>
      </pc:sldChg>
      <pc:sldChg chg="modSp mod">
        <pc:chgData name="Reed Kiely" userId="768be38e-2fb5-40ce-925d-bd8e9d9e3c31" providerId="ADAL" clId="{1881E68B-680F-439B-83BE-4FA112C0C5B5}" dt="2023-03-22T19:40:54.352" v="10172" actId="1036"/>
        <pc:sldMkLst>
          <pc:docMk/>
          <pc:sldMk cId="1533087476" sldId="2146846006"/>
        </pc:sldMkLst>
        <pc:spChg chg="mod">
          <ac:chgData name="Reed Kiely" userId="768be38e-2fb5-40ce-925d-bd8e9d9e3c31" providerId="ADAL" clId="{1881E68B-680F-439B-83BE-4FA112C0C5B5}" dt="2023-03-22T19:40:54.352" v="10172" actId="1036"/>
          <ac:spMkLst>
            <pc:docMk/>
            <pc:sldMk cId="1533087476" sldId="2146846006"/>
            <ac:spMk id="6" creationId="{31AC66B8-0DE7-D7F0-144E-0005D9B7A7A6}"/>
          </ac:spMkLst>
        </pc:spChg>
      </pc:sldChg>
      <pc:sldChg chg="addSp delSp modSp del mod ord">
        <pc:chgData name="Reed Kiely" userId="768be38e-2fb5-40ce-925d-bd8e9d9e3c31" providerId="ADAL" clId="{1881E68B-680F-439B-83BE-4FA112C0C5B5}" dt="2023-03-16T15:25:07.474" v="3953" actId="2696"/>
        <pc:sldMkLst>
          <pc:docMk/>
          <pc:sldMk cId="3262760456" sldId="2146846007"/>
        </pc:sldMkLst>
        <pc:spChg chg="mod">
          <ac:chgData name="Reed Kiely" userId="768be38e-2fb5-40ce-925d-bd8e9d9e3c31" providerId="ADAL" clId="{1881E68B-680F-439B-83BE-4FA112C0C5B5}" dt="2023-03-14T21:04:40.331" v="1097" actId="1076"/>
          <ac:spMkLst>
            <pc:docMk/>
            <pc:sldMk cId="3262760456" sldId="2146846007"/>
            <ac:spMk id="3" creationId="{8CD5E9C6-957C-9288-5135-1D003226DF0E}"/>
          </ac:spMkLst>
        </pc:spChg>
        <pc:spChg chg="mod">
          <ac:chgData name="Reed Kiely" userId="768be38e-2fb5-40ce-925d-bd8e9d9e3c31" providerId="ADAL" clId="{1881E68B-680F-439B-83BE-4FA112C0C5B5}" dt="2023-03-14T21:18:30.310" v="1264" actId="34135"/>
          <ac:spMkLst>
            <pc:docMk/>
            <pc:sldMk cId="3262760456" sldId="2146846007"/>
            <ac:spMk id="7" creationId="{507A49F6-259B-2547-6DDE-3FBE1E027F46}"/>
          </ac:spMkLst>
        </pc:spChg>
        <pc:spChg chg="mod">
          <ac:chgData name="Reed Kiely" userId="768be38e-2fb5-40ce-925d-bd8e9d9e3c31" providerId="ADAL" clId="{1881E68B-680F-439B-83BE-4FA112C0C5B5}" dt="2023-03-14T21:18:40.470" v="1271" actId="20577"/>
          <ac:spMkLst>
            <pc:docMk/>
            <pc:sldMk cId="3262760456" sldId="2146846007"/>
            <ac:spMk id="8" creationId="{C668DCDF-798E-678B-8C05-832A84D2C8E0}"/>
          </ac:spMkLst>
        </pc:spChg>
        <pc:spChg chg="mod">
          <ac:chgData name="Reed Kiely" userId="768be38e-2fb5-40ce-925d-bd8e9d9e3c31" providerId="ADAL" clId="{1881E68B-680F-439B-83BE-4FA112C0C5B5}" dt="2023-03-14T21:04:29.008" v="1093" actId="1076"/>
          <ac:spMkLst>
            <pc:docMk/>
            <pc:sldMk cId="3262760456" sldId="2146846007"/>
            <ac:spMk id="9" creationId="{1E957BC7-FFD0-73CE-08EA-C2A979729B8D}"/>
          </ac:spMkLst>
        </pc:spChg>
        <pc:spChg chg="mod">
          <ac:chgData name="Reed Kiely" userId="768be38e-2fb5-40ce-925d-bd8e9d9e3c31" providerId="ADAL" clId="{1881E68B-680F-439B-83BE-4FA112C0C5B5}" dt="2023-03-14T21:18:42.248" v="1273" actId="20577"/>
          <ac:spMkLst>
            <pc:docMk/>
            <pc:sldMk cId="3262760456" sldId="2146846007"/>
            <ac:spMk id="10" creationId="{50C24C5A-7884-A5A0-A000-DEDA78A983CD}"/>
          </ac:spMkLst>
        </pc:spChg>
        <pc:spChg chg="add mod">
          <ac:chgData name="Reed Kiely" userId="768be38e-2fb5-40ce-925d-bd8e9d9e3c31" providerId="ADAL" clId="{1881E68B-680F-439B-83BE-4FA112C0C5B5}" dt="2023-03-16T13:33:20.833" v="2844" actId="1076"/>
          <ac:spMkLst>
            <pc:docMk/>
            <pc:sldMk cId="3262760456" sldId="2146846007"/>
            <ac:spMk id="11" creationId="{8F1571D0-E5FA-F1DA-9E0F-51D5B00250B1}"/>
          </ac:spMkLst>
        </pc:spChg>
        <pc:spChg chg="add del mod">
          <ac:chgData name="Reed Kiely" userId="768be38e-2fb5-40ce-925d-bd8e9d9e3c31" providerId="ADAL" clId="{1881E68B-680F-439B-83BE-4FA112C0C5B5}" dt="2023-03-14T21:18:47.111" v="1275"/>
          <ac:spMkLst>
            <pc:docMk/>
            <pc:sldMk cId="3262760456" sldId="2146846007"/>
            <ac:spMk id="11" creationId="{C99B5387-03EA-56EE-401F-08C623F76A9E}"/>
          </ac:spMkLst>
        </pc:spChg>
        <pc:spChg chg="add mod">
          <ac:chgData name="Reed Kiely" userId="768be38e-2fb5-40ce-925d-bd8e9d9e3c31" providerId="ADAL" clId="{1881E68B-680F-439B-83BE-4FA112C0C5B5}" dt="2023-03-14T21:19:15.902" v="1316" actId="113"/>
          <ac:spMkLst>
            <pc:docMk/>
            <pc:sldMk cId="3262760456" sldId="2146846007"/>
            <ac:spMk id="12" creationId="{692547B2-5FA5-159C-801C-4AC4AA39FE88}"/>
          </ac:spMkLst>
        </pc:spChg>
        <pc:spChg chg="add del mod">
          <ac:chgData name="Reed Kiely" userId="768be38e-2fb5-40ce-925d-bd8e9d9e3c31" providerId="ADAL" clId="{1881E68B-680F-439B-83BE-4FA112C0C5B5}" dt="2023-03-14T21:19:14.983" v="1315"/>
          <ac:spMkLst>
            <pc:docMk/>
            <pc:sldMk cId="3262760456" sldId="2146846007"/>
            <ac:spMk id="13" creationId="{23DE61BF-B974-2E65-692C-15A7785B4B68}"/>
          </ac:spMkLst>
        </pc:spChg>
        <pc:spChg chg="add del mod">
          <ac:chgData name="Reed Kiely" userId="768be38e-2fb5-40ce-925d-bd8e9d9e3c31" providerId="ADAL" clId="{1881E68B-680F-439B-83BE-4FA112C0C5B5}" dt="2023-03-16T14:35:42.226" v="3770" actId="478"/>
          <ac:spMkLst>
            <pc:docMk/>
            <pc:sldMk cId="3262760456" sldId="2146846007"/>
            <ac:spMk id="15" creationId="{1875CD6D-BBF3-E5B6-D999-E0934163BB26}"/>
          </ac:spMkLst>
        </pc:spChg>
        <pc:picChg chg="mod">
          <ac:chgData name="Reed Kiely" userId="768be38e-2fb5-40ce-925d-bd8e9d9e3c31" providerId="ADAL" clId="{1881E68B-680F-439B-83BE-4FA112C0C5B5}" dt="2023-03-16T15:16:57.474" v="3854" actId="1076"/>
          <ac:picMkLst>
            <pc:docMk/>
            <pc:sldMk cId="3262760456" sldId="2146846007"/>
            <ac:picMk id="13" creationId="{ADA1C3DA-6345-CC7C-EF5F-4035CA10862F}"/>
          </ac:picMkLst>
        </pc:picChg>
        <pc:picChg chg="add del mod">
          <ac:chgData name="Reed Kiely" userId="768be38e-2fb5-40ce-925d-bd8e9d9e3c31" providerId="ADAL" clId="{1881E68B-680F-439B-83BE-4FA112C0C5B5}" dt="2023-03-16T14:35:32.651" v="3766" actId="478"/>
          <ac:picMkLst>
            <pc:docMk/>
            <pc:sldMk cId="3262760456" sldId="2146846007"/>
            <ac:picMk id="14" creationId="{2B7BCA05-B0B3-1C23-371F-A8611237C2EF}"/>
          </ac:picMkLst>
        </pc:picChg>
      </pc:sldChg>
      <pc:sldChg chg="delSp modSp add del mod ord">
        <pc:chgData name="Reed Kiely" userId="768be38e-2fb5-40ce-925d-bd8e9d9e3c31" providerId="ADAL" clId="{1881E68B-680F-439B-83BE-4FA112C0C5B5}" dt="2023-03-22T17:07:42.880" v="9358" actId="2696"/>
        <pc:sldMkLst>
          <pc:docMk/>
          <pc:sldMk cId="3584097236" sldId="2146846007"/>
        </pc:sldMkLst>
        <pc:spChg chg="del">
          <ac:chgData name="Reed Kiely" userId="768be38e-2fb5-40ce-925d-bd8e9d9e3c31" providerId="ADAL" clId="{1881E68B-680F-439B-83BE-4FA112C0C5B5}" dt="2023-03-16T15:25:19.386" v="3959" actId="478"/>
          <ac:spMkLst>
            <pc:docMk/>
            <pc:sldMk cId="3584097236" sldId="2146846007"/>
            <ac:spMk id="11" creationId="{8F1571D0-E5FA-F1DA-9E0F-51D5B00250B1}"/>
          </ac:spMkLst>
        </pc:spChg>
        <pc:picChg chg="mod">
          <ac:chgData name="Reed Kiely" userId="768be38e-2fb5-40ce-925d-bd8e9d9e3c31" providerId="ADAL" clId="{1881E68B-680F-439B-83BE-4FA112C0C5B5}" dt="2023-03-16T15:25:16.573" v="3958" actId="208"/>
          <ac:picMkLst>
            <pc:docMk/>
            <pc:sldMk cId="3584097236" sldId="2146846007"/>
            <ac:picMk id="13" creationId="{ADA1C3DA-6345-CC7C-EF5F-4035CA10862F}"/>
          </ac:picMkLst>
        </pc:picChg>
      </pc:sldChg>
      <pc:sldChg chg="addSp delSp modSp mod modCm">
        <pc:chgData name="Reed Kiely" userId="768be38e-2fb5-40ce-925d-bd8e9d9e3c31" providerId="ADAL" clId="{1881E68B-680F-439B-83BE-4FA112C0C5B5}" dt="2023-04-06T15:43:31.709" v="12721" actId="12788"/>
        <pc:sldMkLst>
          <pc:docMk/>
          <pc:sldMk cId="587773890" sldId="2146846008"/>
        </pc:sldMkLst>
        <pc:spChg chg="del mod">
          <ac:chgData name="Reed Kiely" userId="768be38e-2fb5-40ce-925d-bd8e9d9e3c31" providerId="ADAL" clId="{1881E68B-680F-439B-83BE-4FA112C0C5B5}" dt="2023-03-17T19:23:42.509" v="6800" actId="478"/>
          <ac:spMkLst>
            <pc:docMk/>
            <pc:sldMk cId="587773890" sldId="2146846008"/>
            <ac:spMk id="4" creationId="{1BF894CE-5EB9-4BB3-F6C7-477E37F6A6AA}"/>
          </ac:spMkLst>
        </pc:spChg>
        <pc:spChg chg="mod">
          <ac:chgData name="Reed Kiely" userId="768be38e-2fb5-40ce-925d-bd8e9d9e3c31" providerId="ADAL" clId="{1881E68B-680F-439B-83BE-4FA112C0C5B5}" dt="2023-04-06T15:41:33.188" v="12664" actId="20577"/>
          <ac:spMkLst>
            <pc:docMk/>
            <pc:sldMk cId="587773890" sldId="2146846008"/>
            <ac:spMk id="6" creationId="{31AC66B8-0DE7-D7F0-144E-0005D9B7A7A6}"/>
          </ac:spMkLst>
        </pc:spChg>
        <pc:spChg chg="mod">
          <ac:chgData name="Reed Kiely" userId="768be38e-2fb5-40ce-925d-bd8e9d9e3c31" providerId="ADAL" clId="{1881E68B-680F-439B-83BE-4FA112C0C5B5}" dt="2023-04-06T15:43:31.709" v="12721" actId="12788"/>
          <ac:spMkLst>
            <pc:docMk/>
            <pc:sldMk cId="587773890" sldId="2146846008"/>
            <ac:spMk id="7" creationId="{3C925278-F29B-CF52-DE7A-1797CC4FBD7A}"/>
          </ac:spMkLst>
        </pc:spChg>
        <pc:spChg chg="add del mod">
          <ac:chgData name="Reed Kiely" userId="768be38e-2fb5-40ce-925d-bd8e9d9e3c31" providerId="ADAL" clId="{1881E68B-680F-439B-83BE-4FA112C0C5B5}" dt="2023-04-06T15:41:15.516" v="12640" actId="478"/>
          <ac:spMkLst>
            <pc:docMk/>
            <pc:sldMk cId="587773890" sldId="2146846008"/>
            <ac:spMk id="8" creationId="{5547FC64-7775-0B19-E5CE-D4F6497C2782}"/>
          </ac:spMkLst>
        </pc:spChg>
        <pc:spChg chg="del">
          <ac:chgData name="Reed Kiely" userId="768be38e-2fb5-40ce-925d-bd8e9d9e3c31" providerId="ADAL" clId="{1881E68B-680F-439B-83BE-4FA112C0C5B5}" dt="2023-03-17T16:28:43.650" v="6570" actId="478"/>
          <ac:spMkLst>
            <pc:docMk/>
            <pc:sldMk cId="587773890" sldId="2146846008"/>
            <ac:spMk id="8" creationId="{62C59D97-3DA2-2AE4-43E7-6B230B5943E8}"/>
          </ac:spMkLst>
        </pc:spChg>
        <pc:spChg chg="mod">
          <ac:chgData name="Reed Kiely" userId="768be38e-2fb5-40ce-925d-bd8e9d9e3c31" providerId="ADAL" clId="{1881E68B-680F-439B-83BE-4FA112C0C5B5}" dt="2023-04-06T15:43:31.709" v="12721" actId="12788"/>
          <ac:spMkLst>
            <pc:docMk/>
            <pc:sldMk cId="587773890" sldId="2146846008"/>
            <ac:spMk id="10" creationId="{06E3B435-7326-3067-5002-DCC16AC31F33}"/>
          </ac:spMkLst>
        </pc:spChg>
        <pc:spChg chg="del">
          <ac:chgData name="Reed Kiely" userId="768be38e-2fb5-40ce-925d-bd8e9d9e3c31" providerId="ADAL" clId="{1881E68B-680F-439B-83BE-4FA112C0C5B5}" dt="2023-03-17T16:28:31.035" v="6565" actId="478"/>
          <ac:spMkLst>
            <pc:docMk/>
            <pc:sldMk cId="587773890" sldId="2146846008"/>
            <ac:spMk id="11" creationId="{34DAFB51-6627-0538-F020-701A5B945845}"/>
          </ac:spMkLst>
        </pc:spChg>
        <pc:spChg chg="add del mod">
          <ac:chgData name="Reed Kiely" userId="768be38e-2fb5-40ce-925d-bd8e9d9e3c31" providerId="ADAL" clId="{1881E68B-680F-439B-83BE-4FA112C0C5B5}" dt="2023-04-06T15:41:30.116" v="12661" actId="478"/>
          <ac:spMkLst>
            <pc:docMk/>
            <pc:sldMk cId="587773890" sldId="2146846008"/>
            <ac:spMk id="12" creationId="{0CD888C3-825F-371F-778B-FA938F45551E}"/>
          </ac:spMkLst>
        </pc:spChg>
        <pc:spChg chg="mod ord">
          <ac:chgData name="Reed Kiely" userId="768be38e-2fb5-40ce-925d-bd8e9d9e3c31" providerId="ADAL" clId="{1881E68B-680F-439B-83BE-4FA112C0C5B5}" dt="2023-03-20T20:13:35.532" v="8254" actId="166"/>
          <ac:spMkLst>
            <pc:docMk/>
            <pc:sldMk cId="587773890" sldId="2146846008"/>
            <ac:spMk id="13" creationId="{B1C079C5-4039-E95F-61FE-7CA17B146335}"/>
          </ac:spMkLst>
        </pc:spChg>
        <pc:spChg chg="add del mod">
          <ac:chgData name="Reed Kiely" userId="768be38e-2fb5-40ce-925d-bd8e9d9e3c31" providerId="ADAL" clId="{1881E68B-680F-439B-83BE-4FA112C0C5B5}" dt="2023-04-06T15:41:44.726" v="12669" actId="22"/>
          <ac:spMkLst>
            <pc:docMk/>
            <pc:sldMk cId="587773890" sldId="2146846008"/>
            <ac:spMk id="13" creationId="{E8F0A0EF-0C2A-B0EA-5E1E-B2FE6B368887}"/>
          </ac:spMkLst>
        </pc:spChg>
        <pc:spChg chg="del mod">
          <ac:chgData name="Reed Kiely" userId="768be38e-2fb5-40ce-925d-bd8e9d9e3c31" providerId="ADAL" clId="{1881E68B-680F-439B-83BE-4FA112C0C5B5}" dt="2023-03-17T16:28:43.650" v="6570" actId="478"/>
          <ac:spMkLst>
            <pc:docMk/>
            <pc:sldMk cId="587773890" sldId="2146846008"/>
            <ac:spMk id="14" creationId="{7B0E0CCF-8DCA-B22B-1B21-B898CB7C59D1}"/>
          </ac:spMkLst>
        </pc:spChg>
        <pc:spChg chg="add del mod">
          <ac:chgData name="Reed Kiely" userId="768be38e-2fb5-40ce-925d-bd8e9d9e3c31" providerId="ADAL" clId="{1881E68B-680F-439B-83BE-4FA112C0C5B5}" dt="2023-04-06T15:41:47.533" v="12672"/>
          <ac:spMkLst>
            <pc:docMk/>
            <pc:sldMk cId="587773890" sldId="2146846008"/>
            <ac:spMk id="14" creationId="{B1E00C32-D2B1-F5F8-AB0E-C341AA2AFDF8}"/>
          </ac:spMkLst>
        </pc:spChg>
        <pc:spChg chg="add mod">
          <ac:chgData name="Reed Kiely" userId="768be38e-2fb5-40ce-925d-bd8e9d9e3c31" providerId="ADAL" clId="{1881E68B-680F-439B-83BE-4FA112C0C5B5}" dt="2023-04-06T15:43:31.709" v="12721" actId="12788"/>
          <ac:spMkLst>
            <pc:docMk/>
            <pc:sldMk cId="587773890" sldId="2146846008"/>
            <ac:spMk id="15" creationId="{8A068D2A-FC90-C2F2-6F6E-1FFF781B2C13}"/>
          </ac:spMkLst>
        </pc:spChg>
        <pc:spChg chg="mod">
          <ac:chgData name="Reed Kiely" userId="768be38e-2fb5-40ce-925d-bd8e9d9e3c31" providerId="ADAL" clId="{1881E68B-680F-439B-83BE-4FA112C0C5B5}" dt="2023-03-17T16:28:29.975" v="6564" actId="1076"/>
          <ac:spMkLst>
            <pc:docMk/>
            <pc:sldMk cId="587773890" sldId="2146846008"/>
            <ac:spMk id="15" creationId="{99DD8617-A934-1301-DF07-C6E6F02063BD}"/>
          </ac:spMkLst>
        </pc:spChg>
        <pc:spChg chg="add del mod">
          <ac:chgData name="Reed Kiely" userId="768be38e-2fb5-40ce-925d-bd8e9d9e3c31" providerId="ADAL" clId="{1881E68B-680F-439B-83BE-4FA112C0C5B5}" dt="2023-03-21T17:02:37.159" v="8934" actId="478"/>
          <ac:spMkLst>
            <pc:docMk/>
            <pc:sldMk cId="587773890" sldId="2146846008"/>
            <ac:spMk id="16" creationId="{2A41D635-47CD-5D48-371F-89350E904E84}"/>
          </ac:spMkLst>
        </pc:spChg>
        <pc:spChg chg="del mod">
          <ac:chgData name="Reed Kiely" userId="768be38e-2fb5-40ce-925d-bd8e9d9e3c31" providerId="ADAL" clId="{1881E68B-680F-439B-83BE-4FA112C0C5B5}" dt="2023-03-17T19:23:42.509" v="6800" actId="478"/>
          <ac:spMkLst>
            <pc:docMk/>
            <pc:sldMk cId="587773890" sldId="2146846008"/>
            <ac:spMk id="18" creationId="{B92EEFCD-EC41-4DC3-48B9-04B8B4E249C0}"/>
          </ac:spMkLst>
        </pc:spChg>
        <pc:spChg chg="add mod">
          <ac:chgData name="Reed Kiely" userId="768be38e-2fb5-40ce-925d-bd8e9d9e3c31" providerId="ADAL" clId="{1881E68B-680F-439B-83BE-4FA112C0C5B5}" dt="2023-03-17T19:23:29.089" v="6797" actId="404"/>
          <ac:spMkLst>
            <pc:docMk/>
            <pc:sldMk cId="587773890" sldId="2146846008"/>
            <ac:spMk id="20" creationId="{95D6557B-FB24-4767-3D8E-FFCC78D31218}"/>
          </ac:spMkLst>
        </pc:spChg>
        <pc:spChg chg="add mod">
          <ac:chgData name="Reed Kiely" userId="768be38e-2fb5-40ce-925d-bd8e9d9e3c31" providerId="ADAL" clId="{1881E68B-680F-439B-83BE-4FA112C0C5B5}" dt="2023-03-17T19:23:33.828" v="6799" actId="20577"/>
          <ac:spMkLst>
            <pc:docMk/>
            <pc:sldMk cId="587773890" sldId="2146846008"/>
            <ac:spMk id="25" creationId="{81990D0E-F97C-ADBA-6A09-E088EDAF76B7}"/>
          </ac:spMkLst>
        </pc:spChg>
        <pc:spChg chg="del mod">
          <ac:chgData name="Reed Kiely" userId="768be38e-2fb5-40ce-925d-bd8e9d9e3c31" providerId="ADAL" clId="{1881E68B-680F-439B-83BE-4FA112C0C5B5}" dt="2023-04-06T15:41:55.595" v="12677" actId="478"/>
          <ac:spMkLst>
            <pc:docMk/>
            <pc:sldMk cId="587773890" sldId="2146846008"/>
            <ac:spMk id="30" creationId="{CF587F2E-F034-06E6-D213-E5E689A30939}"/>
          </ac:spMkLst>
        </pc:spChg>
        <pc:grpChg chg="del mod">
          <ac:chgData name="Reed Kiely" userId="768be38e-2fb5-40ce-925d-bd8e9d9e3c31" providerId="ADAL" clId="{1881E68B-680F-439B-83BE-4FA112C0C5B5}" dt="2023-04-06T15:43:03.796" v="12712" actId="478"/>
          <ac:grpSpMkLst>
            <pc:docMk/>
            <pc:sldMk cId="587773890" sldId="2146846008"/>
            <ac:grpSpMk id="29" creationId="{78A627DE-E1D0-D207-990B-6E4545919236}"/>
          </ac:grpSpMkLst>
        </pc:grpChg>
        <pc:picChg chg="mod">
          <ac:chgData name="Reed Kiely" userId="768be38e-2fb5-40ce-925d-bd8e9d9e3c31" providerId="ADAL" clId="{1881E68B-680F-439B-83BE-4FA112C0C5B5}" dt="2023-03-17T16:28:49.884" v="6574" actId="1076"/>
          <ac:picMkLst>
            <pc:docMk/>
            <pc:sldMk cId="587773890" sldId="2146846008"/>
            <ac:picMk id="3" creationId="{8F015E85-8C35-4468-CE04-CF24A802D55B}"/>
          </ac:picMkLst>
        </pc:picChg>
        <pc:picChg chg="del mod">
          <ac:chgData name="Reed Kiely" userId="768be38e-2fb5-40ce-925d-bd8e9d9e3c31" providerId="ADAL" clId="{1881E68B-680F-439B-83BE-4FA112C0C5B5}" dt="2023-04-06T15:41:30.116" v="12661" actId="478"/>
          <ac:picMkLst>
            <pc:docMk/>
            <pc:sldMk cId="587773890" sldId="2146846008"/>
            <ac:picMk id="21" creationId="{49493E54-C76B-9DEF-F4C0-EBB5DA18742E}"/>
          </ac:picMkLst>
        </pc:picChg>
        <pc:picChg chg="mod modCrop">
          <ac:chgData name="Reed Kiely" userId="768be38e-2fb5-40ce-925d-bd8e9d9e3c31" providerId="ADAL" clId="{1881E68B-680F-439B-83BE-4FA112C0C5B5}" dt="2023-04-06T15:43:23.091" v="12719" actId="732"/>
          <ac:picMkLst>
            <pc:docMk/>
            <pc:sldMk cId="587773890" sldId="2146846008"/>
            <ac:picMk id="28" creationId="{CD8EA88C-B6D7-8DD3-BAFE-178A1CDEB331}"/>
          </ac:picMkLst>
        </pc:picChg>
        <pc:cxnChg chg="del mod">
          <ac:chgData name="Reed Kiely" userId="768be38e-2fb5-40ce-925d-bd8e9d9e3c31" providerId="ADAL" clId="{1881E68B-680F-439B-83BE-4FA112C0C5B5}" dt="2023-03-17T19:23:42.509" v="6800" actId="478"/>
          <ac:cxnSpMkLst>
            <pc:docMk/>
            <pc:sldMk cId="587773890" sldId="2146846008"/>
            <ac:cxnSpMk id="17" creationId="{8182368A-ECFE-C01B-102E-176322A78406}"/>
          </ac:cxnSpMkLst>
        </pc:cxnChg>
        <pc:cxnChg chg="add mod">
          <ac:chgData name="Reed Kiely" userId="768be38e-2fb5-40ce-925d-bd8e9d9e3c31" providerId="ADAL" clId="{1881E68B-680F-439B-83BE-4FA112C0C5B5}" dt="2023-03-17T19:23:23.060" v="6790"/>
          <ac:cxnSpMkLst>
            <pc:docMk/>
            <pc:sldMk cId="587773890" sldId="2146846008"/>
            <ac:cxnSpMk id="23" creationId="{D83BD774-B486-FC1C-B6EC-733D5AC121B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881E68B-680F-439B-83BE-4FA112C0C5B5}" dt="2023-03-17T19:23:42.510" v="6801" actId="2056"/>
              <pc2:cmMkLst xmlns:pc2="http://schemas.microsoft.com/office/powerpoint/2019/9/main/command">
                <pc:docMk/>
                <pc:sldMk cId="587773890" sldId="2146846008"/>
                <pc2:cmMk id="{A69D44FD-A343-4A0D-908A-BD3409E361AA}"/>
              </pc2:cmMkLst>
            </pc226:cmChg>
          </p:ext>
        </pc:extLst>
      </pc:sldChg>
      <pc:sldChg chg="modSp mod">
        <pc:chgData name="Reed Kiely" userId="768be38e-2fb5-40ce-925d-bd8e9d9e3c31" providerId="ADAL" clId="{1881E68B-680F-439B-83BE-4FA112C0C5B5}" dt="2023-03-15T20:09:36.462" v="2785" actId="1076"/>
        <pc:sldMkLst>
          <pc:docMk/>
          <pc:sldMk cId="3064579282" sldId="2146846010"/>
        </pc:sldMkLst>
        <pc:spChg chg="mod">
          <ac:chgData name="Reed Kiely" userId="768be38e-2fb5-40ce-925d-bd8e9d9e3c31" providerId="ADAL" clId="{1881E68B-680F-439B-83BE-4FA112C0C5B5}" dt="2023-03-15T20:09:36.462" v="2785" actId="1076"/>
          <ac:spMkLst>
            <pc:docMk/>
            <pc:sldMk cId="3064579282" sldId="2146846010"/>
            <ac:spMk id="3" creationId="{97733397-CA25-A815-A229-3BA786C691D1}"/>
          </ac:spMkLst>
        </pc:spChg>
      </pc:sldChg>
      <pc:sldChg chg="del">
        <pc:chgData name="Reed Kiely" userId="768be38e-2fb5-40ce-925d-bd8e9d9e3c31" providerId="ADAL" clId="{1881E68B-680F-439B-83BE-4FA112C0C5B5}" dt="2023-03-22T17:07:42.880" v="9358" actId="2696"/>
        <pc:sldMkLst>
          <pc:docMk/>
          <pc:sldMk cId="3597289126" sldId="2146846010"/>
        </pc:sldMkLst>
      </pc:sldChg>
      <pc:sldChg chg="addSp delSp modSp mod addCm delCm modCm">
        <pc:chgData name="Reed Kiely" userId="768be38e-2fb5-40ce-925d-bd8e9d9e3c31" providerId="ADAL" clId="{1881E68B-680F-439B-83BE-4FA112C0C5B5}" dt="2023-03-17T19:24:14.397" v="6815" actId="20577"/>
        <pc:sldMkLst>
          <pc:docMk/>
          <pc:sldMk cId="1811932297" sldId="2146846011"/>
        </pc:sldMkLst>
        <pc:spChg chg="mod">
          <ac:chgData name="Reed Kiely" userId="768be38e-2fb5-40ce-925d-bd8e9d9e3c31" providerId="ADAL" clId="{1881E68B-680F-439B-83BE-4FA112C0C5B5}" dt="2023-03-17T19:18:10.817" v="6676" actId="1038"/>
          <ac:spMkLst>
            <pc:docMk/>
            <pc:sldMk cId="1811932297" sldId="2146846011"/>
            <ac:spMk id="3" creationId="{72227ADD-8371-CB40-2453-2A1D8A0A3DDF}"/>
          </ac:spMkLst>
        </pc:spChg>
        <pc:spChg chg="mod">
          <ac:chgData name="Reed Kiely" userId="768be38e-2fb5-40ce-925d-bd8e9d9e3c31" providerId="ADAL" clId="{1881E68B-680F-439B-83BE-4FA112C0C5B5}" dt="2023-03-16T13:42:29.351" v="3082" actId="14100"/>
          <ac:spMkLst>
            <pc:docMk/>
            <pc:sldMk cId="1811932297" sldId="2146846011"/>
            <ac:spMk id="6" creationId="{31AC66B8-0DE7-D7F0-144E-0005D9B7A7A6}"/>
          </ac:spMkLst>
        </pc:spChg>
        <pc:spChg chg="mod">
          <ac:chgData name="Reed Kiely" userId="768be38e-2fb5-40ce-925d-bd8e9d9e3c31" providerId="ADAL" clId="{1881E68B-680F-439B-83BE-4FA112C0C5B5}" dt="2023-03-16T13:42:41.503" v="3089" actId="14100"/>
          <ac:spMkLst>
            <pc:docMk/>
            <pc:sldMk cId="1811932297" sldId="2146846011"/>
            <ac:spMk id="7" creationId="{604273FC-D65F-C340-C4E9-7D0091506646}"/>
          </ac:spMkLst>
        </pc:spChg>
        <pc:spChg chg="del mod">
          <ac:chgData name="Reed Kiely" userId="768be38e-2fb5-40ce-925d-bd8e9d9e3c31" providerId="ADAL" clId="{1881E68B-680F-439B-83BE-4FA112C0C5B5}" dt="2023-03-15T13:56:49.931" v="2489" actId="478"/>
          <ac:spMkLst>
            <pc:docMk/>
            <pc:sldMk cId="1811932297" sldId="2146846011"/>
            <ac:spMk id="8" creationId="{05A85D6F-D544-7B1F-C533-F4235BC11AAB}"/>
          </ac:spMkLst>
        </pc:spChg>
        <pc:spChg chg="add del mod">
          <ac:chgData name="Reed Kiely" userId="768be38e-2fb5-40ce-925d-bd8e9d9e3c31" providerId="ADAL" clId="{1881E68B-680F-439B-83BE-4FA112C0C5B5}" dt="2023-03-16T13:38:28.104" v="2979" actId="478"/>
          <ac:spMkLst>
            <pc:docMk/>
            <pc:sldMk cId="1811932297" sldId="2146846011"/>
            <ac:spMk id="8" creationId="{21D9A9EC-446B-A144-D274-BE3DEC87542A}"/>
          </ac:spMkLst>
        </pc:spChg>
        <pc:spChg chg="del mod">
          <ac:chgData name="Reed Kiely" userId="768be38e-2fb5-40ce-925d-bd8e9d9e3c31" providerId="ADAL" clId="{1881E68B-680F-439B-83BE-4FA112C0C5B5}" dt="2023-03-17T16:34:16.028" v="6651" actId="478"/>
          <ac:spMkLst>
            <pc:docMk/>
            <pc:sldMk cId="1811932297" sldId="2146846011"/>
            <ac:spMk id="8" creationId="{687692C4-C9B5-4E79-BB66-22114392745F}"/>
          </ac:spMkLst>
        </pc:spChg>
        <pc:spChg chg="add del mod">
          <ac:chgData name="Reed Kiely" userId="768be38e-2fb5-40ce-925d-bd8e9d9e3c31" providerId="ADAL" clId="{1881E68B-680F-439B-83BE-4FA112C0C5B5}" dt="2023-03-14T21:19:39.600" v="1319" actId="478"/>
          <ac:spMkLst>
            <pc:docMk/>
            <pc:sldMk cId="1811932297" sldId="2146846011"/>
            <ac:spMk id="10" creationId="{61FBFA18-A7C8-36CD-2750-B634BA7339FF}"/>
          </ac:spMkLst>
        </pc:spChg>
        <pc:spChg chg="add del mod">
          <ac:chgData name="Reed Kiely" userId="768be38e-2fb5-40ce-925d-bd8e9d9e3c31" providerId="ADAL" clId="{1881E68B-680F-439B-83BE-4FA112C0C5B5}" dt="2023-03-16T13:38:17.014" v="2967" actId="478"/>
          <ac:spMkLst>
            <pc:docMk/>
            <pc:sldMk cId="1811932297" sldId="2146846011"/>
            <ac:spMk id="10" creationId="{8C7FD71A-9E20-228F-FB83-2A119B94F7D5}"/>
          </ac:spMkLst>
        </pc:spChg>
        <pc:spChg chg="mod">
          <ac:chgData name="Reed Kiely" userId="768be38e-2fb5-40ce-925d-bd8e9d9e3c31" providerId="ADAL" clId="{1881E68B-680F-439B-83BE-4FA112C0C5B5}" dt="2023-03-17T16:34:11.355" v="6650" actId="1038"/>
          <ac:spMkLst>
            <pc:docMk/>
            <pc:sldMk cId="1811932297" sldId="2146846011"/>
            <ac:spMk id="11" creationId="{8BE53AD4-9FEC-A395-D2ED-C798833A2785}"/>
          </ac:spMkLst>
        </pc:spChg>
        <pc:spChg chg="mod">
          <ac:chgData name="Reed Kiely" userId="768be38e-2fb5-40ce-925d-bd8e9d9e3c31" providerId="ADAL" clId="{1881E68B-680F-439B-83BE-4FA112C0C5B5}" dt="2023-03-17T16:31:16.359" v="6582" actId="1076"/>
          <ac:spMkLst>
            <pc:docMk/>
            <pc:sldMk cId="1811932297" sldId="2146846011"/>
            <ac:spMk id="12" creationId="{3DAFD309-83F3-85E0-FA2A-6997B6F55514}"/>
          </ac:spMkLst>
        </pc:spChg>
        <pc:spChg chg="mod">
          <ac:chgData name="Reed Kiely" userId="768be38e-2fb5-40ce-925d-bd8e9d9e3c31" providerId="ADAL" clId="{1881E68B-680F-439B-83BE-4FA112C0C5B5}" dt="2023-03-17T19:18:10.817" v="6676" actId="1038"/>
          <ac:spMkLst>
            <pc:docMk/>
            <pc:sldMk cId="1811932297" sldId="2146846011"/>
            <ac:spMk id="13" creationId="{16457AE1-F8ED-9377-66F4-DB4561855075}"/>
          </ac:spMkLst>
        </pc:spChg>
        <pc:spChg chg="mod">
          <ac:chgData name="Reed Kiely" userId="768be38e-2fb5-40ce-925d-bd8e9d9e3c31" providerId="ADAL" clId="{1881E68B-680F-439B-83BE-4FA112C0C5B5}" dt="2023-03-17T19:18:10.817" v="6676" actId="1038"/>
          <ac:spMkLst>
            <pc:docMk/>
            <pc:sldMk cId="1811932297" sldId="2146846011"/>
            <ac:spMk id="14" creationId="{221FA568-D7B4-77D1-3A5D-11C50F935B53}"/>
          </ac:spMkLst>
        </pc:spChg>
        <pc:spChg chg="mod">
          <ac:chgData name="Reed Kiely" userId="768be38e-2fb5-40ce-925d-bd8e9d9e3c31" providerId="ADAL" clId="{1881E68B-680F-439B-83BE-4FA112C0C5B5}" dt="2023-03-17T16:34:11.355" v="6650" actId="1038"/>
          <ac:spMkLst>
            <pc:docMk/>
            <pc:sldMk cId="1811932297" sldId="2146846011"/>
            <ac:spMk id="15" creationId="{AD72BD39-2CFD-0888-FCED-39EAABF477A1}"/>
          </ac:spMkLst>
        </pc:spChg>
        <pc:spChg chg="add del mod">
          <ac:chgData name="Reed Kiely" userId="768be38e-2fb5-40ce-925d-bd8e9d9e3c31" providerId="ADAL" clId="{1881E68B-680F-439B-83BE-4FA112C0C5B5}" dt="2023-03-16T13:41:04.149" v="2996" actId="478"/>
          <ac:spMkLst>
            <pc:docMk/>
            <pc:sldMk cId="1811932297" sldId="2146846011"/>
            <ac:spMk id="16" creationId="{FCDF63EE-8D9E-C274-414F-7F7BFBF954DC}"/>
          </ac:spMkLst>
        </pc:spChg>
        <pc:spChg chg="add mod">
          <ac:chgData name="Reed Kiely" userId="768be38e-2fb5-40ce-925d-bd8e9d9e3c31" providerId="ADAL" clId="{1881E68B-680F-439B-83BE-4FA112C0C5B5}" dt="2023-03-17T19:24:14.397" v="6815" actId="20577"/>
          <ac:spMkLst>
            <pc:docMk/>
            <pc:sldMk cId="1811932297" sldId="2146846011"/>
            <ac:spMk id="18" creationId="{D27BD47D-E44C-22D4-7094-C12C910ECF7C}"/>
          </ac:spMkLst>
        </pc:spChg>
        <pc:spChg chg="del">
          <ac:chgData name="Reed Kiely" userId="768be38e-2fb5-40ce-925d-bd8e9d9e3c31" providerId="ADAL" clId="{1881E68B-680F-439B-83BE-4FA112C0C5B5}" dt="2023-03-17T19:24:12.886" v="6812" actId="478"/>
          <ac:spMkLst>
            <pc:docMk/>
            <pc:sldMk cId="1811932297" sldId="2146846011"/>
            <ac:spMk id="34" creationId="{397F8115-3C43-5A2B-C88E-1953D955DE71}"/>
          </ac:spMkLst>
        </pc:spChg>
        <pc:picChg chg="mod">
          <ac:chgData name="Reed Kiely" userId="768be38e-2fb5-40ce-925d-bd8e9d9e3c31" providerId="ADAL" clId="{1881E68B-680F-439B-83BE-4FA112C0C5B5}" dt="2023-03-17T19:18:10.817" v="6676" actId="1038"/>
          <ac:picMkLst>
            <pc:docMk/>
            <pc:sldMk cId="1811932297" sldId="2146846011"/>
            <ac:picMk id="17" creationId="{A3210B05-CEC0-A9EF-73E9-23583EB2D5E3}"/>
          </ac:picMkLst>
        </pc:picChg>
        <pc:picChg chg="mod">
          <ac:chgData name="Reed Kiely" userId="768be38e-2fb5-40ce-925d-bd8e9d9e3c31" providerId="ADAL" clId="{1881E68B-680F-439B-83BE-4FA112C0C5B5}" dt="2023-03-17T19:18:10.817" v="6676" actId="1038"/>
          <ac:picMkLst>
            <pc:docMk/>
            <pc:sldMk cId="1811932297" sldId="2146846011"/>
            <ac:picMk id="19" creationId="{5814DE96-5365-E3DB-7169-2FCBEAAD92F6}"/>
          </ac:picMkLst>
        </pc:picChg>
        <pc:picChg chg="add mod ord modCrop">
          <ac:chgData name="Reed Kiely" userId="768be38e-2fb5-40ce-925d-bd8e9d9e3c31" providerId="ADAL" clId="{1881E68B-680F-439B-83BE-4FA112C0C5B5}" dt="2023-03-16T13:42:38.961" v="3088" actId="1037"/>
          <ac:picMkLst>
            <pc:docMk/>
            <pc:sldMk cId="1811932297" sldId="2146846011"/>
            <ac:picMk id="20" creationId="{F7C01F58-94C5-3630-DD32-D6CEAD9B9054}"/>
          </ac:picMkLst>
        </pc:picChg>
        <pc:picChg chg="mod">
          <ac:chgData name="Reed Kiely" userId="768be38e-2fb5-40ce-925d-bd8e9d9e3c31" providerId="ADAL" clId="{1881E68B-680F-439B-83BE-4FA112C0C5B5}" dt="2023-03-17T19:18:10.817" v="6676" actId="1038"/>
          <ac:picMkLst>
            <pc:docMk/>
            <pc:sldMk cId="1811932297" sldId="2146846011"/>
            <ac:picMk id="21" creationId="{13247B56-CFFB-9B4B-896D-8A33657A6187}"/>
          </ac:picMkLst>
        </pc:picChg>
        <pc:picChg chg="mod">
          <ac:chgData name="Reed Kiely" userId="768be38e-2fb5-40ce-925d-bd8e9d9e3c31" providerId="ADAL" clId="{1881E68B-680F-439B-83BE-4FA112C0C5B5}" dt="2023-03-17T16:34:11.355" v="6650" actId="1038"/>
          <ac:picMkLst>
            <pc:docMk/>
            <pc:sldMk cId="1811932297" sldId="2146846011"/>
            <ac:picMk id="24" creationId="{EE0CE161-6D9E-6700-4149-39B5B7903E04}"/>
          </ac:picMkLst>
        </pc:picChg>
        <pc:picChg chg="mod">
          <ac:chgData name="Reed Kiely" userId="768be38e-2fb5-40ce-925d-bd8e9d9e3c31" providerId="ADAL" clId="{1881E68B-680F-439B-83BE-4FA112C0C5B5}" dt="2023-03-17T16:34:11.355" v="6650" actId="1038"/>
          <ac:picMkLst>
            <pc:docMk/>
            <pc:sldMk cId="1811932297" sldId="2146846011"/>
            <ac:picMk id="26" creationId="{2697A4F4-D33A-6F2F-90D8-64A9E1BC5F0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1881E68B-680F-439B-83BE-4FA112C0C5B5}" dt="2023-03-16T13:43:55.741" v="3099"/>
              <pc2:cmMkLst xmlns:pc2="http://schemas.microsoft.com/office/powerpoint/2019/9/main/command">
                <pc:docMk/>
                <pc:sldMk cId="1811932297" sldId="2146846011"/>
                <pc2:cmMk id="{D4CD0BBE-01E1-402D-9C63-9B7C1B211F41}"/>
              </pc2:cmMkLst>
              <pc226:cmRplyChg chg="add">
                <pc226:chgData name="Reed Kiely" userId="768be38e-2fb5-40ce-925d-bd8e9d9e3c31" providerId="ADAL" clId="{1881E68B-680F-439B-83BE-4FA112C0C5B5}" dt="2023-03-16T13:43:55.741" v="3099"/>
                <pc2:cmRplyMkLst xmlns:pc2="http://schemas.microsoft.com/office/powerpoint/2019/9/main/command">
                  <pc:docMk/>
                  <pc:sldMk cId="1811932297" sldId="2146846011"/>
                  <pc2:cmMk id="{D4CD0BBE-01E1-402D-9C63-9B7C1B211F41}"/>
                  <pc2:cmRplyMk id="{1424140B-A80A-44DF-AA89-EAF2FB6B7FFA}"/>
                </pc2:cmRplyMkLst>
              </pc226:cmRplyChg>
            </pc226:cmChg>
            <pc226:cmChg xmlns:pc226="http://schemas.microsoft.com/office/powerpoint/2022/06/main/command" chg="add del">
              <pc226:chgData name="Reed Kiely" userId="768be38e-2fb5-40ce-925d-bd8e9d9e3c31" providerId="ADAL" clId="{1881E68B-680F-439B-83BE-4FA112C0C5B5}" dt="2023-03-17T16:33:17.437" v="6623"/>
              <pc2:cmMkLst xmlns:pc2="http://schemas.microsoft.com/office/powerpoint/2019/9/main/command">
                <pc:docMk/>
                <pc:sldMk cId="1811932297" sldId="2146846011"/>
                <pc2:cmMk id="{686D4AF4-D2AF-4CE8-BEE9-926786ED1D6E}"/>
              </pc2:cmMkLst>
            </pc226:cmChg>
          </p:ext>
        </pc:extLst>
      </pc:sldChg>
      <pc:sldChg chg="addSp delSp modSp del mod">
        <pc:chgData name="Reed Kiely" userId="768be38e-2fb5-40ce-925d-bd8e9d9e3c31" providerId="ADAL" clId="{1881E68B-680F-439B-83BE-4FA112C0C5B5}" dt="2023-03-22T20:24:26.450" v="10509" actId="2696"/>
        <pc:sldMkLst>
          <pc:docMk/>
          <pc:sldMk cId="2576914759" sldId="2146846012"/>
        </pc:sldMkLst>
        <pc:spChg chg="add del mod">
          <ac:chgData name="Reed Kiely" userId="768be38e-2fb5-40ce-925d-bd8e9d9e3c31" providerId="ADAL" clId="{1881E68B-680F-439B-83BE-4FA112C0C5B5}" dt="2023-03-21T17:04:38.943" v="8937" actId="478"/>
          <ac:spMkLst>
            <pc:docMk/>
            <pc:sldMk cId="2576914759" sldId="2146846012"/>
            <ac:spMk id="3" creationId="{5EE683E5-BF26-670F-38DF-E3FABD88F411}"/>
          </ac:spMkLst>
        </pc:spChg>
        <pc:spChg chg="mod">
          <ac:chgData name="Reed Kiely" userId="768be38e-2fb5-40ce-925d-bd8e9d9e3c31" providerId="ADAL" clId="{1881E68B-680F-439B-83BE-4FA112C0C5B5}" dt="2023-03-21T18:20:05.170" v="9196" actId="1036"/>
          <ac:spMkLst>
            <pc:docMk/>
            <pc:sldMk cId="2576914759" sldId="2146846012"/>
            <ac:spMk id="6" creationId="{31AC66B8-0DE7-D7F0-144E-0005D9B7A7A6}"/>
          </ac:spMkLst>
        </pc:spChg>
        <pc:spChg chg="mod">
          <ac:chgData name="Reed Kiely" userId="768be38e-2fb5-40ce-925d-bd8e9d9e3c31" providerId="ADAL" clId="{1881E68B-680F-439B-83BE-4FA112C0C5B5}" dt="2023-03-22T19:39:55.603" v="10139" actId="14100"/>
          <ac:spMkLst>
            <pc:docMk/>
            <pc:sldMk cId="2576914759" sldId="2146846012"/>
            <ac:spMk id="7" creationId="{868B9CDF-01AF-6E06-CA16-144810F1BEE2}"/>
          </ac:spMkLst>
        </pc:spChg>
        <pc:spChg chg="add del mod">
          <ac:chgData name="Reed Kiely" userId="768be38e-2fb5-40ce-925d-bd8e9d9e3c31" providerId="ADAL" clId="{1881E68B-680F-439B-83BE-4FA112C0C5B5}" dt="2023-03-22T19:39:48.901" v="10137" actId="478"/>
          <ac:spMkLst>
            <pc:docMk/>
            <pc:sldMk cId="2576914759" sldId="2146846012"/>
            <ac:spMk id="8" creationId="{5DC14C94-1305-5F03-7E5B-30AA4F76B75F}"/>
          </ac:spMkLst>
        </pc:spChg>
        <pc:spChg chg="del mod">
          <ac:chgData name="Reed Kiely" userId="768be38e-2fb5-40ce-925d-bd8e9d9e3c31" providerId="ADAL" clId="{1881E68B-680F-439B-83BE-4FA112C0C5B5}" dt="2023-03-17T20:10:54.787" v="7023" actId="478"/>
          <ac:spMkLst>
            <pc:docMk/>
            <pc:sldMk cId="2576914759" sldId="2146846012"/>
            <ac:spMk id="8" creationId="{B55826C4-3DF0-5C17-974F-9EAF5F36BDC4}"/>
          </ac:spMkLst>
        </pc:spChg>
        <pc:spChg chg="del mod">
          <ac:chgData name="Reed Kiely" userId="768be38e-2fb5-40ce-925d-bd8e9d9e3c31" providerId="ADAL" clId="{1881E68B-680F-439B-83BE-4FA112C0C5B5}" dt="2023-03-21T17:04:38.128" v="8936" actId="478"/>
          <ac:spMkLst>
            <pc:docMk/>
            <pc:sldMk cId="2576914759" sldId="2146846012"/>
            <ac:spMk id="10" creationId="{B8475988-930E-037A-3076-323CEFA8310C}"/>
          </ac:spMkLst>
        </pc:spChg>
        <pc:spChg chg="add del mod">
          <ac:chgData name="Reed Kiely" userId="768be38e-2fb5-40ce-925d-bd8e9d9e3c31" providerId="ADAL" clId="{1881E68B-680F-439B-83BE-4FA112C0C5B5}" dt="2023-03-17T20:07:24.300" v="6828" actId="478"/>
          <ac:spMkLst>
            <pc:docMk/>
            <pc:sldMk cId="2576914759" sldId="2146846012"/>
            <ac:spMk id="11" creationId="{DA1F019E-0865-799F-A69D-264F78C7DCBE}"/>
          </ac:spMkLst>
        </pc:spChg>
        <pc:spChg chg="add mod">
          <ac:chgData name="Reed Kiely" userId="768be38e-2fb5-40ce-925d-bd8e9d9e3c31" providerId="ADAL" clId="{1881E68B-680F-439B-83BE-4FA112C0C5B5}" dt="2023-03-17T19:24:30.388" v="6825" actId="20577"/>
          <ac:spMkLst>
            <pc:docMk/>
            <pc:sldMk cId="2576914759" sldId="2146846012"/>
            <ac:spMk id="12" creationId="{135323EC-C257-EA1F-C32B-BA69D2C4F287}"/>
          </ac:spMkLst>
        </pc:spChg>
        <pc:spChg chg="add mod">
          <ac:chgData name="Reed Kiely" userId="768be38e-2fb5-40ce-925d-bd8e9d9e3c31" providerId="ADAL" clId="{1881E68B-680F-439B-83BE-4FA112C0C5B5}" dt="2023-03-21T18:20:12.362" v="9197" actId="1036"/>
          <ac:spMkLst>
            <pc:docMk/>
            <pc:sldMk cId="2576914759" sldId="2146846012"/>
            <ac:spMk id="13" creationId="{790242FB-4077-663D-E393-5432699D05BB}"/>
          </ac:spMkLst>
        </pc:spChg>
        <pc:spChg chg="add mod">
          <ac:chgData name="Reed Kiely" userId="768be38e-2fb5-40ce-925d-bd8e9d9e3c31" providerId="ADAL" clId="{1881E68B-680F-439B-83BE-4FA112C0C5B5}" dt="2023-03-21T18:19:08.615" v="9160" actId="20577"/>
          <ac:spMkLst>
            <pc:docMk/>
            <pc:sldMk cId="2576914759" sldId="2146846012"/>
            <ac:spMk id="16" creationId="{D6D082FD-AAAF-66D5-ACFA-C59266BFCB74}"/>
          </ac:spMkLst>
        </pc:spChg>
        <pc:spChg chg="add mod">
          <ac:chgData name="Reed Kiely" userId="768be38e-2fb5-40ce-925d-bd8e9d9e3c31" providerId="ADAL" clId="{1881E68B-680F-439B-83BE-4FA112C0C5B5}" dt="2023-03-21T18:20:12.362" v="9197" actId="1036"/>
          <ac:spMkLst>
            <pc:docMk/>
            <pc:sldMk cId="2576914759" sldId="2146846012"/>
            <ac:spMk id="17" creationId="{E0EBEEB6-8279-C69B-45AB-F0380A055907}"/>
          </ac:spMkLst>
        </pc:spChg>
        <pc:spChg chg="add del mod">
          <ac:chgData name="Reed Kiely" userId="768be38e-2fb5-40ce-925d-bd8e9d9e3c31" providerId="ADAL" clId="{1881E68B-680F-439B-83BE-4FA112C0C5B5}" dt="2023-03-21T18:16:17.466" v="8968" actId="478"/>
          <ac:spMkLst>
            <pc:docMk/>
            <pc:sldMk cId="2576914759" sldId="2146846012"/>
            <ac:spMk id="18" creationId="{67DD03D7-FADD-CE80-9DBA-1AE04F9AB477}"/>
          </ac:spMkLst>
        </pc:spChg>
        <pc:spChg chg="add del mod">
          <ac:chgData name="Reed Kiely" userId="768be38e-2fb5-40ce-925d-bd8e9d9e3c31" providerId="ADAL" clId="{1881E68B-680F-439B-83BE-4FA112C0C5B5}" dt="2023-03-21T18:16:17.466" v="8968" actId="478"/>
          <ac:spMkLst>
            <pc:docMk/>
            <pc:sldMk cId="2576914759" sldId="2146846012"/>
            <ac:spMk id="19" creationId="{2DC35C3F-D72D-C25E-6CB8-E9CA01B341C2}"/>
          </ac:spMkLst>
        </pc:spChg>
        <pc:spChg chg="add mod">
          <ac:chgData name="Reed Kiely" userId="768be38e-2fb5-40ce-925d-bd8e9d9e3c31" providerId="ADAL" clId="{1881E68B-680F-439B-83BE-4FA112C0C5B5}" dt="2023-03-22T20:10:02.807" v="10399" actId="1076"/>
          <ac:spMkLst>
            <pc:docMk/>
            <pc:sldMk cId="2576914759" sldId="2146846012"/>
            <ac:spMk id="20" creationId="{A7D1269E-A201-E868-F698-9D32616EAB16}"/>
          </ac:spMkLst>
        </pc:spChg>
        <pc:spChg chg="add mod">
          <ac:chgData name="Reed Kiely" userId="768be38e-2fb5-40ce-925d-bd8e9d9e3c31" providerId="ADAL" clId="{1881E68B-680F-439B-83BE-4FA112C0C5B5}" dt="2023-03-22T20:10:02.807" v="10399" actId="1076"/>
          <ac:spMkLst>
            <pc:docMk/>
            <pc:sldMk cId="2576914759" sldId="2146846012"/>
            <ac:spMk id="21" creationId="{0585691F-081E-EE8E-3932-AD8803E4F7BA}"/>
          </ac:spMkLst>
        </pc:spChg>
        <pc:spChg chg="del">
          <ac:chgData name="Reed Kiely" userId="768be38e-2fb5-40ce-925d-bd8e9d9e3c31" providerId="ADAL" clId="{1881E68B-680F-439B-83BE-4FA112C0C5B5}" dt="2023-03-17T19:24:27.781" v="6822" actId="478"/>
          <ac:spMkLst>
            <pc:docMk/>
            <pc:sldMk cId="2576914759" sldId="2146846012"/>
            <ac:spMk id="34" creationId="{397F8115-3C43-5A2B-C88E-1953D955DE71}"/>
          </ac:spMkLst>
        </pc:spChg>
        <pc:picChg chg="add mod ord modCrop">
          <ac:chgData name="Reed Kiely" userId="768be38e-2fb5-40ce-925d-bd8e9d9e3c31" providerId="ADAL" clId="{1881E68B-680F-439B-83BE-4FA112C0C5B5}" dt="2023-03-22T19:39:46.585" v="10136" actId="167"/>
          <ac:picMkLst>
            <pc:docMk/>
            <pc:sldMk cId="2576914759" sldId="2146846012"/>
            <ac:picMk id="22" creationId="{79D65F19-C3CE-DC57-C81B-62AC4D0E7681}"/>
          </ac:picMkLst>
        </pc:picChg>
      </pc:sldChg>
      <pc:sldChg chg="add">
        <pc:chgData name="Reed Kiely" userId="768be38e-2fb5-40ce-925d-bd8e9d9e3c31" providerId="ADAL" clId="{1881E68B-680F-439B-83BE-4FA112C0C5B5}" dt="2023-03-22T20:24:32.538" v="10510"/>
        <pc:sldMkLst>
          <pc:docMk/>
          <pc:sldMk cId="3706859395" sldId="2146846012"/>
        </pc:sldMkLst>
      </pc:sldChg>
      <pc:sldChg chg="addSp delSp modSp mod">
        <pc:chgData name="Reed Kiely" userId="768be38e-2fb5-40ce-925d-bd8e9d9e3c31" providerId="ADAL" clId="{1881E68B-680F-439B-83BE-4FA112C0C5B5}" dt="2023-03-24T17:40:20.017" v="12302" actId="478"/>
        <pc:sldMkLst>
          <pc:docMk/>
          <pc:sldMk cId="913423525" sldId="2146846013"/>
        </pc:sldMkLst>
        <pc:spChg chg="add del mod">
          <ac:chgData name="Reed Kiely" userId="768be38e-2fb5-40ce-925d-bd8e9d9e3c31" providerId="ADAL" clId="{1881E68B-680F-439B-83BE-4FA112C0C5B5}" dt="2023-03-24T17:40:17.219" v="12301"/>
          <ac:spMkLst>
            <pc:docMk/>
            <pc:sldMk cId="913423525" sldId="2146846013"/>
            <ac:spMk id="3" creationId="{9456FF7B-283D-1306-B99C-EBCBAB1DE40C}"/>
          </ac:spMkLst>
        </pc:spChg>
        <pc:spChg chg="del">
          <ac:chgData name="Reed Kiely" userId="768be38e-2fb5-40ce-925d-bd8e9d9e3c31" providerId="ADAL" clId="{1881E68B-680F-439B-83BE-4FA112C0C5B5}" dt="2023-03-24T17:40:20.017" v="12302" actId="478"/>
          <ac:spMkLst>
            <pc:docMk/>
            <pc:sldMk cId="913423525" sldId="2146846013"/>
            <ac:spMk id="6" creationId="{31AC66B8-0DE7-D7F0-144E-0005D9B7A7A6}"/>
          </ac:spMkLst>
        </pc:spChg>
      </pc:sldChg>
      <pc:sldChg chg="addSp delSp modSp mod">
        <pc:chgData name="Reed Kiely" userId="768be38e-2fb5-40ce-925d-bd8e9d9e3c31" providerId="ADAL" clId="{1881E68B-680F-439B-83BE-4FA112C0C5B5}" dt="2023-03-28T13:13:06.256" v="12636" actId="478"/>
        <pc:sldMkLst>
          <pc:docMk/>
          <pc:sldMk cId="1334572820" sldId="2146846014"/>
        </pc:sldMkLst>
        <pc:spChg chg="add del mod">
          <ac:chgData name="Reed Kiely" userId="768be38e-2fb5-40ce-925d-bd8e9d9e3c31" providerId="ADAL" clId="{1881E68B-680F-439B-83BE-4FA112C0C5B5}" dt="2023-03-28T13:13:06.256" v="12636" actId="478"/>
          <ac:spMkLst>
            <pc:docMk/>
            <pc:sldMk cId="1334572820" sldId="2146846014"/>
            <ac:spMk id="3" creationId="{CEF38D0E-2B23-79B8-32AA-6DDEB736A521}"/>
          </ac:spMkLst>
        </pc:spChg>
      </pc:sldChg>
      <pc:sldChg chg="addSp delSp modSp add mod ord">
        <pc:chgData name="Reed Kiely" userId="768be38e-2fb5-40ce-925d-bd8e9d9e3c31" providerId="ADAL" clId="{1881E68B-680F-439B-83BE-4FA112C0C5B5}" dt="2023-03-24T15:48:05.971" v="10539" actId="20577"/>
        <pc:sldMkLst>
          <pc:docMk/>
          <pc:sldMk cId="2777948638" sldId="2146846015"/>
        </pc:sldMkLst>
        <pc:spChg chg="del mod">
          <ac:chgData name="Reed Kiely" userId="768be38e-2fb5-40ce-925d-bd8e9d9e3c31" providerId="ADAL" clId="{1881E68B-680F-439B-83BE-4FA112C0C5B5}" dt="2023-03-22T17:32:58.436" v="9746" actId="478"/>
          <ac:spMkLst>
            <pc:docMk/>
            <pc:sldMk cId="2777948638" sldId="2146846015"/>
            <ac:spMk id="2" creationId="{3916D31A-99F4-D44F-0FBF-02B31B547353}"/>
          </ac:spMkLst>
        </pc:spChg>
        <pc:spChg chg="add del mod">
          <ac:chgData name="Reed Kiely" userId="768be38e-2fb5-40ce-925d-bd8e9d9e3c31" providerId="ADAL" clId="{1881E68B-680F-439B-83BE-4FA112C0C5B5}" dt="2023-03-22T13:23:08.775" v="9200" actId="478"/>
          <ac:spMkLst>
            <pc:docMk/>
            <pc:sldMk cId="2777948638" sldId="2146846015"/>
            <ac:spMk id="3" creationId="{D8840BC1-04DD-0B1B-22D5-86E28AC2129D}"/>
          </ac:spMkLst>
        </pc:spChg>
        <pc:spChg chg="mod">
          <ac:chgData name="Reed Kiely" userId="768be38e-2fb5-40ce-925d-bd8e9d9e3c31" providerId="ADAL" clId="{1881E68B-680F-439B-83BE-4FA112C0C5B5}" dt="2023-03-14T19:05:40.088" v="969" actId="1076"/>
          <ac:spMkLst>
            <pc:docMk/>
            <pc:sldMk cId="2777948638" sldId="2146846015"/>
            <ac:spMk id="5" creationId="{584CAE49-136D-A4E4-568A-6AA3FFF53EE8}"/>
          </ac:spMkLst>
        </pc:spChg>
        <pc:spChg chg="mod ord">
          <ac:chgData name="Reed Kiely" userId="768be38e-2fb5-40ce-925d-bd8e9d9e3c31" providerId="ADAL" clId="{1881E68B-680F-439B-83BE-4FA112C0C5B5}" dt="2023-03-24T15:48:05.971" v="10539" actId="20577"/>
          <ac:spMkLst>
            <pc:docMk/>
            <pc:sldMk cId="2777948638" sldId="2146846015"/>
            <ac:spMk id="10" creationId="{0C38B446-4C07-42BF-B42F-5E8AEE13A36B}"/>
          </ac:spMkLst>
        </pc:spChg>
        <pc:spChg chg="add del mod">
          <ac:chgData name="Reed Kiely" userId="768be38e-2fb5-40ce-925d-bd8e9d9e3c31" providerId="ADAL" clId="{1881E68B-680F-439B-83BE-4FA112C0C5B5}" dt="2023-03-16T13:29:51.271" v="2830" actId="478"/>
          <ac:spMkLst>
            <pc:docMk/>
            <pc:sldMk cId="2777948638" sldId="2146846015"/>
            <ac:spMk id="11" creationId="{CEE73318-3976-A1A3-D38F-71D3703360E0}"/>
          </ac:spMkLst>
        </pc:spChg>
        <pc:picChg chg="add del">
          <ac:chgData name="Reed Kiely" userId="768be38e-2fb5-40ce-925d-bd8e9d9e3c31" providerId="ADAL" clId="{1881E68B-680F-439B-83BE-4FA112C0C5B5}" dt="2023-03-07T22:35:41.425" v="831" actId="478"/>
          <ac:picMkLst>
            <pc:docMk/>
            <pc:sldMk cId="2777948638" sldId="2146846015"/>
            <ac:picMk id="4" creationId="{ADDE13D7-1A16-9F94-ADF3-E0EA80AEA069}"/>
          </ac:picMkLst>
        </pc:picChg>
        <pc:picChg chg="ord">
          <ac:chgData name="Reed Kiely" userId="768be38e-2fb5-40ce-925d-bd8e9d9e3c31" providerId="ADAL" clId="{1881E68B-680F-439B-83BE-4FA112C0C5B5}" dt="2023-03-07T22:36:02.590" v="837" actId="166"/>
          <ac:picMkLst>
            <pc:docMk/>
            <pc:sldMk cId="2777948638" sldId="2146846015"/>
            <ac:picMk id="6" creationId="{6B4137A1-220B-CE2C-37E8-133ECAD08285}"/>
          </ac:picMkLst>
        </pc:picChg>
        <pc:picChg chg="add mod ord modCrop">
          <ac:chgData name="Reed Kiely" userId="768be38e-2fb5-40ce-925d-bd8e9d9e3c31" providerId="ADAL" clId="{1881E68B-680F-439B-83BE-4FA112C0C5B5}" dt="2023-03-07T22:35:56.382" v="836" actId="18131"/>
          <ac:picMkLst>
            <pc:docMk/>
            <pc:sldMk cId="2777948638" sldId="2146846015"/>
            <ac:picMk id="9" creationId="{E283CF67-8A4B-E074-873A-C1B71697CDE8}"/>
          </ac:picMkLst>
        </pc:picChg>
        <pc:picChg chg="ord">
          <ac:chgData name="Reed Kiely" userId="768be38e-2fb5-40ce-925d-bd8e9d9e3c31" providerId="ADAL" clId="{1881E68B-680F-439B-83BE-4FA112C0C5B5}" dt="2023-03-07T22:36:05.456" v="838" actId="166"/>
          <ac:picMkLst>
            <pc:docMk/>
            <pc:sldMk cId="2777948638" sldId="2146846015"/>
            <ac:picMk id="17" creationId="{53695B08-4C51-48A9-9D95-575DF10616DC}"/>
          </ac:picMkLst>
        </pc:picChg>
        <pc:picChg chg="ord">
          <ac:chgData name="Reed Kiely" userId="768be38e-2fb5-40ce-925d-bd8e9d9e3c31" providerId="ADAL" clId="{1881E68B-680F-439B-83BE-4FA112C0C5B5}" dt="2023-03-07T22:36:02.590" v="837" actId="166"/>
          <ac:picMkLst>
            <pc:docMk/>
            <pc:sldMk cId="2777948638" sldId="2146846015"/>
            <ac:picMk id="19" creationId="{649CC1AD-4096-4C1B-8491-A834E6E43860}"/>
          </ac:picMkLst>
        </pc:picChg>
      </pc:sldChg>
      <pc:sldChg chg="addSp delSp modSp mod addCm delCm modCm">
        <pc:chgData name="Reed Kiely" userId="768be38e-2fb5-40ce-925d-bd8e9d9e3c31" providerId="ADAL" clId="{1881E68B-680F-439B-83BE-4FA112C0C5B5}" dt="2023-03-24T17:13:37.406" v="11643" actId="14100"/>
        <pc:sldMkLst>
          <pc:docMk/>
          <pc:sldMk cId="642630368" sldId="2146846016"/>
        </pc:sldMkLst>
        <pc:spChg chg="add del mod">
          <ac:chgData name="Reed Kiely" userId="768be38e-2fb5-40ce-925d-bd8e9d9e3c31" providerId="ADAL" clId="{1881E68B-680F-439B-83BE-4FA112C0C5B5}" dt="2023-03-24T17:12:02.466" v="11596" actId="478"/>
          <ac:spMkLst>
            <pc:docMk/>
            <pc:sldMk cId="642630368" sldId="2146846016"/>
            <ac:spMk id="3" creationId="{637A2FAC-0E7A-02DB-DA9E-6059A6D361C4}"/>
          </ac:spMkLst>
        </pc:spChg>
        <pc:spChg chg="del">
          <ac:chgData name="Reed Kiely" userId="768be38e-2fb5-40ce-925d-bd8e9d9e3c31" providerId="ADAL" clId="{1881E68B-680F-439B-83BE-4FA112C0C5B5}" dt="2023-03-22T17:07:16.636" v="9353" actId="478"/>
          <ac:spMkLst>
            <pc:docMk/>
            <pc:sldMk cId="642630368" sldId="2146846016"/>
            <ac:spMk id="3" creationId="{E4045077-0C49-2021-8860-C7F3F0D26195}"/>
          </ac:spMkLst>
        </pc:spChg>
        <pc:spChg chg="add del mod">
          <ac:chgData name="Reed Kiely" userId="768be38e-2fb5-40ce-925d-bd8e9d9e3c31" providerId="ADAL" clId="{1881E68B-680F-439B-83BE-4FA112C0C5B5}" dt="2023-03-24T17:13:37.022" v="11640" actId="478"/>
          <ac:spMkLst>
            <pc:docMk/>
            <pc:sldMk cId="642630368" sldId="2146846016"/>
            <ac:spMk id="6" creationId="{31AC66B8-0DE7-D7F0-144E-0005D9B7A7A6}"/>
          </ac:spMkLst>
        </pc:spChg>
        <pc:spChg chg="mod">
          <ac:chgData name="Reed Kiely" userId="768be38e-2fb5-40ce-925d-bd8e9d9e3c31" providerId="ADAL" clId="{1881E68B-680F-439B-83BE-4FA112C0C5B5}" dt="2023-03-24T17:11:31.001" v="11587" actId="20577"/>
          <ac:spMkLst>
            <pc:docMk/>
            <pc:sldMk cId="642630368" sldId="2146846016"/>
            <ac:spMk id="7" creationId="{0424E896-57EE-F869-AF6E-56BFB8472FCE}"/>
          </ac:spMkLst>
        </pc:spChg>
        <pc:spChg chg="mod">
          <ac:chgData name="Reed Kiely" userId="768be38e-2fb5-40ce-925d-bd8e9d9e3c31" providerId="ADAL" clId="{1881E68B-680F-439B-83BE-4FA112C0C5B5}" dt="2023-03-17T16:19:00.397" v="6284" actId="14100"/>
          <ac:spMkLst>
            <pc:docMk/>
            <pc:sldMk cId="642630368" sldId="2146846016"/>
            <ac:spMk id="8" creationId="{DB3657A0-88AA-DB8A-A185-8EE962F407AF}"/>
          </ac:spMkLst>
        </pc:spChg>
        <pc:spChg chg="mod">
          <ac:chgData name="Reed Kiely" userId="768be38e-2fb5-40ce-925d-bd8e9d9e3c31" providerId="ADAL" clId="{1881E68B-680F-439B-83BE-4FA112C0C5B5}" dt="2023-03-09T18:15:46.900" v="902" actId="403"/>
          <ac:spMkLst>
            <pc:docMk/>
            <pc:sldMk cId="642630368" sldId="2146846016"/>
            <ac:spMk id="10" creationId="{40BE1956-49F7-3393-A618-56D81ED2B6F4}"/>
          </ac:spMkLst>
        </pc:spChg>
        <pc:spChg chg="add del mod">
          <ac:chgData name="Reed Kiely" userId="768be38e-2fb5-40ce-925d-bd8e9d9e3c31" providerId="ADAL" clId="{1881E68B-680F-439B-83BE-4FA112C0C5B5}" dt="2023-03-24T17:11:43.923" v="11594" actId="478"/>
          <ac:spMkLst>
            <pc:docMk/>
            <pc:sldMk cId="642630368" sldId="2146846016"/>
            <ac:spMk id="11" creationId="{452E964C-6B87-9D78-AFDE-A94EE01C418A}"/>
          </ac:spMkLst>
        </pc:spChg>
        <pc:spChg chg="add mod">
          <ac:chgData name="Reed Kiely" userId="768be38e-2fb5-40ce-925d-bd8e9d9e3c31" providerId="ADAL" clId="{1881E68B-680F-439B-83BE-4FA112C0C5B5}" dt="2023-03-17T13:13:18.206" v="4888" actId="1076"/>
          <ac:spMkLst>
            <pc:docMk/>
            <pc:sldMk cId="642630368" sldId="2146846016"/>
            <ac:spMk id="11" creationId="{94267495-7528-F3B9-933F-D0221E52728B}"/>
          </ac:spMkLst>
        </pc:spChg>
        <pc:spChg chg="del">
          <ac:chgData name="Reed Kiely" userId="768be38e-2fb5-40ce-925d-bd8e9d9e3c31" providerId="ADAL" clId="{1881E68B-680F-439B-83BE-4FA112C0C5B5}" dt="2023-03-17T16:18:32.491" v="6269" actId="478"/>
          <ac:spMkLst>
            <pc:docMk/>
            <pc:sldMk cId="642630368" sldId="2146846016"/>
            <ac:spMk id="12" creationId="{267E2C84-3270-6FE4-2163-B407E07F13FD}"/>
          </ac:spMkLst>
        </pc:spChg>
        <pc:spChg chg="add del mod">
          <ac:chgData name="Reed Kiely" userId="768be38e-2fb5-40ce-925d-bd8e9d9e3c31" providerId="ADAL" clId="{1881E68B-680F-439B-83BE-4FA112C0C5B5}" dt="2023-03-24T15:53:29.612" v="10715"/>
          <ac:spMkLst>
            <pc:docMk/>
            <pc:sldMk cId="642630368" sldId="2146846016"/>
            <ac:spMk id="12" creationId="{775EDD28-1B34-0207-7D67-12548DF55294}"/>
          </ac:spMkLst>
        </pc:spChg>
        <pc:spChg chg="add del mod">
          <ac:chgData name="Reed Kiely" userId="768be38e-2fb5-40ce-925d-bd8e9d9e3c31" providerId="ADAL" clId="{1881E68B-680F-439B-83BE-4FA112C0C5B5}" dt="2023-03-24T17:13:37.406" v="11643" actId="14100"/>
          <ac:spMkLst>
            <pc:docMk/>
            <pc:sldMk cId="642630368" sldId="2146846016"/>
            <ac:spMk id="12" creationId="{9E18DE4B-B74D-FF9B-1088-EAF51C0C4689}"/>
          </ac:spMkLst>
        </pc:spChg>
        <pc:spChg chg="del">
          <ac:chgData name="Reed Kiely" userId="768be38e-2fb5-40ce-925d-bd8e9d9e3c31" providerId="ADAL" clId="{1881E68B-680F-439B-83BE-4FA112C0C5B5}" dt="2023-03-16T18:56:42.643" v="4519" actId="478"/>
          <ac:spMkLst>
            <pc:docMk/>
            <pc:sldMk cId="642630368" sldId="2146846016"/>
            <ac:spMk id="12" creationId="{B74B6A88-C187-9712-7897-0BC32C9F95A2}"/>
          </ac:spMkLst>
        </pc:spChg>
        <pc:spChg chg="del">
          <ac:chgData name="Reed Kiely" userId="768be38e-2fb5-40ce-925d-bd8e9d9e3c31" providerId="ADAL" clId="{1881E68B-680F-439B-83BE-4FA112C0C5B5}" dt="2023-03-17T16:21:10.859" v="6338" actId="478"/>
          <ac:spMkLst>
            <pc:docMk/>
            <pc:sldMk cId="642630368" sldId="2146846016"/>
            <ac:spMk id="13" creationId="{DA3D1B92-71D2-7E1E-9E76-266D11B5A3C5}"/>
          </ac:spMkLst>
        </pc:spChg>
        <pc:spChg chg="mod">
          <ac:chgData name="Reed Kiely" userId="768be38e-2fb5-40ce-925d-bd8e9d9e3c31" providerId="ADAL" clId="{1881E68B-680F-439B-83BE-4FA112C0C5B5}" dt="2023-03-24T15:53:13.546" v="10711" actId="20577"/>
          <ac:spMkLst>
            <pc:docMk/>
            <pc:sldMk cId="642630368" sldId="2146846016"/>
            <ac:spMk id="24" creationId="{CDD80CA1-5A53-458F-0CB2-642AD02201AD}"/>
          </ac:spMkLst>
        </pc:spChg>
        <pc:spChg chg="del mod">
          <ac:chgData name="Reed Kiely" userId="768be38e-2fb5-40ce-925d-bd8e9d9e3c31" providerId="ADAL" clId="{1881E68B-680F-439B-83BE-4FA112C0C5B5}" dt="2023-03-16T18:54:31.156" v="4459" actId="478"/>
          <ac:spMkLst>
            <pc:docMk/>
            <pc:sldMk cId="642630368" sldId="2146846016"/>
            <ac:spMk id="25" creationId="{FBD74403-B8F6-1089-53EC-17BE5D356C16}"/>
          </ac:spMkLst>
        </pc:spChg>
        <pc:picChg chg="mod">
          <ac:chgData name="Reed Kiely" userId="768be38e-2fb5-40ce-925d-bd8e9d9e3c31" providerId="ADAL" clId="{1881E68B-680F-439B-83BE-4FA112C0C5B5}" dt="2023-03-17T18:49:46.870" v="6655" actId="1038"/>
          <ac:picMkLst>
            <pc:docMk/>
            <pc:sldMk cId="642630368" sldId="2146846016"/>
            <ac:picMk id="14" creationId="{535A332C-C7DB-3A12-7850-C8FBEDCA4C3D}"/>
          </ac:picMkLst>
        </pc:picChg>
        <pc:picChg chg="mod">
          <ac:chgData name="Reed Kiely" userId="768be38e-2fb5-40ce-925d-bd8e9d9e3c31" providerId="ADAL" clId="{1881E68B-680F-439B-83BE-4FA112C0C5B5}" dt="2023-03-17T16:21:01.353" v="6337" actId="12788"/>
          <ac:picMkLst>
            <pc:docMk/>
            <pc:sldMk cId="642630368" sldId="2146846016"/>
            <ac:picMk id="16" creationId="{AFDC172D-75CD-7C43-C066-4EFB0F202977}"/>
          </ac:picMkLst>
        </pc:picChg>
        <pc:picChg chg="del">
          <ac:chgData name="Reed Kiely" userId="768be38e-2fb5-40ce-925d-bd8e9d9e3c31" providerId="ADAL" clId="{1881E68B-680F-439B-83BE-4FA112C0C5B5}" dt="2023-03-16T18:54:31.156" v="4459" actId="478"/>
          <ac:picMkLst>
            <pc:docMk/>
            <pc:sldMk cId="642630368" sldId="2146846016"/>
            <ac:picMk id="18" creationId="{9BF8D2B0-69F0-48C4-A253-0EA52D760A80}"/>
          </ac:picMkLst>
        </pc:picChg>
        <pc:picChg chg="mod">
          <ac:chgData name="Reed Kiely" userId="768be38e-2fb5-40ce-925d-bd8e9d9e3c31" providerId="ADAL" clId="{1881E68B-680F-439B-83BE-4FA112C0C5B5}" dt="2023-03-17T18:49:48.806" v="6659" actId="1037"/>
          <ac:picMkLst>
            <pc:docMk/>
            <pc:sldMk cId="642630368" sldId="2146846016"/>
            <ac:picMk id="23" creationId="{9492BA03-6654-D7F8-4184-B2771297AB1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1881E68B-680F-439B-83BE-4FA112C0C5B5}" dt="2023-03-22T16:46:36.957" v="9208"/>
              <pc2:cmMkLst xmlns:pc2="http://schemas.microsoft.com/office/powerpoint/2019/9/main/command">
                <pc:docMk/>
                <pc:sldMk cId="642630368" sldId="2146846016"/>
                <pc2:cmMk id="{4D582313-3118-4E48-85EC-E4A398E3FF32}"/>
              </pc2:cmMkLst>
            </pc226:cmChg>
            <pc226:cmChg xmlns:pc226="http://schemas.microsoft.com/office/powerpoint/2022/06/main/command" chg="add">
              <pc226:chgData name="Reed Kiely" userId="768be38e-2fb5-40ce-925d-bd8e9d9e3c31" providerId="ADAL" clId="{1881E68B-680F-439B-83BE-4FA112C0C5B5}" dt="2023-03-24T17:12:00.762" v="11595"/>
              <pc2:cmMkLst xmlns:pc2="http://schemas.microsoft.com/office/powerpoint/2019/9/main/command">
                <pc:docMk/>
                <pc:sldMk cId="642630368" sldId="2146846016"/>
                <pc2:cmMk id="{81B4F5B7-53C4-4369-A187-B60E8AB46903}"/>
              </pc2:cmMkLst>
              <pc226:cmRplyChg chg="add">
                <pc226:chgData name="Reed Kiely" userId="768be38e-2fb5-40ce-925d-bd8e9d9e3c31" providerId="ADAL" clId="{1881E68B-680F-439B-83BE-4FA112C0C5B5}" dt="2023-03-24T17:12:00.762" v="11595"/>
                <pc2:cmRplyMkLst xmlns:pc2="http://schemas.microsoft.com/office/powerpoint/2019/9/main/command">
                  <pc:docMk/>
                  <pc:sldMk cId="642630368" sldId="2146846016"/>
                  <pc2:cmMk id="{81B4F5B7-53C4-4369-A187-B60E8AB46903}"/>
                  <pc2:cmRplyMk id="{7342E340-A3F4-436F-B6DF-8759FC8B2367}"/>
                </pc2:cmRplyMkLst>
              </pc226:cmRplyChg>
            </pc226:cmChg>
            <pc226:cmChg xmlns:pc226="http://schemas.microsoft.com/office/powerpoint/2022/06/main/command" chg="add del mod">
              <pc226:chgData name="Reed Kiely" userId="768be38e-2fb5-40ce-925d-bd8e9d9e3c31" providerId="ADAL" clId="{1881E68B-680F-439B-83BE-4FA112C0C5B5}" dt="2023-03-22T17:07:19.136" v="9355"/>
              <pc2:cmMkLst xmlns:pc2="http://schemas.microsoft.com/office/powerpoint/2019/9/main/command">
                <pc:docMk/>
                <pc:sldMk cId="642630368" sldId="2146846016"/>
                <pc2:cmMk id="{83A3DBC9-0294-4E32-8979-899C9A0B9A0E}"/>
              </pc2:cmMkLst>
            </pc226:cmChg>
            <pc226:cmChg xmlns:pc226="http://schemas.microsoft.com/office/powerpoint/2022/06/main/command" chg="">
              <pc226:chgData name="Reed Kiely" userId="768be38e-2fb5-40ce-925d-bd8e9d9e3c31" providerId="ADAL" clId="{1881E68B-680F-439B-83BE-4FA112C0C5B5}" dt="2023-03-16T18:56:12.321" v="4505"/>
              <pc2:cmMkLst xmlns:pc2="http://schemas.microsoft.com/office/powerpoint/2019/9/main/command">
                <pc:docMk/>
                <pc:sldMk cId="642630368" sldId="2146846016"/>
                <pc2:cmMk id="{2489E9D5-BBAA-4317-BAA3-0A9BFCDE6614}"/>
              </pc2:cmMkLst>
              <pc226:cmRplyChg chg="add">
                <pc226:chgData name="Reed Kiely" userId="768be38e-2fb5-40ce-925d-bd8e9d9e3c31" providerId="ADAL" clId="{1881E68B-680F-439B-83BE-4FA112C0C5B5}" dt="2023-03-16T18:56:12.321" v="4505"/>
                <pc2:cmRplyMkLst xmlns:pc2="http://schemas.microsoft.com/office/powerpoint/2019/9/main/command">
                  <pc:docMk/>
                  <pc:sldMk cId="642630368" sldId="2146846016"/>
                  <pc2:cmMk id="{2489E9D5-BBAA-4317-BAA3-0A9BFCDE6614}"/>
                  <pc2:cmRplyMk id="{56505FB5-980A-458E-8288-51451EB5AA69}"/>
                </pc2:cmRplyMkLst>
              </pc226:cmRplyChg>
            </pc226:cmChg>
            <pc226:cmChg xmlns:pc226="http://schemas.microsoft.com/office/powerpoint/2022/06/main/command" chg="">
              <pc226:chgData name="Reed Kiely" userId="768be38e-2fb5-40ce-925d-bd8e9d9e3c31" providerId="ADAL" clId="{1881E68B-680F-439B-83BE-4FA112C0C5B5}" dt="2023-03-22T17:07:15.145" v="9352"/>
              <pc2:cmMkLst xmlns:pc2="http://schemas.microsoft.com/office/powerpoint/2019/9/main/command">
                <pc:docMk/>
                <pc:sldMk cId="642630368" sldId="2146846016"/>
                <pc2:cmMk id="{2E04E2EE-81AE-4A53-87A8-B8A9065C3B9A}"/>
              </pc2:cmMkLst>
              <pc226:cmRplyChg chg="add">
                <pc226:chgData name="Reed Kiely" userId="768be38e-2fb5-40ce-925d-bd8e9d9e3c31" providerId="ADAL" clId="{1881E68B-680F-439B-83BE-4FA112C0C5B5}" dt="2023-03-22T17:07:15.145" v="9352"/>
                <pc2:cmRplyMkLst xmlns:pc2="http://schemas.microsoft.com/office/powerpoint/2019/9/main/command">
                  <pc:docMk/>
                  <pc:sldMk cId="642630368" sldId="2146846016"/>
                  <pc2:cmMk id="{2E04E2EE-81AE-4A53-87A8-B8A9065C3B9A}"/>
                  <pc2:cmRplyMk id="{6ED73137-098A-4F82-8061-63A9CF640A48}"/>
                </pc2:cmRplyMkLst>
              </pc226:cmRplyChg>
            </pc226:cmChg>
          </p:ext>
        </pc:extLst>
      </pc:sldChg>
      <pc:sldChg chg="modSp mod">
        <pc:chgData name="Reed Kiely" userId="768be38e-2fb5-40ce-925d-bd8e9d9e3c31" providerId="ADAL" clId="{1881E68B-680F-439B-83BE-4FA112C0C5B5}" dt="2023-03-15T20:09:44.162" v="2786" actId="1076"/>
        <pc:sldMkLst>
          <pc:docMk/>
          <pc:sldMk cId="808487794" sldId="2146846017"/>
        </pc:sldMkLst>
        <pc:spChg chg="mod">
          <ac:chgData name="Reed Kiely" userId="768be38e-2fb5-40ce-925d-bd8e9d9e3c31" providerId="ADAL" clId="{1881E68B-680F-439B-83BE-4FA112C0C5B5}" dt="2023-03-15T20:09:44.162" v="2786" actId="1076"/>
          <ac:spMkLst>
            <pc:docMk/>
            <pc:sldMk cId="808487794" sldId="2146846017"/>
            <ac:spMk id="3" creationId="{49A07C0A-18B2-4F4A-B929-79F7AAF7B341}"/>
          </ac:spMkLst>
        </pc:spChg>
      </pc:sldChg>
      <pc:sldChg chg="del">
        <pc:chgData name="Reed Kiely" userId="768be38e-2fb5-40ce-925d-bd8e9d9e3c31" providerId="ADAL" clId="{1881E68B-680F-439B-83BE-4FA112C0C5B5}" dt="2023-03-22T17:07:42.880" v="9358" actId="2696"/>
        <pc:sldMkLst>
          <pc:docMk/>
          <pc:sldMk cId="2108797268" sldId="2146846017"/>
        </pc:sldMkLst>
      </pc:sldChg>
      <pc:sldChg chg="addSp delSp modSp add del mod">
        <pc:chgData name="Reed Kiely" userId="768be38e-2fb5-40ce-925d-bd8e9d9e3c31" providerId="ADAL" clId="{1881E68B-680F-439B-83BE-4FA112C0C5B5}" dt="2023-03-15T13:55:43.009" v="2467" actId="2696"/>
        <pc:sldMkLst>
          <pc:docMk/>
          <pc:sldMk cId="3865946731" sldId="2146846018"/>
        </pc:sldMkLst>
        <pc:spChg chg="del">
          <ac:chgData name="Reed Kiely" userId="768be38e-2fb5-40ce-925d-bd8e9d9e3c31" providerId="ADAL" clId="{1881E68B-680F-439B-83BE-4FA112C0C5B5}" dt="2023-03-13T21:19:55.718" v="934" actId="478"/>
          <ac:spMkLst>
            <pc:docMk/>
            <pc:sldMk cId="3865946731" sldId="2146846018"/>
            <ac:spMk id="6" creationId="{31AC66B8-0DE7-D7F0-144E-0005D9B7A7A6}"/>
          </ac:spMkLst>
        </pc:spChg>
        <pc:spChg chg="del">
          <ac:chgData name="Reed Kiely" userId="768be38e-2fb5-40ce-925d-bd8e9d9e3c31" providerId="ADAL" clId="{1881E68B-680F-439B-83BE-4FA112C0C5B5}" dt="2023-03-13T21:19:55.718" v="934" actId="478"/>
          <ac:spMkLst>
            <pc:docMk/>
            <pc:sldMk cId="3865946731" sldId="2146846018"/>
            <ac:spMk id="21" creationId="{F1A03E32-C459-C62A-56DC-271F62EB58CB}"/>
          </ac:spMkLst>
        </pc:spChg>
        <pc:spChg chg="del">
          <ac:chgData name="Reed Kiely" userId="768be38e-2fb5-40ce-925d-bd8e9d9e3c31" providerId="ADAL" clId="{1881E68B-680F-439B-83BE-4FA112C0C5B5}" dt="2023-03-13T21:19:55.718" v="934" actId="478"/>
          <ac:spMkLst>
            <pc:docMk/>
            <pc:sldMk cId="3865946731" sldId="2146846018"/>
            <ac:spMk id="23" creationId="{6971058F-0023-ADCE-83CB-733C912B6208}"/>
          </ac:spMkLst>
        </pc:spChg>
        <pc:spChg chg="del">
          <ac:chgData name="Reed Kiely" userId="768be38e-2fb5-40ce-925d-bd8e9d9e3c31" providerId="ADAL" clId="{1881E68B-680F-439B-83BE-4FA112C0C5B5}" dt="2023-03-13T21:19:55.718" v="934" actId="478"/>
          <ac:spMkLst>
            <pc:docMk/>
            <pc:sldMk cId="3865946731" sldId="2146846018"/>
            <ac:spMk id="24" creationId="{59AFC458-392A-E289-C2CB-902BC7AE67C2}"/>
          </ac:spMkLst>
        </pc:spChg>
        <pc:spChg chg="del">
          <ac:chgData name="Reed Kiely" userId="768be38e-2fb5-40ce-925d-bd8e9d9e3c31" providerId="ADAL" clId="{1881E68B-680F-439B-83BE-4FA112C0C5B5}" dt="2023-03-13T21:19:55.718" v="934" actId="478"/>
          <ac:spMkLst>
            <pc:docMk/>
            <pc:sldMk cId="3865946731" sldId="2146846018"/>
            <ac:spMk id="25" creationId="{C2F8983F-DBE4-7FFF-8946-9140D5301182}"/>
          </ac:spMkLst>
        </pc:spChg>
        <pc:spChg chg="del">
          <ac:chgData name="Reed Kiely" userId="768be38e-2fb5-40ce-925d-bd8e9d9e3c31" providerId="ADAL" clId="{1881E68B-680F-439B-83BE-4FA112C0C5B5}" dt="2023-03-13T21:19:55.718" v="934" actId="478"/>
          <ac:spMkLst>
            <pc:docMk/>
            <pc:sldMk cId="3865946731" sldId="2146846018"/>
            <ac:spMk id="26" creationId="{75C6952F-8689-C8B7-BA03-974537E35103}"/>
          </ac:spMkLst>
        </pc:spChg>
        <pc:spChg chg="del">
          <ac:chgData name="Reed Kiely" userId="768be38e-2fb5-40ce-925d-bd8e9d9e3c31" providerId="ADAL" clId="{1881E68B-680F-439B-83BE-4FA112C0C5B5}" dt="2023-03-13T21:19:55.718" v="934" actId="478"/>
          <ac:spMkLst>
            <pc:docMk/>
            <pc:sldMk cId="3865946731" sldId="2146846018"/>
            <ac:spMk id="27" creationId="{5BDAE3FC-EE74-B6F8-1CD6-62324D92091D}"/>
          </ac:spMkLst>
        </pc:spChg>
        <pc:spChg chg="del">
          <ac:chgData name="Reed Kiely" userId="768be38e-2fb5-40ce-925d-bd8e9d9e3c31" providerId="ADAL" clId="{1881E68B-680F-439B-83BE-4FA112C0C5B5}" dt="2023-03-13T21:19:55.718" v="934" actId="478"/>
          <ac:spMkLst>
            <pc:docMk/>
            <pc:sldMk cId="3865946731" sldId="2146846018"/>
            <ac:spMk id="28" creationId="{0ADA12C1-313E-0019-84AC-1D14CEDE7D91}"/>
          </ac:spMkLst>
        </pc:spChg>
        <pc:spChg chg="del">
          <ac:chgData name="Reed Kiely" userId="768be38e-2fb5-40ce-925d-bd8e9d9e3c31" providerId="ADAL" clId="{1881E68B-680F-439B-83BE-4FA112C0C5B5}" dt="2023-03-13T21:19:55.718" v="934" actId="478"/>
          <ac:spMkLst>
            <pc:docMk/>
            <pc:sldMk cId="3865946731" sldId="2146846018"/>
            <ac:spMk id="33" creationId="{8A10B282-8635-39E8-5211-A639A46E1FE7}"/>
          </ac:spMkLst>
        </pc:spChg>
        <pc:spChg chg="del">
          <ac:chgData name="Reed Kiely" userId="768be38e-2fb5-40ce-925d-bd8e9d9e3c31" providerId="ADAL" clId="{1881E68B-680F-439B-83BE-4FA112C0C5B5}" dt="2023-03-13T21:19:55.718" v="934" actId="478"/>
          <ac:spMkLst>
            <pc:docMk/>
            <pc:sldMk cId="3865946731" sldId="2146846018"/>
            <ac:spMk id="35" creationId="{A21CF203-E25B-9A42-BB4A-50E2C7B31751}"/>
          </ac:spMkLst>
        </pc:spChg>
        <pc:spChg chg="del">
          <ac:chgData name="Reed Kiely" userId="768be38e-2fb5-40ce-925d-bd8e9d9e3c31" providerId="ADAL" clId="{1881E68B-680F-439B-83BE-4FA112C0C5B5}" dt="2023-03-13T21:19:58.774" v="935" actId="478"/>
          <ac:spMkLst>
            <pc:docMk/>
            <pc:sldMk cId="3865946731" sldId="2146846018"/>
            <ac:spMk id="41" creationId="{9562A4C0-289F-F1DE-9643-B34911181431}"/>
          </ac:spMkLst>
        </pc:spChg>
        <pc:picChg chg="add mod">
          <ac:chgData name="Reed Kiely" userId="768be38e-2fb5-40ce-925d-bd8e9d9e3c31" providerId="ADAL" clId="{1881E68B-680F-439B-83BE-4FA112C0C5B5}" dt="2023-03-14T21:25:13.892" v="1420" actId="1076"/>
          <ac:picMkLst>
            <pc:docMk/>
            <pc:sldMk cId="3865946731" sldId="2146846018"/>
            <ac:picMk id="6" creationId="{DD15C33F-16E1-557B-51D6-68EDC017E5F8}"/>
          </ac:picMkLst>
        </pc:picChg>
        <pc:picChg chg="add mod">
          <ac:chgData name="Reed Kiely" userId="768be38e-2fb5-40ce-925d-bd8e9d9e3c31" providerId="ADAL" clId="{1881E68B-680F-439B-83BE-4FA112C0C5B5}" dt="2023-03-14T21:25:13.073" v="1419" actId="1076"/>
          <ac:picMkLst>
            <pc:docMk/>
            <pc:sldMk cId="3865946731" sldId="2146846018"/>
            <ac:picMk id="8" creationId="{C3AB4460-29B1-B86E-41AB-5CC9968AF3FC}"/>
          </ac:picMkLst>
        </pc:picChg>
        <pc:picChg chg="del">
          <ac:chgData name="Reed Kiely" userId="768be38e-2fb5-40ce-925d-bd8e9d9e3c31" providerId="ADAL" clId="{1881E68B-680F-439B-83BE-4FA112C0C5B5}" dt="2023-03-13T21:19:52.401" v="933" actId="478"/>
          <ac:picMkLst>
            <pc:docMk/>
            <pc:sldMk cId="3865946731" sldId="2146846018"/>
            <ac:picMk id="13" creationId="{8321390C-A138-3D0B-EE9F-9DFE32876A3B}"/>
          </ac:picMkLst>
        </pc:picChg>
        <pc:picChg chg="del">
          <ac:chgData name="Reed Kiely" userId="768be38e-2fb5-40ce-925d-bd8e9d9e3c31" providerId="ADAL" clId="{1881E68B-680F-439B-83BE-4FA112C0C5B5}" dt="2023-03-13T21:19:52.401" v="933" actId="478"/>
          <ac:picMkLst>
            <pc:docMk/>
            <pc:sldMk cId="3865946731" sldId="2146846018"/>
            <ac:picMk id="15" creationId="{5A8042B6-EC84-E501-A0C7-D8BD2972AC60}"/>
          </ac:picMkLst>
        </pc:picChg>
        <pc:picChg chg="mod">
          <ac:chgData name="Reed Kiely" userId="768be38e-2fb5-40ce-925d-bd8e9d9e3c31" providerId="ADAL" clId="{1881E68B-680F-439B-83BE-4FA112C0C5B5}" dt="2023-03-14T21:24:58.501" v="1412" actId="1076"/>
          <ac:picMkLst>
            <pc:docMk/>
            <pc:sldMk cId="3865946731" sldId="2146846018"/>
            <ac:picMk id="39" creationId="{5786BC8A-20A0-CFBC-3942-CD47BF33EBBE}"/>
          </ac:picMkLst>
        </pc:picChg>
      </pc:sldChg>
      <pc:sldChg chg="add del">
        <pc:chgData name="Reed Kiely" userId="768be38e-2fb5-40ce-925d-bd8e9d9e3c31" providerId="ADAL" clId="{1881E68B-680F-439B-83BE-4FA112C0C5B5}" dt="2023-03-22T17:07:42.880" v="9358" actId="2696"/>
        <pc:sldMkLst>
          <pc:docMk/>
          <pc:sldMk cId="3893986788" sldId="2146846018"/>
        </pc:sldMkLst>
      </pc:sldChg>
      <pc:sldChg chg="addSp delSp modSp add mod addCm modCm">
        <pc:chgData name="Reed Kiely" userId="768be38e-2fb5-40ce-925d-bd8e9d9e3c31" providerId="ADAL" clId="{1881E68B-680F-439B-83BE-4FA112C0C5B5}" dt="2023-03-27T13:25:11.801" v="12585" actId="1037"/>
        <pc:sldMkLst>
          <pc:docMk/>
          <pc:sldMk cId="1962338780" sldId="2146846019"/>
        </pc:sldMkLst>
        <pc:spChg chg="add del mod">
          <ac:chgData name="Reed Kiely" userId="768be38e-2fb5-40ce-925d-bd8e9d9e3c31" providerId="ADAL" clId="{1881E68B-680F-439B-83BE-4FA112C0C5B5}" dt="2023-03-24T17:27:58.947" v="12024" actId="478"/>
          <ac:spMkLst>
            <pc:docMk/>
            <pc:sldMk cId="1962338780" sldId="2146846019"/>
            <ac:spMk id="3" creationId="{58374DB4-B0D0-F409-5BBE-688CEA2C7A7F}"/>
          </ac:spMkLst>
        </pc:spChg>
        <pc:spChg chg="del">
          <ac:chgData name="Reed Kiely" userId="768be38e-2fb5-40ce-925d-bd8e9d9e3c31" providerId="ADAL" clId="{1881E68B-680F-439B-83BE-4FA112C0C5B5}" dt="2023-03-14T21:19:49.021" v="1322" actId="478"/>
          <ac:spMkLst>
            <pc:docMk/>
            <pc:sldMk cId="1962338780" sldId="2146846019"/>
            <ac:spMk id="3" creationId="{72227ADD-8371-CB40-2453-2A1D8A0A3DDF}"/>
          </ac:spMkLst>
        </pc:spChg>
        <pc:spChg chg="del mod">
          <ac:chgData name="Reed Kiely" userId="768be38e-2fb5-40ce-925d-bd8e9d9e3c31" providerId="ADAL" clId="{1881E68B-680F-439B-83BE-4FA112C0C5B5}" dt="2023-03-22T17:23:25.432" v="9434" actId="478"/>
          <ac:spMkLst>
            <pc:docMk/>
            <pc:sldMk cId="1962338780" sldId="2146846019"/>
            <ac:spMk id="3" creationId="{A0D55E46-86DB-06DD-F580-3F35E8B027B2}"/>
          </ac:spMkLst>
        </pc:spChg>
        <pc:spChg chg="mod">
          <ac:chgData name="Reed Kiely" userId="768be38e-2fb5-40ce-925d-bd8e9d9e3c31" providerId="ADAL" clId="{1881E68B-680F-439B-83BE-4FA112C0C5B5}" dt="2023-03-14T21:20:06.222" v="1372" actId="207"/>
          <ac:spMkLst>
            <pc:docMk/>
            <pc:sldMk cId="1962338780" sldId="2146846019"/>
            <ac:spMk id="4" creationId="{1BF894CE-5EB9-4BB3-F6C7-477E37F6A6AA}"/>
          </ac:spMkLst>
        </pc:spChg>
        <pc:spChg chg="add mod ord">
          <ac:chgData name="Reed Kiely" userId="768be38e-2fb5-40ce-925d-bd8e9d9e3c31" providerId="ADAL" clId="{1881E68B-680F-439B-83BE-4FA112C0C5B5}" dt="2023-03-22T17:25:32.849" v="9556" actId="167"/>
          <ac:spMkLst>
            <pc:docMk/>
            <pc:sldMk cId="1962338780" sldId="2146846019"/>
            <ac:spMk id="4" creationId="{C852063C-F77F-66E2-80FE-ADB3385A19EE}"/>
          </ac:spMkLst>
        </pc:spChg>
        <pc:spChg chg="mod">
          <ac:chgData name="Reed Kiely" userId="768be38e-2fb5-40ce-925d-bd8e9d9e3c31" providerId="ADAL" clId="{1881E68B-680F-439B-83BE-4FA112C0C5B5}" dt="2023-03-22T19:39:34.719" v="10135" actId="20577"/>
          <ac:spMkLst>
            <pc:docMk/>
            <pc:sldMk cId="1962338780" sldId="2146846019"/>
            <ac:spMk id="6" creationId="{31AC66B8-0DE7-D7F0-144E-0005D9B7A7A6}"/>
          </ac:spMkLst>
        </pc:spChg>
        <pc:spChg chg="mod">
          <ac:chgData name="Reed Kiely" userId="768be38e-2fb5-40ce-925d-bd8e9d9e3c31" providerId="ADAL" clId="{1881E68B-680F-439B-83BE-4FA112C0C5B5}" dt="2023-03-24T17:29:56.218" v="12114" actId="1076"/>
          <ac:spMkLst>
            <pc:docMk/>
            <pc:sldMk cId="1962338780" sldId="2146846019"/>
            <ac:spMk id="7" creationId="{604273FC-D65F-C340-C4E9-7D0091506646}"/>
          </ac:spMkLst>
        </pc:spChg>
        <pc:spChg chg="add mod">
          <ac:chgData name="Reed Kiely" userId="768be38e-2fb5-40ce-925d-bd8e9d9e3c31" providerId="ADAL" clId="{1881E68B-680F-439B-83BE-4FA112C0C5B5}" dt="2023-03-22T20:09:15.405" v="10382" actId="1076"/>
          <ac:spMkLst>
            <pc:docMk/>
            <pc:sldMk cId="1962338780" sldId="2146846019"/>
            <ac:spMk id="8" creationId="{01132FB0-4A3D-C219-1187-6C44428AA2F5}"/>
          </ac:spMkLst>
        </pc:spChg>
        <pc:spChg chg="del mod">
          <ac:chgData name="Reed Kiely" userId="768be38e-2fb5-40ce-925d-bd8e9d9e3c31" providerId="ADAL" clId="{1881E68B-680F-439B-83BE-4FA112C0C5B5}" dt="2023-03-22T16:51:30.245" v="9277" actId="478"/>
          <ac:spMkLst>
            <pc:docMk/>
            <pc:sldMk cId="1962338780" sldId="2146846019"/>
            <ac:spMk id="8" creationId="{05A85D6F-D544-7B1F-C533-F4235BC11AAB}"/>
          </ac:spMkLst>
        </pc:spChg>
        <pc:spChg chg="add del mod">
          <ac:chgData name="Reed Kiely" userId="768be38e-2fb5-40ce-925d-bd8e9d9e3c31" providerId="ADAL" clId="{1881E68B-680F-439B-83BE-4FA112C0C5B5}" dt="2023-03-22T16:51:35.093" v="9278" actId="478"/>
          <ac:spMkLst>
            <pc:docMk/>
            <pc:sldMk cId="1962338780" sldId="2146846019"/>
            <ac:spMk id="10" creationId="{57C691D2-58DA-1A0F-CBBF-18C0588C51FF}"/>
          </ac:spMkLst>
        </pc:spChg>
        <pc:spChg chg="add mod">
          <ac:chgData name="Reed Kiely" userId="768be38e-2fb5-40ce-925d-bd8e9d9e3c31" providerId="ADAL" clId="{1881E68B-680F-439B-83BE-4FA112C0C5B5}" dt="2023-03-27T13:25:11.801" v="12585" actId="1037"/>
          <ac:spMkLst>
            <pc:docMk/>
            <pc:sldMk cId="1962338780" sldId="2146846019"/>
            <ac:spMk id="10" creationId="{FC979514-9136-0642-0334-489FF424B482}"/>
          </ac:spMkLst>
        </pc:spChg>
        <pc:spChg chg="add del">
          <ac:chgData name="Reed Kiely" userId="768be38e-2fb5-40ce-925d-bd8e9d9e3c31" providerId="ADAL" clId="{1881E68B-680F-439B-83BE-4FA112C0C5B5}" dt="2023-03-20T19:56:59.783" v="8196" actId="22"/>
          <ac:spMkLst>
            <pc:docMk/>
            <pc:sldMk cId="1962338780" sldId="2146846019"/>
            <ac:spMk id="11" creationId="{380B642C-9B08-67B9-B7D2-53DDB6629986}"/>
          </ac:spMkLst>
        </pc:spChg>
        <pc:spChg chg="del mod">
          <ac:chgData name="Reed Kiely" userId="768be38e-2fb5-40ce-925d-bd8e9d9e3c31" providerId="ADAL" clId="{1881E68B-680F-439B-83BE-4FA112C0C5B5}" dt="2023-03-14T21:19:51.332" v="1325" actId="478"/>
          <ac:spMkLst>
            <pc:docMk/>
            <pc:sldMk cId="1962338780" sldId="2146846019"/>
            <ac:spMk id="11" creationId="{8BE53AD4-9FEC-A395-D2ED-C798833A2785}"/>
          </ac:spMkLst>
        </pc:spChg>
        <pc:spChg chg="add del">
          <ac:chgData name="Reed Kiely" userId="768be38e-2fb5-40ce-925d-bd8e9d9e3c31" providerId="ADAL" clId="{1881E68B-680F-439B-83BE-4FA112C0C5B5}" dt="2023-03-22T16:52:13.330" v="9293" actId="22"/>
          <ac:spMkLst>
            <pc:docMk/>
            <pc:sldMk cId="1962338780" sldId="2146846019"/>
            <ac:spMk id="11" creationId="{C59877A1-9E0A-2001-FFDF-4C6FA59B88BB}"/>
          </ac:spMkLst>
        </pc:spChg>
        <pc:spChg chg="del">
          <ac:chgData name="Reed Kiely" userId="768be38e-2fb5-40ce-925d-bd8e9d9e3c31" providerId="ADAL" clId="{1881E68B-680F-439B-83BE-4FA112C0C5B5}" dt="2023-03-17T19:24:19.532" v="6818" actId="478"/>
          <ac:spMkLst>
            <pc:docMk/>
            <pc:sldMk cId="1962338780" sldId="2146846019"/>
            <ac:spMk id="11" creationId="{F85E22B2-7C94-E9E8-33F6-42919FB172A4}"/>
          </ac:spMkLst>
        </pc:spChg>
        <pc:spChg chg="mod">
          <ac:chgData name="Reed Kiely" userId="768be38e-2fb5-40ce-925d-bd8e9d9e3c31" providerId="ADAL" clId="{1881E68B-680F-439B-83BE-4FA112C0C5B5}" dt="2023-03-22T20:09:54.232" v="10397" actId="255"/>
          <ac:spMkLst>
            <pc:docMk/>
            <pc:sldMk cId="1962338780" sldId="2146846019"/>
            <ac:spMk id="12" creationId="{3DAFD309-83F3-85E0-FA2A-6997B6F55514}"/>
          </ac:spMkLst>
        </pc:spChg>
        <pc:spChg chg="del">
          <ac:chgData name="Reed Kiely" userId="768be38e-2fb5-40ce-925d-bd8e9d9e3c31" providerId="ADAL" clId="{1881E68B-680F-439B-83BE-4FA112C0C5B5}" dt="2023-03-14T21:19:49.021" v="1322" actId="478"/>
          <ac:spMkLst>
            <pc:docMk/>
            <pc:sldMk cId="1962338780" sldId="2146846019"/>
            <ac:spMk id="13" creationId="{16457AE1-F8ED-9377-66F4-DB4561855075}"/>
          </ac:spMkLst>
        </pc:spChg>
        <pc:spChg chg="del">
          <ac:chgData name="Reed Kiely" userId="768be38e-2fb5-40ce-925d-bd8e9d9e3c31" providerId="ADAL" clId="{1881E68B-680F-439B-83BE-4FA112C0C5B5}" dt="2023-03-14T21:19:49.021" v="1322" actId="478"/>
          <ac:spMkLst>
            <pc:docMk/>
            <pc:sldMk cId="1962338780" sldId="2146846019"/>
            <ac:spMk id="14" creationId="{221FA568-D7B4-77D1-3A5D-11C50F935B53}"/>
          </ac:spMkLst>
        </pc:spChg>
        <pc:spChg chg="del">
          <ac:chgData name="Reed Kiely" userId="768be38e-2fb5-40ce-925d-bd8e9d9e3c31" providerId="ADAL" clId="{1881E68B-680F-439B-83BE-4FA112C0C5B5}" dt="2023-03-14T21:19:49.021" v="1322" actId="478"/>
          <ac:spMkLst>
            <pc:docMk/>
            <pc:sldMk cId="1962338780" sldId="2146846019"/>
            <ac:spMk id="15" creationId="{AD72BD39-2CFD-0888-FCED-39EAABF477A1}"/>
          </ac:spMkLst>
        </pc:spChg>
        <pc:spChg chg="add del mod">
          <ac:chgData name="Reed Kiely" userId="768be38e-2fb5-40ce-925d-bd8e9d9e3c31" providerId="ADAL" clId="{1881E68B-680F-439B-83BE-4FA112C0C5B5}" dt="2023-03-17T19:24:18.640" v="6817"/>
          <ac:spMkLst>
            <pc:docMk/>
            <pc:sldMk cId="1962338780" sldId="2146846019"/>
            <ac:spMk id="16" creationId="{37DCC262-A671-DC04-D5BC-2D95919E9FAF}"/>
          </ac:spMkLst>
        </pc:spChg>
        <pc:spChg chg="add del mod">
          <ac:chgData name="Reed Kiely" userId="768be38e-2fb5-40ce-925d-bd8e9d9e3c31" providerId="ADAL" clId="{1881E68B-680F-439B-83BE-4FA112C0C5B5}" dt="2023-03-22T20:07:55.148" v="10356" actId="478"/>
          <ac:spMkLst>
            <pc:docMk/>
            <pc:sldMk cId="1962338780" sldId="2146846019"/>
            <ac:spMk id="16" creationId="{BCCEE3DB-F666-FE97-A144-E174013C18F0}"/>
          </ac:spMkLst>
        </pc:spChg>
        <pc:spChg chg="add mod">
          <ac:chgData name="Reed Kiely" userId="768be38e-2fb5-40ce-925d-bd8e9d9e3c31" providerId="ADAL" clId="{1881E68B-680F-439B-83BE-4FA112C0C5B5}" dt="2023-03-24T17:32:17.617" v="12166" actId="1076"/>
          <ac:spMkLst>
            <pc:docMk/>
            <pc:sldMk cId="1962338780" sldId="2146846019"/>
            <ac:spMk id="16" creationId="{C468B6E0-8E46-647D-4A0B-7B0D40454D99}"/>
          </ac:spMkLst>
        </pc:spChg>
        <pc:spChg chg="add mod">
          <ac:chgData name="Reed Kiely" userId="768be38e-2fb5-40ce-925d-bd8e9d9e3c31" providerId="ADAL" clId="{1881E68B-680F-439B-83BE-4FA112C0C5B5}" dt="2023-03-17T19:24:23.117" v="6821" actId="20577"/>
          <ac:spMkLst>
            <pc:docMk/>
            <pc:sldMk cId="1962338780" sldId="2146846019"/>
            <ac:spMk id="17" creationId="{AD7A0B4C-EE95-FD52-2780-E6F1D9EA9FFA}"/>
          </ac:spMkLst>
        </pc:spChg>
        <pc:spChg chg="add del mod">
          <ac:chgData name="Reed Kiely" userId="768be38e-2fb5-40ce-925d-bd8e9d9e3c31" providerId="ADAL" clId="{1881E68B-680F-439B-83BE-4FA112C0C5B5}" dt="2023-03-22T16:51:41.948" v="9280" actId="478"/>
          <ac:spMkLst>
            <pc:docMk/>
            <pc:sldMk cId="1962338780" sldId="2146846019"/>
            <ac:spMk id="18" creationId="{4E008BA1-0F3D-DCDA-104D-5F9F1D33AAAB}"/>
          </ac:spMkLst>
        </pc:spChg>
        <pc:spChg chg="add mod">
          <ac:chgData name="Reed Kiely" userId="768be38e-2fb5-40ce-925d-bd8e9d9e3c31" providerId="ADAL" clId="{1881E68B-680F-439B-83BE-4FA112C0C5B5}" dt="2023-03-24T17:32:41.571" v="12171" actId="1076"/>
          <ac:spMkLst>
            <pc:docMk/>
            <pc:sldMk cId="1962338780" sldId="2146846019"/>
            <ac:spMk id="18" creationId="{A345C272-7870-3211-788D-73A6C5535AE5}"/>
          </ac:spMkLst>
        </pc:spChg>
        <pc:spChg chg="add mod">
          <ac:chgData name="Reed Kiely" userId="768be38e-2fb5-40ce-925d-bd8e9d9e3c31" providerId="ADAL" clId="{1881E68B-680F-439B-83BE-4FA112C0C5B5}" dt="2023-03-24T17:32:41.571" v="12171" actId="1076"/>
          <ac:spMkLst>
            <pc:docMk/>
            <pc:sldMk cId="1962338780" sldId="2146846019"/>
            <ac:spMk id="19" creationId="{8CA51DAA-40C0-4F45-6B02-4A12447DC063}"/>
          </ac:spMkLst>
        </pc:spChg>
        <pc:spChg chg="add del mod">
          <ac:chgData name="Reed Kiely" userId="768be38e-2fb5-40ce-925d-bd8e9d9e3c31" providerId="ADAL" clId="{1881E68B-680F-439B-83BE-4FA112C0C5B5}" dt="2023-03-22T20:08:14.133" v="10360" actId="478"/>
          <ac:spMkLst>
            <pc:docMk/>
            <pc:sldMk cId="1962338780" sldId="2146846019"/>
            <ac:spMk id="19" creationId="{FB97821E-4C23-D2F2-252F-E2EA67886450}"/>
          </ac:spMkLst>
        </pc:spChg>
        <pc:spChg chg="add mod">
          <ac:chgData name="Reed Kiely" userId="768be38e-2fb5-40ce-925d-bd8e9d9e3c31" providerId="ADAL" clId="{1881E68B-680F-439B-83BE-4FA112C0C5B5}" dt="2023-03-24T17:33:54.654" v="12189" actId="555"/>
          <ac:spMkLst>
            <pc:docMk/>
            <pc:sldMk cId="1962338780" sldId="2146846019"/>
            <ac:spMk id="21" creationId="{DD645389-F0FD-006D-A42B-32A75864D51A}"/>
          </ac:spMkLst>
        </pc:spChg>
        <pc:spChg chg="add mod">
          <ac:chgData name="Reed Kiely" userId="768be38e-2fb5-40ce-925d-bd8e9d9e3c31" providerId="ADAL" clId="{1881E68B-680F-439B-83BE-4FA112C0C5B5}" dt="2023-03-24T17:33:54.654" v="12189" actId="555"/>
          <ac:spMkLst>
            <pc:docMk/>
            <pc:sldMk cId="1962338780" sldId="2146846019"/>
            <ac:spMk id="22" creationId="{B0CF37F5-F076-47F4-6968-0411A2BA9356}"/>
          </ac:spMkLst>
        </pc:spChg>
        <pc:spChg chg="add mod">
          <ac:chgData name="Reed Kiely" userId="768be38e-2fb5-40ce-925d-bd8e9d9e3c31" providerId="ADAL" clId="{1881E68B-680F-439B-83BE-4FA112C0C5B5}" dt="2023-03-24T17:32:17.617" v="12166" actId="1076"/>
          <ac:spMkLst>
            <pc:docMk/>
            <pc:sldMk cId="1962338780" sldId="2146846019"/>
            <ac:spMk id="23" creationId="{7C617416-F7EF-46DB-C959-EB949133FD0D}"/>
          </ac:spMkLst>
        </pc:spChg>
        <pc:spChg chg="add mod">
          <ac:chgData name="Reed Kiely" userId="768be38e-2fb5-40ce-925d-bd8e9d9e3c31" providerId="ADAL" clId="{1881E68B-680F-439B-83BE-4FA112C0C5B5}" dt="2023-03-24T17:32:13.520" v="12165" actId="1076"/>
          <ac:spMkLst>
            <pc:docMk/>
            <pc:sldMk cId="1962338780" sldId="2146846019"/>
            <ac:spMk id="24" creationId="{2E61E48F-E34B-161E-C3E7-E22C6FC87267}"/>
          </ac:spMkLst>
        </pc:spChg>
        <pc:spChg chg="add mod">
          <ac:chgData name="Reed Kiely" userId="768be38e-2fb5-40ce-925d-bd8e9d9e3c31" providerId="ADAL" clId="{1881E68B-680F-439B-83BE-4FA112C0C5B5}" dt="2023-03-24T17:32:17.617" v="12166" actId="1076"/>
          <ac:spMkLst>
            <pc:docMk/>
            <pc:sldMk cId="1962338780" sldId="2146846019"/>
            <ac:spMk id="25" creationId="{6A3B8520-A9C4-6420-1E7E-164C480AC16D}"/>
          </ac:spMkLst>
        </pc:spChg>
        <pc:spChg chg="add mod">
          <ac:chgData name="Reed Kiely" userId="768be38e-2fb5-40ce-925d-bd8e9d9e3c31" providerId="ADAL" clId="{1881E68B-680F-439B-83BE-4FA112C0C5B5}" dt="2023-03-24T17:31:42.087" v="12160" actId="554"/>
          <ac:spMkLst>
            <pc:docMk/>
            <pc:sldMk cId="1962338780" sldId="2146846019"/>
            <ac:spMk id="26" creationId="{4A10BD4A-1E8C-1A8D-1A17-BF3B60794F8E}"/>
          </ac:spMkLst>
        </pc:spChg>
        <pc:spChg chg="add mod">
          <ac:chgData name="Reed Kiely" userId="768be38e-2fb5-40ce-925d-bd8e9d9e3c31" providerId="ADAL" clId="{1881E68B-680F-439B-83BE-4FA112C0C5B5}" dt="2023-03-24T17:32:27.413" v="12168" actId="12788"/>
          <ac:spMkLst>
            <pc:docMk/>
            <pc:sldMk cId="1962338780" sldId="2146846019"/>
            <ac:spMk id="27" creationId="{48910706-3731-0065-B522-CC1BA8961C29}"/>
          </ac:spMkLst>
        </pc:spChg>
        <pc:spChg chg="add del mod">
          <ac:chgData name="Reed Kiely" userId="768be38e-2fb5-40ce-925d-bd8e9d9e3c31" providerId="ADAL" clId="{1881E68B-680F-439B-83BE-4FA112C0C5B5}" dt="2023-03-24T17:27:15.563" v="12011"/>
          <ac:spMkLst>
            <pc:docMk/>
            <pc:sldMk cId="1962338780" sldId="2146846019"/>
            <ac:spMk id="28" creationId="{3AC019E6-65AC-5F27-C3E3-B162DBF7BFF3}"/>
          </ac:spMkLst>
        </pc:spChg>
        <pc:spChg chg="add mod">
          <ac:chgData name="Reed Kiely" userId="768be38e-2fb5-40ce-925d-bd8e9d9e3c31" providerId="ADAL" clId="{1881E68B-680F-439B-83BE-4FA112C0C5B5}" dt="2023-03-24T17:32:27.413" v="12168" actId="12788"/>
          <ac:spMkLst>
            <pc:docMk/>
            <pc:sldMk cId="1962338780" sldId="2146846019"/>
            <ac:spMk id="35" creationId="{2D718835-448B-AA39-BCE5-6E1DEA564EC5}"/>
          </ac:spMkLst>
        </pc:spChg>
        <pc:spChg chg="add mod">
          <ac:chgData name="Reed Kiely" userId="768be38e-2fb5-40ce-925d-bd8e9d9e3c31" providerId="ADAL" clId="{1881E68B-680F-439B-83BE-4FA112C0C5B5}" dt="2023-03-24T17:33:54.654" v="12189" actId="555"/>
          <ac:spMkLst>
            <pc:docMk/>
            <pc:sldMk cId="1962338780" sldId="2146846019"/>
            <ac:spMk id="36" creationId="{0DA241F6-C0CF-E3A3-813D-F0708A2F0ED6}"/>
          </ac:spMkLst>
        </pc:spChg>
        <pc:spChg chg="add mod">
          <ac:chgData name="Reed Kiely" userId="768be38e-2fb5-40ce-925d-bd8e9d9e3c31" providerId="ADAL" clId="{1881E68B-680F-439B-83BE-4FA112C0C5B5}" dt="2023-03-24T17:33:39.511" v="12182" actId="207"/>
          <ac:spMkLst>
            <pc:docMk/>
            <pc:sldMk cId="1962338780" sldId="2146846019"/>
            <ac:spMk id="37" creationId="{16ED3313-5F2B-6E48-C8AB-0CD92D614DAE}"/>
          </ac:spMkLst>
        </pc:spChg>
        <pc:spChg chg="add mod">
          <ac:chgData name="Reed Kiely" userId="768be38e-2fb5-40ce-925d-bd8e9d9e3c31" providerId="ADAL" clId="{1881E68B-680F-439B-83BE-4FA112C0C5B5}" dt="2023-03-24T17:33:58.440" v="12190" actId="1076"/>
          <ac:spMkLst>
            <pc:docMk/>
            <pc:sldMk cId="1962338780" sldId="2146846019"/>
            <ac:spMk id="38" creationId="{5B7B9506-809B-D97A-5752-E32B679E3987}"/>
          </ac:spMkLst>
        </pc:spChg>
        <pc:spChg chg="add mod">
          <ac:chgData name="Reed Kiely" userId="768be38e-2fb5-40ce-925d-bd8e9d9e3c31" providerId="ADAL" clId="{1881E68B-680F-439B-83BE-4FA112C0C5B5}" dt="2023-03-24T17:33:43.759" v="12186" actId="1076"/>
          <ac:spMkLst>
            <pc:docMk/>
            <pc:sldMk cId="1962338780" sldId="2146846019"/>
            <ac:spMk id="39" creationId="{D109830E-6C79-BDCB-C8A9-51E4C3799254}"/>
          </ac:spMkLst>
        </pc:spChg>
        <pc:graphicFrameChg chg="add del mod modGraphic">
          <ac:chgData name="Reed Kiely" userId="768be38e-2fb5-40ce-925d-bd8e9d9e3c31" providerId="ADAL" clId="{1881E68B-680F-439B-83BE-4FA112C0C5B5}" dt="2023-03-24T17:29:16.300" v="12095" actId="478"/>
          <ac:graphicFrameMkLst>
            <pc:docMk/>
            <pc:sldMk cId="1962338780" sldId="2146846019"/>
            <ac:graphicFrameMk id="11" creationId="{984FF62E-F64C-5CD1-C75A-F9957C9651E7}"/>
          </ac:graphicFrameMkLst>
        </pc:graphicFrameChg>
        <pc:graphicFrameChg chg="add del mod">
          <ac:chgData name="Reed Kiely" userId="768be38e-2fb5-40ce-925d-bd8e9d9e3c31" providerId="ADAL" clId="{1881E68B-680F-439B-83BE-4FA112C0C5B5}" dt="2023-03-24T17:27:18.560" v="12012" actId="478"/>
          <ac:graphicFrameMkLst>
            <pc:docMk/>
            <pc:sldMk cId="1962338780" sldId="2146846019"/>
            <ac:graphicFrameMk id="20" creationId="{47CDEACA-58E5-D252-3881-0915FC521878}"/>
          </ac:graphicFrameMkLst>
        </pc:graphicFrameChg>
        <pc:graphicFrameChg chg="add del mod">
          <ac:chgData name="Reed Kiely" userId="768be38e-2fb5-40ce-925d-bd8e9d9e3c31" providerId="ADAL" clId="{1881E68B-680F-439B-83BE-4FA112C0C5B5}" dt="2023-03-22T16:53:05.340" v="9324"/>
          <ac:graphicFrameMkLst>
            <pc:docMk/>
            <pc:sldMk cId="1962338780" sldId="2146846019"/>
            <ac:graphicFrameMk id="20" creationId="{CF07BBC3-F38B-247E-5718-F0A2E9069956}"/>
          </ac:graphicFrameMkLst>
        </pc:graphicFrameChg>
        <pc:graphicFrameChg chg="add del mod">
          <ac:chgData name="Reed Kiely" userId="768be38e-2fb5-40ce-925d-bd8e9d9e3c31" providerId="ADAL" clId="{1881E68B-680F-439B-83BE-4FA112C0C5B5}" dt="2023-03-22T16:53:19.617" v="9333" actId="478"/>
          <ac:graphicFrameMkLst>
            <pc:docMk/>
            <pc:sldMk cId="1962338780" sldId="2146846019"/>
            <ac:graphicFrameMk id="21" creationId="{ABFFA377-DFD5-21DD-35B0-F9A0C01A3DFC}"/>
          </ac:graphicFrameMkLst>
        </pc:graphicFrameChg>
        <pc:graphicFrameChg chg="add del mod modGraphic">
          <ac:chgData name="Reed Kiely" userId="768be38e-2fb5-40ce-925d-bd8e9d9e3c31" providerId="ADAL" clId="{1881E68B-680F-439B-83BE-4FA112C0C5B5}" dt="2023-03-22T20:09:20.327" v="10383" actId="478"/>
          <ac:graphicFrameMkLst>
            <pc:docMk/>
            <pc:sldMk cId="1962338780" sldId="2146846019"/>
            <ac:graphicFrameMk id="22" creationId="{D63427DF-47A1-B151-CFEA-C028A7E21942}"/>
          </ac:graphicFrameMkLst>
        </pc:graphicFrameChg>
        <pc:graphicFrameChg chg="add del mod modGraphic">
          <ac:chgData name="Reed Kiely" userId="768be38e-2fb5-40ce-925d-bd8e9d9e3c31" providerId="ADAL" clId="{1881E68B-680F-439B-83BE-4FA112C0C5B5}" dt="2023-03-24T16:14:01.821" v="11396" actId="478"/>
          <ac:graphicFrameMkLst>
            <pc:docMk/>
            <pc:sldMk cId="1962338780" sldId="2146846019"/>
            <ac:graphicFrameMk id="30" creationId="{E626F2A3-DFAD-BD4E-4A43-635CD7F2FE3D}"/>
          </ac:graphicFrameMkLst>
        </pc:graphicFrameChg>
        <pc:picChg chg="del">
          <ac:chgData name="Reed Kiely" userId="768be38e-2fb5-40ce-925d-bd8e9d9e3c31" providerId="ADAL" clId="{1881E68B-680F-439B-83BE-4FA112C0C5B5}" dt="2023-03-14T21:19:49.021" v="1322" actId="478"/>
          <ac:picMkLst>
            <pc:docMk/>
            <pc:sldMk cId="1962338780" sldId="2146846019"/>
            <ac:picMk id="17" creationId="{A3210B05-CEC0-A9EF-73E9-23583EB2D5E3}"/>
          </ac:picMkLst>
        </pc:picChg>
        <pc:picChg chg="del">
          <ac:chgData name="Reed Kiely" userId="768be38e-2fb5-40ce-925d-bd8e9d9e3c31" providerId="ADAL" clId="{1881E68B-680F-439B-83BE-4FA112C0C5B5}" dt="2023-03-14T21:19:49.021" v="1322" actId="478"/>
          <ac:picMkLst>
            <pc:docMk/>
            <pc:sldMk cId="1962338780" sldId="2146846019"/>
            <ac:picMk id="19" creationId="{5814DE96-5365-E3DB-7169-2FCBEAAD92F6}"/>
          </ac:picMkLst>
        </pc:picChg>
        <pc:picChg chg="del">
          <ac:chgData name="Reed Kiely" userId="768be38e-2fb5-40ce-925d-bd8e9d9e3c31" providerId="ADAL" clId="{1881E68B-680F-439B-83BE-4FA112C0C5B5}" dt="2023-03-14T21:19:49.021" v="1322" actId="478"/>
          <ac:picMkLst>
            <pc:docMk/>
            <pc:sldMk cId="1962338780" sldId="2146846019"/>
            <ac:picMk id="21" creationId="{13247B56-CFFB-9B4B-896D-8A33657A6187}"/>
          </ac:picMkLst>
        </pc:picChg>
        <pc:picChg chg="del">
          <ac:chgData name="Reed Kiely" userId="768be38e-2fb5-40ce-925d-bd8e9d9e3c31" providerId="ADAL" clId="{1881E68B-680F-439B-83BE-4FA112C0C5B5}" dt="2023-03-14T21:19:49.805" v="1323" actId="478"/>
          <ac:picMkLst>
            <pc:docMk/>
            <pc:sldMk cId="1962338780" sldId="2146846019"/>
            <ac:picMk id="24" creationId="{EE0CE161-6D9E-6700-4149-39B5B7903E04}"/>
          </ac:picMkLst>
        </pc:picChg>
        <pc:picChg chg="del">
          <ac:chgData name="Reed Kiely" userId="768be38e-2fb5-40ce-925d-bd8e9d9e3c31" providerId="ADAL" clId="{1881E68B-680F-439B-83BE-4FA112C0C5B5}" dt="2023-03-14T21:19:49.021" v="1322" actId="478"/>
          <ac:picMkLst>
            <pc:docMk/>
            <pc:sldMk cId="1962338780" sldId="2146846019"/>
            <ac:picMk id="26" creationId="{2697A4F4-D33A-6F2F-90D8-64A9E1BC5F0C}"/>
          </ac:picMkLst>
        </pc:picChg>
        <pc:picChg chg="add mod">
          <ac:chgData name="Reed Kiely" userId="768be38e-2fb5-40ce-925d-bd8e9d9e3c31" providerId="ADAL" clId="{1881E68B-680F-439B-83BE-4FA112C0C5B5}" dt="2023-03-24T17:32:41.571" v="12171" actId="1076"/>
          <ac:picMkLst>
            <pc:docMk/>
            <pc:sldMk cId="1962338780" sldId="2146846019"/>
            <ac:picMk id="30" creationId="{0BAB5E7D-6211-13B9-BFD0-E043589B90C3}"/>
          </ac:picMkLst>
        </pc:picChg>
        <pc:picChg chg="add del mod">
          <ac:chgData name="Reed Kiely" userId="768be38e-2fb5-40ce-925d-bd8e9d9e3c31" providerId="ADAL" clId="{1881E68B-680F-439B-83BE-4FA112C0C5B5}" dt="2023-03-24T17:27:46.519" v="12021" actId="478"/>
          <ac:picMkLst>
            <pc:docMk/>
            <pc:sldMk cId="1962338780" sldId="2146846019"/>
            <ac:picMk id="31" creationId="{FFEA145A-FFEE-CB23-5B61-7D23B2E7F001}"/>
          </ac:picMkLst>
        </pc:picChg>
        <pc:picChg chg="add mod">
          <ac:chgData name="Reed Kiely" userId="768be38e-2fb5-40ce-925d-bd8e9d9e3c31" providerId="ADAL" clId="{1881E68B-680F-439B-83BE-4FA112C0C5B5}" dt="2023-03-24T17:32:41.571" v="12171" actId="1076"/>
          <ac:picMkLst>
            <pc:docMk/>
            <pc:sldMk cId="1962338780" sldId="2146846019"/>
            <ac:picMk id="32" creationId="{912DC4D9-0BFA-D64B-B4D1-38022277394D}"/>
          </ac:picMkLst>
        </pc:picChg>
        <pc:picChg chg="add del mod">
          <ac:chgData name="Reed Kiely" userId="768be38e-2fb5-40ce-925d-bd8e9d9e3c31" providerId="ADAL" clId="{1881E68B-680F-439B-83BE-4FA112C0C5B5}" dt="2023-03-24T17:32:37.372" v="12169" actId="478"/>
          <ac:picMkLst>
            <pc:docMk/>
            <pc:sldMk cId="1962338780" sldId="2146846019"/>
            <ac:picMk id="33" creationId="{8994A8CA-0F15-B561-DA13-024CD44BE112}"/>
          </ac:picMkLst>
        </pc:picChg>
        <pc:picChg chg="add mod">
          <ac:chgData name="Reed Kiely" userId="768be38e-2fb5-40ce-925d-bd8e9d9e3c31" providerId="ADAL" clId="{1881E68B-680F-439B-83BE-4FA112C0C5B5}" dt="2023-03-24T17:32:51" v="12174" actId="1076"/>
          <ac:picMkLst>
            <pc:docMk/>
            <pc:sldMk cId="1962338780" sldId="2146846019"/>
            <ac:picMk id="34" creationId="{04024E43-5C97-27AD-95E8-687D5EBB9D6A}"/>
          </ac:picMkLst>
        </pc:picChg>
        <pc:picChg chg="add mod">
          <ac:chgData name="Reed Kiely" userId="768be38e-2fb5-40ce-925d-bd8e9d9e3c31" providerId="ADAL" clId="{1881E68B-680F-439B-83BE-4FA112C0C5B5}" dt="2023-03-24T18:14:56.964" v="12340" actId="1076"/>
          <ac:picMkLst>
            <pc:docMk/>
            <pc:sldMk cId="1962338780" sldId="2146846019"/>
            <ac:picMk id="43" creationId="{8A700B69-C270-55C8-E7F4-E4C9A8DCE266}"/>
          </ac:picMkLst>
        </pc:picChg>
        <pc:picChg chg="del">
          <ac:chgData name="Reed Kiely" userId="768be38e-2fb5-40ce-925d-bd8e9d9e3c31" providerId="ADAL" clId="{1881E68B-680F-439B-83BE-4FA112C0C5B5}" dt="2023-03-24T18:12:24.998" v="12325" actId="478"/>
          <ac:picMkLst>
            <pc:docMk/>
            <pc:sldMk cId="1962338780" sldId="2146846019"/>
            <ac:picMk id="44" creationId="{4688C23A-65A0-7C65-2E9D-BF4B94F6EB6A}"/>
          </ac:picMkLst>
        </pc:picChg>
        <pc:cxnChg chg="add del mod">
          <ac:chgData name="Reed Kiely" userId="768be38e-2fb5-40ce-925d-bd8e9d9e3c31" providerId="ADAL" clId="{1881E68B-680F-439B-83BE-4FA112C0C5B5}" dt="2023-03-24T17:27:20.396" v="12013" actId="478"/>
          <ac:cxnSpMkLst>
            <pc:docMk/>
            <pc:sldMk cId="1962338780" sldId="2146846019"/>
            <ac:cxnSpMk id="29" creationId="{40B09202-7F56-D405-84A6-BE47E7ECCA4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1881E68B-680F-439B-83BE-4FA112C0C5B5}" dt="2023-03-24T16:14:01.822" v="11397" actId="2056"/>
              <pc2:cmMkLst xmlns:pc2="http://schemas.microsoft.com/office/powerpoint/2019/9/main/command">
                <pc:docMk/>
                <pc:sldMk cId="1962338780" sldId="2146846019"/>
                <pc2:cmMk id="{7363481B-A6FB-4FE4-8924-D5C605BB4F80}"/>
              </pc2:cmMkLst>
            </pc226:cmChg>
            <pc226:cmChg xmlns:pc226="http://schemas.microsoft.com/office/powerpoint/2022/06/main/command" chg="add mod">
              <pc226:chgData name="Reed Kiely" userId="768be38e-2fb5-40ce-925d-bd8e9d9e3c31" providerId="ADAL" clId="{1881E68B-680F-439B-83BE-4FA112C0C5B5}" dt="2023-03-22T17:23:25.433" v="9435" actId="2056"/>
              <pc2:cmMkLst xmlns:pc2="http://schemas.microsoft.com/office/powerpoint/2019/9/main/command">
                <pc:docMk/>
                <pc:sldMk cId="1962338780" sldId="2146846019"/>
                <pc2:cmMk id="{E477B735-7B8E-4D80-AB12-DC80DCA2BE5A}"/>
              </pc2:cmMkLst>
              <pc226:cmRplyChg chg="add">
                <pc226:chgData name="Reed Kiely" userId="768be38e-2fb5-40ce-925d-bd8e9d9e3c31" providerId="ADAL" clId="{1881E68B-680F-439B-83BE-4FA112C0C5B5}" dt="2023-03-22T17:23:24.297" v="9433"/>
                <pc2:cmRplyMkLst xmlns:pc2="http://schemas.microsoft.com/office/powerpoint/2019/9/main/command">
                  <pc:docMk/>
                  <pc:sldMk cId="1962338780" sldId="2146846019"/>
                  <pc2:cmMk id="{E477B735-7B8E-4D80-AB12-DC80DCA2BE5A}"/>
                  <pc2:cmRplyMk id="{6A2C8613-A57A-4431-AEA7-D036AC5DE44E}"/>
                </pc2:cmRplyMkLst>
              </pc226:cmRplyChg>
            </pc226:cmChg>
            <pc226:cmChg xmlns:pc226="http://schemas.microsoft.com/office/powerpoint/2022/06/main/command" chg="add mod">
              <pc226:chgData name="Reed Kiely" userId="768be38e-2fb5-40ce-925d-bd8e9d9e3c31" providerId="ADAL" clId="{1881E68B-680F-439B-83BE-4FA112C0C5B5}" dt="2023-03-22T16:51:41.972" v="9281" actId="2056"/>
              <pc2:cmMkLst xmlns:pc2="http://schemas.microsoft.com/office/powerpoint/2019/9/main/command">
                <pc:docMk/>
                <pc:sldMk cId="1962338780" sldId="2146846019"/>
                <pc2:cmMk id="{D120F7E8-69C1-4996-A7E6-C887100D2A21}"/>
              </pc2:cmMkLst>
            </pc226:cmChg>
          </p:ext>
        </pc:extLst>
      </pc:sldChg>
      <pc:sldChg chg="del">
        <pc:chgData name="Reed Kiely" userId="768be38e-2fb5-40ce-925d-bd8e9d9e3c31" providerId="ADAL" clId="{1881E68B-680F-439B-83BE-4FA112C0C5B5}" dt="2023-03-22T17:07:42.880" v="9358" actId="2696"/>
        <pc:sldMkLst>
          <pc:docMk/>
          <pc:sldMk cId="1888643012" sldId="2146846020"/>
        </pc:sldMkLst>
      </pc:sldChg>
      <pc:sldChg chg="addSp delSp modSp add mod ord addCm delCm modCm">
        <pc:chgData name="Reed Kiely" userId="768be38e-2fb5-40ce-925d-bd8e9d9e3c31" providerId="ADAL" clId="{1881E68B-680F-439B-83BE-4FA112C0C5B5}" dt="2023-03-16T19:08:27.707" v="4652" actId="478"/>
        <pc:sldMkLst>
          <pc:docMk/>
          <pc:sldMk cId="3824324580" sldId="2146846020"/>
        </pc:sldMkLst>
        <pc:spChg chg="del">
          <ac:chgData name="Reed Kiely" userId="768be38e-2fb5-40ce-925d-bd8e9d9e3c31" providerId="ADAL" clId="{1881E68B-680F-439B-83BE-4FA112C0C5B5}" dt="2023-03-14T21:37:50.325" v="2077" actId="478"/>
          <ac:spMkLst>
            <pc:docMk/>
            <pc:sldMk cId="3824324580" sldId="2146846020"/>
            <ac:spMk id="3" creationId="{7339A287-3DDF-F627-9B92-CD3B2AA6F017}"/>
          </ac:spMkLst>
        </pc:spChg>
        <pc:spChg chg="add del mod">
          <ac:chgData name="Reed Kiely" userId="768be38e-2fb5-40ce-925d-bd8e9d9e3c31" providerId="ADAL" clId="{1881E68B-680F-439B-83BE-4FA112C0C5B5}" dt="2023-03-15T13:47:40.882" v="2094" actId="11529"/>
          <ac:spMkLst>
            <pc:docMk/>
            <pc:sldMk cId="3824324580" sldId="2146846020"/>
            <ac:spMk id="3" creationId="{73765E28-A86A-AB4D-B237-37258CDA7461}"/>
          </ac:spMkLst>
        </pc:spChg>
        <pc:spChg chg="add del mod">
          <ac:chgData name="Reed Kiely" userId="768be38e-2fb5-40ce-925d-bd8e9d9e3c31" providerId="ADAL" clId="{1881E68B-680F-439B-83BE-4FA112C0C5B5}" dt="2023-03-16T19:08:27.707" v="4652" actId="478"/>
          <ac:spMkLst>
            <pc:docMk/>
            <pc:sldMk cId="3824324580" sldId="2146846020"/>
            <ac:spMk id="3" creationId="{B43DB401-43A2-794F-CCA9-A4A4E91EB072}"/>
          </ac:spMkLst>
        </pc:spChg>
        <pc:spChg chg="add del mod">
          <ac:chgData name="Reed Kiely" userId="768be38e-2fb5-40ce-925d-bd8e9d9e3c31" providerId="ADAL" clId="{1881E68B-680F-439B-83BE-4FA112C0C5B5}" dt="2023-03-16T16:22:41.859" v="4160" actId="478"/>
          <ac:spMkLst>
            <pc:docMk/>
            <pc:sldMk cId="3824324580" sldId="2146846020"/>
            <ac:spMk id="3" creationId="{DD47FD93-AB54-F700-76B2-6EC5E1B56EC5}"/>
          </ac:spMkLst>
        </pc:spChg>
        <pc:spChg chg="del mod">
          <ac:chgData name="Reed Kiely" userId="768be38e-2fb5-40ce-925d-bd8e9d9e3c31" providerId="ADAL" clId="{1881E68B-680F-439B-83BE-4FA112C0C5B5}" dt="2023-03-16T16:23:30.051" v="4379" actId="478"/>
          <ac:spMkLst>
            <pc:docMk/>
            <pc:sldMk cId="3824324580" sldId="2146846020"/>
            <ac:spMk id="4" creationId="{1BF894CE-5EB9-4BB3-F6C7-477E37F6A6AA}"/>
          </ac:spMkLst>
        </pc:spChg>
        <pc:spChg chg="add del mod">
          <ac:chgData name="Reed Kiely" userId="768be38e-2fb5-40ce-925d-bd8e9d9e3c31" providerId="ADAL" clId="{1881E68B-680F-439B-83BE-4FA112C0C5B5}" dt="2023-03-15T13:53:08.482" v="2369" actId="478"/>
          <ac:spMkLst>
            <pc:docMk/>
            <pc:sldMk cId="3824324580" sldId="2146846020"/>
            <ac:spMk id="6" creationId="{118A3D2C-5CB2-324A-AFB9-D43F2ABE463D}"/>
          </ac:spMkLst>
        </pc:spChg>
        <pc:spChg chg="add mod">
          <ac:chgData name="Reed Kiely" userId="768be38e-2fb5-40ce-925d-bd8e9d9e3c31" providerId="ADAL" clId="{1881E68B-680F-439B-83BE-4FA112C0C5B5}" dt="2023-03-16T16:27:04.735" v="4440" actId="20577"/>
          <ac:spMkLst>
            <pc:docMk/>
            <pc:sldMk cId="3824324580" sldId="2146846020"/>
            <ac:spMk id="6" creationId="{3BF5358E-EA40-C035-E6D1-0259921A1193}"/>
          </ac:spMkLst>
        </pc:spChg>
        <pc:spChg chg="mod ord">
          <ac:chgData name="Reed Kiely" userId="768be38e-2fb5-40ce-925d-bd8e9d9e3c31" providerId="ADAL" clId="{1881E68B-680F-439B-83BE-4FA112C0C5B5}" dt="2023-03-16T16:22:14.730" v="4153" actId="14100"/>
          <ac:spMkLst>
            <pc:docMk/>
            <pc:sldMk cId="3824324580" sldId="2146846020"/>
            <ac:spMk id="7" creationId="{9978A006-3608-130E-D698-F22949D94718}"/>
          </ac:spMkLst>
        </pc:spChg>
        <pc:spChg chg="add mod">
          <ac:chgData name="Reed Kiely" userId="768be38e-2fb5-40ce-925d-bd8e9d9e3c31" providerId="ADAL" clId="{1881E68B-680F-439B-83BE-4FA112C0C5B5}" dt="2023-03-16T16:23:27.456" v="4378" actId="20577"/>
          <ac:spMkLst>
            <pc:docMk/>
            <pc:sldMk cId="3824324580" sldId="2146846020"/>
            <ac:spMk id="8" creationId="{02254B3D-3CEA-69DE-2364-73DCDD1D5697}"/>
          </ac:spMkLst>
        </pc:spChg>
        <pc:spChg chg="add del mod">
          <ac:chgData name="Reed Kiely" userId="768be38e-2fb5-40ce-925d-bd8e9d9e3c31" providerId="ADAL" clId="{1881E68B-680F-439B-83BE-4FA112C0C5B5}" dt="2023-03-16T16:03:35.780" v="4132" actId="478"/>
          <ac:spMkLst>
            <pc:docMk/>
            <pc:sldMk cId="3824324580" sldId="2146846020"/>
            <ac:spMk id="10" creationId="{E0375D2B-0BD4-1524-8CBE-9C589FEE5113}"/>
          </ac:spMkLst>
        </pc:spChg>
        <pc:spChg chg="add del mod">
          <ac:chgData name="Reed Kiely" userId="768be38e-2fb5-40ce-925d-bd8e9d9e3c31" providerId="ADAL" clId="{1881E68B-680F-439B-83BE-4FA112C0C5B5}" dt="2023-03-16T16:03:35.780" v="4132" actId="478"/>
          <ac:spMkLst>
            <pc:docMk/>
            <pc:sldMk cId="3824324580" sldId="2146846020"/>
            <ac:spMk id="11" creationId="{20D9A4FA-A356-6D30-DC36-A14FF0C717D0}"/>
          </ac:spMkLst>
        </pc:spChg>
        <pc:spChg chg="add mod">
          <ac:chgData name="Reed Kiely" userId="768be38e-2fb5-40ce-925d-bd8e9d9e3c31" providerId="ADAL" clId="{1881E68B-680F-439B-83BE-4FA112C0C5B5}" dt="2023-03-16T16:25:57.027" v="4406" actId="404"/>
          <ac:spMkLst>
            <pc:docMk/>
            <pc:sldMk cId="3824324580" sldId="2146846020"/>
            <ac:spMk id="12" creationId="{9D234FE2-BDCC-2CD1-D4BA-61AD28440DE3}"/>
          </ac:spMkLst>
        </pc:spChg>
        <pc:spChg chg="add mod">
          <ac:chgData name="Reed Kiely" userId="768be38e-2fb5-40ce-925d-bd8e9d9e3c31" providerId="ADAL" clId="{1881E68B-680F-439B-83BE-4FA112C0C5B5}" dt="2023-03-16T16:25:36.874" v="4398" actId="1038"/>
          <ac:spMkLst>
            <pc:docMk/>
            <pc:sldMk cId="3824324580" sldId="2146846020"/>
            <ac:spMk id="13" creationId="{F875DBAE-04B7-E06D-A077-CE092076A46D}"/>
          </ac:spMkLst>
        </pc:spChg>
        <pc:spChg chg="add mod">
          <ac:chgData name="Reed Kiely" userId="768be38e-2fb5-40ce-925d-bd8e9d9e3c31" providerId="ADAL" clId="{1881E68B-680F-439B-83BE-4FA112C0C5B5}" dt="2023-03-16T16:25:57.027" v="4406" actId="404"/>
          <ac:spMkLst>
            <pc:docMk/>
            <pc:sldMk cId="3824324580" sldId="2146846020"/>
            <ac:spMk id="14" creationId="{2396D29F-2D76-F782-DA4B-2A3DF84EAE4A}"/>
          </ac:spMkLst>
        </pc:spChg>
        <pc:spChg chg="add del mod">
          <ac:chgData name="Reed Kiely" userId="768be38e-2fb5-40ce-925d-bd8e9d9e3c31" providerId="ADAL" clId="{1881E68B-680F-439B-83BE-4FA112C0C5B5}" dt="2023-03-14T21:27:31.181" v="1544" actId="478"/>
          <ac:spMkLst>
            <pc:docMk/>
            <pc:sldMk cId="3824324580" sldId="2146846020"/>
            <ac:spMk id="15" creationId="{9F350F21-F57C-DA3B-352B-CF70B54BCAEA}"/>
          </ac:spMkLst>
        </pc:spChg>
        <pc:spChg chg="add del">
          <ac:chgData name="Reed Kiely" userId="768be38e-2fb5-40ce-925d-bd8e9d9e3c31" providerId="ADAL" clId="{1881E68B-680F-439B-83BE-4FA112C0C5B5}" dt="2023-03-15T20:09:10.581" v="2781" actId="22"/>
          <ac:spMkLst>
            <pc:docMk/>
            <pc:sldMk cId="3824324580" sldId="2146846020"/>
            <ac:spMk id="15" creationId="{F88130FE-AEBE-8BEE-B172-FE5EEF4094BA}"/>
          </ac:spMkLst>
        </pc:spChg>
        <pc:spChg chg="add del mod">
          <ac:chgData name="Reed Kiely" userId="768be38e-2fb5-40ce-925d-bd8e9d9e3c31" providerId="ADAL" clId="{1881E68B-680F-439B-83BE-4FA112C0C5B5}" dt="2023-03-14T21:27:31.181" v="1544" actId="478"/>
          <ac:spMkLst>
            <pc:docMk/>
            <pc:sldMk cId="3824324580" sldId="2146846020"/>
            <ac:spMk id="16" creationId="{5D2F8C07-E558-6A5A-1DC4-B6CD942D6650}"/>
          </ac:spMkLst>
        </pc:spChg>
        <pc:spChg chg="del mod">
          <ac:chgData name="Reed Kiely" userId="768be38e-2fb5-40ce-925d-bd8e9d9e3c31" providerId="ADAL" clId="{1881E68B-680F-439B-83BE-4FA112C0C5B5}" dt="2023-03-15T17:02:04.231" v="2692" actId="478"/>
          <ac:spMkLst>
            <pc:docMk/>
            <pc:sldMk cId="3824324580" sldId="2146846020"/>
            <ac:spMk id="17" creationId="{D162DBFF-C3BC-937D-9FC4-FBB3FCB59CD3}"/>
          </ac:spMkLst>
        </pc:spChg>
        <pc:spChg chg="add mod">
          <ac:chgData name="Reed Kiely" userId="768be38e-2fb5-40ce-925d-bd8e9d9e3c31" providerId="ADAL" clId="{1881E68B-680F-439B-83BE-4FA112C0C5B5}" dt="2023-03-16T16:25:40.048" v="4402" actId="1037"/>
          <ac:spMkLst>
            <pc:docMk/>
            <pc:sldMk cId="3824324580" sldId="2146846020"/>
            <ac:spMk id="18" creationId="{1D21C71F-6157-066F-1731-037C1B8DF3AC}"/>
          </ac:spMkLst>
        </pc:spChg>
        <pc:spChg chg="add mod">
          <ac:chgData name="Reed Kiely" userId="768be38e-2fb5-40ce-925d-bd8e9d9e3c31" providerId="ADAL" clId="{1881E68B-680F-439B-83BE-4FA112C0C5B5}" dt="2023-03-16T16:25:28.457" v="4393" actId="14100"/>
          <ac:spMkLst>
            <pc:docMk/>
            <pc:sldMk cId="3824324580" sldId="2146846020"/>
            <ac:spMk id="19" creationId="{3FC64655-5290-3DFA-54B3-BCB3676F0068}"/>
          </ac:spMkLst>
        </pc:spChg>
        <pc:spChg chg="add del mod">
          <ac:chgData name="Reed Kiely" userId="768be38e-2fb5-40ce-925d-bd8e9d9e3c31" providerId="ADAL" clId="{1881E68B-680F-439B-83BE-4FA112C0C5B5}" dt="2023-03-16T16:03:35.780" v="4132" actId="478"/>
          <ac:spMkLst>
            <pc:docMk/>
            <pc:sldMk cId="3824324580" sldId="2146846020"/>
            <ac:spMk id="20" creationId="{B6D04D65-5BBE-B541-490B-42DEF6AADECC}"/>
          </ac:spMkLst>
        </pc:spChg>
        <pc:spChg chg="add mod">
          <ac:chgData name="Reed Kiely" userId="768be38e-2fb5-40ce-925d-bd8e9d9e3c31" providerId="ADAL" clId="{1881E68B-680F-439B-83BE-4FA112C0C5B5}" dt="2023-03-16T16:22:17.907" v="4154" actId="14100"/>
          <ac:spMkLst>
            <pc:docMk/>
            <pc:sldMk cId="3824324580" sldId="2146846020"/>
            <ac:spMk id="21" creationId="{807D8277-B277-77D6-E952-B56647074F9C}"/>
          </ac:spMkLst>
        </pc:spChg>
        <pc:spChg chg="add mod">
          <ac:chgData name="Reed Kiely" userId="768be38e-2fb5-40ce-925d-bd8e9d9e3c31" providerId="ADAL" clId="{1881E68B-680F-439B-83BE-4FA112C0C5B5}" dt="2023-03-16T16:25:36.874" v="4398" actId="1038"/>
          <ac:spMkLst>
            <pc:docMk/>
            <pc:sldMk cId="3824324580" sldId="2146846020"/>
            <ac:spMk id="23" creationId="{C1586ED6-97AE-6C19-6176-D68B01EF0552}"/>
          </ac:spMkLst>
        </pc:spChg>
        <pc:spChg chg="add del mod">
          <ac:chgData name="Reed Kiely" userId="768be38e-2fb5-40ce-925d-bd8e9d9e3c31" providerId="ADAL" clId="{1881E68B-680F-439B-83BE-4FA112C0C5B5}" dt="2023-03-14T21:35:38.734" v="1892"/>
          <ac:spMkLst>
            <pc:docMk/>
            <pc:sldMk cId="3824324580" sldId="2146846020"/>
            <ac:spMk id="24" creationId="{48A9420A-29A0-6624-4206-7C50452E7185}"/>
          </ac:spMkLst>
        </pc:spChg>
        <pc:spChg chg="add del mod">
          <ac:chgData name="Reed Kiely" userId="768be38e-2fb5-40ce-925d-bd8e9d9e3c31" providerId="ADAL" clId="{1881E68B-680F-439B-83BE-4FA112C0C5B5}" dt="2023-03-15T13:51:58.344" v="2220" actId="478"/>
          <ac:spMkLst>
            <pc:docMk/>
            <pc:sldMk cId="3824324580" sldId="2146846020"/>
            <ac:spMk id="31" creationId="{6E8CBBF0-0807-A68B-004C-32A47D8D3D93}"/>
          </ac:spMkLst>
        </pc:spChg>
        <pc:spChg chg="add mod">
          <ac:chgData name="Reed Kiely" userId="768be38e-2fb5-40ce-925d-bd8e9d9e3c31" providerId="ADAL" clId="{1881E68B-680F-439B-83BE-4FA112C0C5B5}" dt="2023-03-16T16:25:40.048" v="4402" actId="1037"/>
          <ac:spMkLst>
            <pc:docMk/>
            <pc:sldMk cId="3824324580" sldId="2146846020"/>
            <ac:spMk id="32" creationId="{177C368C-76A5-81FE-B19A-449599B4B1D4}"/>
          </ac:spMkLst>
        </pc:spChg>
        <pc:spChg chg="add del mod">
          <ac:chgData name="Reed Kiely" userId="768be38e-2fb5-40ce-925d-bd8e9d9e3c31" providerId="ADAL" clId="{1881E68B-680F-439B-83BE-4FA112C0C5B5}" dt="2023-03-15T13:51:58.344" v="2220" actId="478"/>
          <ac:spMkLst>
            <pc:docMk/>
            <pc:sldMk cId="3824324580" sldId="2146846020"/>
            <ac:spMk id="33" creationId="{7635D4E5-EEDF-19DC-8730-485413492821}"/>
          </ac:spMkLst>
        </pc:spChg>
        <pc:picChg chg="del mod ord">
          <ac:chgData name="Reed Kiely" userId="768be38e-2fb5-40ce-925d-bd8e9d9e3c31" providerId="ADAL" clId="{1881E68B-680F-439B-83BE-4FA112C0C5B5}" dt="2023-03-14T21:37:19.380" v="2072" actId="478"/>
          <ac:picMkLst>
            <pc:docMk/>
            <pc:sldMk cId="3824324580" sldId="2146846020"/>
            <ac:picMk id="6" creationId="{DD15C33F-16E1-557B-51D6-68EDC017E5F8}"/>
          </ac:picMkLst>
        </pc:picChg>
        <pc:picChg chg="del mod">
          <ac:chgData name="Reed Kiely" userId="768be38e-2fb5-40ce-925d-bd8e9d9e3c31" providerId="ADAL" clId="{1881E68B-680F-439B-83BE-4FA112C0C5B5}" dt="2023-03-14T21:36:38.988" v="1909" actId="478"/>
          <ac:picMkLst>
            <pc:docMk/>
            <pc:sldMk cId="3824324580" sldId="2146846020"/>
            <ac:picMk id="8" creationId="{C3AB4460-29B1-B86E-41AB-5CC9968AF3FC}"/>
          </ac:picMkLst>
        </pc:picChg>
        <pc:picChg chg="add mod ord modCrop">
          <ac:chgData name="Reed Kiely" userId="768be38e-2fb5-40ce-925d-bd8e9d9e3c31" providerId="ADAL" clId="{1881E68B-680F-439B-83BE-4FA112C0C5B5}" dt="2023-03-16T16:25:19.449" v="4392" actId="167"/>
          <ac:picMkLst>
            <pc:docMk/>
            <pc:sldMk cId="3824324580" sldId="2146846020"/>
            <ac:picMk id="16" creationId="{6415D662-905C-50B5-783D-2830E4D8D937}"/>
          </ac:picMkLst>
        </pc:picChg>
        <pc:picChg chg="add del mod">
          <ac:chgData name="Reed Kiely" userId="768be38e-2fb5-40ce-925d-bd8e9d9e3c31" providerId="ADAL" clId="{1881E68B-680F-439B-83BE-4FA112C0C5B5}" dt="2023-03-16T16:03:35.780" v="4132" actId="478"/>
          <ac:picMkLst>
            <pc:docMk/>
            <pc:sldMk cId="3824324580" sldId="2146846020"/>
            <ac:picMk id="26" creationId="{476FA572-5F8B-6A71-F2C1-D587178D02DE}"/>
          </ac:picMkLst>
        </pc:picChg>
        <pc:picChg chg="add mod">
          <ac:chgData name="Reed Kiely" userId="768be38e-2fb5-40ce-925d-bd8e9d9e3c31" providerId="ADAL" clId="{1881E68B-680F-439B-83BE-4FA112C0C5B5}" dt="2023-03-16T16:25:36.874" v="4398" actId="1038"/>
          <ac:picMkLst>
            <pc:docMk/>
            <pc:sldMk cId="3824324580" sldId="2146846020"/>
            <ac:picMk id="28" creationId="{338F860B-E34F-9CF3-F2EF-137AE05FBBB7}"/>
          </ac:picMkLst>
        </pc:picChg>
        <pc:picChg chg="add mod">
          <ac:chgData name="Reed Kiely" userId="768be38e-2fb5-40ce-925d-bd8e9d9e3c31" providerId="ADAL" clId="{1881E68B-680F-439B-83BE-4FA112C0C5B5}" dt="2023-03-16T16:25:40.048" v="4402" actId="1037"/>
          <ac:picMkLst>
            <pc:docMk/>
            <pc:sldMk cId="3824324580" sldId="2146846020"/>
            <ac:picMk id="30" creationId="{E29F78BB-4FD0-6CE6-F772-765C239138F7}"/>
          </ac:picMkLst>
        </pc:picChg>
        <pc:picChg chg="del mod">
          <ac:chgData name="Reed Kiely" userId="768be38e-2fb5-40ce-925d-bd8e9d9e3c31" providerId="ADAL" clId="{1881E68B-680F-439B-83BE-4FA112C0C5B5}" dt="2023-03-14T21:37:19.380" v="2072" actId="478"/>
          <ac:picMkLst>
            <pc:docMk/>
            <pc:sldMk cId="3824324580" sldId="2146846020"/>
            <ac:picMk id="39" creationId="{5786BC8A-20A0-CFBC-3942-CD47BF33EBB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1881E68B-680F-439B-83BE-4FA112C0C5B5}" dt="2023-03-15T13:51:29.355" v="2217"/>
              <pc2:cmMkLst xmlns:pc2="http://schemas.microsoft.com/office/powerpoint/2019/9/main/command">
                <pc:docMk/>
                <pc:sldMk cId="3824324580" sldId="2146846020"/>
                <pc2:cmMk id="{695AF268-8E35-41FA-8644-98AC72229516}"/>
              </pc2:cmMkLst>
            </pc226:cmChg>
            <pc226:cmChg xmlns:pc226="http://schemas.microsoft.com/office/powerpoint/2022/06/main/command" chg="add del">
              <pc226:chgData name="Reed Kiely" userId="768be38e-2fb5-40ce-925d-bd8e9d9e3c31" providerId="ADAL" clId="{1881E68B-680F-439B-83BE-4FA112C0C5B5}" dt="2023-03-15T17:04:23.326" v="2740"/>
              <pc2:cmMkLst xmlns:pc2="http://schemas.microsoft.com/office/powerpoint/2019/9/main/command">
                <pc:docMk/>
                <pc:sldMk cId="3824324580" sldId="2146846020"/>
                <pc2:cmMk id="{57B6839A-A73F-411B-881B-6426B887987B}"/>
              </pc2:cmMkLst>
            </pc226:cmChg>
            <pc226:cmChg xmlns:pc226="http://schemas.microsoft.com/office/powerpoint/2022/06/main/command" chg="add">
              <pc226:chgData name="Reed Kiely" userId="768be38e-2fb5-40ce-925d-bd8e9d9e3c31" providerId="ADAL" clId="{1881E68B-680F-439B-83BE-4FA112C0C5B5}" dt="2023-03-16T16:22:34.348" v="4158"/>
              <pc2:cmMkLst xmlns:pc2="http://schemas.microsoft.com/office/powerpoint/2019/9/main/command">
                <pc:docMk/>
                <pc:sldMk cId="3824324580" sldId="2146846020"/>
                <pc2:cmMk id="{31B21BC1-7BC3-4A9C-A1C0-57C39987B4B5}"/>
              </pc2:cmMkLst>
              <pc226:cmRplyChg chg="add">
                <pc226:chgData name="Reed Kiely" userId="768be38e-2fb5-40ce-925d-bd8e9d9e3c31" providerId="ADAL" clId="{1881E68B-680F-439B-83BE-4FA112C0C5B5}" dt="2023-03-16T16:22:34.348" v="4158"/>
                <pc2:cmRplyMkLst xmlns:pc2="http://schemas.microsoft.com/office/powerpoint/2019/9/main/command">
                  <pc:docMk/>
                  <pc:sldMk cId="3824324580" sldId="2146846020"/>
                  <pc2:cmMk id="{31B21BC1-7BC3-4A9C-A1C0-57C39987B4B5}"/>
                  <pc2:cmRplyMk id="{5C09F26A-4B76-42E8-843C-E91C7550F256}"/>
                </pc2:cmRplyMkLst>
              </pc226:cmRplyChg>
              <pc226:cmRplyChg chg="add">
                <pc226:chgData name="Reed Kiely" userId="768be38e-2fb5-40ce-925d-bd8e9d9e3c31" providerId="ADAL" clId="{1881E68B-680F-439B-83BE-4FA112C0C5B5}" dt="2023-03-15T17:04:18.744" v="2739"/>
                <pc2:cmRplyMkLst xmlns:pc2="http://schemas.microsoft.com/office/powerpoint/2019/9/main/command">
                  <pc:docMk/>
                  <pc:sldMk cId="3824324580" sldId="2146846020"/>
                  <pc2:cmMk id="{31B21BC1-7BC3-4A9C-A1C0-57C39987B4B5}"/>
                  <pc2:cmRplyMk id="{FA44B17E-FED9-4D05-AD4A-073EAA695D85}"/>
                </pc2:cmRplyMkLst>
              </pc226:cmRplyChg>
            </pc226:cmChg>
            <pc226:cmChg xmlns:pc226="http://schemas.microsoft.com/office/powerpoint/2022/06/main/command" chg="del">
              <pc226:chgData name="Reed Kiely" userId="768be38e-2fb5-40ce-925d-bd8e9d9e3c31" providerId="ADAL" clId="{1881E68B-680F-439B-83BE-4FA112C0C5B5}" dt="2023-03-15T13:54:34.097" v="2372"/>
              <pc2:cmMkLst xmlns:pc2="http://schemas.microsoft.com/office/powerpoint/2019/9/main/command">
                <pc:docMk/>
                <pc:sldMk cId="3824324580" sldId="2146846020"/>
                <pc2:cmMk id="{1DAC8AFE-F998-4649-9E06-1CBDB2729D49}"/>
              </pc2:cmMkLst>
            </pc226:cmChg>
          </p:ext>
        </pc:extLst>
      </pc:sldChg>
      <pc:sldChg chg="addSp modSp new mod ord">
        <pc:chgData name="Reed Kiely" userId="768be38e-2fb5-40ce-925d-bd8e9d9e3c31" providerId="ADAL" clId="{1881E68B-680F-439B-83BE-4FA112C0C5B5}" dt="2023-03-22T17:52:45.371" v="9756"/>
        <pc:sldMkLst>
          <pc:docMk/>
          <pc:sldMk cId="3438919598" sldId="2146846021"/>
        </pc:sldMkLst>
        <pc:spChg chg="add mod">
          <ac:chgData name="Reed Kiely" userId="768be38e-2fb5-40ce-925d-bd8e9d9e3c31" providerId="ADAL" clId="{1881E68B-680F-439B-83BE-4FA112C0C5B5}" dt="2023-03-15T13:56:06.627" v="2483" actId="1076"/>
          <ac:spMkLst>
            <pc:docMk/>
            <pc:sldMk cId="3438919598" sldId="2146846021"/>
            <ac:spMk id="2" creationId="{F0BD640D-0D06-38C7-086A-5CB129A6BDDF}"/>
          </ac:spMkLst>
        </pc:spChg>
      </pc:sldChg>
      <pc:sldChg chg="addSp delSp modSp mod ord">
        <pc:chgData name="Reed Kiely" userId="768be38e-2fb5-40ce-925d-bd8e9d9e3c31" providerId="ADAL" clId="{1881E68B-680F-439B-83BE-4FA112C0C5B5}" dt="2023-03-22T17:07:49.627" v="9360"/>
        <pc:sldMkLst>
          <pc:docMk/>
          <pc:sldMk cId="1292762383" sldId="2146846022"/>
        </pc:sldMkLst>
        <pc:spChg chg="add mod">
          <ac:chgData name="Reed Kiely" userId="768be38e-2fb5-40ce-925d-bd8e9d9e3c31" providerId="ADAL" clId="{1881E68B-680F-439B-83BE-4FA112C0C5B5}" dt="2023-03-20T14:04:49.203" v="7780"/>
          <ac:spMkLst>
            <pc:docMk/>
            <pc:sldMk cId="1292762383" sldId="2146846022"/>
            <ac:spMk id="4" creationId="{2F3A877F-560B-0DD6-9BEB-C344C1CA4E38}"/>
          </ac:spMkLst>
        </pc:spChg>
        <pc:spChg chg="del">
          <ac:chgData name="Reed Kiely" userId="768be38e-2fb5-40ce-925d-bd8e9d9e3c31" providerId="ADAL" clId="{1881E68B-680F-439B-83BE-4FA112C0C5B5}" dt="2023-03-20T14:04:45.867" v="7779" actId="478"/>
          <ac:spMkLst>
            <pc:docMk/>
            <pc:sldMk cId="1292762383" sldId="2146846022"/>
            <ac:spMk id="8" creationId="{1B69FE82-9477-C75D-CA3D-7028327F89A8}"/>
          </ac:spMkLst>
        </pc:spChg>
        <pc:spChg chg="add mod">
          <ac:chgData name="Reed Kiely" userId="768be38e-2fb5-40ce-925d-bd8e9d9e3c31" providerId="ADAL" clId="{1881E68B-680F-439B-83BE-4FA112C0C5B5}" dt="2023-03-21T17:04:35.263" v="8935"/>
          <ac:spMkLst>
            <pc:docMk/>
            <pc:sldMk cId="1292762383" sldId="2146846022"/>
            <ac:spMk id="8" creationId="{354401E8-B315-536D-4165-33B180D47189}"/>
          </ac:spMkLst>
        </pc:spChg>
      </pc:sldChg>
      <pc:sldChg chg="addSp delSp modSp mod ord modCm">
        <pc:chgData name="Reed Kiely" userId="768be38e-2fb5-40ce-925d-bd8e9d9e3c31" providerId="ADAL" clId="{1881E68B-680F-439B-83BE-4FA112C0C5B5}" dt="2023-03-24T16:01:20.932" v="10863" actId="115"/>
        <pc:sldMkLst>
          <pc:docMk/>
          <pc:sldMk cId="4078615500" sldId="2146846023"/>
        </pc:sldMkLst>
        <pc:spChg chg="del mod ord">
          <ac:chgData name="Reed Kiely" userId="768be38e-2fb5-40ce-925d-bd8e9d9e3c31" providerId="ADAL" clId="{1881E68B-680F-439B-83BE-4FA112C0C5B5}" dt="2023-03-17T16:27:27.443" v="6543" actId="478"/>
          <ac:spMkLst>
            <pc:docMk/>
            <pc:sldMk cId="4078615500" sldId="2146846023"/>
            <ac:spMk id="3" creationId="{7339A287-3DDF-F627-9B92-CD3B2AA6F017}"/>
          </ac:spMkLst>
        </pc:spChg>
        <pc:spChg chg="del mod">
          <ac:chgData name="Reed Kiely" userId="768be38e-2fb5-40ce-925d-bd8e9d9e3c31" providerId="ADAL" clId="{1881E68B-680F-439B-83BE-4FA112C0C5B5}" dt="2023-03-16T14:32:42.403" v="3690" actId="478"/>
          <ac:spMkLst>
            <pc:docMk/>
            <pc:sldMk cId="4078615500" sldId="2146846023"/>
            <ac:spMk id="4" creationId="{1BF894CE-5EB9-4BB3-F6C7-477E37F6A6AA}"/>
          </ac:spMkLst>
        </pc:spChg>
        <pc:spChg chg="del mod">
          <ac:chgData name="Reed Kiely" userId="768be38e-2fb5-40ce-925d-bd8e9d9e3c31" providerId="ADAL" clId="{1881E68B-680F-439B-83BE-4FA112C0C5B5}" dt="2023-03-17T13:55:16.395" v="5863" actId="478"/>
          <ac:spMkLst>
            <pc:docMk/>
            <pc:sldMk cId="4078615500" sldId="2146846023"/>
            <ac:spMk id="4" creationId="{53625776-66C8-E6D6-DEFC-27820754B72A}"/>
          </ac:spMkLst>
        </pc:spChg>
        <pc:spChg chg="add del mod">
          <ac:chgData name="Reed Kiely" userId="768be38e-2fb5-40ce-925d-bd8e9d9e3c31" providerId="ADAL" clId="{1881E68B-680F-439B-83BE-4FA112C0C5B5}" dt="2023-03-17T13:27:24.835" v="5087" actId="478"/>
          <ac:spMkLst>
            <pc:docMk/>
            <pc:sldMk cId="4078615500" sldId="2146846023"/>
            <ac:spMk id="6" creationId="{139B9BB8-615F-4A59-D0EE-8A1B7C5374C1}"/>
          </ac:spMkLst>
        </pc:spChg>
        <pc:spChg chg="add del mod">
          <ac:chgData name="Reed Kiely" userId="768be38e-2fb5-40ce-925d-bd8e9d9e3c31" providerId="ADAL" clId="{1881E68B-680F-439B-83BE-4FA112C0C5B5}" dt="2023-03-16T14:31:08.517" v="3603" actId="478"/>
          <ac:spMkLst>
            <pc:docMk/>
            <pc:sldMk cId="4078615500" sldId="2146846023"/>
            <ac:spMk id="6" creationId="{B97B7F48-0776-1521-559D-E0C33EC1E7BB}"/>
          </ac:spMkLst>
        </pc:spChg>
        <pc:spChg chg="mod ord">
          <ac:chgData name="Reed Kiely" userId="768be38e-2fb5-40ce-925d-bd8e9d9e3c31" providerId="ADAL" clId="{1881E68B-680F-439B-83BE-4FA112C0C5B5}" dt="2023-03-17T16:26:45.549" v="6515" actId="1076"/>
          <ac:spMkLst>
            <pc:docMk/>
            <pc:sldMk cId="4078615500" sldId="2146846023"/>
            <ac:spMk id="7" creationId="{9978A006-3608-130E-D698-F22949D94718}"/>
          </ac:spMkLst>
        </pc:spChg>
        <pc:spChg chg="mod">
          <ac:chgData name="Reed Kiely" userId="768be38e-2fb5-40ce-925d-bd8e9d9e3c31" providerId="ADAL" clId="{1881E68B-680F-439B-83BE-4FA112C0C5B5}" dt="2023-03-24T16:01:10.138" v="10861" actId="20577"/>
          <ac:spMkLst>
            <pc:docMk/>
            <pc:sldMk cId="4078615500" sldId="2146846023"/>
            <ac:spMk id="8" creationId="{FF9CEC08-EED5-8276-7715-B55CBAA3BA29}"/>
          </ac:spMkLst>
        </pc:spChg>
        <pc:spChg chg="add mod ord">
          <ac:chgData name="Reed Kiely" userId="768be38e-2fb5-40ce-925d-bd8e9d9e3c31" providerId="ADAL" clId="{1881E68B-680F-439B-83BE-4FA112C0C5B5}" dt="2023-03-17T16:26:45.549" v="6515" actId="1076"/>
          <ac:spMkLst>
            <pc:docMk/>
            <pc:sldMk cId="4078615500" sldId="2146846023"/>
            <ac:spMk id="17" creationId="{6F190063-9695-687C-8441-4797FB369CC3}"/>
          </ac:spMkLst>
        </pc:spChg>
        <pc:spChg chg="add del mod">
          <ac:chgData name="Reed Kiely" userId="768be38e-2fb5-40ce-925d-bd8e9d9e3c31" providerId="ADAL" clId="{1881E68B-680F-439B-83BE-4FA112C0C5B5}" dt="2023-03-16T14:18:22.124" v="3243" actId="478"/>
          <ac:spMkLst>
            <pc:docMk/>
            <pc:sldMk cId="4078615500" sldId="2146846023"/>
            <ac:spMk id="18" creationId="{8B0B53B6-8C9D-24F0-802A-67F5777DEB9B}"/>
          </ac:spMkLst>
        </pc:spChg>
        <pc:spChg chg="add mod ord">
          <ac:chgData name="Reed Kiely" userId="768be38e-2fb5-40ce-925d-bd8e9d9e3c31" providerId="ADAL" clId="{1881E68B-680F-439B-83BE-4FA112C0C5B5}" dt="2023-03-17T16:26:45.549" v="6515" actId="1076"/>
          <ac:spMkLst>
            <pc:docMk/>
            <pc:sldMk cId="4078615500" sldId="2146846023"/>
            <ac:spMk id="19" creationId="{D2ABC71B-F0AA-BD1C-0F8A-9E817D86332F}"/>
          </ac:spMkLst>
        </pc:spChg>
        <pc:spChg chg="add del mod ord">
          <ac:chgData name="Reed Kiely" userId="768be38e-2fb5-40ce-925d-bd8e9d9e3c31" providerId="ADAL" clId="{1881E68B-680F-439B-83BE-4FA112C0C5B5}" dt="2023-03-17T13:34:25.764" v="5219" actId="478"/>
          <ac:spMkLst>
            <pc:docMk/>
            <pc:sldMk cId="4078615500" sldId="2146846023"/>
            <ac:spMk id="20" creationId="{D11A1C8A-4B60-8542-8534-0D3926E65BB1}"/>
          </ac:spMkLst>
        </pc:spChg>
        <pc:spChg chg="add del mod ord">
          <ac:chgData name="Reed Kiely" userId="768be38e-2fb5-40ce-925d-bd8e9d9e3c31" providerId="ADAL" clId="{1881E68B-680F-439B-83BE-4FA112C0C5B5}" dt="2023-03-17T13:34:10.883" v="5214" actId="478"/>
          <ac:spMkLst>
            <pc:docMk/>
            <pc:sldMk cId="4078615500" sldId="2146846023"/>
            <ac:spMk id="33" creationId="{C8191855-4688-B1A3-B8B3-1B453AB54988}"/>
          </ac:spMkLst>
        </pc:spChg>
        <pc:spChg chg="add del mod ord">
          <ac:chgData name="Reed Kiely" userId="768be38e-2fb5-40ce-925d-bd8e9d9e3c31" providerId="ADAL" clId="{1881E68B-680F-439B-83BE-4FA112C0C5B5}" dt="2023-03-17T13:34:10.883" v="5214" actId="478"/>
          <ac:spMkLst>
            <pc:docMk/>
            <pc:sldMk cId="4078615500" sldId="2146846023"/>
            <ac:spMk id="35" creationId="{9ABAD26C-2B08-BB81-FC8C-0B8035DD1288}"/>
          </ac:spMkLst>
        </pc:spChg>
        <pc:spChg chg="add del">
          <ac:chgData name="Reed Kiely" userId="768be38e-2fb5-40ce-925d-bd8e9d9e3c31" providerId="ADAL" clId="{1881E68B-680F-439B-83BE-4FA112C0C5B5}" dt="2023-03-16T14:22:44.995" v="3365" actId="478"/>
          <ac:spMkLst>
            <pc:docMk/>
            <pc:sldMk cId="4078615500" sldId="2146846023"/>
            <ac:spMk id="36" creationId="{623928BD-9074-5758-6833-70459254CCC7}"/>
          </ac:spMkLst>
        </pc:spChg>
        <pc:spChg chg="add del mod">
          <ac:chgData name="Reed Kiely" userId="768be38e-2fb5-40ce-925d-bd8e9d9e3c31" providerId="ADAL" clId="{1881E68B-680F-439B-83BE-4FA112C0C5B5}" dt="2023-03-16T14:22:44.995" v="3365" actId="478"/>
          <ac:spMkLst>
            <pc:docMk/>
            <pc:sldMk cId="4078615500" sldId="2146846023"/>
            <ac:spMk id="37" creationId="{9BAC04D3-6045-53FC-FA77-19CA6F2091AC}"/>
          </ac:spMkLst>
        </pc:spChg>
        <pc:spChg chg="add del mod">
          <ac:chgData name="Reed Kiely" userId="768be38e-2fb5-40ce-925d-bd8e9d9e3c31" providerId="ADAL" clId="{1881E68B-680F-439B-83BE-4FA112C0C5B5}" dt="2023-03-16T14:22:44.995" v="3365" actId="478"/>
          <ac:spMkLst>
            <pc:docMk/>
            <pc:sldMk cId="4078615500" sldId="2146846023"/>
            <ac:spMk id="38" creationId="{6D491E66-0902-A219-2681-2F38014C835C}"/>
          </ac:spMkLst>
        </pc:spChg>
        <pc:spChg chg="mod">
          <ac:chgData name="Reed Kiely" userId="768be38e-2fb5-40ce-925d-bd8e9d9e3c31" providerId="ADAL" clId="{1881E68B-680F-439B-83BE-4FA112C0C5B5}" dt="2023-03-24T16:01:20.932" v="10863" actId="115"/>
          <ac:spMkLst>
            <pc:docMk/>
            <pc:sldMk cId="4078615500" sldId="2146846023"/>
            <ac:spMk id="41" creationId="{9562A4C0-289F-F1DE-9643-B34911181431}"/>
          </ac:spMkLst>
        </pc:spChg>
        <pc:spChg chg="add del mod ord">
          <ac:chgData name="Reed Kiely" userId="768be38e-2fb5-40ce-925d-bd8e9d9e3c31" providerId="ADAL" clId="{1881E68B-680F-439B-83BE-4FA112C0C5B5}" dt="2023-03-17T13:34:10.883" v="5214" actId="478"/>
          <ac:spMkLst>
            <pc:docMk/>
            <pc:sldMk cId="4078615500" sldId="2146846023"/>
            <ac:spMk id="44" creationId="{2F97BC3B-4670-ECA7-A15C-F7E7AEABB495}"/>
          </ac:spMkLst>
        </pc:spChg>
        <pc:spChg chg="add del mod ord">
          <ac:chgData name="Reed Kiely" userId="768be38e-2fb5-40ce-925d-bd8e9d9e3c31" providerId="ADAL" clId="{1881E68B-680F-439B-83BE-4FA112C0C5B5}" dt="2023-03-17T13:25:18.025" v="5069" actId="478"/>
          <ac:spMkLst>
            <pc:docMk/>
            <pc:sldMk cId="4078615500" sldId="2146846023"/>
            <ac:spMk id="46" creationId="{8C4F9D87-0759-B2E7-4CD3-930F2CD73781}"/>
          </ac:spMkLst>
        </pc:spChg>
        <pc:spChg chg="add mod ord">
          <ac:chgData name="Reed Kiely" userId="768be38e-2fb5-40ce-925d-bd8e9d9e3c31" providerId="ADAL" clId="{1881E68B-680F-439B-83BE-4FA112C0C5B5}" dt="2023-03-17T16:26:45.549" v="6515" actId="1076"/>
          <ac:spMkLst>
            <pc:docMk/>
            <pc:sldMk cId="4078615500" sldId="2146846023"/>
            <ac:spMk id="47" creationId="{A15FDBC1-B28B-08EF-D9F1-749B42CBCE10}"/>
          </ac:spMkLst>
        </pc:spChg>
        <pc:spChg chg="add mod ord">
          <ac:chgData name="Reed Kiely" userId="768be38e-2fb5-40ce-925d-bd8e9d9e3c31" providerId="ADAL" clId="{1881E68B-680F-439B-83BE-4FA112C0C5B5}" dt="2023-03-17T16:26:45.549" v="6515" actId="1076"/>
          <ac:spMkLst>
            <pc:docMk/>
            <pc:sldMk cId="4078615500" sldId="2146846023"/>
            <ac:spMk id="48" creationId="{6CD442BF-20BE-F3E4-6E46-15F0C570598B}"/>
          </ac:spMkLst>
        </pc:spChg>
        <pc:spChg chg="add mod ord">
          <ac:chgData name="Reed Kiely" userId="768be38e-2fb5-40ce-925d-bd8e9d9e3c31" providerId="ADAL" clId="{1881E68B-680F-439B-83BE-4FA112C0C5B5}" dt="2023-03-17T16:26:45.549" v="6515" actId="1076"/>
          <ac:spMkLst>
            <pc:docMk/>
            <pc:sldMk cId="4078615500" sldId="2146846023"/>
            <ac:spMk id="49" creationId="{B987B419-B988-DF90-7A36-0B7F7AA33A43}"/>
          </ac:spMkLst>
        </pc:spChg>
        <pc:spChg chg="add mod ord">
          <ac:chgData name="Reed Kiely" userId="768be38e-2fb5-40ce-925d-bd8e9d9e3c31" providerId="ADAL" clId="{1881E68B-680F-439B-83BE-4FA112C0C5B5}" dt="2023-03-17T16:26:45.549" v="6515" actId="1076"/>
          <ac:spMkLst>
            <pc:docMk/>
            <pc:sldMk cId="4078615500" sldId="2146846023"/>
            <ac:spMk id="50" creationId="{A1A6C379-C64A-02D5-86C1-8D4B31631F5D}"/>
          </ac:spMkLst>
        </pc:spChg>
        <pc:spChg chg="add mod ord">
          <ac:chgData name="Reed Kiely" userId="768be38e-2fb5-40ce-925d-bd8e9d9e3c31" providerId="ADAL" clId="{1881E68B-680F-439B-83BE-4FA112C0C5B5}" dt="2023-03-17T16:26:45.549" v="6515" actId="1076"/>
          <ac:spMkLst>
            <pc:docMk/>
            <pc:sldMk cId="4078615500" sldId="2146846023"/>
            <ac:spMk id="51" creationId="{D44872B9-F714-AF76-087A-2F2D7CECBB02}"/>
          </ac:spMkLst>
        </pc:spChg>
        <pc:spChg chg="add mod ord">
          <ac:chgData name="Reed Kiely" userId="768be38e-2fb5-40ce-925d-bd8e9d9e3c31" providerId="ADAL" clId="{1881E68B-680F-439B-83BE-4FA112C0C5B5}" dt="2023-03-17T16:26:45.549" v="6515" actId="1076"/>
          <ac:spMkLst>
            <pc:docMk/>
            <pc:sldMk cId="4078615500" sldId="2146846023"/>
            <ac:spMk id="52" creationId="{2C666506-1937-44B5-58F0-F88AA8479717}"/>
          </ac:spMkLst>
        </pc:spChg>
        <pc:spChg chg="add del mod ord">
          <ac:chgData name="Reed Kiely" userId="768be38e-2fb5-40ce-925d-bd8e9d9e3c31" providerId="ADAL" clId="{1881E68B-680F-439B-83BE-4FA112C0C5B5}" dt="2023-03-17T13:34:25.764" v="5219" actId="478"/>
          <ac:spMkLst>
            <pc:docMk/>
            <pc:sldMk cId="4078615500" sldId="2146846023"/>
            <ac:spMk id="53" creationId="{F8497573-FBC6-C40C-9F67-18FD329853AF}"/>
          </ac:spMkLst>
        </pc:spChg>
        <pc:spChg chg="add del mod ord">
          <ac:chgData name="Reed Kiely" userId="768be38e-2fb5-40ce-925d-bd8e9d9e3c31" providerId="ADAL" clId="{1881E68B-680F-439B-83BE-4FA112C0C5B5}" dt="2023-03-17T13:34:25.764" v="5219" actId="478"/>
          <ac:spMkLst>
            <pc:docMk/>
            <pc:sldMk cId="4078615500" sldId="2146846023"/>
            <ac:spMk id="54" creationId="{BF041E6A-1CD4-CC0B-3947-CC20CC85555E}"/>
          </ac:spMkLst>
        </pc:spChg>
        <pc:spChg chg="add del mod ord">
          <ac:chgData name="Reed Kiely" userId="768be38e-2fb5-40ce-925d-bd8e9d9e3c31" providerId="ADAL" clId="{1881E68B-680F-439B-83BE-4FA112C0C5B5}" dt="2023-03-17T13:34:25.764" v="5219" actId="478"/>
          <ac:spMkLst>
            <pc:docMk/>
            <pc:sldMk cId="4078615500" sldId="2146846023"/>
            <ac:spMk id="55" creationId="{C4A321B1-A0D5-5610-B5BF-8F688622DD74}"/>
          </ac:spMkLst>
        </pc:spChg>
        <pc:spChg chg="add mod">
          <ac:chgData name="Reed Kiely" userId="768be38e-2fb5-40ce-925d-bd8e9d9e3c31" providerId="ADAL" clId="{1881E68B-680F-439B-83BE-4FA112C0C5B5}" dt="2023-03-16T14:32:39.916" v="3689" actId="20577"/>
          <ac:spMkLst>
            <pc:docMk/>
            <pc:sldMk cId="4078615500" sldId="2146846023"/>
            <ac:spMk id="62" creationId="{45E68901-DB3D-E51F-8F82-9022FF31A146}"/>
          </ac:spMkLst>
        </pc:spChg>
        <pc:spChg chg="add mod ord">
          <ac:chgData name="Reed Kiely" userId="768be38e-2fb5-40ce-925d-bd8e9d9e3c31" providerId="ADAL" clId="{1881E68B-680F-439B-83BE-4FA112C0C5B5}" dt="2023-03-22T21:04:23.488" v="10521" actId="12788"/>
          <ac:spMkLst>
            <pc:docMk/>
            <pc:sldMk cId="4078615500" sldId="2146846023"/>
            <ac:spMk id="68" creationId="{9F85A35E-AA6C-F6A5-151F-499338ABE554}"/>
          </ac:spMkLst>
        </pc:spChg>
        <pc:spChg chg="add mod">
          <ac:chgData name="Reed Kiely" userId="768be38e-2fb5-40ce-925d-bd8e9d9e3c31" providerId="ADAL" clId="{1881E68B-680F-439B-83BE-4FA112C0C5B5}" dt="2023-03-24T16:00:52.902" v="10850" actId="20577"/>
          <ac:spMkLst>
            <pc:docMk/>
            <pc:sldMk cId="4078615500" sldId="2146846023"/>
            <ac:spMk id="71" creationId="{7CCCF4D5-AC73-F2D8-E822-719B6F86F6AC}"/>
          </ac:spMkLst>
        </pc:spChg>
        <pc:spChg chg="add del mod">
          <ac:chgData name="Reed Kiely" userId="768be38e-2fb5-40ce-925d-bd8e9d9e3c31" providerId="ADAL" clId="{1881E68B-680F-439B-83BE-4FA112C0C5B5}" dt="2023-03-17T13:53:45.019" v="5847" actId="478"/>
          <ac:spMkLst>
            <pc:docMk/>
            <pc:sldMk cId="4078615500" sldId="2146846023"/>
            <ac:spMk id="74" creationId="{2DB3621D-DE0D-E889-A020-9BDB145673C9}"/>
          </ac:spMkLst>
        </pc:spChg>
        <pc:spChg chg="add mod">
          <ac:chgData name="Reed Kiely" userId="768be38e-2fb5-40ce-925d-bd8e9d9e3c31" providerId="ADAL" clId="{1881E68B-680F-439B-83BE-4FA112C0C5B5}" dt="2023-03-17T16:26:51.724" v="6521" actId="1037"/>
          <ac:spMkLst>
            <pc:docMk/>
            <pc:sldMk cId="4078615500" sldId="2146846023"/>
            <ac:spMk id="75" creationId="{0689E7CE-9B74-C8D2-11DB-3DC866125BEA}"/>
          </ac:spMkLst>
        </pc:spChg>
        <pc:spChg chg="add mod">
          <ac:chgData name="Reed Kiely" userId="768be38e-2fb5-40ce-925d-bd8e9d9e3c31" providerId="ADAL" clId="{1881E68B-680F-439B-83BE-4FA112C0C5B5}" dt="2023-03-17T16:26:51.724" v="6521" actId="1037"/>
          <ac:spMkLst>
            <pc:docMk/>
            <pc:sldMk cId="4078615500" sldId="2146846023"/>
            <ac:spMk id="76" creationId="{F1783BA8-22EA-3C1E-97FC-1405074FF16B}"/>
          </ac:spMkLst>
        </pc:spChg>
        <pc:spChg chg="add mod">
          <ac:chgData name="Reed Kiely" userId="768be38e-2fb5-40ce-925d-bd8e9d9e3c31" providerId="ADAL" clId="{1881E68B-680F-439B-83BE-4FA112C0C5B5}" dt="2023-03-17T16:26:51.724" v="6521" actId="1037"/>
          <ac:spMkLst>
            <pc:docMk/>
            <pc:sldMk cId="4078615500" sldId="2146846023"/>
            <ac:spMk id="77" creationId="{6BCA190D-55C3-7A76-E93B-C5F599F009DC}"/>
          </ac:spMkLst>
        </pc:spChg>
        <pc:spChg chg="add mod">
          <ac:chgData name="Reed Kiely" userId="768be38e-2fb5-40ce-925d-bd8e9d9e3c31" providerId="ADAL" clId="{1881E68B-680F-439B-83BE-4FA112C0C5B5}" dt="2023-03-17T16:26:51.724" v="6521" actId="1037"/>
          <ac:spMkLst>
            <pc:docMk/>
            <pc:sldMk cId="4078615500" sldId="2146846023"/>
            <ac:spMk id="78" creationId="{D801443A-867F-12FA-2945-4F2D595366D9}"/>
          </ac:spMkLst>
        </pc:spChg>
        <pc:spChg chg="add mod">
          <ac:chgData name="Reed Kiely" userId="768be38e-2fb5-40ce-925d-bd8e9d9e3c31" providerId="ADAL" clId="{1881E68B-680F-439B-83BE-4FA112C0C5B5}" dt="2023-03-17T16:26:51.724" v="6521" actId="1037"/>
          <ac:spMkLst>
            <pc:docMk/>
            <pc:sldMk cId="4078615500" sldId="2146846023"/>
            <ac:spMk id="79" creationId="{854C94B4-B806-96C1-48F2-1C8FDEF1BADC}"/>
          </ac:spMkLst>
        </pc:spChg>
        <pc:spChg chg="add mod">
          <ac:chgData name="Reed Kiely" userId="768be38e-2fb5-40ce-925d-bd8e9d9e3c31" providerId="ADAL" clId="{1881E68B-680F-439B-83BE-4FA112C0C5B5}" dt="2023-03-17T16:26:51.724" v="6521" actId="1037"/>
          <ac:spMkLst>
            <pc:docMk/>
            <pc:sldMk cId="4078615500" sldId="2146846023"/>
            <ac:spMk id="80" creationId="{962672ED-9571-5D9E-84ED-F99A63DBFECC}"/>
          </ac:spMkLst>
        </pc:spChg>
        <pc:spChg chg="add del mod">
          <ac:chgData name="Reed Kiely" userId="768be38e-2fb5-40ce-925d-bd8e9d9e3c31" providerId="ADAL" clId="{1881E68B-680F-439B-83BE-4FA112C0C5B5}" dt="2023-03-17T13:39:12.472" v="5468" actId="478"/>
          <ac:spMkLst>
            <pc:docMk/>
            <pc:sldMk cId="4078615500" sldId="2146846023"/>
            <ac:spMk id="81" creationId="{21088801-C584-B742-FC37-487D244B450E}"/>
          </ac:spMkLst>
        </pc:spChg>
        <pc:spChg chg="add del mod">
          <ac:chgData name="Reed Kiely" userId="768be38e-2fb5-40ce-925d-bd8e9d9e3c31" providerId="ADAL" clId="{1881E68B-680F-439B-83BE-4FA112C0C5B5}" dt="2023-03-17T13:39:12.472" v="5468" actId="478"/>
          <ac:spMkLst>
            <pc:docMk/>
            <pc:sldMk cId="4078615500" sldId="2146846023"/>
            <ac:spMk id="82" creationId="{CDB2218E-DCC3-1D60-FF31-C7002C316B6F}"/>
          </ac:spMkLst>
        </pc:spChg>
        <pc:spChg chg="add mod">
          <ac:chgData name="Reed Kiely" userId="768be38e-2fb5-40ce-925d-bd8e9d9e3c31" providerId="ADAL" clId="{1881E68B-680F-439B-83BE-4FA112C0C5B5}" dt="2023-03-17T16:26:51.724" v="6521" actId="1037"/>
          <ac:spMkLst>
            <pc:docMk/>
            <pc:sldMk cId="4078615500" sldId="2146846023"/>
            <ac:spMk id="92" creationId="{2BB7E905-A7A5-9190-F841-C78BACFF40C7}"/>
          </ac:spMkLst>
        </pc:spChg>
        <pc:spChg chg="add mod">
          <ac:chgData name="Reed Kiely" userId="768be38e-2fb5-40ce-925d-bd8e9d9e3c31" providerId="ADAL" clId="{1881E68B-680F-439B-83BE-4FA112C0C5B5}" dt="2023-03-17T16:26:51.724" v="6521" actId="1037"/>
          <ac:spMkLst>
            <pc:docMk/>
            <pc:sldMk cId="4078615500" sldId="2146846023"/>
            <ac:spMk id="93" creationId="{0DE195A7-2A48-D4EF-994C-4D9C6C35E94B}"/>
          </ac:spMkLst>
        </pc:spChg>
        <pc:spChg chg="add del mod">
          <ac:chgData name="Reed Kiely" userId="768be38e-2fb5-40ce-925d-bd8e9d9e3c31" providerId="ADAL" clId="{1881E68B-680F-439B-83BE-4FA112C0C5B5}" dt="2023-03-17T16:27:21.037" v="6542" actId="478"/>
          <ac:spMkLst>
            <pc:docMk/>
            <pc:sldMk cId="4078615500" sldId="2146846023"/>
            <ac:spMk id="94" creationId="{FBFA6785-FB96-D9CB-06B5-6BD0D40B8929}"/>
          </ac:spMkLst>
        </pc:spChg>
        <pc:graphicFrameChg chg="add del mod">
          <ac:chgData name="Reed Kiely" userId="768be38e-2fb5-40ce-925d-bd8e9d9e3c31" providerId="ADAL" clId="{1881E68B-680F-439B-83BE-4FA112C0C5B5}" dt="2023-03-16T14:18:16.532" v="3239" actId="478"/>
          <ac:graphicFrameMkLst>
            <pc:docMk/>
            <pc:sldMk cId="4078615500" sldId="2146846023"/>
            <ac:graphicFrameMk id="13" creationId="{07CF8268-C243-E7BC-812F-C383C551E394}"/>
          </ac:graphicFrameMkLst>
        </pc:graphicFrameChg>
        <pc:graphicFrameChg chg="add del mod">
          <ac:chgData name="Reed Kiely" userId="768be38e-2fb5-40ce-925d-bd8e9d9e3c31" providerId="ADAL" clId="{1881E68B-680F-439B-83BE-4FA112C0C5B5}" dt="2023-03-16T14:18:16.532" v="3239" actId="478"/>
          <ac:graphicFrameMkLst>
            <pc:docMk/>
            <pc:sldMk cId="4078615500" sldId="2146846023"/>
            <ac:graphicFrameMk id="16" creationId="{ED0F8272-D7B4-F65D-6AB5-15276FD56138}"/>
          </ac:graphicFrameMkLst>
        </pc:graphicFrameChg>
        <pc:graphicFrameChg chg="add mod">
          <ac:chgData name="Reed Kiely" userId="768be38e-2fb5-40ce-925d-bd8e9d9e3c31" providerId="ADAL" clId="{1881E68B-680F-439B-83BE-4FA112C0C5B5}" dt="2023-03-17T16:26:45.549" v="6515" actId="1076"/>
          <ac:graphicFrameMkLst>
            <pc:docMk/>
            <pc:sldMk cId="4078615500" sldId="2146846023"/>
            <ac:graphicFrameMk id="63" creationId="{0527E188-564E-4546-F480-C265DC874620}"/>
          </ac:graphicFrameMkLst>
        </pc:graphicFrameChg>
        <pc:picChg chg="del mod ord">
          <ac:chgData name="Reed Kiely" userId="768be38e-2fb5-40ce-925d-bd8e9d9e3c31" providerId="ADAL" clId="{1881E68B-680F-439B-83BE-4FA112C0C5B5}" dt="2023-03-16T16:26:53.995" v="4437" actId="478"/>
          <ac:picMkLst>
            <pc:docMk/>
            <pc:sldMk cId="4078615500" sldId="2146846023"/>
            <ac:picMk id="11" creationId="{B5EAF388-355F-825E-EC87-A2B3E2DD93CC}"/>
          </ac:picMkLst>
        </pc:picChg>
        <pc:picChg chg="add del mod ord">
          <ac:chgData name="Reed Kiely" userId="768be38e-2fb5-40ce-925d-bd8e9d9e3c31" providerId="ADAL" clId="{1881E68B-680F-439B-83BE-4FA112C0C5B5}" dt="2023-03-17T13:34:10.883" v="5214" actId="478"/>
          <ac:picMkLst>
            <pc:docMk/>
            <pc:sldMk cId="4078615500" sldId="2146846023"/>
            <ac:picMk id="57" creationId="{15070030-1368-FC81-2F1B-719A5584F3F0}"/>
          </ac:picMkLst>
        </pc:picChg>
        <pc:picChg chg="add del mod ord">
          <ac:chgData name="Reed Kiely" userId="768be38e-2fb5-40ce-925d-bd8e9d9e3c31" providerId="ADAL" clId="{1881E68B-680F-439B-83BE-4FA112C0C5B5}" dt="2023-03-17T13:34:10.883" v="5214" actId="478"/>
          <ac:picMkLst>
            <pc:docMk/>
            <pc:sldMk cId="4078615500" sldId="2146846023"/>
            <ac:picMk id="59" creationId="{B7388112-867B-2C81-6999-30407D964C69}"/>
          </ac:picMkLst>
        </pc:picChg>
        <pc:picChg chg="add del mod ord">
          <ac:chgData name="Reed Kiely" userId="768be38e-2fb5-40ce-925d-bd8e9d9e3c31" providerId="ADAL" clId="{1881E68B-680F-439B-83BE-4FA112C0C5B5}" dt="2023-03-17T13:34:10.883" v="5214" actId="478"/>
          <ac:picMkLst>
            <pc:docMk/>
            <pc:sldMk cId="4078615500" sldId="2146846023"/>
            <ac:picMk id="61" creationId="{4DB6F1A1-D172-B4A5-08D5-E428E478DBF2}"/>
          </ac:picMkLst>
        </pc:picChg>
        <pc:picChg chg="add mod">
          <ac:chgData name="Reed Kiely" userId="768be38e-2fb5-40ce-925d-bd8e9d9e3c31" providerId="ADAL" clId="{1881E68B-680F-439B-83BE-4FA112C0C5B5}" dt="2023-03-17T16:27:13.661" v="6541" actId="1038"/>
          <ac:picMkLst>
            <pc:docMk/>
            <pc:sldMk cId="4078615500" sldId="2146846023"/>
            <ac:picMk id="84" creationId="{11214649-0412-47C6-BB23-41493D55FA1C}"/>
          </ac:picMkLst>
        </pc:picChg>
        <pc:picChg chg="add mod">
          <ac:chgData name="Reed Kiely" userId="768be38e-2fb5-40ce-925d-bd8e9d9e3c31" providerId="ADAL" clId="{1881E68B-680F-439B-83BE-4FA112C0C5B5}" dt="2023-03-17T16:27:13.661" v="6541" actId="1038"/>
          <ac:picMkLst>
            <pc:docMk/>
            <pc:sldMk cId="4078615500" sldId="2146846023"/>
            <ac:picMk id="86" creationId="{0CC1B06A-FDA8-5D23-A7E8-9A5C3926A783}"/>
          </ac:picMkLst>
        </pc:picChg>
        <pc:picChg chg="add mod">
          <ac:chgData name="Reed Kiely" userId="768be38e-2fb5-40ce-925d-bd8e9d9e3c31" providerId="ADAL" clId="{1881E68B-680F-439B-83BE-4FA112C0C5B5}" dt="2023-03-17T16:27:13.661" v="6541" actId="1038"/>
          <ac:picMkLst>
            <pc:docMk/>
            <pc:sldMk cId="4078615500" sldId="2146846023"/>
            <ac:picMk id="88" creationId="{DDD3AC68-FA4F-7A75-598C-BD1DADA80A55}"/>
          </ac:picMkLst>
        </pc:picChg>
        <pc:cxnChg chg="add del mod">
          <ac:chgData name="Reed Kiely" userId="768be38e-2fb5-40ce-925d-bd8e9d9e3c31" providerId="ADAL" clId="{1881E68B-680F-439B-83BE-4FA112C0C5B5}" dt="2023-03-17T13:27:24.835" v="5087" actId="478"/>
          <ac:cxnSpMkLst>
            <pc:docMk/>
            <pc:sldMk cId="4078615500" sldId="2146846023"/>
            <ac:cxnSpMk id="10" creationId="{CEFD9FBC-BB59-CB67-695B-7D2BA1FCB862}"/>
          </ac:cxnSpMkLst>
        </pc:cxnChg>
        <pc:cxnChg chg="add del mod">
          <ac:chgData name="Reed Kiely" userId="768be38e-2fb5-40ce-925d-bd8e9d9e3c31" providerId="ADAL" clId="{1881E68B-680F-439B-83BE-4FA112C0C5B5}" dt="2023-03-17T13:27:24.835" v="5087" actId="478"/>
          <ac:cxnSpMkLst>
            <pc:docMk/>
            <pc:sldMk cId="4078615500" sldId="2146846023"/>
            <ac:cxnSpMk id="15" creationId="{1B22A37F-5046-A25E-1AF9-592FB2795C9B}"/>
          </ac:cxnSpMkLst>
        </pc:cxnChg>
        <pc:cxnChg chg="add del">
          <ac:chgData name="Reed Kiely" userId="768be38e-2fb5-40ce-925d-bd8e9d9e3c31" providerId="ADAL" clId="{1881E68B-680F-439B-83BE-4FA112C0C5B5}" dt="2023-03-16T14:18:17.515" v="3240" actId="478"/>
          <ac:cxnSpMkLst>
            <pc:docMk/>
            <pc:sldMk cId="4078615500" sldId="2146846023"/>
            <ac:cxnSpMk id="15" creationId="{388F034C-DB41-D743-89DE-E591723C6760}"/>
          </ac:cxnSpMkLst>
        </pc:cxnChg>
        <pc:cxnChg chg="add del mod">
          <ac:chgData name="Reed Kiely" userId="768be38e-2fb5-40ce-925d-bd8e9d9e3c31" providerId="ADAL" clId="{1881E68B-680F-439B-83BE-4FA112C0C5B5}" dt="2023-03-17T13:34:25.764" v="5219" actId="478"/>
          <ac:cxnSpMkLst>
            <pc:docMk/>
            <pc:sldMk cId="4078615500" sldId="2146846023"/>
            <ac:cxnSpMk id="16" creationId="{54E92A89-AACB-F020-0D65-FB47A8BB152C}"/>
          </ac:cxnSpMkLst>
        </pc:cxnChg>
        <pc:cxnChg chg="add del mod ord">
          <ac:chgData name="Reed Kiely" userId="768be38e-2fb5-40ce-925d-bd8e9d9e3c31" providerId="ADAL" clId="{1881E68B-680F-439B-83BE-4FA112C0C5B5}" dt="2023-03-17T13:25:47.898" v="5079" actId="478"/>
          <ac:cxnSpMkLst>
            <pc:docMk/>
            <pc:sldMk cId="4078615500" sldId="2146846023"/>
            <ac:cxnSpMk id="23" creationId="{3AE43497-206D-BFD7-7B50-1DE5C9A88EB9}"/>
          </ac:cxnSpMkLst>
        </pc:cxnChg>
        <pc:cxnChg chg="add mod">
          <ac:chgData name="Reed Kiely" userId="768be38e-2fb5-40ce-925d-bd8e9d9e3c31" providerId="ADAL" clId="{1881E68B-680F-439B-83BE-4FA112C0C5B5}" dt="2023-03-17T16:26:45.549" v="6515" actId="1076"/>
          <ac:cxnSpMkLst>
            <pc:docMk/>
            <pc:sldMk cId="4078615500" sldId="2146846023"/>
            <ac:cxnSpMk id="24" creationId="{45FD468C-03E4-E822-C4BA-7B762BBEB81C}"/>
          </ac:cxnSpMkLst>
        </pc:cxnChg>
        <pc:cxnChg chg="add del mod ord">
          <ac:chgData name="Reed Kiely" userId="768be38e-2fb5-40ce-925d-bd8e9d9e3c31" providerId="ADAL" clId="{1881E68B-680F-439B-83BE-4FA112C0C5B5}" dt="2023-03-17T13:25:47.898" v="5079" actId="478"/>
          <ac:cxnSpMkLst>
            <pc:docMk/>
            <pc:sldMk cId="4078615500" sldId="2146846023"/>
            <ac:cxnSpMk id="25" creationId="{39C1A44A-3B3B-591D-C13D-7E6B03919B2D}"/>
          </ac:cxnSpMkLst>
        </pc:cxnChg>
        <pc:cxnChg chg="add del mod ord">
          <ac:chgData name="Reed Kiely" userId="768be38e-2fb5-40ce-925d-bd8e9d9e3c31" providerId="ADAL" clId="{1881E68B-680F-439B-83BE-4FA112C0C5B5}" dt="2023-03-17T13:25:47.898" v="5079" actId="478"/>
          <ac:cxnSpMkLst>
            <pc:docMk/>
            <pc:sldMk cId="4078615500" sldId="2146846023"/>
            <ac:cxnSpMk id="26" creationId="{34FCABAF-282B-1A5A-1138-718FD5CD8BB4}"/>
          </ac:cxnSpMkLst>
        </pc:cxnChg>
        <pc:cxnChg chg="add del mod">
          <ac:chgData name="Reed Kiely" userId="768be38e-2fb5-40ce-925d-bd8e9d9e3c31" providerId="ADAL" clId="{1881E68B-680F-439B-83BE-4FA112C0C5B5}" dt="2023-03-17T13:27:24.835" v="5087" actId="478"/>
          <ac:cxnSpMkLst>
            <pc:docMk/>
            <pc:sldMk cId="4078615500" sldId="2146846023"/>
            <ac:cxnSpMk id="27" creationId="{08027DFD-0887-F2D0-EFE5-A9317C2F26AC}"/>
          </ac:cxnSpMkLst>
        </pc:cxnChg>
        <pc:cxnChg chg="add del mod ord">
          <ac:chgData name="Reed Kiely" userId="768be38e-2fb5-40ce-925d-bd8e9d9e3c31" providerId="ADAL" clId="{1881E68B-680F-439B-83BE-4FA112C0C5B5}" dt="2023-03-17T13:25:47.898" v="5079" actId="478"/>
          <ac:cxnSpMkLst>
            <pc:docMk/>
            <pc:sldMk cId="4078615500" sldId="2146846023"/>
            <ac:cxnSpMk id="28" creationId="{5D678CCD-CE23-709D-EC99-AA8D65E89D76}"/>
          </ac:cxnSpMkLst>
        </pc:cxnChg>
        <pc:cxnChg chg="add del mod">
          <ac:chgData name="Reed Kiely" userId="768be38e-2fb5-40ce-925d-bd8e9d9e3c31" providerId="ADAL" clId="{1881E68B-680F-439B-83BE-4FA112C0C5B5}" dt="2023-03-17T13:34:25.764" v="5219" actId="478"/>
          <ac:cxnSpMkLst>
            <pc:docMk/>
            <pc:sldMk cId="4078615500" sldId="2146846023"/>
            <ac:cxnSpMk id="29" creationId="{F4487671-4758-9308-C71F-0068D7439F6A}"/>
          </ac:cxnSpMkLst>
        </pc:cxnChg>
        <pc:cxnChg chg="add del mod ord">
          <ac:chgData name="Reed Kiely" userId="768be38e-2fb5-40ce-925d-bd8e9d9e3c31" providerId="ADAL" clId="{1881E68B-680F-439B-83BE-4FA112C0C5B5}" dt="2023-03-17T13:25:47.898" v="5079" actId="478"/>
          <ac:cxnSpMkLst>
            <pc:docMk/>
            <pc:sldMk cId="4078615500" sldId="2146846023"/>
            <ac:cxnSpMk id="30" creationId="{4CA8DD95-07EB-4318-F4FA-93269DD0459F}"/>
          </ac:cxnSpMkLst>
        </pc:cxnChg>
        <pc:cxnChg chg="add del mod ord">
          <ac:chgData name="Reed Kiely" userId="768be38e-2fb5-40ce-925d-bd8e9d9e3c31" providerId="ADAL" clId="{1881E68B-680F-439B-83BE-4FA112C0C5B5}" dt="2023-03-17T13:25:47.898" v="5079" actId="478"/>
          <ac:cxnSpMkLst>
            <pc:docMk/>
            <pc:sldMk cId="4078615500" sldId="2146846023"/>
            <ac:cxnSpMk id="31" creationId="{807A77CC-E893-AFAB-5642-4BA63D4E67A1}"/>
          </ac:cxnSpMkLst>
        </pc:cxnChg>
        <pc:cxnChg chg="add del mod ord">
          <ac:chgData name="Reed Kiely" userId="768be38e-2fb5-40ce-925d-bd8e9d9e3c31" providerId="ADAL" clId="{1881E68B-680F-439B-83BE-4FA112C0C5B5}" dt="2023-03-17T13:25:47.898" v="5079" actId="478"/>
          <ac:cxnSpMkLst>
            <pc:docMk/>
            <pc:sldMk cId="4078615500" sldId="2146846023"/>
            <ac:cxnSpMk id="32" creationId="{D833DE8F-0838-7A83-0751-30B2F1DCEB08}"/>
          </ac:cxnSpMkLst>
        </pc:cxnChg>
        <pc:cxnChg chg="add del mod ord">
          <ac:chgData name="Reed Kiely" userId="768be38e-2fb5-40ce-925d-bd8e9d9e3c31" providerId="ADAL" clId="{1881E68B-680F-439B-83BE-4FA112C0C5B5}" dt="2023-03-17T13:25:47.898" v="5079" actId="478"/>
          <ac:cxnSpMkLst>
            <pc:docMk/>
            <pc:sldMk cId="4078615500" sldId="2146846023"/>
            <ac:cxnSpMk id="42" creationId="{81511863-9F8A-9018-818C-8772A8891BD5}"/>
          </ac:cxnSpMkLst>
        </pc:cxnChg>
        <pc:cxnChg chg="add del mod ord">
          <ac:chgData name="Reed Kiely" userId="768be38e-2fb5-40ce-925d-bd8e9d9e3c31" providerId="ADAL" clId="{1881E68B-680F-439B-83BE-4FA112C0C5B5}" dt="2023-03-17T13:25:47.898" v="5079" actId="478"/>
          <ac:cxnSpMkLst>
            <pc:docMk/>
            <pc:sldMk cId="4078615500" sldId="2146846023"/>
            <ac:cxnSpMk id="43" creationId="{FED36B89-D51F-EBA8-59FB-FC98135A77BE}"/>
          </ac:cxnSpMkLst>
        </pc:cxnChg>
        <pc:cxnChg chg="add mod">
          <ac:chgData name="Reed Kiely" userId="768be38e-2fb5-40ce-925d-bd8e9d9e3c31" providerId="ADAL" clId="{1881E68B-680F-439B-83BE-4FA112C0C5B5}" dt="2023-03-22T21:04:23.488" v="10521" actId="12788"/>
          <ac:cxnSpMkLst>
            <pc:docMk/>
            <pc:sldMk cId="4078615500" sldId="2146846023"/>
            <ac:cxnSpMk id="73" creationId="{0BE3CEC4-AFBA-118B-CAA8-69C697E9D1C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881E68B-680F-439B-83BE-4FA112C0C5B5}" dt="2023-03-17T13:55:16.405" v="5864" actId="2056"/>
              <pc2:cmMkLst xmlns:pc2="http://schemas.microsoft.com/office/powerpoint/2019/9/main/command">
                <pc:docMk/>
                <pc:sldMk cId="4078615500" sldId="2146846023"/>
                <pc2:cmMk id="{65B16707-7822-4AC7-B1F7-A3B9047B8343}"/>
              </pc2:cmMkLst>
              <pc226:cmRplyChg chg="add mod">
                <pc226:chgData name="Reed Kiely" userId="768be38e-2fb5-40ce-925d-bd8e9d9e3c31" providerId="ADAL" clId="{1881E68B-680F-439B-83BE-4FA112C0C5B5}" dt="2023-03-17T13:17:38.635" v="4897"/>
                <pc2:cmRplyMkLst xmlns:pc2="http://schemas.microsoft.com/office/powerpoint/2019/9/main/command">
                  <pc:docMk/>
                  <pc:sldMk cId="4078615500" sldId="2146846023"/>
                  <pc2:cmMk id="{65B16707-7822-4AC7-B1F7-A3B9047B8343}"/>
                  <pc2:cmRplyMk id="{84858A3D-96C0-4861-B116-BE1FAD8A6C24}"/>
                </pc2:cmRplyMkLst>
              </pc226:cmRplyChg>
            </pc226:cmChg>
            <pc226:cmChg xmlns:pc226="http://schemas.microsoft.com/office/powerpoint/2022/06/main/command" chg="mod">
              <pc226:chgData name="Reed Kiely" userId="768be38e-2fb5-40ce-925d-bd8e9d9e3c31" providerId="ADAL" clId="{1881E68B-680F-439B-83BE-4FA112C0C5B5}" dt="2023-03-17T13:57:55.648" v="5922"/>
              <pc2:cmMkLst xmlns:pc2="http://schemas.microsoft.com/office/powerpoint/2019/9/main/command">
                <pc:docMk/>
                <pc:sldMk cId="4078615500" sldId="2146846023"/>
                <pc2:cmMk id="{B10D0673-5F9C-4EE7-AE15-3BB8864878D1}"/>
              </pc2:cmMkLst>
              <pc226:cmRplyChg chg="add">
                <pc226:chgData name="Reed Kiely" userId="768be38e-2fb5-40ce-925d-bd8e9d9e3c31" providerId="ADAL" clId="{1881E68B-680F-439B-83BE-4FA112C0C5B5}" dt="2023-03-17T13:57:55.648" v="5922"/>
                <pc2:cmRplyMkLst xmlns:pc2="http://schemas.microsoft.com/office/powerpoint/2019/9/main/command">
                  <pc:docMk/>
                  <pc:sldMk cId="4078615500" sldId="2146846023"/>
                  <pc2:cmMk id="{B10D0673-5F9C-4EE7-AE15-3BB8864878D1}"/>
                  <pc2:cmRplyMk id="{B885D8B5-FBB7-4A31-BD49-C32073B3AE41}"/>
                </pc2:cmRplyMkLst>
              </pc226:cmRplyChg>
            </pc226:cmChg>
            <pc226:cmChg xmlns:pc226="http://schemas.microsoft.com/office/powerpoint/2022/06/main/command" chg="mod">
              <pc226:chgData name="Reed Kiely" userId="768be38e-2fb5-40ce-925d-bd8e9d9e3c31" providerId="ADAL" clId="{1881E68B-680F-439B-83BE-4FA112C0C5B5}" dt="2023-03-17T13:55:48.697" v="5884"/>
              <pc2:cmMkLst xmlns:pc2="http://schemas.microsoft.com/office/powerpoint/2019/9/main/command">
                <pc:docMk/>
                <pc:sldMk cId="4078615500" sldId="2146846023"/>
                <pc2:cmMk id="{8666CBF8-C45E-4E4E-B969-ECC2D84FBD8D}"/>
              </pc2:cmMkLst>
              <pc226:cmRplyChg chg="add">
                <pc226:chgData name="Reed Kiely" userId="768be38e-2fb5-40ce-925d-bd8e9d9e3c31" providerId="ADAL" clId="{1881E68B-680F-439B-83BE-4FA112C0C5B5}" dt="2023-03-17T13:55:48.697" v="5884"/>
                <pc2:cmRplyMkLst xmlns:pc2="http://schemas.microsoft.com/office/powerpoint/2019/9/main/command">
                  <pc:docMk/>
                  <pc:sldMk cId="4078615500" sldId="2146846023"/>
                  <pc2:cmMk id="{8666CBF8-C45E-4E4E-B969-ECC2D84FBD8D}"/>
                  <pc2:cmRplyMk id="{5956E24D-B64F-4460-BBF4-D9C1451888B9}"/>
                </pc2:cmRplyMkLst>
              </pc226:cmRplyChg>
              <pc226:cmRplyChg chg="add">
                <pc226:chgData name="Reed Kiely" userId="768be38e-2fb5-40ce-925d-bd8e9d9e3c31" providerId="ADAL" clId="{1881E68B-680F-439B-83BE-4FA112C0C5B5}" dt="2023-03-16T14:32:51.315" v="3691"/>
                <pc2:cmRplyMkLst xmlns:pc2="http://schemas.microsoft.com/office/powerpoint/2019/9/main/command">
                  <pc:docMk/>
                  <pc:sldMk cId="4078615500" sldId="2146846023"/>
                  <pc2:cmMk id="{8666CBF8-C45E-4E4E-B969-ECC2D84FBD8D}"/>
                  <pc2:cmRplyMk id="{21A8AAA0-858F-496A-9187-06D8AD99986D}"/>
                </pc2:cmRplyMkLst>
              </pc226:cmRplyChg>
            </pc226:cmChg>
          </p:ext>
        </pc:extLst>
      </pc:sldChg>
      <pc:sldChg chg="addSp delSp modSp del mod modShow modCm">
        <pc:chgData name="Reed Kiely" userId="768be38e-2fb5-40ce-925d-bd8e9d9e3c31" providerId="ADAL" clId="{1881E68B-680F-439B-83BE-4FA112C0C5B5}" dt="2023-03-24T17:26:25.518" v="11983" actId="2696"/>
        <pc:sldMkLst>
          <pc:docMk/>
          <pc:sldMk cId="1128162092" sldId="2146846024"/>
        </pc:sldMkLst>
        <pc:spChg chg="mod">
          <ac:chgData name="Reed Kiely" userId="768be38e-2fb5-40ce-925d-bd8e9d9e3c31" providerId="ADAL" clId="{1881E68B-680F-439B-83BE-4FA112C0C5B5}" dt="2023-03-20T18:28:34.759" v="8133" actId="1036"/>
          <ac:spMkLst>
            <pc:docMk/>
            <pc:sldMk cId="1128162092" sldId="2146846024"/>
            <ac:spMk id="6" creationId="{31AC66B8-0DE7-D7F0-144E-0005D9B7A7A6}"/>
          </ac:spMkLst>
        </pc:spChg>
        <pc:spChg chg="mod">
          <ac:chgData name="Reed Kiely" userId="768be38e-2fb5-40ce-925d-bd8e9d9e3c31" providerId="ADAL" clId="{1881E68B-680F-439B-83BE-4FA112C0C5B5}" dt="2023-03-20T17:33:33.183" v="7891" actId="1037"/>
          <ac:spMkLst>
            <pc:docMk/>
            <pc:sldMk cId="1128162092" sldId="2146846024"/>
            <ac:spMk id="7" creationId="{419F0FC9-5A4B-AE7F-4370-E745255F62E6}"/>
          </ac:spMkLst>
        </pc:spChg>
        <pc:spChg chg="add del mod">
          <ac:chgData name="Reed Kiely" userId="768be38e-2fb5-40ce-925d-bd8e9d9e3c31" providerId="ADAL" clId="{1881E68B-680F-439B-83BE-4FA112C0C5B5}" dt="2023-03-20T17:03:30.111" v="7783" actId="478"/>
          <ac:spMkLst>
            <pc:docMk/>
            <pc:sldMk cId="1128162092" sldId="2146846024"/>
            <ac:spMk id="8" creationId="{02BE2D8D-1B25-E557-C45A-537221B247B8}"/>
          </ac:spMkLst>
        </pc:spChg>
        <pc:spChg chg="add mod">
          <ac:chgData name="Reed Kiely" userId="768be38e-2fb5-40ce-925d-bd8e9d9e3c31" providerId="ADAL" clId="{1881E68B-680F-439B-83BE-4FA112C0C5B5}" dt="2023-03-17T19:24:09.988" v="6811" actId="20577"/>
          <ac:spMkLst>
            <pc:docMk/>
            <pc:sldMk cId="1128162092" sldId="2146846024"/>
            <ac:spMk id="11" creationId="{BE7E95C5-68AB-AD03-49BB-434FF95A868C}"/>
          </ac:spMkLst>
        </pc:spChg>
        <pc:spChg chg="mod topLvl">
          <ac:chgData name="Reed Kiely" userId="768be38e-2fb5-40ce-925d-bd8e9d9e3c31" providerId="ADAL" clId="{1881E68B-680F-439B-83BE-4FA112C0C5B5}" dt="2023-03-22T13:24:06.655" v="9206" actId="1036"/>
          <ac:spMkLst>
            <pc:docMk/>
            <pc:sldMk cId="1128162092" sldId="2146846024"/>
            <ac:spMk id="12" creationId="{8CC9280B-EAE5-A513-872E-A15402E26EC6}"/>
          </ac:spMkLst>
        </pc:spChg>
        <pc:spChg chg="mod topLvl">
          <ac:chgData name="Reed Kiely" userId="768be38e-2fb5-40ce-925d-bd8e9d9e3c31" providerId="ADAL" clId="{1881E68B-680F-439B-83BE-4FA112C0C5B5}" dt="2023-03-20T18:26:12.795" v="8008" actId="12788"/>
          <ac:spMkLst>
            <pc:docMk/>
            <pc:sldMk cId="1128162092" sldId="2146846024"/>
            <ac:spMk id="13" creationId="{1D4E4F74-4737-4881-79FE-8A52D68D1028}"/>
          </ac:spMkLst>
        </pc:spChg>
        <pc:spChg chg="mod topLvl">
          <ac:chgData name="Reed Kiely" userId="768be38e-2fb5-40ce-925d-bd8e9d9e3c31" providerId="ADAL" clId="{1881E68B-680F-439B-83BE-4FA112C0C5B5}" dt="2023-03-22T13:24:06.655" v="9206" actId="1036"/>
          <ac:spMkLst>
            <pc:docMk/>
            <pc:sldMk cId="1128162092" sldId="2146846024"/>
            <ac:spMk id="16" creationId="{53C3B6F7-208A-E7CC-3E5A-8F6D389BA53D}"/>
          </ac:spMkLst>
        </pc:spChg>
        <pc:spChg chg="mod topLvl">
          <ac:chgData name="Reed Kiely" userId="768be38e-2fb5-40ce-925d-bd8e9d9e3c31" providerId="ADAL" clId="{1881E68B-680F-439B-83BE-4FA112C0C5B5}" dt="2023-03-22T13:24:06.655" v="9206" actId="1036"/>
          <ac:spMkLst>
            <pc:docMk/>
            <pc:sldMk cId="1128162092" sldId="2146846024"/>
            <ac:spMk id="17" creationId="{816E50A3-B425-58A6-DB6E-894814AE0419}"/>
          </ac:spMkLst>
        </pc:spChg>
        <pc:spChg chg="del">
          <ac:chgData name="Reed Kiely" userId="768be38e-2fb5-40ce-925d-bd8e9d9e3c31" providerId="ADAL" clId="{1881E68B-680F-439B-83BE-4FA112C0C5B5}" dt="2023-03-20T17:14:18.193" v="7802" actId="478"/>
          <ac:spMkLst>
            <pc:docMk/>
            <pc:sldMk cId="1128162092" sldId="2146846024"/>
            <ac:spMk id="18" creationId="{3EE9E7E9-D027-EED2-D87F-697B8A82AA79}"/>
          </ac:spMkLst>
        </pc:spChg>
        <pc:spChg chg="mod topLvl">
          <ac:chgData name="Reed Kiely" userId="768be38e-2fb5-40ce-925d-bd8e9d9e3c31" providerId="ADAL" clId="{1881E68B-680F-439B-83BE-4FA112C0C5B5}" dt="2023-03-20T18:26:09.415" v="8007" actId="12788"/>
          <ac:spMkLst>
            <pc:docMk/>
            <pc:sldMk cId="1128162092" sldId="2146846024"/>
            <ac:spMk id="19" creationId="{3241E246-D4D9-621C-E14E-E88A4B5E843B}"/>
          </ac:spMkLst>
        </pc:spChg>
        <pc:spChg chg="del mod topLvl">
          <ac:chgData name="Reed Kiely" userId="768be38e-2fb5-40ce-925d-bd8e9d9e3c31" providerId="ADAL" clId="{1881E68B-680F-439B-83BE-4FA112C0C5B5}" dt="2023-03-20T17:30:31.926" v="7835" actId="478"/>
          <ac:spMkLst>
            <pc:docMk/>
            <pc:sldMk cId="1128162092" sldId="2146846024"/>
            <ac:spMk id="20" creationId="{5F4DF556-3AB3-6294-F96C-27AD6F11A7EC}"/>
          </ac:spMkLst>
        </pc:spChg>
        <pc:spChg chg="add del mod topLvl">
          <ac:chgData name="Reed Kiely" userId="768be38e-2fb5-40ce-925d-bd8e9d9e3c31" providerId="ADAL" clId="{1881E68B-680F-439B-83BE-4FA112C0C5B5}" dt="2023-03-20T17:29:05.294" v="7811" actId="478"/>
          <ac:spMkLst>
            <pc:docMk/>
            <pc:sldMk cId="1128162092" sldId="2146846024"/>
            <ac:spMk id="21" creationId="{B1D81929-97C7-98EA-3D5A-7DB31994FCC9}"/>
          </ac:spMkLst>
        </pc:spChg>
        <pc:spChg chg="del mod topLvl">
          <ac:chgData name="Reed Kiely" userId="768be38e-2fb5-40ce-925d-bd8e9d9e3c31" providerId="ADAL" clId="{1881E68B-680F-439B-83BE-4FA112C0C5B5}" dt="2023-03-20T17:30:07.735" v="7829" actId="478"/>
          <ac:spMkLst>
            <pc:docMk/>
            <pc:sldMk cId="1128162092" sldId="2146846024"/>
            <ac:spMk id="22" creationId="{98729DAD-12BF-3F71-BAB5-133A4B4A19C0}"/>
          </ac:spMkLst>
        </pc:spChg>
        <pc:spChg chg="add del mod topLvl">
          <ac:chgData name="Reed Kiely" userId="768be38e-2fb5-40ce-925d-bd8e9d9e3c31" providerId="ADAL" clId="{1881E68B-680F-439B-83BE-4FA112C0C5B5}" dt="2023-03-20T18:27:30.197" v="8105"/>
          <ac:spMkLst>
            <pc:docMk/>
            <pc:sldMk cId="1128162092" sldId="2146846024"/>
            <ac:spMk id="23" creationId="{F64A87C5-79D7-E09F-A6DC-82C940C8201E}"/>
          </ac:spMkLst>
        </pc:spChg>
        <pc:spChg chg="del mod topLvl">
          <ac:chgData name="Reed Kiely" userId="768be38e-2fb5-40ce-925d-bd8e9d9e3c31" providerId="ADAL" clId="{1881E68B-680F-439B-83BE-4FA112C0C5B5}" dt="2023-03-20T17:29:31.743" v="7818" actId="478"/>
          <ac:spMkLst>
            <pc:docMk/>
            <pc:sldMk cId="1128162092" sldId="2146846024"/>
            <ac:spMk id="24" creationId="{DACA8304-4F60-DA65-CC42-071480466C7C}"/>
          </ac:spMkLst>
        </pc:spChg>
        <pc:spChg chg="add del mod topLvl">
          <ac:chgData name="Reed Kiely" userId="768be38e-2fb5-40ce-925d-bd8e9d9e3c31" providerId="ADAL" clId="{1881E68B-680F-439B-83BE-4FA112C0C5B5}" dt="2023-03-20T18:27:23.287" v="8096" actId="20577"/>
          <ac:spMkLst>
            <pc:docMk/>
            <pc:sldMk cId="1128162092" sldId="2146846024"/>
            <ac:spMk id="25" creationId="{475A3A8C-8E6C-0D6D-79D6-8219E510F607}"/>
          </ac:spMkLst>
        </pc:spChg>
        <pc:spChg chg="mod topLvl">
          <ac:chgData name="Reed Kiely" userId="768be38e-2fb5-40ce-925d-bd8e9d9e3c31" providerId="ADAL" clId="{1881E68B-680F-439B-83BE-4FA112C0C5B5}" dt="2023-03-22T13:24:06.655" v="9206" actId="1036"/>
          <ac:spMkLst>
            <pc:docMk/>
            <pc:sldMk cId="1128162092" sldId="2146846024"/>
            <ac:spMk id="26" creationId="{F6BC3293-ECD3-D261-9542-7D9761F13101}"/>
          </ac:spMkLst>
        </pc:spChg>
        <pc:spChg chg="add del mod topLvl">
          <ac:chgData name="Reed Kiely" userId="768be38e-2fb5-40ce-925d-bd8e9d9e3c31" providerId="ADAL" clId="{1881E68B-680F-439B-83BE-4FA112C0C5B5}" dt="2023-03-20T17:29:05.294" v="7811" actId="478"/>
          <ac:spMkLst>
            <pc:docMk/>
            <pc:sldMk cId="1128162092" sldId="2146846024"/>
            <ac:spMk id="27" creationId="{473CA4E9-FE32-D97A-E939-D5C0EC2C992A}"/>
          </ac:spMkLst>
        </pc:spChg>
        <pc:spChg chg="mod">
          <ac:chgData name="Reed Kiely" userId="768be38e-2fb5-40ce-925d-bd8e9d9e3c31" providerId="ADAL" clId="{1881E68B-680F-439B-83BE-4FA112C0C5B5}" dt="2023-03-20T18:29:21.103" v="8139" actId="14100"/>
          <ac:spMkLst>
            <pc:docMk/>
            <pc:sldMk cId="1128162092" sldId="2146846024"/>
            <ac:spMk id="31" creationId="{E8489CAB-AB67-9770-1AED-9193361CA25E}"/>
          </ac:spMkLst>
        </pc:spChg>
        <pc:spChg chg="add del mod">
          <ac:chgData name="Reed Kiely" userId="768be38e-2fb5-40ce-925d-bd8e9d9e3c31" providerId="ADAL" clId="{1881E68B-680F-439B-83BE-4FA112C0C5B5}" dt="2023-03-17T19:24:04.877" v="6808" actId="478"/>
          <ac:spMkLst>
            <pc:docMk/>
            <pc:sldMk cId="1128162092" sldId="2146846024"/>
            <ac:spMk id="34" creationId="{397F8115-3C43-5A2B-C88E-1953D955DE71}"/>
          </ac:spMkLst>
        </pc:spChg>
        <pc:spChg chg="add del mod">
          <ac:chgData name="Reed Kiely" userId="768be38e-2fb5-40ce-925d-bd8e9d9e3c31" providerId="ADAL" clId="{1881E68B-680F-439B-83BE-4FA112C0C5B5}" dt="2023-03-20T17:31:04.632" v="7840" actId="478"/>
          <ac:spMkLst>
            <pc:docMk/>
            <pc:sldMk cId="1128162092" sldId="2146846024"/>
            <ac:spMk id="45" creationId="{D6BA9A4C-1371-32E9-434E-DA936C794BAF}"/>
          </ac:spMkLst>
        </pc:spChg>
        <pc:spChg chg="add del mod">
          <ac:chgData name="Reed Kiely" userId="768be38e-2fb5-40ce-925d-bd8e9d9e3c31" providerId="ADAL" clId="{1881E68B-680F-439B-83BE-4FA112C0C5B5}" dt="2023-03-20T17:30:31.926" v="7835" actId="478"/>
          <ac:spMkLst>
            <pc:docMk/>
            <pc:sldMk cId="1128162092" sldId="2146846024"/>
            <ac:spMk id="46" creationId="{B36DE1E3-2EB6-4E3D-2BA8-CB0EA40E46A3}"/>
          </ac:spMkLst>
        </pc:spChg>
        <pc:spChg chg="add del mod">
          <ac:chgData name="Reed Kiely" userId="768be38e-2fb5-40ce-925d-bd8e9d9e3c31" providerId="ADAL" clId="{1881E68B-680F-439B-83BE-4FA112C0C5B5}" dt="2023-03-20T17:31:04.632" v="7840" actId="478"/>
          <ac:spMkLst>
            <pc:docMk/>
            <pc:sldMk cId="1128162092" sldId="2146846024"/>
            <ac:spMk id="47" creationId="{C1E990C3-A3AE-FC6A-236F-390ADF684E44}"/>
          </ac:spMkLst>
        </pc:spChg>
        <pc:spChg chg="add del mod">
          <ac:chgData name="Reed Kiely" userId="768be38e-2fb5-40ce-925d-bd8e9d9e3c31" providerId="ADAL" clId="{1881E68B-680F-439B-83BE-4FA112C0C5B5}" dt="2023-03-20T17:31:04.632" v="7840" actId="478"/>
          <ac:spMkLst>
            <pc:docMk/>
            <pc:sldMk cId="1128162092" sldId="2146846024"/>
            <ac:spMk id="48" creationId="{C1075620-EC95-0B1C-AF6C-EA7D8FEAB891}"/>
          </ac:spMkLst>
        </pc:spChg>
        <pc:spChg chg="add del mod">
          <ac:chgData name="Reed Kiely" userId="768be38e-2fb5-40ce-925d-bd8e9d9e3c31" providerId="ADAL" clId="{1881E68B-680F-439B-83BE-4FA112C0C5B5}" dt="2023-03-20T17:31:04.632" v="7840" actId="478"/>
          <ac:spMkLst>
            <pc:docMk/>
            <pc:sldMk cId="1128162092" sldId="2146846024"/>
            <ac:spMk id="49" creationId="{AFC6CA1B-6762-D58B-4C8E-F8AAB3689243}"/>
          </ac:spMkLst>
        </pc:spChg>
        <pc:spChg chg="add del mod">
          <ac:chgData name="Reed Kiely" userId="768be38e-2fb5-40ce-925d-bd8e9d9e3c31" providerId="ADAL" clId="{1881E68B-680F-439B-83BE-4FA112C0C5B5}" dt="2023-03-20T17:31:04.632" v="7840" actId="478"/>
          <ac:spMkLst>
            <pc:docMk/>
            <pc:sldMk cId="1128162092" sldId="2146846024"/>
            <ac:spMk id="50" creationId="{C313E825-72C9-71AD-4C31-FBB87A512920}"/>
          </ac:spMkLst>
        </pc:spChg>
        <pc:spChg chg="add del mod">
          <ac:chgData name="Reed Kiely" userId="768be38e-2fb5-40ce-925d-bd8e9d9e3c31" providerId="ADAL" clId="{1881E68B-680F-439B-83BE-4FA112C0C5B5}" dt="2023-03-20T17:32:39.967" v="7876" actId="478"/>
          <ac:spMkLst>
            <pc:docMk/>
            <pc:sldMk cId="1128162092" sldId="2146846024"/>
            <ac:spMk id="51" creationId="{C32D66C8-56C9-7DFA-E0FF-3F5A0D3864F8}"/>
          </ac:spMkLst>
        </pc:spChg>
        <pc:spChg chg="add del mod">
          <ac:chgData name="Reed Kiely" userId="768be38e-2fb5-40ce-925d-bd8e9d9e3c31" providerId="ADAL" clId="{1881E68B-680F-439B-83BE-4FA112C0C5B5}" dt="2023-03-20T17:32:40.942" v="7877" actId="478"/>
          <ac:spMkLst>
            <pc:docMk/>
            <pc:sldMk cId="1128162092" sldId="2146846024"/>
            <ac:spMk id="52" creationId="{5A615CD5-C1A4-4BFE-8EA4-6622C6B679F7}"/>
          </ac:spMkLst>
        </pc:spChg>
        <pc:spChg chg="add del mod">
          <ac:chgData name="Reed Kiely" userId="768be38e-2fb5-40ce-925d-bd8e9d9e3c31" providerId="ADAL" clId="{1881E68B-680F-439B-83BE-4FA112C0C5B5}" dt="2023-03-20T17:34:05.079" v="7912" actId="478"/>
          <ac:spMkLst>
            <pc:docMk/>
            <pc:sldMk cId="1128162092" sldId="2146846024"/>
            <ac:spMk id="53" creationId="{B179989B-C1B3-5178-3065-BC82D2738410}"/>
          </ac:spMkLst>
        </pc:spChg>
        <pc:spChg chg="add del mod">
          <ac:chgData name="Reed Kiely" userId="768be38e-2fb5-40ce-925d-bd8e9d9e3c31" providerId="ADAL" clId="{1881E68B-680F-439B-83BE-4FA112C0C5B5}" dt="2023-03-20T17:34:05.079" v="7912" actId="478"/>
          <ac:spMkLst>
            <pc:docMk/>
            <pc:sldMk cId="1128162092" sldId="2146846024"/>
            <ac:spMk id="54" creationId="{26AB076F-0F4F-6080-AB9E-12167A00B82F}"/>
          </ac:spMkLst>
        </pc:spChg>
        <pc:spChg chg="add del mod">
          <ac:chgData name="Reed Kiely" userId="768be38e-2fb5-40ce-925d-bd8e9d9e3c31" providerId="ADAL" clId="{1881E68B-680F-439B-83BE-4FA112C0C5B5}" dt="2023-03-20T17:34:05.079" v="7912" actId="478"/>
          <ac:spMkLst>
            <pc:docMk/>
            <pc:sldMk cId="1128162092" sldId="2146846024"/>
            <ac:spMk id="55" creationId="{4CB4A042-2AFE-BEAF-B5A3-C53E73003F0F}"/>
          </ac:spMkLst>
        </pc:spChg>
        <pc:spChg chg="add del mod">
          <ac:chgData name="Reed Kiely" userId="768be38e-2fb5-40ce-925d-bd8e9d9e3c31" providerId="ADAL" clId="{1881E68B-680F-439B-83BE-4FA112C0C5B5}" dt="2023-03-20T17:34:06.807" v="7913" actId="478"/>
          <ac:spMkLst>
            <pc:docMk/>
            <pc:sldMk cId="1128162092" sldId="2146846024"/>
            <ac:spMk id="56" creationId="{6C544B36-2460-1B10-62BB-46420FC5DDF6}"/>
          </ac:spMkLst>
        </pc:spChg>
        <pc:spChg chg="add del mod">
          <ac:chgData name="Reed Kiely" userId="768be38e-2fb5-40ce-925d-bd8e9d9e3c31" providerId="ADAL" clId="{1881E68B-680F-439B-83BE-4FA112C0C5B5}" dt="2023-03-20T18:24:19.537" v="7970" actId="478"/>
          <ac:spMkLst>
            <pc:docMk/>
            <pc:sldMk cId="1128162092" sldId="2146846024"/>
            <ac:spMk id="57" creationId="{9956872C-AF7B-9F80-26C4-E62EB989AA1D}"/>
          </ac:spMkLst>
        </pc:spChg>
        <pc:spChg chg="add del mod">
          <ac:chgData name="Reed Kiely" userId="768be38e-2fb5-40ce-925d-bd8e9d9e3c31" providerId="ADAL" clId="{1881E68B-680F-439B-83BE-4FA112C0C5B5}" dt="2023-03-20T18:24:19.537" v="7970" actId="478"/>
          <ac:spMkLst>
            <pc:docMk/>
            <pc:sldMk cId="1128162092" sldId="2146846024"/>
            <ac:spMk id="58" creationId="{8F499BBF-9F11-B403-4CB1-18B39CB850F5}"/>
          </ac:spMkLst>
        </pc:spChg>
        <pc:spChg chg="add del mod">
          <ac:chgData name="Reed Kiely" userId="768be38e-2fb5-40ce-925d-bd8e9d9e3c31" providerId="ADAL" clId="{1881E68B-680F-439B-83BE-4FA112C0C5B5}" dt="2023-03-20T18:24:19.537" v="7970" actId="478"/>
          <ac:spMkLst>
            <pc:docMk/>
            <pc:sldMk cId="1128162092" sldId="2146846024"/>
            <ac:spMk id="59" creationId="{65E112D8-E316-7EF2-78A4-A6E751955C90}"/>
          </ac:spMkLst>
        </pc:spChg>
        <pc:spChg chg="add del mod">
          <ac:chgData name="Reed Kiely" userId="768be38e-2fb5-40ce-925d-bd8e9d9e3c31" providerId="ADAL" clId="{1881E68B-680F-439B-83BE-4FA112C0C5B5}" dt="2023-03-20T18:24:19.537" v="7970" actId="478"/>
          <ac:spMkLst>
            <pc:docMk/>
            <pc:sldMk cId="1128162092" sldId="2146846024"/>
            <ac:spMk id="60" creationId="{E2DB1228-E809-7780-36D8-ECC37D285969}"/>
          </ac:spMkLst>
        </pc:spChg>
        <pc:spChg chg="add del mod">
          <ac:chgData name="Reed Kiely" userId="768be38e-2fb5-40ce-925d-bd8e9d9e3c31" providerId="ADAL" clId="{1881E68B-680F-439B-83BE-4FA112C0C5B5}" dt="2023-03-20T18:24:19.537" v="7970" actId="478"/>
          <ac:spMkLst>
            <pc:docMk/>
            <pc:sldMk cId="1128162092" sldId="2146846024"/>
            <ac:spMk id="61" creationId="{946AD348-29FB-382A-D3E2-A6867C825E94}"/>
          </ac:spMkLst>
        </pc:spChg>
        <pc:spChg chg="add del mod">
          <ac:chgData name="Reed Kiely" userId="768be38e-2fb5-40ce-925d-bd8e9d9e3c31" providerId="ADAL" clId="{1881E68B-680F-439B-83BE-4FA112C0C5B5}" dt="2023-03-20T18:24:19.537" v="7970" actId="478"/>
          <ac:spMkLst>
            <pc:docMk/>
            <pc:sldMk cId="1128162092" sldId="2146846024"/>
            <ac:spMk id="62" creationId="{4EFA33FB-2848-7D49-C7B5-CE1DF9C234B5}"/>
          </ac:spMkLst>
        </pc:spChg>
        <pc:spChg chg="add del mod">
          <ac:chgData name="Reed Kiely" userId="768be38e-2fb5-40ce-925d-bd8e9d9e3c31" providerId="ADAL" clId="{1881E68B-680F-439B-83BE-4FA112C0C5B5}" dt="2023-03-20T18:24:19.537" v="7970" actId="478"/>
          <ac:spMkLst>
            <pc:docMk/>
            <pc:sldMk cId="1128162092" sldId="2146846024"/>
            <ac:spMk id="63" creationId="{7750AB9B-5209-4AA6-0D18-7BCDD1B9AA92}"/>
          </ac:spMkLst>
        </pc:spChg>
        <pc:spChg chg="add del mod">
          <ac:chgData name="Reed Kiely" userId="768be38e-2fb5-40ce-925d-bd8e9d9e3c31" providerId="ADAL" clId="{1881E68B-680F-439B-83BE-4FA112C0C5B5}" dt="2023-03-20T18:24:19.537" v="7970" actId="478"/>
          <ac:spMkLst>
            <pc:docMk/>
            <pc:sldMk cId="1128162092" sldId="2146846024"/>
            <ac:spMk id="64" creationId="{1A79609C-3516-6F06-1AE4-DBD9C394D217}"/>
          </ac:spMkLst>
        </pc:spChg>
        <pc:spChg chg="add mod">
          <ac:chgData name="Reed Kiely" userId="768be38e-2fb5-40ce-925d-bd8e9d9e3c31" providerId="ADAL" clId="{1881E68B-680F-439B-83BE-4FA112C0C5B5}" dt="2023-03-20T18:37:37.288" v="8183" actId="20577"/>
          <ac:spMkLst>
            <pc:docMk/>
            <pc:sldMk cId="1128162092" sldId="2146846024"/>
            <ac:spMk id="73" creationId="{23B083AF-21E3-DFCD-DF7F-CA8C66DC774A}"/>
          </ac:spMkLst>
        </pc:spChg>
        <pc:spChg chg="add del mod">
          <ac:chgData name="Reed Kiely" userId="768be38e-2fb5-40ce-925d-bd8e9d9e3c31" providerId="ADAL" clId="{1881E68B-680F-439B-83BE-4FA112C0C5B5}" dt="2023-03-20T18:37:39.204" v="8184" actId="478"/>
          <ac:spMkLst>
            <pc:docMk/>
            <pc:sldMk cId="1128162092" sldId="2146846024"/>
            <ac:spMk id="75" creationId="{94E7CAB0-6064-231F-7F3E-A4584BBFCB35}"/>
          </ac:spMkLst>
        </pc:spChg>
        <pc:grpChg chg="del">
          <ac:chgData name="Reed Kiely" userId="768be38e-2fb5-40ce-925d-bd8e9d9e3c31" providerId="ADAL" clId="{1881E68B-680F-439B-83BE-4FA112C0C5B5}" dt="2023-03-20T17:28:49.451" v="7808" actId="165"/>
          <ac:grpSpMkLst>
            <pc:docMk/>
            <pc:sldMk cId="1128162092" sldId="2146846024"/>
            <ac:grpSpMk id="28" creationId="{4CFEF7E0-632E-6E8F-3535-C8ACAEE08D69}"/>
          </ac:grpSpMkLst>
        </pc:grpChg>
        <pc:grpChg chg="del">
          <ac:chgData name="Reed Kiely" userId="768be38e-2fb5-40ce-925d-bd8e9d9e3c31" providerId="ADAL" clId="{1881E68B-680F-439B-83BE-4FA112C0C5B5}" dt="2023-03-20T17:29:20.785" v="7815" actId="165"/>
          <ac:grpSpMkLst>
            <pc:docMk/>
            <pc:sldMk cId="1128162092" sldId="2146846024"/>
            <ac:grpSpMk id="29" creationId="{D7BA0BDB-2C00-36CE-E7FA-CE3E1785ACF3}"/>
          </ac:grpSpMkLst>
        </pc:grpChg>
        <pc:grpChg chg="del">
          <ac:chgData name="Reed Kiely" userId="768be38e-2fb5-40ce-925d-bd8e9d9e3c31" providerId="ADAL" clId="{1881E68B-680F-439B-83BE-4FA112C0C5B5}" dt="2023-03-20T17:29:45.806" v="7820" actId="165"/>
          <ac:grpSpMkLst>
            <pc:docMk/>
            <pc:sldMk cId="1128162092" sldId="2146846024"/>
            <ac:grpSpMk id="30" creationId="{36D5FF64-C22F-3786-4726-1E0732F9CCEE}"/>
          </ac:grpSpMkLst>
        </pc:grpChg>
        <pc:picChg chg="del mod ord">
          <ac:chgData name="Reed Kiely" userId="768be38e-2fb5-40ce-925d-bd8e9d9e3c31" providerId="ADAL" clId="{1881E68B-680F-439B-83BE-4FA112C0C5B5}" dt="2023-03-20T18:27:38.703" v="8106" actId="478"/>
          <ac:picMkLst>
            <pc:docMk/>
            <pc:sldMk cId="1128162092" sldId="2146846024"/>
            <ac:picMk id="10" creationId="{71430258-6077-6CB3-E7DA-9B10FAD3341B}"/>
          </ac:picMkLst>
        </pc:picChg>
        <pc:picChg chg="add mod">
          <ac:chgData name="Reed Kiely" userId="768be38e-2fb5-40ce-925d-bd8e9d9e3c31" providerId="ADAL" clId="{1881E68B-680F-439B-83BE-4FA112C0C5B5}" dt="2023-03-20T18:26:20.739" v="8010" actId="12788"/>
          <ac:picMkLst>
            <pc:docMk/>
            <pc:sldMk cId="1128162092" sldId="2146846024"/>
            <ac:picMk id="65" creationId="{9357DC35-74CC-544B-1A2A-7495A92A1AC5}"/>
          </ac:picMkLst>
        </pc:picChg>
        <pc:picChg chg="add mod">
          <ac:chgData name="Reed Kiely" userId="768be38e-2fb5-40ce-925d-bd8e9d9e3c31" providerId="ADAL" clId="{1881E68B-680F-439B-83BE-4FA112C0C5B5}" dt="2023-03-20T18:26:15.704" v="8009" actId="12788"/>
          <ac:picMkLst>
            <pc:docMk/>
            <pc:sldMk cId="1128162092" sldId="2146846024"/>
            <ac:picMk id="66" creationId="{48823BBF-68DC-0A89-786C-BD640377590D}"/>
          </ac:picMkLst>
        </pc:picChg>
        <pc:picChg chg="add mod">
          <ac:chgData name="Reed Kiely" userId="768be38e-2fb5-40ce-925d-bd8e9d9e3c31" providerId="ADAL" clId="{1881E68B-680F-439B-83BE-4FA112C0C5B5}" dt="2023-03-20T18:26:12.795" v="8008" actId="12788"/>
          <ac:picMkLst>
            <pc:docMk/>
            <pc:sldMk cId="1128162092" sldId="2146846024"/>
            <ac:picMk id="67" creationId="{72AD4939-0264-CEBB-44D9-F4EC27675E65}"/>
          </ac:picMkLst>
        </pc:picChg>
        <pc:picChg chg="add mod">
          <ac:chgData name="Reed Kiely" userId="768be38e-2fb5-40ce-925d-bd8e9d9e3c31" providerId="ADAL" clId="{1881E68B-680F-439B-83BE-4FA112C0C5B5}" dt="2023-03-20T18:26:09.415" v="8007" actId="12788"/>
          <ac:picMkLst>
            <pc:docMk/>
            <pc:sldMk cId="1128162092" sldId="2146846024"/>
            <ac:picMk id="68" creationId="{9427B8E5-26A0-72CA-16DA-ECDC512B2304}"/>
          </ac:picMkLst>
        </pc:picChg>
        <pc:picChg chg="add mod">
          <ac:chgData name="Reed Kiely" userId="768be38e-2fb5-40ce-925d-bd8e9d9e3c31" providerId="ADAL" clId="{1881E68B-680F-439B-83BE-4FA112C0C5B5}" dt="2023-03-22T13:24:06.655" v="9206" actId="1036"/>
          <ac:picMkLst>
            <pc:docMk/>
            <pc:sldMk cId="1128162092" sldId="2146846024"/>
            <ac:picMk id="69" creationId="{24DC9746-5823-6E45-FEF8-5604FCFFB5C1}"/>
          </ac:picMkLst>
        </pc:picChg>
        <pc:picChg chg="add mod">
          <ac:chgData name="Reed Kiely" userId="768be38e-2fb5-40ce-925d-bd8e9d9e3c31" providerId="ADAL" clId="{1881E68B-680F-439B-83BE-4FA112C0C5B5}" dt="2023-03-22T13:24:06.655" v="9206" actId="1036"/>
          <ac:picMkLst>
            <pc:docMk/>
            <pc:sldMk cId="1128162092" sldId="2146846024"/>
            <ac:picMk id="70" creationId="{117DA026-E008-A49A-37C3-9D6DEF070ECA}"/>
          </ac:picMkLst>
        </pc:picChg>
        <pc:picChg chg="add mod">
          <ac:chgData name="Reed Kiely" userId="768be38e-2fb5-40ce-925d-bd8e9d9e3c31" providerId="ADAL" clId="{1881E68B-680F-439B-83BE-4FA112C0C5B5}" dt="2023-03-22T13:24:06.655" v="9206" actId="1036"/>
          <ac:picMkLst>
            <pc:docMk/>
            <pc:sldMk cId="1128162092" sldId="2146846024"/>
            <ac:picMk id="71" creationId="{05387916-AC4F-EA24-E2E6-2BD4F25EFBEF}"/>
          </ac:picMkLst>
        </pc:picChg>
        <pc:picChg chg="add mod">
          <ac:chgData name="Reed Kiely" userId="768be38e-2fb5-40ce-925d-bd8e9d9e3c31" providerId="ADAL" clId="{1881E68B-680F-439B-83BE-4FA112C0C5B5}" dt="2023-03-22T13:24:06.655" v="9206" actId="1036"/>
          <ac:picMkLst>
            <pc:docMk/>
            <pc:sldMk cId="1128162092" sldId="2146846024"/>
            <ac:picMk id="72" creationId="{600CDBDD-67D7-75AF-A739-EC0A695060A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1881E68B-680F-439B-83BE-4FA112C0C5B5}" dt="2023-03-20T20:39:51.906" v="8677"/>
              <pc2:cmMkLst xmlns:pc2="http://schemas.microsoft.com/office/powerpoint/2019/9/main/command">
                <pc:docMk/>
                <pc:sldMk cId="1128162092" sldId="2146846024"/>
                <pc2:cmMk id="{9FBE7B08-E3E6-4BF4-A35D-A4BD5F94E17A}"/>
              </pc2:cmMkLst>
              <pc226:cmRplyChg chg="add">
                <pc226:chgData name="Reed Kiely" userId="768be38e-2fb5-40ce-925d-bd8e9d9e3c31" providerId="ADAL" clId="{1881E68B-680F-439B-83BE-4FA112C0C5B5}" dt="2023-03-20T20:39:51.906" v="8677"/>
                <pc2:cmRplyMkLst xmlns:pc2="http://schemas.microsoft.com/office/powerpoint/2019/9/main/command">
                  <pc:docMk/>
                  <pc:sldMk cId="1128162092" sldId="2146846024"/>
                  <pc2:cmMk id="{9FBE7B08-E3E6-4BF4-A35D-A4BD5F94E17A}"/>
                  <pc2:cmRplyMk id="{875A8AEB-DC0E-4306-B3DD-0A52E9F16191}"/>
                </pc2:cmRplyMkLst>
              </pc226:cmRplyChg>
            </pc226:cmChg>
            <pc226:cmChg xmlns:pc226="http://schemas.microsoft.com/office/powerpoint/2022/06/main/command" chg="mod">
              <pc226:chgData name="Reed Kiely" userId="768be38e-2fb5-40ce-925d-bd8e9d9e3c31" providerId="ADAL" clId="{1881E68B-680F-439B-83BE-4FA112C0C5B5}" dt="2023-03-20T18:27:53.061" v="8108"/>
              <pc2:cmMkLst xmlns:pc2="http://schemas.microsoft.com/office/powerpoint/2019/9/main/command">
                <pc:docMk/>
                <pc:sldMk cId="1128162092" sldId="2146846024"/>
                <pc2:cmMk id="{5CE07BF3-C2E0-4065-B4AE-4E65231F0CB9}"/>
              </pc2:cmMkLst>
              <pc226:cmRplyChg chg="add">
                <pc226:chgData name="Reed Kiely" userId="768be38e-2fb5-40ce-925d-bd8e9d9e3c31" providerId="ADAL" clId="{1881E68B-680F-439B-83BE-4FA112C0C5B5}" dt="2023-03-20T18:27:53.061" v="8108"/>
                <pc2:cmRplyMkLst xmlns:pc2="http://schemas.microsoft.com/office/powerpoint/2019/9/main/command">
                  <pc:docMk/>
                  <pc:sldMk cId="1128162092" sldId="2146846024"/>
                  <pc2:cmMk id="{5CE07BF3-C2E0-4065-B4AE-4E65231F0CB9}"/>
                  <pc2:cmRplyMk id="{113FEF0F-7517-48BC-92E3-C14EFB3B3CE7}"/>
                </pc2:cmRplyMkLst>
              </pc226:cmRplyChg>
            </pc226:cmChg>
          </p:ext>
        </pc:extLst>
      </pc:sldChg>
      <pc:sldChg chg="mod modShow">
        <pc:chgData name="Reed Kiely" userId="768be38e-2fb5-40ce-925d-bd8e9d9e3c31" providerId="ADAL" clId="{1881E68B-680F-439B-83BE-4FA112C0C5B5}" dt="2023-03-24T17:26:32.935" v="11984" actId="729"/>
        <pc:sldMkLst>
          <pc:docMk/>
          <pc:sldMk cId="1977794558" sldId="2146846024"/>
        </pc:sldMkLst>
      </pc:sldChg>
      <pc:sldChg chg="add del">
        <pc:chgData name="Reed Kiely" userId="768be38e-2fb5-40ce-925d-bd8e9d9e3c31" providerId="ADAL" clId="{1881E68B-680F-439B-83BE-4FA112C0C5B5}" dt="2023-03-22T17:07:42.880" v="9358" actId="2696"/>
        <pc:sldMkLst>
          <pc:docMk/>
          <pc:sldMk cId="868393953" sldId="2146846025"/>
        </pc:sldMkLst>
      </pc:sldChg>
      <pc:sldChg chg="addSp delSp modSp add mod">
        <pc:chgData name="Reed Kiely" userId="768be38e-2fb5-40ce-925d-bd8e9d9e3c31" providerId="ADAL" clId="{1881E68B-680F-439B-83BE-4FA112C0C5B5}" dt="2023-05-09T13:51:41.355" v="12726" actId="20577"/>
        <pc:sldMkLst>
          <pc:docMk/>
          <pc:sldMk cId="1643704257" sldId="2146846026"/>
        </pc:sldMkLst>
        <pc:spChg chg="del mod">
          <ac:chgData name="Reed Kiely" userId="768be38e-2fb5-40ce-925d-bd8e9d9e3c31" providerId="ADAL" clId="{1881E68B-680F-439B-83BE-4FA112C0C5B5}" dt="2023-03-24T17:17:41.360" v="11689" actId="478"/>
          <ac:spMkLst>
            <pc:docMk/>
            <pc:sldMk cId="1643704257" sldId="2146846026"/>
            <ac:spMk id="3" creationId="{93932F2A-822C-F7DA-BF1C-85AB80AB64DF}"/>
          </ac:spMkLst>
        </pc:spChg>
        <pc:spChg chg="add mod">
          <ac:chgData name="Reed Kiely" userId="768be38e-2fb5-40ce-925d-bd8e9d9e3c31" providerId="ADAL" clId="{1881E68B-680F-439B-83BE-4FA112C0C5B5}" dt="2023-03-24T17:17:51.606" v="11710" actId="403"/>
          <ac:spMkLst>
            <pc:docMk/>
            <pc:sldMk cId="1643704257" sldId="2146846026"/>
            <ac:spMk id="4" creationId="{DDB996D1-8718-B3AF-6C1F-7D1C8418F22D}"/>
          </ac:spMkLst>
        </pc:spChg>
        <pc:spChg chg="add mod">
          <ac:chgData name="Reed Kiely" userId="768be38e-2fb5-40ce-925d-bd8e9d9e3c31" providerId="ADAL" clId="{1881E68B-680F-439B-83BE-4FA112C0C5B5}" dt="2023-03-28T13:12:28.018" v="12621" actId="207"/>
          <ac:spMkLst>
            <pc:docMk/>
            <pc:sldMk cId="1643704257" sldId="2146846026"/>
            <ac:spMk id="4" creationId="{F0FF57B6-8517-2AA4-AE66-F52F3585BAD3}"/>
          </ac:spMkLst>
        </pc:spChg>
        <pc:spChg chg="mod">
          <ac:chgData name="Reed Kiely" userId="768be38e-2fb5-40ce-925d-bd8e9d9e3c31" providerId="ADAL" clId="{1881E68B-680F-439B-83BE-4FA112C0C5B5}" dt="2023-05-09T13:51:41.355" v="12726" actId="20577"/>
          <ac:spMkLst>
            <pc:docMk/>
            <pc:sldMk cId="1643704257" sldId="2146846026"/>
            <ac:spMk id="21" creationId="{F244C858-FE83-9B9C-89F1-1807236D3548}"/>
          </ac:spMkLst>
        </pc:spChg>
      </pc:sldChg>
      <pc:sldChg chg="addSp delSp modSp add del mod ord modCm">
        <pc:chgData name="Reed Kiely" userId="768be38e-2fb5-40ce-925d-bd8e9d9e3c31" providerId="ADAL" clId="{1881E68B-680F-439B-83BE-4FA112C0C5B5}" dt="2023-03-22T17:08:36.058" v="9428" actId="2696"/>
        <pc:sldMkLst>
          <pc:docMk/>
          <pc:sldMk cId="2055029852" sldId="2146846026"/>
        </pc:sldMkLst>
        <pc:spChg chg="add del mod">
          <ac:chgData name="Reed Kiely" userId="768be38e-2fb5-40ce-925d-bd8e9d9e3c31" providerId="ADAL" clId="{1881E68B-680F-439B-83BE-4FA112C0C5B5}" dt="2023-03-17T20:18:49.187" v="7336" actId="478"/>
          <ac:spMkLst>
            <pc:docMk/>
            <pc:sldMk cId="2055029852" sldId="2146846026"/>
            <ac:spMk id="3" creationId="{781BC0C4-981E-B9E9-EDF2-B9EF901D50A9}"/>
          </ac:spMkLst>
        </pc:spChg>
        <pc:spChg chg="del">
          <ac:chgData name="Reed Kiely" userId="768be38e-2fb5-40ce-925d-bd8e9d9e3c31" providerId="ADAL" clId="{1881E68B-680F-439B-83BE-4FA112C0C5B5}" dt="2023-03-16T13:35:44.512" v="2898" actId="478"/>
          <ac:spMkLst>
            <pc:docMk/>
            <pc:sldMk cId="2055029852" sldId="2146846026"/>
            <ac:spMk id="3" creationId="{8CD5E9C6-957C-9288-5135-1D003226DF0E}"/>
          </ac:spMkLst>
        </pc:spChg>
        <pc:spChg chg="add mod">
          <ac:chgData name="Reed Kiely" userId="768be38e-2fb5-40ce-925d-bd8e9d9e3c31" providerId="ADAL" clId="{1881E68B-680F-439B-83BE-4FA112C0C5B5}" dt="2023-03-21T17:02:10.743" v="8931" actId="20577"/>
          <ac:spMkLst>
            <pc:docMk/>
            <pc:sldMk cId="2055029852" sldId="2146846026"/>
            <ac:spMk id="3" creationId="{93932F2A-822C-F7DA-BF1C-85AB80AB64DF}"/>
          </ac:spMkLst>
        </pc:spChg>
        <pc:spChg chg="mod">
          <ac:chgData name="Reed Kiely" userId="768be38e-2fb5-40ce-925d-bd8e9d9e3c31" providerId="ADAL" clId="{1881E68B-680F-439B-83BE-4FA112C0C5B5}" dt="2023-03-16T15:24:57.748" v="3949" actId="1076"/>
          <ac:spMkLst>
            <pc:docMk/>
            <pc:sldMk cId="2055029852" sldId="2146846026"/>
            <ac:spMk id="4" creationId="{1BF894CE-5EB9-4BB3-F6C7-477E37F6A6AA}"/>
          </ac:spMkLst>
        </pc:spChg>
        <pc:spChg chg="del">
          <ac:chgData name="Reed Kiely" userId="768be38e-2fb5-40ce-925d-bd8e9d9e3c31" providerId="ADAL" clId="{1881E68B-680F-439B-83BE-4FA112C0C5B5}" dt="2023-03-16T13:35:32.736" v="2891" actId="478"/>
          <ac:spMkLst>
            <pc:docMk/>
            <pc:sldMk cId="2055029852" sldId="2146846026"/>
            <ac:spMk id="6" creationId="{31AC66B8-0DE7-D7F0-144E-0005D9B7A7A6}"/>
          </ac:spMkLst>
        </pc:spChg>
        <pc:spChg chg="add del mod">
          <ac:chgData name="Reed Kiely" userId="768be38e-2fb5-40ce-925d-bd8e9d9e3c31" providerId="ADAL" clId="{1881E68B-680F-439B-83BE-4FA112C0C5B5}" dt="2023-03-17T20:18:49.187" v="7336" actId="478"/>
          <ac:spMkLst>
            <pc:docMk/>
            <pc:sldMk cId="2055029852" sldId="2146846026"/>
            <ac:spMk id="6" creationId="{F9E47E1E-A295-E3F6-0943-E97FE3CE7DBC}"/>
          </ac:spMkLst>
        </pc:spChg>
        <pc:spChg chg="mod">
          <ac:chgData name="Reed Kiely" userId="768be38e-2fb5-40ce-925d-bd8e9d9e3c31" providerId="ADAL" clId="{1881E68B-680F-439B-83BE-4FA112C0C5B5}" dt="2023-03-16T13:35:23.488" v="2889" actId="34135"/>
          <ac:spMkLst>
            <pc:docMk/>
            <pc:sldMk cId="2055029852" sldId="2146846026"/>
            <ac:spMk id="7" creationId="{507A49F6-259B-2547-6DDE-3FBE1E027F46}"/>
          </ac:spMkLst>
        </pc:spChg>
        <pc:spChg chg="add del mod">
          <ac:chgData name="Reed Kiely" userId="768be38e-2fb5-40ce-925d-bd8e9d9e3c31" providerId="ADAL" clId="{1881E68B-680F-439B-83BE-4FA112C0C5B5}" dt="2023-03-17T20:17:27.516" v="7248" actId="478"/>
          <ac:spMkLst>
            <pc:docMk/>
            <pc:sldMk cId="2055029852" sldId="2146846026"/>
            <ac:spMk id="8" creationId="{3C320273-24E2-F69E-C434-8E74B70DFD10}"/>
          </ac:spMkLst>
        </pc:spChg>
        <pc:spChg chg="add del">
          <ac:chgData name="Reed Kiely" userId="768be38e-2fb5-40ce-925d-bd8e9d9e3c31" providerId="ADAL" clId="{1881E68B-680F-439B-83BE-4FA112C0C5B5}" dt="2023-03-16T13:33:58.976" v="2852" actId="478"/>
          <ac:spMkLst>
            <pc:docMk/>
            <pc:sldMk cId="2055029852" sldId="2146846026"/>
            <ac:spMk id="8" creationId="{C668DCDF-798E-678B-8C05-832A84D2C8E0}"/>
          </ac:spMkLst>
        </pc:spChg>
        <pc:spChg chg="add del">
          <ac:chgData name="Reed Kiely" userId="768be38e-2fb5-40ce-925d-bd8e9d9e3c31" providerId="ADAL" clId="{1881E68B-680F-439B-83BE-4FA112C0C5B5}" dt="2023-03-16T13:33:58.976" v="2852" actId="478"/>
          <ac:spMkLst>
            <pc:docMk/>
            <pc:sldMk cId="2055029852" sldId="2146846026"/>
            <ac:spMk id="10" creationId="{50C24C5A-7884-A5A0-A000-DEDA78A983CD}"/>
          </ac:spMkLst>
        </pc:spChg>
        <pc:spChg chg="add del mod">
          <ac:chgData name="Reed Kiely" userId="768be38e-2fb5-40ce-925d-bd8e9d9e3c31" providerId="ADAL" clId="{1881E68B-680F-439B-83BE-4FA112C0C5B5}" dt="2023-03-17T20:17:00.195" v="7231" actId="478"/>
          <ac:spMkLst>
            <pc:docMk/>
            <pc:sldMk cId="2055029852" sldId="2146846026"/>
            <ac:spMk id="10" creationId="{CEDFD21E-A572-43D2-AB7B-1FD77809E713}"/>
          </ac:spMkLst>
        </pc:spChg>
        <pc:spChg chg="add del">
          <ac:chgData name="Reed Kiely" userId="768be38e-2fb5-40ce-925d-bd8e9d9e3c31" providerId="ADAL" clId="{1881E68B-680F-439B-83BE-4FA112C0C5B5}" dt="2023-03-16T13:34:00.752" v="2853" actId="478"/>
          <ac:spMkLst>
            <pc:docMk/>
            <pc:sldMk cId="2055029852" sldId="2146846026"/>
            <ac:spMk id="11" creationId="{8F1571D0-E5FA-F1DA-9E0F-51D5B00250B1}"/>
          </ac:spMkLst>
        </pc:spChg>
        <pc:spChg chg="add del mod">
          <ac:chgData name="Reed Kiely" userId="768be38e-2fb5-40ce-925d-bd8e9d9e3c31" providerId="ADAL" clId="{1881E68B-680F-439B-83BE-4FA112C0C5B5}" dt="2023-03-17T20:35:30.668" v="7658" actId="478"/>
          <ac:spMkLst>
            <pc:docMk/>
            <pc:sldMk cId="2055029852" sldId="2146846026"/>
            <ac:spMk id="11" creationId="{B78EFE7C-087F-5B60-2083-E0C69591371B}"/>
          </ac:spMkLst>
        </pc:spChg>
        <pc:spChg chg="add del mod">
          <ac:chgData name="Reed Kiely" userId="768be38e-2fb5-40ce-925d-bd8e9d9e3c31" providerId="ADAL" clId="{1881E68B-680F-439B-83BE-4FA112C0C5B5}" dt="2023-03-17T20:19:22.427" v="7346" actId="478"/>
          <ac:spMkLst>
            <pc:docMk/>
            <pc:sldMk cId="2055029852" sldId="2146846026"/>
            <ac:spMk id="12" creationId="{0A11A265-3039-A3A3-E66F-A7C8BBEECEB0}"/>
          </ac:spMkLst>
        </pc:spChg>
        <pc:spChg chg="add del">
          <ac:chgData name="Reed Kiely" userId="768be38e-2fb5-40ce-925d-bd8e9d9e3c31" providerId="ADAL" clId="{1881E68B-680F-439B-83BE-4FA112C0C5B5}" dt="2023-03-16T13:34:00.752" v="2853" actId="478"/>
          <ac:spMkLst>
            <pc:docMk/>
            <pc:sldMk cId="2055029852" sldId="2146846026"/>
            <ac:spMk id="12" creationId="{692547B2-5FA5-159C-801C-4AC4AA39FE88}"/>
          </ac:spMkLst>
        </pc:spChg>
        <pc:spChg chg="add del mod">
          <ac:chgData name="Reed Kiely" userId="768be38e-2fb5-40ce-925d-bd8e9d9e3c31" providerId="ADAL" clId="{1881E68B-680F-439B-83BE-4FA112C0C5B5}" dt="2023-03-17T20:39:52.659" v="7752" actId="478"/>
          <ac:spMkLst>
            <pc:docMk/>
            <pc:sldMk cId="2055029852" sldId="2146846026"/>
            <ac:spMk id="14" creationId="{5E7A8921-C4E4-33B9-77A4-1715FE6B67D4}"/>
          </ac:spMkLst>
        </pc:spChg>
        <pc:spChg chg="add del mod">
          <ac:chgData name="Reed Kiely" userId="768be38e-2fb5-40ce-925d-bd8e9d9e3c31" providerId="ADAL" clId="{1881E68B-680F-439B-83BE-4FA112C0C5B5}" dt="2023-03-16T13:34:02.062" v="2855"/>
          <ac:spMkLst>
            <pc:docMk/>
            <pc:sldMk cId="2055029852" sldId="2146846026"/>
            <ac:spMk id="15" creationId="{1620EA66-625C-0581-CA0A-25636B2A0FC0}"/>
          </ac:spMkLst>
        </pc:spChg>
        <pc:spChg chg="add mod">
          <ac:chgData name="Reed Kiely" userId="768be38e-2fb5-40ce-925d-bd8e9d9e3c31" providerId="ADAL" clId="{1881E68B-680F-439B-83BE-4FA112C0C5B5}" dt="2023-03-17T20:38:29.419" v="7707" actId="1076"/>
          <ac:spMkLst>
            <pc:docMk/>
            <pc:sldMk cId="2055029852" sldId="2146846026"/>
            <ac:spMk id="15" creationId="{FB9EE083-21C1-CC08-D7C5-931B8F2D9093}"/>
          </ac:spMkLst>
        </pc:spChg>
        <pc:spChg chg="mod">
          <ac:chgData name="Reed Kiely" userId="768be38e-2fb5-40ce-925d-bd8e9d9e3c31" providerId="ADAL" clId="{1881E68B-680F-439B-83BE-4FA112C0C5B5}" dt="2023-03-17T19:23:12.599" v="6788" actId="14100"/>
          <ac:spMkLst>
            <pc:docMk/>
            <pc:sldMk cId="2055029852" sldId="2146846026"/>
            <ac:spMk id="16" creationId="{F3FBBB88-E4DB-01E0-B22F-4DE7B76B3520}"/>
          </ac:spMkLst>
        </pc:spChg>
        <pc:spChg chg="mod">
          <ac:chgData name="Reed Kiely" userId="768be38e-2fb5-40ce-925d-bd8e9d9e3c31" providerId="ADAL" clId="{1881E68B-680F-439B-83BE-4FA112C0C5B5}" dt="2023-03-17T19:23:06.206" v="6786" actId="14100"/>
          <ac:spMkLst>
            <pc:docMk/>
            <pc:sldMk cId="2055029852" sldId="2146846026"/>
            <ac:spMk id="18" creationId="{20C1604B-4C07-B64E-FF03-46B355D12490}"/>
          </ac:spMkLst>
        </pc:spChg>
        <pc:spChg chg="add del mod">
          <ac:chgData name="Reed Kiely" userId="768be38e-2fb5-40ce-925d-bd8e9d9e3c31" providerId="ADAL" clId="{1881E68B-680F-439B-83BE-4FA112C0C5B5}" dt="2023-03-16T13:34:02.062" v="2855"/>
          <ac:spMkLst>
            <pc:docMk/>
            <pc:sldMk cId="2055029852" sldId="2146846026"/>
            <ac:spMk id="18" creationId="{A5B7FC18-F353-3D5E-5526-BE3D1E252C64}"/>
          </ac:spMkLst>
        </pc:spChg>
        <pc:spChg chg="add del mod">
          <ac:chgData name="Reed Kiely" userId="768be38e-2fb5-40ce-925d-bd8e9d9e3c31" providerId="ADAL" clId="{1881E68B-680F-439B-83BE-4FA112C0C5B5}" dt="2023-03-16T13:34:02.062" v="2855"/>
          <ac:spMkLst>
            <pc:docMk/>
            <pc:sldMk cId="2055029852" sldId="2146846026"/>
            <ac:spMk id="19" creationId="{D5387C0C-818E-9D9B-E408-E6ECA62AD4B2}"/>
          </ac:spMkLst>
        </pc:spChg>
        <pc:spChg chg="add del mod">
          <ac:chgData name="Reed Kiely" userId="768be38e-2fb5-40ce-925d-bd8e9d9e3c31" providerId="ADAL" clId="{1881E68B-680F-439B-83BE-4FA112C0C5B5}" dt="2023-03-16T13:34:02.062" v="2855"/>
          <ac:spMkLst>
            <pc:docMk/>
            <pc:sldMk cId="2055029852" sldId="2146846026"/>
            <ac:spMk id="20" creationId="{36740D49-3302-28F6-FC5E-6ED3EA63C08F}"/>
          </ac:spMkLst>
        </pc:spChg>
        <pc:spChg chg="add mod">
          <ac:chgData name="Reed Kiely" userId="768be38e-2fb5-40ce-925d-bd8e9d9e3c31" providerId="ADAL" clId="{1881E68B-680F-439B-83BE-4FA112C0C5B5}" dt="2023-03-17T20:38:30.750" v="7708" actId="1076"/>
          <ac:spMkLst>
            <pc:docMk/>
            <pc:sldMk cId="2055029852" sldId="2146846026"/>
            <ac:spMk id="20" creationId="{7B2D4B01-3CA3-AF22-C1FB-5C0EF89091A7}"/>
          </ac:spMkLst>
        </pc:spChg>
        <pc:spChg chg="add del mod">
          <ac:chgData name="Reed Kiely" userId="768be38e-2fb5-40ce-925d-bd8e9d9e3c31" providerId="ADAL" clId="{1881E68B-680F-439B-83BE-4FA112C0C5B5}" dt="2023-03-16T13:34:02.062" v="2855"/>
          <ac:spMkLst>
            <pc:docMk/>
            <pc:sldMk cId="2055029852" sldId="2146846026"/>
            <ac:spMk id="21" creationId="{02C33801-4851-860A-B4CA-A675227EB9D3}"/>
          </ac:spMkLst>
        </pc:spChg>
        <pc:spChg chg="add mod">
          <ac:chgData name="Reed Kiely" userId="768be38e-2fb5-40ce-925d-bd8e9d9e3c31" providerId="ADAL" clId="{1881E68B-680F-439B-83BE-4FA112C0C5B5}" dt="2023-03-17T20:37:52.979" v="7698" actId="1035"/>
          <ac:spMkLst>
            <pc:docMk/>
            <pc:sldMk cId="2055029852" sldId="2146846026"/>
            <ac:spMk id="21" creationId="{F244C858-FE83-9B9C-89F1-1807236D3548}"/>
          </ac:spMkLst>
        </pc:spChg>
        <pc:spChg chg="add mod">
          <ac:chgData name="Reed Kiely" userId="768be38e-2fb5-40ce-925d-bd8e9d9e3c31" providerId="ADAL" clId="{1881E68B-680F-439B-83BE-4FA112C0C5B5}" dt="2023-03-17T20:39:14.183" v="7738" actId="20577"/>
          <ac:spMkLst>
            <pc:docMk/>
            <pc:sldMk cId="2055029852" sldId="2146846026"/>
            <ac:spMk id="23" creationId="{B9DFF143-B2E6-0E2C-CF91-EF1FF228172C}"/>
          </ac:spMkLst>
        </pc:spChg>
        <pc:spChg chg="add del mod">
          <ac:chgData name="Reed Kiely" userId="768be38e-2fb5-40ce-925d-bd8e9d9e3c31" providerId="ADAL" clId="{1881E68B-680F-439B-83BE-4FA112C0C5B5}" dt="2023-03-16T13:34:02.062" v="2855"/>
          <ac:spMkLst>
            <pc:docMk/>
            <pc:sldMk cId="2055029852" sldId="2146846026"/>
            <ac:spMk id="24" creationId="{4DED550F-BE70-7295-9F06-E5D869AFCBBD}"/>
          </ac:spMkLst>
        </pc:spChg>
        <pc:spChg chg="add mod">
          <ac:chgData name="Reed Kiely" userId="768be38e-2fb5-40ce-925d-bd8e9d9e3c31" providerId="ADAL" clId="{1881E68B-680F-439B-83BE-4FA112C0C5B5}" dt="2023-03-20T20:40:17.064" v="8679" actId="242"/>
          <ac:spMkLst>
            <pc:docMk/>
            <pc:sldMk cId="2055029852" sldId="2146846026"/>
            <ac:spMk id="24" creationId="{CEC97BDF-16F7-BA09-8B88-E8284896A25F}"/>
          </ac:spMkLst>
        </pc:spChg>
        <pc:spChg chg="add mod">
          <ac:chgData name="Reed Kiely" userId="768be38e-2fb5-40ce-925d-bd8e9d9e3c31" providerId="ADAL" clId="{1881E68B-680F-439B-83BE-4FA112C0C5B5}" dt="2023-03-17T20:38:11.314" v="7706" actId="20577"/>
          <ac:spMkLst>
            <pc:docMk/>
            <pc:sldMk cId="2055029852" sldId="2146846026"/>
            <ac:spMk id="26" creationId="{EDBBA1A0-397C-7CA5-C75E-028CD7110792}"/>
          </ac:spMkLst>
        </pc:spChg>
        <pc:spChg chg="add del mod">
          <ac:chgData name="Reed Kiely" userId="768be38e-2fb5-40ce-925d-bd8e9d9e3c31" providerId="ADAL" clId="{1881E68B-680F-439B-83BE-4FA112C0C5B5}" dt="2023-03-21T17:01:59.488" v="8923" actId="478"/>
          <ac:spMkLst>
            <pc:docMk/>
            <pc:sldMk cId="2055029852" sldId="2146846026"/>
            <ac:spMk id="27" creationId="{5BBE3AFA-72DC-749A-DA67-4C66D946B403}"/>
          </ac:spMkLst>
        </pc:spChg>
        <pc:spChg chg="add del mod">
          <ac:chgData name="Reed Kiely" userId="768be38e-2fb5-40ce-925d-bd8e9d9e3c31" providerId="ADAL" clId="{1881E68B-680F-439B-83BE-4FA112C0C5B5}" dt="2023-03-16T15:19:23.411" v="3860" actId="478"/>
          <ac:spMkLst>
            <pc:docMk/>
            <pc:sldMk cId="2055029852" sldId="2146846026"/>
            <ac:spMk id="29" creationId="{DA915240-E8B6-B5A0-3EA9-B637C2D3CB00}"/>
          </ac:spMkLst>
        </pc:spChg>
        <pc:spChg chg="add del mod">
          <ac:chgData name="Reed Kiely" userId="768be38e-2fb5-40ce-925d-bd8e9d9e3c31" providerId="ADAL" clId="{1881E68B-680F-439B-83BE-4FA112C0C5B5}" dt="2023-03-16T15:19:23.411" v="3860" actId="478"/>
          <ac:spMkLst>
            <pc:docMk/>
            <pc:sldMk cId="2055029852" sldId="2146846026"/>
            <ac:spMk id="30" creationId="{2D5E92FC-BFDD-001E-D937-21BC34159917}"/>
          </ac:spMkLst>
        </pc:spChg>
        <pc:spChg chg="add mod">
          <ac:chgData name="Reed Kiely" userId="768be38e-2fb5-40ce-925d-bd8e9d9e3c31" providerId="ADAL" clId="{1881E68B-680F-439B-83BE-4FA112C0C5B5}" dt="2023-03-17T20:41:05.325" v="7778" actId="207"/>
          <ac:spMkLst>
            <pc:docMk/>
            <pc:sldMk cId="2055029852" sldId="2146846026"/>
            <ac:spMk id="30" creationId="{7397A70B-4493-37C5-6396-A14EE16A5B6B}"/>
          </ac:spMkLst>
        </pc:spChg>
        <pc:spChg chg="add mod">
          <ac:chgData name="Reed Kiely" userId="768be38e-2fb5-40ce-925d-bd8e9d9e3c31" providerId="ADAL" clId="{1881E68B-680F-439B-83BE-4FA112C0C5B5}" dt="2023-03-17T20:35:54.579" v="7670" actId="1035"/>
          <ac:spMkLst>
            <pc:docMk/>
            <pc:sldMk cId="2055029852" sldId="2146846026"/>
            <ac:spMk id="31" creationId="{121EAF00-17A9-D173-1065-70CFF7C7D2C4}"/>
          </ac:spMkLst>
        </pc:spChg>
        <pc:spChg chg="add del mod">
          <ac:chgData name="Reed Kiely" userId="768be38e-2fb5-40ce-925d-bd8e9d9e3c31" providerId="ADAL" clId="{1881E68B-680F-439B-83BE-4FA112C0C5B5}" dt="2023-03-16T15:19:23.411" v="3860" actId="478"/>
          <ac:spMkLst>
            <pc:docMk/>
            <pc:sldMk cId="2055029852" sldId="2146846026"/>
            <ac:spMk id="32" creationId="{EE2B4694-426B-9CCB-31FA-0B956ECA0E1E}"/>
          </ac:spMkLst>
        </pc:spChg>
        <pc:spChg chg="add del mod">
          <ac:chgData name="Reed Kiely" userId="768be38e-2fb5-40ce-925d-bd8e9d9e3c31" providerId="ADAL" clId="{1881E68B-680F-439B-83BE-4FA112C0C5B5}" dt="2023-03-17T20:16:53.452" v="7229" actId="478"/>
          <ac:spMkLst>
            <pc:docMk/>
            <pc:sldMk cId="2055029852" sldId="2146846026"/>
            <ac:spMk id="35" creationId="{0BE31F61-0E03-FC87-A073-D7DE8E02CD52}"/>
          </ac:spMkLst>
        </pc:spChg>
        <pc:spChg chg="add del mod">
          <ac:chgData name="Reed Kiely" userId="768be38e-2fb5-40ce-925d-bd8e9d9e3c31" providerId="ADAL" clId="{1881E68B-680F-439B-83BE-4FA112C0C5B5}" dt="2023-03-16T15:19:43.049" v="3874" actId="478"/>
          <ac:spMkLst>
            <pc:docMk/>
            <pc:sldMk cId="2055029852" sldId="2146846026"/>
            <ac:spMk id="37" creationId="{A0BDC341-A1B9-5FE5-54DA-CA8B408770D3}"/>
          </ac:spMkLst>
        </pc:spChg>
        <pc:spChg chg="add del mod">
          <ac:chgData name="Reed Kiely" userId="768be38e-2fb5-40ce-925d-bd8e9d9e3c31" providerId="ADAL" clId="{1881E68B-680F-439B-83BE-4FA112C0C5B5}" dt="2023-03-16T15:19:41.245" v="3873" actId="478"/>
          <ac:spMkLst>
            <pc:docMk/>
            <pc:sldMk cId="2055029852" sldId="2146846026"/>
            <ac:spMk id="38" creationId="{C029A5D0-E362-DD8E-BB31-06E8BABCFBBD}"/>
          </ac:spMkLst>
        </pc:spChg>
        <pc:spChg chg="add del mod">
          <ac:chgData name="Reed Kiely" userId="768be38e-2fb5-40ce-925d-bd8e9d9e3c31" providerId="ADAL" clId="{1881E68B-680F-439B-83BE-4FA112C0C5B5}" dt="2023-03-17T20:19:40.828" v="7350" actId="478"/>
          <ac:spMkLst>
            <pc:docMk/>
            <pc:sldMk cId="2055029852" sldId="2146846026"/>
            <ac:spMk id="39" creationId="{3093181C-578B-043D-2C58-C8573018EEA9}"/>
          </ac:spMkLst>
        </pc:spChg>
        <pc:spChg chg="add del mod">
          <ac:chgData name="Reed Kiely" userId="768be38e-2fb5-40ce-925d-bd8e9d9e3c31" providerId="ADAL" clId="{1881E68B-680F-439B-83BE-4FA112C0C5B5}" dt="2023-03-16T15:24:15.161" v="3934" actId="478"/>
          <ac:spMkLst>
            <pc:docMk/>
            <pc:sldMk cId="2055029852" sldId="2146846026"/>
            <ac:spMk id="41" creationId="{D8E60F46-930C-5B74-30E1-BB4F6DB91707}"/>
          </ac:spMkLst>
        </pc:spChg>
        <pc:picChg chg="mod">
          <ac:chgData name="Reed Kiely" userId="768be38e-2fb5-40ce-925d-bd8e9d9e3c31" providerId="ADAL" clId="{1881E68B-680F-439B-83BE-4FA112C0C5B5}" dt="2023-03-17T20:33:31.181" v="7619" actId="1076"/>
          <ac:picMkLst>
            <pc:docMk/>
            <pc:sldMk cId="2055029852" sldId="2146846026"/>
            <ac:picMk id="2" creationId="{06CEDF0A-D03C-E28C-8382-06185E8D0B55}"/>
          </ac:picMkLst>
        </pc:picChg>
        <pc:picChg chg="del mod">
          <ac:chgData name="Reed Kiely" userId="768be38e-2fb5-40ce-925d-bd8e9d9e3c31" providerId="ADAL" clId="{1881E68B-680F-439B-83BE-4FA112C0C5B5}" dt="2023-03-16T13:34:04.253" v="2857" actId="478"/>
          <ac:picMkLst>
            <pc:docMk/>
            <pc:sldMk cId="2055029852" sldId="2146846026"/>
            <ac:picMk id="13" creationId="{ADA1C3DA-6345-CC7C-EF5F-4035CA10862F}"/>
          </ac:picMkLst>
        </pc:picChg>
        <pc:picChg chg="add del mod">
          <ac:chgData name="Reed Kiely" userId="768be38e-2fb5-40ce-925d-bd8e9d9e3c31" providerId="ADAL" clId="{1881E68B-680F-439B-83BE-4FA112C0C5B5}" dt="2023-03-16T13:34:02.062" v="2855"/>
          <ac:picMkLst>
            <pc:docMk/>
            <pc:sldMk cId="2055029852" sldId="2146846026"/>
            <ac:picMk id="14" creationId="{EA92BCF1-C7D2-BDF4-3305-199F24271CEA}"/>
          </ac:picMkLst>
        </pc:picChg>
        <pc:picChg chg="add del mod">
          <ac:chgData name="Reed Kiely" userId="768be38e-2fb5-40ce-925d-bd8e9d9e3c31" providerId="ADAL" clId="{1881E68B-680F-439B-83BE-4FA112C0C5B5}" dt="2023-03-16T13:34:02.062" v="2855"/>
          <ac:picMkLst>
            <pc:docMk/>
            <pc:sldMk cId="2055029852" sldId="2146846026"/>
            <ac:picMk id="16" creationId="{3FEAAEB9-58C1-8955-DCF5-1C1983EBA430}"/>
          </ac:picMkLst>
        </pc:picChg>
        <pc:picChg chg="add del mod">
          <ac:chgData name="Reed Kiely" userId="768be38e-2fb5-40ce-925d-bd8e9d9e3c31" providerId="ADAL" clId="{1881E68B-680F-439B-83BE-4FA112C0C5B5}" dt="2023-03-16T13:34:02.062" v="2855"/>
          <ac:picMkLst>
            <pc:docMk/>
            <pc:sldMk cId="2055029852" sldId="2146846026"/>
            <ac:picMk id="17" creationId="{A196858C-E0CD-D171-976B-B962D124DD8B}"/>
          </ac:picMkLst>
        </pc:picChg>
        <pc:picChg chg="add del mod">
          <ac:chgData name="Reed Kiely" userId="768be38e-2fb5-40ce-925d-bd8e9d9e3c31" providerId="ADAL" clId="{1881E68B-680F-439B-83BE-4FA112C0C5B5}" dt="2023-03-16T13:34:02.062" v="2855"/>
          <ac:picMkLst>
            <pc:docMk/>
            <pc:sldMk cId="2055029852" sldId="2146846026"/>
            <ac:picMk id="23" creationId="{1731A2C2-77DE-4705-CDCD-C60C07006344}"/>
          </ac:picMkLst>
        </pc:picChg>
        <pc:picChg chg="add del mod ord">
          <ac:chgData name="Reed Kiely" userId="768be38e-2fb5-40ce-925d-bd8e9d9e3c31" providerId="ADAL" clId="{1881E68B-680F-439B-83BE-4FA112C0C5B5}" dt="2023-03-16T15:24:38.905" v="3942" actId="478"/>
          <ac:picMkLst>
            <pc:docMk/>
            <pc:sldMk cId="2055029852" sldId="2146846026"/>
            <ac:picMk id="25" creationId="{D383594B-EC6A-64AE-4384-D8FAECC3C1ED}"/>
          </ac:picMkLst>
        </pc:picChg>
        <pc:picChg chg="add del mod">
          <ac:chgData name="Reed Kiely" userId="768be38e-2fb5-40ce-925d-bd8e9d9e3c31" providerId="ADAL" clId="{1881E68B-680F-439B-83BE-4FA112C0C5B5}" dt="2023-03-16T15:19:23.411" v="3860" actId="478"/>
          <ac:picMkLst>
            <pc:docMk/>
            <pc:sldMk cId="2055029852" sldId="2146846026"/>
            <ac:picMk id="27" creationId="{494C8A6A-A916-A3A3-DE1C-84AFA569DDC8}"/>
          </ac:picMkLst>
        </pc:picChg>
        <pc:picChg chg="add del mod">
          <ac:chgData name="Reed Kiely" userId="768be38e-2fb5-40ce-925d-bd8e9d9e3c31" providerId="ADAL" clId="{1881E68B-680F-439B-83BE-4FA112C0C5B5}" dt="2023-03-16T15:19:23.411" v="3860" actId="478"/>
          <ac:picMkLst>
            <pc:docMk/>
            <pc:sldMk cId="2055029852" sldId="2146846026"/>
            <ac:picMk id="28" creationId="{7884B957-49E3-5AA8-61E2-C4623F27D76C}"/>
          </ac:picMkLst>
        </pc:picChg>
        <pc:picChg chg="add del mod">
          <ac:chgData name="Reed Kiely" userId="768be38e-2fb5-40ce-925d-bd8e9d9e3c31" providerId="ADAL" clId="{1881E68B-680F-439B-83BE-4FA112C0C5B5}" dt="2023-03-16T15:19:23.411" v="3860" actId="478"/>
          <ac:picMkLst>
            <pc:docMk/>
            <pc:sldMk cId="2055029852" sldId="2146846026"/>
            <ac:picMk id="33" creationId="{E861E6EC-2861-05CD-F345-37BAFB724D27}"/>
          </ac:picMkLst>
        </pc:picChg>
        <pc:picChg chg="add del mod ord">
          <ac:chgData name="Reed Kiely" userId="768be38e-2fb5-40ce-925d-bd8e9d9e3c31" providerId="ADAL" clId="{1881E68B-680F-439B-83BE-4FA112C0C5B5}" dt="2023-03-17T20:19:43.107" v="7351" actId="478"/>
          <ac:picMkLst>
            <pc:docMk/>
            <pc:sldMk cId="2055029852" sldId="2146846026"/>
            <ac:picMk id="40" creationId="{1591E0E1-0912-DA55-B1F6-2DE6F30F87F6}"/>
          </ac:picMkLst>
        </pc:picChg>
        <pc:picChg chg="add mod ord modCrop">
          <ac:chgData name="Reed Kiely" userId="768be38e-2fb5-40ce-925d-bd8e9d9e3c31" providerId="ADAL" clId="{1881E68B-680F-439B-83BE-4FA112C0C5B5}" dt="2023-03-16T15:24:53.305" v="3945" actId="167"/>
          <ac:picMkLst>
            <pc:docMk/>
            <pc:sldMk cId="2055029852" sldId="2146846026"/>
            <ac:picMk id="43" creationId="{ED64AEFB-EA73-0EDA-2496-5953C808EA9D}"/>
          </ac:picMkLst>
        </pc:picChg>
        <pc:picChg chg="add mod">
          <ac:chgData name="Reed Kiely" userId="768be38e-2fb5-40ce-925d-bd8e9d9e3c31" providerId="ADAL" clId="{1881E68B-680F-439B-83BE-4FA112C0C5B5}" dt="2023-03-17T20:38:06.363" v="7701" actId="1076"/>
          <ac:picMkLst>
            <pc:docMk/>
            <pc:sldMk cId="2055029852" sldId="2146846026"/>
            <ac:picMk id="1026" creationId="{B22FE1B9-27C8-CA2C-E2C7-B1D4558D8DE2}"/>
          </ac:picMkLst>
        </pc:picChg>
        <pc:cxnChg chg="mod">
          <ac:chgData name="Reed Kiely" userId="768be38e-2fb5-40ce-925d-bd8e9d9e3c31" providerId="ADAL" clId="{1881E68B-680F-439B-83BE-4FA112C0C5B5}" dt="2023-03-17T19:23:10.112" v="6787" actId="1076"/>
          <ac:cxnSpMkLst>
            <pc:docMk/>
            <pc:sldMk cId="2055029852" sldId="2146846026"/>
            <ac:cxnSpMk id="17" creationId="{293F0CAE-3F1D-E281-CD40-380E05EDB154}"/>
          </ac:cxnSpMkLst>
        </pc:cxnChg>
        <pc:cxnChg chg="add mod">
          <ac:chgData name="Reed Kiely" userId="768be38e-2fb5-40ce-925d-bd8e9d9e3c31" providerId="ADAL" clId="{1881E68B-680F-439B-83BE-4FA112C0C5B5}" dt="2023-03-17T20:37:50.986" v="7696" actId="1035"/>
          <ac:cxnSpMkLst>
            <pc:docMk/>
            <pc:sldMk cId="2055029852" sldId="2146846026"/>
            <ac:cxnSpMk id="29" creationId="{2823DE3E-FADF-BB16-941D-DBEF4CB9F27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1881E68B-680F-439B-83BE-4FA112C0C5B5}" dt="2023-03-21T17:01:56.446" v="8922"/>
              <pc2:cmMkLst xmlns:pc2="http://schemas.microsoft.com/office/powerpoint/2019/9/main/command">
                <pc:docMk/>
                <pc:sldMk cId="2055029852" sldId="2146846026"/>
                <pc2:cmMk id="{E33FCBDC-747A-42F1-AF4F-9C43C3FADA9C}"/>
              </pc2:cmMkLst>
              <pc226:cmRplyChg chg="add mod">
                <pc226:chgData name="Reed Kiely" userId="768be38e-2fb5-40ce-925d-bd8e9d9e3c31" providerId="ADAL" clId="{1881E68B-680F-439B-83BE-4FA112C0C5B5}" dt="2023-03-21T17:01:56.446" v="8922"/>
                <pc2:cmRplyMkLst xmlns:pc2="http://schemas.microsoft.com/office/powerpoint/2019/9/main/command">
                  <pc:docMk/>
                  <pc:sldMk cId="2055029852" sldId="2146846026"/>
                  <pc2:cmMk id="{E33FCBDC-747A-42F1-AF4F-9C43C3FADA9C}"/>
                  <pc2:cmRplyMk id="{0EDAFA2F-3D54-456E-8F69-64DE80E9938D}"/>
                </pc2:cmRplyMkLst>
              </pc226:cmRplyChg>
              <pc226:cmRplyChg chg="add">
                <pc226:chgData name="Reed Kiely" userId="768be38e-2fb5-40ce-925d-bd8e9d9e3c31" providerId="ADAL" clId="{1881E68B-680F-439B-83BE-4FA112C0C5B5}" dt="2023-03-17T20:39:30.248" v="7740"/>
                <pc2:cmRplyMkLst xmlns:pc2="http://schemas.microsoft.com/office/powerpoint/2019/9/main/command">
                  <pc:docMk/>
                  <pc:sldMk cId="2055029852" sldId="2146846026"/>
                  <pc2:cmMk id="{E33FCBDC-747A-42F1-AF4F-9C43C3FADA9C}"/>
                  <pc2:cmRplyMk id="{29E93C62-1B0B-4B29-B142-6D1C2545AD4E}"/>
                </pc2:cmRplyMkLst>
              </pc226:cmRplyChg>
            </pc226:cmChg>
          </p:ext>
        </pc:extLst>
      </pc:sldChg>
      <pc:sldChg chg="add del">
        <pc:chgData name="Reed Kiely" userId="768be38e-2fb5-40ce-925d-bd8e9d9e3c31" providerId="ADAL" clId="{1881E68B-680F-439B-83BE-4FA112C0C5B5}" dt="2023-03-24T16:02:05.206" v="10864" actId="2696"/>
        <pc:sldMkLst>
          <pc:docMk/>
          <pc:sldMk cId="3066508810" sldId="2146846026"/>
        </pc:sldMkLst>
      </pc:sldChg>
      <pc:sldChg chg="add del">
        <pc:chgData name="Reed Kiely" userId="768be38e-2fb5-40ce-925d-bd8e9d9e3c31" providerId="ADAL" clId="{1881E68B-680F-439B-83BE-4FA112C0C5B5}" dt="2023-03-22T17:07:42.880" v="9358" actId="2696"/>
        <pc:sldMkLst>
          <pc:docMk/>
          <pc:sldMk cId="1312761072" sldId="2146846027"/>
        </pc:sldMkLst>
      </pc:sldChg>
      <pc:sldChg chg="delSp modSp add del mod ord">
        <pc:chgData name="Reed Kiely" userId="768be38e-2fb5-40ce-925d-bd8e9d9e3c31" providerId="ADAL" clId="{1881E68B-680F-439B-83BE-4FA112C0C5B5}" dt="2023-03-22T17:07:42.880" v="9358" actId="2696"/>
        <pc:sldMkLst>
          <pc:docMk/>
          <pc:sldMk cId="2568272403" sldId="2146846028"/>
        </pc:sldMkLst>
        <pc:spChg chg="del">
          <ac:chgData name="Reed Kiely" userId="768be38e-2fb5-40ce-925d-bd8e9d9e3c31" providerId="ADAL" clId="{1881E68B-680F-439B-83BE-4FA112C0C5B5}" dt="2023-03-16T15:25:39.242" v="3978" actId="478"/>
          <ac:spMkLst>
            <pc:docMk/>
            <pc:sldMk cId="2568272403" sldId="2146846028"/>
            <ac:spMk id="6" creationId="{B97B7F48-0776-1521-559D-E0C33EC1E7BB}"/>
          </ac:spMkLst>
        </pc:spChg>
        <pc:spChg chg="mod">
          <ac:chgData name="Reed Kiely" userId="768be38e-2fb5-40ce-925d-bd8e9d9e3c31" providerId="ADAL" clId="{1881E68B-680F-439B-83BE-4FA112C0C5B5}" dt="2023-03-16T15:25:33.122" v="3975" actId="20577"/>
          <ac:spMkLst>
            <pc:docMk/>
            <pc:sldMk cId="2568272403" sldId="2146846028"/>
            <ac:spMk id="18" creationId="{8B0B53B6-8C9D-24F0-802A-67F5777DEB9B}"/>
          </ac:spMkLst>
        </pc:spChg>
        <pc:picChg chg="mod">
          <ac:chgData name="Reed Kiely" userId="768be38e-2fb5-40ce-925d-bd8e9d9e3c31" providerId="ADAL" clId="{1881E68B-680F-439B-83BE-4FA112C0C5B5}" dt="2023-03-16T15:25:37.582" v="3977" actId="208"/>
          <ac:picMkLst>
            <pc:docMk/>
            <pc:sldMk cId="2568272403" sldId="2146846028"/>
            <ac:picMk id="11" creationId="{B5EAF388-355F-825E-EC87-A2B3E2DD93CC}"/>
          </ac:picMkLst>
        </pc:picChg>
      </pc:sldChg>
      <pc:sldChg chg="addSp delSp modSp add mod">
        <pc:chgData name="Reed Kiely" userId="768be38e-2fb5-40ce-925d-bd8e9d9e3c31" providerId="ADAL" clId="{1881E68B-680F-439B-83BE-4FA112C0C5B5}" dt="2023-03-16T19:13:20.088" v="4887"/>
        <pc:sldMkLst>
          <pc:docMk/>
          <pc:sldMk cId="1123823340" sldId="2146846029"/>
        </pc:sldMkLst>
        <pc:spChg chg="del mod">
          <ac:chgData name="Reed Kiely" userId="768be38e-2fb5-40ce-925d-bd8e9d9e3c31" providerId="ADAL" clId="{1881E68B-680F-439B-83BE-4FA112C0C5B5}" dt="2023-03-16T15:59:56.648" v="4125" actId="478"/>
          <ac:spMkLst>
            <pc:docMk/>
            <pc:sldMk cId="1123823340" sldId="2146846029"/>
            <ac:spMk id="3" creationId="{DD47FD93-AB54-F700-76B2-6EC5E1B56EC5}"/>
          </ac:spMkLst>
        </pc:spChg>
        <pc:spChg chg="add mod">
          <ac:chgData name="Reed Kiely" userId="768be38e-2fb5-40ce-925d-bd8e9d9e3c31" providerId="ADAL" clId="{1881E68B-680F-439B-83BE-4FA112C0C5B5}" dt="2023-03-16T19:13:20.088" v="4887"/>
          <ac:spMkLst>
            <pc:docMk/>
            <pc:sldMk cId="1123823340" sldId="2146846029"/>
            <ac:spMk id="3" creationId="{E22877A7-A1ED-A007-C513-C65DFAE45FAF}"/>
          </ac:spMkLst>
        </pc:spChg>
        <pc:spChg chg="del mod">
          <ac:chgData name="Reed Kiely" userId="768be38e-2fb5-40ce-925d-bd8e9d9e3c31" providerId="ADAL" clId="{1881E68B-680F-439B-83BE-4FA112C0C5B5}" dt="2023-03-16T15:59:56.648" v="4125" actId="478"/>
          <ac:spMkLst>
            <pc:docMk/>
            <pc:sldMk cId="1123823340" sldId="2146846029"/>
            <ac:spMk id="4" creationId="{1BF894CE-5EB9-4BB3-F6C7-477E37F6A6AA}"/>
          </ac:spMkLst>
        </pc:spChg>
        <pc:spChg chg="mod">
          <ac:chgData name="Reed Kiely" userId="768be38e-2fb5-40ce-925d-bd8e9d9e3c31" providerId="ADAL" clId="{1881E68B-680F-439B-83BE-4FA112C0C5B5}" dt="2023-03-16T16:26:23.691" v="4421" actId="1076"/>
          <ac:spMkLst>
            <pc:docMk/>
            <pc:sldMk cId="1123823340" sldId="2146846029"/>
            <ac:spMk id="6" creationId="{3BF5358E-EA40-C035-E6D1-0259921A1193}"/>
          </ac:spMkLst>
        </pc:spChg>
        <pc:spChg chg="mod">
          <ac:chgData name="Reed Kiely" userId="768be38e-2fb5-40ce-925d-bd8e9d9e3c31" providerId="ADAL" clId="{1881E68B-680F-439B-83BE-4FA112C0C5B5}" dt="2023-03-16T15:32:01.526" v="4085" actId="12788"/>
          <ac:spMkLst>
            <pc:docMk/>
            <pc:sldMk cId="1123823340" sldId="2146846029"/>
            <ac:spMk id="7" creationId="{9978A006-3608-130E-D698-F22949D94718}"/>
          </ac:spMkLst>
        </pc:spChg>
        <pc:spChg chg="mod">
          <ac:chgData name="Reed Kiely" userId="768be38e-2fb5-40ce-925d-bd8e9d9e3c31" providerId="ADAL" clId="{1881E68B-680F-439B-83BE-4FA112C0C5B5}" dt="2023-03-16T15:32:10.961" v="4087" actId="1035"/>
          <ac:spMkLst>
            <pc:docMk/>
            <pc:sldMk cId="1123823340" sldId="2146846029"/>
            <ac:spMk id="10" creationId="{E0375D2B-0BD4-1524-8CBE-9C589FEE5113}"/>
          </ac:spMkLst>
        </pc:spChg>
        <pc:spChg chg="mod">
          <ac:chgData name="Reed Kiely" userId="768be38e-2fb5-40ce-925d-bd8e9d9e3c31" providerId="ADAL" clId="{1881E68B-680F-439B-83BE-4FA112C0C5B5}" dt="2023-03-16T15:32:19.657" v="4098" actId="1036"/>
          <ac:spMkLst>
            <pc:docMk/>
            <pc:sldMk cId="1123823340" sldId="2146846029"/>
            <ac:spMk id="11" creationId="{20D9A4FA-A356-6D30-DC36-A14FF0C717D0}"/>
          </ac:spMkLst>
        </pc:spChg>
        <pc:spChg chg="del">
          <ac:chgData name="Reed Kiely" userId="768be38e-2fb5-40ce-925d-bd8e9d9e3c31" providerId="ADAL" clId="{1881E68B-680F-439B-83BE-4FA112C0C5B5}" dt="2023-03-16T15:25:59.857" v="3981" actId="478"/>
          <ac:spMkLst>
            <pc:docMk/>
            <pc:sldMk cId="1123823340" sldId="2146846029"/>
            <ac:spMk id="12" creationId="{9D234FE2-BDCC-2CD1-D4BA-61AD28440DE3}"/>
          </ac:spMkLst>
        </pc:spChg>
        <pc:spChg chg="del">
          <ac:chgData name="Reed Kiely" userId="768be38e-2fb5-40ce-925d-bd8e9d9e3c31" providerId="ADAL" clId="{1881E68B-680F-439B-83BE-4FA112C0C5B5}" dt="2023-03-16T15:25:58.153" v="3980" actId="478"/>
          <ac:spMkLst>
            <pc:docMk/>
            <pc:sldMk cId="1123823340" sldId="2146846029"/>
            <ac:spMk id="13" creationId="{F875DBAE-04B7-E06D-A077-CE092076A46D}"/>
          </ac:spMkLst>
        </pc:spChg>
        <pc:spChg chg="del">
          <ac:chgData name="Reed Kiely" userId="768be38e-2fb5-40ce-925d-bd8e9d9e3c31" providerId="ADAL" clId="{1881E68B-680F-439B-83BE-4FA112C0C5B5}" dt="2023-03-16T15:25:58.153" v="3980" actId="478"/>
          <ac:spMkLst>
            <pc:docMk/>
            <pc:sldMk cId="1123823340" sldId="2146846029"/>
            <ac:spMk id="14" creationId="{2396D29F-2D76-F782-DA4B-2A3DF84EAE4A}"/>
          </ac:spMkLst>
        </pc:spChg>
        <pc:spChg chg="del">
          <ac:chgData name="Reed Kiely" userId="768be38e-2fb5-40ce-925d-bd8e9d9e3c31" providerId="ADAL" clId="{1881E68B-680F-439B-83BE-4FA112C0C5B5}" dt="2023-03-16T15:25:58.153" v="3980" actId="478"/>
          <ac:spMkLst>
            <pc:docMk/>
            <pc:sldMk cId="1123823340" sldId="2146846029"/>
            <ac:spMk id="18" creationId="{1D21C71F-6157-066F-1731-037C1B8DF3AC}"/>
          </ac:spMkLst>
        </pc:spChg>
        <pc:spChg chg="mod">
          <ac:chgData name="Reed Kiely" userId="768be38e-2fb5-40ce-925d-bd8e9d9e3c31" providerId="ADAL" clId="{1881E68B-680F-439B-83BE-4FA112C0C5B5}" dt="2023-03-16T15:31:56.080" v="4083" actId="14100"/>
          <ac:spMkLst>
            <pc:docMk/>
            <pc:sldMk cId="1123823340" sldId="2146846029"/>
            <ac:spMk id="19" creationId="{3FC64655-5290-3DFA-54B3-BCB3676F0068}"/>
          </ac:spMkLst>
        </pc:spChg>
        <pc:spChg chg="mod">
          <ac:chgData name="Reed Kiely" userId="768be38e-2fb5-40ce-925d-bd8e9d9e3c31" providerId="ADAL" clId="{1881E68B-680F-439B-83BE-4FA112C0C5B5}" dt="2023-03-16T15:32:22.225" v="4100" actId="1036"/>
          <ac:spMkLst>
            <pc:docMk/>
            <pc:sldMk cId="1123823340" sldId="2146846029"/>
            <ac:spMk id="20" creationId="{B6D04D65-5BBE-B541-490B-42DEF6AADECC}"/>
          </ac:spMkLst>
        </pc:spChg>
        <pc:spChg chg="add del mod">
          <ac:chgData name="Reed Kiely" userId="768be38e-2fb5-40ce-925d-bd8e9d9e3c31" providerId="ADAL" clId="{1881E68B-680F-439B-83BE-4FA112C0C5B5}" dt="2023-03-16T15:30:16.981" v="4046" actId="478"/>
          <ac:spMkLst>
            <pc:docMk/>
            <pc:sldMk cId="1123823340" sldId="2146846029"/>
            <ac:spMk id="21" creationId="{807D8277-B277-77D6-E952-B56647074F9C}"/>
          </ac:spMkLst>
        </pc:spChg>
        <pc:spChg chg="del">
          <ac:chgData name="Reed Kiely" userId="768be38e-2fb5-40ce-925d-bd8e9d9e3c31" providerId="ADAL" clId="{1881E68B-680F-439B-83BE-4FA112C0C5B5}" dt="2023-03-16T15:25:58.153" v="3980" actId="478"/>
          <ac:spMkLst>
            <pc:docMk/>
            <pc:sldMk cId="1123823340" sldId="2146846029"/>
            <ac:spMk id="23" creationId="{C1586ED6-97AE-6C19-6176-D68B01EF0552}"/>
          </ac:spMkLst>
        </pc:spChg>
        <pc:spChg chg="add mod">
          <ac:chgData name="Reed Kiely" userId="768be38e-2fb5-40ce-925d-bd8e9d9e3c31" providerId="ADAL" clId="{1881E68B-680F-439B-83BE-4FA112C0C5B5}" dt="2023-03-16T16:00:04.307" v="4129" actId="20577"/>
          <ac:spMkLst>
            <pc:docMk/>
            <pc:sldMk cId="1123823340" sldId="2146846029"/>
            <ac:spMk id="24" creationId="{9AAE7830-0CDF-1726-FC4C-FC4E0BA7A094}"/>
          </ac:spMkLst>
        </pc:spChg>
        <pc:spChg chg="del">
          <ac:chgData name="Reed Kiely" userId="768be38e-2fb5-40ce-925d-bd8e9d9e3c31" providerId="ADAL" clId="{1881E68B-680F-439B-83BE-4FA112C0C5B5}" dt="2023-03-16T15:25:59.857" v="3981" actId="478"/>
          <ac:spMkLst>
            <pc:docMk/>
            <pc:sldMk cId="1123823340" sldId="2146846029"/>
            <ac:spMk id="32" creationId="{177C368C-76A5-81FE-B19A-449599B4B1D4}"/>
          </ac:spMkLst>
        </pc:spChg>
        <pc:picChg chg="add mod ord modCrop">
          <ac:chgData name="Reed Kiely" userId="768be38e-2fb5-40ce-925d-bd8e9d9e3c31" providerId="ADAL" clId="{1881E68B-680F-439B-83BE-4FA112C0C5B5}" dt="2023-03-16T15:29:56.056" v="4032" actId="1076"/>
          <ac:picMkLst>
            <pc:docMk/>
            <pc:sldMk cId="1123823340" sldId="2146846029"/>
            <ac:picMk id="15" creationId="{B4EAF0D5-6ABB-45A3-87F9-2E723CCEF2E5}"/>
          </ac:picMkLst>
        </pc:picChg>
        <pc:picChg chg="add mod">
          <ac:chgData name="Reed Kiely" userId="768be38e-2fb5-40ce-925d-bd8e9d9e3c31" providerId="ADAL" clId="{1881E68B-680F-439B-83BE-4FA112C0C5B5}" dt="2023-03-16T16:26:02.871" v="4407" actId="1035"/>
          <ac:picMkLst>
            <pc:docMk/>
            <pc:sldMk cId="1123823340" sldId="2146846029"/>
            <ac:picMk id="17" creationId="{1F918955-CB3D-1D5E-72DE-1B2136C2DDCF}"/>
          </ac:picMkLst>
        </pc:picChg>
        <pc:picChg chg="del mod">
          <ac:chgData name="Reed Kiely" userId="768be38e-2fb5-40ce-925d-bd8e9d9e3c31" providerId="ADAL" clId="{1881E68B-680F-439B-83BE-4FA112C0C5B5}" dt="2023-03-16T15:31:22.088" v="4063" actId="478"/>
          <ac:picMkLst>
            <pc:docMk/>
            <pc:sldMk cId="1123823340" sldId="2146846029"/>
            <ac:picMk id="26" creationId="{476FA572-5F8B-6A71-F2C1-D587178D02DE}"/>
          </ac:picMkLst>
        </pc:picChg>
        <pc:picChg chg="del">
          <ac:chgData name="Reed Kiely" userId="768be38e-2fb5-40ce-925d-bd8e9d9e3c31" providerId="ADAL" clId="{1881E68B-680F-439B-83BE-4FA112C0C5B5}" dt="2023-03-16T15:25:58.153" v="3980" actId="478"/>
          <ac:picMkLst>
            <pc:docMk/>
            <pc:sldMk cId="1123823340" sldId="2146846029"/>
            <ac:picMk id="28" creationId="{338F860B-E34F-9CF3-F2EF-137AE05FBBB7}"/>
          </ac:picMkLst>
        </pc:picChg>
        <pc:picChg chg="del">
          <ac:chgData name="Reed Kiely" userId="768be38e-2fb5-40ce-925d-bd8e9d9e3c31" providerId="ADAL" clId="{1881E68B-680F-439B-83BE-4FA112C0C5B5}" dt="2023-03-16T15:25:58.153" v="3980" actId="478"/>
          <ac:picMkLst>
            <pc:docMk/>
            <pc:sldMk cId="1123823340" sldId="2146846029"/>
            <ac:picMk id="30" creationId="{E29F78BB-4FD0-6CE6-F772-765C239138F7}"/>
          </ac:picMkLst>
        </pc:picChg>
      </pc:sldChg>
      <pc:sldChg chg="del">
        <pc:chgData name="Reed Kiely" userId="768be38e-2fb5-40ce-925d-bd8e9d9e3c31" providerId="ADAL" clId="{1881E68B-680F-439B-83BE-4FA112C0C5B5}" dt="2023-03-22T17:07:42.880" v="9358" actId="2696"/>
        <pc:sldMkLst>
          <pc:docMk/>
          <pc:sldMk cId="2213651608" sldId="2146846029"/>
        </pc:sldMkLst>
      </pc:sldChg>
      <pc:sldChg chg="add del">
        <pc:chgData name="Reed Kiely" userId="768be38e-2fb5-40ce-925d-bd8e9d9e3c31" providerId="ADAL" clId="{1881E68B-680F-439B-83BE-4FA112C0C5B5}" dt="2023-03-22T17:07:42.880" v="9358" actId="2696"/>
        <pc:sldMkLst>
          <pc:docMk/>
          <pc:sldMk cId="3279645505" sldId="2146846030"/>
        </pc:sldMkLst>
      </pc:sldChg>
      <pc:sldChg chg="add del">
        <pc:chgData name="Reed Kiely" userId="768be38e-2fb5-40ce-925d-bd8e9d9e3c31" providerId="ADAL" clId="{1881E68B-680F-439B-83BE-4FA112C0C5B5}" dt="2023-03-22T17:07:42.880" v="9358" actId="2696"/>
        <pc:sldMkLst>
          <pc:docMk/>
          <pc:sldMk cId="843161937" sldId="2146846031"/>
        </pc:sldMkLst>
      </pc:sldChg>
      <pc:sldChg chg="add del">
        <pc:chgData name="Reed Kiely" userId="768be38e-2fb5-40ce-925d-bd8e9d9e3c31" providerId="ADAL" clId="{1881E68B-680F-439B-83BE-4FA112C0C5B5}" dt="2023-03-22T17:07:42.880" v="9358" actId="2696"/>
        <pc:sldMkLst>
          <pc:docMk/>
          <pc:sldMk cId="844253196" sldId="2146846032"/>
        </pc:sldMkLst>
      </pc:sldChg>
      <pc:sldChg chg="del">
        <pc:chgData name="Reed Kiely" userId="768be38e-2fb5-40ce-925d-bd8e9d9e3c31" providerId="ADAL" clId="{1881E68B-680F-439B-83BE-4FA112C0C5B5}" dt="2023-03-22T17:07:42.880" v="9358" actId="2696"/>
        <pc:sldMkLst>
          <pc:docMk/>
          <pc:sldMk cId="1042033849" sldId="2146846033"/>
        </pc:sldMkLst>
      </pc:sldChg>
      <pc:sldChg chg="add del">
        <pc:chgData name="Reed Kiely" userId="768be38e-2fb5-40ce-925d-bd8e9d9e3c31" providerId="ADAL" clId="{1881E68B-680F-439B-83BE-4FA112C0C5B5}" dt="2023-03-22T17:07:42.880" v="9358" actId="2696"/>
        <pc:sldMkLst>
          <pc:docMk/>
          <pc:sldMk cId="99718311" sldId="2146846034"/>
        </pc:sldMkLst>
      </pc:sldChg>
      <pc:sldChg chg="add del ord">
        <pc:chgData name="Reed Kiely" userId="768be38e-2fb5-40ce-925d-bd8e9d9e3c31" providerId="ADAL" clId="{1881E68B-680F-439B-83BE-4FA112C0C5B5}" dt="2023-03-22T17:07:42.880" v="9358" actId="2696"/>
        <pc:sldMkLst>
          <pc:docMk/>
          <pc:sldMk cId="3644751076" sldId="2146846035"/>
        </pc:sldMkLst>
      </pc:sldChg>
      <pc:sldChg chg="add del">
        <pc:chgData name="Reed Kiely" userId="768be38e-2fb5-40ce-925d-bd8e9d9e3c31" providerId="ADAL" clId="{1881E68B-680F-439B-83BE-4FA112C0C5B5}" dt="2023-03-22T17:07:42.880" v="9358" actId="2696"/>
        <pc:sldMkLst>
          <pc:docMk/>
          <pc:sldMk cId="932202695" sldId="2146846036"/>
        </pc:sldMkLst>
      </pc:sldChg>
      <pc:sldChg chg="add del">
        <pc:chgData name="Reed Kiely" userId="768be38e-2fb5-40ce-925d-bd8e9d9e3c31" providerId="ADAL" clId="{1881E68B-680F-439B-83BE-4FA112C0C5B5}" dt="2023-03-17T16:32:02.558" v="6608"/>
        <pc:sldMkLst>
          <pc:docMk/>
          <pc:sldMk cId="1617916188" sldId="2146846036"/>
        </pc:sldMkLst>
      </pc:sldChg>
      <pc:sldChg chg="modSp add del mod ord">
        <pc:chgData name="Reed Kiely" userId="768be38e-2fb5-40ce-925d-bd8e9d9e3c31" providerId="ADAL" clId="{1881E68B-680F-439B-83BE-4FA112C0C5B5}" dt="2023-03-22T17:07:42.880" v="9358" actId="2696"/>
        <pc:sldMkLst>
          <pc:docMk/>
          <pc:sldMk cId="1669424886" sldId="2146846037"/>
        </pc:sldMkLst>
        <pc:spChg chg="mod ord">
          <ac:chgData name="Reed Kiely" userId="768be38e-2fb5-40ce-925d-bd8e9d9e3c31" providerId="ADAL" clId="{1881E68B-680F-439B-83BE-4FA112C0C5B5}" dt="2023-03-17T20:40:17.361" v="7757" actId="1076"/>
          <ac:spMkLst>
            <pc:docMk/>
            <pc:sldMk cId="1669424886" sldId="2146846037"/>
            <ac:spMk id="14" creationId="{5E7A8921-C4E4-33B9-77A4-1715FE6B67D4}"/>
          </ac:spMkLst>
        </pc:spChg>
        <pc:spChg chg="mod">
          <ac:chgData name="Reed Kiely" userId="768be38e-2fb5-40ce-925d-bd8e9d9e3c31" providerId="ADAL" clId="{1881E68B-680F-439B-83BE-4FA112C0C5B5}" dt="2023-03-17T20:40:36.323" v="7768" actId="20577"/>
          <ac:spMkLst>
            <pc:docMk/>
            <pc:sldMk cId="1669424886" sldId="2146846037"/>
            <ac:spMk id="20" creationId="{7B2D4B01-3CA3-AF22-C1FB-5C0EF89091A7}"/>
          </ac:spMkLst>
        </pc:spChg>
        <pc:picChg chg="mod ord">
          <ac:chgData name="Reed Kiely" userId="768be38e-2fb5-40ce-925d-bd8e9d9e3c31" providerId="ADAL" clId="{1881E68B-680F-439B-83BE-4FA112C0C5B5}" dt="2023-03-17T20:40:21.131" v="7759" actId="1076"/>
          <ac:picMkLst>
            <pc:docMk/>
            <pc:sldMk cId="1669424886" sldId="2146846037"/>
            <ac:picMk id="40" creationId="{1591E0E1-0912-DA55-B1F6-2DE6F30F87F6}"/>
          </ac:picMkLst>
        </pc:picChg>
      </pc:sldChg>
      <pc:sldChg chg="add del ord">
        <pc:chgData name="Reed Kiely" userId="768be38e-2fb5-40ce-925d-bd8e9d9e3c31" providerId="ADAL" clId="{1881E68B-680F-439B-83BE-4FA112C0C5B5}" dt="2023-03-22T17:07:42.880" v="9358" actId="2696"/>
        <pc:sldMkLst>
          <pc:docMk/>
          <pc:sldMk cId="2033382622" sldId="2146846038"/>
        </pc:sldMkLst>
      </pc:sldChg>
      <pc:sldChg chg="addSp modSp new del mod">
        <pc:chgData name="Reed Kiely" userId="768be38e-2fb5-40ce-925d-bd8e9d9e3c31" providerId="ADAL" clId="{1881E68B-680F-439B-83BE-4FA112C0C5B5}" dt="2023-03-20T18:28:45.777" v="8135" actId="47"/>
        <pc:sldMkLst>
          <pc:docMk/>
          <pc:sldMk cId="1212475813" sldId="2146846039"/>
        </pc:sldMkLst>
        <pc:spChg chg="add mod">
          <ac:chgData name="Reed Kiely" userId="768be38e-2fb5-40ce-925d-bd8e9d9e3c31" providerId="ADAL" clId="{1881E68B-680F-439B-83BE-4FA112C0C5B5}" dt="2023-03-20T18:23:41.828" v="7949"/>
          <ac:spMkLst>
            <pc:docMk/>
            <pc:sldMk cId="1212475813" sldId="2146846039"/>
            <ac:spMk id="6" creationId="{7C63E5F1-85EB-1383-6E0B-4CA02B743B2C}"/>
          </ac:spMkLst>
        </pc:spChg>
        <pc:picChg chg="add mod">
          <ac:chgData name="Reed Kiely" userId="768be38e-2fb5-40ce-925d-bd8e9d9e3c31" providerId="ADAL" clId="{1881E68B-680F-439B-83BE-4FA112C0C5B5}" dt="2023-03-20T18:24:13.418" v="7969" actId="14100"/>
          <ac:picMkLst>
            <pc:docMk/>
            <pc:sldMk cId="1212475813" sldId="2146846039"/>
            <ac:picMk id="3" creationId="{A0E7D666-6763-DF5E-4E3D-1E300ABFFAAB}"/>
          </ac:picMkLst>
        </pc:picChg>
        <pc:picChg chg="add mod">
          <ac:chgData name="Reed Kiely" userId="768be38e-2fb5-40ce-925d-bd8e9d9e3c31" providerId="ADAL" clId="{1881E68B-680F-439B-83BE-4FA112C0C5B5}" dt="2023-03-20T18:24:13.418" v="7969" actId="14100"/>
          <ac:picMkLst>
            <pc:docMk/>
            <pc:sldMk cId="1212475813" sldId="2146846039"/>
            <ac:picMk id="5" creationId="{B7DA7A4E-0B1C-D449-B586-FF9ECD231192}"/>
          </ac:picMkLst>
        </pc:picChg>
        <pc:picChg chg="add mod">
          <ac:chgData name="Reed Kiely" userId="768be38e-2fb5-40ce-925d-bd8e9d9e3c31" providerId="ADAL" clId="{1881E68B-680F-439B-83BE-4FA112C0C5B5}" dt="2023-03-20T18:24:13.418" v="7969" actId="14100"/>
          <ac:picMkLst>
            <pc:docMk/>
            <pc:sldMk cId="1212475813" sldId="2146846039"/>
            <ac:picMk id="8" creationId="{CF46639E-D97F-B325-11F5-1BD3CFCE3605}"/>
          </ac:picMkLst>
        </pc:picChg>
        <pc:picChg chg="add mod">
          <ac:chgData name="Reed Kiely" userId="768be38e-2fb5-40ce-925d-bd8e9d9e3c31" providerId="ADAL" clId="{1881E68B-680F-439B-83BE-4FA112C0C5B5}" dt="2023-03-20T18:24:13.418" v="7969" actId="14100"/>
          <ac:picMkLst>
            <pc:docMk/>
            <pc:sldMk cId="1212475813" sldId="2146846039"/>
            <ac:picMk id="10" creationId="{435BCFC3-F910-5D44-E728-2701CEE7B619}"/>
          </ac:picMkLst>
        </pc:picChg>
        <pc:picChg chg="add mod">
          <ac:chgData name="Reed Kiely" userId="768be38e-2fb5-40ce-925d-bd8e9d9e3c31" providerId="ADAL" clId="{1881E68B-680F-439B-83BE-4FA112C0C5B5}" dt="2023-03-20T18:24:13.418" v="7969" actId="14100"/>
          <ac:picMkLst>
            <pc:docMk/>
            <pc:sldMk cId="1212475813" sldId="2146846039"/>
            <ac:picMk id="12" creationId="{EF3C2938-9C24-F1D3-E96D-01262D89D8B6}"/>
          </ac:picMkLst>
        </pc:picChg>
        <pc:picChg chg="add mod">
          <ac:chgData name="Reed Kiely" userId="768be38e-2fb5-40ce-925d-bd8e9d9e3c31" providerId="ADAL" clId="{1881E68B-680F-439B-83BE-4FA112C0C5B5}" dt="2023-03-20T18:24:13.418" v="7969" actId="14100"/>
          <ac:picMkLst>
            <pc:docMk/>
            <pc:sldMk cId="1212475813" sldId="2146846039"/>
            <ac:picMk id="14" creationId="{026C8680-B186-5A64-64F4-69A7F8C42168}"/>
          </ac:picMkLst>
        </pc:picChg>
        <pc:picChg chg="add mod">
          <ac:chgData name="Reed Kiely" userId="768be38e-2fb5-40ce-925d-bd8e9d9e3c31" providerId="ADAL" clId="{1881E68B-680F-439B-83BE-4FA112C0C5B5}" dt="2023-03-20T18:24:13.418" v="7969" actId="14100"/>
          <ac:picMkLst>
            <pc:docMk/>
            <pc:sldMk cId="1212475813" sldId="2146846039"/>
            <ac:picMk id="16" creationId="{278AAF26-29AF-810B-8A96-B48FDF4B2523}"/>
          </ac:picMkLst>
        </pc:picChg>
        <pc:picChg chg="add mod">
          <ac:chgData name="Reed Kiely" userId="768be38e-2fb5-40ce-925d-bd8e9d9e3c31" providerId="ADAL" clId="{1881E68B-680F-439B-83BE-4FA112C0C5B5}" dt="2023-03-20T18:24:13.418" v="7969" actId="14100"/>
          <ac:picMkLst>
            <pc:docMk/>
            <pc:sldMk cId="1212475813" sldId="2146846039"/>
            <ac:picMk id="18" creationId="{A60CFC04-67F4-910A-AACC-47A6162ACD2E}"/>
          </ac:picMkLst>
        </pc:picChg>
      </pc:sldChg>
      <pc:sldChg chg="addSp delSp modSp add mod ord addCm">
        <pc:chgData name="Reed Kiely" userId="768be38e-2fb5-40ce-925d-bd8e9d9e3c31" providerId="ADAL" clId="{1881E68B-680F-439B-83BE-4FA112C0C5B5}" dt="2023-03-24T17:26:11.131" v="11982"/>
        <pc:sldMkLst>
          <pc:docMk/>
          <pc:sldMk cId="32929541" sldId="2146846040"/>
        </pc:sldMkLst>
        <pc:spChg chg="add mod">
          <ac:chgData name="Reed Kiely" userId="768be38e-2fb5-40ce-925d-bd8e9d9e3c31" providerId="ADAL" clId="{1881E68B-680F-439B-83BE-4FA112C0C5B5}" dt="2023-03-20T18:37:29.869" v="8175" actId="20577"/>
          <ac:spMkLst>
            <pc:docMk/>
            <pc:sldMk cId="32929541" sldId="2146846040"/>
            <ac:spMk id="3" creationId="{7D3BF08F-2ABA-7C58-383A-0237BB52E67C}"/>
          </ac:spMkLst>
        </pc:spChg>
        <pc:spChg chg="mod">
          <ac:chgData name="Reed Kiely" userId="768be38e-2fb5-40ce-925d-bd8e9d9e3c31" providerId="ADAL" clId="{1881E68B-680F-439B-83BE-4FA112C0C5B5}" dt="2023-03-24T17:25:50.172" v="11979" actId="207"/>
          <ac:spMkLst>
            <pc:docMk/>
            <pc:sldMk cId="32929541" sldId="2146846040"/>
            <ac:spMk id="6" creationId="{31AC66B8-0DE7-D7F0-144E-0005D9B7A7A6}"/>
          </ac:spMkLst>
        </pc:spChg>
        <pc:spChg chg="mod">
          <ac:chgData name="Reed Kiely" userId="768be38e-2fb5-40ce-925d-bd8e9d9e3c31" providerId="ADAL" clId="{1881E68B-680F-439B-83BE-4FA112C0C5B5}" dt="2023-03-24T17:23:32.078" v="11862" actId="554"/>
          <ac:spMkLst>
            <pc:docMk/>
            <pc:sldMk cId="32929541" sldId="2146846040"/>
            <ac:spMk id="7" creationId="{419F0FC9-5A4B-AE7F-4370-E745255F62E6}"/>
          </ac:spMkLst>
        </pc:spChg>
        <pc:spChg chg="add mod">
          <ac:chgData name="Reed Kiely" userId="768be38e-2fb5-40ce-925d-bd8e9d9e3c31" providerId="ADAL" clId="{1881E68B-680F-439B-83BE-4FA112C0C5B5}" dt="2023-03-24T17:24:59.964" v="11956" actId="20577"/>
          <ac:spMkLst>
            <pc:docMk/>
            <pc:sldMk cId="32929541" sldId="2146846040"/>
            <ac:spMk id="8" creationId="{675EB1C0-B259-E89D-195C-B1DC4830FD65}"/>
          </ac:spMkLst>
        </pc:spChg>
        <pc:spChg chg="add del mod">
          <ac:chgData name="Reed Kiely" userId="768be38e-2fb5-40ce-925d-bd8e9d9e3c31" providerId="ADAL" clId="{1881E68B-680F-439B-83BE-4FA112C0C5B5}" dt="2023-03-20T20:39:40.418" v="8676" actId="478"/>
          <ac:spMkLst>
            <pc:docMk/>
            <pc:sldMk cId="32929541" sldId="2146846040"/>
            <ac:spMk id="8" creationId="{F9066E3E-25EB-024B-2B38-4E286AA343C5}"/>
          </ac:spMkLst>
        </pc:spChg>
        <pc:spChg chg="add del mod">
          <ac:chgData name="Reed Kiely" userId="768be38e-2fb5-40ce-925d-bd8e9d9e3c31" providerId="ADAL" clId="{1881E68B-680F-439B-83BE-4FA112C0C5B5}" dt="2023-03-20T20:39:40.418" v="8676" actId="478"/>
          <ac:spMkLst>
            <pc:docMk/>
            <pc:sldMk cId="32929541" sldId="2146846040"/>
            <ac:spMk id="10" creationId="{5D93BE79-785D-1A4B-3BAF-9181FADC2CA2}"/>
          </ac:spMkLst>
        </pc:spChg>
        <pc:spChg chg="mod">
          <ac:chgData name="Reed Kiely" userId="768be38e-2fb5-40ce-925d-bd8e9d9e3c31" providerId="ADAL" clId="{1881E68B-680F-439B-83BE-4FA112C0C5B5}" dt="2023-03-24T17:24:57.252" v="11945" actId="20577"/>
          <ac:spMkLst>
            <pc:docMk/>
            <pc:sldMk cId="32929541" sldId="2146846040"/>
            <ac:spMk id="12" creationId="{8CC9280B-EAE5-A513-872E-A15402E26EC6}"/>
          </ac:spMkLst>
        </pc:spChg>
        <pc:spChg chg="mod">
          <ac:chgData name="Reed Kiely" userId="768be38e-2fb5-40ce-925d-bd8e9d9e3c31" providerId="ADAL" clId="{1881E68B-680F-439B-83BE-4FA112C0C5B5}" dt="2023-03-24T17:23:49.723" v="11869" actId="1076"/>
          <ac:spMkLst>
            <pc:docMk/>
            <pc:sldMk cId="32929541" sldId="2146846040"/>
            <ac:spMk id="13" creationId="{1D4E4F74-4737-4881-79FE-8A52D68D1028}"/>
          </ac:spMkLst>
        </pc:spChg>
        <pc:spChg chg="add del mod">
          <ac:chgData name="Reed Kiely" userId="768be38e-2fb5-40ce-925d-bd8e9d9e3c31" providerId="ADAL" clId="{1881E68B-680F-439B-83BE-4FA112C0C5B5}" dt="2023-03-24T17:25:56.913" v="11981" actId="478"/>
          <ac:spMkLst>
            <pc:docMk/>
            <pc:sldMk cId="32929541" sldId="2146846040"/>
            <ac:spMk id="16" creationId="{10D1EF69-C2D4-8CA7-DEC3-A6D33BDFD772}"/>
          </ac:spMkLst>
        </pc:spChg>
        <pc:spChg chg="del mod">
          <ac:chgData name="Reed Kiely" userId="768be38e-2fb5-40ce-925d-bd8e9d9e3c31" providerId="ADAL" clId="{1881E68B-680F-439B-83BE-4FA112C0C5B5}" dt="2023-03-24T16:09:22.866" v="11220" actId="478"/>
          <ac:spMkLst>
            <pc:docMk/>
            <pc:sldMk cId="32929541" sldId="2146846040"/>
            <ac:spMk id="16" creationId="{53C3B6F7-208A-E7CC-3E5A-8F6D389BA53D}"/>
          </ac:spMkLst>
        </pc:spChg>
        <pc:spChg chg="mod">
          <ac:chgData name="Reed Kiely" userId="768be38e-2fb5-40ce-925d-bd8e9d9e3c31" providerId="ADAL" clId="{1881E68B-680F-439B-83BE-4FA112C0C5B5}" dt="2023-03-24T17:24:58.145" v="11950" actId="20577"/>
          <ac:spMkLst>
            <pc:docMk/>
            <pc:sldMk cId="32929541" sldId="2146846040"/>
            <ac:spMk id="17" creationId="{816E50A3-B425-58A6-DB6E-894814AE0419}"/>
          </ac:spMkLst>
        </pc:spChg>
        <pc:spChg chg="add del mod">
          <ac:chgData name="Reed Kiely" userId="768be38e-2fb5-40ce-925d-bd8e9d9e3c31" providerId="ADAL" clId="{1881E68B-680F-439B-83BE-4FA112C0C5B5}" dt="2023-03-24T16:10:01.154" v="11233" actId="478"/>
          <ac:spMkLst>
            <pc:docMk/>
            <pc:sldMk cId="32929541" sldId="2146846040"/>
            <ac:spMk id="18" creationId="{68EFA625-49B5-ECDD-1547-2A0B45C821B5}"/>
          </ac:spMkLst>
        </pc:spChg>
        <pc:spChg chg="mod">
          <ac:chgData name="Reed Kiely" userId="768be38e-2fb5-40ce-925d-bd8e9d9e3c31" providerId="ADAL" clId="{1881E68B-680F-439B-83BE-4FA112C0C5B5}" dt="2023-03-24T17:24:58.534" v="11952" actId="20577"/>
          <ac:spMkLst>
            <pc:docMk/>
            <pc:sldMk cId="32929541" sldId="2146846040"/>
            <ac:spMk id="19" creationId="{3241E246-D4D9-621C-E14E-E88A4B5E843B}"/>
          </ac:spMkLst>
        </pc:spChg>
        <pc:spChg chg="add del mod">
          <ac:chgData name="Reed Kiely" userId="768be38e-2fb5-40ce-925d-bd8e9d9e3c31" providerId="ADAL" clId="{1881E68B-680F-439B-83BE-4FA112C0C5B5}" dt="2023-03-20T20:38:37.969" v="8648" actId="478"/>
          <ac:spMkLst>
            <pc:docMk/>
            <pc:sldMk cId="32929541" sldId="2146846040"/>
            <ac:spMk id="20" creationId="{355F4104-661A-CB93-38FB-0F60A3354687}"/>
          </ac:spMkLst>
        </pc:spChg>
        <pc:spChg chg="add del mod">
          <ac:chgData name="Reed Kiely" userId="768be38e-2fb5-40ce-925d-bd8e9d9e3c31" providerId="ADAL" clId="{1881E68B-680F-439B-83BE-4FA112C0C5B5}" dt="2023-03-24T17:25:54.020" v="11980" actId="478"/>
          <ac:spMkLst>
            <pc:docMk/>
            <pc:sldMk cId="32929541" sldId="2146846040"/>
            <ac:spMk id="20" creationId="{8C6FFF4E-EF8C-D78B-7119-DCE554F9D918}"/>
          </ac:spMkLst>
        </pc:spChg>
        <pc:spChg chg="add mod ord">
          <ac:chgData name="Reed Kiely" userId="768be38e-2fb5-40ce-925d-bd8e9d9e3c31" providerId="ADAL" clId="{1881E68B-680F-439B-83BE-4FA112C0C5B5}" dt="2023-03-24T17:23:35.904" v="11863" actId="14100"/>
          <ac:spMkLst>
            <pc:docMk/>
            <pc:sldMk cId="32929541" sldId="2146846040"/>
            <ac:spMk id="21" creationId="{35C911AC-1615-8D28-8FB8-4D88BC9EFFF8}"/>
          </ac:spMkLst>
        </pc:spChg>
        <pc:spChg chg="add del mod">
          <ac:chgData name="Reed Kiely" userId="768be38e-2fb5-40ce-925d-bd8e9d9e3c31" providerId="ADAL" clId="{1881E68B-680F-439B-83BE-4FA112C0C5B5}" dt="2023-03-20T20:23:34.411" v="8312" actId="478"/>
          <ac:spMkLst>
            <pc:docMk/>
            <pc:sldMk cId="32929541" sldId="2146846040"/>
            <ac:spMk id="22" creationId="{ED8A44DF-60EB-B419-4171-B59D56B9DD55}"/>
          </ac:spMkLst>
        </pc:spChg>
        <pc:spChg chg="del">
          <ac:chgData name="Reed Kiely" userId="768be38e-2fb5-40ce-925d-bd8e9d9e3c31" providerId="ADAL" clId="{1881E68B-680F-439B-83BE-4FA112C0C5B5}" dt="2023-03-20T20:22:31.298" v="8285" actId="478"/>
          <ac:spMkLst>
            <pc:docMk/>
            <pc:sldMk cId="32929541" sldId="2146846040"/>
            <ac:spMk id="23" creationId="{F64A87C5-79D7-E09F-A6DC-82C940C8201E}"/>
          </ac:spMkLst>
        </pc:spChg>
        <pc:spChg chg="add mod">
          <ac:chgData name="Reed Kiely" userId="768be38e-2fb5-40ce-925d-bd8e9d9e3c31" providerId="ADAL" clId="{1881E68B-680F-439B-83BE-4FA112C0C5B5}" dt="2023-03-24T17:23:49.723" v="11869" actId="1076"/>
          <ac:spMkLst>
            <pc:docMk/>
            <pc:sldMk cId="32929541" sldId="2146846040"/>
            <ac:spMk id="24" creationId="{A16FCA13-4857-96CC-04A8-405967B44656}"/>
          </ac:spMkLst>
        </pc:spChg>
        <pc:spChg chg="del">
          <ac:chgData name="Reed Kiely" userId="768be38e-2fb5-40ce-925d-bd8e9d9e3c31" providerId="ADAL" clId="{1881E68B-680F-439B-83BE-4FA112C0C5B5}" dt="2023-03-20T20:22:31.298" v="8285" actId="478"/>
          <ac:spMkLst>
            <pc:docMk/>
            <pc:sldMk cId="32929541" sldId="2146846040"/>
            <ac:spMk id="25" creationId="{475A3A8C-8E6C-0D6D-79D6-8219E510F607}"/>
          </ac:spMkLst>
        </pc:spChg>
        <pc:spChg chg="mod">
          <ac:chgData name="Reed Kiely" userId="768be38e-2fb5-40ce-925d-bd8e9d9e3c31" providerId="ADAL" clId="{1881E68B-680F-439B-83BE-4FA112C0C5B5}" dt="2023-03-24T17:23:49.723" v="11869" actId="1076"/>
          <ac:spMkLst>
            <pc:docMk/>
            <pc:sldMk cId="32929541" sldId="2146846040"/>
            <ac:spMk id="26" creationId="{F6BC3293-ECD3-D261-9542-7D9761F13101}"/>
          </ac:spMkLst>
        </pc:spChg>
        <pc:spChg chg="add mod">
          <ac:chgData name="Reed Kiely" userId="768be38e-2fb5-40ce-925d-bd8e9d9e3c31" providerId="ADAL" clId="{1881E68B-680F-439B-83BE-4FA112C0C5B5}" dt="2023-03-24T17:24:26.309" v="11898" actId="404"/>
          <ac:spMkLst>
            <pc:docMk/>
            <pc:sldMk cId="32929541" sldId="2146846040"/>
            <ac:spMk id="28" creationId="{47F5AA35-83F4-982F-744F-806ECA9FCF23}"/>
          </ac:spMkLst>
        </pc:spChg>
        <pc:spChg chg="add del mod">
          <ac:chgData name="Reed Kiely" userId="768be38e-2fb5-40ce-925d-bd8e9d9e3c31" providerId="ADAL" clId="{1881E68B-680F-439B-83BE-4FA112C0C5B5}" dt="2023-03-20T20:38:34.969" v="8647" actId="478"/>
          <ac:spMkLst>
            <pc:docMk/>
            <pc:sldMk cId="32929541" sldId="2146846040"/>
            <ac:spMk id="30" creationId="{64BF767F-F365-A640-4065-09701160BC16}"/>
          </ac:spMkLst>
        </pc:spChg>
        <pc:spChg chg="mod">
          <ac:chgData name="Reed Kiely" userId="768be38e-2fb5-40ce-925d-bd8e9d9e3c31" providerId="ADAL" clId="{1881E68B-680F-439B-83BE-4FA112C0C5B5}" dt="2023-03-24T17:25:05.590" v="11962" actId="20577"/>
          <ac:spMkLst>
            <pc:docMk/>
            <pc:sldMk cId="32929541" sldId="2146846040"/>
            <ac:spMk id="31" creationId="{E8489CAB-AB67-9770-1AED-9193361CA25E}"/>
          </ac:spMkLst>
        </pc:spChg>
        <pc:spChg chg="del mod">
          <ac:chgData name="Reed Kiely" userId="768be38e-2fb5-40ce-925d-bd8e9d9e3c31" providerId="ADAL" clId="{1881E68B-680F-439B-83BE-4FA112C0C5B5}" dt="2023-03-20T18:37:28.007" v="8172" actId="478"/>
          <ac:spMkLst>
            <pc:docMk/>
            <pc:sldMk cId="32929541" sldId="2146846040"/>
            <ac:spMk id="73" creationId="{23B083AF-21E3-DFCD-DF7F-CA8C66DC774A}"/>
          </ac:spMkLst>
        </pc:spChg>
        <pc:picChg chg="add mod">
          <ac:chgData name="Reed Kiely" userId="768be38e-2fb5-40ce-925d-bd8e9d9e3c31" providerId="ADAL" clId="{1881E68B-680F-439B-83BE-4FA112C0C5B5}" dt="2023-03-24T17:24:31.353" v="11900" actId="1036"/>
          <ac:picMkLst>
            <pc:docMk/>
            <pc:sldMk cId="32929541" sldId="2146846040"/>
            <ac:picMk id="10" creationId="{BC59BEAA-3051-9D3C-2628-B33FC49D41FA}"/>
          </ac:picMkLst>
        </pc:picChg>
        <pc:picChg chg="add del mod">
          <ac:chgData name="Reed Kiely" userId="768be38e-2fb5-40ce-925d-bd8e9d9e3c31" providerId="ADAL" clId="{1881E68B-680F-439B-83BE-4FA112C0C5B5}" dt="2023-03-20T20:27:20.585" v="8410" actId="478"/>
          <ac:picMkLst>
            <pc:docMk/>
            <pc:sldMk cId="32929541" sldId="2146846040"/>
            <ac:picMk id="27" creationId="{15992181-06B6-2E44-4476-0DB16F49C55B}"/>
          </ac:picMkLst>
        </pc:picChg>
        <pc:picChg chg="del">
          <ac:chgData name="Reed Kiely" userId="768be38e-2fb5-40ce-925d-bd8e9d9e3c31" providerId="ADAL" clId="{1881E68B-680F-439B-83BE-4FA112C0C5B5}" dt="2023-03-20T20:22:31.298" v="8285" actId="478"/>
          <ac:picMkLst>
            <pc:docMk/>
            <pc:sldMk cId="32929541" sldId="2146846040"/>
            <ac:picMk id="65" creationId="{9357DC35-74CC-544B-1A2A-7495A92A1AC5}"/>
          </ac:picMkLst>
        </pc:picChg>
        <pc:picChg chg="del">
          <ac:chgData name="Reed Kiely" userId="768be38e-2fb5-40ce-925d-bd8e9d9e3c31" providerId="ADAL" clId="{1881E68B-680F-439B-83BE-4FA112C0C5B5}" dt="2023-03-20T20:22:31.298" v="8285" actId="478"/>
          <ac:picMkLst>
            <pc:docMk/>
            <pc:sldMk cId="32929541" sldId="2146846040"/>
            <ac:picMk id="66" creationId="{48823BBF-68DC-0A89-786C-BD640377590D}"/>
          </ac:picMkLst>
        </pc:picChg>
        <pc:picChg chg="mod">
          <ac:chgData name="Reed Kiely" userId="768be38e-2fb5-40ce-925d-bd8e9d9e3c31" providerId="ADAL" clId="{1881E68B-680F-439B-83BE-4FA112C0C5B5}" dt="2023-03-24T17:23:49.723" v="11869" actId="1076"/>
          <ac:picMkLst>
            <pc:docMk/>
            <pc:sldMk cId="32929541" sldId="2146846040"/>
            <ac:picMk id="67" creationId="{72AD4939-0264-CEBB-44D9-F4EC27675E65}"/>
          </ac:picMkLst>
        </pc:picChg>
        <pc:picChg chg="mod">
          <ac:chgData name="Reed Kiely" userId="768be38e-2fb5-40ce-925d-bd8e9d9e3c31" providerId="ADAL" clId="{1881E68B-680F-439B-83BE-4FA112C0C5B5}" dt="2023-03-24T17:24:31.353" v="11900" actId="1036"/>
          <ac:picMkLst>
            <pc:docMk/>
            <pc:sldMk cId="32929541" sldId="2146846040"/>
            <ac:picMk id="68" creationId="{9427B8E5-26A0-72CA-16DA-ECDC512B2304}"/>
          </ac:picMkLst>
        </pc:picChg>
        <pc:picChg chg="mod">
          <ac:chgData name="Reed Kiely" userId="768be38e-2fb5-40ce-925d-bd8e9d9e3c31" providerId="ADAL" clId="{1881E68B-680F-439B-83BE-4FA112C0C5B5}" dt="2023-03-24T17:23:49.723" v="11869" actId="1076"/>
          <ac:picMkLst>
            <pc:docMk/>
            <pc:sldMk cId="32929541" sldId="2146846040"/>
            <ac:picMk id="69" creationId="{24DC9746-5823-6E45-FEF8-5604FCFFB5C1}"/>
          </ac:picMkLst>
        </pc:picChg>
        <pc:picChg chg="del mod">
          <ac:chgData name="Reed Kiely" userId="768be38e-2fb5-40ce-925d-bd8e9d9e3c31" providerId="ADAL" clId="{1881E68B-680F-439B-83BE-4FA112C0C5B5}" dt="2023-03-24T16:09:22.866" v="11220" actId="478"/>
          <ac:picMkLst>
            <pc:docMk/>
            <pc:sldMk cId="32929541" sldId="2146846040"/>
            <ac:picMk id="70" creationId="{117DA026-E008-A49A-37C3-9D6DEF070ECA}"/>
          </ac:picMkLst>
        </pc:picChg>
        <pc:picChg chg="mod">
          <ac:chgData name="Reed Kiely" userId="768be38e-2fb5-40ce-925d-bd8e9d9e3c31" providerId="ADAL" clId="{1881E68B-680F-439B-83BE-4FA112C0C5B5}" dt="2023-03-24T17:24:04.534" v="11870" actId="1076"/>
          <ac:picMkLst>
            <pc:docMk/>
            <pc:sldMk cId="32929541" sldId="2146846040"/>
            <ac:picMk id="71" creationId="{05387916-AC4F-EA24-E2E6-2BD4F25EFBEF}"/>
          </ac:picMkLst>
        </pc:picChg>
        <pc:picChg chg="mod">
          <ac:chgData name="Reed Kiely" userId="768be38e-2fb5-40ce-925d-bd8e9d9e3c31" providerId="ADAL" clId="{1881E68B-680F-439B-83BE-4FA112C0C5B5}" dt="2023-03-24T17:24:04.534" v="11870" actId="1076"/>
          <ac:picMkLst>
            <pc:docMk/>
            <pc:sldMk cId="32929541" sldId="2146846040"/>
            <ac:picMk id="72" creationId="{600CDBDD-67D7-75AF-A739-EC0A695060A5}"/>
          </ac:picMkLst>
        </pc:picChg>
        <pc:picChg chg="add del mod">
          <ac:chgData name="Reed Kiely" userId="768be38e-2fb5-40ce-925d-bd8e9d9e3c31" providerId="ADAL" clId="{1881E68B-680F-439B-83BE-4FA112C0C5B5}" dt="2023-03-20T20:34:13.862" v="8562" actId="478"/>
          <ac:picMkLst>
            <pc:docMk/>
            <pc:sldMk cId="32929541" sldId="2146846040"/>
            <ac:picMk id="74" creationId="{E62775FE-E13C-0F59-2713-ED69A541F548}"/>
          </ac:picMkLst>
        </pc:picChg>
        <pc:picChg chg="add mod">
          <ac:chgData name="Reed Kiely" userId="768be38e-2fb5-40ce-925d-bd8e9d9e3c31" providerId="ADAL" clId="{1881E68B-680F-439B-83BE-4FA112C0C5B5}" dt="2023-03-24T17:23:49.723" v="11869" actId="1076"/>
          <ac:picMkLst>
            <pc:docMk/>
            <pc:sldMk cId="32929541" sldId="2146846040"/>
            <ac:picMk id="76" creationId="{11565641-CF3E-31CE-A384-E9E28AF3760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1881E68B-680F-439B-83BE-4FA112C0C5B5}" dt="2023-03-24T17:26:11.131" v="11982"/>
              <pc2:cmMkLst xmlns:pc2="http://schemas.microsoft.com/office/powerpoint/2019/9/main/command">
                <pc:docMk/>
                <pc:sldMk cId="32929541" sldId="2146846040"/>
                <pc2:cmMk id="{CBB5B23A-DC27-4331-865A-3F90AF2E6830}"/>
              </pc2:cmMkLst>
            </pc226:cmChg>
          </p:ext>
        </pc:extLst>
      </pc:sldChg>
      <pc:sldChg chg="addSp delSp modSp add del mod ord modCm">
        <pc:chgData name="Reed Kiely" userId="768be38e-2fb5-40ce-925d-bd8e9d9e3c31" providerId="ADAL" clId="{1881E68B-680F-439B-83BE-4FA112C0C5B5}" dt="2023-03-24T16:02:12.718" v="10866" actId="2696"/>
        <pc:sldMkLst>
          <pc:docMk/>
          <pc:sldMk cId="2328418782" sldId="2146846041"/>
        </pc:sldMkLst>
        <pc:spChg chg="add mod">
          <ac:chgData name="Reed Kiely" userId="768be38e-2fb5-40ce-925d-bd8e9d9e3c31" providerId="ADAL" clId="{1881E68B-680F-439B-83BE-4FA112C0C5B5}" dt="2023-03-22T20:25:20.455" v="10516" actId="1076"/>
          <ac:spMkLst>
            <pc:docMk/>
            <pc:sldMk cId="2328418782" sldId="2146846041"/>
            <ac:spMk id="3" creationId="{9062D4D0-4219-111C-6485-094FB66C4C9C}"/>
          </ac:spMkLst>
        </pc:spChg>
        <pc:spChg chg="add del mod">
          <ac:chgData name="Reed Kiely" userId="768be38e-2fb5-40ce-925d-bd8e9d9e3c31" providerId="ADAL" clId="{1881E68B-680F-439B-83BE-4FA112C0C5B5}" dt="2023-03-21T16:49:01.448" v="8721" actId="478"/>
          <ac:spMkLst>
            <pc:docMk/>
            <pc:sldMk cId="2328418782" sldId="2146846041"/>
            <ac:spMk id="3" creationId="{C1A92036-A1E6-B512-EA68-CD9E0220D4FD}"/>
          </ac:spMkLst>
        </pc:spChg>
        <pc:spChg chg="add mod">
          <ac:chgData name="Reed Kiely" userId="768be38e-2fb5-40ce-925d-bd8e9d9e3c31" providerId="ADAL" clId="{1881E68B-680F-439B-83BE-4FA112C0C5B5}" dt="2023-03-22T20:25:27.183" v="10517" actId="207"/>
          <ac:spMkLst>
            <pc:docMk/>
            <pc:sldMk cId="2328418782" sldId="2146846041"/>
            <ac:spMk id="4" creationId="{1A64BF4B-CC0E-6CD5-DBE1-7946B6062CDA}"/>
          </ac:spMkLst>
        </pc:spChg>
        <pc:spChg chg="add mod ord">
          <ac:chgData name="Reed Kiely" userId="768be38e-2fb5-40ce-925d-bd8e9d9e3c31" providerId="ADAL" clId="{1881E68B-680F-439B-83BE-4FA112C0C5B5}" dt="2023-03-21T16:50:42.368" v="8753" actId="167"/>
          <ac:spMkLst>
            <pc:docMk/>
            <pc:sldMk cId="2328418782" sldId="2146846041"/>
            <ac:spMk id="6" creationId="{7D8CBDF9-4D78-5D53-EAD8-FFA5C751287A}"/>
          </ac:spMkLst>
        </pc:spChg>
        <pc:spChg chg="mod">
          <ac:chgData name="Reed Kiely" userId="768be38e-2fb5-40ce-925d-bd8e9d9e3c31" providerId="ADAL" clId="{1881E68B-680F-439B-83BE-4FA112C0C5B5}" dt="2023-03-21T16:59:02.008" v="8866" actId="207"/>
          <ac:spMkLst>
            <pc:docMk/>
            <pc:sldMk cId="2328418782" sldId="2146846041"/>
            <ac:spMk id="7" creationId="{507A49F6-259B-2547-6DDE-3FBE1E027F46}"/>
          </ac:spMkLst>
        </pc:spChg>
        <pc:spChg chg="add del mod">
          <ac:chgData name="Reed Kiely" userId="768be38e-2fb5-40ce-925d-bd8e9d9e3c31" providerId="ADAL" clId="{1881E68B-680F-439B-83BE-4FA112C0C5B5}" dt="2023-03-21T16:59:43.353" v="8871" actId="21"/>
          <ac:spMkLst>
            <pc:docMk/>
            <pc:sldMk cId="2328418782" sldId="2146846041"/>
            <ac:spMk id="10" creationId="{16115FCD-D214-085A-4B4B-4E70AF7D0B62}"/>
          </ac:spMkLst>
        </pc:spChg>
        <pc:spChg chg="add del mod">
          <ac:chgData name="Reed Kiely" userId="768be38e-2fb5-40ce-925d-bd8e9d9e3c31" providerId="ADAL" clId="{1881E68B-680F-439B-83BE-4FA112C0C5B5}" dt="2023-03-21T17:00:59.353" v="8907" actId="1036"/>
          <ac:spMkLst>
            <pc:docMk/>
            <pc:sldMk cId="2328418782" sldId="2146846041"/>
            <ac:spMk id="11" creationId="{BBE8B345-6081-2EE0-12F7-B807A7FF281A}"/>
          </ac:spMkLst>
        </pc:spChg>
        <pc:spChg chg="add del mod">
          <ac:chgData name="Reed Kiely" userId="768be38e-2fb5-40ce-925d-bd8e9d9e3c31" providerId="ADAL" clId="{1881E68B-680F-439B-83BE-4FA112C0C5B5}" dt="2023-03-21T17:00:59.353" v="8907" actId="1036"/>
          <ac:spMkLst>
            <pc:docMk/>
            <pc:sldMk cId="2328418782" sldId="2146846041"/>
            <ac:spMk id="12" creationId="{1E8D8906-797D-2FBA-89F4-E8CFDF86F575}"/>
          </ac:spMkLst>
        </pc:spChg>
        <pc:spChg chg="add mod">
          <ac:chgData name="Reed Kiely" userId="768be38e-2fb5-40ce-925d-bd8e9d9e3c31" providerId="ADAL" clId="{1881E68B-680F-439B-83BE-4FA112C0C5B5}" dt="2023-03-21T17:00:51.191" v="8900" actId="1076"/>
          <ac:spMkLst>
            <pc:docMk/>
            <pc:sldMk cId="2328418782" sldId="2146846041"/>
            <ac:spMk id="13" creationId="{2BE761FE-0AE0-366E-63D6-695E9F3DD424}"/>
          </ac:spMkLst>
        </pc:spChg>
        <pc:spChg chg="add mod">
          <ac:chgData name="Reed Kiely" userId="768be38e-2fb5-40ce-925d-bd8e9d9e3c31" providerId="ADAL" clId="{1881E68B-680F-439B-83BE-4FA112C0C5B5}" dt="2023-03-21T17:00:51.191" v="8900" actId="1076"/>
          <ac:spMkLst>
            <pc:docMk/>
            <pc:sldMk cId="2328418782" sldId="2146846041"/>
            <ac:spMk id="14" creationId="{06E71286-B495-EC0D-D7D1-F5E91CD5B306}"/>
          </ac:spMkLst>
        </pc:spChg>
        <pc:spChg chg="add del mod">
          <ac:chgData name="Reed Kiely" userId="768be38e-2fb5-40ce-925d-bd8e9d9e3c31" providerId="ADAL" clId="{1881E68B-680F-439B-83BE-4FA112C0C5B5}" dt="2023-03-21T16:59:43.353" v="8871" actId="21"/>
          <ac:spMkLst>
            <pc:docMk/>
            <pc:sldMk cId="2328418782" sldId="2146846041"/>
            <ac:spMk id="15" creationId="{FB9EE083-21C1-CC08-D7C5-931B8F2D9093}"/>
          </ac:spMkLst>
        </pc:spChg>
        <pc:spChg chg="del mod">
          <ac:chgData name="Reed Kiely" userId="768be38e-2fb5-40ce-925d-bd8e9d9e3c31" providerId="ADAL" clId="{1881E68B-680F-439B-83BE-4FA112C0C5B5}" dt="2023-03-21T16:58:52.523" v="8864" actId="478"/>
          <ac:spMkLst>
            <pc:docMk/>
            <pc:sldMk cId="2328418782" sldId="2146846041"/>
            <ac:spMk id="20" creationId="{7B2D4B01-3CA3-AF22-C1FB-5C0EF89091A7}"/>
          </ac:spMkLst>
        </pc:spChg>
        <pc:spChg chg="mod">
          <ac:chgData name="Reed Kiely" userId="768be38e-2fb5-40ce-925d-bd8e9d9e3c31" providerId="ADAL" clId="{1881E68B-680F-439B-83BE-4FA112C0C5B5}" dt="2023-03-21T16:53:01.578" v="8827" actId="403"/>
          <ac:spMkLst>
            <pc:docMk/>
            <pc:sldMk cId="2328418782" sldId="2146846041"/>
            <ac:spMk id="21" creationId="{F244C858-FE83-9B9C-89F1-1807236D3548}"/>
          </ac:spMkLst>
        </pc:spChg>
        <pc:spChg chg="add mod">
          <ac:chgData name="Reed Kiely" userId="768be38e-2fb5-40ce-925d-bd8e9d9e3c31" providerId="ADAL" clId="{1881E68B-680F-439B-83BE-4FA112C0C5B5}" dt="2023-03-21T17:00:59.353" v="8907" actId="1036"/>
          <ac:spMkLst>
            <pc:docMk/>
            <pc:sldMk cId="2328418782" sldId="2146846041"/>
            <ac:spMk id="22" creationId="{C861ECFF-64A1-CC45-2F4A-D5D56060EEF9}"/>
          </ac:spMkLst>
        </pc:spChg>
        <pc:spChg chg="del mod">
          <ac:chgData name="Reed Kiely" userId="768be38e-2fb5-40ce-925d-bd8e9d9e3c31" providerId="ADAL" clId="{1881E68B-680F-439B-83BE-4FA112C0C5B5}" dt="2023-03-21T17:01:10.223" v="8909" actId="478"/>
          <ac:spMkLst>
            <pc:docMk/>
            <pc:sldMk cId="2328418782" sldId="2146846041"/>
            <ac:spMk id="23" creationId="{B9DFF143-B2E6-0E2C-CF91-EF1FF228172C}"/>
          </ac:spMkLst>
        </pc:spChg>
        <pc:spChg chg="del mod">
          <ac:chgData name="Reed Kiely" userId="768be38e-2fb5-40ce-925d-bd8e9d9e3c31" providerId="ADAL" clId="{1881E68B-680F-439B-83BE-4FA112C0C5B5}" dt="2023-03-21T17:01:10.223" v="8909" actId="478"/>
          <ac:spMkLst>
            <pc:docMk/>
            <pc:sldMk cId="2328418782" sldId="2146846041"/>
            <ac:spMk id="24" creationId="{CEC97BDF-16F7-BA09-8B88-E8284896A25F}"/>
          </ac:spMkLst>
        </pc:spChg>
        <pc:spChg chg="add mod">
          <ac:chgData name="Reed Kiely" userId="768be38e-2fb5-40ce-925d-bd8e9d9e3c31" providerId="ADAL" clId="{1881E68B-680F-439B-83BE-4FA112C0C5B5}" dt="2023-03-21T17:00:59.353" v="8907" actId="1036"/>
          <ac:spMkLst>
            <pc:docMk/>
            <pc:sldMk cId="2328418782" sldId="2146846041"/>
            <ac:spMk id="25" creationId="{B7AE0C12-AFBF-B09F-3B55-C21842065A68}"/>
          </ac:spMkLst>
        </pc:spChg>
        <pc:spChg chg="mod">
          <ac:chgData name="Reed Kiely" userId="768be38e-2fb5-40ce-925d-bd8e9d9e3c31" providerId="ADAL" clId="{1881E68B-680F-439B-83BE-4FA112C0C5B5}" dt="2023-03-21T17:01:06.875" v="8908" actId="14100"/>
          <ac:spMkLst>
            <pc:docMk/>
            <pc:sldMk cId="2328418782" sldId="2146846041"/>
            <ac:spMk id="26" creationId="{EDBBA1A0-397C-7CA5-C75E-028CD7110792}"/>
          </ac:spMkLst>
        </pc:spChg>
        <pc:spChg chg="del">
          <ac:chgData name="Reed Kiely" userId="768be38e-2fb5-40ce-925d-bd8e9d9e3c31" providerId="ADAL" clId="{1881E68B-680F-439B-83BE-4FA112C0C5B5}" dt="2023-03-21T16:48:59.320" v="8720" actId="478"/>
          <ac:spMkLst>
            <pc:docMk/>
            <pc:sldMk cId="2328418782" sldId="2146846041"/>
            <ac:spMk id="27" creationId="{5BBE3AFA-72DC-749A-DA67-4C66D946B403}"/>
          </ac:spMkLst>
        </pc:spChg>
        <pc:spChg chg="del">
          <ac:chgData name="Reed Kiely" userId="768be38e-2fb5-40ce-925d-bd8e9d9e3c31" providerId="ADAL" clId="{1881E68B-680F-439B-83BE-4FA112C0C5B5}" dt="2023-03-22T20:25:17.405" v="10514" actId="478"/>
          <ac:spMkLst>
            <pc:docMk/>
            <pc:sldMk cId="2328418782" sldId="2146846041"/>
            <ac:spMk id="30" creationId="{7397A70B-4493-37C5-6396-A14EE16A5B6B}"/>
          </ac:spMkLst>
        </pc:spChg>
        <pc:spChg chg="mod">
          <ac:chgData name="Reed Kiely" userId="768be38e-2fb5-40ce-925d-bd8e9d9e3c31" providerId="ADAL" clId="{1881E68B-680F-439B-83BE-4FA112C0C5B5}" dt="2023-03-21T16:53:34.774" v="8841" actId="207"/>
          <ac:spMkLst>
            <pc:docMk/>
            <pc:sldMk cId="2328418782" sldId="2146846041"/>
            <ac:spMk id="31" creationId="{121EAF00-17A9-D173-1065-70CFF7C7D2C4}"/>
          </ac:spMkLst>
        </pc:spChg>
        <pc:picChg chg="del">
          <ac:chgData name="Reed Kiely" userId="768be38e-2fb5-40ce-925d-bd8e9d9e3c31" providerId="ADAL" clId="{1881E68B-680F-439B-83BE-4FA112C0C5B5}" dt="2023-03-21T16:49:02.727" v="8722" actId="478"/>
          <ac:picMkLst>
            <pc:docMk/>
            <pc:sldMk cId="2328418782" sldId="2146846041"/>
            <ac:picMk id="43" creationId="{ED64AEFB-EA73-0EDA-2496-5953C808EA9D}"/>
          </ac:picMkLst>
        </pc:picChg>
        <pc:picChg chg="mod">
          <ac:chgData name="Reed Kiely" userId="768be38e-2fb5-40ce-925d-bd8e9d9e3c31" providerId="ADAL" clId="{1881E68B-680F-439B-83BE-4FA112C0C5B5}" dt="2023-03-21T17:01:15.217" v="8910" actId="208"/>
          <ac:picMkLst>
            <pc:docMk/>
            <pc:sldMk cId="2328418782" sldId="2146846041"/>
            <ac:picMk id="1026" creationId="{B22FE1B9-27C8-CA2C-E2C7-B1D4558D8DE2}"/>
          </ac:picMkLst>
        </pc:picChg>
        <pc:cxnChg chg="del">
          <ac:chgData name="Reed Kiely" userId="768be38e-2fb5-40ce-925d-bd8e9d9e3c31" providerId="ADAL" clId="{1881E68B-680F-439B-83BE-4FA112C0C5B5}" dt="2023-03-21T16:51:32.235" v="8779" actId="478"/>
          <ac:cxnSpMkLst>
            <pc:docMk/>
            <pc:sldMk cId="2328418782" sldId="2146846041"/>
            <ac:cxnSpMk id="29" creationId="{2823DE3E-FADF-BB16-941D-DBEF4CB9F27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1881E68B-680F-439B-83BE-4FA112C0C5B5}" dt="2023-03-21T17:02:26.300" v="8933"/>
              <pc2:cmMkLst xmlns:pc2="http://schemas.microsoft.com/office/powerpoint/2019/9/main/command">
                <pc:docMk/>
                <pc:sldMk cId="2328418782" sldId="2146846041"/>
                <pc2:cmMk id="{78142516-0B88-4CF1-8F1F-B3743F52115D}"/>
              </pc2:cmMkLst>
              <pc226:cmRplyChg chg="mod">
                <pc226:chgData name="Reed Kiely" userId="768be38e-2fb5-40ce-925d-bd8e9d9e3c31" providerId="ADAL" clId="{1881E68B-680F-439B-83BE-4FA112C0C5B5}" dt="2023-03-21T17:02:26.300" v="8933"/>
                <pc2:cmRplyMkLst xmlns:pc2="http://schemas.microsoft.com/office/powerpoint/2019/9/main/command">
                  <pc:docMk/>
                  <pc:sldMk cId="2328418782" sldId="2146846041"/>
                  <pc2:cmMk id="{78142516-0B88-4CF1-8F1F-B3743F52115D}"/>
                  <pc2:cmRplyMk id="{0EDAFA2F-3D54-456E-8F69-64DE80E9938D}"/>
                </pc2:cmRplyMkLst>
              </pc226:cmRplyChg>
            </pc226:cmChg>
          </p:ext>
        </pc:extLst>
      </pc:sldChg>
      <pc:sldChg chg="add">
        <pc:chgData name="Reed Kiely" userId="768be38e-2fb5-40ce-925d-bd8e9d9e3c31" providerId="ADAL" clId="{1881E68B-680F-439B-83BE-4FA112C0C5B5}" dt="2023-03-24T16:02:16.194" v="10867"/>
        <pc:sldMkLst>
          <pc:docMk/>
          <pc:sldMk cId="4098649055" sldId="2146846041"/>
        </pc:sldMkLst>
      </pc:sldChg>
      <pc:sldChg chg="add">
        <pc:chgData name="Reed Kiely" userId="768be38e-2fb5-40ce-925d-bd8e9d9e3c31" providerId="ADAL" clId="{1881E68B-680F-439B-83BE-4FA112C0C5B5}" dt="2023-03-22T17:08:38.954" v="9429"/>
        <pc:sldMkLst>
          <pc:docMk/>
          <pc:sldMk cId="1128141131" sldId="2146846042"/>
        </pc:sldMkLst>
      </pc:sldChg>
      <pc:sldChg chg="modSp add del mod modCm">
        <pc:chgData name="Reed Kiely" userId="768be38e-2fb5-40ce-925d-bd8e9d9e3c31" providerId="ADAL" clId="{1881E68B-680F-439B-83BE-4FA112C0C5B5}" dt="2023-03-22T17:08:36.058" v="9428" actId="2696"/>
        <pc:sldMkLst>
          <pc:docMk/>
          <pc:sldMk cId="3881106700" sldId="2146846042"/>
        </pc:sldMkLst>
        <pc:spChg chg="mod">
          <ac:chgData name="Reed Kiely" userId="768be38e-2fb5-40ce-925d-bd8e9d9e3c31" providerId="ADAL" clId="{1881E68B-680F-439B-83BE-4FA112C0C5B5}" dt="2023-03-21T17:02:07.927" v="8929" actId="20577"/>
          <ac:spMkLst>
            <pc:docMk/>
            <pc:sldMk cId="3881106700" sldId="2146846042"/>
            <ac:spMk id="4" creationId="{1A64BF4B-CC0E-6CD5-DBE1-7946B6062CDA}"/>
          </ac:spMkLst>
        </pc:spChg>
        <pc:spChg chg="mod">
          <ac:chgData name="Reed Kiely" userId="768be38e-2fb5-40ce-925d-bd8e9d9e3c31" providerId="ADAL" clId="{1881E68B-680F-439B-83BE-4FA112C0C5B5}" dt="2023-03-21T17:01:35.112" v="8920" actId="1076"/>
          <ac:spMkLst>
            <pc:docMk/>
            <pc:sldMk cId="3881106700" sldId="2146846042"/>
            <ac:spMk id="13" creationId="{2BE761FE-0AE0-366E-63D6-695E9F3DD424}"/>
          </ac:spMkLst>
        </pc:spChg>
        <pc:spChg chg="mod">
          <ac:chgData name="Reed Kiely" userId="768be38e-2fb5-40ce-925d-bd8e9d9e3c31" providerId="ADAL" clId="{1881E68B-680F-439B-83BE-4FA112C0C5B5}" dt="2023-03-21T17:01:35.112" v="8920" actId="1076"/>
          <ac:spMkLst>
            <pc:docMk/>
            <pc:sldMk cId="3881106700" sldId="2146846042"/>
            <ac:spMk id="14" creationId="{06E71286-B495-EC0D-D7D1-F5E91CD5B306}"/>
          </ac:spMkLst>
        </pc:spChg>
        <pc:spChg chg="mod">
          <ac:chgData name="Reed Kiely" userId="768be38e-2fb5-40ce-925d-bd8e9d9e3c31" providerId="ADAL" clId="{1881E68B-680F-439B-83BE-4FA112C0C5B5}" dt="2023-03-21T17:01:35.112" v="8920" actId="1076"/>
          <ac:spMkLst>
            <pc:docMk/>
            <pc:sldMk cId="3881106700" sldId="2146846042"/>
            <ac:spMk id="22" creationId="{C861ECFF-64A1-CC45-2F4A-D5D56060EEF9}"/>
          </ac:spMkLst>
        </pc:spChg>
        <pc:spChg chg="mod">
          <ac:chgData name="Reed Kiely" userId="768be38e-2fb5-40ce-925d-bd8e9d9e3c31" providerId="ADAL" clId="{1881E68B-680F-439B-83BE-4FA112C0C5B5}" dt="2023-03-21T17:01:35.112" v="8920" actId="1076"/>
          <ac:spMkLst>
            <pc:docMk/>
            <pc:sldMk cId="3881106700" sldId="2146846042"/>
            <ac:spMk id="25" creationId="{B7AE0C12-AFBF-B09F-3B55-C21842065A68}"/>
          </ac:spMkLst>
        </pc:spChg>
        <pc:picChg chg="mod">
          <ac:chgData name="Reed Kiely" userId="768be38e-2fb5-40ce-925d-bd8e9d9e3c31" providerId="ADAL" clId="{1881E68B-680F-439B-83BE-4FA112C0C5B5}" dt="2023-03-21T17:01:36.181" v="8921" actId="1076"/>
          <ac:picMkLst>
            <pc:docMk/>
            <pc:sldMk cId="3881106700" sldId="2146846042"/>
            <ac:picMk id="1026" creationId="{B22FE1B9-27C8-CA2C-E2C7-B1D4558D8DE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1881E68B-680F-439B-83BE-4FA112C0C5B5}" dt="2023-03-21T17:02:22.156" v="8932"/>
              <pc2:cmMkLst xmlns:pc2="http://schemas.microsoft.com/office/powerpoint/2019/9/main/command">
                <pc:docMk/>
                <pc:sldMk cId="3881106700" sldId="2146846042"/>
                <pc2:cmMk id="{7A4D6DEF-284F-41A4-9389-48B948929780}"/>
              </pc2:cmMkLst>
              <pc226:cmRplyChg chg="mod">
                <pc226:chgData name="Reed Kiely" userId="768be38e-2fb5-40ce-925d-bd8e9d9e3c31" providerId="ADAL" clId="{1881E68B-680F-439B-83BE-4FA112C0C5B5}" dt="2023-03-21T17:02:22.156" v="8932"/>
                <pc2:cmRplyMkLst xmlns:pc2="http://schemas.microsoft.com/office/powerpoint/2019/9/main/command">
                  <pc:docMk/>
                  <pc:sldMk cId="3881106700" sldId="2146846042"/>
                  <pc2:cmMk id="{7A4D6DEF-284F-41A4-9389-48B948929780}"/>
                  <pc2:cmRplyMk id="{0EDAFA2F-3D54-456E-8F69-64DE80E9938D}"/>
                </pc2:cmRplyMkLst>
              </pc226:cmRplyChg>
            </pc226:cmChg>
          </p:ext>
        </pc:extLst>
      </pc:sldChg>
      <pc:sldChg chg="new del">
        <pc:chgData name="Reed Kiely" userId="768be38e-2fb5-40ce-925d-bd8e9d9e3c31" providerId="ADAL" clId="{1881E68B-680F-439B-83BE-4FA112C0C5B5}" dt="2023-03-22T17:29:18.282" v="9633" actId="680"/>
        <pc:sldMkLst>
          <pc:docMk/>
          <pc:sldMk cId="2679008073" sldId="2146846043"/>
        </pc:sldMkLst>
      </pc:sldChg>
      <pc:sldChg chg="add ord">
        <pc:chgData name="Reed Kiely" userId="768be38e-2fb5-40ce-925d-bd8e9d9e3c31" providerId="ADAL" clId="{1881E68B-680F-439B-83BE-4FA112C0C5B5}" dt="2023-03-22T17:52:42.847" v="9754"/>
        <pc:sldMkLst>
          <pc:docMk/>
          <pc:sldMk cId="3352991037" sldId="2146846043"/>
        </pc:sldMkLst>
      </pc:sldChg>
      <pc:sldChg chg="add del">
        <pc:chgData name="Reed Kiely" userId="768be38e-2fb5-40ce-925d-bd8e9d9e3c31" providerId="ADAL" clId="{1881E68B-680F-439B-83BE-4FA112C0C5B5}" dt="2023-03-22T17:07:42.880" v="9358" actId="2696"/>
        <pc:sldMkLst>
          <pc:docMk/>
          <pc:sldMk cId="3852975870" sldId="2146846043"/>
        </pc:sldMkLst>
      </pc:sldChg>
      <pc:sldChg chg="modSp add mod">
        <pc:chgData name="Reed Kiely" userId="768be38e-2fb5-40ce-925d-bd8e9d9e3c31" providerId="ADAL" clId="{1881E68B-680F-439B-83BE-4FA112C0C5B5}" dt="2023-03-22T17:52:48.864" v="9767" actId="20577"/>
        <pc:sldMkLst>
          <pc:docMk/>
          <pc:sldMk cId="1270666311" sldId="2146846044"/>
        </pc:sldMkLst>
        <pc:spChg chg="mod">
          <ac:chgData name="Reed Kiely" userId="768be38e-2fb5-40ce-925d-bd8e9d9e3c31" providerId="ADAL" clId="{1881E68B-680F-439B-83BE-4FA112C0C5B5}" dt="2023-03-22T17:52:48.864" v="9767" actId="20577"/>
          <ac:spMkLst>
            <pc:docMk/>
            <pc:sldMk cId="1270666311" sldId="2146846044"/>
            <ac:spMk id="2" creationId="{F0BD640D-0D06-38C7-086A-5CB129A6BDDF}"/>
          </ac:spMkLst>
        </pc:spChg>
      </pc:sldChg>
      <pc:sldChg chg="add">
        <pc:chgData name="Reed Kiely" userId="768be38e-2fb5-40ce-925d-bd8e9d9e3c31" providerId="ADAL" clId="{1881E68B-680F-439B-83BE-4FA112C0C5B5}" dt="2023-03-22T19:04:50.614" v="10013"/>
        <pc:sldMkLst>
          <pc:docMk/>
          <pc:sldMk cId="2800035420" sldId="2146846045"/>
        </pc:sldMkLst>
      </pc:sldChg>
      <pc:sldChg chg="add ord">
        <pc:chgData name="Reed Kiely" userId="768be38e-2fb5-40ce-925d-bd8e9d9e3c31" providerId="ADAL" clId="{1881E68B-680F-439B-83BE-4FA112C0C5B5}" dt="2023-03-24T17:17:33.794" v="11687"/>
        <pc:sldMkLst>
          <pc:docMk/>
          <pc:sldMk cId="836064350" sldId="2146846046"/>
        </pc:sldMkLst>
      </pc:sldChg>
      <pc:sldChg chg="addSp delSp modSp add del mod modShow">
        <pc:chgData name="Reed Kiely" userId="768be38e-2fb5-40ce-925d-bd8e9d9e3c31" providerId="ADAL" clId="{1881E68B-680F-439B-83BE-4FA112C0C5B5}" dt="2023-03-24T17:17:29.933" v="11684" actId="2696"/>
        <pc:sldMkLst>
          <pc:docMk/>
          <pc:sldMk cId="2687683321" sldId="2146846046"/>
        </pc:sldMkLst>
        <pc:spChg chg="add del mod">
          <ac:chgData name="Reed Kiely" userId="768be38e-2fb5-40ce-925d-bd8e9d9e3c31" providerId="ADAL" clId="{1881E68B-680F-439B-83BE-4FA112C0C5B5}" dt="2023-03-22T20:10:15.973" v="10400" actId="478"/>
          <ac:spMkLst>
            <pc:docMk/>
            <pc:sldMk cId="2687683321" sldId="2146846046"/>
            <ac:spMk id="3" creationId="{5386556A-37BB-FDF7-0F61-D20B9AE8CA64}"/>
          </ac:spMkLst>
        </pc:spChg>
        <pc:spChg chg="mod">
          <ac:chgData name="Reed Kiely" userId="768be38e-2fb5-40ce-925d-bd8e9d9e3c31" providerId="ADAL" clId="{1881E68B-680F-439B-83BE-4FA112C0C5B5}" dt="2023-03-22T20:24:18.401" v="10508" actId="1076"/>
          <ac:spMkLst>
            <pc:docMk/>
            <pc:sldMk cId="2687683321" sldId="2146846046"/>
            <ac:spMk id="6" creationId="{31AC66B8-0DE7-D7F0-144E-0005D9B7A7A6}"/>
          </ac:spMkLst>
        </pc:spChg>
        <pc:spChg chg="mod">
          <ac:chgData name="Reed Kiely" userId="768be38e-2fb5-40ce-925d-bd8e9d9e3c31" providerId="ADAL" clId="{1881E68B-680F-439B-83BE-4FA112C0C5B5}" dt="2023-03-22T20:23:26.219" v="10441" actId="14100"/>
          <ac:spMkLst>
            <pc:docMk/>
            <pc:sldMk cId="2687683321" sldId="2146846046"/>
            <ac:spMk id="7" creationId="{868B9CDF-01AF-6E06-CA16-144810F1BEE2}"/>
          </ac:spMkLst>
        </pc:spChg>
        <pc:spChg chg="add mod ord">
          <ac:chgData name="Reed Kiely" userId="768be38e-2fb5-40ce-925d-bd8e9d9e3c31" providerId="ADAL" clId="{1881E68B-680F-439B-83BE-4FA112C0C5B5}" dt="2023-03-22T20:24:40.682" v="10511" actId="207"/>
          <ac:spMkLst>
            <pc:docMk/>
            <pc:sldMk cId="2687683321" sldId="2146846046"/>
            <ac:spMk id="8" creationId="{6A601BD0-30DC-FEDA-D97B-5CA0B02D768E}"/>
          </ac:spMkLst>
        </pc:spChg>
        <pc:spChg chg="add del mod">
          <ac:chgData name="Reed Kiely" userId="768be38e-2fb5-40ce-925d-bd8e9d9e3c31" providerId="ADAL" clId="{1881E68B-680F-439B-83BE-4FA112C0C5B5}" dt="2023-03-22T20:24:43.546" v="10512" actId="207"/>
          <ac:spMkLst>
            <pc:docMk/>
            <pc:sldMk cId="2687683321" sldId="2146846046"/>
            <ac:spMk id="10" creationId="{82D501D9-8D87-F624-65B2-AAAD5B2A9338}"/>
          </ac:spMkLst>
        </pc:spChg>
        <pc:spChg chg="add del mod">
          <ac:chgData name="Reed Kiely" userId="768be38e-2fb5-40ce-925d-bd8e9d9e3c31" providerId="ADAL" clId="{1881E68B-680F-439B-83BE-4FA112C0C5B5}" dt="2023-03-22T20:24:46.686" v="10513" actId="207"/>
          <ac:spMkLst>
            <pc:docMk/>
            <pc:sldMk cId="2687683321" sldId="2146846046"/>
            <ac:spMk id="11" creationId="{E9E7590F-9017-C6F1-B302-4D1FFE225433}"/>
          </ac:spMkLst>
        </pc:spChg>
        <pc:spChg chg="mod">
          <ac:chgData name="Reed Kiely" userId="768be38e-2fb5-40ce-925d-bd8e9d9e3c31" providerId="ADAL" clId="{1881E68B-680F-439B-83BE-4FA112C0C5B5}" dt="2023-03-22T20:23:32.822" v="10443" actId="1076"/>
          <ac:spMkLst>
            <pc:docMk/>
            <pc:sldMk cId="2687683321" sldId="2146846046"/>
            <ac:spMk id="13" creationId="{790242FB-4077-663D-E393-5432699D05BB}"/>
          </ac:spMkLst>
        </pc:spChg>
        <pc:spChg chg="mod">
          <ac:chgData name="Reed Kiely" userId="768be38e-2fb5-40ce-925d-bd8e9d9e3c31" providerId="ADAL" clId="{1881E68B-680F-439B-83BE-4FA112C0C5B5}" dt="2023-03-22T20:23:28.620" v="10442" actId="14100"/>
          <ac:spMkLst>
            <pc:docMk/>
            <pc:sldMk cId="2687683321" sldId="2146846046"/>
            <ac:spMk id="16" creationId="{D6D082FD-AAAF-66D5-ACFA-C59266BFCB74}"/>
          </ac:spMkLst>
        </pc:spChg>
        <pc:spChg chg="mod">
          <ac:chgData name="Reed Kiely" userId="768be38e-2fb5-40ce-925d-bd8e9d9e3c31" providerId="ADAL" clId="{1881E68B-680F-439B-83BE-4FA112C0C5B5}" dt="2023-03-22T20:23:32.822" v="10443" actId="1076"/>
          <ac:spMkLst>
            <pc:docMk/>
            <pc:sldMk cId="2687683321" sldId="2146846046"/>
            <ac:spMk id="17" creationId="{E0EBEEB6-8279-C69B-45AB-F0380A055907}"/>
          </ac:spMkLst>
        </pc:spChg>
        <pc:spChg chg="mod">
          <ac:chgData name="Reed Kiely" userId="768be38e-2fb5-40ce-925d-bd8e9d9e3c31" providerId="ADAL" clId="{1881E68B-680F-439B-83BE-4FA112C0C5B5}" dt="2023-03-22T20:23:32.822" v="10443" actId="1076"/>
          <ac:spMkLst>
            <pc:docMk/>
            <pc:sldMk cId="2687683321" sldId="2146846046"/>
            <ac:spMk id="20" creationId="{A7D1269E-A201-E868-F698-9D32616EAB16}"/>
          </ac:spMkLst>
        </pc:spChg>
        <pc:spChg chg="mod">
          <ac:chgData name="Reed Kiely" userId="768be38e-2fb5-40ce-925d-bd8e9d9e3c31" providerId="ADAL" clId="{1881E68B-680F-439B-83BE-4FA112C0C5B5}" dt="2023-03-22T20:23:32.822" v="10443" actId="1076"/>
          <ac:spMkLst>
            <pc:docMk/>
            <pc:sldMk cId="2687683321" sldId="2146846046"/>
            <ac:spMk id="21" creationId="{0585691F-081E-EE8E-3932-AD8803E4F7BA}"/>
          </ac:spMkLst>
        </pc:spChg>
        <pc:picChg chg="del">
          <ac:chgData name="Reed Kiely" userId="768be38e-2fb5-40ce-925d-bd8e9d9e3c31" providerId="ADAL" clId="{1881E68B-680F-439B-83BE-4FA112C0C5B5}" dt="2023-03-22T20:10:17.211" v="10401" actId="478"/>
          <ac:picMkLst>
            <pc:docMk/>
            <pc:sldMk cId="2687683321" sldId="2146846046"/>
            <ac:picMk id="22" creationId="{79D65F19-C3CE-DC57-C81B-62AC4D0E7681}"/>
          </ac:picMkLst>
        </pc:picChg>
      </pc:sldChg>
      <pc:sldChg chg="addSp modSp add del mod modShow">
        <pc:chgData name="Reed Kiely" userId="768be38e-2fb5-40ce-925d-bd8e9d9e3c31" providerId="ADAL" clId="{1881E68B-680F-439B-83BE-4FA112C0C5B5}" dt="2023-03-24T17:17:17.576" v="11681" actId="2696"/>
        <pc:sldMkLst>
          <pc:docMk/>
          <pc:sldMk cId="1148240597" sldId="2146846047"/>
        </pc:sldMkLst>
        <pc:spChg chg="add mod">
          <ac:chgData name="Reed Kiely" userId="768be38e-2fb5-40ce-925d-bd8e9d9e3c31" providerId="ADAL" clId="{1881E68B-680F-439B-83BE-4FA112C0C5B5}" dt="2023-03-22T20:25:35.510" v="10519" actId="20577"/>
          <ac:spMkLst>
            <pc:docMk/>
            <pc:sldMk cId="1148240597" sldId="2146846047"/>
            <ac:spMk id="3" creationId="{663BF011-6A94-8B90-AF0A-1DF7CC4CE095}"/>
          </ac:spMkLst>
        </pc:spChg>
      </pc:sldChg>
      <pc:sldChg chg="add">
        <pc:chgData name="Reed Kiely" userId="768be38e-2fb5-40ce-925d-bd8e9d9e3c31" providerId="ADAL" clId="{1881E68B-680F-439B-83BE-4FA112C0C5B5}" dt="2023-03-24T17:17:21.454" v="11682"/>
        <pc:sldMkLst>
          <pc:docMk/>
          <pc:sldMk cId="4237556273" sldId="2146846047"/>
        </pc:sldMkLst>
      </pc:sldChg>
      <pc:sldChg chg="addSp delSp modSp add mod">
        <pc:chgData name="Reed Kiely" userId="768be38e-2fb5-40ce-925d-bd8e9d9e3c31" providerId="ADAL" clId="{1881E68B-680F-439B-83BE-4FA112C0C5B5}" dt="2023-03-24T20:16:56.141" v="12582" actId="14100"/>
        <pc:sldMkLst>
          <pc:docMk/>
          <pc:sldMk cId="1356376166" sldId="2146846048"/>
        </pc:sldMkLst>
        <pc:spChg chg="add mod">
          <ac:chgData name="Reed Kiely" userId="768be38e-2fb5-40ce-925d-bd8e9d9e3c31" providerId="ADAL" clId="{1881E68B-680F-439B-83BE-4FA112C0C5B5}" dt="2023-03-24T20:13:08.343" v="12481" actId="1076"/>
          <ac:spMkLst>
            <pc:docMk/>
            <pc:sldMk cId="1356376166" sldId="2146846048"/>
            <ac:spMk id="3" creationId="{836D7406-73DA-A4AB-AA3E-EC071F0A1832}"/>
          </ac:spMkLst>
        </pc:spChg>
        <pc:spChg chg="mod">
          <ac:chgData name="Reed Kiely" userId="768be38e-2fb5-40ce-925d-bd8e9d9e3c31" providerId="ADAL" clId="{1881E68B-680F-439B-83BE-4FA112C0C5B5}" dt="2023-03-24T16:15:32.021" v="11415" actId="207"/>
          <ac:spMkLst>
            <pc:docMk/>
            <pc:sldMk cId="1356376166" sldId="2146846048"/>
            <ac:spMk id="4" creationId="{1BF894CE-5EB9-4BB3-F6C7-477E37F6A6AA}"/>
          </ac:spMkLst>
        </pc:spChg>
        <pc:spChg chg="del mod">
          <ac:chgData name="Reed Kiely" userId="768be38e-2fb5-40ce-925d-bd8e9d9e3c31" providerId="ADAL" clId="{1881E68B-680F-439B-83BE-4FA112C0C5B5}" dt="2023-03-24T17:40:46.455" v="12311" actId="478"/>
          <ac:spMkLst>
            <pc:docMk/>
            <pc:sldMk cId="1356376166" sldId="2146846048"/>
            <ac:spMk id="6" creationId="{31AC66B8-0DE7-D7F0-144E-0005D9B7A7A6}"/>
          </ac:spMkLst>
        </pc:spChg>
        <pc:spChg chg="mod">
          <ac:chgData name="Reed Kiely" userId="768be38e-2fb5-40ce-925d-bd8e9d9e3c31" providerId="ADAL" clId="{1881E68B-680F-439B-83BE-4FA112C0C5B5}" dt="2023-03-24T20:12:49.301" v="12473" actId="14100"/>
          <ac:spMkLst>
            <pc:docMk/>
            <pc:sldMk cId="1356376166" sldId="2146846048"/>
            <ac:spMk id="7" creationId="{868B9CDF-01AF-6E06-CA16-144810F1BEE2}"/>
          </ac:spMkLst>
        </pc:spChg>
        <pc:spChg chg="add mod">
          <ac:chgData name="Reed Kiely" userId="768be38e-2fb5-40ce-925d-bd8e9d9e3c31" providerId="ADAL" clId="{1881E68B-680F-439B-83BE-4FA112C0C5B5}" dt="2023-03-24T20:14:37.429" v="12569" actId="1036"/>
          <ac:spMkLst>
            <pc:docMk/>
            <pc:sldMk cId="1356376166" sldId="2146846048"/>
            <ac:spMk id="8" creationId="{07570F85-E19A-227E-712D-71CC408DC191}"/>
          </ac:spMkLst>
        </pc:spChg>
        <pc:spChg chg="del">
          <ac:chgData name="Reed Kiely" userId="768be38e-2fb5-40ce-925d-bd8e9d9e3c31" providerId="ADAL" clId="{1881E68B-680F-439B-83BE-4FA112C0C5B5}" dt="2023-03-24T16:15:24.002" v="11406" actId="478"/>
          <ac:spMkLst>
            <pc:docMk/>
            <pc:sldMk cId="1356376166" sldId="2146846048"/>
            <ac:spMk id="8" creationId="{6A601BD0-30DC-FEDA-D97B-5CA0B02D768E}"/>
          </ac:spMkLst>
        </pc:spChg>
        <pc:spChg chg="add mod">
          <ac:chgData name="Reed Kiely" userId="768be38e-2fb5-40ce-925d-bd8e9d9e3c31" providerId="ADAL" clId="{1881E68B-680F-439B-83BE-4FA112C0C5B5}" dt="2023-03-24T20:14:37.429" v="12569" actId="1036"/>
          <ac:spMkLst>
            <pc:docMk/>
            <pc:sldMk cId="1356376166" sldId="2146846048"/>
            <ac:spMk id="10" creationId="{4C1025A7-BFA5-167B-B529-B8108C9D04D7}"/>
          </ac:spMkLst>
        </pc:spChg>
        <pc:spChg chg="del">
          <ac:chgData name="Reed Kiely" userId="768be38e-2fb5-40ce-925d-bd8e9d9e3c31" providerId="ADAL" clId="{1881E68B-680F-439B-83BE-4FA112C0C5B5}" dt="2023-03-24T16:15:18.562" v="11403" actId="478"/>
          <ac:spMkLst>
            <pc:docMk/>
            <pc:sldMk cId="1356376166" sldId="2146846048"/>
            <ac:spMk id="10" creationId="{82D501D9-8D87-F624-65B2-AAAD5B2A9338}"/>
          </ac:spMkLst>
        </pc:spChg>
        <pc:spChg chg="add mod">
          <ac:chgData name="Reed Kiely" userId="768be38e-2fb5-40ce-925d-bd8e9d9e3c31" providerId="ADAL" clId="{1881E68B-680F-439B-83BE-4FA112C0C5B5}" dt="2023-03-24T20:14:37.429" v="12569" actId="1036"/>
          <ac:spMkLst>
            <pc:docMk/>
            <pc:sldMk cId="1356376166" sldId="2146846048"/>
            <ac:spMk id="11" creationId="{23F54538-B1D4-17DC-E414-AF4CFCAEF6EA}"/>
          </ac:spMkLst>
        </pc:spChg>
        <pc:spChg chg="del">
          <ac:chgData name="Reed Kiely" userId="768be38e-2fb5-40ce-925d-bd8e9d9e3c31" providerId="ADAL" clId="{1881E68B-680F-439B-83BE-4FA112C0C5B5}" dt="2023-03-24T16:15:18.562" v="11403" actId="478"/>
          <ac:spMkLst>
            <pc:docMk/>
            <pc:sldMk cId="1356376166" sldId="2146846048"/>
            <ac:spMk id="11" creationId="{E9E7590F-9017-C6F1-B302-4D1FFE225433}"/>
          </ac:spMkLst>
        </pc:spChg>
        <pc:spChg chg="del">
          <ac:chgData name="Reed Kiely" userId="768be38e-2fb5-40ce-925d-bd8e9d9e3c31" providerId="ADAL" clId="{1881E68B-680F-439B-83BE-4FA112C0C5B5}" dt="2023-03-24T16:15:20.897" v="11404" actId="478"/>
          <ac:spMkLst>
            <pc:docMk/>
            <pc:sldMk cId="1356376166" sldId="2146846048"/>
            <ac:spMk id="13" creationId="{790242FB-4077-663D-E393-5432699D05BB}"/>
          </ac:spMkLst>
        </pc:spChg>
        <pc:spChg chg="add del mod">
          <ac:chgData name="Reed Kiely" userId="768be38e-2fb5-40ce-925d-bd8e9d9e3c31" providerId="ADAL" clId="{1881E68B-680F-439B-83BE-4FA112C0C5B5}" dt="2023-03-24T20:08:52.903" v="12388" actId="478"/>
          <ac:spMkLst>
            <pc:docMk/>
            <pc:sldMk cId="1356376166" sldId="2146846048"/>
            <ac:spMk id="13" creationId="{F1416D0F-8F8C-9DF4-E11E-EE6EB6E8D70C}"/>
          </ac:spMkLst>
        </pc:spChg>
        <pc:spChg chg="mod">
          <ac:chgData name="Reed Kiely" userId="768be38e-2fb5-40ce-925d-bd8e9d9e3c31" providerId="ADAL" clId="{1881E68B-680F-439B-83BE-4FA112C0C5B5}" dt="2023-03-24T16:15:30.494" v="11414" actId="207"/>
          <ac:spMkLst>
            <pc:docMk/>
            <pc:sldMk cId="1356376166" sldId="2146846048"/>
            <ac:spMk id="14" creationId="{F7A63CFC-B84D-5FCD-178C-10D1DA003716}"/>
          </ac:spMkLst>
        </pc:spChg>
        <pc:spChg chg="add mod">
          <ac:chgData name="Reed Kiely" userId="768be38e-2fb5-40ce-925d-bd8e9d9e3c31" providerId="ADAL" clId="{1881E68B-680F-439B-83BE-4FA112C0C5B5}" dt="2023-03-24T17:41:02.816" v="12317" actId="20577"/>
          <ac:spMkLst>
            <pc:docMk/>
            <pc:sldMk cId="1356376166" sldId="2146846048"/>
            <ac:spMk id="16" creationId="{573AB10A-1869-01CD-EA36-5FE67C0EF4AC}"/>
          </ac:spMkLst>
        </pc:spChg>
        <pc:spChg chg="del">
          <ac:chgData name="Reed Kiely" userId="768be38e-2fb5-40ce-925d-bd8e9d9e3c31" providerId="ADAL" clId="{1881E68B-680F-439B-83BE-4FA112C0C5B5}" dt="2023-03-24T16:15:22.841" v="11405" actId="478"/>
          <ac:spMkLst>
            <pc:docMk/>
            <pc:sldMk cId="1356376166" sldId="2146846048"/>
            <ac:spMk id="16" creationId="{D6D082FD-AAAF-66D5-ACFA-C59266BFCB74}"/>
          </ac:spMkLst>
        </pc:spChg>
        <pc:spChg chg="add del mod">
          <ac:chgData name="Reed Kiely" userId="768be38e-2fb5-40ce-925d-bd8e9d9e3c31" providerId="ADAL" clId="{1881E68B-680F-439B-83BE-4FA112C0C5B5}" dt="2023-03-24T20:12:51.604" v="12474" actId="478"/>
          <ac:spMkLst>
            <pc:docMk/>
            <pc:sldMk cId="1356376166" sldId="2146846048"/>
            <ac:spMk id="17" creationId="{D5F3DC6B-6148-BB4C-9049-CF6934598CD7}"/>
          </ac:spMkLst>
        </pc:spChg>
        <pc:spChg chg="del">
          <ac:chgData name="Reed Kiely" userId="768be38e-2fb5-40ce-925d-bd8e9d9e3c31" providerId="ADAL" clId="{1881E68B-680F-439B-83BE-4FA112C0C5B5}" dt="2023-03-24T16:15:20.897" v="11404" actId="478"/>
          <ac:spMkLst>
            <pc:docMk/>
            <pc:sldMk cId="1356376166" sldId="2146846048"/>
            <ac:spMk id="17" creationId="{E0EBEEB6-8279-C69B-45AB-F0380A055907}"/>
          </ac:spMkLst>
        </pc:spChg>
        <pc:spChg chg="del">
          <ac:chgData name="Reed Kiely" userId="768be38e-2fb5-40ce-925d-bd8e9d9e3c31" providerId="ADAL" clId="{1881E68B-680F-439B-83BE-4FA112C0C5B5}" dt="2023-03-24T16:15:20.897" v="11404" actId="478"/>
          <ac:spMkLst>
            <pc:docMk/>
            <pc:sldMk cId="1356376166" sldId="2146846048"/>
            <ac:spMk id="20" creationId="{A7D1269E-A201-E868-F698-9D32616EAB16}"/>
          </ac:spMkLst>
        </pc:spChg>
        <pc:spChg chg="del">
          <ac:chgData name="Reed Kiely" userId="768be38e-2fb5-40ce-925d-bd8e9d9e3c31" providerId="ADAL" clId="{1881E68B-680F-439B-83BE-4FA112C0C5B5}" dt="2023-03-24T16:15:20.897" v="11404" actId="478"/>
          <ac:spMkLst>
            <pc:docMk/>
            <pc:sldMk cId="1356376166" sldId="2146846048"/>
            <ac:spMk id="21" creationId="{0585691F-081E-EE8E-3932-AD8803E4F7BA}"/>
          </ac:spMkLst>
        </pc:spChg>
        <pc:spChg chg="add del mod">
          <ac:chgData name="Reed Kiely" userId="768be38e-2fb5-40ce-925d-bd8e9d9e3c31" providerId="ADAL" clId="{1881E68B-680F-439B-83BE-4FA112C0C5B5}" dt="2023-03-24T17:38:39.937" v="12291" actId="478"/>
          <ac:spMkLst>
            <pc:docMk/>
            <pc:sldMk cId="1356376166" sldId="2146846048"/>
            <ac:spMk id="25" creationId="{BC99AE28-F550-D174-6B32-30A9AA2D4E1E}"/>
          </ac:spMkLst>
        </pc:spChg>
        <pc:spChg chg="add mod">
          <ac:chgData name="Reed Kiely" userId="768be38e-2fb5-40ce-925d-bd8e9d9e3c31" providerId="ADAL" clId="{1881E68B-680F-439B-83BE-4FA112C0C5B5}" dt="2023-03-24T20:14:15.225" v="12547" actId="1076"/>
          <ac:spMkLst>
            <pc:docMk/>
            <pc:sldMk cId="1356376166" sldId="2146846048"/>
            <ac:spMk id="30" creationId="{5C8E2040-0C91-5F0E-5D1E-42F79B35A96A}"/>
          </ac:spMkLst>
        </pc:spChg>
        <pc:graphicFrameChg chg="add mod">
          <ac:chgData name="Reed Kiely" userId="768be38e-2fb5-40ce-925d-bd8e9d9e3c31" providerId="ADAL" clId="{1881E68B-680F-439B-83BE-4FA112C0C5B5}" dt="2023-03-24T20:14:43.713" v="12571"/>
          <ac:graphicFrameMkLst>
            <pc:docMk/>
            <pc:sldMk cId="1356376166" sldId="2146846048"/>
            <ac:graphicFrameMk id="21" creationId="{C28BFE32-9073-6F6C-F1DC-3811CF9F9A5C}"/>
          </ac:graphicFrameMkLst>
        </pc:graphicFrameChg>
        <pc:picChg chg="add del mod modCrop">
          <ac:chgData name="Reed Kiely" userId="768be38e-2fb5-40ce-925d-bd8e9d9e3c31" providerId="ADAL" clId="{1881E68B-680F-439B-83BE-4FA112C0C5B5}" dt="2023-03-24T17:38:45.785" v="12293" actId="478"/>
          <ac:picMkLst>
            <pc:docMk/>
            <pc:sldMk cId="1356376166" sldId="2146846048"/>
            <ac:picMk id="19" creationId="{FB7E55C8-85CF-1195-85DF-2509F8D2A563}"/>
          </ac:picMkLst>
        </pc:picChg>
        <pc:picChg chg="add del mod modCrop">
          <ac:chgData name="Reed Kiely" userId="768be38e-2fb5-40ce-925d-bd8e9d9e3c31" providerId="ADAL" clId="{1881E68B-680F-439B-83BE-4FA112C0C5B5}" dt="2023-03-24T20:14:41.437" v="12570" actId="478"/>
          <ac:picMkLst>
            <pc:docMk/>
            <pc:sldMk cId="1356376166" sldId="2146846048"/>
            <ac:picMk id="22" creationId="{AC7A621A-BAA5-760F-04E0-03EBB00AEC30}"/>
          </ac:picMkLst>
        </pc:picChg>
        <pc:picChg chg="add del mod">
          <ac:chgData name="Reed Kiely" userId="768be38e-2fb5-40ce-925d-bd8e9d9e3c31" providerId="ADAL" clId="{1881E68B-680F-439B-83BE-4FA112C0C5B5}" dt="2023-03-24T17:38:39.937" v="12291" actId="478"/>
          <ac:picMkLst>
            <pc:docMk/>
            <pc:sldMk cId="1356376166" sldId="2146846048"/>
            <ac:picMk id="24" creationId="{28555BC1-AFC6-64DE-FA7F-B25907FCC012}"/>
          </ac:picMkLst>
        </pc:picChg>
        <pc:picChg chg="add mod ord modCrop">
          <ac:chgData name="Reed Kiely" userId="768be38e-2fb5-40ce-925d-bd8e9d9e3c31" providerId="ADAL" clId="{1881E68B-680F-439B-83BE-4FA112C0C5B5}" dt="2023-03-24T20:16:56.141" v="12582" actId="14100"/>
          <ac:picMkLst>
            <pc:docMk/>
            <pc:sldMk cId="1356376166" sldId="2146846048"/>
            <ac:picMk id="32" creationId="{441C62E1-3F41-A5DF-7EDD-F6D2EE4FB768}"/>
          </ac:picMkLst>
        </pc:picChg>
        <pc:cxnChg chg="add mod">
          <ac:chgData name="Reed Kiely" userId="768be38e-2fb5-40ce-925d-bd8e9d9e3c31" providerId="ADAL" clId="{1881E68B-680F-439B-83BE-4FA112C0C5B5}" dt="2023-03-24T20:14:37.429" v="12569" actId="1036"/>
          <ac:cxnSpMkLst>
            <pc:docMk/>
            <pc:sldMk cId="1356376166" sldId="2146846048"/>
            <ac:cxnSpMk id="26" creationId="{82CA019C-4227-A2CA-702E-2F1171AFCADB}"/>
          </ac:cxnSpMkLst>
        </pc:cxnChg>
        <pc:cxnChg chg="add mod">
          <ac:chgData name="Reed Kiely" userId="768be38e-2fb5-40ce-925d-bd8e9d9e3c31" providerId="ADAL" clId="{1881E68B-680F-439B-83BE-4FA112C0C5B5}" dt="2023-03-24T20:14:37.429" v="12569" actId="1036"/>
          <ac:cxnSpMkLst>
            <pc:docMk/>
            <pc:sldMk cId="1356376166" sldId="2146846048"/>
            <ac:cxnSpMk id="27" creationId="{95456A3C-8F99-8BAE-C0A5-A63AC9D81A1F}"/>
          </ac:cxnSpMkLst>
        </pc:cxnChg>
      </pc:sldChg>
      <pc:sldChg chg="modSp mod">
        <pc:chgData name="Reed Kiely" userId="768be38e-2fb5-40ce-925d-bd8e9d9e3c31" providerId="ADAL" clId="{1881E68B-680F-439B-83BE-4FA112C0C5B5}" dt="2023-04-10T15:52:35.268" v="12725" actId="1036"/>
        <pc:sldMkLst>
          <pc:docMk/>
          <pc:sldMk cId="1928654411" sldId="2146846050"/>
        </pc:sldMkLst>
        <pc:graphicFrameChg chg="mod">
          <ac:chgData name="Reed Kiely" userId="768be38e-2fb5-40ce-925d-bd8e9d9e3c31" providerId="ADAL" clId="{1881E68B-680F-439B-83BE-4FA112C0C5B5}" dt="2023-04-10T15:52:35.268" v="12725" actId="1036"/>
          <ac:graphicFrameMkLst>
            <pc:docMk/>
            <pc:sldMk cId="1928654411" sldId="2146846050"/>
            <ac:graphicFrameMk id="22" creationId="{B52B9F88-72D1-AEED-75A5-FAC1CD10D48B}"/>
          </ac:graphicFrameMkLst>
        </pc:graphicFrameChg>
      </pc:sldChg>
      <pc:sldMasterChg chg="delSldLayout">
        <pc:chgData name="Reed Kiely" userId="768be38e-2fb5-40ce-925d-bd8e9d9e3c31" providerId="ADAL" clId="{1881E68B-680F-439B-83BE-4FA112C0C5B5}" dt="2023-03-22T17:07:42.880" v="9358" actId="2696"/>
        <pc:sldMasterMkLst>
          <pc:docMk/>
          <pc:sldMasterMk cId="3127760570" sldId="2147483672"/>
        </pc:sldMasterMkLst>
        <pc:sldLayoutChg chg="del">
          <pc:chgData name="Reed Kiely" userId="768be38e-2fb5-40ce-925d-bd8e9d9e3c31" providerId="ADAL" clId="{1881E68B-680F-439B-83BE-4FA112C0C5B5}" dt="2023-03-22T17:07:42.880" v="9358" actId="2696"/>
          <pc:sldLayoutMkLst>
            <pc:docMk/>
            <pc:sldMasterMk cId="3127760570" sldId="2147483672"/>
            <pc:sldLayoutMk cId="1169005176" sldId="2147483693"/>
          </pc:sldLayoutMkLst>
        </pc:sldLayoutChg>
      </pc:sldMasterChg>
    </pc:docChg>
  </pc:docChgLst>
  <pc:docChgLst>
    <pc:chgData name="Kaileen Cain" userId="21167d2d-fdf2-4320-ae3a-272888c89590" providerId="ADAL" clId="{A1480E7C-88E5-41CD-AF25-F87101091D2B}"/>
    <pc:docChg chg="undo custSel modSld">
      <pc:chgData name="Kaileen Cain" userId="21167d2d-fdf2-4320-ae3a-272888c89590" providerId="ADAL" clId="{A1480E7C-88E5-41CD-AF25-F87101091D2B}" dt="2023-03-28T14:08:03.181" v="1278" actId="20577"/>
      <pc:docMkLst>
        <pc:docMk/>
      </pc:docMkLst>
      <pc:sldChg chg="addSp delSp modSp mod addCm modCm">
        <pc:chgData name="Kaileen Cain" userId="21167d2d-fdf2-4320-ae3a-272888c89590" providerId="ADAL" clId="{A1480E7C-88E5-41CD-AF25-F87101091D2B}" dt="2023-03-21T20:57:58.159" v="1227"/>
        <pc:sldMkLst>
          <pc:docMk/>
          <pc:sldMk cId="2318162372" sldId="2144328266"/>
        </pc:sldMkLst>
        <pc:spChg chg="mod">
          <ac:chgData name="Kaileen Cain" userId="21167d2d-fdf2-4320-ae3a-272888c89590" providerId="ADAL" clId="{A1480E7C-88E5-41CD-AF25-F87101091D2B}" dt="2023-03-21T20:40:50.615" v="1162" actId="20577"/>
          <ac:spMkLst>
            <pc:docMk/>
            <pc:sldMk cId="2318162372" sldId="2144328266"/>
            <ac:spMk id="3" creationId="{9A040308-A25B-F8C2-5CBD-A46E918DB777}"/>
          </ac:spMkLst>
        </pc:spChg>
        <pc:spChg chg="add del mod">
          <ac:chgData name="Kaileen Cain" userId="21167d2d-fdf2-4320-ae3a-272888c89590" providerId="ADAL" clId="{A1480E7C-88E5-41CD-AF25-F87101091D2B}" dt="2023-03-09T14:38:42.896" v="654" actId="478"/>
          <ac:spMkLst>
            <pc:docMk/>
            <pc:sldMk cId="2318162372" sldId="2144328266"/>
            <ac:spMk id="4" creationId="{6D13E3CF-C4D5-2A40-049E-7437BB5A5E5D}"/>
          </ac:spMkLst>
        </pc:spChg>
        <pc:spChg chg="mod">
          <ac:chgData name="Kaileen Cain" userId="21167d2d-fdf2-4320-ae3a-272888c89590" providerId="ADAL" clId="{A1480E7C-88E5-41CD-AF25-F87101091D2B}" dt="2023-03-09T16:13:45.267" v="828" actId="1076"/>
          <ac:spMkLst>
            <pc:docMk/>
            <pc:sldMk cId="2318162372" sldId="2144328266"/>
            <ac:spMk id="6" creationId="{2FA062A8-83CF-F372-7CD9-EF16FD01EBDD}"/>
          </ac:spMkLst>
        </pc:spChg>
        <pc:spChg chg="add del mod">
          <ac:chgData name="Kaileen Cain" userId="21167d2d-fdf2-4320-ae3a-272888c89590" providerId="ADAL" clId="{A1480E7C-88E5-41CD-AF25-F87101091D2B}" dt="2023-03-08T20:32:30.685" v="515" actId="478"/>
          <ac:spMkLst>
            <pc:docMk/>
            <pc:sldMk cId="2318162372" sldId="2144328266"/>
            <ac:spMk id="7" creationId="{AD41BD22-B3EC-EB5C-20BF-5D9D5BE7C9FE}"/>
          </ac:spMkLst>
        </pc:spChg>
        <pc:spChg chg="add del mod">
          <ac:chgData name="Kaileen Cain" userId="21167d2d-fdf2-4320-ae3a-272888c89590" providerId="ADAL" clId="{A1480E7C-88E5-41CD-AF25-F87101091D2B}" dt="2023-03-08T20:32:37.732" v="516" actId="478"/>
          <ac:spMkLst>
            <pc:docMk/>
            <pc:sldMk cId="2318162372" sldId="2144328266"/>
            <ac:spMk id="12" creationId="{805776B6-9F4F-E674-9318-22C181C42698}"/>
          </ac:spMkLst>
        </pc:spChg>
        <pc:spChg chg="add del mod">
          <ac:chgData name="Kaileen Cain" userId="21167d2d-fdf2-4320-ae3a-272888c89590" providerId="ADAL" clId="{A1480E7C-88E5-41CD-AF25-F87101091D2B}" dt="2023-03-08T20:31:58.987" v="508" actId="478"/>
          <ac:spMkLst>
            <pc:docMk/>
            <pc:sldMk cId="2318162372" sldId="2144328266"/>
            <ac:spMk id="13" creationId="{DC3B3770-D15A-A60E-54C4-46EA4AC66558}"/>
          </ac:spMkLst>
        </pc:spChg>
        <pc:spChg chg="add del mod">
          <ac:chgData name="Kaileen Cain" userId="21167d2d-fdf2-4320-ae3a-272888c89590" providerId="ADAL" clId="{A1480E7C-88E5-41CD-AF25-F87101091D2B}" dt="2023-03-08T20:32:26.478" v="514" actId="478"/>
          <ac:spMkLst>
            <pc:docMk/>
            <pc:sldMk cId="2318162372" sldId="2144328266"/>
            <ac:spMk id="14" creationId="{75B19370-AC7A-F242-D3A3-23429F6D0979}"/>
          </ac:spMkLst>
        </pc:spChg>
        <pc:spChg chg="add del mod">
          <ac:chgData name="Kaileen Cain" userId="21167d2d-fdf2-4320-ae3a-272888c89590" providerId="ADAL" clId="{A1480E7C-88E5-41CD-AF25-F87101091D2B}" dt="2023-03-09T14:44:27.792" v="688" actId="478"/>
          <ac:spMkLst>
            <pc:docMk/>
            <pc:sldMk cId="2318162372" sldId="2144328266"/>
            <ac:spMk id="16" creationId="{A8BB5381-B1E5-B8B0-D6AE-1E7F6D49AE78}"/>
          </ac:spMkLst>
        </pc:spChg>
        <pc:spChg chg="add del mod">
          <ac:chgData name="Kaileen Cain" userId="21167d2d-fdf2-4320-ae3a-272888c89590" providerId="ADAL" clId="{A1480E7C-88E5-41CD-AF25-F87101091D2B}" dt="2023-03-08T20:31:47.364" v="505" actId="478"/>
          <ac:spMkLst>
            <pc:docMk/>
            <pc:sldMk cId="2318162372" sldId="2144328266"/>
            <ac:spMk id="17" creationId="{5EA72760-82F7-37EC-5DD0-5F7A20E841C5}"/>
          </ac:spMkLst>
        </pc:spChg>
        <pc:spChg chg="mod">
          <ac:chgData name="Kaileen Cain" userId="21167d2d-fdf2-4320-ae3a-272888c89590" providerId="ADAL" clId="{A1480E7C-88E5-41CD-AF25-F87101091D2B}" dt="2023-03-09T15:59:12.971" v="782" actId="1076"/>
          <ac:spMkLst>
            <pc:docMk/>
            <pc:sldMk cId="2318162372" sldId="2144328266"/>
            <ac:spMk id="18" creationId="{335C558B-9602-4D07-A41E-01183854BE8B}"/>
          </ac:spMkLst>
        </pc:spChg>
        <pc:spChg chg="add del mod">
          <ac:chgData name="Kaileen Cain" userId="21167d2d-fdf2-4320-ae3a-272888c89590" providerId="ADAL" clId="{A1480E7C-88E5-41CD-AF25-F87101091D2B}" dt="2023-03-08T20:31:51.381" v="506" actId="478"/>
          <ac:spMkLst>
            <pc:docMk/>
            <pc:sldMk cId="2318162372" sldId="2144328266"/>
            <ac:spMk id="19" creationId="{B6FB3826-238D-E4FD-D97E-C89C45498983}"/>
          </ac:spMkLst>
        </pc:spChg>
        <pc:spChg chg="add del mod">
          <ac:chgData name="Kaileen Cain" userId="21167d2d-fdf2-4320-ae3a-272888c89590" providerId="ADAL" clId="{A1480E7C-88E5-41CD-AF25-F87101091D2B}" dt="2023-03-08T20:31:54.850" v="507" actId="478"/>
          <ac:spMkLst>
            <pc:docMk/>
            <pc:sldMk cId="2318162372" sldId="2144328266"/>
            <ac:spMk id="20" creationId="{9A56B1D7-7D4A-7E3C-4CE6-62ACA6EA223C}"/>
          </ac:spMkLst>
        </pc:spChg>
        <pc:spChg chg="add del mod">
          <ac:chgData name="Kaileen Cain" userId="21167d2d-fdf2-4320-ae3a-272888c89590" providerId="ADAL" clId="{A1480E7C-88E5-41CD-AF25-F87101091D2B}" dt="2023-03-08T20:29:12.129" v="379" actId="478"/>
          <ac:spMkLst>
            <pc:docMk/>
            <pc:sldMk cId="2318162372" sldId="2144328266"/>
            <ac:spMk id="21" creationId="{94F66981-CCD1-898B-FF38-B491E0021CCF}"/>
          </ac:spMkLst>
        </pc:spChg>
        <pc:spChg chg="mod">
          <ac:chgData name="Kaileen Cain" userId="21167d2d-fdf2-4320-ae3a-272888c89590" providerId="ADAL" clId="{A1480E7C-88E5-41CD-AF25-F87101091D2B}" dt="2023-03-09T16:22:30.443" v="852" actId="1076"/>
          <ac:spMkLst>
            <pc:docMk/>
            <pc:sldMk cId="2318162372" sldId="2144328266"/>
            <ac:spMk id="22" creationId="{F41EBF1A-D9CF-3F84-EAA4-33618EFE1745}"/>
          </ac:spMkLst>
        </pc:spChg>
        <pc:spChg chg="mod">
          <ac:chgData name="Kaileen Cain" userId="21167d2d-fdf2-4320-ae3a-272888c89590" providerId="ADAL" clId="{A1480E7C-88E5-41CD-AF25-F87101091D2B}" dt="2023-03-09T16:08:18.085" v="810" actId="1076"/>
          <ac:spMkLst>
            <pc:docMk/>
            <pc:sldMk cId="2318162372" sldId="2144328266"/>
            <ac:spMk id="23" creationId="{D09BA585-AE21-49AC-972B-335321EEFEB2}"/>
          </ac:spMkLst>
        </pc:spChg>
        <pc:spChg chg="mod">
          <ac:chgData name="Kaileen Cain" userId="21167d2d-fdf2-4320-ae3a-272888c89590" providerId="ADAL" clId="{A1480E7C-88E5-41CD-AF25-F87101091D2B}" dt="2023-03-09T16:22:35.799" v="853" actId="1076"/>
          <ac:spMkLst>
            <pc:docMk/>
            <pc:sldMk cId="2318162372" sldId="2144328266"/>
            <ac:spMk id="24" creationId="{29F52C3D-9402-0289-011B-B46F3106546B}"/>
          </ac:spMkLst>
        </pc:spChg>
        <pc:spChg chg="mod">
          <ac:chgData name="Kaileen Cain" userId="21167d2d-fdf2-4320-ae3a-272888c89590" providerId="ADAL" clId="{A1480E7C-88E5-41CD-AF25-F87101091D2B}" dt="2023-03-09T16:23:33.190" v="854" actId="1076"/>
          <ac:spMkLst>
            <pc:docMk/>
            <pc:sldMk cId="2318162372" sldId="2144328266"/>
            <ac:spMk id="25" creationId="{79479B55-3C96-D959-7F82-9B9FA78F1F95}"/>
          </ac:spMkLst>
        </pc:spChg>
        <pc:spChg chg="mod">
          <ac:chgData name="Kaileen Cain" userId="21167d2d-fdf2-4320-ae3a-272888c89590" providerId="ADAL" clId="{A1480E7C-88E5-41CD-AF25-F87101091D2B}" dt="2023-03-09T16:24:02.567" v="855" actId="1076"/>
          <ac:spMkLst>
            <pc:docMk/>
            <pc:sldMk cId="2318162372" sldId="2144328266"/>
            <ac:spMk id="26" creationId="{09FA13DF-BE55-1850-7D00-21BADE5BE4B3}"/>
          </ac:spMkLst>
        </pc:spChg>
        <pc:spChg chg="mod">
          <ac:chgData name="Kaileen Cain" userId="21167d2d-fdf2-4320-ae3a-272888c89590" providerId="ADAL" clId="{A1480E7C-88E5-41CD-AF25-F87101091D2B}" dt="2023-03-09T16:24:18.054" v="856" actId="1076"/>
          <ac:spMkLst>
            <pc:docMk/>
            <pc:sldMk cId="2318162372" sldId="2144328266"/>
            <ac:spMk id="27" creationId="{B096B33B-D6B7-8539-9E20-3BA062E07FB7}"/>
          </ac:spMkLst>
        </pc:spChg>
        <pc:spChg chg="del mod">
          <ac:chgData name="Kaileen Cain" userId="21167d2d-fdf2-4320-ae3a-272888c89590" providerId="ADAL" clId="{A1480E7C-88E5-41CD-AF25-F87101091D2B}" dt="2023-03-08T20:31:40.230" v="504" actId="478"/>
          <ac:spMkLst>
            <pc:docMk/>
            <pc:sldMk cId="2318162372" sldId="2144328266"/>
            <ac:spMk id="28" creationId="{C3C6017D-6091-6BF7-BE05-EFC1542577D5}"/>
          </ac:spMkLst>
        </pc:spChg>
        <pc:spChg chg="del mod">
          <ac:chgData name="Kaileen Cain" userId="21167d2d-fdf2-4320-ae3a-272888c89590" providerId="ADAL" clId="{A1480E7C-88E5-41CD-AF25-F87101091D2B}" dt="2023-03-09T14:51:37.574" v="740" actId="478"/>
          <ac:spMkLst>
            <pc:docMk/>
            <pc:sldMk cId="2318162372" sldId="2144328266"/>
            <ac:spMk id="29" creationId="{74CE5156-18E4-C404-A36C-4891854BF4E6}"/>
          </ac:spMkLst>
        </pc:spChg>
        <pc:spChg chg="add del mod">
          <ac:chgData name="Kaileen Cain" userId="21167d2d-fdf2-4320-ae3a-272888c89590" providerId="ADAL" clId="{A1480E7C-88E5-41CD-AF25-F87101091D2B}" dt="2023-03-08T20:32:02.253" v="509" actId="478"/>
          <ac:spMkLst>
            <pc:docMk/>
            <pc:sldMk cId="2318162372" sldId="2144328266"/>
            <ac:spMk id="30" creationId="{886164FB-F90D-63F7-9ECC-2A26DF5DD9E6}"/>
          </ac:spMkLst>
        </pc:spChg>
        <pc:spChg chg="add del mod">
          <ac:chgData name="Kaileen Cain" userId="21167d2d-fdf2-4320-ae3a-272888c89590" providerId="ADAL" clId="{A1480E7C-88E5-41CD-AF25-F87101091D2B}" dt="2023-03-08T20:32:06.142" v="510" actId="478"/>
          <ac:spMkLst>
            <pc:docMk/>
            <pc:sldMk cId="2318162372" sldId="2144328266"/>
            <ac:spMk id="31" creationId="{EE83FE43-EEAC-7C9B-85B9-BBDCD238B3B7}"/>
          </ac:spMkLst>
        </pc:spChg>
        <pc:spChg chg="add del mod">
          <ac:chgData name="Kaileen Cain" userId="21167d2d-fdf2-4320-ae3a-272888c89590" providerId="ADAL" clId="{A1480E7C-88E5-41CD-AF25-F87101091D2B}" dt="2023-03-08T20:32:15.049" v="511" actId="478"/>
          <ac:spMkLst>
            <pc:docMk/>
            <pc:sldMk cId="2318162372" sldId="2144328266"/>
            <ac:spMk id="32" creationId="{72B36A76-6EA2-4B4B-8F68-BEE1E48125EC}"/>
          </ac:spMkLst>
        </pc:spChg>
        <pc:spChg chg="add del mod">
          <ac:chgData name="Kaileen Cain" userId="21167d2d-fdf2-4320-ae3a-272888c89590" providerId="ADAL" clId="{A1480E7C-88E5-41CD-AF25-F87101091D2B}" dt="2023-03-08T20:32:23.454" v="513" actId="478"/>
          <ac:spMkLst>
            <pc:docMk/>
            <pc:sldMk cId="2318162372" sldId="2144328266"/>
            <ac:spMk id="33" creationId="{7D8DE363-F70D-48CC-D630-7EA1AA974526}"/>
          </ac:spMkLst>
        </pc:spChg>
        <pc:spChg chg="mod">
          <ac:chgData name="Kaileen Cain" userId="21167d2d-fdf2-4320-ae3a-272888c89590" providerId="ADAL" clId="{A1480E7C-88E5-41CD-AF25-F87101091D2B}" dt="2023-03-08T20:08:00.388" v="48" actId="20577"/>
          <ac:spMkLst>
            <pc:docMk/>
            <pc:sldMk cId="2318162372" sldId="2144328266"/>
            <ac:spMk id="47" creationId="{59C5FF05-C894-4675-B1D0-32F8AD301BF4}"/>
          </ac:spMkLst>
        </pc:spChg>
        <pc:spChg chg="mod">
          <ac:chgData name="Kaileen Cain" userId="21167d2d-fdf2-4320-ae3a-272888c89590" providerId="ADAL" clId="{A1480E7C-88E5-41CD-AF25-F87101091D2B}" dt="2023-03-08T20:15:13.973" v="276" actId="20577"/>
          <ac:spMkLst>
            <pc:docMk/>
            <pc:sldMk cId="2318162372" sldId="2144328266"/>
            <ac:spMk id="48" creationId="{C9F44EA0-C4EA-439A-AF83-5CC097077617}"/>
          </ac:spMkLst>
        </pc:spChg>
        <pc:spChg chg="mod">
          <ac:chgData name="Kaileen Cain" userId="21167d2d-fdf2-4320-ae3a-272888c89590" providerId="ADAL" clId="{A1480E7C-88E5-41CD-AF25-F87101091D2B}" dt="2023-03-08T20:17:11.230" v="321" actId="14100"/>
          <ac:spMkLst>
            <pc:docMk/>
            <pc:sldMk cId="2318162372" sldId="2144328266"/>
            <ac:spMk id="49" creationId="{87F9ED12-52FF-4E0D-B991-B910465D3BFA}"/>
          </ac:spMkLst>
        </pc:spChg>
        <pc:spChg chg="mod">
          <ac:chgData name="Kaileen Cain" userId="21167d2d-fdf2-4320-ae3a-272888c89590" providerId="ADAL" clId="{A1480E7C-88E5-41CD-AF25-F87101091D2B}" dt="2023-03-09T16:11:16.592" v="817" actId="1076"/>
          <ac:spMkLst>
            <pc:docMk/>
            <pc:sldMk cId="2318162372" sldId="2144328266"/>
            <ac:spMk id="50" creationId="{E5109520-FB33-48F4-9949-36EA102B7303}"/>
          </ac:spMkLst>
        </pc:spChg>
        <pc:spChg chg="add mod">
          <ac:chgData name="Kaileen Cain" userId="21167d2d-fdf2-4320-ae3a-272888c89590" providerId="ADAL" clId="{A1480E7C-88E5-41CD-AF25-F87101091D2B}" dt="2023-03-09T16:26:34.395" v="861" actId="1076"/>
          <ac:spMkLst>
            <pc:docMk/>
            <pc:sldMk cId="2318162372" sldId="2144328266"/>
            <ac:spMk id="57" creationId="{D6B88CF4-94EB-55A7-7D83-4E3A928871B5}"/>
          </ac:spMkLst>
        </pc:spChg>
        <pc:spChg chg="mod">
          <ac:chgData name="Kaileen Cain" userId="21167d2d-fdf2-4320-ae3a-272888c89590" providerId="ADAL" clId="{A1480E7C-88E5-41CD-AF25-F87101091D2B}" dt="2023-03-09T16:16:35.793" v="835" actId="1076"/>
          <ac:spMkLst>
            <pc:docMk/>
            <pc:sldMk cId="2318162372" sldId="2144328266"/>
            <ac:spMk id="71" creationId="{5D6387E2-60CC-49AB-897C-9EE42914635E}"/>
          </ac:spMkLst>
        </pc:spChg>
        <pc:spChg chg="mod">
          <ac:chgData name="Kaileen Cain" userId="21167d2d-fdf2-4320-ae3a-272888c89590" providerId="ADAL" clId="{A1480E7C-88E5-41CD-AF25-F87101091D2B}" dt="2023-03-09T16:19:30.552" v="844" actId="1076"/>
          <ac:spMkLst>
            <pc:docMk/>
            <pc:sldMk cId="2318162372" sldId="2144328266"/>
            <ac:spMk id="73" creationId="{EF15551E-45AF-47BC-9E8F-7948EA3AC9E5}"/>
          </ac:spMkLst>
        </pc:spChg>
        <pc:spChg chg="mod">
          <ac:chgData name="Kaileen Cain" userId="21167d2d-fdf2-4320-ae3a-272888c89590" providerId="ADAL" clId="{A1480E7C-88E5-41CD-AF25-F87101091D2B}" dt="2023-03-21T20:40:15.944" v="1134" actId="20577"/>
          <ac:spMkLst>
            <pc:docMk/>
            <pc:sldMk cId="2318162372" sldId="2144328266"/>
            <ac:spMk id="77" creationId="{D2FC1040-CC11-47C6-9E55-753E7BBFA421}"/>
          </ac:spMkLst>
        </pc:spChg>
        <pc:spChg chg="mod">
          <ac:chgData name="Kaileen Cain" userId="21167d2d-fdf2-4320-ae3a-272888c89590" providerId="ADAL" clId="{A1480E7C-88E5-41CD-AF25-F87101091D2B}" dt="2023-03-09T16:13:38.577" v="826" actId="1076"/>
          <ac:spMkLst>
            <pc:docMk/>
            <pc:sldMk cId="2318162372" sldId="2144328266"/>
            <ac:spMk id="78" creationId="{E9246024-C6DE-487B-9D06-B9A27ACECD42}"/>
          </ac:spMkLst>
        </pc:spChg>
        <pc:spChg chg="mod">
          <ac:chgData name="Kaileen Cain" userId="21167d2d-fdf2-4320-ae3a-272888c89590" providerId="ADAL" clId="{A1480E7C-88E5-41CD-AF25-F87101091D2B}" dt="2023-03-09T16:17:21.182" v="838" actId="1076"/>
          <ac:spMkLst>
            <pc:docMk/>
            <pc:sldMk cId="2318162372" sldId="2144328266"/>
            <ac:spMk id="79" creationId="{ED96074F-D194-478C-82FB-B9AB0ACB20D2}"/>
          </ac:spMkLst>
        </pc:spChg>
        <pc:spChg chg="mod">
          <ac:chgData name="Kaileen Cain" userId="21167d2d-fdf2-4320-ae3a-272888c89590" providerId="ADAL" clId="{A1480E7C-88E5-41CD-AF25-F87101091D2B}" dt="2023-03-09T16:19:47.152" v="845" actId="1076"/>
          <ac:spMkLst>
            <pc:docMk/>
            <pc:sldMk cId="2318162372" sldId="2144328266"/>
            <ac:spMk id="80" creationId="{3B34CBAC-0286-4D6A-B5CB-AD8A88F12E65}"/>
          </ac:spMkLst>
        </pc:spChg>
        <pc:spChg chg="mod">
          <ac:chgData name="Kaileen Cain" userId="21167d2d-fdf2-4320-ae3a-272888c89590" providerId="ADAL" clId="{A1480E7C-88E5-41CD-AF25-F87101091D2B}" dt="2023-03-09T16:08:34.146" v="812" actId="1076"/>
          <ac:spMkLst>
            <pc:docMk/>
            <pc:sldMk cId="2318162372" sldId="2144328266"/>
            <ac:spMk id="81" creationId="{6DEE8AE8-6613-4488-9F73-B0476555FC48}"/>
          </ac:spMkLst>
        </pc:spChg>
        <pc:spChg chg="mod">
          <ac:chgData name="Kaileen Cain" userId="21167d2d-fdf2-4320-ae3a-272888c89590" providerId="ADAL" clId="{A1480E7C-88E5-41CD-AF25-F87101091D2B}" dt="2023-03-09T16:13:31.010" v="825" actId="1076"/>
          <ac:spMkLst>
            <pc:docMk/>
            <pc:sldMk cId="2318162372" sldId="2144328266"/>
            <ac:spMk id="82" creationId="{1B760A36-A409-4870-B012-8E220640EE7F}"/>
          </ac:spMkLst>
        </pc:spChg>
        <pc:spChg chg="mod">
          <ac:chgData name="Kaileen Cain" userId="21167d2d-fdf2-4320-ae3a-272888c89590" providerId="ADAL" clId="{A1480E7C-88E5-41CD-AF25-F87101091D2B}" dt="2023-03-09T16:17:14.027" v="837" actId="1076"/>
          <ac:spMkLst>
            <pc:docMk/>
            <pc:sldMk cId="2318162372" sldId="2144328266"/>
            <ac:spMk id="83" creationId="{5321E507-EB48-4119-BAA8-B868F558BC5C}"/>
          </ac:spMkLst>
        </pc:spChg>
        <pc:spChg chg="mod">
          <ac:chgData name="Kaileen Cain" userId="21167d2d-fdf2-4320-ae3a-272888c89590" providerId="ADAL" clId="{A1480E7C-88E5-41CD-AF25-F87101091D2B}" dt="2023-03-09T16:20:02.469" v="846" actId="1076"/>
          <ac:spMkLst>
            <pc:docMk/>
            <pc:sldMk cId="2318162372" sldId="2144328266"/>
            <ac:spMk id="84" creationId="{6F3DB74B-7C02-4A4F-A249-765C653709E7}"/>
          </ac:spMkLst>
        </pc:spChg>
        <pc:spChg chg="mod">
          <ac:chgData name="Kaileen Cain" userId="21167d2d-fdf2-4320-ae3a-272888c89590" providerId="ADAL" clId="{A1480E7C-88E5-41CD-AF25-F87101091D2B}" dt="2023-03-09T16:08:49.467" v="813" actId="1076"/>
          <ac:spMkLst>
            <pc:docMk/>
            <pc:sldMk cId="2318162372" sldId="2144328266"/>
            <ac:spMk id="85" creationId="{966CE8A1-5B68-4B04-82F1-CF106EF4CB3E}"/>
          </ac:spMkLst>
        </pc:spChg>
        <pc:spChg chg="mod">
          <ac:chgData name="Kaileen Cain" userId="21167d2d-fdf2-4320-ae3a-272888c89590" providerId="ADAL" clId="{A1480E7C-88E5-41CD-AF25-F87101091D2B}" dt="2023-03-09T16:13:55.969" v="829" actId="1076"/>
          <ac:spMkLst>
            <pc:docMk/>
            <pc:sldMk cId="2318162372" sldId="2144328266"/>
            <ac:spMk id="86" creationId="{4272A5DF-BA0D-4289-A591-C1694D8E84D0}"/>
          </ac:spMkLst>
        </pc:spChg>
        <pc:spChg chg="mod">
          <ac:chgData name="Kaileen Cain" userId="21167d2d-fdf2-4320-ae3a-272888c89590" providerId="ADAL" clId="{A1480E7C-88E5-41CD-AF25-F87101091D2B}" dt="2023-03-09T16:18:40.232" v="840" actId="1076"/>
          <ac:spMkLst>
            <pc:docMk/>
            <pc:sldMk cId="2318162372" sldId="2144328266"/>
            <ac:spMk id="87" creationId="{16F9E3F2-A328-4B06-9ED4-B5DA01F351C5}"/>
          </ac:spMkLst>
        </pc:spChg>
        <pc:spChg chg="mod">
          <ac:chgData name="Kaileen Cain" userId="21167d2d-fdf2-4320-ae3a-272888c89590" providerId="ADAL" clId="{A1480E7C-88E5-41CD-AF25-F87101091D2B}" dt="2023-03-09T16:20:55.628" v="847" actId="1076"/>
          <ac:spMkLst>
            <pc:docMk/>
            <pc:sldMk cId="2318162372" sldId="2144328266"/>
            <ac:spMk id="88" creationId="{D618B2F0-BA7A-42EA-AAD0-49AB3E5B46D1}"/>
          </ac:spMkLst>
        </pc:spChg>
        <pc:spChg chg="mod">
          <ac:chgData name="Kaileen Cain" userId="21167d2d-fdf2-4320-ae3a-272888c89590" providerId="ADAL" clId="{A1480E7C-88E5-41CD-AF25-F87101091D2B}" dt="2023-03-21T20:34:07.605" v="1112" actId="20577"/>
          <ac:spMkLst>
            <pc:docMk/>
            <pc:sldMk cId="2318162372" sldId="2144328266"/>
            <ac:spMk id="89" creationId="{B8E8C430-B9C8-D352-DBEA-E96C241C0632}"/>
          </ac:spMkLst>
        </pc:spChg>
        <pc:spChg chg="mod">
          <ac:chgData name="Kaileen Cain" userId="21167d2d-fdf2-4320-ae3a-272888c89590" providerId="ADAL" clId="{A1480E7C-88E5-41CD-AF25-F87101091D2B}" dt="2023-03-09T16:27:14.681" v="862" actId="1076"/>
          <ac:spMkLst>
            <pc:docMk/>
            <pc:sldMk cId="2318162372" sldId="2144328266"/>
            <ac:spMk id="90" creationId="{A8D409D6-CE6B-4701-B88D-4C5D00D6AF2B}"/>
          </ac:spMkLst>
        </pc:spChg>
        <pc:spChg chg="mod">
          <ac:chgData name="Kaileen Cain" userId="21167d2d-fdf2-4320-ae3a-272888c89590" providerId="ADAL" clId="{A1480E7C-88E5-41CD-AF25-F87101091D2B}" dt="2023-03-21T20:34:34.798" v="1117" actId="207"/>
          <ac:spMkLst>
            <pc:docMk/>
            <pc:sldMk cId="2318162372" sldId="2144328266"/>
            <ac:spMk id="91" creationId="{7D1FC766-61B2-C923-A795-C11EC84B1FBD}"/>
          </ac:spMkLst>
        </pc:spChg>
        <pc:spChg chg="mod">
          <ac:chgData name="Kaileen Cain" userId="21167d2d-fdf2-4320-ae3a-272888c89590" providerId="ADAL" clId="{A1480E7C-88E5-41CD-AF25-F87101091D2B}" dt="2023-03-21T20:34:37.972" v="1118" actId="207"/>
          <ac:spMkLst>
            <pc:docMk/>
            <pc:sldMk cId="2318162372" sldId="2144328266"/>
            <ac:spMk id="92" creationId="{85FFC7A9-4A17-7B6E-AB23-B4A2C138D9FE}"/>
          </ac:spMkLst>
        </pc:spChg>
        <pc:spChg chg="mod">
          <ac:chgData name="Kaileen Cain" userId="21167d2d-fdf2-4320-ae3a-272888c89590" providerId="ADAL" clId="{A1480E7C-88E5-41CD-AF25-F87101091D2B}" dt="2023-03-21T20:56:08.316" v="1168" actId="20577"/>
          <ac:spMkLst>
            <pc:docMk/>
            <pc:sldMk cId="2318162372" sldId="2144328266"/>
            <ac:spMk id="93" creationId="{20119B02-E555-8829-8E1D-53923A5CE4BA}"/>
          </ac:spMkLst>
        </pc:spChg>
        <pc:spChg chg="mod">
          <ac:chgData name="Kaileen Cain" userId="21167d2d-fdf2-4320-ae3a-272888c89590" providerId="ADAL" clId="{A1480E7C-88E5-41CD-AF25-F87101091D2B}" dt="2023-03-21T20:34:44.534" v="1120" actId="207"/>
          <ac:spMkLst>
            <pc:docMk/>
            <pc:sldMk cId="2318162372" sldId="2144328266"/>
            <ac:spMk id="94" creationId="{AD9BA9AA-348B-0CB9-FF78-D74DDC52F97F}"/>
          </ac:spMkLst>
        </pc:spChg>
        <pc:spChg chg="mod">
          <ac:chgData name="Kaileen Cain" userId="21167d2d-fdf2-4320-ae3a-272888c89590" providerId="ADAL" clId="{A1480E7C-88E5-41CD-AF25-F87101091D2B}" dt="2023-03-09T16:09:33.471" v="814" actId="1076"/>
          <ac:spMkLst>
            <pc:docMk/>
            <pc:sldMk cId="2318162372" sldId="2144328266"/>
            <ac:spMk id="95" creationId="{5ABBF44F-F355-4D33-8D3E-E599FD3C8ED1}"/>
          </ac:spMkLst>
        </pc:spChg>
        <pc:spChg chg="mod">
          <ac:chgData name="Kaileen Cain" userId="21167d2d-fdf2-4320-ae3a-272888c89590" providerId="ADAL" clId="{A1480E7C-88E5-41CD-AF25-F87101091D2B}" dt="2023-03-09T16:14:41.179" v="830" actId="1076"/>
          <ac:spMkLst>
            <pc:docMk/>
            <pc:sldMk cId="2318162372" sldId="2144328266"/>
            <ac:spMk id="96" creationId="{F089792C-A7C0-4543-BE70-47C66AFCE641}"/>
          </ac:spMkLst>
        </pc:spChg>
        <pc:spChg chg="mod">
          <ac:chgData name="Kaileen Cain" userId="21167d2d-fdf2-4320-ae3a-272888c89590" providerId="ADAL" clId="{A1480E7C-88E5-41CD-AF25-F87101091D2B}" dt="2023-03-09T16:18:59.489" v="841" actId="1076"/>
          <ac:spMkLst>
            <pc:docMk/>
            <pc:sldMk cId="2318162372" sldId="2144328266"/>
            <ac:spMk id="97" creationId="{5410594B-33A7-4C5A-BCC2-28315C083BBF}"/>
          </ac:spMkLst>
        </pc:spChg>
        <pc:spChg chg="mod">
          <ac:chgData name="Kaileen Cain" userId="21167d2d-fdf2-4320-ae3a-272888c89590" providerId="ADAL" clId="{A1480E7C-88E5-41CD-AF25-F87101091D2B}" dt="2023-03-09T16:21:16.785" v="848" actId="1076"/>
          <ac:spMkLst>
            <pc:docMk/>
            <pc:sldMk cId="2318162372" sldId="2144328266"/>
            <ac:spMk id="98" creationId="{47967550-940C-4CF8-A8AC-B5314C6988ED}"/>
          </ac:spMkLst>
        </pc:spChg>
        <pc:spChg chg="mod">
          <ac:chgData name="Kaileen Cain" userId="21167d2d-fdf2-4320-ae3a-272888c89590" providerId="ADAL" clId="{A1480E7C-88E5-41CD-AF25-F87101091D2B}" dt="2023-03-21T20:34:11.852" v="1113" actId="207"/>
          <ac:spMkLst>
            <pc:docMk/>
            <pc:sldMk cId="2318162372" sldId="2144328266"/>
            <ac:spMk id="99" creationId="{6968FC0E-727C-9ABA-89B4-08D3F2F05531}"/>
          </ac:spMkLst>
        </pc:spChg>
        <pc:spChg chg="mod">
          <ac:chgData name="Kaileen Cain" userId="21167d2d-fdf2-4320-ae3a-272888c89590" providerId="ADAL" clId="{A1480E7C-88E5-41CD-AF25-F87101091D2B}" dt="2023-03-21T20:34:14.943" v="1114" actId="207"/>
          <ac:spMkLst>
            <pc:docMk/>
            <pc:sldMk cId="2318162372" sldId="2144328266"/>
            <ac:spMk id="101" creationId="{8169B882-12CE-357C-5B55-BBD336203EC1}"/>
          </ac:spMkLst>
        </pc:spChg>
        <pc:spChg chg="mod">
          <ac:chgData name="Kaileen Cain" userId="21167d2d-fdf2-4320-ae3a-272888c89590" providerId="ADAL" clId="{A1480E7C-88E5-41CD-AF25-F87101091D2B}" dt="2023-03-21T20:56:55.483" v="1226" actId="20577"/>
          <ac:spMkLst>
            <pc:docMk/>
            <pc:sldMk cId="2318162372" sldId="2144328266"/>
            <ac:spMk id="103" creationId="{7CA0AEF3-BB79-F5F2-2282-098B74EFFFF0}"/>
          </ac:spMkLst>
        </pc:spChg>
        <pc:spChg chg="mod">
          <ac:chgData name="Kaileen Cain" userId="21167d2d-fdf2-4320-ae3a-272888c89590" providerId="ADAL" clId="{A1480E7C-88E5-41CD-AF25-F87101091D2B}" dt="2023-03-21T20:34:23.620" v="1116" actId="207"/>
          <ac:spMkLst>
            <pc:docMk/>
            <pc:sldMk cId="2318162372" sldId="2144328266"/>
            <ac:spMk id="104" creationId="{C5640368-7987-0CCF-201B-2EF56C2733D5}"/>
          </ac:spMkLst>
        </pc:spChg>
        <pc:picChg chg="add mod">
          <ac:chgData name="Kaileen Cain" userId="21167d2d-fdf2-4320-ae3a-272888c89590" providerId="ADAL" clId="{A1480E7C-88E5-41CD-AF25-F87101091D2B}" dt="2023-03-09T16:08:07.211" v="809" actId="1076"/>
          <ac:picMkLst>
            <pc:docMk/>
            <pc:sldMk cId="2318162372" sldId="2144328266"/>
            <ac:picMk id="35" creationId="{4F7D4249-A392-83E7-BB53-51C06E49399C}"/>
          </ac:picMkLst>
        </pc:picChg>
        <pc:picChg chg="add mod">
          <ac:chgData name="Kaileen Cain" userId="21167d2d-fdf2-4320-ae3a-272888c89590" providerId="ADAL" clId="{A1480E7C-88E5-41CD-AF25-F87101091D2B}" dt="2023-03-09T16:11:26.315" v="818" actId="1076"/>
          <ac:picMkLst>
            <pc:docMk/>
            <pc:sldMk cId="2318162372" sldId="2144328266"/>
            <ac:picMk id="37" creationId="{8BA3A368-C94B-B4D8-5F1E-310B6DEF2AA8}"/>
          </ac:picMkLst>
        </pc:picChg>
        <pc:picChg chg="add mod">
          <ac:chgData name="Kaileen Cain" userId="21167d2d-fdf2-4320-ae3a-272888c89590" providerId="ADAL" clId="{A1480E7C-88E5-41CD-AF25-F87101091D2B}" dt="2023-03-09T16:16:26.712" v="834" actId="1076"/>
          <ac:picMkLst>
            <pc:docMk/>
            <pc:sldMk cId="2318162372" sldId="2144328266"/>
            <ac:picMk id="39" creationId="{9CEC9748-3668-2AC4-8FD8-7DAD5FAAAF4A}"/>
          </ac:picMkLst>
        </pc:picChg>
        <pc:picChg chg="add mod">
          <ac:chgData name="Kaileen Cain" userId="21167d2d-fdf2-4320-ae3a-272888c89590" providerId="ADAL" clId="{A1480E7C-88E5-41CD-AF25-F87101091D2B}" dt="2023-03-09T16:19:16.664" v="843" actId="1076"/>
          <ac:picMkLst>
            <pc:docMk/>
            <pc:sldMk cId="2318162372" sldId="2144328266"/>
            <ac:picMk id="41" creationId="{720D4945-7C0F-827F-92FC-DE74B0437AF7}"/>
          </ac:picMkLst>
        </pc:picChg>
        <pc:picChg chg="add mod">
          <ac:chgData name="Kaileen Cain" userId="21167d2d-fdf2-4320-ae3a-272888c89590" providerId="ADAL" clId="{A1480E7C-88E5-41CD-AF25-F87101091D2B}" dt="2023-03-09T16:22:27" v="851" actId="1076"/>
          <ac:picMkLst>
            <pc:docMk/>
            <pc:sldMk cId="2318162372" sldId="2144328266"/>
            <ac:picMk id="43" creationId="{2C943490-733E-DE0C-D02F-0341CC5F9A17}"/>
          </ac:picMkLst>
        </pc:picChg>
        <pc:picChg chg="add mod">
          <ac:chgData name="Kaileen Cain" userId="21167d2d-fdf2-4320-ae3a-272888c89590" providerId="ADAL" clId="{A1480E7C-88E5-41CD-AF25-F87101091D2B}" dt="2023-03-21T20:36:21.499" v="1125" actId="1076"/>
          <ac:picMkLst>
            <pc:docMk/>
            <pc:sldMk cId="2318162372" sldId="2144328266"/>
            <ac:picMk id="51" creationId="{D4DBF783-83EE-01F5-295B-CDD43FFE871A}"/>
          </ac:picMkLst>
        </pc:picChg>
        <pc:cxnChg chg="mod">
          <ac:chgData name="Kaileen Cain" userId="21167d2d-fdf2-4320-ae3a-272888c89590" providerId="ADAL" clId="{A1480E7C-88E5-41CD-AF25-F87101091D2B}" dt="2023-03-09T14:46:36.511" v="708" actId="14100"/>
          <ac:cxnSpMkLst>
            <pc:docMk/>
            <pc:sldMk cId="2318162372" sldId="2144328266"/>
            <ac:cxnSpMk id="8" creationId="{7A64E1CC-A53D-CC44-91CF-BAF587C6A9C3}"/>
          </ac:cxnSpMkLst>
        </pc:cxnChg>
        <pc:cxnChg chg="mod">
          <ac:chgData name="Kaileen Cain" userId="21167d2d-fdf2-4320-ae3a-272888c89590" providerId="ADAL" clId="{A1480E7C-88E5-41CD-AF25-F87101091D2B}" dt="2023-03-09T14:46:12.002" v="706" actId="14100"/>
          <ac:cxnSpMkLst>
            <pc:docMk/>
            <pc:sldMk cId="2318162372" sldId="2144328266"/>
            <ac:cxnSpMk id="10" creationId="{737CB457-D534-6C16-8EB5-FAEA3895E958}"/>
          </ac:cxnSpMkLst>
        </pc:cxnChg>
        <pc:cxnChg chg="mod">
          <ac:chgData name="Kaileen Cain" userId="21167d2d-fdf2-4320-ae3a-272888c89590" providerId="ADAL" clId="{A1480E7C-88E5-41CD-AF25-F87101091D2B}" dt="2023-03-09T14:45:37.705" v="701" actId="14100"/>
          <ac:cxnSpMkLst>
            <pc:docMk/>
            <pc:sldMk cId="2318162372" sldId="2144328266"/>
            <ac:cxnSpMk id="11" creationId="{09C853FA-C916-634E-2457-D0702A67261D}"/>
          </ac:cxnSpMkLst>
        </pc:cxnChg>
        <pc:cxnChg chg="mod">
          <ac:chgData name="Kaileen Cain" userId="21167d2d-fdf2-4320-ae3a-272888c89590" providerId="ADAL" clId="{A1480E7C-88E5-41CD-AF25-F87101091D2B}" dt="2023-03-09T14:36:02.246" v="625" actId="1076"/>
          <ac:cxnSpMkLst>
            <pc:docMk/>
            <pc:sldMk cId="2318162372" sldId="2144328266"/>
            <ac:cxnSpMk id="15" creationId="{1BBA7E47-7C1F-D8DF-30D8-98E306A05425}"/>
          </ac:cxnSpMkLst>
        </pc:cxnChg>
        <pc:cxnChg chg="mod">
          <ac:chgData name="Kaileen Cain" userId="21167d2d-fdf2-4320-ae3a-272888c89590" providerId="ADAL" clId="{A1480E7C-88E5-41CD-AF25-F87101091D2B}" dt="2023-03-09T14:46:18.870" v="707" actId="14100"/>
          <ac:cxnSpMkLst>
            <pc:docMk/>
            <pc:sldMk cId="2318162372" sldId="2144328266"/>
            <ac:cxnSpMk id="100" creationId="{1A529D70-EA27-4D84-9FFA-982365EE874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ileen Cain" userId="21167d2d-fdf2-4320-ae3a-272888c89590" providerId="ADAL" clId="{A1480E7C-88E5-41CD-AF25-F87101091D2B}" dt="2023-03-21T20:33:17.924" v="1110"/>
              <pc2:cmMkLst xmlns:pc2="http://schemas.microsoft.com/office/powerpoint/2019/9/main/command">
                <pc:docMk/>
                <pc:sldMk cId="2318162372" sldId="2144328266"/>
                <pc2:cmMk id="{DA07F304-2F89-46D7-9307-A56ED5AD3507}"/>
              </pc2:cmMkLst>
              <pc226:cmRplyChg chg="add">
                <pc226:chgData name="Kaileen Cain" userId="21167d2d-fdf2-4320-ae3a-272888c89590" providerId="ADAL" clId="{A1480E7C-88E5-41CD-AF25-F87101091D2B}" dt="2023-03-21T20:33:17.924" v="1110"/>
                <pc2:cmRplyMkLst xmlns:pc2="http://schemas.microsoft.com/office/powerpoint/2019/9/main/command">
                  <pc:docMk/>
                  <pc:sldMk cId="2318162372" sldId="2144328266"/>
                  <pc2:cmMk id="{DA07F304-2F89-46D7-9307-A56ED5AD3507}"/>
                  <pc2:cmRplyMk id="{D97DF22F-5C3B-45A0-9F9E-D2ED02FAD2E5}"/>
                </pc2:cmRplyMkLst>
              </pc226:cmRplyChg>
            </pc226:cmChg>
            <pc226:cmChg xmlns:pc226="http://schemas.microsoft.com/office/powerpoint/2022/06/main/command" chg="">
              <pc226:chgData name="Kaileen Cain" userId="21167d2d-fdf2-4320-ae3a-272888c89590" providerId="ADAL" clId="{A1480E7C-88E5-41CD-AF25-F87101091D2B}" dt="2023-03-21T20:39:58.809" v="1126"/>
              <pc2:cmMkLst xmlns:pc2="http://schemas.microsoft.com/office/powerpoint/2019/9/main/command">
                <pc:docMk/>
                <pc:sldMk cId="2318162372" sldId="2144328266"/>
                <pc2:cmMk id="{CAE99679-5007-4D0F-BB94-576D588684F0}"/>
              </pc2:cmMkLst>
              <pc226:cmRplyChg chg="add">
                <pc226:chgData name="Kaileen Cain" userId="21167d2d-fdf2-4320-ae3a-272888c89590" providerId="ADAL" clId="{A1480E7C-88E5-41CD-AF25-F87101091D2B}" dt="2023-03-21T20:39:58.809" v="1126"/>
                <pc2:cmRplyMkLst xmlns:pc2="http://schemas.microsoft.com/office/powerpoint/2019/9/main/command">
                  <pc:docMk/>
                  <pc:sldMk cId="2318162372" sldId="2144328266"/>
                  <pc2:cmMk id="{CAE99679-5007-4D0F-BB94-576D588684F0}"/>
                  <pc2:cmRplyMk id="{F7DE7D54-25CE-452B-93EE-F8F9E165175E}"/>
                </pc2:cmRplyMkLst>
              </pc226:cmRplyChg>
            </pc226:cmChg>
            <pc226:cmChg xmlns:pc226="http://schemas.microsoft.com/office/powerpoint/2022/06/main/command" chg="add">
              <pc226:chgData name="Kaileen Cain" userId="21167d2d-fdf2-4320-ae3a-272888c89590" providerId="ADAL" clId="{A1480E7C-88E5-41CD-AF25-F87101091D2B}" dt="2023-03-21T20:57:58.159" v="1227"/>
              <pc2:cmMkLst xmlns:pc2="http://schemas.microsoft.com/office/powerpoint/2019/9/main/command">
                <pc:docMk/>
                <pc:sldMk cId="2318162372" sldId="2144328266"/>
                <pc2:cmMk id="{1371E0F1-E1E5-4EB4-A419-C30B1E53A723}"/>
              </pc2:cmMkLst>
              <pc226:cmRplyChg chg="add">
                <pc226:chgData name="Kaileen Cain" userId="21167d2d-fdf2-4320-ae3a-272888c89590" providerId="ADAL" clId="{A1480E7C-88E5-41CD-AF25-F87101091D2B}" dt="2023-03-21T20:49:26.568" v="1164"/>
                <pc2:cmRplyMkLst xmlns:pc2="http://schemas.microsoft.com/office/powerpoint/2019/9/main/command">
                  <pc:docMk/>
                  <pc:sldMk cId="2318162372" sldId="2144328266"/>
                  <pc2:cmMk id="{1371E0F1-E1E5-4EB4-A419-C30B1E53A723}"/>
                  <pc2:cmRplyMk id="{3FC73724-DE4F-4720-9967-9DE60EC6D9B4}"/>
                </pc2:cmRplyMkLst>
              </pc226:cmRplyChg>
              <pc226:cmRplyChg chg="add">
                <pc226:chgData name="Kaileen Cain" userId="21167d2d-fdf2-4320-ae3a-272888c89590" providerId="ADAL" clId="{A1480E7C-88E5-41CD-AF25-F87101091D2B}" dt="2023-03-21T20:57:58.159" v="1227"/>
                <pc2:cmRplyMkLst xmlns:pc2="http://schemas.microsoft.com/office/powerpoint/2019/9/main/command">
                  <pc:docMk/>
                  <pc:sldMk cId="2318162372" sldId="2144328266"/>
                  <pc2:cmMk id="{1371E0F1-E1E5-4EB4-A419-C30B1E53A723}"/>
                  <pc2:cmRplyMk id="{3B1482F2-7C5A-41C7-8826-7075A50C0DA3}"/>
                </pc2:cmRplyMkLst>
              </pc226:cmRplyChg>
            </pc226:cmChg>
          </p:ext>
        </pc:extLst>
      </pc:sldChg>
      <pc:sldChg chg="modSp mod">
        <pc:chgData name="Kaileen Cain" userId="21167d2d-fdf2-4320-ae3a-272888c89590" providerId="ADAL" clId="{A1480E7C-88E5-41CD-AF25-F87101091D2B}" dt="2023-03-28T14:08:03.181" v="1278" actId="20577"/>
        <pc:sldMkLst>
          <pc:docMk/>
          <pc:sldMk cId="2495626405" sldId="2144328266"/>
        </pc:sldMkLst>
        <pc:spChg chg="mod">
          <ac:chgData name="Kaileen Cain" userId="21167d2d-fdf2-4320-ae3a-272888c89590" providerId="ADAL" clId="{A1480E7C-88E5-41CD-AF25-F87101091D2B}" dt="2023-03-28T14:08:03.181" v="1278" actId="20577"/>
          <ac:spMkLst>
            <pc:docMk/>
            <pc:sldMk cId="2495626405" sldId="2144328266"/>
            <ac:spMk id="48" creationId="{C9F44EA0-C4EA-439A-AF83-5CC097077617}"/>
          </ac:spMkLst>
        </pc:spChg>
      </pc:sldChg>
      <pc:sldChg chg="modSp mod">
        <pc:chgData name="Kaileen Cain" userId="21167d2d-fdf2-4320-ae3a-272888c89590" providerId="ADAL" clId="{A1480E7C-88E5-41CD-AF25-F87101091D2B}" dt="2023-03-28T14:02:37.035" v="1274" actId="20577"/>
        <pc:sldMkLst>
          <pc:docMk/>
          <pc:sldMk cId="2326151287" sldId="2144328536"/>
        </pc:sldMkLst>
        <pc:spChg chg="mod">
          <ac:chgData name="Kaileen Cain" userId="21167d2d-fdf2-4320-ae3a-272888c89590" providerId="ADAL" clId="{A1480E7C-88E5-41CD-AF25-F87101091D2B}" dt="2023-03-28T14:02:37.035" v="1274" actId="20577"/>
          <ac:spMkLst>
            <pc:docMk/>
            <pc:sldMk cId="2326151287" sldId="2144328536"/>
            <ac:spMk id="2" creationId="{0113525B-E50B-0296-BEF1-BBC75BB9370B}"/>
          </ac:spMkLst>
        </pc:spChg>
      </pc:sldChg>
      <pc:sldChg chg="modCm">
        <pc:chgData name="Kaileen Cain" userId="21167d2d-fdf2-4320-ae3a-272888c89590" providerId="ADAL" clId="{A1480E7C-88E5-41CD-AF25-F87101091D2B}" dt="2023-03-24T17:54:45.738" v="1228" actId="2056"/>
        <pc:sldMkLst>
          <pc:docMk/>
          <pc:sldMk cId="3710694608" sldId="21468460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A1480E7C-88E5-41CD-AF25-F87101091D2B}" dt="2023-03-21T13:06:05.724" v="964" actId="2056"/>
              <pc2:cmMkLst xmlns:pc2="http://schemas.microsoft.com/office/powerpoint/2019/9/main/command">
                <pc:docMk/>
                <pc:sldMk cId="3710694608" sldId="2146846004"/>
                <pc2:cmMk id="{621A1A1C-F72A-43EF-9ADC-74B53EFFCC92}"/>
              </pc2:cmMkLst>
            </pc226:cmChg>
            <pc226:cmChg xmlns:pc226="http://schemas.microsoft.com/office/powerpoint/2022/06/main/command" chg="mod">
              <pc226:chgData name="Kaileen Cain" userId="21167d2d-fdf2-4320-ae3a-272888c89590" providerId="ADAL" clId="{A1480E7C-88E5-41CD-AF25-F87101091D2B}" dt="2023-03-24T17:54:45.738" v="1228" actId="2056"/>
              <pc2:cmMkLst xmlns:pc2="http://schemas.microsoft.com/office/powerpoint/2019/9/main/command">
                <pc:docMk/>
                <pc:sldMk cId="3710694608" sldId="2146846004"/>
                <pc2:cmMk id="{56516C27-0BEA-4158-AE6C-CB5AA78AF98D}"/>
              </pc2:cmMkLst>
            </pc226:cmChg>
          </p:ext>
        </pc:extLst>
      </pc:sldChg>
      <pc:sldChg chg="addSp modSp mod">
        <pc:chgData name="Kaileen Cain" userId="21167d2d-fdf2-4320-ae3a-272888c89590" providerId="ADAL" clId="{A1480E7C-88E5-41CD-AF25-F87101091D2B}" dt="2023-03-14T16:03:31.733" v="960" actId="1076"/>
        <pc:sldMkLst>
          <pc:docMk/>
          <pc:sldMk cId="1811932297" sldId="2146846011"/>
        </pc:sldMkLst>
        <pc:spChg chg="mod">
          <ac:chgData name="Kaileen Cain" userId="21167d2d-fdf2-4320-ae3a-272888c89590" providerId="ADAL" clId="{A1480E7C-88E5-41CD-AF25-F87101091D2B}" dt="2023-03-14T16:00:22.644" v="928" actId="553"/>
          <ac:spMkLst>
            <pc:docMk/>
            <pc:sldMk cId="1811932297" sldId="2146846011"/>
            <ac:spMk id="3" creationId="{72227ADD-8371-CB40-2453-2A1D8A0A3DDF}"/>
          </ac:spMkLst>
        </pc:spChg>
        <pc:spChg chg="mod">
          <ac:chgData name="Kaileen Cain" userId="21167d2d-fdf2-4320-ae3a-272888c89590" providerId="ADAL" clId="{A1480E7C-88E5-41CD-AF25-F87101091D2B}" dt="2023-03-14T15:58:09.629" v="911" actId="34135"/>
          <ac:spMkLst>
            <pc:docMk/>
            <pc:sldMk cId="1811932297" sldId="2146846011"/>
            <ac:spMk id="7" creationId="{604273FC-D65F-C340-C4E9-7D0091506646}"/>
          </ac:spMkLst>
        </pc:spChg>
        <pc:spChg chg="mod">
          <ac:chgData name="Kaileen Cain" userId="21167d2d-fdf2-4320-ae3a-272888c89590" providerId="ADAL" clId="{A1480E7C-88E5-41CD-AF25-F87101091D2B}" dt="2023-03-14T16:01:27.086" v="940" actId="1076"/>
          <ac:spMkLst>
            <pc:docMk/>
            <pc:sldMk cId="1811932297" sldId="2146846011"/>
            <ac:spMk id="11" creationId="{8BE53AD4-9FEC-A395-D2ED-C798833A2785}"/>
          </ac:spMkLst>
        </pc:spChg>
        <pc:spChg chg="mod">
          <ac:chgData name="Kaileen Cain" userId="21167d2d-fdf2-4320-ae3a-272888c89590" providerId="ADAL" clId="{A1480E7C-88E5-41CD-AF25-F87101091D2B}" dt="2023-03-14T16:00:32.327" v="929" actId="164"/>
          <ac:spMkLst>
            <pc:docMk/>
            <pc:sldMk cId="1811932297" sldId="2146846011"/>
            <ac:spMk id="13" creationId="{16457AE1-F8ED-9377-66F4-DB4561855075}"/>
          </ac:spMkLst>
        </pc:spChg>
        <pc:spChg chg="mod">
          <ac:chgData name="Kaileen Cain" userId="21167d2d-fdf2-4320-ae3a-272888c89590" providerId="ADAL" clId="{A1480E7C-88E5-41CD-AF25-F87101091D2B}" dt="2023-03-14T16:00:45.832" v="931" actId="164"/>
          <ac:spMkLst>
            <pc:docMk/>
            <pc:sldMk cId="1811932297" sldId="2146846011"/>
            <ac:spMk id="14" creationId="{221FA568-D7B4-77D1-3A5D-11C50F935B53}"/>
          </ac:spMkLst>
        </pc:spChg>
        <pc:spChg chg="mod">
          <ac:chgData name="Kaileen Cain" userId="21167d2d-fdf2-4320-ae3a-272888c89590" providerId="ADAL" clId="{A1480E7C-88E5-41CD-AF25-F87101091D2B}" dt="2023-03-14T16:02:36.905" v="953" actId="1076"/>
          <ac:spMkLst>
            <pc:docMk/>
            <pc:sldMk cId="1811932297" sldId="2146846011"/>
            <ac:spMk id="15" creationId="{AD72BD39-2CFD-0888-FCED-39EAABF477A1}"/>
          </ac:spMkLst>
        </pc:spChg>
        <pc:spChg chg="add mod">
          <ac:chgData name="Kaileen Cain" userId="21167d2d-fdf2-4320-ae3a-272888c89590" providerId="ADAL" clId="{A1480E7C-88E5-41CD-AF25-F87101091D2B}" dt="2023-03-14T15:58:49.730" v="917" actId="571"/>
          <ac:spMkLst>
            <pc:docMk/>
            <pc:sldMk cId="1811932297" sldId="2146846011"/>
            <ac:spMk id="27" creationId="{54815F04-A867-E539-5DAB-B95EA560C905}"/>
          </ac:spMkLst>
        </pc:spChg>
        <pc:grpChg chg="add mod">
          <ac:chgData name="Kaileen Cain" userId="21167d2d-fdf2-4320-ae3a-272888c89590" providerId="ADAL" clId="{A1480E7C-88E5-41CD-AF25-F87101091D2B}" dt="2023-03-14T15:59:55.423" v="923" actId="164"/>
          <ac:grpSpMkLst>
            <pc:docMk/>
            <pc:sldMk cId="1811932297" sldId="2146846011"/>
            <ac:grpSpMk id="28" creationId="{2AAB5F32-BADE-69A6-DFF8-E10040AEC90F}"/>
          </ac:grpSpMkLst>
        </pc:grpChg>
        <pc:grpChg chg="add mod">
          <ac:chgData name="Kaileen Cain" userId="21167d2d-fdf2-4320-ae3a-272888c89590" providerId="ADAL" clId="{A1480E7C-88E5-41CD-AF25-F87101091D2B}" dt="2023-03-14T16:00:32.327" v="929" actId="164"/>
          <ac:grpSpMkLst>
            <pc:docMk/>
            <pc:sldMk cId="1811932297" sldId="2146846011"/>
            <ac:grpSpMk id="29" creationId="{D0D75E6C-9259-E9D0-A062-CA55E34C1CD3}"/>
          </ac:grpSpMkLst>
        </pc:grpChg>
        <pc:grpChg chg="add mod">
          <ac:chgData name="Kaileen Cain" userId="21167d2d-fdf2-4320-ae3a-272888c89590" providerId="ADAL" clId="{A1480E7C-88E5-41CD-AF25-F87101091D2B}" dt="2023-03-14T16:00:45.832" v="931" actId="164"/>
          <ac:grpSpMkLst>
            <pc:docMk/>
            <pc:sldMk cId="1811932297" sldId="2146846011"/>
            <ac:grpSpMk id="30" creationId="{EBDEAE29-C9FE-692E-2146-3114856ED915}"/>
          </ac:grpSpMkLst>
        </pc:grpChg>
        <pc:picChg chg="add mod">
          <ac:chgData name="Kaileen Cain" userId="21167d2d-fdf2-4320-ae3a-272888c89590" providerId="ADAL" clId="{A1480E7C-88E5-41CD-AF25-F87101091D2B}" dt="2023-03-14T16:03:02.672" v="956" actId="1076"/>
          <ac:picMkLst>
            <pc:docMk/>
            <pc:sldMk cId="1811932297" sldId="2146846011"/>
            <ac:picMk id="17" creationId="{A3210B05-CEC0-A9EF-73E9-23583EB2D5E3}"/>
          </ac:picMkLst>
        </pc:picChg>
        <pc:picChg chg="add mod">
          <ac:chgData name="Kaileen Cain" userId="21167d2d-fdf2-4320-ae3a-272888c89590" providerId="ADAL" clId="{A1480E7C-88E5-41CD-AF25-F87101091D2B}" dt="2023-03-14T16:03:10.061" v="957" actId="1076"/>
          <ac:picMkLst>
            <pc:docMk/>
            <pc:sldMk cId="1811932297" sldId="2146846011"/>
            <ac:picMk id="19" creationId="{5814DE96-5365-E3DB-7169-2FCBEAAD92F6}"/>
          </ac:picMkLst>
        </pc:picChg>
        <pc:picChg chg="add mod">
          <ac:chgData name="Kaileen Cain" userId="21167d2d-fdf2-4320-ae3a-272888c89590" providerId="ADAL" clId="{A1480E7C-88E5-41CD-AF25-F87101091D2B}" dt="2023-03-14T16:03:17.763" v="958" actId="1076"/>
          <ac:picMkLst>
            <pc:docMk/>
            <pc:sldMk cId="1811932297" sldId="2146846011"/>
            <ac:picMk id="21" creationId="{13247B56-CFFB-9B4B-896D-8A33657A6187}"/>
          </ac:picMkLst>
        </pc:picChg>
        <pc:picChg chg="add mod">
          <ac:chgData name="Kaileen Cain" userId="21167d2d-fdf2-4320-ae3a-272888c89590" providerId="ADAL" clId="{A1480E7C-88E5-41CD-AF25-F87101091D2B}" dt="2023-03-14T16:03:27.295" v="959" actId="1076"/>
          <ac:picMkLst>
            <pc:docMk/>
            <pc:sldMk cId="1811932297" sldId="2146846011"/>
            <ac:picMk id="24" creationId="{EE0CE161-6D9E-6700-4149-39B5B7903E04}"/>
          </ac:picMkLst>
        </pc:picChg>
        <pc:picChg chg="add mod">
          <ac:chgData name="Kaileen Cain" userId="21167d2d-fdf2-4320-ae3a-272888c89590" providerId="ADAL" clId="{A1480E7C-88E5-41CD-AF25-F87101091D2B}" dt="2023-03-14T16:03:31.733" v="960" actId="1076"/>
          <ac:picMkLst>
            <pc:docMk/>
            <pc:sldMk cId="1811932297" sldId="2146846011"/>
            <ac:picMk id="26" creationId="{2697A4F4-D33A-6F2F-90D8-64A9E1BC5F0C}"/>
          </ac:picMkLst>
        </pc:picChg>
      </pc:sldChg>
      <pc:sldChg chg="addSp delSp modSp mod">
        <pc:chgData name="Kaileen Cain" userId="21167d2d-fdf2-4320-ae3a-272888c89590" providerId="ADAL" clId="{A1480E7C-88E5-41CD-AF25-F87101091D2B}" dt="2023-03-24T18:10:36.174" v="1273" actId="12789"/>
        <pc:sldMkLst>
          <pc:docMk/>
          <pc:sldMk cId="1962338780" sldId="2146846019"/>
        </pc:sldMkLst>
        <pc:spChg chg="mod">
          <ac:chgData name="Kaileen Cain" userId="21167d2d-fdf2-4320-ae3a-272888c89590" providerId="ADAL" clId="{A1480E7C-88E5-41CD-AF25-F87101091D2B}" dt="2023-03-24T18:04:15.301" v="1248" actId="1076"/>
          <ac:spMkLst>
            <pc:docMk/>
            <pc:sldMk cId="1962338780" sldId="2146846019"/>
            <ac:spMk id="7" creationId="{604273FC-D65F-C340-C4E9-7D0091506646}"/>
          </ac:spMkLst>
        </pc:spChg>
        <pc:spChg chg="del">
          <ac:chgData name="Kaileen Cain" userId="21167d2d-fdf2-4320-ae3a-272888c89590" providerId="ADAL" clId="{A1480E7C-88E5-41CD-AF25-F87101091D2B}" dt="2023-03-24T17:57:24.010" v="1235" actId="478"/>
          <ac:spMkLst>
            <pc:docMk/>
            <pc:sldMk cId="1962338780" sldId="2146846019"/>
            <ac:spMk id="37" creationId="{16ED3313-5F2B-6E48-C8AB-0CD92D614DAE}"/>
          </ac:spMkLst>
        </pc:spChg>
        <pc:spChg chg="del mod">
          <ac:chgData name="Kaileen Cain" userId="21167d2d-fdf2-4320-ae3a-272888c89590" providerId="ADAL" clId="{A1480E7C-88E5-41CD-AF25-F87101091D2B}" dt="2023-03-24T18:03:31.328" v="1238" actId="478"/>
          <ac:spMkLst>
            <pc:docMk/>
            <pc:sldMk cId="1962338780" sldId="2146846019"/>
            <ac:spMk id="38" creationId="{5B7B9506-809B-D97A-5752-E32B679E3987}"/>
          </ac:spMkLst>
        </pc:spChg>
        <pc:spChg chg="del">
          <ac:chgData name="Kaileen Cain" userId="21167d2d-fdf2-4320-ae3a-272888c89590" providerId="ADAL" clId="{A1480E7C-88E5-41CD-AF25-F87101091D2B}" dt="2023-03-24T18:06:15.746" v="1250" actId="478"/>
          <ac:spMkLst>
            <pc:docMk/>
            <pc:sldMk cId="1962338780" sldId="2146846019"/>
            <ac:spMk id="39" creationId="{D109830E-6C79-BDCB-C8A9-51E4C3799254}"/>
          </ac:spMkLst>
        </pc:spChg>
        <pc:picChg chg="mod">
          <ac:chgData name="Kaileen Cain" userId="21167d2d-fdf2-4320-ae3a-272888c89590" providerId="ADAL" clId="{A1480E7C-88E5-41CD-AF25-F87101091D2B}" dt="2023-03-24T18:10:36.174" v="1273" actId="12789"/>
          <ac:picMkLst>
            <pc:docMk/>
            <pc:sldMk cId="1962338780" sldId="2146846019"/>
            <ac:picMk id="30" creationId="{0BAB5E7D-6211-13B9-BFD0-E043589B90C3}"/>
          </ac:picMkLst>
        </pc:picChg>
        <pc:picChg chg="add mod">
          <ac:chgData name="Kaileen Cain" userId="21167d2d-fdf2-4320-ae3a-272888c89590" providerId="ADAL" clId="{A1480E7C-88E5-41CD-AF25-F87101091D2B}" dt="2023-03-24T17:57:53.293" v="1236" actId="1076"/>
          <ac:picMkLst>
            <pc:docMk/>
            <pc:sldMk cId="1962338780" sldId="2146846019"/>
            <ac:picMk id="31" creationId="{7A3F48F5-6008-E168-53B7-4EC7E9C6EC48}"/>
          </ac:picMkLst>
        </pc:picChg>
        <pc:picChg chg="add del mod">
          <ac:chgData name="Kaileen Cain" userId="21167d2d-fdf2-4320-ae3a-272888c89590" providerId="ADAL" clId="{A1480E7C-88E5-41CD-AF25-F87101091D2B}" dt="2023-03-24T18:10:10.234" v="1265" actId="478"/>
          <ac:picMkLst>
            <pc:docMk/>
            <pc:sldMk cId="1962338780" sldId="2146846019"/>
            <ac:picMk id="40" creationId="{DC4679CA-1171-23A4-9885-AFDD38CDA5B6}"/>
          </ac:picMkLst>
        </pc:picChg>
        <pc:picChg chg="add mod modCrop">
          <ac:chgData name="Kaileen Cain" userId="21167d2d-fdf2-4320-ae3a-272888c89590" providerId="ADAL" clId="{A1480E7C-88E5-41CD-AF25-F87101091D2B}" dt="2023-03-24T18:10:36.174" v="1273" actId="12789"/>
          <ac:picMkLst>
            <pc:docMk/>
            <pc:sldMk cId="1962338780" sldId="2146846019"/>
            <ac:picMk id="42" creationId="{885EC63E-207A-0319-A0C4-6C807FA2960B}"/>
          </ac:picMkLst>
        </pc:picChg>
        <pc:picChg chg="add mod">
          <ac:chgData name="Kaileen Cain" userId="21167d2d-fdf2-4320-ae3a-272888c89590" providerId="ADAL" clId="{A1480E7C-88E5-41CD-AF25-F87101091D2B}" dt="2023-03-24T18:10:36.174" v="1273" actId="12789"/>
          <ac:picMkLst>
            <pc:docMk/>
            <pc:sldMk cId="1962338780" sldId="2146846019"/>
            <ac:picMk id="44" creationId="{4688C23A-65A0-7C65-2E9D-BF4B94F6EB6A}"/>
          </ac:picMkLst>
        </pc:picChg>
      </pc:sldChg>
      <pc:sldChg chg="modCm">
        <pc:chgData name="Kaileen Cain" userId="21167d2d-fdf2-4320-ae3a-272888c89590" providerId="ADAL" clId="{A1480E7C-88E5-41CD-AF25-F87101091D2B}" dt="2023-03-16T16:27:35.248" v="961" actId="2056"/>
        <pc:sldMkLst>
          <pc:docMk/>
          <pc:sldMk cId="4078615500" sldId="214684602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A1480E7C-88E5-41CD-AF25-F87101091D2B}" dt="2023-03-16T16:27:35.248" v="961" actId="2056"/>
              <pc2:cmMkLst xmlns:pc2="http://schemas.microsoft.com/office/powerpoint/2019/9/main/command">
                <pc:docMk/>
                <pc:sldMk cId="4078615500" sldId="2146846023"/>
                <pc2:cmMk id="{8666CBF8-C45E-4E4E-B969-ECC2D84FBD8D}"/>
              </pc2:cmMkLst>
            </pc226:cmChg>
          </p:ext>
        </pc:extLst>
      </pc:sldChg>
      <pc:sldChg chg="modCm">
        <pc:chgData name="Kaileen Cain" userId="21167d2d-fdf2-4320-ae3a-272888c89590" providerId="ADAL" clId="{A1480E7C-88E5-41CD-AF25-F87101091D2B}" dt="2023-03-21T13:06:05.724" v="964" actId="2056"/>
        <pc:sldMkLst>
          <pc:docMk/>
          <pc:sldMk cId="1128162092" sldId="21468460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A1480E7C-88E5-41CD-AF25-F87101091D2B}" dt="2023-03-21T13:06:05.724" v="964" actId="2056"/>
              <pc2:cmMkLst xmlns:pc2="http://schemas.microsoft.com/office/powerpoint/2019/9/main/command">
                <pc:docMk/>
                <pc:sldMk cId="1128162092" sldId="2146846024"/>
                <pc2:cmMk id="{5CE07BF3-C2E0-4065-B4AE-4E65231F0CB9}"/>
              </pc2:cmMkLst>
            </pc226:cmChg>
          </p:ext>
        </pc:extLst>
      </pc:sldChg>
    </pc:docChg>
  </pc:docChgLst>
  <pc:docChgLst>
    <pc:chgData name="Jason Wiese" userId="4bff8d5b-7de6-4655-b397-69b0afc81113" providerId="ADAL" clId="{0D45E697-8360-4C70-AFCB-FA1D2C7B292B}"/>
    <pc:docChg chg="modSld">
      <pc:chgData name="Jason Wiese" userId="4bff8d5b-7de6-4655-b397-69b0afc81113" providerId="ADAL" clId="{0D45E697-8360-4C70-AFCB-FA1D2C7B292B}" dt="2023-03-29T18:54:41.401" v="2" actId="12789"/>
      <pc:docMkLst>
        <pc:docMk/>
      </pc:docMkLst>
      <pc:sldChg chg="modSp mod">
        <pc:chgData name="Jason Wiese" userId="4bff8d5b-7de6-4655-b397-69b0afc81113" providerId="ADAL" clId="{0D45E697-8360-4C70-AFCB-FA1D2C7B292B}" dt="2023-03-29T18:54:17.705" v="1" actId="404"/>
        <pc:sldMkLst>
          <pc:docMk/>
          <pc:sldMk cId="2048231972" sldId="2146846001"/>
        </pc:sldMkLst>
        <pc:spChg chg="mod">
          <ac:chgData name="Jason Wiese" userId="4bff8d5b-7de6-4655-b397-69b0afc81113" providerId="ADAL" clId="{0D45E697-8360-4C70-AFCB-FA1D2C7B292B}" dt="2023-03-29T18:54:17.705" v="1" actId="404"/>
          <ac:spMkLst>
            <pc:docMk/>
            <pc:sldMk cId="2048231972" sldId="2146846001"/>
            <ac:spMk id="11" creationId="{33833CBF-5EE1-B3A3-8BB3-68C41085EC4B}"/>
          </ac:spMkLst>
        </pc:spChg>
        <pc:spChg chg="mod">
          <ac:chgData name="Jason Wiese" userId="4bff8d5b-7de6-4655-b397-69b0afc81113" providerId="ADAL" clId="{0D45E697-8360-4C70-AFCB-FA1D2C7B292B}" dt="2023-03-29T18:54:14.145" v="0" actId="404"/>
          <ac:spMkLst>
            <pc:docMk/>
            <pc:sldMk cId="2048231972" sldId="2146846001"/>
            <ac:spMk id="19" creationId="{42F7F802-B6E5-5978-527A-8DE01062C003}"/>
          </ac:spMkLst>
        </pc:spChg>
      </pc:sldChg>
      <pc:sldChg chg="modSp mod">
        <pc:chgData name="Jason Wiese" userId="4bff8d5b-7de6-4655-b397-69b0afc81113" providerId="ADAL" clId="{0D45E697-8360-4C70-AFCB-FA1D2C7B292B}" dt="2023-03-29T18:54:41.401" v="2" actId="12789"/>
        <pc:sldMkLst>
          <pc:docMk/>
          <pc:sldMk cId="568629665" sldId="2146846002"/>
        </pc:sldMkLst>
        <pc:spChg chg="mod">
          <ac:chgData name="Jason Wiese" userId="4bff8d5b-7de6-4655-b397-69b0afc81113" providerId="ADAL" clId="{0D45E697-8360-4C70-AFCB-FA1D2C7B292B}" dt="2023-03-29T18:54:41.401" v="2" actId="12789"/>
          <ac:spMkLst>
            <pc:docMk/>
            <pc:sldMk cId="568629665" sldId="2146846002"/>
            <ac:spMk id="6" creationId="{D73A4653-BD32-2B9D-36E3-616B46AFC099}"/>
          </ac:spMkLst>
        </pc:spChg>
        <pc:spChg chg="mod">
          <ac:chgData name="Jason Wiese" userId="4bff8d5b-7de6-4655-b397-69b0afc81113" providerId="ADAL" clId="{0D45E697-8360-4C70-AFCB-FA1D2C7B292B}" dt="2023-03-29T18:54:41.401" v="2" actId="12789"/>
          <ac:spMkLst>
            <pc:docMk/>
            <pc:sldMk cId="568629665" sldId="2146846002"/>
            <ac:spMk id="14" creationId="{52C5F10C-3D15-0961-A829-BA97BFE51D9F}"/>
          </ac:spMkLst>
        </pc:spChg>
        <pc:spChg chg="mod">
          <ac:chgData name="Jason Wiese" userId="4bff8d5b-7de6-4655-b397-69b0afc81113" providerId="ADAL" clId="{0D45E697-8360-4C70-AFCB-FA1D2C7B292B}" dt="2023-03-29T18:54:41.401" v="2" actId="12789"/>
          <ac:spMkLst>
            <pc:docMk/>
            <pc:sldMk cId="568629665" sldId="2146846002"/>
            <ac:spMk id="19" creationId="{CFB364A7-5B11-E124-EA4A-AF4CF7F3BA42}"/>
          </ac:spMkLst>
        </pc:spChg>
        <pc:spChg chg="mod">
          <ac:chgData name="Jason Wiese" userId="4bff8d5b-7de6-4655-b397-69b0afc81113" providerId="ADAL" clId="{0D45E697-8360-4C70-AFCB-FA1D2C7B292B}" dt="2023-03-29T18:54:41.401" v="2" actId="12789"/>
          <ac:spMkLst>
            <pc:docMk/>
            <pc:sldMk cId="568629665" sldId="2146846002"/>
            <ac:spMk id="22" creationId="{1C1358E9-A32C-81C7-7D54-533E2B16C465}"/>
          </ac:spMkLst>
        </pc:spChg>
        <pc:spChg chg="mod">
          <ac:chgData name="Jason Wiese" userId="4bff8d5b-7de6-4655-b397-69b0afc81113" providerId="ADAL" clId="{0D45E697-8360-4C70-AFCB-FA1D2C7B292B}" dt="2023-03-29T18:54:41.401" v="2" actId="12789"/>
          <ac:spMkLst>
            <pc:docMk/>
            <pc:sldMk cId="568629665" sldId="2146846002"/>
            <ac:spMk id="25" creationId="{6F1A8852-B76F-9D96-BC67-F0E6A7FBE3A0}"/>
          </ac:spMkLst>
        </pc:spChg>
        <pc:spChg chg="mod">
          <ac:chgData name="Jason Wiese" userId="4bff8d5b-7de6-4655-b397-69b0afc81113" providerId="ADAL" clId="{0D45E697-8360-4C70-AFCB-FA1D2C7B292B}" dt="2023-03-29T18:54:41.401" v="2" actId="12789"/>
          <ac:spMkLst>
            <pc:docMk/>
            <pc:sldMk cId="568629665" sldId="2146846002"/>
            <ac:spMk id="26" creationId="{ABFBED88-DABC-1C59-DCC4-54F98FAE9F52}"/>
          </ac:spMkLst>
        </pc:spChg>
        <pc:spChg chg="mod">
          <ac:chgData name="Jason Wiese" userId="4bff8d5b-7de6-4655-b397-69b0afc81113" providerId="ADAL" clId="{0D45E697-8360-4C70-AFCB-FA1D2C7B292B}" dt="2023-03-29T18:54:41.401" v="2" actId="12789"/>
          <ac:spMkLst>
            <pc:docMk/>
            <pc:sldMk cId="568629665" sldId="2146846002"/>
            <ac:spMk id="32" creationId="{79D6F0A7-3705-79F1-29B6-2658E0C0DD2B}"/>
          </ac:spMkLst>
        </pc:spChg>
        <pc:spChg chg="mod">
          <ac:chgData name="Jason Wiese" userId="4bff8d5b-7de6-4655-b397-69b0afc81113" providerId="ADAL" clId="{0D45E697-8360-4C70-AFCB-FA1D2C7B292B}" dt="2023-03-29T18:54:41.401" v="2" actId="12789"/>
          <ac:spMkLst>
            <pc:docMk/>
            <pc:sldMk cId="568629665" sldId="2146846002"/>
            <ac:spMk id="38" creationId="{7FE8C847-68E4-E1A1-8F77-52F601AEE09B}"/>
          </ac:spMkLst>
        </pc:spChg>
        <pc:spChg chg="mod">
          <ac:chgData name="Jason Wiese" userId="4bff8d5b-7de6-4655-b397-69b0afc81113" providerId="ADAL" clId="{0D45E697-8360-4C70-AFCB-FA1D2C7B292B}" dt="2023-03-29T18:54:41.401" v="2" actId="12789"/>
          <ac:spMkLst>
            <pc:docMk/>
            <pc:sldMk cId="568629665" sldId="2146846002"/>
            <ac:spMk id="43" creationId="{5A9989C4-E1DE-38C6-25F4-90612578A12F}"/>
          </ac:spMkLst>
        </pc:spChg>
      </pc:sldChg>
    </pc:docChg>
  </pc:docChgLst>
  <pc:docChgLst>
    <pc:chgData name="Jason Wiese" userId="4bff8d5b-7de6-4655-b397-69b0afc81113" providerId="ADAL" clId="{5322DC39-FD9D-4768-B3E7-BFD2D51E8DC4}"/>
    <pc:docChg chg="undo custSel modSld">
      <pc:chgData name="Jason Wiese" userId="4bff8d5b-7de6-4655-b397-69b0afc81113" providerId="ADAL" clId="{5322DC39-FD9D-4768-B3E7-BFD2D51E8DC4}" dt="2023-03-17T02:19:41.143" v="434" actId="1076"/>
      <pc:docMkLst>
        <pc:docMk/>
      </pc:docMkLst>
      <pc:sldChg chg="addCm modCm">
        <pc:chgData name="Jason Wiese" userId="4bff8d5b-7de6-4655-b397-69b0afc81113" providerId="ADAL" clId="{5322DC39-FD9D-4768-B3E7-BFD2D51E8DC4}" dt="2023-03-17T01:01:40.560" v="3"/>
        <pc:sldMkLst>
          <pc:docMk/>
          <pc:sldMk cId="2318162372" sldId="2144328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5322DC39-FD9D-4768-B3E7-BFD2D51E8DC4}" dt="2023-03-17T01:01:40.560" v="3"/>
              <pc2:cmMkLst xmlns:pc2="http://schemas.microsoft.com/office/powerpoint/2019/9/main/command">
                <pc:docMk/>
                <pc:sldMk cId="2318162372" sldId="2144328266"/>
                <pc2:cmMk id="{DA07F304-2F89-46D7-9307-A56ED5AD3507}"/>
              </pc2:cmMkLst>
            </pc226:cmChg>
            <pc226:cmChg xmlns:pc226="http://schemas.microsoft.com/office/powerpoint/2022/06/main/command" chg="">
              <pc226:chgData name="Jason Wiese" userId="4bff8d5b-7de6-4655-b397-69b0afc81113" providerId="ADAL" clId="{5322DC39-FD9D-4768-B3E7-BFD2D51E8DC4}" dt="2023-03-17T00:34:38.255" v="2"/>
              <pc2:cmMkLst xmlns:pc2="http://schemas.microsoft.com/office/powerpoint/2019/9/main/command">
                <pc:docMk/>
                <pc:sldMk cId="2318162372" sldId="2144328266"/>
                <pc2:cmMk id="{31DBFC3A-4D63-418D-9DBC-20EBF14F9F01}"/>
              </pc2:cmMkLst>
              <pc226:cmRplyChg chg="add">
                <pc226:chgData name="Jason Wiese" userId="4bff8d5b-7de6-4655-b397-69b0afc81113" providerId="ADAL" clId="{5322DC39-FD9D-4768-B3E7-BFD2D51E8DC4}" dt="2023-03-17T00:34:38.255" v="2"/>
                <pc2:cmRplyMkLst xmlns:pc2="http://schemas.microsoft.com/office/powerpoint/2019/9/main/command">
                  <pc:docMk/>
                  <pc:sldMk cId="2318162372" sldId="2144328266"/>
                  <pc2:cmMk id="{31DBFC3A-4D63-418D-9DBC-20EBF14F9F01}"/>
                  <pc2:cmRplyMk id="{C0D59F53-B91D-457A-A4B8-45B9B68A2995}"/>
                </pc2:cmRplyMkLst>
              </pc226:cmRplyChg>
            </pc226:cmChg>
          </p:ext>
        </pc:extLst>
      </pc:sldChg>
      <pc:sldChg chg="modSp mod addCm modCm">
        <pc:chgData name="Jason Wiese" userId="4bff8d5b-7de6-4655-b397-69b0afc81113" providerId="ADAL" clId="{5322DC39-FD9D-4768-B3E7-BFD2D51E8DC4}" dt="2023-03-17T01:48:44.660" v="169" actId="20577"/>
        <pc:sldMkLst>
          <pc:docMk/>
          <pc:sldMk cId="1533087476" sldId="2146846006"/>
        </pc:sldMkLst>
        <pc:spChg chg="mod">
          <ac:chgData name="Jason Wiese" userId="4bff8d5b-7de6-4655-b397-69b0afc81113" providerId="ADAL" clId="{5322DC39-FD9D-4768-B3E7-BFD2D51E8DC4}" dt="2023-03-17T01:48:44.660" v="169" actId="20577"/>
          <ac:spMkLst>
            <pc:docMk/>
            <pc:sldMk cId="1533087476" sldId="2146846006"/>
            <ac:spMk id="4" creationId="{1BF894CE-5EB9-4BB3-F6C7-477E37F6A6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ason Wiese" userId="4bff8d5b-7de6-4655-b397-69b0afc81113" providerId="ADAL" clId="{5322DC39-FD9D-4768-B3E7-BFD2D51E8DC4}" dt="2023-03-17T01:48:44.660" v="169" actId="20577"/>
              <pc2:cmMkLst xmlns:pc2="http://schemas.microsoft.com/office/powerpoint/2019/9/main/command">
                <pc:docMk/>
                <pc:sldMk cId="1533087476" sldId="2146846006"/>
                <pc2:cmMk id="{BB2450D4-C6E6-448F-AFE9-483CB1351E45}"/>
              </pc2:cmMkLst>
            </pc226:cmChg>
          </p:ext>
        </pc:extLst>
      </pc:sldChg>
      <pc:sldChg chg="addSp delSp modSp mod addCm">
        <pc:chgData name="Jason Wiese" userId="4bff8d5b-7de6-4655-b397-69b0afc81113" providerId="ADAL" clId="{5322DC39-FD9D-4768-B3E7-BFD2D51E8DC4}" dt="2023-03-17T02:19:41.143" v="434" actId="1076"/>
        <pc:sldMkLst>
          <pc:docMk/>
          <pc:sldMk cId="587773890" sldId="2146846008"/>
        </pc:sldMkLst>
        <pc:spChg chg="add mod">
          <ac:chgData name="Jason Wiese" userId="4bff8d5b-7de6-4655-b397-69b0afc81113" providerId="ADAL" clId="{5322DC39-FD9D-4768-B3E7-BFD2D51E8DC4}" dt="2023-03-17T02:17:05.300" v="200" actId="1076"/>
          <ac:spMkLst>
            <pc:docMk/>
            <pc:sldMk cId="587773890" sldId="2146846008"/>
            <ac:spMk id="13" creationId="{B1C079C5-4039-E95F-61FE-7CA17B146335}"/>
          </ac:spMkLst>
        </pc:spChg>
        <pc:spChg chg="add mod">
          <ac:chgData name="Jason Wiese" userId="4bff8d5b-7de6-4655-b397-69b0afc81113" providerId="ADAL" clId="{5322DC39-FD9D-4768-B3E7-BFD2D51E8DC4}" dt="2023-03-17T02:19:41.143" v="434" actId="1076"/>
          <ac:spMkLst>
            <pc:docMk/>
            <pc:sldMk cId="587773890" sldId="2146846008"/>
            <ac:spMk id="14" creationId="{7B0E0CCF-8DCA-B22B-1B21-B898CB7C59D1}"/>
          </ac:spMkLst>
        </pc:spChg>
        <pc:spChg chg="add del mod">
          <ac:chgData name="Jason Wiese" userId="4bff8d5b-7de6-4655-b397-69b0afc81113" providerId="ADAL" clId="{5322DC39-FD9D-4768-B3E7-BFD2D51E8DC4}" dt="2023-03-17T02:17:26.035" v="250" actId="478"/>
          <ac:spMkLst>
            <pc:docMk/>
            <pc:sldMk cId="587773890" sldId="2146846008"/>
            <ac:spMk id="15" creationId="{1C56B5D6-016C-CCAD-DD09-5772BE8F802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5322DC39-FD9D-4768-B3E7-BFD2D51E8DC4}" dt="2023-03-17T01:57:56.460" v="171"/>
              <pc2:cmMkLst xmlns:pc2="http://schemas.microsoft.com/office/powerpoint/2019/9/main/command">
                <pc:docMk/>
                <pc:sldMk cId="587773890" sldId="2146846008"/>
                <pc2:cmMk id="{A69D44FD-A343-4A0D-908A-BD3409E361AA}"/>
              </pc2:cmMkLst>
            </pc226:cmChg>
          </p:ext>
        </pc:extLst>
      </pc:sldChg>
      <pc:sldChg chg="addCm">
        <pc:chgData name="Jason Wiese" userId="4bff8d5b-7de6-4655-b397-69b0afc81113" providerId="ADAL" clId="{5322DC39-FD9D-4768-B3E7-BFD2D51E8DC4}" dt="2023-03-17T01:30:36.910" v="85"/>
        <pc:sldMkLst>
          <pc:docMk/>
          <pc:sldMk cId="642630368" sldId="21468460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5322DC39-FD9D-4768-B3E7-BFD2D51E8DC4}" dt="2023-03-17T01:30:36.910" v="85"/>
              <pc2:cmMkLst xmlns:pc2="http://schemas.microsoft.com/office/powerpoint/2019/9/main/command">
                <pc:docMk/>
                <pc:sldMk cId="642630368" sldId="2146846016"/>
                <pc2:cmMk id="{2E04E2EE-81AE-4A53-87A8-B8A9065C3B9A}"/>
              </pc2:cmMkLst>
            </pc226:cmChg>
          </p:ext>
        </pc:extLst>
      </pc:sldChg>
      <pc:sldChg chg="addSp modSp mod addCm modCm">
        <pc:chgData name="Jason Wiese" userId="4bff8d5b-7de6-4655-b397-69b0afc81113" providerId="ADAL" clId="{5322DC39-FD9D-4768-B3E7-BFD2D51E8DC4}" dt="2023-03-17T01:59:54.199" v="197" actId="14100"/>
        <pc:sldMkLst>
          <pc:docMk/>
          <pc:sldMk cId="4078615500" sldId="2146846023"/>
        </pc:sldMkLst>
        <pc:spChg chg="add mod">
          <ac:chgData name="Jason Wiese" userId="4bff8d5b-7de6-4655-b397-69b0afc81113" providerId="ADAL" clId="{5322DC39-FD9D-4768-B3E7-BFD2D51E8DC4}" dt="2023-03-17T01:59:54.199" v="197" actId="14100"/>
          <ac:spMkLst>
            <pc:docMk/>
            <pc:sldMk cId="4078615500" sldId="2146846023"/>
            <ac:spMk id="4" creationId="{53625776-66C8-E6D6-DEFC-27820754B72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ason Wiese" userId="4bff8d5b-7de6-4655-b397-69b0afc81113" providerId="ADAL" clId="{5322DC39-FD9D-4768-B3E7-BFD2D51E8DC4}" dt="2023-03-17T01:59:50.991" v="196" actId="20577"/>
              <pc2:cmMkLst xmlns:pc2="http://schemas.microsoft.com/office/powerpoint/2019/9/main/command">
                <pc:docMk/>
                <pc:sldMk cId="4078615500" sldId="2146846023"/>
                <pc2:cmMk id="{65B16707-7822-4AC7-B1F7-A3B9047B8343}"/>
              </pc2:cmMkLst>
            </pc226:cmChg>
            <pc226:cmChg xmlns:pc226="http://schemas.microsoft.com/office/powerpoint/2022/06/main/command" chg="add mod">
              <pc226:chgData name="Jason Wiese" userId="4bff8d5b-7de6-4655-b397-69b0afc81113" providerId="ADAL" clId="{5322DC39-FD9D-4768-B3E7-BFD2D51E8DC4}" dt="2023-03-17T01:59:50.991" v="196" actId="20577"/>
              <pc2:cmMkLst xmlns:pc2="http://schemas.microsoft.com/office/powerpoint/2019/9/main/command">
                <pc:docMk/>
                <pc:sldMk cId="4078615500" sldId="2146846023"/>
                <pc2:cmMk id="{B10D0673-5F9C-4EE7-AE15-3BB8864878D1}"/>
              </pc2:cmMkLst>
              <pc226:cmRplyChg chg="add mod">
                <pc226:chgData name="Jason Wiese" userId="4bff8d5b-7de6-4655-b397-69b0afc81113" providerId="ADAL" clId="{5322DC39-FD9D-4768-B3E7-BFD2D51E8DC4}" dt="2023-03-17T01:58:59.872" v="173"/>
                <pc2:cmRplyMkLst xmlns:pc2="http://schemas.microsoft.com/office/powerpoint/2019/9/main/command">
                  <pc:docMk/>
                  <pc:sldMk cId="4078615500" sldId="2146846023"/>
                  <pc2:cmMk id="{B10D0673-5F9C-4EE7-AE15-3BB8864878D1}"/>
                  <pc2:cmRplyMk id="{4F8C3B35-55CC-4308-9E50-8FD159200A72}"/>
                </pc2:cmRplyMkLst>
              </pc226:cmRplyChg>
            </pc226:cmChg>
            <pc226:cmChg xmlns:pc226="http://schemas.microsoft.com/office/powerpoint/2022/06/main/command" chg="">
              <pc226:chgData name="Jason Wiese" userId="4bff8d5b-7de6-4655-b397-69b0afc81113" providerId="ADAL" clId="{5322DC39-FD9D-4768-B3E7-BFD2D51E8DC4}" dt="2023-03-17T01:34:41.619" v="87"/>
              <pc2:cmMkLst xmlns:pc2="http://schemas.microsoft.com/office/powerpoint/2019/9/main/command">
                <pc:docMk/>
                <pc:sldMk cId="4078615500" sldId="2146846023"/>
                <pc2:cmMk id="{8666CBF8-C45E-4E4E-B969-ECC2D84FBD8D}"/>
              </pc2:cmMkLst>
              <pc226:cmRplyChg chg="add">
                <pc226:chgData name="Jason Wiese" userId="4bff8d5b-7de6-4655-b397-69b0afc81113" providerId="ADAL" clId="{5322DC39-FD9D-4768-B3E7-BFD2D51E8DC4}" dt="2023-03-17T01:34:41.619" v="87"/>
                <pc2:cmRplyMkLst xmlns:pc2="http://schemas.microsoft.com/office/powerpoint/2019/9/main/command">
                  <pc:docMk/>
                  <pc:sldMk cId="4078615500" sldId="2146846023"/>
                  <pc2:cmMk id="{8666CBF8-C45E-4E4E-B969-ECC2D84FBD8D}"/>
                  <pc2:cmRplyMk id="{6F888AD7-3646-4204-B792-3C508427CC76}"/>
                </pc2:cmRplyMkLst>
              </pc226:cmRplyChg>
            </pc226:cmChg>
          </p:ext>
        </pc:extLst>
      </pc:sldChg>
      <pc:sldChg chg="modSp mod addCm modCm">
        <pc:chgData name="Jason Wiese" userId="4bff8d5b-7de6-4655-b397-69b0afc81113" providerId="ADAL" clId="{5322DC39-FD9D-4768-B3E7-BFD2D51E8DC4}" dt="2023-03-17T01:53:35.300" v="170"/>
        <pc:sldMkLst>
          <pc:docMk/>
          <pc:sldMk cId="1128162092" sldId="2146846024"/>
        </pc:sldMkLst>
        <pc:picChg chg="mod">
          <ac:chgData name="Jason Wiese" userId="4bff8d5b-7de6-4655-b397-69b0afc81113" providerId="ADAL" clId="{5322DC39-FD9D-4768-B3E7-BFD2D51E8DC4}" dt="2023-03-17T00:31:48.917" v="1" actId="1076"/>
          <ac:picMkLst>
            <pc:docMk/>
            <pc:sldMk cId="1128162092" sldId="2146846024"/>
            <ac:picMk id="10" creationId="{71430258-6077-6CB3-E7DA-9B10FAD3341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5322DC39-FD9D-4768-B3E7-BFD2D51E8DC4}" dt="2023-03-17T01:53:35.300" v="170"/>
              <pc2:cmMkLst xmlns:pc2="http://schemas.microsoft.com/office/powerpoint/2019/9/main/command">
                <pc:docMk/>
                <pc:sldMk cId="1128162092" sldId="2146846024"/>
                <pc2:cmMk id="{9FBE7B08-E3E6-4BF4-A35D-A4BD5F94E17A}"/>
              </pc2:cmMkLst>
              <pc226:cmRplyChg chg="add">
                <pc226:chgData name="Jason Wiese" userId="4bff8d5b-7de6-4655-b397-69b0afc81113" providerId="ADAL" clId="{5322DC39-FD9D-4768-B3E7-BFD2D51E8DC4}" dt="2023-03-17T01:53:35.300" v="170"/>
                <pc2:cmRplyMkLst xmlns:pc2="http://schemas.microsoft.com/office/powerpoint/2019/9/main/command">
                  <pc:docMk/>
                  <pc:sldMk cId="1128162092" sldId="2146846024"/>
                  <pc2:cmMk id="{9FBE7B08-E3E6-4BF4-A35D-A4BD5F94E17A}"/>
                  <pc2:cmRplyMk id="{20EC0C5D-16B2-4BA9-9C6B-479BF57431C0}"/>
                </pc2:cmRplyMkLst>
              </pc226:cmRplyChg>
            </pc226:cmChg>
            <pc226:cmChg xmlns:pc226="http://schemas.microsoft.com/office/powerpoint/2022/06/main/command" chg="mod">
              <pc226:chgData name="Jason Wiese" userId="4bff8d5b-7de6-4655-b397-69b0afc81113" providerId="ADAL" clId="{5322DC39-FD9D-4768-B3E7-BFD2D51E8DC4}" dt="2023-03-17T00:29:41.063" v="0"/>
              <pc2:cmMkLst xmlns:pc2="http://schemas.microsoft.com/office/powerpoint/2019/9/main/command">
                <pc:docMk/>
                <pc:sldMk cId="1128162092" sldId="2146846024"/>
                <pc2:cmMk id="{5CE07BF3-C2E0-4065-B4AE-4E65231F0CB9}"/>
              </pc2:cmMkLst>
            </pc226:cmChg>
          </p:ext>
        </pc:extLst>
      </pc:sldChg>
      <pc:sldChg chg="addSp delSp mod addCm modCm">
        <pc:chgData name="Jason Wiese" userId="4bff8d5b-7de6-4655-b397-69b0afc81113" providerId="ADAL" clId="{5322DC39-FD9D-4768-B3E7-BFD2D51E8DC4}" dt="2023-03-17T01:11:47.114" v="7"/>
        <pc:sldMkLst>
          <pc:docMk/>
          <pc:sldMk cId="2055029852" sldId="2146846026"/>
        </pc:sldMkLst>
        <pc:spChg chg="add del">
          <ac:chgData name="Jason Wiese" userId="4bff8d5b-7de6-4655-b397-69b0afc81113" providerId="ADAL" clId="{5322DC39-FD9D-4768-B3E7-BFD2D51E8DC4}" dt="2023-03-17T01:02:40.246" v="5" actId="478"/>
          <ac:spMkLst>
            <pc:docMk/>
            <pc:sldMk cId="2055029852" sldId="2146846026"/>
            <ac:spMk id="3" creationId="{F0B464AA-84D2-BA85-D6E1-1029541B0E0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5322DC39-FD9D-4768-B3E7-BFD2D51E8DC4}" dt="2023-03-17T01:11:47.114" v="7"/>
              <pc2:cmMkLst xmlns:pc2="http://schemas.microsoft.com/office/powerpoint/2019/9/main/command">
                <pc:docMk/>
                <pc:sldMk cId="2055029852" sldId="2146846026"/>
                <pc2:cmMk id="{E33FCBDC-747A-42F1-AF4F-9C43C3FADA9C}"/>
              </pc2:cmMkLst>
              <pc226:cmRplyChg chg="add">
                <pc226:chgData name="Jason Wiese" userId="4bff8d5b-7de6-4655-b397-69b0afc81113" providerId="ADAL" clId="{5322DC39-FD9D-4768-B3E7-BFD2D51E8DC4}" dt="2023-03-17T01:11:47.114" v="7"/>
                <pc2:cmRplyMkLst xmlns:pc2="http://schemas.microsoft.com/office/powerpoint/2019/9/main/command">
                  <pc:docMk/>
                  <pc:sldMk cId="2055029852" sldId="2146846026"/>
                  <pc2:cmMk id="{E33FCBDC-747A-42F1-AF4F-9C43C3FADA9C}"/>
                  <pc2:cmRplyMk id="{EC1EF3FA-CF41-493E-BB35-FE73BCABE728}"/>
                </pc2:cmRplyMkLst>
              </pc226:cmRplyChg>
            </pc226:cmChg>
          </p:ext>
        </pc:extLst>
      </pc:sldChg>
      <pc:sldChg chg="delSp mod">
        <pc:chgData name="Jason Wiese" userId="4bff8d5b-7de6-4655-b397-69b0afc81113" providerId="ADAL" clId="{5322DC39-FD9D-4768-B3E7-BFD2D51E8DC4}" dt="2023-03-17T01:36:07.033" v="88" actId="21"/>
        <pc:sldMkLst>
          <pc:docMk/>
          <pc:sldMk cId="1123823340" sldId="2146846029"/>
        </pc:sldMkLst>
        <pc:spChg chg="del">
          <ac:chgData name="Jason Wiese" userId="4bff8d5b-7de6-4655-b397-69b0afc81113" providerId="ADAL" clId="{5322DC39-FD9D-4768-B3E7-BFD2D51E8DC4}" dt="2023-03-17T01:36:07.033" v="88" actId="21"/>
          <ac:spMkLst>
            <pc:docMk/>
            <pc:sldMk cId="1123823340" sldId="2146846029"/>
            <ac:spMk id="3" creationId="{E22877A7-A1ED-A007-C513-C65DFAE45FAF}"/>
          </ac:spMkLst>
        </pc:spChg>
      </pc:sldChg>
    </pc:docChg>
  </pc:docChgLst>
  <pc:docChgLst>
    <pc:chgData name="Jason Wiese" userId="4bff8d5b-7de6-4655-b397-69b0afc81113" providerId="ADAL" clId="{0C96EF41-6A30-4F21-A819-6D1861B2C5F6}"/>
    <pc:docChg chg="custSel modSld">
      <pc:chgData name="Jason Wiese" userId="4bff8d5b-7de6-4655-b397-69b0afc81113" providerId="ADAL" clId="{0C96EF41-6A30-4F21-A819-6D1861B2C5F6}" dt="2023-03-07T05:25:36.177" v="203" actId="14100"/>
      <pc:docMkLst>
        <pc:docMk/>
      </pc:docMkLst>
      <pc:sldChg chg="addSp modSp mod">
        <pc:chgData name="Jason Wiese" userId="4bff8d5b-7de6-4655-b397-69b0afc81113" providerId="ADAL" clId="{0C96EF41-6A30-4F21-A819-6D1861B2C5F6}" dt="2023-03-07T05:25:36.177" v="203" actId="14100"/>
        <pc:sldMkLst>
          <pc:docMk/>
          <pc:sldMk cId="1391721425" sldId="2146846000"/>
        </pc:sldMkLst>
        <pc:spChg chg="mod ord">
          <ac:chgData name="Jason Wiese" userId="4bff8d5b-7de6-4655-b397-69b0afc81113" providerId="ADAL" clId="{0C96EF41-6A30-4F21-A819-6D1861B2C5F6}" dt="2023-03-07T05:24:06.095" v="6" actId="1076"/>
          <ac:spMkLst>
            <pc:docMk/>
            <pc:sldMk cId="1391721425" sldId="2146846000"/>
            <ac:spMk id="8" creationId="{58E8E5C9-B208-FD16-CA57-548EBA1D5CEC}"/>
          </ac:spMkLst>
        </pc:spChg>
        <pc:spChg chg="add mod">
          <ac:chgData name="Jason Wiese" userId="4bff8d5b-7de6-4655-b397-69b0afc81113" providerId="ADAL" clId="{0C96EF41-6A30-4F21-A819-6D1861B2C5F6}" dt="2023-03-07T05:25:36.177" v="203" actId="14100"/>
          <ac:spMkLst>
            <pc:docMk/>
            <pc:sldMk cId="1391721425" sldId="2146846000"/>
            <ac:spMk id="11" creationId="{F78ECE2A-2562-0444-7419-5A17FF6C13AA}"/>
          </ac:spMkLst>
        </pc:spChg>
        <pc:picChg chg="add mod">
          <ac:chgData name="Jason Wiese" userId="4bff8d5b-7de6-4655-b397-69b0afc81113" providerId="ADAL" clId="{0C96EF41-6A30-4F21-A819-6D1861B2C5F6}" dt="2023-03-07T05:24:00.337" v="4" actId="1076"/>
          <ac:picMkLst>
            <pc:docMk/>
            <pc:sldMk cId="1391721425" sldId="2146846000"/>
            <ac:picMk id="10" creationId="{0AE70B01-2A56-DD9F-FE42-B07E8F374993}"/>
          </ac:picMkLst>
        </pc:picChg>
      </pc:sldChg>
    </pc:docChg>
  </pc:docChgLst>
  <pc:docChgLst>
    <pc:chgData name="Jason Wiese" userId="4bff8d5b-7de6-4655-b397-69b0afc81113" providerId="ADAL" clId="{C8092D83-E228-4A52-AACE-912D7720D976}"/>
    <pc:docChg chg="custSel delSld modSld">
      <pc:chgData name="Jason Wiese" userId="4bff8d5b-7de6-4655-b397-69b0afc81113" providerId="ADAL" clId="{C8092D83-E228-4A52-AACE-912D7720D976}" dt="2023-05-08T21:38:07.239" v="629" actId="20577"/>
      <pc:docMkLst>
        <pc:docMk/>
      </pc:docMkLst>
      <pc:sldChg chg="delSp modSp mod">
        <pc:chgData name="Jason Wiese" userId="4bff8d5b-7de6-4655-b397-69b0afc81113" providerId="ADAL" clId="{C8092D83-E228-4A52-AACE-912D7720D976}" dt="2023-05-08T21:38:07.239" v="629" actId="20577"/>
        <pc:sldMkLst>
          <pc:docMk/>
          <pc:sldMk cId="3496019864" sldId="2146845999"/>
        </pc:sldMkLst>
        <pc:spChg chg="mod">
          <ac:chgData name="Jason Wiese" userId="4bff8d5b-7de6-4655-b397-69b0afc81113" providerId="ADAL" clId="{C8092D83-E228-4A52-AACE-912D7720D976}" dt="2023-05-08T21:38:07.239" v="629" actId="20577"/>
          <ac:spMkLst>
            <pc:docMk/>
            <pc:sldMk cId="3496019864" sldId="2146845999"/>
            <ac:spMk id="6" creationId="{31AC66B8-0DE7-D7F0-144E-0005D9B7A7A6}"/>
          </ac:spMkLst>
        </pc:spChg>
        <pc:spChg chg="del">
          <ac:chgData name="Jason Wiese" userId="4bff8d5b-7de6-4655-b397-69b0afc81113" providerId="ADAL" clId="{C8092D83-E228-4A52-AACE-912D7720D976}" dt="2023-05-08T21:28:19.241" v="230" actId="478"/>
          <ac:spMkLst>
            <pc:docMk/>
            <pc:sldMk cId="3496019864" sldId="2146845999"/>
            <ac:spMk id="18" creationId="{2936DC5F-AB11-023B-92F5-38BEC8C7361E}"/>
          </ac:spMkLst>
        </pc:spChg>
      </pc:sldChg>
      <pc:sldChg chg="addSp delSp modSp mod">
        <pc:chgData name="Jason Wiese" userId="4bff8d5b-7de6-4655-b397-69b0afc81113" providerId="ADAL" clId="{C8092D83-E228-4A52-AACE-912D7720D976}" dt="2023-05-08T21:17:12.117" v="104" actId="20577"/>
        <pc:sldMkLst>
          <pc:docMk/>
          <pc:sldMk cId="568629665" sldId="2146846002"/>
        </pc:sldMkLst>
        <pc:spChg chg="ord">
          <ac:chgData name="Jason Wiese" userId="4bff8d5b-7de6-4655-b397-69b0afc81113" providerId="ADAL" clId="{C8092D83-E228-4A52-AACE-912D7720D976}" dt="2023-05-08T21:15:29.407" v="47" actId="167"/>
          <ac:spMkLst>
            <pc:docMk/>
            <pc:sldMk cId="568629665" sldId="2146846002"/>
            <ac:spMk id="10" creationId="{312B8BE9-959F-95D4-BE6C-8A5DB7EB78FE}"/>
          </ac:spMkLst>
        </pc:spChg>
        <pc:spChg chg="mod">
          <ac:chgData name="Jason Wiese" userId="4bff8d5b-7de6-4655-b397-69b0afc81113" providerId="ADAL" clId="{C8092D83-E228-4A52-AACE-912D7720D976}" dt="2023-05-08T21:13:01.196" v="31" actId="1076"/>
          <ac:spMkLst>
            <pc:docMk/>
            <pc:sldMk cId="568629665" sldId="2146846002"/>
            <ac:spMk id="22" creationId="{1C1358E9-A32C-81C7-7D54-533E2B16C465}"/>
          </ac:spMkLst>
        </pc:spChg>
        <pc:spChg chg="mod ord">
          <ac:chgData name="Jason Wiese" userId="4bff8d5b-7de6-4655-b397-69b0afc81113" providerId="ADAL" clId="{C8092D83-E228-4A52-AACE-912D7720D976}" dt="2023-05-08T21:13:21.692" v="35" actId="14100"/>
          <ac:spMkLst>
            <pc:docMk/>
            <pc:sldMk cId="568629665" sldId="2146846002"/>
            <ac:spMk id="25" creationId="{6F1A8852-B76F-9D96-BC67-F0E6A7FBE3A0}"/>
          </ac:spMkLst>
        </pc:spChg>
        <pc:spChg chg="mod">
          <ac:chgData name="Jason Wiese" userId="4bff8d5b-7de6-4655-b397-69b0afc81113" providerId="ADAL" clId="{C8092D83-E228-4A52-AACE-912D7720D976}" dt="2023-05-08T21:15:42.816" v="50" actId="20577"/>
          <ac:spMkLst>
            <pc:docMk/>
            <pc:sldMk cId="568629665" sldId="2146846002"/>
            <ac:spMk id="26" creationId="{ABFBED88-DABC-1C59-DCC4-54F98FAE9F52}"/>
          </ac:spMkLst>
        </pc:spChg>
        <pc:spChg chg="mod">
          <ac:chgData name="Jason Wiese" userId="4bff8d5b-7de6-4655-b397-69b0afc81113" providerId="ADAL" clId="{C8092D83-E228-4A52-AACE-912D7720D976}" dt="2023-05-08T21:17:12.117" v="104" actId="20577"/>
          <ac:spMkLst>
            <pc:docMk/>
            <pc:sldMk cId="568629665" sldId="2146846002"/>
            <ac:spMk id="29" creationId="{A6D4A92A-40A1-1405-F0FD-C8FC04FE2120}"/>
          </ac:spMkLst>
        </pc:spChg>
        <pc:spChg chg="ord">
          <ac:chgData name="Jason Wiese" userId="4bff8d5b-7de6-4655-b397-69b0afc81113" providerId="ADAL" clId="{C8092D83-E228-4A52-AACE-912D7720D976}" dt="2023-05-08T21:15:32.295" v="48" actId="167"/>
          <ac:spMkLst>
            <pc:docMk/>
            <pc:sldMk cId="568629665" sldId="2146846002"/>
            <ac:spMk id="44" creationId="{6B41013D-31F8-0F68-AC3F-9C6D77A7BDE3}"/>
          </ac:spMkLst>
        </pc:spChg>
        <pc:spChg chg="mod">
          <ac:chgData name="Jason Wiese" userId="4bff8d5b-7de6-4655-b397-69b0afc81113" providerId="ADAL" clId="{C8092D83-E228-4A52-AACE-912D7720D976}" dt="2023-05-08T20:54:51.509" v="0" actId="14100"/>
          <ac:spMkLst>
            <pc:docMk/>
            <pc:sldMk cId="568629665" sldId="2146846002"/>
            <ac:spMk id="48" creationId="{AF832392-EAAE-DBBE-9DF9-92D895B026AB}"/>
          </ac:spMkLst>
        </pc:spChg>
        <pc:picChg chg="add mod ord modCrop">
          <ac:chgData name="Jason Wiese" userId="4bff8d5b-7de6-4655-b397-69b0afc81113" providerId="ADAL" clId="{C8092D83-E228-4A52-AACE-912D7720D976}" dt="2023-05-08T21:15:24.494" v="45" actId="167"/>
          <ac:picMkLst>
            <pc:docMk/>
            <pc:sldMk cId="568629665" sldId="2146846002"/>
            <ac:picMk id="17" creationId="{6F00CEEA-BA99-1922-5186-FC88AA8374B8}"/>
          </ac:picMkLst>
        </pc:picChg>
        <pc:picChg chg="del">
          <ac:chgData name="Jason Wiese" userId="4bff8d5b-7de6-4655-b397-69b0afc81113" providerId="ADAL" clId="{C8092D83-E228-4A52-AACE-912D7720D976}" dt="2023-05-08T21:15:26.184" v="46" actId="478"/>
          <ac:picMkLst>
            <pc:docMk/>
            <pc:sldMk cId="568629665" sldId="2146846002"/>
            <ac:picMk id="27" creationId="{F7101F2B-C6A9-E8D9-94FC-FD1E9A546A2C}"/>
          </ac:picMkLst>
        </pc:picChg>
        <pc:picChg chg="mod">
          <ac:chgData name="Jason Wiese" userId="4bff8d5b-7de6-4655-b397-69b0afc81113" providerId="ADAL" clId="{C8092D83-E228-4A52-AACE-912D7720D976}" dt="2023-05-08T21:12:28" v="27" actId="1037"/>
          <ac:picMkLst>
            <pc:docMk/>
            <pc:sldMk cId="568629665" sldId="2146846002"/>
            <ac:picMk id="30" creationId="{93A47E59-1FF4-F045-02DC-224C0659F95D}"/>
          </ac:picMkLst>
        </pc:picChg>
        <pc:picChg chg="mod">
          <ac:chgData name="Jason Wiese" userId="4bff8d5b-7de6-4655-b397-69b0afc81113" providerId="ADAL" clId="{C8092D83-E228-4A52-AACE-912D7720D976}" dt="2023-05-08T21:12:45.496" v="29" actId="1037"/>
          <ac:picMkLst>
            <pc:docMk/>
            <pc:sldMk cId="568629665" sldId="2146846002"/>
            <ac:picMk id="37" creationId="{EECF39E3-B06E-43AA-77A0-B53934764EF0}"/>
          </ac:picMkLst>
        </pc:picChg>
      </pc:sldChg>
      <pc:sldChg chg="delSp modSp mod">
        <pc:chgData name="Jason Wiese" userId="4bff8d5b-7de6-4655-b397-69b0afc81113" providerId="ADAL" clId="{C8092D83-E228-4A52-AACE-912D7720D976}" dt="2023-05-08T21:24:08.465" v="225" actId="404"/>
        <pc:sldMkLst>
          <pc:docMk/>
          <pc:sldMk cId="1533087476" sldId="2146846006"/>
        </pc:sldMkLst>
        <pc:spChg chg="mod">
          <ac:chgData name="Jason Wiese" userId="4bff8d5b-7de6-4655-b397-69b0afc81113" providerId="ADAL" clId="{C8092D83-E228-4A52-AACE-912D7720D976}" dt="2023-05-08T21:24:05.215" v="224" actId="404"/>
          <ac:spMkLst>
            <pc:docMk/>
            <pc:sldMk cId="1533087476" sldId="2146846006"/>
            <ac:spMk id="55" creationId="{B7367B71-8464-94E8-FAF0-369AFB02666F}"/>
          </ac:spMkLst>
        </pc:spChg>
        <pc:spChg chg="mod">
          <ac:chgData name="Jason Wiese" userId="4bff8d5b-7de6-4655-b397-69b0afc81113" providerId="ADAL" clId="{C8092D83-E228-4A52-AACE-912D7720D976}" dt="2023-05-08T21:24:08.465" v="225" actId="404"/>
          <ac:spMkLst>
            <pc:docMk/>
            <pc:sldMk cId="1533087476" sldId="2146846006"/>
            <ac:spMk id="73" creationId="{106E76BD-F4C3-4AAD-0D93-094F7181D25A}"/>
          </ac:spMkLst>
        </pc:spChg>
        <pc:picChg chg="del mod">
          <ac:chgData name="Jason Wiese" userId="4bff8d5b-7de6-4655-b397-69b0afc81113" providerId="ADAL" clId="{C8092D83-E228-4A52-AACE-912D7720D976}" dt="2023-05-08T21:24:00.181" v="223" actId="478"/>
          <ac:picMkLst>
            <pc:docMk/>
            <pc:sldMk cId="1533087476" sldId="2146846006"/>
            <ac:picMk id="12" creationId="{5802F7D7-CD83-AB2A-7B45-7E87B599C844}"/>
          </ac:picMkLst>
        </pc:picChg>
      </pc:sldChg>
      <pc:sldChg chg="modSp mod">
        <pc:chgData name="Jason Wiese" userId="4bff8d5b-7de6-4655-b397-69b0afc81113" providerId="ADAL" clId="{C8092D83-E228-4A52-AACE-912D7720D976}" dt="2023-05-08T21:19:28.983" v="135" actId="20577"/>
        <pc:sldMkLst>
          <pc:docMk/>
          <pc:sldMk cId="1643704257" sldId="2146846026"/>
        </pc:sldMkLst>
        <pc:spChg chg="mod">
          <ac:chgData name="Jason Wiese" userId="4bff8d5b-7de6-4655-b397-69b0afc81113" providerId="ADAL" clId="{C8092D83-E228-4A52-AACE-912D7720D976}" dt="2023-05-08T21:19:02.092" v="107" actId="20577"/>
          <ac:spMkLst>
            <pc:docMk/>
            <pc:sldMk cId="1643704257" sldId="2146846026"/>
            <ac:spMk id="21" creationId="{F244C858-FE83-9B9C-89F1-1807236D3548}"/>
          </ac:spMkLst>
        </pc:spChg>
        <pc:spChg chg="mod">
          <ac:chgData name="Jason Wiese" userId="4bff8d5b-7de6-4655-b397-69b0afc81113" providerId="ADAL" clId="{C8092D83-E228-4A52-AACE-912D7720D976}" dt="2023-05-08T21:19:28.983" v="135" actId="20577"/>
          <ac:spMkLst>
            <pc:docMk/>
            <pc:sldMk cId="1643704257" sldId="2146846026"/>
            <ac:spMk id="31" creationId="{121EAF00-17A9-D173-1065-70CFF7C7D2C4}"/>
          </ac:spMkLst>
        </pc:spChg>
      </pc:sldChg>
      <pc:sldChg chg="addSp delSp modSp del mod">
        <pc:chgData name="Jason Wiese" userId="4bff8d5b-7de6-4655-b397-69b0afc81113" providerId="ADAL" clId="{C8092D83-E228-4A52-AACE-912D7720D976}" dt="2023-05-08T21:24:14.768" v="226" actId="47"/>
        <pc:sldMkLst>
          <pc:docMk/>
          <pc:sldMk cId="4129320302" sldId="2146846054"/>
        </pc:sldMkLst>
        <pc:spChg chg="ord">
          <ac:chgData name="Jason Wiese" userId="4bff8d5b-7de6-4655-b397-69b0afc81113" providerId="ADAL" clId="{C8092D83-E228-4A52-AACE-912D7720D976}" dt="2023-05-08T21:23:20.148" v="222" actId="167"/>
          <ac:spMkLst>
            <pc:docMk/>
            <pc:sldMk cId="4129320302" sldId="2146846054"/>
            <ac:spMk id="7" creationId="{8CCD10EF-6919-13E4-E0A0-D8188F423CFC}"/>
          </ac:spMkLst>
        </pc:spChg>
        <pc:spChg chg="add mod">
          <ac:chgData name="Jason Wiese" userId="4bff8d5b-7de6-4655-b397-69b0afc81113" providerId="ADAL" clId="{C8092D83-E228-4A52-AACE-912D7720D976}" dt="2023-05-08T21:22:23.389" v="144" actId="207"/>
          <ac:spMkLst>
            <pc:docMk/>
            <pc:sldMk cId="4129320302" sldId="2146846054"/>
            <ac:spMk id="14" creationId="{4895BC37-41E2-C077-350F-8F561835D8B3}"/>
          </ac:spMkLst>
        </pc:spChg>
        <pc:spChg chg="mod">
          <ac:chgData name="Jason Wiese" userId="4bff8d5b-7de6-4655-b397-69b0afc81113" providerId="ADAL" clId="{C8092D83-E228-4A52-AACE-912D7720D976}" dt="2023-05-08T21:23:01.776" v="219" actId="404"/>
          <ac:spMkLst>
            <pc:docMk/>
            <pc:sldMk cId="4129320302" sldId="2146846054"/>
            <ac:spMk id="55" creationId="{B7367B71-8464-94E8-FAF0-369AFB02666F}"/>
          </ac:spMkLst>
        </pc:spChg>
        <pc:spChg chg="mod">
          <ac:chgData name="Jason Wiese" userId="4bff8d5b-7de6-4655-b397-69b0afc81113" providerId="ADAL" clId="{C8092D83-E228-4A52-AACE-912D7720D976}" dt="2023-05-08T21:23:10.669" v="221" actId="14100"/>
          <ac:spMkLst>
            <pc:docMk/>
            <pc:sldMk cId="4129320302" sldId="2146846054"/>
            <ac:spMk id="73" creationId="{106E76BD-F4C3-4AAD-0D93-094F7181D25A}"/>
          </ac:spMkLst>
        </pc:spChg>
        <pc:picChg chg="mod ord">
          <ac:chgData name="Jason Wiese" userId="4bff8d5b-7de6-4655-b397-69b0afc81113" providerId="ADAL" clId="{C8092D83-E228-4A52-AACE-912D7720D976}" dt="2023-05-08T21:21:49.531" v="141" actId="167"/>
          <ac:picMkLst>
            <pc:docMk/>
            <pc:sldMk cId="4129320302" sldId="2146846054"/>
            <ac:picMk id="12" creationId="{5802F7D7-CD83-AB2A-7B45-7E87B599C844}"/>
          </ac:picMkLst>
        </pc:picChg>
        <pc:picChg chg="del">
          <ac:chgData name="Jason Wiese" userId="4bff8d5b-7de6-4655-b397-69b0afc81113" providerId="ADAL" clId="{C8092D83-E228-4A52-AACE-912D7720D976}" dt="2023-05-08T21:21:51.288" v="142" actId="478"/>
          <ac:picMkLst>
            <pc:docMk/>
            <pc:sldMk cId="4129320302" sldId="2146846054"/>
            <ac:picMk id="68" creationId="{77D4F4C0-8AB2-818B-15D3-C389969219F2}"/>
          </ac:picMkLst>
        </pc:picChg>
      </pc:sldChg>
    </pc:docChg>
  </pc:docChgLst>
  <pc:docChgLst>
    <pc:chgData name="Jason Wiese" userId="4bff8d5b-7de6-4655-b397-69b0afc81113" providerId="ADAL" clId="{185564FB-4B26-467C-A7A9-910EBB6950E8}"/>
    <pc:docChg chg="undo custSel delSld modSld">
      <pc:chgData name="Jason Wiese" userId="4bff8d5b-7de6-4655-b397-69b0afc81113" providerId="ADAL" clId="{185564FB-4B26-467C-A7A9-910EBB6950E8}" dt="2023-03-27T05:45:39.826" v="1854" actId="20577"/>
      <pc:docMkLst>
        <pc:docMk/>
      </pc:docMkLst>
      <pc:sldChg chg="delSp">
        <pc:chgData name="Jason Wiese" userId="4bff8d5b-7de6-4655-b397-69b0afc81113" providerId="ADAL" clId="{185564FB-4B26-467C-A7A9-910EBB6950E8}" dt="2023-03-27T04:22:06.109" v="4"/>
        <pc:sldMkLst>
          <pc:docMk/>
          <pc:sldMk cId="2048231972" sldId="2146846001"/>
        </pc:sldMkLst>
        <pc:picChg chg="del">
          <ac:chgData name="Jason Wiese" userId="4bff8d5b-7de6-4655-b397-69b0afc81113" providerId="ADAL" clId="{185564FB-4B26-467C-A7A9-910EBB6950E8}" dt="2023-03-27T04:22:06.109" v="4"/>
          <ac:picMkLst>
            <pc:docMk/>
            <pc:sldMk cId="2048231972" sldId="2146846001"/>
            <ac:picMk id="3" creationId="{009162B2-4EC3-08DB-C817-712D370F4A7E}"/>
          </ac:picMkLst>
        </pc:picChg>
      </pc:sldChg>
      <pc:sldChg chg="addSp delSp modSp mod addCm delCm">
        <pc:chgData name="Jason Wiese" userId="4bff8d5b-7de6-4655-b397-69b0afc81113" providerId="ADAL" clId="{185564FB-4B26-467C-A7A9-910EBB6950E8}" dt="2023-03-27T04:40:38.913" v="626" actId="1035"/>
        <pc:sldMkLst>
          <pc:docMk/>
          <pc:sldMk cId="568629665" sldId="2146846002"/>
        </pc:sldMkLst>
        <pc:spChg chg="add del mod">
          <ac:chgData name="Jason Wiese" userId="4bff8d5b-7de6-4655-b397-69b0afc81113" providerId="ADAL" clId="{185564FB-4B26-467C-A7A9-910EBB6950E8}" dt="2023-03-27T04:22:17.256" v="7" actId="478"/>
          <ac:spMkLst>
            <pc:docMk/>
            <pc:sldMk cId="568629665" sldId="2146846002"/>
            <ac:spMk id="3" creationId="{4372BFCA-29C0-7DB5-7EF2-AC216629A96D}"/>
          </ac:spMkLst>
        </pc:spChg>
        <pc:spChg chg="mod">
          <ac:chgData name="Jason Wiese" userId="4bff8d5b-7de6-4655-b397-69b0afc81113" providerId="ADAL" clId="{185564FB-4B26-467C-A7A9-910EBB6950E8}" dt="2023-03-27T04:38:29.933" v="503" actId="20577"/>
          <ac:spMkLst>
            <pc:docMk/>
            <pc:sldMk cId="568629665" sldId="2146846002"/>
            <ac:spMk id="6" creationId="{D73A4653-BD32-2B9D-36E3-616B46AFC099}"/>
          </ac:spMkLst>
        </pc:spChg>
        <pc:spChg chg="mod">
          <ac:chgData name="Jason Wiese" userId="4bff8d5b-7de6-4655-b397-69b0afc81113" providerId="ADAL" clId="{185564FB-4B26-467C-A7A9-910EBB6950E8}" dt="2023-03-27T04:24:58.994" v="64" actId="14100"/>
          <ac:spMkLst>
            <pc:docMk/>
            <pc:sldMk cId="568629665" sldId="2146846002"/>
            <ac:spMk id="7" creationId="{C3628DB8-F9C6-2561-7E7B-C55B66B752BF}"/>
          </ac:spMkLst>
        </pc:spChg>
        <pc:spChg chg="del">
          <ac:chgData name="Jason Wiese" userId="4bff8d5b-7de6-4655-b397-69b0afc81113" providerId="ADAL" clId="{185564FB-4B26-467C-A7A9-910EBB6950E8}" dt="2023-03-27T04:34:59.872" v="427" actId="478"/>
          <ac:spMkLst>
            <pc:docMk/>
            <pc:sldMk cId="568629665" sldId="2146846002"/>
            <ac:spMk id="8" creationId="{ABAF1CF9-2326-3EEA-4767-85384C08B622}"/>
          </ac:spMkLst>
        </pc:spChg>
        <pc:spChg chg="mod">
          <ac:chgData name="Jason Wiese" userId="4bff8d5b-7de6-4655-b397-69b0afc81113" providerId="ADAL" clId="{185564FB-4B26-467C-A7A9-910EBB6950E8}" dt="2023-03-27T04:31:09.747" v="379" actId="1076"/>
          <ac:spMkLst>
            <pc:docMk/>
            <pc:sldMk cId="568629665" sldId="2146846002"/>
            <ac:spMk id="10" creationId="{312B8BE9-959F-95D4-BE6C-8A5DB7EB78FE}"/>
          </ac:spMkLst>
        </pc:spChg>
        <pc:spChg chg="mod">
          <ac:chgData name="Jason Wiese" userId="4bff8d5b-7de6-4655-b397-69b0afc81113" providerId="ADAL" clId="{185564FB-4B26-467C-A7A9-910EBB6950E8}" dt="2023-03-27T04:31:19.441" v="380" actId="1076"/>
          <ac:spMkLst>
            <pc:docMk/>
            <pc:sldMk cId="568629665" sldId="2146846002"/>
            <ac:spMk id="14" creationId="{52C5F10C-3D15-0961-A829-BA97BFE51D9F}"/>
          </ac:spMkLst>
        </pc:spChg>
        <pc:spChg chg="del">
          <ac:chgData name="Jason Wiese" userId="4bff8d5b-7de6-4655-b397-69b0afc81113" providerId="ADAL" clId="{185564FB-4B26-467C-A7A9-910EBB6950E8}" dt="2023-03-27T04:30:40.466" v="372" actId="478"/>
          <ac:spMkLst>
            <pc:docMk/>
            <pc:sldMk cId="568629665" sldId="2146846002"/>
            <ac:spMk id="15" creationId="{BA914951-ADF3-3CC0-58E1-EAE65602A98A}"/>
          </ac:spMkLst>
        </pc:spChg>
        <pc:spChg chg="del">
          <ac:chgData name="Jason Wiese" userId="4bff8d5b-7de6-4655-b397-69b0afc81113" providerId="ADAL" clId="{185564FB-4B26-467C-A7A9-910EBB6950E8}" dt="2023-03-27T04:30:40.466" v="372" actId="478"/>
          <ac:spMkLst>
            <pc:docMk/>
            <pc:sldMk cId="568629665" sldId="2146846002"/>
            <ac:spMk id="16" creationId="{E09EBCC5-6E92-4ACE-F15A-F9A05C224603}"/>
          </ac:spMkLst>
        </pc:spChg>
        <pc:spChg chg="del">
          <ac:chgData name="Jason Wiese" userId="4bff8d5b-7de6-4655-b397-69b0afc81113" providerId="ADAL" clId="{185564FB-4B26-467C-A7A9-910EBB6950E8}" dt="2023-03-27T04:30:40.466" v="372" actId="478"/>
          <ac:spMkLst>
            <pc:docMk/>
            <pc:sldMk cId="568629665" sldId="2146846002"/>
            <ac:spMk id="17" creationId="{4085BE59-75A0-C1DE-C301-E54E65CFDCAE}"/>
          </ac:spMkLst>
        </pc:spChg>
        <pc:spChg chg="del">
          <ac:chgData name="Jason Wiese" userId="4bff8d5b-7de6-4655-b397-69b0afc81113" providerId="ADAL" clId="{185564FB-4B26-467C-A7A9-910EBB6950E8}" dt="2023-03-27T04:30:40.466" v="372" actId="478"/>
          <ac:spMkLst>
            <pc:docMk/>
            <pc:sldMk cId="568629665" sldId="2146846002"/>
            <ac:spMk id="18" creationId="{F1ACDA0A-C88E-9AD0-42EB-C784C5ACE6DA}"/>
          </ac:spMkLst>
        </pc:spChg>
        <pc:spChg chg="add mod">
          <ac:chgData name="Jason Wiese" userId="4bff8d5b-7de6-4655-b397-69b0afc81113" providerId="ADAL" clId="{185564FB-4B26-467C-A7A9-910EBB6950E8}" dt="2023-03-27T04:38:22.684" v="497" actId="20577"/>
          <ac:spMkLst>
            <pc:docMk/>
            <pc:sldMk cId="568629665" sldId="2146846002"/>
            <ac:spMk id="19" creationId="{CFB364A7-5B11-E124-EA4A-AF4CF7F3BA42}"/>
          </ac:spMkLst>
        </pc:spChg>
        <pc:spChg chg="add mod">
          <ac:chgData name="Jason Wiese" userId="4bff8d5b-7de6-4655-b397-69b0afc81113" providerId="ADAL" clId="{185564FB-4B26-467C-A7A9-910EBB6950E8}" dt="2023-03-27T04:39:22.096" v="512" actId="20577"/>
          <ac:spMkLst>
            <pc:docMk/>
            <pc:sldMk cId="568629665" sldId="2146846002"/>
            <ac:spMk id="22" creationId="{1C1358E9-A32C-81C7-7D54-533E2B16C465}"/>
          </ac:spMkLst>
        </pc:spChg>
        <pc:spChg chg="mod">
          <ac:chgData name="Jason Wiese" userId="4bff8d5b-7de6-4655-b397-69b0afc81113" providerId="ADAL" clId="{185564FB-4B26-467C-A7A9-910EBB6950E8}" dt="2023-03-27T04:26:31.370" v="75" actId="20577"/>
          <ac:spMkLst>
            <pc:docMk/>
            <pc:sldMk cId="568629665" sldId="2146846002"/>
            <ac:spMk id="24" creationId="{DD0F6E15-5CD3-4287-E82B-FEB3058AE1FD}"/>
          </ac:spMkLst>
        </pc:spChg>
        <pc:spChg chg="add mod">
          <ac:chgData name="Jason Wiese" userId="4bff8d5b-7de6-4655-b397-69b0afc81113" providerId="ADAL" clId="{185564FB-4B26-467C-A7A9-910EBB6950E8}" dt="2023-03-27T04:31:19.441" v="380" actId="1076"/>
          <ac:spMkLst>
            <pc:docMk/>
            <pc:sldMk cId="568629665" sldId="2146846002"/>
            <ac:spMk id="25" creationId="{6F1A8852-B76F-9D96-BC67-F0E6A7FBE3A0}"/>
          </ac:spMkLst>
        </pc:spChg>
        <pc:spChg chg="add mod">
          <ac:chgData name="Jason Wiese" userId="4bff8d5b-7de6-4655-b397-69b0afc81113" providerId="ADAL" clId="{185564FB-4B26-467C-A7A9-910EBB6950E8}" dt="2023-03-27T04:31:19.441" v="380" actId="1076"/>
          <ac:spMkLst>
            <pc:docMk/>
            <pc:sldMk cId="568629665" sldId="2146846002"/>
            <ac:spMk id="26" creationId="{ABFBED88-DABC-1C59-DCC4-54F98FAE9F52}"/>
          </ac:spMkLst>
        </pc:spChg>
        <pc:spChg chg="mod">
          <ac:chgData name="Jason Wiese" userId="4bff8d5b-7de6-4655-b397-69b0afc81113" providerId="ADAL" clId="{185564FB-4B26-467C-A7A9-910EBB6950E8}" dt="2023-03-27T04:22:28.204" v="10" actId="14100"/>
          <ac:spMkLst>
            <pc:docMk/>
            <pc:sldMk cId="568629665" sldId="2146846002"/>
            <ac:spMk id="28" creationId="{6106A2E7-C7B3-5394-1B67-75D3F536C56D}"/>
          </ac:spMkLst>
        </pc:spChg>
        <pc:spChg chg="mod">
          <ac:chgData name="Jason Wiese" userId="4bff8d5b-7de6-4655-b397-69b0afc81113" providerId="ADAL" clId="{185564FB-4B26-467C-A7A9-910EBB6950E8}" dt="2023-03-27T04:40:38.913" v="626" actId="1035"/>
          <ac:spMkLst>
            <pc:docMk/>
            <pc:sldMk cId="568629665" sldId="2146846002"/>
            <ac:spMk id="29" creationId="{A6D4A92A-40A1-1405-F0FD-C8FC04FE2120}"/>
          </ac:spMkLst>
        </pc:spChg>
        <pc:spChg chg="mod">
          <ac:chgData name="Jason Wiese" userId="4bff8d5b-7de6-4655-b397-69b0afc81113" providerId="ADAL" clId="{185564FB-4B26-467C-A7A9-910EBB6950E8}" dt="2023-03-27T04:36:20.081" v="436" actId="20577"/>
          <ac:spMkLst>
            <pc:docMk/>
            <pc:sldMk cId="568629665" sldId="2146846002"/>
            <ac:spMk id="32" creationId="{79D6F0A7-3705-79F1-29B6-2658E0C0DD2B}"/>
          </ac:spMkLst>
        </pc:spChg>
        <pc:spChg chg="mod">
          <ac:chgData name="Jason Wiese" userId="4bff8d5b-7de6-4655-b397-69b0afc81113" providerId="ADAL" clId="{185564FB-4B26-467C-A7A9-910EBB6950E8}" dt="2023-03-27T04:38:20.014" v="495" actId="20577"/>
          <ac:spMkLst>
            <pc:docMk/>
            <pc:sldMk cId="568629665" sldId="2146846002"/>
            <ac:spMk id="38" creationId="{7FE8C847-68E4-E1A1-8F77-52F601AEE09B}"/>
          </ac:spMkLst>
        </pc:spChg>
        <pc:spChg chg="mod">
          <ac:chgData name="Jason Wiese" userId="4bff8d5b-7de6-4655-b397-69b0afc81113" providerId="ADAL" clId="{185564FB-4B26-467C-A7A9-910EBB6950E8}" dt="2023-03-27T04:27:37.723" v="127" actId="1037"/>
          <ac:spMkLst>
            <pc:docMk/>
            <pc:sldMk cId="568629665" sldId="2146846002"/>
            <ac:spMk id="43" creationId="{5A9989C4-E1DE-38C6-25F4-90612578A12F}"/>
          </ac:spMkLst>
        </pc:spChg>
        <pc:picChg chg="add del mod">
          <ac:chgData name="Jason Wiese" userId="4bff8d5b-7de6-4655-b397-69b0afc81113" providerId="ADAL" clId="{185564FB-4B26-467C-A7A9-910EBB6950E8}" dt="2023-03-27T04:23:06.803" v="14" actId="478"/>
          <ac:picMkLst>
            <pc:docMk/>
            <pc:sldMk cId="568629665" sldId="2146846002"/>
            <ac:picMk id="4" creationId="{C2A9A893-21DA-0D05-5E22-8E86E079E908}"/>
          </ac:picMkLst>
        </pc:picChg>
        <pc:picChg chg="mod">
          <ac:chgData name="Jason Wiese" userId="4bff8d5b-7de6-4655-b397-69b0afc81113" providerId="ADAL" clId="{185564FB-4B26-467C-A7A9-910EBB6950E8}" dt="2023-03-27T04:27:37.723" v="127" actId="1037"/>
          <ac:picMkLst>
            <pc:docMk/>
            <pc:sldMk cId="568629665" sldId="2146846002"/>
            <ac:picMk id="11" creationId="{4ED15D97-7130-20EB-0E33-9613DB284E5F}"/>
          </ac:picMkLst>
        </pc:picChg>
        <pc:picChg chg="add mod modCrop">
          <ac:chgData name="Jason Wiese" userId="4bff8d5b-7de6-4655-b397-69b0afc81113" providerId="ADAL" clId="{185564FB-4B26-467C-A7A9-910EBB6950E8}" dt="2023-03-27T04:28:27.189" v="159" actId="14100"/>
          <ac:picMkLst>
            <pc:docMk/>
            <pc:sldMk cId="568629665" sldId="2146846002"/>
            <ac:picMk id="13" creationId="{F715B309-E41C-8F5F-A9E7-D485C684D65E}"/>
          </ac:picMkLst>
        </pc:picChg>
        <pc:picChg chg="add mod">
          <ac:chgData name="Jason Wiese" userId="4bff8d5b-7de6-4655-b397-69b0afc81113" providerId="ADAL" clId="{185564FB-4B26-467C-A7A9-910EBB6950E8}" dt="2023-03-27T04:31:19.441" v="380" actId="1076"/>
          <ac:picMkLst>
            <pc:docMk/>
            <pc:sldMk cId="568629665" sldId="2146846002"/>
            <ac:picMk id="27" creationId="{F7101F2B-C6A9-E8D9-94FC-FD1E9A546A2C}"/>
          </ac:picMkLst>
        </pc:picChg>
        <pc:picChg chg="add mod">
          <ac:chgData name="Jason Wiese" userId="4bff8d5b-7de6-4655-b397-69b0afc81113" providerId="ADAL" clId="{185564FB-4B26-467C-A7A9-910EBB6950E8}" dt="2023-03-27T04:31:19.441" v="380" actId="1076"/>
          <ac:picMkLst>
            <pc:docMk/>
            <pc:sldMk cId="568629665" sldId="2146846002"/>
            <ac:picMk id="30" creationId="{93A47E59-1FF4-F045-02DC-224C0659F95D}"/>
          </ac:picMkLst>
        </pc:picChg>
        <pc:picChg chg="mod ord">
          <ac:chgData name="Jason Wiese" userId="4bff8d5b-7de6-4655-b397-69b0afc81113" providerId="ADAL" clId="{185564FB-4B26-467C-A7A9-910EBB6950E8}" dt="2023-03-27T04:31:19.441" v="380" actId="1076"/>
          <ac:picMkLst>
            <pc:docMk/>
            <pc:sldMk cId="568629665" sldId="2146846002"/>
            <ac:picMk id="31" creationId="{7B4DA71B-1FD9-3B86-E534-5D68AF567B41}"/>
          </ac:picMkLst>
        </pc:picChg>
        <pc:picChg chg="add del mod">
          <ac:chgData name="Jason Wiese" userId="4bff8d5b-7de6-4655-b397-69b0afc81113" providerId="ADAL" clId="{185564FB-4B26-467C-A7A9-910EBB6950E8}" dt="2023-03-27T04:38:59.266" v="506" actId="478"/>
          <ac:picMkLst>
            <pc:docMk/>
            <pc:sldMk cId="568629665" sldId="2146846002"/>
            <ac:picMk id="33" creationId="{B10F8184-0BDE-266C-067D-CAA0F9871B94}"/>
          </ac:picMkLst>
        </pc:picChg>
        <pc:picChg chg="add mod">
          <ac:chgData name="Jason Wiese" userId="4bff8d5b-7de6-4655-b397-69b0afc81113" providerId="ADAL" clId="{185564FB-4B26-467C-A7A9-910EBB6950E8}" dt="2023-03-27T04:39:16.592" v="509" actId="14100"/>
          <ac:picMkLst>
            <pc:docMk/>
            <pc:sldMk cId="568629665" sldId="2146846002"/>
            <ac:picMk id="34" creationId="{0130758A-5A31-EF7F-0819-2538F6B8C0E9}"/>
          </ac:picMkLst>
        </pc:picChg>
        <pc:picChg chg="add mod">
          <ac:chgData name="Jason Wiese" userId="4bff8d5b-7de6-4655-b397-69b0afc81113" providerId="ADAL" clId="{185564FB-4B26-467C-A7A9-910EBB6950E8}" dt="2023-03-27T04:39:12.267" v="508" actId="14100"/>
          <ac:picMkLst>
            <pc:docMk/>
            <pc:sldMk cId="568629665" sldId="2146846002"/>
            <ac:picMk id="35" creationId="{F17C1707-721A-ACAB-7132-795852A4E823}"/>
          </ac:picMkLst>
        </pc:picChg>
        <pc:picChg chg="del mod ord">
          <ac:chgData name="Jason Wiese" userId="4bff8d5b-7de6-4655-b397-69b0afc81113" providerId="ADAL" clId="{185564FB-4B26-467C-A7A9-910EBB6950E8}" dt="2023-03-27T04:36:06.580" v="430" actId="478"/>
          <ac:picMkLst>
            <pc:docMk/>
            <pc:sldMk cId="568629665" sldId="2146846002"/>
            <ac:picMk id="36" creationId="{8D8A9D51-243B-321B-D0D6-83232563268E}"/>
          </ac:picMkLst>
        </pc:picChg>
        <pc:picChg chg="add mod">
          <ac:chgData name="Jason Wiese" userId="4bff8d5b-7de6-4655-b397-69b0afc81113" providerId="ADAL" clId="{185564FB-4B26-467C-A7A9-910EBB6950E8}" dt="2023-03-27T04:40:09.924" v="557" actId="14100"/>
          <ac:picMkLst>
            <pc:docMk/>
            <pc:sldMk cId="568629665" sldId="2146846002"/>
            <ac:picMk id="37" creationId="{EECF39E3-B06E-43AA-77A0-B53934764EF0}"/>
          </ac:picMkLst>
        </pc:picChg>
        <pc:picChg chg="del mod ord">
          <ac:chgData name="Jason Wiese" userId="4bff8d5b-7de6-4655-b397-69b0afc81113" providerId="ADAL" clId="{185564FB-4B26-467C-A7A9-910EBB6950E8}" dt="2023-03-27T04:37:58.181" v="489" actId="478"/>
          <ac:picMkLst>
            <pc:docMk/>
            <pc:sldMk cId="568629665" sldId="2146846002"/>
            <ac:picMk id="40" creationId="{92881388-436D-C71C-50AE-4E364C186C25}"/>
          </ac:picMkLst>
        </pc:picChg>
        <pc:picChg chg="mod">
          <ac:chgData name="Jason Wiese" userId="4bff8d5b-7de6-4655-b397-69b0afc81113" providerId="ADAL" clId="{185564FB-4B26-467C-A7A9-910EBB6950E8}" dt="2023-03-27T04:27:37.723" v="127" actId="1037"/>
          <ac:picMkLst>
            <pc:docMk/>
            <pc:sldMk cId="568629665" sldId="2146846002"/>
            <ac:picMk id="42" creationId="{BF301DB1-F063-1112-EF18-90C9DD19AF4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185564FB-4B26-467C-A7A9-910EBB6950E8}" dt="2023-03-27T04:07:47.194" v="0"/>
              <pc2:cmMkLst xmlns:pc2="http://schemas.microsoft.com/office/powerpoint/2019/9/main/command">
                <pc:docMk/>
                <pc:sldMk cId="568629665" sldId="2146846002"/>
                <pc2:cmMk id="{5FD96149-8582-4935-B5FD-C953E74BD356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185564FB-4B26-467C-A7A9-910EBB6950E8}" dt="2023-03-27T04:21:11.623" v="1"/>
              <pc2:cmMkLst xmlns:pc2="http://schemas.microsoft.com/office/powerpoint/2019/9/main/command">
                <pc:docMk/>
                <pc:sldMk cId="568629665" sldId="2146846002"/>
                <pc2:cmMk id="{293B0BF0-94C3-47A6-8BA9-D77AFD171DC4}"/>
              </pc2:cmMkLst>
            </pc226:cmChg>
          </p:ext>
        </pc:extLst>
      </pc:sldChg>
      <pc:sldChg chg="addSp delSp modSp mod">
        <pc:chgData name="Jason Wiese" userId="4bff8d5b-7de6-4655-b397-69b0afc81113" providerId="ADAL" clId="{185564FB-4B26-467C-A7A9-910EBB6950E8}" dt="2023-03-27T05:07:01.060" v="909" actId="20577"/>
        <pc:sldMkLst>
          <pc:docMk/>
          <pc:sldMk cId="3096336656" sldId="2146846003"/>
        </pc:sldMkLst>
        <pc:spChg chg="del">
          <ac:chgData name="Jason Wiese" userId="4bff8d5b-7de6-4655-b397-69b0afc81113" providerId="ADAL" clId="{185564FB-4B26-467C-A7A9-910EBB6950E8}" dt="2023-03-27T04:51:29.828" v="628" actId="478"/>
          <ac:spMkLst>
            <pc:docMk/>
            <pc:sldMk cId="3096336656" sldId="2146846003"/>
            <ac:spMk id="3" creationId="{66EA97B3-8EB8-6642-CD3B-6049D95A6327}"/>
          </ac:spMkLst>
        </pc:spChg>
        <pc:spChg chg="del">
          <ac:chgData name="Jason Wiese" userId="4bff8d5b-7de6-4655-b397-69b0afc81113" providerId="ADAL" clId="{185564FB-4B26-467C-A7A9-910EBB6950E8}" dt="2023-03-27T05:06:45.555" v="898" actId="478"/>
          <ac:spMkLst>
            <pc:docMk/>
            <pc:sldMk cId="3096336656" sldId="2146846003"/>
            <ac:spMk id="6" creationId="{31AC66B8-0DE7-D7F0-144E-0005D9B7A7A6}"/>
          </ac:spMkLst>
        </pc:spChg>
        <pc:spChg chg="mod ord">
          <ac:chgData name="Jason Wiese" userId="4bff8d5b-7de6-4655-b397-69b0afc81113" providerId="ADAL" clId="{185564FB-4B26-467C-A7A9-910EBB6950E8}" dt="2023-03-27T05:06:52.211" v="900" actId="1076"/>
          <ac:spMkLst>
            <pc:docMk/>
            <pc:sldMk cId="3096336656" sldId="2146846003"/>
            <ac:spMk id="7" creationId="{BF552AD7-7F6F-4810-03DE-C115B33C9778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8" creationId="{1E2663C5-A9A8-988C-029B-432E93055B2D}"/>
          </ac:spMkLst>
        </pc:spChg>
        <pc:spChg chg="del">
          <ac:chgData name="Jason Wiese" userId="4bff8d5b-7de6-4655-b397-69b0afc81113" providerId="ADAL" clId="{185564FB-4B26-467C-A7A9-910EBB6950E8}" dt="2023-03-27T04:51:22.138" v="627" actId="478"/>
          <ac:spMkLst>
            <pc:docMk/>
            <pc:sldMk cId="3096336656" sldId="2146846003"/>
            <ac:spMk id="11" creationId="{E12E06C5-CE95-867E-3789-B2DE1F4DF65A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14" creationId="{AB675189-A69B-EF1A-00DC-86163BF4BB32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15" creationId="{E9FC7540-CE5E-0D6B-633D-0E1B0DD44889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16" creationId="{B272DF2E-C692-44D5-538F-62A677D2486F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24" creationId="{14672841-C1E7-D9D8-5F60-29968A78A32E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25" creationId="{8F64E1B8-320C-33AD-39FE-81562B90523B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26" creationId="{99E561E9-A1E7-A767-0F77-BCC0BC347372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27" creationId="{D2F0F3FD-B5FA-55C1-FF9F-E88418BBBD22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28" creationId="{2BFFA226-62F8-7D52-7B67-D97279F63827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29" creationId="{6D678936-664D-1D66-348E-8BB2EC7F2786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30" creationId="{9C10995B-081C-54FE-E660-E6EDC84DD6A8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31" creationId="{D9918AB4-1313-3398-D476-75766CAA9518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32" creationId="{4B43CAFA-850D-451F-486A-4673CD86767C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33" creationId="{3179F1F0-DA1E-F862-0DFF-1792FD0E6CC1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34" creationId="{A39C313B-2366-75A8-AA06-7167EE1AFE44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35" creationId="{67B9322A-F52F-3F20-462D-90796DA77BED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36" creationId="{EE23A588-C9D7-2BD7-A988-3B703A78109A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37" creationId="{9E27AC64-CD55-F5D9-6E2F-3BACB24B530D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38" creationId="{7FD6DB02-54B6-44F6-8F02-15F8261C86A3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39" creationId="{09735665-2A26-9A55-6535-99A396FC9147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40" creationId="{A086602F-DC90-1191-D644-61E928A7900B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41" creationId="{34BCA358-13D0-76DE-274E-C047C89AC6FD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42" creationId="{8AD01F18-7407-93E0-29B7-669DEC26800E}"/>
          </ac:spMkLst>
        </pc:spChg>
        <pc:spChg chg="add del mod">
          <ac:chgData name="Jason Wiese" userId="4bff8d5b-7de6-4655-b397-69b0afc81113" providerId="ADAL" clId="{185564FB-4B26-467C-A7A9-910EBB6950E8}" dt="2023-03-27T04:52:18.832" v="630"/>
          <ac:spMkLst>
            <pc:docMk/>
            <pc:sldMk cId="3096336656" sldId="2146846003"/>
            <ac:spMk id="43" creationId="{8F343E6B-9C04-ADA7-7272-76C221958CC7}"/>
          </ac:spMkLst>
        </pc:spChg>
        <pc:spChg chg="add mod">
          <ac:chgData name="Jason Wiese" userId="4bff8d5b-7de6-4655-b397-69b0afc81113" providerId="ADAL" clId="{185564FB-4B26-467C-A7A9-910EBB6950E8}" dt="2023-03-27T04:53:51.192" v="636" actId="14100"/>
          <ac:spMkLst>
            <pc:docMk/>
            <pc:sldMk cId="3096336656" sldId="2146846003"/>
            <ac:spMk id="45" creationId="{E7C041E5-C311-73D1-A1BC-0CCE78DE19FE}"/>
          </ac:spMkLst>
        </pc:spChg>
        <pc:spChg chg="add mod ord">
          <ac:chgData name="Jason Wiese" userId="4bff8d5b-7de6-4655-b397-69b0afc81113" providerId="ADAL" clId="{185564FB-4B26-467C-A7A9-910EBB6950E8}" dt="2023-03-27T04:59:29.123" v="754" actId="14100"/>
          <ac:spMkLst>
            <pc:docMk/>
            <pc:sldMk cId="3096336656" sldId="2146846003"/>
            <ac:spMk id="46" creationId="{922C46BE-37C0-04CA-F9F6-48046863A654}"/>
          </ac:spMkLst>
        </pc:spChg>
        <pc:spChg chg="add mod">
          <ac:chgData name="Jason Wiese" userId="4bff8d5b-7de6-4655-b397-69b0afc81113" providerId="ADAL" clId="{185564FB-4B26-467C-A7A9-910EBB6950E8}" dt="2023-03-27T04:53:57.547" v="640" actId="1035"/>
          <ac:spMkLst>
            <pc:docMk/>
            <pc:sldMk cId="3096336656" sldId="2146846003"/>
            <ac:spMk id="47" creationId="{F21CFD3C-4648-FF8D-993A-C9D2F1744C9F}"/>
          </ac:spMkLst>
        </pc:spChg>
        <pc:spChg chg="add mod">
          <ac:chgData name="Jason Wiese" userId="4bff8d5b-7de6-4655-b397-69b0afc81113" providerId="ADAL" clId="{185564FB-4B26-467C-A7A9-910EBB6950E8}" dt="2023-03-27T04:53:57.547" v="640" actId="1035"/>
          <ac:spMkLst>
            <pc:docMk/>
            <pc:sldMk cId="3096336656" sldId="2146846003"/>
            <ac:spMk id="48" creationId="{39C48F71-3094-E4C5-46A6-BAEC9CF119B2}"/>
          </ac:spMkLst>
        </pc:spChg>
        <pc:spChg chg="add mod">
          <ac:chgData name="Jason Wiese" userId="4bff8d5b-7de6-4655-b397-69b0afc81113" providerId="ADAL" clId="{185564FB-4B26-467C-A7A9-910EBB6950E8}" dt="2023-03-27T04:53:45.266" v="635" actId="1076"/>
          <ac:spMkLst>
            <pc:docMk/>
            <pc:sldMk cId="3096336656" sldId="2146846003"/>
            <ac:spMk id="56" creationId="{F6C1D001-C2E2-4BA1-8FB8-AF099E046271}"/>
          </ac:spMkLst>
        </pc:spChg>
        <pc:spChg chg="add mod">
          <ac:chgData name="Jason Wiese" userId="4bff8d5b-7de6-4655-b397-69b0afc81113" providerId="ADAL" clId="{185564FB-4B26-467C-A7A9-910EBB6950E8}" dt="2023-03-27T04:53:45.266" v="635" actId="1076"/>
          <ac:spMkLst>
            <pc:docMk/>
            <pc:sldMk cId="3096336656" sldId="2146846003"/>
            <ac:spMk id="57" creationId="{ADAEAEBB-E67F-93AE-0C8B-FFEBD8ABCF4B}"/>
          </ac:spMkLst>
        </pc:spChg>
        <pc:spChg chg="add mod">
          <ac:chgData name="Jason Wiese" userId="4bff8d5b-7de6-4655-b397-69b0afc81113" providerId="ADAL" clId="{185564FB-4B26-467C-A7A9-910EBB6950E8}" dt="2023-03-27T05:03:29.434" v="861" actId="20577"/>
          <ac:spMkLst>
            <pc:docMk/>
            <pc:sldMk cId="3096336656" sldId="2146846003"/>
            <ac:spMk id="58" creationId="{F982CFC4-E5C3-8B07-FCA8-ADA91DBB5823}"/>
          </ac:spMkLst>
        </pc:spChg>
        <pc:spChg chg="add mod">
          <ac:chgData name="Jason Wiese" userId="4bff8d5b-7de6-4655-b397-69b0afc81113" providerId="ADAL" clId="{185564FB-4B26-467C-A7A9-910EBB6950E8}" dt="2023-03-27T05:05:09.872" v="881" actId="20577"/>
          <ac:spMkLst>
            <pc:docMk/>
            <pc:sldMk cId="3096336656" sldId="2146846003"/>
            <ac:spMk id="59" creationId="{E7AD3DA6-13FB-C915-2E11-15A10498D397}"/>
          </ac:spMkLst>
        </pc:spChg>
        <pc:spChg chg="add mod">
          <ac:chgData name="Jason Wiese" userId="4bff8d5b-7de6-4655-b397-69b0afc81113" providerId="ADAL" clId="{185564FB-4B26-467C-A7A9-910EBB6950E8}" dt="2023-03-27T05:02:02.369" v="821" actId="20577"/>
          <ac:spMkLst>
            <pc:docMk/>
            <pc:sldMk cId="3096336656" sldId="2146846003"/>
            <ac:spMk id="60" creationId="{BE43BE93-E05E-6CEE-0E2B-F9AC09F986B9}"/>
          </ac:spMkLst>
        </pc:spChg>
        <pc:spChg chg="add mod">
          <ac:chgData name="Jason Wiese" userId="4bff8d5b-7de6-4655-b397-69b0afc81113" providerId="ADAL" clId="{185564FB-4B26-467C-A7A9-910EBB6950E8}" dt="2023-03-27T05:05:29.101" v="882" actId="20577"/>
          <ac:spMkLst>
            <pc:docMk/>
            <pc:sldMk cId="3096336656" sldId="2146846003"/>
            <ac:spMk id="61" creationId="{F808B017-658D-C580-F59C-D87E1CF33070}"/>
          </ac:spMkLst>
        </pc:spChg>
        <pc:spChg chg="add mod">
          <ac:chgData name="Jason Wiese" userId="4bff8d5b-7de6-4655-b397-69b0afc81113" providerId="ADAL" clId="{185564FB-4B26-467C-A7A9-910EBB6950E8}" dt="2023-03-27T05:06:09.785" v="894" actId="20577"/>
          <ac:spMkLst>
            <pc:docMk/>
            <pc:sldMk cId="3096336656" sldId="2146846003"/>
            <ac:spMk id="62" creationId="{78E8AFD4-AD8D-FB3D-6488-7822E3129056}"/>
          </ac:spMkLst>
        </pc:spChg>
        <pc:spChg chg="add mod">
          <ac:chgData name="Jason Wiese" userId="4bff8d5b-7de6-4655-b397-69b0afc81113" providerId="ADAL" clId="{185564FB-4B26-467C-A7A9-910EBB6950E8}" dt="2023-03-27T05:01:37.779" v="781" actId="554"/>
          <ac:spMkLst>
            <pc:docMk/>
            <pc:sldMk cId="3096336656" sldId="2146846003"/>
            <ac:spMk id="63" creationId="{F43ADA65-34DC-CD86-85B9-DA48FB32E5D1}"/>
          </ac:spMkLst>
        </pc:spChg>
        <pc:spChg chg="add mod">
          <ac:chgData name="Jason Wiese" userId="4bff8d5b-7de6-4655-b397-69b0afc81113" providerId="ADAL" clId="{185564FB-4B26-467C-A7A9-910EBB6950E8}" dt="2023-03-27T05:06:38.197" v="896" actId="20577"/>
          <ac:spMkLst>
            <pc:docMk/>
            <pc:sldMk cId="3096336656" sldId="2146846003"/>
            <ac:spMk id="64" creationId="{9C080400-DB31-18AE-98F0-D78B020D5D3B}"/>
          </ac:spMkLst>
        </pc:spChg>
        <pc:spChg chg="add mod">
          <ac:chgData name="Jason Wiese" userId="4bff8d5b-7de6-4655-b397-69b0afc81113" providerId="ADAL" clId="{185564FB-4B26-467C-A7A9-910EBB6950E8}" dt="2023-03-27T05:00:25.019" v="756" actId="20577"/>
          <ac:spMkLst>
            <pc:docMk/>
            <pc:sldMk cId="3096336656" sldId="2146846003"/>
            <ac:spMk id="65" creationId="{737E2CA2-AA67-8C39-059C-A9CA72458588}"/>
          </ac:spMkLst>
        </pc:spChg>
        <pc:spChg chg="add mod">
          <ac:chgData name="Jason Wiese" userId="4bff8d5b-7de6-4655-b397-69b0afc81113" providerId="ADAL" clId="{185564FB-4B26-467C-A7A9-910EBB6950E8}" dt="2023-03-27T05:01:37.779" v="781" actId="554"/>
          <ac:spMkLst>
            <pc:docMk/>
            <pc:sldMk cId="3096336656" sldId="2146846003"/>
            <ac:spMk id="66" creationId="{E89F70E6-0B43-FE3A-734E-24D42D2F2F9B}"/>
          </ac:spMkLst>
        </pc:spChg>
        <pc:spChg chg="add mod">
          <ac:chgData name="Jason Wiese" userId="4bff8d5b-7de6-4655-b397-69b0afc81113" providerId="ADAL" clId="{185564FB-4B26-467C-A7A9-910EBB6950E8}" dt="2023-03-27T05:01:37.779" v="781" actId="554"/>
          <ac:spMkLst>
            <pc:docMk/>
            <pc:sldMk cId="3096336656" sldId="2146846003"/>
            <ac:spMk id="67" creationId="{3EFBB1E7-139E-A329-D82D-850DD6E04106}"/>
          </ac:spMkLst>
        </pc:spChg>
        <pc:spChg chg="add mod">
          <ac:chgData name="Jason Wiese" userId="4bff8d5b-7de6-4655-b397-69b0afc81113" providerId="ADAL" clId="{185564FB-4B26-467C-A7A9-910EBB6950E8}" dt="2023-03-27T04:53:20.045" v="632" actId="1076"/>
          <ac:spMkLst>
            <pc:docMk/>
            <pc:sldMk cId="3096336656" sldId="2146846003"/>
            <ac:spMk id="68" creationId="{22598E3F-AA23-967B-1329-D26E2C583A0C}"/>
          </ac:spMkLst>
        </pc:spChg>
        <pc:spChg chg="add mod">
          <ac:chgData name="Jason Wiese" userId="4bff8d5b-7de6-4655-b397-69b0afc81113" providerId="ADAL" clId="{185564FB-4B26-467C-A7A9-910EBB6950E8}" dt="2023-03-27T04:57:42.654" v="701" actId="20577"/>
          <ac:spMkLst>
            <pc:docMk/>
            <pc:sldMk cId="3096336656" sldId="2146846003"/>
            <ac:spMk id="69" creationId="{AB18EF70-A3EC-F902-5D53-5555C0BD67DB}"/>
          </ac:spMkLst>
        </pc:spChg>
        <pc:spChg chg="add mod">
          <ac:chgData name="Jason Wiese" userId="4bff8d5b-7de6-4655-b397-69b0afc81113" providerId="ADAL" clId="{185564FB-4B26-467C-A7A9-910EBB6950E8}" dt="2023-03-27T05:01:37.779" v="781" actId="554"/>
          <ac:spMkLst>
            <pc:docMk/>
            <pc:sldMk cId="3096336656" sldId="2146846003"/>
            <ac:spMk id="70" creationId="{8D5525D6-0DB6-E184-13B1-397EF6EDBA20}"/>
          </ac:spMkLst>
        </pc:spChg>
        <pc:spChg chg="add mod">
          <ac:chgData name="Jason Wiese" userId="4bff8d5b-7de6-4655-b397-69b0afc81113" providerId="ADAL" clId="{185564FB-4B26-467C-A7A9-910EBB6950E8}" dt="2023-03-27T05:01:37.779" v="781" actId="554"/>
          <ac:spMkLst>
            <pc:docMk/>
            <pc:sldMk cId="3096336656" sldId="2146846003"/>
            <ac:spMk id="71" creationId="{42BE4359-DF6E-79EF-67CA-2C94E9670A49}"/>
          </ac:spMkLst>
        </pc:spChg>
        <pc:spChg chg="add mod">
          <ac:chgData name="Jason Wiese" userId="4bff8d5b-7de6-4655-b397-69b0afc81113" providerId="ADAL" clId="{185564FB-4B26-467C-A7A9-910EBB6950E8}" dt="2023-03-27T04:56:16.949" v="686" actId="20577"/>
          <ac:spMkLst>
            <pc:docMk/>
            <pc:sldMk cId="3096336656" sldId="2146846003"/>
            <ac:spMk id="72" creationId="{49E256A1-C561-DF0F-85A8-1086FD04A809}"/>
          </ac:spMkLst>
        </pc:spChg>
        <pc:spChg chg="add mod">
          <ac:chgData name="Jason Wiese" userId="4bff8d5b-7de6-4655-b397-69b0afc81113" providerId="ADAL" clId="{185564FB-4B26-467C-A7A9-910EBB6950E8}" dt="2023-03-27T04:57:28.853" v="695" actId="20577"/>
          <ac:spMkLst>
            <pc:docMk/>
            <pc:sldMk cId="3096336656" sldId="2146846003"/>
            <ac:spMk id="73" creationId="{00811F55-5286-923A-55BA-8ABA17F0B208}"/>
          </ac:spMkLst>
        </pc:spChg>
        <pc:spChg chg="add mod">
          <ac:chgData name="Jason Wiese" userId="4bff8d5b-7de6-4655-b397-69b0afc81113" providerId="ADAL" clId="{185564FB-4B26-467C-A7A9-910EBB6950E8}" dt="2023-03-27T04:53:20.045" v="632" actId="1076"/>
          <ac:spMkLst>
            <pc:docMk/>
            <pc:sldMk cId="3096336656" sldId="2146846003"/>
            <ac:spMk id="74" creationId="{7A81316C-FFAB-A02D-4306-F143E595D312}"/>
          </ac:spMkLst>
        </pc:spChg>
        <pc:spChg chg="add mod">
          <ac:chgData name="Jason Wiese" userId="4bff8d5b-7de6-4655-b397-69b0afc81113" providerId="ADAL" clId="{185564FB-4B26-467C-A7A9-910EBB6950E8}" dt="2023-03-27T04:53:20.045" v="632" actId="1076"/>
          <ac:spMkLst>
            <pc:docMk/>
            <pc:sldMk cId="3096336656" sldId="2146846003"/>
            <ac:spMk id="75" creationId="{4980E436-90F7-C943-603D-CB00FBA17F63}"/>
          </ac:spMkLst>
        </pc:spChg>
        <pc:spChg chg="add mod">
          <ac:chgData name="Jason Wiese" userId="4bff8d5b-7de6-4655-b397-69b0afc81113" providerId="ADAL" clId="{185564FB-4B26-467C-A7A9-910EBB6950E8}" dt="2023-03-27T05:07:01.060" v="909" actId="20577"/>
          <ac:spMkLst>
            <pc:docMk/>
            <pc:sldMk cId="3096336656" sldId="2146846003"/>
            <ac:spMk id="76" creationId="{F029B35F-820D-9AEF-858C-B4E9C37DBFCC}"/>
          </ac:spMkLst>
        </pc:spChg>
        <pc:picChg chg="add del mod">
          <ac:chgData name="Jason Wiese" userId="4bff8d5b-7de6-4655-b397-69b0afc81113" providerId="ADAL" clId="{185564FB-4B26-467C-A7A9-910EBB6950E8}" dt="2023-03-27T04:52:18.832" v="630"/>
          <ac:picMkLst>
            <pc:docMk/>
            <pc:sldMk cId="3096336656" sldId="2146846003"/>
            <ac:picMk id="17" creationId="{951DD006-5995-E68E-623F-86935B39380A}"/>
          </ac:picMkLst>
        </pc:picChg>
        <pc:picChg chg="add del mod">
          <ac:chgData name="Jason Wiese" userId="4bff8d5b-7de6-4655-b397-69b0afc81113" providerId="ADAL" clId="{185564FB-4B26-467C-A7A9-910EBB6950E8}" dt="2023-03-27T04:52:18.832" v="630"/>
          <ac:picMkLst>
            <pc:docMk/>
            <pc:sldMk cId="3096336656" sldId="2146846003"/>
            <ac:picMk id="18" creationId="{A4952D7B-BDC0-098F-848E-392D5F872D66}"/>
          </ac:picMkLst>
        </pc:picChg>
        <pc:picChg chg="add del mod">
          <ac:chgData name="Jason Wiese" userId="4bff8d5b-7de6-4655-b397-69b0afc81113" providerId="ADAL" clId="{185564FB-4B26-467C-A7A9-910EBB6950E8}" dt="2023-03-27T04:52:18.832" v="630"/>
          <ac:picMkLst>
            <pc:docMk/>
            <pc:sldMk cId="3096336656" sldId="2146846003"/>
            <ac:picMk id="19" creationId="{CC47A7D2-385B-F37A-B7EE-F4F23773C0A6}"/>
          </ac:picMkLst>
        </pc:picChg>
        <pc:picChg chg="add del mod">
          <ac:chgData name="Jason Wiese" userId="4bff8d5b-7de6-4655-b397-69b0afc81113" providerId="ADAL" clId="{185564FB-4B26-467C-A7A9-910EBB6950E8}" dt="2023-03-27T04:52:18.832" v="630"/>
          <ac:picMkLst>
            <pc:docMk/>
            <pc:sldMk cId="3096336656" sldId="2146846003"/>
            <ac:picMk id="20" creationId="{3A82E4EF-CD4B-815F-EF08-5EC6661E04FE}"/>
          </ac:picMkLst>
        </pc:picChg>
        <pc:picChg chg="add del mod">
          <ac:chgData name="Jason Wiese" userId="4bff8d5b-7de6-4655-b397-69b0afc81113" providerId="ADAL" clId="{185564FB-4B26-467C-A7A9-910EBB6950E8}" dt="2023-03-27T04:52:18.832" v="630"/>
          <ac:picMkLst>
            <pc:docMk/>
            <pc:sldMk cId="3096336656" sldId="2146846003"/>
            <ac:picMk id="21" creationId="{DB051A79-252F-4E3A-CC5A-EE7196E9FCE5}"/>
          </ac:picMkLst>
        </pc:picChg>
        <pc:picChg chg="add del mod">
          <ac:chgData name="Jason Wiese" userId="4bff8d5b-7de6-4655-b397-69b0afc81113" providerId="ADAL" clId="{185564FB-4B26-467C-A7A9-910EBB6950E8}" dt="2023-03-27T04:52:18.832" v="630"/>
          <ac:picMkLst>
            <pc:docMk/>
            <pc:sldMk cId="3096336656" sldId="2146846003"/>
            <ac:picMk id="22" creationId="{299D9573-928E-3504-4C5B-AC1F67526116}"/>
          </ac:picMkLst>
        </pc:picChg>
        <pc:picChg chg="add del mod">
          <ac:chgData name="Jason Wiese" userId="4bff8d5b-7de6-4655-b397-69b0afc81113" providerId="ADAL" clId="{185564FB-4B26-467C-A7A9-910EBB6950E8}" dt="2023-03-27T04:52:18.832" v="630"/>
          <ac:picMkLst>
            <pc:docMk/>
            <pc:sldMk cId="3096336656" sldId="2146846003"/>
            <ac:picMk id="23" creationId="{B5ABA164-D907-E287-759F-463D948294DE}"/>
          </ac:picMkLst>
        </pc:picChg>
        <pc:picChg chg="add del mod">
          <ac:chgData name="Jason Wiese" userId="4bff8d5b-7de6-4655-b397-69b0afc81113" providerId="ADAL" clId="{185564FB-4B26-467C-A7A9-910EBB6950E8}" dt="2023-03-27T04:52:18.832" v="630"/>
          <ac:picMkLst>
            <pc:docMk/>
            <pc:sldMk cId="3096336656" sldId="2146846003"/>
            <ac:picMk id="44" creationId="{BCBD901D-EBAE-316B-A9E1-9E7C8D48BA06}"/>
          </ac:picMkLst>
        </pc:picChg>
        <pc:picChg chg="add del mod">
          <ac:chgData name="Jason Wiese" userId="4bff8d5b-7de6-4655-b397-69b0afc81113" providerId="ADAL" clId="{185564FB-4B26-467C-A7A9-910EBB6950E8}" dt="2023-03-27T04:57:04.090" v="692" actId="478"/>
          <ac:picMkLst>
            <pc:docMk/>
            <pc:sldMk cId="3096336656" sldId="2146846003"/>
            <ac:picMk id="49" creationId="{F9C5EE96-56B9-3169-0BC9-09E06A83EFBB}"/>
          </ac:picMkLst>
        </pc:picChg>
        <pc:picChg chg="add del mod">
          <ac:chgData name="Jason Wiese" userId="4bff8d5b-7de6-4655-b397-69b0afc81113" providerId="ADAL" clId="{185564FB-4B26-467C-A7A9-910EBB6950E8}" dt="2023-03-27T05:03:05.871" v="832" actId="478"/>
          <ac:picMkLst>
            <pc:docMk/>
            <pc:sldMk cId="3096336656" sldId="2146846003"/>
            <ac:picMk id="50" creationId="{C59E5E71-5A6F-4A4E-746A-42A023B56242}"/>
          </ac:picMkLst>
        </pc:picChg>
        <pc:picChg chg="add del mod">
          <ac:chgData name="Jason Wiese" userId="4bff8d5b-7de6-4655-b397-69b0afc81113" providerId="ADAL" clId="{185564FB-4B26-467C-A7A9-910EBB6950E8}" dt="2023-03-27T05:04:56.438" v="870" actId="478"/>
          <ac:picMkLst>
            <pc:docMk/>
            <pc:sldMk cId="3096336656" sldId="2146846003"/>
            <ac:picMk id="51" creationId="{4DAE2387-D8CF-6458-D5C4-C9C1AFA997F8}"/>
          </ac:picMkLst>
        </pc:picChg>
        <pc:picChg chg="add del mod">
          <ac:chgData name="Jason Wiese" userId="4bff8d5b-7de6-4655-b397-69b0afc81113" providerId="ADAL" clId="{185564FB-4B26-467C-A7A9-910EBB6950E8}" dt="2023-03-27T04:58:45.969" v="718" actId="478"/>
          <ac:picMkLst>
            <pc:docMk/>
            <pc:sldMk cId="3096336656" sldId="2146846003"/>
            <ac:picMk id="52" creationId="{4796087A-0BD8-517A-FF7D-807D38775252}"/>
          </ac:picMkLst>
        </pc:picChg>
        <pc:picChg chg="add del mod">
          <ac:chgData name="Jason Wiese" userId="4bff8d5b-7de6-4655-b397-69b0afc81113" providerId="ADAL" clId="{185564FB-4B26-467C-A7A9-910EBB6950E8}" dt="2023-03-27T04:55:42.922" v="654" actId="478"/>
          <ac:picMkLst>
            <pc:docMk/>
            <pc:sldMk cId="3096336656" sldId="2146846003"/>
            <ac:picMk id="53" creationId="{674CC830-6B31-2AE1-E609-45E5DD4211FE}"/>
          </ac:picMkLst>
        </pc:picChg>
        <pc:picChg chg="add del mod">
          <ac:chgData name="Jason Wiese" userId="4bff8d5b-7de6-4655-b397-69b0afc81113" providerId="ADAL" clId="{185564FB-4B26-467C-A7A9-910EBB6950E8}" dt="2023-03-27T05:01:03.484" v="762" actId="478"/>
          <ac:picMkLst>
            <pc:docMk/>
            <pc:sldMk cId="3096336656" sldId="2146846003"/>
            <ac:picMk id="54" creationId="{DB892B6D-8CAE-17FB-DACB-121841793B74}"/>
          </ac:picMkLst>
        </pc:picChg>
        <pc:picChg chg="add mod">
          <ac:chgData name="Jason Wiese" userId="4bff8d5b-7de6-4655-b397-69b0afc81113" providerId="ADAL" clId="{185564FB-4B26-467C-A7A9-910EBB6950E8}" dt="2023-03-27T04:53:20.045" v="632" actId="1076"/>
          <ac:picMkLst>
            <pc:docMk/>
            <pc:sldMk cId="3096336656" sldId="2146846003"/>
            <ac:picMk id="55" creationId="{43EB2A08-1C59-C2CD-38EE-4AAC450A03CA}"/>
          </ac:picMkLst>
        </pc:picChg>
        <pc:picChg chg="add del mod">
          <ac:chgData name="Jason Wiese" userId="4bff8d5b-7de6-4655-b397-69b0afc81113" providerId="ADAL" clId="{185564FB-4B26-467C-A7A9-910EBB6950E8}" dt="2023-03-27T05:06:00.728" v="888" actId="478"/>
          <ac:picMkLst>
            <pc:docMk/>
            <pc:sldMk cId="3096336656" sldId="2146846003"/>
            <ac:picMk id="77" creationId="{85423BB0-0C6F-57FB-BFFF-0BB41B9CCC21}"/>
          </ac:picMkLst>
        </pc:picChg>
        <pc:picChg chg="add mod modCrop">
          <ac:chgData name="Jason Wiese" userId="4bff8d5b-7de6-4655-b397-69b0afc81113" providerId="ADAL" clId="{185564FB-4B26-467C-A7A9-910EBB6950E8}" dt="2023-03-27T04:55:51.539" v="656" actId="14100"/>
          <ac:picMkLst>
            <pc:docMk/>
            <pc:sldMk cId="3096336656" sldId="2146846003"/>
            <ac:picMk id="79" creationId="{55E6E376-6CFC-0467-8068-666440ABBE4E}"/>
          </ac:picMkLst>
        </pc:picChg>
        <pc:picChg chg="add mod">
          <ac:chgData name="Jason Wiese" userId="4bff8d5b-7de6-4655-b397-69b0afc81113" providerId="ADAL" clId="{185564FB-4B26-467C-A7A9-910EBB6950E8}" dt="2023-03-27T04:57:02.590" v="691" actId="167"/>
          <ac:picMkLst>
            <pc:docMk/>
            <pc:sldMk cId="3096336656" sldId="2146846003"/>
            <ac:picMk id="80" creationId="{29CB5790-C15B-CC09-C9BB-9B2AE8B6BBB1}"/>
          </ac:picMkLst>
        </pc:picChg>
        <pc:picChg chg="add mod">
          <ac:chgData name="Jason Wiese" userId="4bff8d5b-7de6-4655-b397-69b0afc81113" providerId="ADAL" clId="{185564FB-4B26-467C-A7A9-910EBB6950E8}" dt="2023-03-27T04:59:05.712" v="725" actId="14100"/>
          <ac:picMkLst>
            <pc:docMk/>
            <pc:sldMk cId="3096336656" sldId="2146846003"/>
            <ac:picMk id="81" creationId="{E7B1CA4A-9682-F85B-551B-14555D26C763}"/>
          </ac:picMkLst>
        </pc:picChg>
        <pc:picChg chg="add mod">
          <ac:chgData name="Jason Wiese" userId="4bff8d5b-7de6-4655-b397-69b0afc81113" providerId="ADAL" clId="{185564FB-4B26-467C-A7A9-910EBB6950E8}" dt="2023-03-27T05:02:50.921" v="828" actId="108"/>
          <ac:picMkLst>
            <pc:docMk/>
            <pc:sldMk cId="3096336656" sldId="2146846003"/>
            <ac:picMk id="82" creationId="{0DE3586C-501D-56DA-17C8-935FBF4BB6D7}"/>
          </ac:picMkLst>
        </pc:picChg>
        <pc:picChg chg="add mod modCrop">
          <ac:chgData name="Jason Wiese" userId="4bff8d5b-7de6-4655-b397-69b0afc81113" providerId="ADAL" clId="{185564FB-4B26-467C-A7A9-910EBB6950E8}" dt="2023-03-27T05:03:10.711" v="833" actId="14100"/>
          <ac:picMkLst>
            <pc:docMk/>
            <pc:sldMk cId="3096336656" sldId="2146846003"/>
            <ac:picMk id="84" creationId="{692D8842-FD52-74C2-CE3B-9DE70E3E7B74}"/>
          </ac:picMkLst>
        </pc:picChg>
        <pc:picChg chg="add mod modCrop">
          <ac:chgData name="Jason Wiese" userId="4bff8d5b-7de6-4655-b397-69b0afc81113" providerId="ADAL" clId="{185564FB-4B26-467C-A7A9-910EBB6950E8}" dt="2023-03-27T05:05:04.651" v="872" actId="108"/>
          <ac:picMkLst>
            <pc:docMk/>
            <pc:sldMk cId="3096336656" sldId="2146846003"/>
            <ac:picMk id="86" creationId="{079FBDCB-6DFC-FD59-5CA9-81473B708EDF}"/>
          </ac:picMkLst>
        </pc:picChg>
        <pc:picChg chg="add mod">
          <ac:chgData name="Jason Wiese" userId="4bff8d5b-7de6-4655-b397-69b0afc81113" providerId="ADAL" clId="{185564FB-4B26-467C-A7A9-910EBB6950E8}" dt="2023-03-27T05:06:05.313" v="889" actId="14100"/>
          <ac:picMkLst>
            <pc:docMk/>
            <pc:sldMk cId="3096336656" sldId="2146846003"/>
            <ac:picMk id="87" creationId="{4EB19B22-6373-AE0B-E7BF-DCB081C8E905}"/>
          </ac:picMkLst>
        </pc:picChg>
      </pc:sldChg>
      <pc:sldChg chg="addSp delSp modSp del mod">
        <pc:chgData name="Jason Wiese" userId="4bff8d5b-7de6-4655-b397-69b0afc81113" providerId="ADAL" clId="{185564FB-4B26-467C-A7A9-910EBB6950E8}" dt="2023-03-27T05:37:38.895" v="1565" actId="2696"/>
        <pc:sldMkLst>
          <pc:docMk/>
          <pc:sldMk cId="68694500" sldId="2146846049"/>
        </pc:sldMkLst>
        <pc:spChg chg="mod">
          <ac:chgData name="Jason Wiese" userId="4bff8d5b-7de6-4655-b397-69b0afc81113" providerId="ADAL" clId="{185564FB-4B26-467C-A7A9-910EBB6950E8}" dt="2023-03-27T05:37:18.264" v="1562" actId="208"/>
          <ac:spMkLst>
            <pc:docMk/>
            <pc:sldMk cId="68694500" sldId="2146846049"/>
            <ac:spMk id="3" creationId="{DECFAA42-58D1-0052-6E13-DBC6C4A84705}"/>
          </ac:spMkLst>
        </pc:spChg>
        <pc:spChg chg="mod">
          <ac:chgData name="Jason Wiese" userId="4bff8d5b-7de6-4655-b397-69b0afc81113" providerId="ADAL" clId="{185564FB-4B26-467C-A7A9-910EBB6950E8}" dt="2023-03-27T05:37:12.641" v="1561" actId="208"/>
          <ac:spMkLst>
            <pc:docMk/>
            <pc:sldMk cId="68694500" sldId="2146846049"/>
            <ac:spMk id="6" creationId="{BC6F1FB8-E316-6B81-2B06-FA8268E4A0A6}"/>
          </ac:spMkLst>
        </pc:spChg>
        <pc:spChg chg="ord">
          <ac:chgData name="Jason Wiese" userId="4bff8d5b-7de6-4655-b397-69b0afc81113" providerId="ADAL" clId="{185564FB-4B26-467C-A7A9-910EBB6950E8}" dt="2023-03-27T05:31:00.334" v="1452" actId="167"/>
          <ac:spMkLst>
            <pc:docMk/>
            <pc:sldMk cId="68694500" sldId="2146846049"/>
            <ac:spMk id="7" creationId="{BF552AD7-7F6F-4810-03DE-C115B33C9778}"/>
          </ac:spMkLst>
        </pc:spChg>
        <pc:spChg chg="mod ord">
          <ac:chgData name="Jason Wiese" userId="4bff8d5b-7de6-4655-b397-69b0afc81113" providerId="ADAL" clId="{185564FB-4B26-467C-A7A9-910EBB6950E8}" dt="2023-03-27T05:37:25.470" v="1563" actId="208"/>
          <ac:spMkLst>
            <pc:docMk/>
            <pc:sldMk cId="68694500" sldId="2146846049"/>
            <ac:spMk id="50" creationId="{F5FCCBE7-FE00-FAAA-D9F0-97A121D8C5AB}"/>
          </ac:spMkLst>
        </pc:spChg>
        <pc:spChg chg="mod">
          <ac:chgData name="Jason Wiese" userId="4bff8d5b-7de6-4655-b397-69b0afc81113" providerId="ADAL" clId="{185564FB-4B26-467C-A7A9-910EBB6950E8}" dt="2023-03-27T05:35:32.926" v="1550" actId="12788"/>
          <ac:spMkLst>
            <pc:docMk/>
            <pc:sldMk cId="68694500" sldId="2146846049"/>
            <ac:spMk id="51" creationId="{A31C5F7D-6919-C8D6-51D1-137548FF5E64}"/>
          </ac:spMkLst>
        </pc:spChg>
        <pc:spChg chg="mod">
          <ac:chgData name="Jason Wiese" userId="4bff8d5b-7de6-4655-b397-69b0afc81113" providerId="ADAL" clId="{185564FB-4B26-467C-A7A9-910EBB6950E8}" dt="2023-03-27T05:35:25.846" v="1549" actId="12788"/>
          <ac:spMkLst>
            <pc:docMk/>
            <pc:sldMk cId="68694500" sldId="2146846049"/>
            <ac:spMk id="52" creationId="{B1A17A0B-67B4-C948-817D-8E0355FE34E0}"/>
          </ac:spMkLst>
        </pc:spChg>
        <pc:spChg chg="mod">
          <ac:chgData name="Jason Wiese" userId="4bff8d5b-7de6-4655-b397-69b0afc81113" providerId="ADAL" clId="{185564FB-4B26-467C-A7A9-910EBB6950E8}" dt="2023-03-27T05:35:32.926" v="1550" actId="12788"/>
          <ac:spMkLst>
            <pc:docMk/>
            <pc:sldMk cId="68694500" sldId="2146846049"/>
            <ac:spMk id="53" creationId="{FBEA4BC1-C73D-8BA8-F70A-7EF7E9B6AE29}"/>
          </ac:spMkLst>
        </pc:spChg>
        <pc:spChg chg="mod">
          <ac:chgData name="Jason Wiese" userId="4bff8d5b-7de6-4655-b397-69b0afc81113" providerId="ADAL" clId="{185564FB-4B26-467C-A7A9-910EBB6950E8}" dt="2023-03-27T05:35:25.846" v="1549" actId="12788"/>
          <ac:spMkLst>
            <pc:docMk/>
            <pc:sldMk cId="68694500" sldId="2146846049"/>
            <ac:spMk id="54" creationId="{B60B59B9-4D6B-EEEF-85CE-1B281B20EB23}"/>
          </ac:spMkLst>
        </pc:spChg>
        <pc:spChg chg="mod">
          <ac:chgData name="Jason Wiese" userId="4bff8d5b-7de6-4655-b397-69b0afc81113" providerId="ADAL" clId="{185564FB-4B26-467C-A7A9-910EBB6950E8}" dt="2023-03-27T05:36:22.986" v="1556" actId="207"/>
          <ac:spMkLst>
            <pc:docMk/>
            <pc:sldMk cId="68694500" sldId="2146846049"/>
            <ac:spMk id="58" creationId="{F982CFC4-E5C3-8B07-FCA8-ADA91DBB5823}"/>
          </ac:spMkLst>
        </pc:spChg>
        <pc:spChg chg="mod">
          <ac:chgData name="Jason Wiese" userId="4bff8d5b-7de6-4655-b397-69b0afc81113" providerId="ADAL" clId="{185564FB-4B26-467C-A7A9-910EBB6950E8}" dt="2023-03-27T05:36:22.986" v="1556" actId="207"/>
          <ac:spMkLst>
            <pc:docMk/>
            <pc:sldMk cId="68694500" sldId="2146846049"/>
            <ac:spMk id="59" creationId="{E7AD3DA6-13FB-C915-2E11-15A10498D397}"/>
          </ac:spMkLst>
        </pc:spChg>
        <pc:spChg chg="mod">
          <ac:chgData name="Jason Wiese" userId="4bff8d5b-7de6-4655-b397-69b0afc81113" providerId="ADAL" clId="{185564FB-4B26-467C-A7A9-910EBB6950E8}" dt="2023-03-27T05:36:22.986" v="1556" actId="207"/>
          <ac:spMkLst>
            <pc:docMk/>
            <pc:sldMk cId="68694500" sldId="2146846049"/>
            <ac:spMk id="60" creationId="{BE43BE93-E05E-6CEE-0E2B-F9AC09F986B9}"/>
          </ac:spMkLst>
        </pc:spChg>
        <pc:spChg chg="mod">
          <ac:chgData name="Jason Wiese" userId="4bff8d5b-7de6-4655-b397-69b0afc81113" providerId="ADAL" clId="{185564FB-4B26-467C-A7A9-910EBB6950E8}" dt="2023-03-27T05:36:22.986" v="1556" actId="207"/>
          <ac:spMkLst>
            <pc:docMk/>
            <pc:sldMk cId="68694500" sldId="2146846049"/>
            <ac:spMk id="61" creationId="{F808B017-658D-C580-F59C-D87E1CF33070}"/>
          </ac:spMkLst>
        </pc:spChg>
        <pc:spChg chg="mod">
          <ac:chgData name="Jason Wiese" userId="4bff8d5b-7de6-4655-b397-69b0afc81113" providerId="ADAL" clId="{185564FB-4B26-467C-A7A9-910EBB6950E8}" dt="2023-03-27T05:36:22.986" v="1556" actId="207"/>
          <ac:spMkLst>
            <pc:docMk/>
            <pc:sldMk cId="68694500" sldId="2146846049"/>
            <ac:spMk id="63" creationId="{F43ADA65-34DC-CD86-85B9-DA48FB32E5D1}"/>
          </ac:spMkLst>
        </pc:spChg>
        <pc:spChg chg="mod">
          <ac:chgData name="Jason Wiese" userId="4bff8d5b-7de6-4655-b397-69b0afc81113" providerId="ADAL" clId="{185564FB-4B26-467C-A7A9-910EBB6950E8}" dt="2023-03-27T05:36:22.986" v="1556" actId="207"/>
          <ac:spMkLst>
            <pc:docMk/>
            <pc:sldMk cId="68694500" sldId="2146846049"/>
            <ac:spMk id="65" creationId="{737E2CA2-AA67-8C39-059C-A9CA72458588}"/>
          </ac:spMkLst>
        </pc:spChg>
        <pc:spChg chg="mod">
          <ac:chgData name="Jason Wiese" userId="4bff8d5b-7de6-4655-b397-69b0afc81113" providerId="ADAL" clId="{185564FB-4B26-467C-A7A9-910EBB6950E8}" dt="2023-03-27T05:35:38.139" v="1551" actId="12788"/>
          <ac:spMkLst>
            <pc:docMk/>
            <pc:sldMk cId="68694500" sldId="2146846049"/>
            <ac:spMk id="77" creationId="{D6EEAB5D-69A8-058B-51EA-0116DE905660}"/>
          </ac:spMkLst>
        </pc:spChg>
        <pc:spChg chg="mod">
          <ac:chgData name="Jason Wiese" userId="4bff8d5b-7de6-4655-b397-69b0afc81113" providerId="ADAL" clId="{185564FB-4B26-467C-A7A9-910EBB6950E8}" dt="2023-03-27T05:35:38.139" v="1551" actId="12788"/>
          <ac:spMkLst>
            <pc:docMk/>
            <pc:sldMk cId="68694500" sldId="2146846049"/>
            <ac:spMk id="78" creationId="{D6A9D879-EF60-F986-6975-43A11C301821}"/>
          </ac:spMkLst>
        </pc:spChg>
        <pc:spChg chg="mod">
          <ac:chgData name="Jason Wiese" userId="4bff8d5b-7de6-4655-b397-69b0afc81113" providerId="ADAL" clId="{185564FB-4B26-467C-A7A9-910EBB6950E8}" dt="2023-03-27T05:37:25.470" v="1563" actId="208"/>
          <ac:spMkLst>
            <pc:docMk/>
            <pc:sldMk cId="68694500" sldId="2146846049"/>
            <ac:spMk id="89" creationId="{EB5AD335-3E34-404D-9A92-9D41BBBCC494}"/>
          </ac:spMkLst>
        </pc:spChg>
        <pc:spChg chg="mod">
          <ac:chgData name="Jason Wiese" userId="4bff8d5b-7de6-4655-b397-69b0afc81113" providerId="ADAL" clId="{185564FB-4B26-467C-A7A9-910EBB6950E8}" dt="2023-03-27T05:37:31.099" v="1564" actId="208"/>
          <ac:spMkLst>
            <pc:docMk/>
            <pc:sldMk cId="68694500" sldId="2146846049"/>
            <ac:spMk id="90" creationId="{310C3BCC-E913-CC46-02F4-F2C44756AE75}"/>
          </ac:spMkLst>
        </pc:spChg>
        <pc:spChg chg="mod">
          <ac:chgData name="Jason Wiese" userId="4bff8d5b-7de6-4655-b397-69b0afc81113" providerId="ADAL" clId="{185564FB-4B26-467C-A7A9-910EBB6950E8}" dt="2023-03-27T05:36:58.334" v="1559" actId="207"/>
          <ac:spMkLst>
            <pc:docMk/>
            <pc:sldMk cId="68694500" sldId="2146846049"/>
            <ac:spMk id="91" creationId="{DCE93B66-99E3-BA20-67FE-EB9C24D1D87B}"/>
          </ac:spMkLst>
        </pc:spChg>
        <pc:spChg chg="mod">
          <ac:chgData name="Jason Wiese" userId="4bff8d5b-7de6-4655-b397-69b0afc81113" providerId="ADAL" clId="{185564FB-4B26-467C-A7A9-910EBB6950E8}" dt="2023-03-27T05:36:58.334" v="1559" actId="207"/>
          <ac:spMkLst>
            <pc:docMk/>
            <pc:sldMk cId="68694500" sldId="2146846049"/>
            <ac:spMk id="92" creationId="{6A6031BB-1A3F-C0E0-3CE3-28AD6FD4B46A}"/>
          </ac:spMkLst>
        </pc:spChg>
        <pc:spChg chg="mod">
          <ac:chgData name="Jason Wiese" userId="4bff8d5b-7de6-4655-b397-69b0afc81113" providerId="ADAL" clId="{185564FB-4B26-467C-A7A9-910EBB6950E8}" dt="2023-03-27T05:36:58.334" v="1559" actId="207"/>
          <ac:spMkLst>
            <pc:docMk/>
            <pc:sldMk cId="68694500" sldId="2146846049"/>
            <ac:spMk id="93" creationId="{B2EDD456-02D6-233A-68CD-1EA5C461755B}"/>
          </ac:spMkLst>
        </pc:spChg>
        <pc:spChg chg="mod">
          <ac:chgData name="Jason Wiese" userId="4bff8d5b-7de6-4655-b397-69b0afc81113" providerId="ADAL" clId="{185564FB-4B26-467C-A7A9-910EBB6950E8}" dt="2023-03-27T05:36:58.334" v="1559" actId="207"/>
          <ac:spMkLst>
            <pc:docMk/>
            <pc:sldMk cId="68694500" sldId="2146846049"/>
            <ac:spMk id="94" creationId="{D61E8893-CE7B-4176-AE88-5F91373BC11C}"/>
          </ac:spMkLst>
        </pc:spChg>
        <pc:spChg chg="mod">
          <ac:chgData name="Jason Wiese" userId="4bff8d5b-7de6-4655-b397-69b0afc81113" providerId="ADAL" clId="{185564FB-4B26-467C-A7A9-910EBB6950E8}" dt="2023-03-27T05:36:58.334" v="1559" actId="207"/>
          <ac:spMkLst>
            <pc:docMk/>
            <pc:sldMk cId="68694500" sldId="2146846049"/>
            <ac:spMk id="95" creationId="{72C11146-7C0F-C9AA-9B0C-D71AD2D09C47}"/>
          </ac:spMkLst>
        </pc:spChg>
        <pc:spChg chg="mod">
          <ac:chgData name="Jason Wiese" userId="4bff8d5b-7de6-4655-b397-69b0afc81113" providerId="ADAL" clId="{185564FB-4B26-467C-A7A9-910EBB6950E8}" dt="2023-03-27T05:36:58.334" v="1559" actId="207"/>
          <ac:spMkLst>
            <pc:docMk/>
            <pc:sldMk cId="68694500" sldId="2146846049"/>
            <ac:spMk id="96" creationId="{48413488-E19A-3164-20AE-2CDD9ECF770C}"/>
          </ac:spMkLst>
        </pc:spChg>
        <pc:spChg chg="mod">
          <ac:chgData name="Jason Wiese" userId="4bff8d5b-7de6-4655-b397-69b0afc81113" providerId="ADAL" clId="{185564FB-4B26-467C-A7A9-910EBB6950E8}" dt="2023-03-27T05:37:31.099" v="1564" actId="208"/>
          <ac:spMkLst>
            <pc:docMk/>
            <pc:sldMk cId="68694500" sldId="2146846049"/>
            <ac:spMk id="100" creationId="{47B40EB9-1BA2-4B2F-CC82-7F1D267F741F}"/>
          </ac:spMkLst>
        </pc:spChg>
        <pc:picChg chg="add mod ord">
          <ac:chgData name="Jason Wiese" userId="4bff8d5b-7de6-4655-b397-69b0afc81113" providerId="ADAL" clId="{185564FB-4B26-467C-A7A9-910EBB6950E8}" dt="2023-03-27T05:35:38.139" v="1551" actId="12788"/>
          <ac:picMkLst>
            <pc:docMk/>
            <pc:sldMk cId="68694500" sldId="2146846049"/>
            <ac:picMk id="8" creationId="{46EFC98F-A0A1-4E9F-6678-58C5448A821C}"/>
          </ac:picMkLst>
        </pc:picChg>
        <pc:picChg chg="add mod ord">
          <ac:chgData name="Jason Wiese" userId="4bff8d5b-7de6-4655-b397-69b0afc81113" providerId="ADAL" clId="{185564FB-4B26-467C-A7A9-910EBB6950E8}" dt="2023-03-27T05:35:32.926" v="1550" actId="12788"/>
          <ac:picMkLst>
            <pc:docMk/>
            <pc:sldMk cId="68694500" sldId="2146846049"/>
            <ac:picMk id="11" creationId="{2CAE3CA7-C362-77EA-F1DE-D14B4037EA75}"/>
          </ac:picMkLst>
        </pc:picChg>
        <pc:picChg chg="add del mod ord">
          <ac:chgData name="Jason Wiese" userId="4bff8d5b-7de6-4655-b397-69b0afc81113" providerId="ADAL" clId="{185564FB-4B26-467C-A7A9-910EBB6950E8}" dt="2023-03-27T05:31:50.910" v="1475" actId="478"/>
          <ac:picMkLst>
            <pc:docMk/>
            <pc:sldMk cId="68694500" sldId="2146846049"/>
            <ac:picMk id="14" creationId="{0EF93252-227E-3047-2EC1-1E3A0A669539}"/>
          </ac:picMkLst>
        </pc:picChg>
        <pc:picChg chg="add mod">
          <ac:chgData name="Jason Wiese" userId="4bff8d5b-7de6-4655-b397-69b0afc81113" providerId="ADAL" clId="{185564FB-4B26-467C-A7A9-910EBB6950E8}" dt="2023-03-27T05:35:25.846" v="1549" actId="12788"/>
          <ac:picMkLst>
            <pc:docMk/>
            <pc:sldMk cId="68694500" sldId="2146846049"/>
            <ac:picMk id="15" creationId="{B2A47411-F2A8-5C6F-1115-C0418FFFE68D}"/>
          </ac:picMkLst>
        </pc:picChg>
        <pc:picChg chg="add mod modCrop">
          <ac:chgData name="Jason Wiese" userId="4bff8d5b-7de6-4655-b397-69b0afc81113" providerId="ADAL" clId="{185564FB-4B26-467C-A7A9-910EBB6950E8}" dt="2023-03-27T05:35:06.429" v="1546" actId="12788"/>
          <ac:picMkLst>
            <pc:docMk/>
            <pc:sldMk cId="68694500" sldId="2146846049"/>
            <ac:picMk id="17" creationId="{750E3607-C2C9-92B0-0D87-F7D06546C37C}"/>
          </ac:picMkLst>
        </pc:picChg>
        <pc:picChg chg="add mod">
          <ac:chgData name="Jason Wiese" userId="4bff8d5b-7de6-4655-b397-69b0afc81113" providerId="ADAL" clId="{185564FB-4B26-467C-A7A9-910EBB6950E8}" dt="2023-03-27T05:35:16.739" v="1548" actId="12788"/>
          <ac:picMkLst>
            <pc:docMk/>
            <pc:sldMk cId="68694500" sldId="2146846049"/>
            <ac:picMk id="18" creationId="{DCC40A4F-AD9C-2665-E46E-66E4CFD1EC88}"/>
          </ac:picMkLst>
        </pc:picChg>
        <pc:picChg chg="del">
          <ac:chgData name="Jason Wiese" userId="4bff8d5b-7de6-4655-b397-69b0afc81113" providerId="ADAL" clId="{185564FB-4B26-467C-A7A9-910EBB6950E8}" dt="2023-03-27T05:30:53.922" v="1450" actId="478"/>
          <ac:picMkLst>
            <pc:docMk/>
            <pc:sldMk cId="68694500" sldId="2146846049"/>
            <ac:picMk id="83" creationId="{573360C1-38C6-E29C-1561-47B98A653D44}"/>
          </ac:picMkLst>
        </pc:picChg>
        <pc:picChg chg="del">
          <ac:chgData name="Jason Wiese" userId="4bff8d5b-7de6-4655-b397-69b0afc81113" providerId="ADAL" clId="{185564FB-4B26-467C-A7A9-910EBB6950E8}" dt="2023-03-27T05:30:53.922" v="1450" actId="478"/>
          <ac:picMkLst>
            <pc:docMk/>
            <pc:sldMk cId="68694500" sldId="2146846049"/>
            <ac:picMk id="85" creationId="{1D787646-AD66-FBE8-A3C5-87218B65FE2F}"/>
          </ac:picMkLst>
        </pc:picChg>
        <pc:picChg chg="del">
          <ac:chgData name="Jason Wiese" userId="4bff8d5b-7de6-4655-b397-69b0afc81113" providerId="ADAL" clId="{185564FB-4B26-467C-A7A9-910EBB6950E8}" dt="2023-03-27T05:30:53.922" v="1450" actId="478"/>
          <ac:picMkLst>
            <pc:docMk/>
            <pc:sldMk cId="68694500" sldId="2146846049"/>
            <ac:picMk id="88" creationId="{5C8C0171-3EB5-0C69-7114-9F2AF15F7F24}"/>
          </ac:picMkLst>
        </pc:picChg>
        <pc:picChg chg="mod">
          <ac:chgData name="Jason Wiese" userId="4bff8d5b-7de6-4655-b397-69b0afc81113" providerId="ADAL" clId="{185564FB-4B26-467C-A7A9-910EBB6950E8}" dt="2023-03-27T05:35:11.384" v="1547" actId="12788"/>
          <ac:picMkLst>
            <pc:docMk/>
            <pc:sldMk cId="68694500" sldId="2146846049"/>
            <ac:picMk id="98" creationId="{8AC64234-59C1-1FD4-7887-C31B3D9E5952}"/>
          </ac:picMkLst>
        </pc:picChg>
        <pc:picChg chg="mod">
          <ac:chgData name="Jason Wiese" userId="4bff8d5b-7de6-4655-b397-69b0afc81113" providerId="ADAL" clId="{185564FB-4B26-467C-A7A9-910EBB6950E8}" dt="2023-03-27T05:35:43.760" v="1552" actId="12788"/>
          <ac:picMkLst>
            <pc:docMk/>
            <pc:sldMk cId="68694500" sldId="2146846049"/>
            <ac:picMk id="101" creationId="{CE6F0792-815E-664F-5793-A4D85B6CD48F}"/>
          </ac:picMkLst>
        </pc:picChg>
        <pc:picChg chg="mod">
          <ac:chgData name="Jason Wiese" userId="4bff8d5b-7de6-4655-b397-69b0afc81113" providerId="ADAL" clId="{185564FB-4B26-467C-A7A9-910EBB6950E8}" dt="2023-03-27T05:35:49.364" v="1553" actId="12788"/>
          <ac:picMkLst>
            <pc:docMk/>
            <pc:sldMk cId="68694500" sldId="2146846049"/>
            <ac:picMk id="102" creationId="{4F664980-0216-7920-B132-6696142E7313}"/>
          </ac:picMkLst>
        </pc:picChg>
        <pc:picChg chg="mod">
          <ac:chgData name="Jason Wiese" userId="4bff8d5b-7de6-4655-b397-69b0afc81113" providerId="ADAL" clId="{185564FB-4B26-467C-A7A9-910EBB6950E8}" dt="2023-03-27T05:35:54.882" v="1554" actId="12788"/>
          <ac:picMkLst>
            <pc:docMk/>
            <pc:sldMk cId="68694500" sldId="2146846049"/>
            <ac:picMk id="103" creationId="{00047405-D5D8-A463-4D5C-39DC018035EE}"/>
          </ac:picMkLst>
        </pc:picChg>
      </pc:sldChg>
      <pc:sldChg chg="addSp delSp modSp mod">
        <pc:chgData name="Jason Wiese" userId="4bff8d5b-7de6-4655-b397-69b0afc81113" providerId="ADAL" clId="{185564FB-4B26-467C-A7A9-910EBB6950E8}" dt="2023-03-27T05:45:39.826" v="1854" actId="20577"/>
        <pc:sldMkLst>
          <pc:docMk/>
          <pc:sldMk cId="332922593" sldId="2146846049"/>
        </pc:sldMkLst>
        <pc:spChg chg="mod">
          <ac:chgData name="Jason Wiese" userId="4bff8d5b-7de6-4655-b397-69b0afc81113" providerId="ADAL" clId="{185564FB-4B26-467C-A7A9-910EBB6950E8}" dt="2023-03-27T05:38:09.308" v="1645" actId="20577"/>
          <ac:spMkLst>
            <pc:docMk/>
            <pc:sldMk cId="332922593" sldId="2146846049"/>
            <ac:spMk id="4" creationId="{1BF894CE-5EB9-4BB3-F6C7-477E37F6A6AA}"/>
          </ac:spMkLst>
        </pc:spChg>
        <pc:spChg chg="mod">
          <ac:chgData name="Jason Wiese" userId="4bff8d5b-7de6-4655-b397-69b0afc81113" providerId="ADAL" clId="{185564FB-4B26-467C-A7A9-910EBB6950E8}" dt="2023-03-27T05:38:00.352" v="1618" actId="20577"/>
          <ac:spMkLst>
            <pc:docMk/>
            <pc:sldMk cId="332922593" sldId="2146846049"/>
            <ac:spMk id="13" creationId="{BB3C7269-BF65-6C87-86D1-D3B700ADAE40}"/>
          </ac:spMkLst>
        </pc:spChg>
        <pc:spChg chg="add mod">
          <ac:chgData name="Jason Wiese" userId="4bff8d5b-7de6-4655-b397-69b0afc81113" providerId="ADAL" clId="{185564FB-4B26-467C-A7A9-910EBB6950E8}" dt="2023-03-27T05:44:21.632" v="1714" actId="1035"/>
          <ac:spMkLst>
            <pc:docMk/>
            <pc:sldMk cId="332922593" sldId="2146846049"/>
            <ac:spMk id="14" creationId="{E2019ED3-15CE-2BFE-BB0F-DB8034914E60}"/>
          </ac:spMkLst>
        </pc:spChg>
        <pc:spChg chg="add mod">
          <ac:chgData name="Jason Wiese" userId="4bff8d5b-7de6-4655-b397-69b0afc81113" providerId="ADAL" clId="{185564FB-4B26-467C-A7A9-910EBB6950E8}" dt="2023-03-27T05:44:21.632" v="1714" actId="1035"/>
          <ac:spMkLst>
            <pc:docMk/>
            <pc:sldMk cId="332922593" sldId="2146846049"/>
            <ac:spMk id="16" creationId="{504556B0-A1B1-B442-1585-09AA548FAB95}"/>
          </ac:spMkLst>
        </pc:spChg>
        <pc:spChg chg="add del">
          <ac:chgData name="Jason Wiese" userId="4bff8d5b-7de6-4655-b397-69b0afc81113" providerId="ADAL" clId="{185564FB-4B26-467C-A7A9-910EBB6950E8}" dt="2023-03-27T05:43:31.632" v="1701" actId="22"/>
          <ac:spMkLst>
            <pc:docMk/>
            <pc:sldMk cId="332922593" sldId="2146846049"/>
            <ac:spMk id="20" creationId="{86DF6865-BCEA-013C-9A80-5CD15B00F7AE}"/>
          </ac:spMkLst>
        </pc:spChg>
        <pc:spChg chg="add mod">
          <ac:chgData name="Jason Wiese" userId="4bff8d5b-7de6-4655-b397-69b0afc81113" providerId="ADAL" clId="{185564FB-4B26-467C-A7A9-910EBB6950E8}" dt="2023-03-27T05:44:21.632" v="1714" actId="1035"/>
          <ac:spMkLst>
            <pc:docMk/>
            <pc:sldMk cId="332922593" sldId="2146846049"/>
            <ac:spMk id="21" creationId="{31522116-5A43-6D4D-915D-8F4067D42083}"/>
          </ac:spMkLst>
        </pc:spChg>
        <pc:spChg chg="mod">
          <ac:chgData name="Jason Wiese" userId="4bff8d5b-7de6-4655-b397-69b0afc81113" providerId="ADAL" clId="{185564FB-4B26-467C-A7A9-910EBB6950E8}" dt="2023-03-27T05:45:39.826" v="1854" actId="20577"/>
          <ac:spMkLst>
            <pc:docMk/>
            <pc:sldMk cId="332922593" sldId="2146846049"/>
            <ac:spMk id="76" creationId="{F029B35F-820D-9AEF-858C-B4E9C37DBFCC}"/>
          </ac:spMkLst>
        </pc:spChg>
      </pc:sldChg>
      <pc:sldChg chg="addSp delSp modSp del mod">
        <pc:chgData name="Jason Wiese" userId="4bff8d5b-7de6-4655-b397-69b0afc81113" providerId="ADAL" clId="{185564FB-4B26-467C-A7A9-910EBB6950E8}" dt="2023-03-27T05:28:44.291" v="1381" actId="2696"/>
        <pc:sldMkLst>
          <pc:docMk/>
          <pc:sldMk cId="3554777981" sldId="2146846049"/>
        </pc:sldMkLst>
        <pc:spChg chg="add mod">
          <ac:chgData name="Jason Wiese" userId="4bff8d5b-7de6-4655-b397-69b0afc81113" providerId="ADAL" clId="{185564FB-4B26-467C-A7A9-910EBB6950E8}" dt="2023-03-27T05:14:59.133" v="1134" actId="14100"/>
          <ac:spMkLst>
            <pc:docMk/>
            <pc:sldMk cId="3554777981" sldId="2146846049"/>
            <ac:spMk id="3" creationId="{DECFAA42-58D1-0052-6E13-DBC6C4A84705}"/>
          </ac:spMkLst>
        </pc:spChg>
        <pc:spChg chg="add mod ord">
          <ac:chgData name="Jason Wiese" userId="4bff8d5b-7de6-4655-b397-69b0afc81113" providerId="ADAL" clId="{185564FB-4B26-467C-A7A9-910EBB6950E8}" dt="2023-03-27T05:27:17.611" v="1337" actId="167"/>
          <ac:spMkLst>
            <pc:docMk/>
            <pc:sldMk cId="3554777981" sldId="2146846049"/>
            <ac:spMk id="6" creationId="{BC6F1FB8-E316-6B81-2B06-FA8268E4A0A6}"/>
          </ac:spMkLst>
        </pc:spChg>
        <pc:spChg chg="ord">
          <ac:chgData name="Jason Wiese" userId="4bff8d5b-7de6-4655-b397-69b0afc81113" providerId="ADAL" clId="{185564FB-4B26-467C-A7A9-910EBB6950E8}" dt="2023-03-27T05:27:20.653" v="1338" actId="167"/>
          <ac:spMkLst>
            <pc:docMk/>
            <pc:sldMk cId="3554777981" sldId="2146846049"/>
            <ac:spMk id="7" creationId="{BF552AD7-7F6F-4810-03DE-C115B33C9778}"/>
          </ac:spMkLst>
        </pc:spChg>
        <pc:spChg chg="add del mod">
          <ac:chgData name="Jason Wiese" userId="4bff8d5b-7de6-4655-b397-69b0afc81113" providerId="ADAL" clId="{185564FB-4B26-467C-A7A9-910EBB6950E8}" dt="2023-03-27T05:14:45.144" v="1132" actId="478"/>
          <ac:spMkLst>
            <pc:docMk/>
            <pc:sldMk cId="3554777981" sldId="2146846049"/>
            <ac:spMk id="8" creationId="{96564D65-867D-275F-A0A7-8F2B4771F6C6}"/>
          </ac:spMkLst>
        </pc:spChg>
        <pc:spChg chg="add del mod">
          <ac:chgData name="Jason Wiese" userId="4bff8d5b-7de6-4655-b397-69b0afc81113" providerId="ADAL" clId="{185564FB-4B26-467C-A7A9-910EBB6950E8}" dt="2023-03-27T05:14:45.144" v="1132" actId="478"/>
          <ac:spMkLst>
            <pc:docMk/>
            <pc:sldMk cId="3554777981" sldId="2146846049"/>
            <ac:spMk id="11" creationId="{D6F491E3-8185-E7DE-D2A6-B2066D58AC4D}"/>
          </ac:spMkLst>
        </pc:spChg>
        <pc:spChg chg="add del mod">
          <ac:chgData name="Jason Wiese" userId="4bff8d5b-7de6-4655-b397-69b0afc81113" providerId="ADAL" clId="{185564FB-4B26-467C-A7A9-910EBB6950E8}" dt="2023-03-27T05:14:45.144" v="1132" actId="478"/>
          <ac:spMkLst>
            <pc:docMk/>
            <pc:sldMk cId="3554777981" sldId="2146846049"/>
            <ac:spMk id="14" creationId="{E462BAF5-D0CF-0C2A-F135-AF46C21BC0E0}"/>
          </ac:spMkLst>
        </pc:spChg>
        <pc:spChg chg="add del mod">
          <ac:chgData name="Jason Wiese" userId="4bff8d5b-7de6-4655-b397-69b0afc81113" providerId="ADAL" clId="{185564FB-4B26-467C-A7A9-910EBB6950E8}" dt="2023-03-27T05:14:45.144" v="1132" actId="478"/>
          <ac:spMkLst>
            <pc:docMk/>
            <pc:sldMk cId="3554777981" sldId="2146846049"/>
            <ac:spMk id="15" creationId="{032E7E4B-5164-D6BE-DE7C-B4C5E321B0B4}"/>
          </ac:spMkLst>
        </pc:spChg>
        <pc:spChg chg="add del mod">
          <ac:chgData name="Jason Wiese" userId="4bff8d5b-7de6-4655-b397-69b0afc81113" providerId="ADAL" clId="{185564FB-4B26-467C-A7A9-910EBB6950E8}" dt="2023-03-27T05:14:45.144" v="1132" actId="478"/>
          <ac:spMkLst>
            <pc:docMk/>
            <pc:sldMk cId="3554777981" sldId="2146846049"/>
            <ac:spMk id="16" creationId="{23071B61-3683-57D9-B96C-38E6AA8302BC}"/>
          </ac:spMkLst>
        </pc:spChg>
        <pc:spChg chg="add del mod">
          <ac:chgData name="Jason Wiese" userId="4bff8d5b-7de6-4655-b397-69b0afc81113" providerId="ADAL" clId="{185564FB-4B26-467C-A7A9-910EBB6950E8}" dt="2023-03-27T05:14:45.144" v="1132" actId="478"/>
          <ac:spMkLst>
            <pc:docMk/>
            <pc:sldMk cId="3554777981" sldId="2146846049"/>
            <ac:spMk id="17" creationId="{C18A84F4-E1E7-A0EE-2697-56C481F30F83}"/>
          </ac:spMkLst>
        </pc:spChg>
        <pc:spChg chg="add del mod">
          <ac:chgData name="Jason Wiese" userId="4bff8d5b-7de6-4655-b397-69b0afc81113" providerId="ADAL" clId="{185564FB-4B26-467C-A7A9-910EBB6950E8}" dt="2023-03-27T05:14:45.144" v="1132" actId="478"/>
          <ac:spMkLst>
            <pc:docMk/>
            <pc:sldMk cId="3554777981" sldId="2146846049"/>
            <ac:spMk id="18" creationId="{25A3BB29-C06E-5AFF-A6E7-782A382B253D}"/>
          </ac:spMkLst>
        </pc:spChg>
        <pc:spChg chg="add del mod">
          <ac:chgData name="Jason Wiese" userId="4bff8d5b-7de6-4655-b397-69b0afc81113" providerId="ADAL" clId="{185564FB-4B26-467C-A7A9-910EBB6950E8}" dt="2023-03-27T05:14:45.144" v="1132" actId="478"/>
          <ac:spMkLst>
            <pc:docMk/>
            <pc:sldMk cId="3554777981" sldId="2146846049"/>
            <ac:spMk id="22" creationId="{1DD90E45-0946-74FA-8223-31100A170836}"/>
          </ac:spMkLst>
        </pc:spChg>
        <pc:spChg chg="add del mod">
          <ac:chgData name="Jason Wiese" userId="4bff8d5b-7de6-4655-b397-69b0afc81113" providerId="ADAL" clId="{185564FB-4B26-467C-A7A9-910EBB6950E8}" dt="2023-03-27T05:13:33.835" v="1054"/>
          <ac:spMkLst>
            <pc:docMk/>
            <pc:sldMk cId="3554777981" sldId="2146846049"/>
            <ac:spMk id="23" creationId="{CAD2BF1C-AE1E-3603-6E3F-227E83752ABC}"/>
          </ac:spMkLst>
        </pc:spChg>
        <pc:spChg chg="add del mod">
          <ac:chgData name="Jason Wiese" userId="4bff8d5b-7de6-4655-b397-69b0afc81113" providerId="ADAL" clId="{185564FB-4B26-467C-A7A9-910EBB6950E8}" dt="2023-03-27T05:13:33.835" v="1054"/>
          <ac:spMkLst>
            <pc:docMk/>
            <pc:sldMk cId="3554777981" sldId="2146846049"/>
            <ac:spMk id="24" creationId="{AC0480FD-B7BD-FA11-C570-9BA3AC1F115D}"/>
          </ac:spMkLst>
        </pc:spChg>
        <pc:spChg chg="add del mod">
          <ac:chgData name="Jason Wiese" userId="4bff8d5b-7de6-4655-b397-69b0afc81113" providerId="ADAL" clId="{185564FB-4B26-467C-A7A9-910EBB6950E8}" dt="2023-03-27T05:13:33.835" v="1054"/>
          <ac:spMkLst>
            <pc:docMk/>
            <pc:sldMk cId="3554777981" sldId="2146846049"/>
            <ac:spMk id="25" creationId="{CC05D478-C8A4-D35A-9F34-9A4EB9101161}"/>
          </ac:spMkLst>
        </pc:spChg>
        <pc:spChg chg="add del mod">
          <ac:chgData name="Jason Wiese" userId="4bff8d5b-7de6-4655-b397-69b0afc81113" providerId="ADAL" clId="{185564FB-4B26-467C-A7A9-910EBB6950E8}" dt="2023-03-27T05:13:33.835" v="1054"/>
          <ac:spMkLst>
            <pc:docMk/>
            <pc:sldMk cId="3554777981" sldId="2146846049"/>
            <ac:spMk id="26" creationId="{1934D408-A81F-AE2C-3AD3-7B6B92B5ED3A}"/>
          </ac:spMkLst>
        </pc:spChg>
        <pc:spChg chg="add del mod">
          <ac:chgData name="Jason Wiese" userId="4bff8d5b-7de6-4655-b397-69b0afc81113" providerId="ADAL" clId="{185564FB-4B26-467C-A7A9-910EBB6950E8}" dt="2023-03-27T05:13:33.835" v="1054"/>
          <ac:spMkLst>
            <pc:docMk/>
            <pc:sldMk cId="3554777981" sldId="2146846049"/>
            <ac:spMk id="27" creationId="{B22F508C-E1ED-EB18-72DD-DDC94AF6D0B7}"/>
          </ac:spMkLst>
        </pc:spChg>
        <pc:spChg chg="add del mod">
          <ac:chgData name="Jason Wiese" userId="4bff8d5b-7de6-4655-b397-69b0afc81113" providerId="ADAL" clId="{185564FB-4B26-467C-A7A9-910EBB6950E8}" dt="2023-03-27T05:13:33.835" v="1054"/>
          <ac:spMkLst>
            <pc:docMk/>
            <pc:sldMk cId="3554777981" sldId="2146846049"/>
            <ac:spMk id="28" creationId="{F6B4D31D-AE3C-A1BA-2C53-4F5921761096}"/>
          </ac:spMkLst>
        </pc:spChg>
        <pc:spChg chg="add del mod">
          <ac:chgData name="Jason Wiese" userId="4bff8d5b-7de6-4655-b397-69b0afc81113" providerId="ADAL" clId="{185564FB-4B26-467C-A7A9-910EBB6950E8}" dt="2023-03-27T05:13:33.835" v="1054"/>
          <ac:spMkLst>
            <pc:docMk/>
            <pc:sldMk cId="3554777981" sldId="2146846049"/>
            <ac:spMk id="29" creationId="{BB995BB4-9BB8-0EA5-1F04-EDA3314FCE81}"/>
          </ac:spMkLst>
        </pc:spChg>
        <pc:spChg chg="add del mod">
          <ac:chgData name="Jason Wiese" userId="4bff8d5b-7de6-4655-b397-69b0afc81113" providerId="ADAL" clId="{185564FB-4B26-467C-A7A9-910EBB6950E8}" dt="2023-03-27T05:13:33.835" v="1054"/>
          <ac:spMkLst>
            <pc:docMk/>
            <pc:sldMk cId="3554777981" sldId="2146846049"/>
            <ac:spMk id="33" creationId="{CF4A9925-7D62-221C-9A93-857100A303E6}"/>
          </ac:spMkLst>
        </pc:spChg>
        <pc:spChg chg="add del mod">
          <ac:chgData name="Jason Wiese" userId="4bff8d5b-7de6-4655-b397-69b0afc81113" providerId="ADAL" clId="{185564FB-4B26-467C-A7A9-910EBB6950E8}" dt="2023-03-27T05:13:58.334" v="1083"/>
          <ac:spMkLst>
            <pc:docMk/>
            <pc:sldMk cId="3554777981" sldId="2146846049"/>
            <ac:spMk id="34" creationId="{B8CEC192-BBDE-46B3-16A5-93599B895F62}"/>
          </ac:spMkLst>
        </pc:spChg>
        <pc:spChg chg="add del mod">
          <ac:chgData name="Jason Wiese" userId="4bff8d5b-7de6-4655-b397-69b0afc81113" providerId="ADAL" clId="{185564FB-4B26-467C-A7A9-910EBB6950E8}" dt="2023-03-27T05:14:13.591" v="1086" actId="478"/>
          <ac:spMkLst>
            <pc:docMk/>
            <pc:sldMk cId="3554777981" sldId="2146846049"/>
            <ac:spMk id="35" creationId="{EB832314-4751-E095-C66E-0449FA73FCE8}"/>
          </ac:spMkLst>
        </pc:spChg>
        <pc:spChg chg="add del mod">
          <ac:chgData name="Jason Wiese" userId="4bff8d5b-7de6-4655-b397-69b0afc81113" providerId="ADAL" clId="{185564FB-4B26-467C-A7A9-910EBB6950E8}" dt="2023-03-27T05:14:13.591" v="1086" actId="478"/>
          <ac:spMkLst>
            <pc:docMk/>
            <pc:sldMk cId="3554777981" sldId="2146846049"/>
            <ac:spMk id="36" creationId="{DABBAF9B-23E1-1885-D6E3-9259CF819A42}"/>
          </ac:spMkLst>
        </pc:spChg>
        <pc:spChg chg="add del mod">
          <ac:chgData name="Jason Wiese" userId="4bff8d5b-7de6-4655-b397-69b0afc81113" providerId="ADAL" clId="{185564FB-4B26-467C-A7A9-910EBB6950E8}" dt="2023-03-27T05:14:13.591" v="1086" actId="478"/>
          <ac:spMkLst>
            <pc:docMk/>
            <pc:sldMk cId="3554777981" sldId="2146846049"/>
            <ac:spMk id="37" creationId="{B070DDA7-7A87-D231-28EC-3F60E15F8B95}"/>
          </ac:spMkLst>
        </pc:spChg>
        <pc:spChg chg="add del mod">
          <ac:chgData name="Jason Wiese" userId="4bff8d5b-7de6-4655-b397-69b0afc81113" providerId="ADAL" clId="{185564FB-4B26-467C-A7A9-910EBB6950E8}" dt="2023-03-27T05:14:13.591" v="1086" actId="478"/>
          <ac:spMkLst>
            <pc:docMk/>
            <pc:sldMk cId="3554777981" sldId="2146846049"/>
            <ac:spMk id="38" creationId="{49A02B0C-9359-4C36-BF4A-C9FB0E3B53DF}"/>
          </ac:spMkLst>
        </pc:spChg>
        <pc:spChg chg="add del mod">
          <ac:chgData name="Jason Wiese" userId="4bff8d5b-7de6-4655-b397-69b0afc81113" providerId="ADAL" clId="{185564FB-4B26-467C-A7A9-910EBB6950E8}" dt="2023-03-27T05:14:13.591" v="1086" actId="478"/>
          <ac:spMkLst>
            <pc:docMk/>
            <pc:sldMk cId="3554777981" sldId="2146846049"/>
            <ac:spMk id="39" creationId="{6ACE38EC-572B-E7DC-24F6-CFD647E4E1F8}"/>
          </ac:spMkLst>
        </pc:spChg>
        <pc:spChg chg="add del mod">
          <ac:chgData name="Jason Wiese" userId="4bff8d5b-7de6-4655-b397-69b0afc81113" providerId="ADAL" clId="{185564FB-4B26-467C-A7A9-910EBB6950E8}" dt="2023-03-27T05:14:13.591" v="1086" actId="478"/>
          <ac:spMkLst>
            <pc:docMk/>
            <pc:sldMk cId="3554777981" sldId="2146846049"/>
            <ac:spMk id="40" creationId="{C718AEE1-6D5C-C783-27C2-DB389313C8BE}"/>
          </ac:spMkLst>
        </pc:spChg>
        <pc:spChg chg="add del mod">
          <ac:chgData name="Jason Wiese" userId="4bff8d5b-7de6-4655-b397-69b0afc81113" providerId="ADAL" clId="{185564FB-4B26-467C-A7A9-910EBB6950E8}" dt="2023-03-27T05:14:13.591" v="1086" actId="478"/>
          <ac:spMkLst>
            <pc:docMk/>
            <pc:sldMk cId="3554777981" sldId="2146846049"/>
            <ac:spMk id="41" creationId="{28864DE8-5F9D-0F73-BC1C-485A3D184601}"/>
          </ac:spMkLst>
        </pc:spChg>
        <pc:spChg chg="del mod">
          <ac:chgData name="Jason Wiese" userId="4bff8d5b-7de6-4655-b397-69b0afc81113" providerId="ADAL" clId="{185564FB-4B26-467C-A7A9-910EBB6950E8}" dt="2023-03-27T05:10:56.602" v="990" actId="478"/>
          <ac:spMkLst>
            <pc:docMk/>
            <pc:sldMk cId="3554777981" sldId="2146846049"/>
            <ac:spMk id="45" creationId="{E7C041E5-C311-73D1-A1BC-0CCE78DE19FE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46" creationId="{922C46BE-37C0-04CA-F9F6-48046863A654}"/>
          </ac:spMkLst>
        </pc:spChg>
        <pc:spChg chg="del">
          <ac:chgData name="Jason Wiese" userId="4bff8d5b-7de6-4655-b397-69b0afc81113" providerId="ADAL" clId="{185564FB-4B26-467C-A7A9-910EBB6950E8}" dt="2023-03-27T05:10:11.811" v="969" actId="478"/>
          <ac:spMkLst>
            <pc:docMk/>
            <pc:sldMk cId="3554777981" sldId="2146846049"/>
            <ac:spMk id="47" creationId="{F21CFD3C-4648-FF8D-993A-C9D2F1744C9F}"/>
          </ac:spMkLst>
        </pc:spChg>
        <pc:spChg chg="mod">
          <ac:chgData name="Jason Wiese" userId="4bff8d5b-7de6-4655-b397-69b0afc81113" providerId="ADAL" clId="{185564FB-4B26-467C-A7A9-910EBB6950E8}" dt="2023-03-27T05:12:20.817" v="1036" actId="313"/>
          <ac:spMkLst>
            <pc:docMk/>
            <pc:sldMk cId="3554777981" sldId="2146846049"/>
            <ac:spMk id="48" creationId="{39C48F71-3094-E4C5-46A6-BAEC9CF119B2}"/>
          </ac:spMkLst>
        </pc:spChg>
        <pc:spChg chg="add del mod">
          <ac:chgData name="Jason Wiese" userId="4bff8d5b-7de6-4655-b397-69b0afc81113" providerId="ADAL" clId="{185564FB-4B26-467C-A7A9-910EBB6950E8}" dt="2023-03-27T05:14:13.591" v="1086" actId="478"/>
          <ac:spMkLst>
            <pc:docMk/>
            <pc:sldMk cId="3554777981" sldId="2146846049"/>
            <ac:spMk id="49" creationId="{D0DE4107-2D69-4865-D515-8DC8321ECBBA}"/>
          </ac:spMkLst>
        </pc:spChg>
        <pc:spChg chg="add mod">
          <ac:chgData name="Jason Wiese" userId="4bff8d5b-7de6-4655-b397-69b0afc81113" providerId="ADAL" clId="{185564FB-4B26-467C-A7A9-910EBB6950E8}" dt="2023-03-27T05:16:31.863" v="1191" actId="1076"/>
          <ac:spMkLst>
            <pc:docMk/>
            <pc:sldMk cId="3554777981" sldId="2146846049"/>
            <ac:spMk id="50" creationId="{F5FCCBE7-FE00-FAAA-D9F0-97A121D8C5AB}"/>
          </ac:spMkLst>
        </pc:spChg>
        <pc:spChg chg="add mod">
          <ac:chgData name="Jason Wiese" userId="4bff8d5b-7de6-4655-b397-69b0afc81113" providerId="ADAL" clId="{185564FB-4B26-467C-A7A9-910EBB6950E8}" dt="2023-03-27T05:16:31.863" v="1191" actId="1076"/>
          <ac:spMkLst>
            <pc:docMk/>
            <pc:sldMk cId="3554777981" sldId="2146846049"/>
            <ac:spMk id="51" creationId="{A31C5F7D-6919-C8D6-51D1-137548FF5E64}"/>
          </ac:spMkLst>
        </pc:spChg>
        <pc:spChg chg="add mod">
          <ac:chgData name="Jason Wiese" userId="4bff8d5b-7de6-4655-b397-69b0afc81113" providerId="ADAL" clId="{185564FB-4B26-467C-A7A9-910EBB6950E8}" dt="2023-03-27T05:16:31.863" v="1191" actId="1076"/>
          <ac:spMkLst>
            <pc:docMk/>
            <pc:sldMk cId="3554777981" sldId="2146846049"/>
            <ac:spMk id="52" creationId="{B1A17A0B-67B4-C948-817D-8E0355FE34E0}"/>
          </ac:spMkLst>
        </pc:spChg>
        <pc:spChg chg="add mod">
          <ac:chgData name="Jason Wiese" userId="4bff8d5b-7de6-4655-b397-69b0afc81113" providerId="ADAL" clId="{185564FB-4B26-467C-A7A9-910EBB6950E8}" dt="2023-03-27T05:28:35.199" v="1378" actId="20577"/>
          <ac:spMkLst>
            <pc:docMk/>
            <pc:sldMk cId="3554777981" sldId="2146846049"/>
            <ac:spMk id="53" creationId="{FBEA4BC1-C73D-8BA8-F70A-7EF7E9B6AE29}"/>
          </ac:spMkLst>
        </pc:spChg>
        <pc:spChg chg="add mod">
          <ac:chgData name="Jason Wiese" userId="4bff8d5b-7de6-4655-b397-69b0afc81113" providerId="ADAL" clId="{185564FB-4B26-467C-A7A9-910EBB6950E8}" dt="2023-03-27T05:28:37.902" v="1380" actId="20577"/>
          <ac:spMkLst>
            <pc:docMk/>
            <pc:sldMk cId="3554777981" sldId="2146846049"/>
            <ac:spMk id="54" creationId="{B60B59B9-4D6B-EEEF-85CE-1B281B20EB23}"/>
          </ac:spMkLst>
        </pc:spChg>
        <pc:spChg chg="del mod">
          <ac:chgData name="Jason Wiese" userId="4bff8d5b-7de6-4655-b397-69b0afc81113" providerId="ADAL" clId="{185564FB-4B26-467C-A7A9-910EBB6950E8}" dt="2023-03-27T05:12:33.154" v="1039" actId="478"/>
          <ac:spMkLst>
            <pc:docMk/>
            <pc:sldMk cId="3554777981" sldId="2146846049"/>
            <ac:spMk id="56" creationId="{F6C1D001-C2E2-4BA1-8FB8-AF099E046271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57" creationId="{ADAEAEBB-E67F-93AE-0C8B-FFEBD8ABCF4B}"/>
          </ac:spMkLst>
        </pc:spChg>
        <pc:spChg chg="mod">
          <ac:chgData name="Jason Wiese" userId="4bff8d5b-7de6-4655-b397-69b0afc81113" providerId="ADAL" clId="{185564FB-4B26-467C-A7A9-910EBB6950E8}" dt="2023-03-27T05:26:21.347" v="1318" actId="1076"/>
          <ac:spMkLst>
            <pc:docMk/>
            <pc:sldMk cId="3554777981" sldId="2146846049"/>
            <ac:spMk id="58" creationId="{F982CFC4-E5C3-8B07-FCA8-ADA91DBB5823}"/>
          </ac:spMkLst>
        </pc:spChg>
        <pc:spChg chg="mod">
          <ac:chgData name="Jason Wiese" userId="4bff8d5b-7de6-4655-b397-69b0afc81113" providerId="ADAL" clId="{185564FB-4B26-467C-A7A9-910EBB6950E8}" dt="2023-03-27T05:24:36.332" v="1227" actId="20577"/>
          <ac:spMkLst>
            <pc:docMk/>
            <pc:sldMk cId="3554777981" sldId="2146846049"/>
            <ac:spMk id="59" creationId="{E7AD3DA6-13FB-C915-2E11-15A10498D397}"/>
          </ac:spMkLst>
        </pc:spChg>
        <pc:spChg chg="mod">
          <ac:chgData name="Jason Wiese" userId="4bff8d5b-7de6-4655-b397-69b0afc81113" providerId="ADAL" clId="{185564FB-4B26-467C-A7A9-910EBB6950E8}" dt="2023-03-27T05:26:29.481" v="1320" actId="20577"/>
          <ac:spMkLst>
            <pc:docMk/>
            <pc:sldMk cId="3554777981" sldId="2146846049"/>
            <ac:spMk id="60" creationId="{BE43BE93-E05E-6CEE-0E2B-F9AC09F986B9}"/>
          </ac:spMkLst>
        </pc:spChg>
        <pc:spChg chg="mod">
          <ac:chgData name="Jason Wiese" userId="4bff8d5b-7de6-4655-b397-69b0afc81113" providerId="ADAL" clId="{185564FB-4B26-467C-A7A9-910EBB6950E8}" dt="2023-03-27T05:24:50.630" v="1231" actId="20577"/>
          <ac:spMkLst>
            <pc:docMk/>
            <pc:sldMk cId="3554777981" sldId="2146846049"/>
            <ac:spMk id="61" creationId="{F808B017-658D-C580-F59C-D87E1CF33070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62" creationId="{78E8AFD4-AD8D-FB3D-6488-7822E3129056}"/>
          </ac:spMkLst>
        </pc:spChg>
        <pc:spChg chg="mod">
          <ac:chgData name="Jason Wiese" userId="4bff8d5b-7de6-4655-b397-69b0afc81113" providerId="ADAL" clId="{185564FB-4B26-467C-A7A9-910EBB6950E8}" dt="2023-03-27T05:26:34.553" v="1329" actId="20577"/>
          <ac:spMkLst>
            <pc:docMk/>
            <pc:sldMk cId="3554777981" sldId="2146846049"/>
            <ac:spMk id="63" creationId="{F43ADA65-34DC-CD86-85B9-DA48FB32E5D1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64" creationId="{9C080400-DB31-18AE-98F0-D78B020D5D3B}"/>
          </ac:spMkLst>
        </pc:spChg>
        <pc:spChg chg="mod">
          <ac:chgData name="Jason Wiese" userId="4bff8d5b-7de6-4655-b397-69b0afc81113" providerId="ADAL" clId="{185564FB-4B26-467C-A7A9-910EBB6950E8}" dt="2023-03-27T05:27:28.585" v="1340" actId="20577"/>
          <ac:spMkLst>
            <pc:docMk/>
            <pc:sldMk cId="3554777981" sldId="2146846049"/>
            <ac:spMk id="65" creationId="{737E2CA2-AA67-8C39-059C-A9CA72458588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66" creationId="{E89F70E6-0B43-FE3A-734E-24D42D2F2F9B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67" creationId="{3EFBB1E7-139E-A329-D82D-850DD6E04106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68" creationId="{22598E3F-AA23-967B-1329-D26E2C583A0C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69" creationId="{AB18EF70-A3EC-F902-5D53-5555C0BD67DB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70" creationId="{8D5525D6-0DB6-E184-13B1-397EF6EDBA20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71" creationId="{42BE4359-DF6E-79EF-67CA-2C94E9670A49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72" creationId="{49E256A1-C561-DF0F-85A8-1086FD04A809}"/>
          </ac:spMkLst>
        </pc:spChg>
        <pc:spChg chg="del mod">
          <ac:chgData name="Jason Wiese" userId="4bff8d5b-7de6-4655-b397-69b0afc81113" providerId="ADAL" clId="{185564FB-4B26-467C-A7A9-910EBB6950E8}" dt="2023-03-27T05:12:36.900" v="1040" actId="478"/>
          <ac:spMkLst>
            <pc:docMk/>
            <pc:sldMk cId="3554777981" sldId="2146846049"/>
            <ac:spMk id="73" creationId="{00811F55-5286-923A-55BA-8ABA17F0B208}"/>
          </ac:spMkLst>
        </pc:spChg>
        <pc:spChg chg="del">
          <ac:chgData name="Jason Wiese" userId="4bff8d5b-7de6-4655-b397-69b0afc81113" providerId="ADAL" clId="{185564FB-4B26-467C-A7A9-910EBB6950E8}" dt="2023-03-27T05:10:20.643" v="971" actId="478"/>
          <ac:spMkLst>
            <pc:docMk/>
            <pc:sldMk cId="3554777981" sldId="2146846049"/>
            <ac:spMk id="74" creationId="{7A81316C-FFAB-A02D-4306-F143E595D312}"/>
          </ac:spMkLst>
        </pc:spChg>
        <pc:spChg chg="del">
          <ac:chgData name="Jason Wiese" userId="4bff8d5b-7de6-4655-b397-69b0afc81113" providerId="ADAL" clId="{185564FB-4B26-467C-A7A9-910EBB6950E8}" dt="2023-03-27T05:10:20.643" v="971" actId="478"/>
          <ac:spMkLst>
            <pc:docMk/>
            <pc:sldMk cId="3554777981" sldId="2146846049"/>
            <ac:spMk id="75" creationId="{4980E436-90F7-C943-603D-CB00FBA17F63}"/>
          </ac:spMkLst>
        </pc:spChg>
        <pc:spChg chg="mod">
          <ac:chgData name="Jason Wiese" userId="4bff8d5b-7de6-4655-b397-69b0afc81113" providerId="ADAL" clId="{185564FB-4B26-467C-A7A9-910EBB6950E8}" dt="2023-03-27T05:27:44.772" v="1374" actId="20577"/>
          <ac:spMkLst>
            <pc:docMk/>
            <pc:sldMk cId="3554777981" sldId="2146846049"/>
            <ac:spMk id="76" creationId="{F029B35F-820D-9AEF-858C-B4E9C37DBFCC}"/>
          </ac:spMkLst>
        </pc:spChg>
        <pc:spChg chg="add mod">
          <ac:chgData name="Jason Wiese" userId="4bff8d5b-7de6-4655-b397-69b0afc81113" providerId="ADAL" clId="{185564FB-4B26-467C-A7A9-910EBB6950E8}" dt="2023-03-27T05:16:31.863" v="1191" actId="1076"/>
          <ac:spMkLst>
            <pc:docMk/>
            <pc:sldMk cId="3554777981" sldId="2146846049"/>
            <ac:spMk id="77" creationId="{D6EEAB5D-69A8-058B-51EA-0116DE905660}"/>
          </ac:spMkLst>
        </pc:spChg>
        <pc:spChg chg="add mod">
          <ac:chgData name="Jason Wiese" userId="4bff8d5b-7de6-4655-b397-69b0afc81113" providerId="ADAL" clId="{185564FB-4B26-467C-A7A9-910EBB6950E8}" dt="2023-03-27T05:28:29.368" v="1376" actId="20577"/>
          <ac:spMkLst>
            <pc:docMk/>
            <pc:sldMk cId="3554777981" sldId="2146846049"/>
            <ac:spMk id="78" creationId="{D6A9D879-EF60-F986-6975-43A11C301821}"/>
          </ac:spMkLst>
        </pc:spChg>
        <pc:spChg chg="add mod">
          <ac:chgData name="Jason Wiese" userId="4bff8d5b-7de6-4655-b397-69b0afc81113" providerId="ADAL" clId="{185564FB-4B26-467C-A7A9-910EBB6950E8}" dt="2023-03-27T05:16:46.902" v="1212" actId="20577"/>
          <ac:spMkLst>
            <pc:docMk/>
            <pc:sldMk cId="3554777981" sldId="2146846049"/>
            <ac:spMk id="89" creationId="{EB5AD335-3E34-404D-9A92-9D41BBBCC494}"/>
          </ac:spMkLst>
        </pc:spChg>
        <pc:spChg chg="add mod">
          <ac:chgData name="Jason Wiese" userId="4bff8d5b-7de6-4655-b397-69b0afc81113" providerId="ADAL" clId="{185564FB-4B26-467C-A7A9-910EBB6950E8}" dt="2023-03-27T05:16:40.048" v="1193" actId="1076"/>
          <ac:spMkLst>
            <pc:docMk/>
            <pc:sldMk cId="3554777981" sldId="2146846049"/>
            <ac:spMk id="90" creationId="{310C3BCC-E913-CC46-02F4-F2C44756AE75}"/>
          </ac:spMkLst>
        </pc:spChg>
        <pc:spChg chg="add mod">
          <ac:chgData name="Jason Wiese" userId="4bff8d5b-7de6-4655-b397-69b0afc81113" providerId="ADAL" clId="{185564FB-4B26-467C-A7A9-910EBB6950E8}" dt="2023-03-27T05:16:40.048" v="1193" actId="1076"/>
          <ac:spMkLst>
            <pc:docMk/>
            <pc:sldMk cId="3554777981" sldId="2146846049"/>
            <ac:spMk id="91" creationId="{DCE93B66-99E3-BA20-67FE-EB9C24D1D87B}"/>
          </ac:spMkLst>
        </pc:spChg>
        <pc:spChg chg="add mod">
          <ac:chgData name="Jason Wiese" userId="4bff8d5b-7de6-4655-b397-69b0afc81113" providerId="ADAL" clId="{185564FB-4B26-467C-A7A9-910EBB6950E8}" dt="2023-03-27T05:16:40.048" v="1193" actId="1076"/>
          <ac:spMkLst>
            <pc:docMk/>
            <pc:sldMk cId="3554777981" sldId="2146846049"/>
            <ac:spMk id="92" creationId="{6A6031BB-1A3F-C0E0-3CE3-28AD6FD4B46A}"/>
          </ac:spMkLst>
        </pc:spChg>
        <pc:spChg chg="add mod">
          <ac:chgData name="Jason Wiese" userId="4bff8d5b-7de6-4655-b397-69b0afc81113" providerId="ADAL" clId="{185564FB-4B26-467C-A7A9-910EBB6950E8}" dt="2023-03-27T05:16:40.048" v="1193" actId="1076"/>
          <ac:spMkLst>
            <pc:docMk/>
            <pc:sldMk cId="3554777981" sldId="2146846049"/>
            <ac:spMk id="93" creationId="{B2EDD456-02D6-233A-68CD-1EA5C461755B}"/>
          </ac:spMkLst>
        </pc:spChg>
        <pc:spChg chg="add mod">
          <ac:chgData name="Jason Wiese" userId="4bff8d5b-7de6-4655-b397-69b0afc81113" providerId="ADAL" clId="{185564FB-4B26-467C-A7A9-910EBB6950E8}" dt="2023-03-27T05:16:40.048" v="1193" actId="1076"/>
          <ac:spMkLst>
            <pc:docMk/>
            <pc:sldMk cId="3554777981" sldId="2146846049"/>
            <ac:spMk id="94" creationId="{D61E8893-CE7B-4176-AE88-5F91373BC11C}"/>
          </ac:spMkLst>
        </pc:spChg>
        <pc:spChg chg="add mod">
          <ac:chgData name="Jason Wiese" userId="4bff8d5b-7de6-4655-b397-69b0afc81113" providerId="ADAL" clId="{185564FB-4B26-467C-A7A9-910EBB6950E8}" dt="2023-03-27T05:16:40.048" v="1193" actId="1076"/>
          <ac:spMkLst>
            <pc:docMk/>
            <pc:sldMk cId="3554777981" sldId="2146846049"/>
            <ac:spMk id="95" creationId="{72C11146-7C0F-C9AA-9B0C-D71AD2D09C47}"/>
          </ac:spMkLst>
        </pc:spChg>
        <pc:spChg chg="add mod">
          <ac:chgData name="Jason Wiese" userId="4bff8d5b-7de6-4655-b397-69b0afc81113" providerId="ADAL" clId="{185564FB-4B26-467C-A7A9-910EBB6950E8}" dt="2023-03-27T05:16:40.048" v="1193" actId="1076"/>
          <ac:spMkLst>
            <pc:docMk/>
            <pc:sldMk cId="3554777981" sldId="2146846049"/>
            <ac:spMk id="96" creationId="{48413488-E19A-3164-20AE-2CDD9ECF770C}"/>
          </ac:spMkLst>
        </pc:spChg>
        <pc:spChg chg="add mod">
          <ac:chgData name="Jason Wiese" userId="4bff8d5b-7de6-4655-b397-69b0afc81113" providerId="ADAL" clId="{185564FB-4B26-467C-A7A9-910EBB6950E8}" dt="2023-03-27T05:16:49.889" v="1217" actId="20577"/>
          <ac:spMkLst>
            <pc:docMk/>
            <pc:sldMk cId="3554777981" sldId="2146846049"/>
            <ac:spMk id="100" creationId="{47B40EB9-1BA2-4B2F-CC82-7F1D267F741F}"/>
          </ac:spMkLst>
        </pc:spChg>
        <pc:picChg chg="add del mod">
          <ac:chgData name="Jason Wiese" userId="4bff8d5b-7de6-4655-b397-69b0afc81113" providerId="ADAL" clId="{185564FB-4B26-467C-A7A9-910EBB6950E8}" dt="2023-03-27T05:14:45.144" v="1132" actId="478"/>
          <ac:picMkLst>
            <pc:docMk/>
            <pc:sldMk cId="3554777981" sldId="2146846049"/>
            <ac:picMk id="19" creationId="{9C6BE386-61E2-403B-96BC-D4E14E92BDB3}"/>
          </ac:picMkLst>
        </pc:picChg>
        <pc:picChg chg="add del mod">
          <ac:chgData name="Jason Wiese" userId="4bff8d5b-7de6-4655-b397-69b0afc81113" providerId="ADAL" clId="{185564FB-4B26-467C-A7A9-910EBB6950E8}" dt="2023-03-27T05:14:45.144" v="1132" actId="478"/>
          <ac:picMkLst>
            <pc:docMk/>
            <pc:sldMk cId="3554777981" sldId="2146846049"/>
            <ac:picMk id="20" creationId="{BAC6C841-247B-267C-898C-E9562BD44A41}"/>
          </ac:picMkLst>
        </pc:picChg>
        <pc:picChg chg="add del mod">
          <ac:chgData name="Jason Wiese" userId="4bff8d5b-7de6-4655-b397-69b0afc81113" providerId="ADAL" clId="{185564FB-4B26-467C-A7A9-910EBB6950E8}" dt="2023-03-27T05:14:45.144" v="1132" actId="478"/>
          <ac:picMkLst>
            <pc:docMk/>
            <pc:sldMk cId="3554777981" sldId="2146846049"/>
            <ac:picMk id="21" creationId="{9E84B7FB-66AC-688D-94E5-EEC8C859CBFD}"/>
          </ac:picMkLst>
        </pc:picChg>
        <pc:picChg chg="add del mod">
          <ac:chgData name="Jason Wiese" userId="4bff8d5b-7de6-4655-b397-69b0afc81113" providerId="ADAL" clId="{185564FB-4B26-467C-A7A9-910EBB6950E8}" dt="2023-03-27T05:13:33.835" v="1054"/>
          <ac:picMkLst>
            <pc:docMk/>
            <pc:sldMk cId="3554777981" sldId="2146846049"/>
            <ac:picMk id="30" creationId="{6D906144-7B56-30FE-3CA0-F4223949C26C}"/>
          </ac:picMkLst>
        </pc:picChg>
        <pc:picChg chg="add del mod">
          <ac:chgData name="Jason Wiese" userId="4bff8d5b-7de6-4655-b397-69b0afc81113" providerId="ADAL" clId="{185564FB-4B26-467C-A7A9-910EBB6950E8}" dt="2023-03-27T05:13:33.835" v="1054"/>
          <ac:picMkLst>
            <pc:docMk/>
            <pc:sldMk cId="3554777981" sldId="2146846049"/>
            <ac:picMk id="31" creationId="{7F9A310E-7096-9092-2073-E5A5867BC1BC}"/>
          </ac:picMkLst>
        </pc:picChg>
        <pc:picChg chg="add del mod">
          <ac:chgData name="Jason Wiese" userId="4bff8d5b-7de6-4655-b397-69b0afc81113" providerId="ADAL" clId="{185564FB-4B26-467C-A7A9-910EBB6950E8}" dt="2023-03-27T05:13:33.835" v="1054"/>
          <ac:picMkLst>
            <pc:docMk/>
            <pc:sldMk cId="3554777981" sldId="2146846049"/>
            <ac:picMk id="32" creationId="{8B076803-F0FB-B159-28A2-58B8340AE19F}"/>
          </ac:picMkLst>
        </pc:picChg>
        <pc:picChg chg="add del mod">
          <ac:chgData name="Jason Wiese" userId="4bff8d5b-7de6-4655-b397-69b0afc81113" providerId="ADAL" clId="{185564FB-4B26-467C-A7A9-910EBB6950E8}" dt="2023-03-27T05:14:13.591" v="1086" actId="478"/>
          <ac:picMkLst>
            <pc:docMk/>
            <pc:sldMk cId="3554777981" sldId="2146846049"/>
            <ac:picMk id="42" creationId="{2A6A38CD-F9E1-6785-3108-8068316262FF}"/>
          </ac:picMkLst>
        </pc:picChg>
        <pc:picChg chg="add del mod">
          <ac:chgData name="Jason Wiese" userId="4bff8d5b-7de6-4655-b397-69b0afc81113" providerId="ADAL" clId="{185564FB-4B26-467C-A7A9-910EBB6950E8}" dt="2023-03-27T05:14:13.591" v="1086" actId="478"/>
          <ac:picMkLst>
            <pc:docMk/>
            <pc:sldMk cId="3554777981" sldId="2146846049"/>
            <ac:picMk id="43" creationId="{149357C1-AEC7-3D2C-8AF5-38BD1A3E4A3A}"/>
          </ac:picMkLst>
        </pc:picChg>
        <pc:picChg chg="add del mod">
          <ac:chgData name="Jason Wiese" userId="4bff8d5b-7de6-4655-b397-69b0afc81113" providerId="ADAL" clId="{185564FB-4B26-467C-A7A9-910EBB6950E8}" dt="2023-03-27T05:14:13.591" v="1086" actId="478"/>
          <ac:picMkLst>
            <pc:docMk/>
            <pc:sldMk cId="3554777981" sldId="2146846049"/>
            <ac:picMk id="44" creationId="{47FEC1D8-D914-141D-0071-C99562376CA8}"/>
          </ac:picMkLst>
        </pc:picChg>
        <pc:picChg chg="del mod">
          <ac:chgData name="Jason Wiese" userId="4bff8d5b-7de6-4655-b397-69b0afc81113" providerId="ADAL" clId="{185564FB-4B26-467C-A7A9-910EBB6950E8}" dt="2023-03-27T05:12:36.900" v="1040" actId="478"/>
          <ac:picMkLst>
            <pc:docMk/>
            <pc:sldMk cId="3554777981" sldId="2146846049"/>
            <ac:picMk id="55" creationId="{43EB2A08-1C59-C2CD-38EE-4AAC450A03CA}"/>
          </ac:picMkLst>
        </pc:picChg>
        <pc:picChg chg="del mod">
          <ac:chgData name="Jason Wiese" userId="4bff8d5b-7de6-4655-b397-69b0afc81113" providerId="ADAL" clId="{185564FB-4B26-467C-A7A9-910EBB6950E8}" dt="2023-03-27T05:12:36.900" v="1040" actId="478"/>
          <ac:picMkLst>
            <pc:docMk/>
            <pc:sldMk cId="3554777981" sldId="2146846049"/>
            <ac:picMk id="79" creationId="{55E6E376-6CFC-0467-8068-666440ABBE4E}"/>
          </ac:picMkLst>
        </pc:picChg>
        <pc:picChg chg="del mod">
          <ac:chgData name="Jason Wiese" userId="4bff8d5b-7de6-4655-b397-69b0afc81113" providerId="ADAL" clId="{185564FB-4B26-467C-A7A9-910EBB6950E8}" dt="2023-03-27T05:12:36.900" v="1040" actId="478"/>
          <ac:picMkLst>
            <pc:docMk/>
            <pc:sldMk cId="3554777981" sldId="2146846049"/>
            <ac:picMk id="80" creationId="{29CB5790-C15B-CC09-C9BB-9B2AE8B6BBB1}"/>
          </ac:picMkLst>
        </pc:picChg>
        <pc:picChg chg="del mod">
          <ac:chgData name="Jason Wiese" userId="4bff8d5b-7de6-4655-b397-69b0afc81113" providerId="ADAL" clId="{185564FB-4B26-467C-A7A9-910EBB6950E8}" dt="2023-03-27T05:12:36.900" v="1040" actId="478"/>
          <ac:picMkLst>
            <pc:docMk/>
            <pc:sldMk cId="3554777981" sldId="2146846049"/>
            <ac:picMk id="81" creationId="{E7B1CA4A-9682-F85B-551B-14555D26C763}"/>
          </ac:picMkLst>
        </pc:picChg>
        <pc:picChg chg="del mod">
          <ac:chgData name="Jason Wiese" userId="4bff8d5b-7de6-4655-b397-69b0afc81113" providerId="ADAL" clId="{185564FB-4B26-467C-A7A9-910EBB6950E8}" dt="2023-03-27T05:27:15.250" v="1336" actId="478"/>
          <ac:picMkLst>
            <pc:docMk/>
            <pc:sldMk cId="3554777981" sldId="2146846049"/>
            <ac:picMk id="82" creationId="{0DE3586C-501D-56DA-17C8-935FBF4BB6D7}"/>
          </ac:picMkLst>
        </pc:picChg>
        <pc:picChg chg="add mod">
          <ac:chgData name="Jason Wiese" userId="4bff8d5b-7de6-4655-b397-69b0afc81113" providerId="ADAL" clId="{185564FB-4B26-467C-A7A9-910EBB6950E8}" dt="2023-03-27T05:16:31.863" v="1191" actId="1076"/>
          <ac:picMkLst>
            <pc:docMk/>
            <pc:sldMk cId="3554777981" sldId="2146846049"/>
            <ac:picMk id="83" creationId="{573360C1-38C6-E29C-1561-47B98A653D44}"/>
          </ac:picMkLst>
        </pc:picChg>
        <pc:picChg chg="del mod">
          <ac:chgData name="Jason Wiese" userId="4bff8d5b-7de6-4655-b397-69b0afc81113" providerId="ADAL" clId="{185564FB-4B26-467C-A7A9-910EBB6950E8}" dt="2023-03-27T05:25:44.063" v="1266" actId="478"/>
          <ac:picMkLst>
            <pc:docMk/>
            <pc:sldMk cId="3554777981" sldId="2146846049"/>
            <ac:picMk id="84" creationId="{692D8842-FD52-74C2-CE3B-9DE70E3E7B74}"/>
          </ac:picMkLst>
        </pc:picChg>
        <pc:picChg chg="add mod">
          <ac:chgData name="Jason Wiese" userId="4bff8d5b-7de6-4655-b397-69b0afc81113" providerId="ADAL" clId="{185564FB-4B26-467C-A7A9-910EBB6950E8}" dt="2023-03-27T05:16:31.863" v="1191" actId="1076"/>
          <ac:picMkLst>
            <pc:docMk/>
            <pc:sldMk cId="3554777981" sldId="2146846049"/>
            <ac:picMk id="85" creationId="{1D787646-AD66-FBE8-A3C5-87218B65FE2F}"/>
          </ac:picMkLst>
        </pc:picChg>
        <pc:picChg chg="del mod">
          <ac:chgData name="Jason Wiese" userId="4bff8d5b-7de6-4655-b397-69b0afc81113" providerId="ADAL" clId="{185564FB-4B26-467C-A7A9-910EBB6950E8}" dt="2023-03-27T05:24:32.962" v="1223" actId="478"/>
          <ac:picMkLst>
            <pc:docMk/>
            <pc:sldMk cId="3554777981" sldId="2146846049"/>
            <ac:picMk id="86" creationId="{079FBDCB-6DFC-FD59-5CA9-81473B708EDF}"/>
          </ac:picMkLst>
        </pc:picChg>
        <pc:picChg chg="del mod">
          <ac:chgData name="Jason Wiese" userId="4bff8d5b-7de6-4655-b397-69b0afc81113" providerId="ADAL" clId="{185564FB-4B26-467C-A7A9-910EBB6950E8}" dt="2023-03-27T05:12:36.900" v="1040" actId="478"/>
          <ac:picMkLst>
            <pc:docMk/>
            <pc:sldMk cId="3554777981" sldId="2146846049"/>
            <ac:picMk id="87" creationId="{4EB19B22-6373-AE0B-E7BF-DCB081C8E905}"/>
          </ac:picMkLst>
        </pc:picChg>
        <pc:picChg chg="add mod">
          <ac:chgData name="Jason Wiese" userId="4bff8d5b-7de6-4655-b397-69b0afc81113" providerId="ADAL" clId="{185564FB-4B26-467C-A7A9-910EBB6950E8}" dt="2023-03-27T05:16:31.863" v="1191" actId="1076"/>
          <ac:picMkLst>
            <pc:docMk/>
            <pc:sldMk cId="3554777981" sldId="2146846049"/>
            <ac:picMk id="88" creationId="{5C8C0171-3EB5-0C69-7114-9F2AF15F7F24}"/>
          </ac:picMkLst>
        </pc:picChg>
        <pc:picChg chg="add mod">
          <ac:chgData name="Jason Wiese" userId="4bff8d5b-7de6-4655-b397-69b0afc81113" providerId="ADAL" clId="{185564FB-4B26-467C-A7A9-910EBB6950E8}" dt="2023-03-27T05:16:40.048" v="1193" actId="1076"/>
          <ac:picMkLst>
            <pc:docMk/>
            <pc:sldMk cId="3554777981" sldId="2146846049"/>
            <ac:picMk id="97" creationId="{EA00238D-2834-A6CD-60DF-818DDABADD72}"/>
          </ac:picMkLst>
        </pc:picChg>
        <pc:picChg chg="add mod">
          <ac:chgData name="Jason Wiese" userId="4bff8d5b-7de6-4655-b397-69b0afc81113" providerId="ADAL" clId="{185564FB-4B26-467C-A7A9-910EBB6950E8}" dt="2023-03-27T05:16:40.048" v="1193" actId="1076"/>
          <ac:picMkLst>
            <pc:docMk/>
            <pc:sldMk cId="3554777981" sldId="2146846049"/>
            <ac:picMk id="98" creationId="{8AC64234-59C1-1FD4-7887-C31B3D9E5952}"/>
          </ac:picMkLst>
        </pc:picChg>
        <pc:picChg chg="add mod">
          <ac:chgData name="Jason Wiese" userId="4bff8d5b-7de6-4655-b397-69b0afc81113" providerId="ADAL" clId="{185564FB-4B26-467C-A7A9-910EBB6950E8}" dt="2023-03-27T05:16:40.048" v="1193" actId="1076"/>
          <ac:picMkLst>
            <pc:docMk/>
            <pc:sldMk cId="3554777981" sldId="2146846049"/>
            <ac:picMk id="99" creationId="{E7341FC0-D845-6AFD-5D3A-54060C14376C}"/>
          </ac:picMkLst>
        </pc:picChg>
        <pc:picChg chg="add mod ord">
          <ac:chgData name="Jason Wiese" userId="4bff8d5b-7de6-4655-b397-69b0afc81113" providerId="ADAL" clId="{185564FB-4B26-467C-A7A9-910EBB6950E8}" dt="2023-03-27T05:24:31.419" v="1222" actId="167"/>
          <ac:picMkLst>
            <pc:docMk/>
            <pc:sldMk cId="3554777981" sldId="2146846049"/>
            <ac:picMk id="101" creationId="{CE6F0792-815E-664F-5793-A4D85B6CD48F}"/>
          </ac:picMkLst>
        </pc:picChg>
        <pc:picChg chg="add mod ord">
          <ac:chgData name="Jason Wiese" userId="4bff8d5b-7de6-4655-b397-69b0afc81113" providerId="ADAL" clId="{185564FB-4B26-467C-A7A9-910EBB6950E8}" dt="2023-03-27T05:25:42.499" v="1265" actId="167"/>
          <ac:picMkLst>
            <pc:docMk/>
            <pc:sldMk cId="3554777981" sldId="2146846049"/>
            <ac:picMk id="102" creationId="{4F664980-0216-7920-B132-6696142E7313}"/>
          </ac:picMkLst>
        </pc:picChg>
        <pc:picChg chg="add mod ord">
          <ac:chgData name="Jason Wiese" userId="4bff8d5b-7de6-4655-b397-69b0afc81113" providerId="ADAL" clId="{185564FB-4B26-467C-A7A9-910EBB6950E8}" dt="2023-03-27T05:27:13.775" v="1335" actId="167"/>
          <ac:picMkLst>
            <pc:docMk/>
            <pc:sldMk cId="3554777981" sldId="2146846049"/>
            <ac:picMk id="103" creationId="{00047405-D5D8-A463-4D5C-39DC018035E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 (proj)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107</c:v>
                </c:pt>
                <c:pt idx="1">
                  <c:v>112</c:v>
                </c:pt>
                <c:pt idx="2">
                  <c:v>112</c:v>
                </c:pt>
                <c:pt idx="3">
                  <c:v>32</c:v>
                </c:pt>
                <c:pt idx="4">
                  <c:v>67</c:v>
                </c:pt>
                <c:pt idx="5">
                  <c:v>71</c:v>
                </c:pt>
                <c:pt idx="6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1-45B9-84A5-17052D97BC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0525551"/>
        <c:axId val="1520525967"/>
      </c:barChart>
      <c:catAx>
        <c:axId val="152052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20525967"/>
        <c:crosses val="autoZero"/>
        <c:auto val="1"/>
        <c:lblAlgn val="ctr"/>
        <c:lblOffset val="100"/>
        <c:noMultiLvlLbl val="0"/>
      </c:catAx>
      <c:valAx>
        <c:axId val="15205259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052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3322593030736978E-2"/>
          <c:w val="0.99828664369959774"/>
          <c:h val="0.70060012089326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E7-449B-8CD1-1B305B700124}"/>
              </c:ext>
            </c:extLst>
          </c:dPt>
          <c:dPt>
            <c:idx val="2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E7-449B-8CD1-1B305B70012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ED3C8D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9E7-449B-8CD1-1B305B7001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BFF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9E7-449B-8CD1-1B305B70012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4EBEA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9E7-449B-8CD1-1B305B700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Cinema</c:v>
                </c:pt>
                <c:pt idx="1">
                  <c:v>Social 1</c:v>
                </c:pt>
                <c:pt idx="2">
                  <c:v>Social 2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0.72</c:v>
                </c:pt>
                <c:pt idx="1">
                  <c:v>0.11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E7-449B-8CD1-1B305B700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-27"/>
        <c:axId val="646313832"/>
        <c:axId val="646310952"/>
      </c:barChart>
      <c:catAx>
        <c:axId val="64631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46310952"/>
        <c:crosses val="autoZero"/>
        <c:auto val="1"/>
        <c:lblAlgn val="ctr"/>
        <c:lblOffset val="100"/>
        <c:noMultiLvlLbl val="0"/>
      </c:catAx>
      <c:valAx>
        <c:axId val="646310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631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59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130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95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969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37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20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40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87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98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20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65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8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92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5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291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4323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16972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8386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37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09960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5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08779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7057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318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43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e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13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70.jpeg"/><Relationship Id="rId7" Type="http://schemas.openxmlformats.org/officeDocument/2006/relationships/hyperlink" Target="https://thevab.com/insight/engaging-sophisticates-at-the-cinema" TargetMode="External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capturing-elusives-cinema" TargetMode="External"/><Relationship Id="rId11" Type="http://schemas.openxmlformats.org/officeDocument/2006/relationships/image" Target="../media/image75.png"/><Relationship Id="rId5" Type="http://schemas.openxmlformats.org/officeDocument/2006/relationships/image" Target="../media/image71.jpeg"/><Relationship Id="rId10" Type="http://schemas.openxmlformats.org/officeDocument/2006/relationships/image" Target="../media/image74.png"/><Relationship Id="rId4" Type="http://schemas.openxmlformats.org/officeDocument/2006/relationships/image" Target="../media/image13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7.jpe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3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hyperlink" Target="http://www.motionpictures.org/film-ratings" TargetMode="External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hyperlink" Target="http://www.screendollars.com/film-data/ratings-updates/" TargetMode="External"/><Relationship Id="rId9" Type="http://schemas.openxmlformats.org/officeDocument/2006/relationships/image" Target="../media/image10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slide" Target="slide1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image" Target="../media/image12.png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engaging-sophisticates-at-the-cinema" TargetMode="External"/><Relationship Id="rId13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3.png"/><Relationship Id="rId12" Type="http://schemas.openxmlformats.org/officeDocument/2006/relationships/hyperlink" Target="https://thevab.com/insight/you-oughta-know" TargetMode="External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capturing-elusives-cinema" TargetMode="External"/><Relationship Id="rId11" Type="http://schemas.openxmlformats.org/officeDocument/2006/relationships/image" Target="../media/image115.png"/><Relationship Id="rId5" Type="http://schemas.openxmlformats.org/officeDocument/2006/relationships/hyperlink" Target="https://thevab.com/team-board" TargetMode="External"/><Relationship Id="rId10" Type="http://schemas.openxmlformats.org/officeDocument/2006/relationships/hyperlink" Target="https://thevab.com/insight/summer-cinema" TargetMode="External"/><Relationship Id="rId4" Type="http://schemas.openxmlformats.org/officeDocument/2006/relationships/image" Target="../media/image110.png"/><Relationship Id="rId9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slide" Target="slide1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image" Target="../media/image12.png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hyperlink" Target="http://www.the-numbers.com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3" Type="http://schemas.openxmlformats.org/officeDocument/2006/relationships/hyperlink" Target="https://www.the-numbers.com/news/254110830-2023-market-prediction-Mario-and-major-new-announcements-push-market-prediction-above-10-billion-for-the-year" TargetMode="External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openxmlformats.org/officeDocument/2006/relationships/image" Target="../media/image33.jpe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on a stage&#10;&#10;Description automatically generated">
            <a:extLst>
              <a:ext uri="{FF2B5EF4-FFF2-40B4-BE49-F238E27FC236}">
                <a16:creationId xmlns:a16="http://schemas.microsoft.com/office/drawing/2014/main" id="{E283CF67-8A4B-E074-873A-C1B71697CD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16" r="38653"/>
          <a:stretch/>
        </p:blipFill>
        <p:spPr>
          <a:xfrm>
            <a:off x="5359400" y="-5818"/>
            <a:ext cx="6832600" cy="68636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630" b="36230"/>
          <a:stretch>
            <a:fillRect/>
          </a:stretch>
        </p:blipFill>
        <p:spPr>
          <a:xfrm>
            <a:off x="5356874" y="2666695"/>
            <a:ext cx="683260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4CAE49-136D-A4E4-568A-6AA3FFF53EE8}"/>
              </a:ext>
            </a:extLst>
          </p:cNvPr>
          <p:cNvSpPr/>
          <p:nvPr/>
        </p:nvSpPr>
        <p:spPr>
          <a:xfrm>
            <a:off x="0" y="-5696"/>
            <a:ext cx="5359400" cy="68636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3753" y="-5696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B4137A1-220B-CE2C-37E8-133ECAD0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0" y="1746558"/>
            <a:ext cx="3210535" cy="139438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C38B446-4C07-42BF-B42F-5E8AEE13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80" y="3423304"/>
            <a:ext cx="5199721" cy="174583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the Movies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15 Reasons to Include Cinema Within a Video Ad Campaign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49CC1AD-4096-4C1B-8491-A834E6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695B08-4C51-48A9-9D95-575DF10616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CC8D8B8A-0681-C94C-4291-6371EF833906}"/>
              </a:ext>
            </a:extLst>
          </p:cNvPr>
          <p:cNvSpPr txBox="1">
            <a:spLocks/>
          </p:cNvSpPr>
          <p:nvPr/>
        </p:nvSpPr>
        <p:spPr>
          <a:xfrm>
            <a:off x="2887685" y="6254560"/>
            <a:ext cx="2046035" cy="274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44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Bef>
                <a:spcPts val="0"/>
              </a:spcBef>
              <a:defRPr/>
            </a:pPr>
            <a:r>
              <a:rPr lang="en-US" sz="1200">
                <a:solidFill>
                  <a:srgbClr val="1B1464"/>
                </a:solidFill>
                <a:latin typeface="Helvetica" pitchFamily="2" charset="0"/>
                <a:ea typeface="+mn-ea"/>
                <a:cs typeface="+mn-cs"/>
              </a:rPr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277794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B41013D-31F8-0F68-AC3F-9C6D77A7BDE3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B8BE9-959F-95D4-BE6C-8A5DB7EB78FE}"/>
              </a:ext>
            </a:extLst>
          </p:cNvPr>
          <p:cNvSpPr/>
          <p:nvPr/>
        </p:nvSpPr>
        <p:spPr>
          <a:xfrm>
            <a:off x="503714" y="2151268"/>
            <a:ext cx="7598886" cy="2080052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00CEEA-BA99-1922-5186-FC88AA837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47" t="16028" r="35202" b="4942"/>
          <a:stretch/>
        </p:blipFill>
        <p:spPr>
          <a:xfrm>
            <a:off x="6769225" y="2318317"/>
            <a:ext cx="905486" cy="1348406"/>
          </a:xfrm>
          <a:prstGeom prst="rect">
            <a:avLst/>
          </a:prstGeom>
          <a:noFill/>
          <a:ln w="19050">
            <a:solidFill>
              <a:srgbClr val="1B1464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1A8852-B76F-9D96-BC67-F0E6A7FBE3A0}"/>
              </a:ext>
            </a:extLst>
          </p:cNvPr>
          <p:cNvSpPr txBox="1"/>
          <p:nvPr/>
        </p:nvSpPr>
        <p:spPr>
          <a:xfrm>
            <a:off x="4416944" y="3856876"/>
            <a:ext cx="897659" cy="307777"/>
          </a:xfrm>
          <a:prstGeom prst="rect">
            <a:avLst/>
          </a:prstGeom>
          <a:solidFill>
            <a:srgbClr val="ED3C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8.7 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542D0-5AB3-89F6-6BC4-58B17F305B3F}"/>
              </a:ext>
            </a:extLst>
          </p:cNvPr>
          <p:cNvSpPr txBox="1"/>
          <p:nvPr/>
        </p:nvSpPr>
        <p:spPr>
          <a:xfrm>
            <a:off x="1987206" y="3856875"/>
            <a:ext cx="922107" cy="307777"/>
          </a:xfrm>
          <a:prstGeom prst="rect">
            <a:avLst/>
          </a:prstGeom>
          <a:solidFill>
            <a:srgbClr val="ED3C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12.7 MM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8E888E-56E0-2EC5-6453-2267F5C6BF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47" t="15603" r="34792" b="4477"/>
          <a:stretch/>
        </p:blipFill>
        <p:spPr>
          <a:xfrm>
            <a:off x="1998707" y="2337162"/>
            <a:ext cx="897659" cy="1317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28DB8-F9C6-2561-7E7B-C55B66B752BF}"/>
              </a:ext>
            </a:extLst>
          </p:cNvPr>
          <p:cNvSpPr/>
          <p:nvPr/>
        </p:nvSpPr>
        <p:spPr>
          <a:xfrm>
            <a:off x="8346322" y="2154583"/>
            <a:ext cx="3369455" cy="2080052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5F10C-3D15-0961-A829-BA97BFE51D9F}"/>
              </a:ext>
            </a:extLst>
          </p:cNvPr>
          <p:cNvSpPr txBox="1"/>
          <p:nvPr/>
        </p:nvSpPr>
        <p:spPr>
          <a:xfrm>
            <a:off x="820791" y="3856875"/>
            <a:ext cx="922107" cy="307777"/>
          </a:xfrm>
          <a:prstGeom prst="rect">
            <a:avLst/>
          </a:prstGeom>
          <a:solidFill>
            <a:srgbClr val="ED3C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17 MM+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06A2E7-C7B3-5394-1B67-75D3F536C56D}"/>
              </a:ext>
            </a:extLst>
          </p:cNvPr>
          <p:cNvSpPr txBox="1"/>
          <p:nvPr/>
        </p:nvSpPr>
        <p:spPr>
          <a:xfrm>
            <a:off x="493655" y="1812714"/>
            <a:ext cx="11244505" cy="3385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Helvetica" panose="020B0403020202020204" pitchFamily="34" charset="0"/>
              </a:rPr>
              <a:t>Cinema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: Estimated Opening Weekend Adult 18+ Admissions*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D4A92A-40A1-1405-F0FD-C8FC04FE2120}"/>
              </a:ext>
            </a:extLst>
          </p:cNvPr>
          <p:cNvSpPr/>
          <p:nvPr/>
        </p:nvSpPr>
        <p:spPr>
          <a:xfrm>
            <a:off x="503714" y="6133113"/>
            <a:ext cx="115683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Screendollars Newsletter, based on data from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EntTelligenc</a:t>
            </a:r>
            <a:r>
              <a:rPr lang="en-US" sz="7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(The Super Mario Bros. Movie – 4/9/23 issue; Black Panther – 11/13//22 issue; Thor: Love &amp; Thunder – 7/10 issue; Avatar – 12/18/22 issue; Minions: The Rise of Gru – 7/3 issue; Guardians of the Galaxy Vol. 3 – 5/7/23 issue; Creed III – 3/5/23 issue; Scream VI – 3/12/23 issue; M3gan – 1/8/23 issue).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‘Other activities’ based on MRI-Simmons Fall 2022 Doublebase USA study, P18+, ‘concert / live music’ includes country, rock, classical, R&amp;B/hip-hop/rap, music festivals or other. *The Super Mario Bros. Movie reflects a 5-day opening weekend, all other movies reflect a 3-day opening weekend.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E8C847-68E4-E1A1-8F77-52F601AEE09B}"/>
              </a:ext>
            </a:extLst>
          </p:cNvPr>
          <p:cNvSpPr txBox="1"/>
          <p:nvPr/>
        </p:nvSpPr>
        <p:spPr>
          <a:xfrm>
            <a:off x="3180170" y="3856875"/>
            <a:ext cx="922106" cy="307777"/>
          </a:xfrm>
          <a:prstGeom prst="rect">
            <a:avLst/>
          </a:prstGeom>
          <a:solidFill>
            <a:srgbClr val="ED3C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10 MM+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301DB1-F063-1112-EF18-90C9DD19AF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90" t="15744" r="35970" b="4991"/>
          <a:stretch/>
        </p:blipFill>
        <p:spPr>
          <a:xfrm>
            <a:off x="10675989" y="2333751"/>
            <a:ext cx="878413" cy="1324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A9989C4-E1DE-38C6-25F4-90612578A12F}"/>
              </a:ext>
            </a:extLst>
          </p:cNvPr>
          <p:cNvSpPr txBox="1"/>
          <p:nvPr/>
        </p:nvSpPr>
        <p:spPr>
          <a:xfrm>
            <a:off x="10675989" y="3856875"/>
            <a:ext cx="908615" cy="307777"/>
          </a:xfrm>
          <a:prstGeom prst="rect">
            <a:avLst/>
          </a:prstGeom>
          <a:solidFill>
            <a:srgbClr val="ED3C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2.5 MM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9A311DD-2D1D-009C-E132-2983D1DF2E7F}"/>
              </a:ext>
            </a:extLst>
          </p:cNvPr>
          <p:cNvSpPr/>
          <p:nvPr/>
        </p:nvSpPr>
        <p:spPr>
          <a:xfrm>
            <a:off x="494428" y="4671928"/>
            <a:ext cx="7608171" cy="1348406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90B28B-1EDF-C91F-ECA2-FA3375084F32}"/>
              </a:ext>
            </a:extLst>
          </p:cNvPr>
          <p:cNvSpPr/>
          <p:nvPr/>
        </p:nvSpPr>
        <p:spPr>
          <a:xfrm>
            <a:off x="8346322" y="4675243"/>
            <a:ext cx="3369455" cy="1348406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A9E8F5BD-D0D8-5ABE-A454-FA66DC4053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93" y="4735475"/>
            <a:ext cx="756346" cy="75634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F832392-EAAE-DBBE-9DF9-92D895B026AB}"/>
              </a:ext>
            </a:extLst>
          </p:cNvPr>
          <p:cNvSpPr txBox="1"/>
          <p:nvPr/>
        </p:nvSpPr>
        <p:spPr>
          <a:xfrm>
            <a:off x="8346323" y="5568941"/>
            <a:ext cx="3351249" cy="461665"/>
          </a:xfrm>
          <a:prstGeom prst="rect">
            <a:avLst/>
          </a:prstGeom>
          <a:solidFill>
            <a:srgbClr val="00BFF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Went to a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concert / live music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last week: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1.1 MM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0E0B249-0FA5-5386-3380-D1F31A27529E}"/>
              </a:ext>
            </a:extLst>
          </p:cNvPr>
          <p:cNvSpPr txBox="1"/>
          <p:nvPr/>
        </p:nvSpPr>
        <p:spPr>
          <a:xfrm>
            <a:off x="497444" y="4343313"/>
            <a:ext cx="11218333" cy="338554"/>
          </a:xfrm>
          <a:prstGeom prst="rect">
            <a:avLst/>
          </a:prstGeom>
          <a:solidFill>
            <a:srgbClr val="00BFF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Helvetica" panose="020B0403020202020204" pitchFamily="34" charset="0"/>
              </a:rPr>
              <a:t>Other ‘Out-of-Home’ Activities by Comparison (Adult 18+)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5908A9-AE93-ACFA-32B0-0715653A9235}"/>
              </a:ext>
            </a:extLst>
          </p:cNvPr>
          <p:cNvSpPr txBox="1"/>
          <p:nvPr/>
        </p:nvSpPr>
        <p:spPr>
          <a:xfrm>
            <a:off x="2728522" y="5560062"/>
            <a:ext cx="1931901" cy="461665"/>
          </a:xfrm>
          <a:prstGeom prst="rect">
            <a:avLst/>
          </a:prstGeom>
          <a:solidFill>
            <a:srgbClr val="00BFF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Went to a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museum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last week: </a:t>
            </a:r>
            <a:r>
              <a:rPr lang="en-US" sz="1200" b="1" u="sng">
                <a:solidFill>
                  <a:prstClr val="white"/>
                </a:solidFill>
                <a:latin typeface="Helvetica" panose="020B0403020202020204" pitchFamily="34" charset="0"/>
              </a:rPr>
              <a:t>4.4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MM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0E3B8B-A97A-1B8C-1853-0DB9D1573260}"/>
              </a:ext>
            </a:extLst>
          </p:cNvPr>
          <p:cNvSpPr txBox="1"/>
          <p:nvPr/>
        </p:nvSpPr>
        <p:spPr>
          <a:xfrm>
            <a:off x="494427" y="5556754"/>
            <a:ext cx="1929177" cy="461665"/>
          </a:xfrm>
          <a:prstGeom prst="rect">
            <a:avLst/>
          </a:prstGeom>
          <a:solidFill>
            <a:srgbClr val="00BFF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Went to a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bar / club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last week: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5.8 MM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F0EAA4-A07A-44D0-BD7D-99FC8B11D18B}"/>
              </a:ext>
            </a:extLst>
          </p:cNvPr>
          <p:cNvSpPr txBox="1"/>
          <p:nvPr/>
        </p:nvSpPr>
        <p:spPr>
          <a:xfrm>
            <a:off x="4962617" y="5561799"/>
            <a:ext cx="3139982" cy="461665"/>
          </a:xfrm>
          <a:prstGeom prst="rect">
            <a:avLst/>
          </a:prstGeom>
          <a:solidFill>
            <a:srgbClr val="00BFF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Went to an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NFL regular season or post-season game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in last 12 months: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</a:t>
            </a:r>
            <a:r>
              <a:rPr lang="en-US" sz="1200" b="1" u="sng">
                <a:solidFill>
                  <a:prstClr val="white"/>
                </a:solidFill>
                <a:latin typeface="Helvetica" panose="020B0403020202020204" pitchFamily="34" charset="0"/>
              </a:rPr>
              <a:t>.1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MM</a:t>
            </a:r>
          </a:p>
        </p:txBody>
      </p:sp>
      <p:pic>
        <p:nvPicPr>
          <p:cNvPr id="53" name="Picture 52" descr="Icon&#10;&#10;Description automatically generated with low confidence">
            <a:extLst>
              <a:ext uri="{FF2B5EF4-FFF2-40B4-BE49-F238E27FC236}">
                <a16:creationId xmlns:a16="http://schemas.microsoft.com/office/drawing/2014/main" id="{AFE3DD8B-C9A5-95E5-F303-6BBB84A6E2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62" y="4749782"/>
            <a:ext cx="784830" cy="784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3A4653-BD32-2B9D-36E3-616B46AFC099}"/>
              </a:ext>
            </a:extLst>
          </p:cNvPr>
          <p:cNvSpPr txBox="1"/>
          <p:nvPr/>
        </p:nvSpPr>
        <p:spPr>
          <a:xfrm>
            <a:off x="8574879" y="3856875"/>
            <a:ext cx="880279" cy="307777"/>
          </a:xfrm>
          <a:prstGeom prst="rect">
            <a:avLst/>
          </a:prstGeom>
          <a:solidFill>
            <a:srgbClr val="ED3C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4 MM+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D15D97-7130-20EB-0E33-9613DB284E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54" t="15797" r="35202" b="4336"/>
          <a:stretch/>
        </p:blipFill>
        <p:spPr>
          <a:xfrm>
            <a:off x="8576745" y="2333751"/>
            <a:ext cx="878413" cy="1324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59E826-2616-8529-D9EA-4C49B8931184}"/>
              </a:ext>
            </a:extLst>
          </p:cNvPr>
          <p:cNvSpPr/>
          <p:nvPr/>
        </p:nvSpPr>
        <p:spPr>
          <a:xfrm>
            <a:off x="729014" y="443812"/>
            <a:ext cx="114414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Established as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‘must see’ social events,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 more adults attend opening weekend of movie releases than participate in other popular activities</a:t>
            </a:r>
            <a:endParaRPr kumimoji="0" lang="en-US" sz="26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9C9DE4-AABB-7112-2217-EAA9F07D886F}"/>
              </a:ext>
            </a:extLst>
          </p:cNvPr>
          <p:cNvCxnSpPr>
            <a:cxnSpLocks/>
          </p:cNvCxnSpPr>
          <p:nvPr/>
        </p:nvCxnSpPr>
        <p:spPr>
          <a:xfrm>
            <a:off x="55892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4F0A156-D2FB-C81F-9E0C-FAD6CDFB333C}"/>
              </a:ext>
            </a:extLst>
          </p:cNvPr>
          <p:cNvSpPr txBox="1"/>
          <p:nvPr/>
        </p:nvSpPr>
        <p:spPr>
          <a:xfrm>
            <a:off x="51023" y="573157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7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15B309-E41C-8F5F-A9E7-D485C684D65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34" r="31134"/>
          <a:stretch/>
        </p:blipFill>
        <p:spPr>
          <a:xfrm>
            <a:off x="9614525" y="2333750"/>
            <a:ext cx="888198" cy="1324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B364A7-5B11-E124-EA4A-AF4CF7F3BA42}"/>
              </a:ext>
            </a:extLst>
          </p:cNvPr>
          <p:cNvSpPr txBox="1"/>
          <p:nvPr/>
        </p:nvSpPr>
        <p:spPr>
          <a:xfrm>
            <a:off x="9622444" y="3856875"/>
            <a:ext cx="880279" cy="307777"/>
          </a:xfrm>
          <a:prstGeom prst="rect">
            <a:avLst/>
          </a:prstGeom>
          <a:solidFill>
            <a:srgbClr val="ED3C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3.2 MM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4DA71B-1FD9-3B86-E534-5D68AF567B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47" t="15603" r="34792" b="4477"/>
          <a:stretch/>
        </p:blipFill>
        <p:spPr>
          <a:xfrm>
            <a:off x="832292" y="2337162"/>
            <a:ext cx="897659" cy="1317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1358E9-A32C-81C7-7D54-533E2B16C465}"/>
              </a:ext>
            </a:extLst>
          </p:cNvPr>
          <p:cNvSpPr txBox="1"/>
          <p:nvPr/>
        </p:nvSpPr>
        <p:spPr>
          <a:xfrm>
            <a:off x="5567354" y="3847740"/>
            <a:ext cx="922107" cy="307777"/>
          </a:xfrm>
          <a:prstGeom prst="rect">
            <a:avLst/>
          </a:prstGeom>
          <a:solidFill>
            <a:srgbClr val="ED3C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8.4 MM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FBED88-DABC-1C59-DCC4-54F98FAE9F52}"/>
              </a:ext>
            </a:extLst>
          </p:cNvPr>
          <p:cNvSpPr txBox="1"/>
          <p:nvPr/>
        </p:nvSpPr>
        <p:spPr>
          <a:xfrm>
            <a:off x="6752606" y="3856875"/>
            <a:ext cx="922106" cy="307777"/>
          </a:xfrm>
          <a:prstGeom prst="rect">
            <a:avLst/>
          </a:prstGeom>
          <a:solidFill>
            <a:srgbClr val="ED3C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8 MM+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3A47E59-1FF4-F045-02DC-224C0659F95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07" t="16596" r="34966" b="5467"/>
          <a:stretch/>
        </p:blipFill>
        <p:spPr>
          <a:xfrm>
            <a:off x="4416945" y="2325890"/>
            <a:ext cx="897659" cy="1339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17C1707-721A-ACAB-7132-795852A4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801" y="2325890"/>
            <a:ext cx="903347" cy="1339861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4" descr="Minions 2: The Rise of Gru (2022) - IMDb">
            <a:extLst>
              <a:ext uri="{FF2B5EF4-FFF2-40B4-BE49-F238E27FC236}">
                <a16:creationId xmlns:a16="http://schemas.microsoft.com/office/drawing/2014/main" id="{EECF39E3-B06E-43AA-77A0-B53934764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986" y="2335118"/>
            <a:ext cx="892639" cy="1318845"/>
          </a:xfrm>
          <a:prstGeom prst="rect">
            <a:avLst/>
          </a:prstGeom>
          <a:noFill/>
          <a:ln w="19050"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A3D0C388-2CE6-16E6-6DA1-5EF084454DA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4724353"/>
            <a:ext cx="784830" cy="784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586483-34D9-168A-C192-294A9CA601A7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Helvetica" pitchFamily="2" charset="0"/>
              </a:rPr>
              <a:t>Scale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5" name="Picture 1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0E1730A-EE4A-8C4A-130C-F248A8843C4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72" y="4762496"/>
            <a:ext cx="759401" cy="759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CE358E-5FF6-A9B4-8E72-40FC8E19CFE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96" y="2332233"/>
            <a:ext cx="922555" cy="1327174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56862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52AD7-7F6F-4810-03DE-C115B33C977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22C46BE-37C0-04CA-F9F6-48046863A654}"/>
              </a:ext>
            </a:extLst>
          </p:cNvPr>
          <p:cNvSpPr/>
          <p:nvPr/>
        </p:nvSpPr>
        <p:spPr>
          <a:xfrm>
            <a:off x="6238816" y="2440282"/>
            <a:ext cx="5712045" cy="33379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" name="Picture 2" descr="80 for Brady Movie Poster Photo Art Print 8x10 11x17 16x20 22x28 24x36 27x40 - Picture 1 of 3">
            <a:extLst>
              <a:ext uri="{FF2B5EF4-FFF2-40B4-BE49-F238E27FC236}">
                <a16:creationId xmlns:a16="http://schemas.microsoft.com/office/drawing/2014/main" id="{29CB5790-C15B-CC09-C9BB-9B2AE8B6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189" y="2844153"/>
            <a:ext cx="1190214" cy="1755477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796693" y="478767"/>
            <a:ext cx="113442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Cinema provides content for everyone with an emphasis on releases targeted towards the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lucrative ‘Elusives’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‘Sophisticates’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audiences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2DAE57-1DCB-DBA5-8714-C7A916474377}"/>
              </a:ext>
            </a:extLst>
          </p:cNvPr>
          <p:cNvCxnSpPr>
            <a:cxnSpLocks/>
          </p:cNvCxnSpPr>
          <p:nvPr/>
        </p:nvCxnSpPr>
        <p:spPr>
          <a:xfrm>
            <a:off x="55892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3BBFB9-CE77-0332-BC67-1A5F088A9BB8}"/>
              </a:ext>
            </a:extLst>
          </p:cNvPr>
          <p:cNvSpPr txBox="1"/>
          <p:nvPr/>
        </p:nvSpPr>
        <p:spPr>
          <a:xfrm>
            <a:off x="51023" y="573157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8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C041E5-C311-73D1-A1BC-0CCE78DE19FE}"/>
              </a:ext>
            </a:extLst>
          </p:cNvPr>
          <p:cNvSpPr/>
          <p:nvPr/>
        </p:nvSpPr>
        <p:spPr>
          <a:xfrm>
            <a:off x="327623" y="2440282"/>
            <a:ext cx="5573967" cy="33379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1CFD3C-4648-FF8D-993A-C9D2F1744C9F}"/>
              </a:ext>
            </a:extLst>
          </p:cNvPr>
          <p:cNvSpPr txBox="1"/>
          <p:nvPr/>
        </p:nvSpPr>
        <p:spPr>
          <a:xfrm>
            <a:off x="6238816" y="1728613"/>
            <a:ext cx="55739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‘Sophisticates’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(influential, cultured, adults 25-44)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C48F71-3094-E4C5-46A6-BAEC9CF119B2}"/>
              </a:ext>
            </a:extLst>
          </p:cNvPr>
          <p:cNvSpPr txBox="1"/>
          <p:nvPr/>
        </p:nvSpPr>
        <p:spPr>
          <a:xfrm>
            <a:off x="327623" y="1728613"/>
            <a:ext cx="55739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‘Elusives’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(young, diverse, ‘cordless’)</a:t>
            </a:r>
          </a:p>
        </p:txBody>
      </p:sp>
      <p:pic>
        <p:nvPicPr>
          <p:cNvPr id="55" name="Picture 6" descr="Amazon.com: ELVIS MOVIE POSTER 2 Sided ORIGINAL 27x40 2022 - Baz Luhrmann:  Posters &amp; Prints">
            <a:extLst>
              <a:ext uri="{FF2B5EF4-FFF2-40B4-BE49-F238E27FC236}">
                <a16:creationId xmlns:a16="http://schemas.microsoft.com/office/drawing/2014/main" id="{43EB2A08-1C59-C2CD-38EE-4AAC450A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5191" y="2858950"/>
            <a:ext cx="1180327" cy="1720395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6C1D001-C2E2-4BA1-8FB8-AF099E046271}"/>
              </a:ext>
            </a:extLst>
          </p:cNvPr>
          <p:cNvSpPr txBox="1"/>
          <p:nvPr/>
        </p:nvSpPr>
        <p:spPr>
          <a:xfrm>
            <a:off x="622942" y="2517089"/>
            <a:ext cx="51896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P18-34 opening weekend attendance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AEAEBB-E67F-93AE-0C8B-FFEBD8ABCF4B}"/>
              </a:ext>
            </a:extLst>
          </p:cNvPr>
          <p:cNvSpPr txBox="1"/>
          <p:nvPr/>
        </p:nvSpPr>
        <p:spPr>
          <a:xfrm>
            <a:off x="6517588" y="2517089"/>
            <a:ext cx="51896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P25+ opening weekend attendance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82CFC4-E5C3-8B07-FCA8-ADA91DBB5823}"/>
              </a:ext>
            </a:extLst>
          </p:cNvPr>
          <p:cNvSpPr txBox="1"/>
          <p:nvPr/>
        </p:nvSpPr>
        <p:spPr>
          <a:xfrm>
            <a:off x="1541937" y="4590100"/>
            <a:ext cx="162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Knock at the Cabin</a:t>
            </a:r>
            <a:endParaRPr kumimoji="0" lang="en-US" sz="1400" b="1" i="0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AD3DA6-13FB-C915-2E11-15A10498D397}"/>
              </a:ext>
            </a:extLst>
          </p:cNvPr>
          <p:cNvSpPr txBox="1"/>
          <p:nvPr/>
        </p:nvSpPr>
        <p:spPr>
          <a:xfrm>
            <a:off x="2776862" y="4590100"/>
            <a:ext cx="1876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Scream VI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43BE93-E05E-6CEE-0E2B-F9AC09F986B9}"/>
              </a:ext>
            </a:extLst>
          </p:cNvPr>
          <p:cNvSpPr txBox="1"/>
          <p:nvPr/>
        </p:nvSpPr>
        <p:spPr>
          <a:xfrm>
            <a:off x="1832530" y="5072025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64%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08B017-658D-C580-F59C-D87E1CF33070}"/>
              </a:ext>
            </a:extLst>
          </p:cNvPr>
          <p:cNvSpPr txBox="1"/>
          <p:nvPr/>
        </p:nvSpPr>
        <p:spPr>
          <a:xfrm>
            <a:off x="3175730" y="5072025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63%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E8AFD4-AD8D-FB3D-6488-7822E3129056}"/>
              </a:ext>
            </a:extLst>
          </p:cNvPr>
          <p:cNvSpPr txBox="1"/>
          <p:nvPr/>
        </p:nvSpPr>
        <p:spPr>
          <a:xfrm>
            <a:off x="4512247" y="4590100"/>
            <a:ext cx="128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M3gan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3ADA65-34DC-CD86-85B9-DA48FB32E5D1}"/>
              </a:ext>
            </a:extLst>
          </p:cNvPr>
          <p:cNvSpPr txBox="1"/>
          <p:nvPr/>
        </p:nvSpPr>
        <p:spPr>
          <a:xfrm>
            <a:off x="473172" y="4590100"/>
            <a:ext cx="107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Cocaine Bear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080400-DB31-18AE-98F0-D78B020D5D3B}"/>
              </a:ext>
            </a:extLst>
          </p:cNvPr>
          <p:cNvSpPr txBox="1"/>
          <p:nvPr/>
        </p:nvSpPr>
        <p:spPr>
          <a:xfrm>
            <a:off x="4614361" y="5072025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62%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7E2CA2-AA67-8C39-059C-A9CA72458588}"/>
              </a:ext>
            </a:extLst>
          </p:cNvPr>
          <p:cNvSpPr txBox="1"/>
          <p:nvPr/>
        </p:nvSpPr>
        <p:spPr>
          <a:xfrm>
            <a:off x="473367" y="5072025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65%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89F70E6-0B43-FE3A-734E-24D42D2F2F9B}"/>
              </a:ext>
            </a:extLst>
          </p:cNvPr>
          <p:cNvSpPr txBox="1"/>
          <p:nvPr/>
        </p:nvSpPr>
        <p:spPr>
          <a:xfrm>
            <a:off x="8920860" y="4590100"/>
            <a:ext cx="162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Elvis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FBB1E7-139E-A329-D82D-850DD6E04106}"/>
              </a:ext>
            </a:extLst>
          </p:cNvPr>
          <p:cNvSpPr txBox="1"/>
          <p:nvPr/>
        </p:nvSpPr>
        <p:spPr>
          <a:xfrm>
            <a:off x="10228270" y="4590100"/>
            <a:ext cx="178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Avatar: </a:t>
            </a:r>
            <a:b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Way of Water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2598E3F-AA23-967B-1329-D26E2C583A0C}"/>
              </a:ext>
            </a:extLst>
          </p:cNvPr>
          <p:cNvSpPr txBox="1"/>
          <p:nvPr/>
        </p:nvSpPr>
        <p:spPr>
          <a:xfrm>
            <a:off x="9191997" y="5072025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80%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B18EF70-A3EC-F902-5D53-5555C0BD67DB}"/>
              </a:ext>
            </a:extLst>
          </p:cNvPr>
          <p:cNvSpPr txBox="1"/>
          <p:nvPr/>
        </p:nvSpPr>
        <p:spPr>
          <a:xfrm>
            <a:off x="10564593" y="5072025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67</a:t>
            </a: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5525D6-0DB6-E184-13B1-397EF6EDBA20}"/>
              </a:ext>
            </a:extLst>
          </p:cNvPr>
          <p:cNvSpPr txBox="1"/>
          <p:nvPr/>
        </p:nvSpPr>
        <p:spPr>
          <a:xfrm>
            <a:off x="6332904" y="4590100"/>
            <a:ext cx="114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Jesus Revolution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BE4359-DF6E-79EF-67CA-2C94E9670A49}"/>
              </a:ext>
            </a:extLst>
          </p:cNvPr>
          <p:cNvSpPr txBox="1"/>
          <p:nvPr/>
        </p:nvSpPr>
        <p:spPr>
          <a:xfrm>
            <a:off x="7662948" y="4590100"/>
            <a:ext cx="1345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80 for Brady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9E256A1-C561-DF0F-85A8-1086FD04A809}"/>
              </a:ext>
            </a:extLst>
          </p:cNvPr>
          <p:cNvSpPr txBox="1"/>
          <p:nvPr/>
        </p:nvSpPr>
        <p:spPr>
          <a:xfrm>
            <a:off x="6401195" y="5072025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91%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0811F55-5286-923A-55BA-8ABA17F0B208}"/>
              </a:ext>
            </a:extLst>
          </p:cNvPr>
          <p:cNvSpPr txBox="1"/>
          <p:nvPr/>
        </p:nvSpPr>
        <p:spPr>
          <a:xfrm>
            <a:off x="7796121" y="5072025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82%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hlinkClick r:id="rId6"/>
            <a:extLst>
              <a:ext uri="{FF2B5EF4-FFF2-40B4-BE49-F238E27FC236}">
                <a16:creationId xmlns:a16="http://schemas.microsoft.com/office/drawing/2014/main" id="{7A81316C-FFAB-A02D-4306-F143E595D312}"/>
              </a:ext>
            </a:extLst>
          </p:cNvPr>
          <p:cNvSpPr txBox="1"/>
          <p:nvPr/>
        </p:nvSpPr>
        <p:spPr>
          <a:xfrm>
            <a:off x="575424" y="5837050"/>
            <a:ext cx="528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here to download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“C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apturing the ‘Elusives’ at the Cinema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about the opportunities to reach this audience</a:t>
            </a:r>
          </a:p>
        </p:txBody>
      </p:sp>
      <p:sp>
        <p:nvSpPr>
          <p:cNvPr id="75" name="TextBox 74">
            <a:hlinkClick r:id="rId7"/>
            <a:extLst>
              <a:ext uri="{FF2B5EF4-FFF2-40B4-BE49-F238E27FC236}">
                <a16:creationId xmlns:a16="http://schemas.microsoft.com/office/drawing/2014/main" id="{4980E436-90F7-C943-603D-CB00FBA17F63}"/>
              </a:ext>
            </a:extLst>
          </p:cNvPr>
          <p:cNvSpPr txBox="1"/>
          <p:nvPr/>
        </p:nvSpPr>
        <p:spPr>
          <a:xfrm>
            <a:off x="6279681" y="5837051"/>
            <a:ext cx="563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here to download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“Engaging the ‘Sophisticates’ at the Cinema”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about the opportunities to reach this audience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029B35F-820D-9AEF-858C-B4E9C37DBFCC}"/>
              </a:ext>
            </a:extLst>
          </p:cNvPr>
          <p:cNvSpPr/>
          <p:nvPr/>
        </p:nvSpPr>
        <p:spPr>
          <a:xfrm>
            <a:off x="497962" y="6313801"/>
            <a:ext cx="1179393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2023 &amp; 2022 Comscore Post-Trak reported box office demographics for opening weekend of above movies, with supplemental data from deadline.com.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55E6E376-6CFC-0467-8068-666440ABBE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90" t="15745" r="35285" b="4990"/>
          <a:stretch/>
        </p:blipFill>
        <p:spPr>
          <a:xfrm>
            <a:off x="6327050" y="2863091"/>
            <a:ext cx="1141128" cy="1739846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7B1CA4A-9682-F85B-551B-14555D26C7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07" t="16596" r="34966" b="5467"/>
          <a:stretch/>
        </p:blipFill>
        <p:spPr>
          <a:xfrm>
            <a:off x="10497474" y="2853363"/>
            <a:ext cx="1163895" cy="1735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DE3586C-501D-56DA-17C8-935FBF4BB6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27" t="15603" r="34864" b="4991"/>
          <a:stretch/>
        </p:blipFill>
        <p:spPr>
          <a:xfrm>
            <a:off x="431479" y="2850186"/>
            <a:ext cx="1208286" cy="1684602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92D8842-FD52-74C2-CE3B-9DE70E3E7B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80" t="15745" r="35053" b="5325"/>
          <a:stretch/>
        </p:blipFill>
        <p:spPr>
          <a:xfrm>
            <a:off x="1783024" y="2870972"/>
            <a:ext cx="1150522" cy="1657205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79FBDCB-6DFC-FD59-5CA9-81473B708ED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96" t="15745" r="34897" b="5099"/>
          <a:stretch/>
        </p:blipFill>
        <p:spPr>
          <a:xfrm>
            <a:off x="3128316" y="2866397"/>
            <a:ext cx="1162121" cy="1676061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EB19B22-6373-AE0B-E7BF-DCB081C8E90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90" t="15744" r="35970" b="4991"/>
          <a:stretch/>
        </p:blipFill>
        <p:spPr>
          <a:xfrm>
            <a:off x="4488755" y="2858949"/>
            <a:ext cx="1283878" cy="1720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256E-0924-5862-1CDC-1E81537F8205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Helvetica" pitchFamily="2" charset="0"/>
              </a:rPr>
              <a:t>Lucrative consumer segments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33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52AD7-7F6F-4810-03DE-C115B33C977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FCCBE7-FE00-FAAA-D9F0-97A121D8C5AB}"/>
              </a:ext>
            </a:extLst>
          </p:cNvPr>
          <p:cNvSpPr/>
          <p:nvPr/>
        </p:nvSpPr>
        <p:spPr>
          <a:xfrm>
            <a:off x="4100583" y="2806305"/>
            <a:ext cx="3849163" cy="3341399"/>
          </a:xfrm>
          <a:prstGeom prst="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FC98F-A0A1-4E9F-6678-58C5448A82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96" t="15745" r="34897" b="5099"/>
          <a:stretch/>
        </p:blipFill>
        <p:spPr>
          <a:xfrm>
            <a:off x="4201606" y="3015999"/>
            <a:ext cx="1143091" cy="1565781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AE3CA7-C362-77EA-F1DE-D14B4037EA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90" t="15744" r="35970" b="4991"/>
          <a:stretch/>
        </p:blipFill>
        <p:spPr>
          <a:xfrm>
            <a:off x="5506415" y="3013312"/>
            <a:ext cx="1078820" cy="1544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6F1FB8-E316-6B81-2B06-FA8268E4A0A6}"/>
              </a:ext>
            </a:extLst>
          </p:cNvPr>
          <p:cNvSpPr/>
          <p:nvPr/>
        </p:nvSpPr>
        <p:spPr>
          <a:xfrm>
            <a:off x="90539" y="2793622"/>
            <a:ext cx="3849163" cy="3341399"/>
          </a:xfrm>
          <a:prstGeom prst="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0047405-D5D8-A463-4D5C-39DC018035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54" t="15797" r="35202" b="4336"/>
          <a:stretch/>
        </p:blipFill>
        <p:spPr>
          <a:xfrm>
            <a:off x="200633" y="3020234"/>
            <a:ext cx="1117941" cy="1542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F664980-0216-7920-B132-6696142E73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47" t="15603" r="34792" b="4477"/>
          <a:stretch/>
        </p:blipFill>
        <p:spPr>
          <a:xfrm>
            <a:off x="1447381" y="3003266"/>
            <a:ext cx="1073551" cy="15687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E6F0792-815E-664F-5793-A4D85B6CD4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46" t="18105" r="37527" b="5467"/>
          <a:stretch/>
        </p:blipFill>
        <p:spPr>
          <a:xfrm>
            <a:off x="2720429" y="3014881"/>
            <a:ext cx="1078820" cy="1583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796694" y="498357"/>
            <a:ext cx="111948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Cinema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attracts very diverse audiences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across genres which enables a wide range of engagement opportunities for marketers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2DAE57-1DCB-DBA5-8714-C7A916474377}"/>
              </a:ext>
            </a:extLst>
          </p:cNvPr>
          <p:cNvCxnSpPr>
            <a:cxnSpLocks/>
          </p:cNvCxnSpPr>
          <p:nvPr/>
        </p:nvCxnSpPr>
        <p:spPr>
          <a:xfrm>
            <a:off x="55892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3BBFB9-CE77-0332-BC67-1A5F088A9BB8}"/>
              </a:ext>
            </a:extLst>
          </p:cNvPr>
          <p:cNvSpPr txBox="1"/>
          <p:nvPr/>
        </p:nvSpPr>
        <p:spPr>
          <a:xfrm>
            <a:off x="51023" y="573157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C48F71-3094-E4C5-46A6-BAEC9CF119B2}"/>
              </a:ext>
            </a:extLst>
          </p:cNvPr>
          <p:cNvSpPr txBox="1"/>
          <p:nvPr/>
        </p:nvSpPr>
        <p:spPr>
          <a:xfrm>
            <a:off x="327623" y="1728613"/>
            <a:ext cx="1162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Multicultural Audiences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opening weekend attendance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82CFC4-E5C3-8B07-FCA8-ADA91DBB5823}"/>
              </a:ext>
            </a:extLst>
          </p:cNvPr>
          <p:cNvSpPr txBox="1"/>
          <p:nvPr/>
        </p:nvSpPr>
        <p:spPr>
          <a:xfrm>
            <a:off x="1138755" y="4571944"/>
            <a:ext cx="169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Black Panther: Wakanda Forever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AD3DA6-13FB-C915-2E11-15A10498D397}"/>
              </a:ext>
            </a:extLst>
          </p:cNvPr>
          <p:cNvSpPr txBox="1"/>
          <p:nvPr/>
        </p:nvSpPr>
        <p:spPr>
          <a:xfrm>
            <a:off x="2720429" y="4589338"/>
            <a:ext cx="1078821" cy="31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Nope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43BE93-E05E-6CEE-0E2B-F9AC09F986B9}"/>
              </a:ext>
            </a:extLst>
          </p:cNvPr>
          <p:cNvSpPr txBox="1"/>
          <p:nvPr/>
        </p:nvSpPr>
        <p:spPr>
          <a:xfrm>
            <a:off x="1444746" y="5279503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36%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08B017-658D-C580-F59C-D87E1CF33070}"/>
              </a:ext>
            </a:extLst>
          </p:cNvPr>
          <p:cNvSpPr txBox="1"/>
          <p:nvPr/>
        </p:nvSpPr>
        <p:spPr>
          <a:xfrm>
            <a:off x="2720429" y="5279503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33%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3ADA65-34DC-CD86-85B9-DA48FB32E5D1}"/>
              </a:ext>
            </a:extLst>
          </p:cNvPr>
          <p:cNvSpPr txBox="1"/>
          <p:nvPr/>
        </p:nvSpPr>
        <p:spPr>
          <a:xfrm>
            <a:off x="219998" y="4593290"/>
            <a:ext cx="1079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Creed III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7E2CA2-AA67-8C39-059C-A9CA72458588}"/>
              </a:ext>
            </a:extLst>
          </p:cNvPr>
          <p:cNvSpPr txBox="1"/>
          <p:nvPr/>
        </p:nvSpPr>
        <p:spPr>
          <a:xfrm>
            <a:off x="220193" y="5279503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37%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029B35F-820D-9AEF-858C-B4E9C37DBFCC}"/>
              </a:ext>
            </a:extLst>
          </p:cNvPr>
          <p:cNvSpPr/>
          <p:nvPr/>
        </p:nvSpPr>
        <p:spPr>
          <a:xfrm>
            <a:off x="456151" y="6313402"/>
            <a:ext cx="1169403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2022 &amp; 2023 Comscore Post-Trak reported box office demographics for opening weekend of above movies, with supplemental data from Screendollars newsletters and deadline.com. Comparisons to U.S. population based on 2022-2023 Nielsen Universe Estimates, P2+.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CFAA42-58D1-0052-6E13-DBC6C4A84705}"/>
              </a:ext>
            </a:extLst>
          </p:cNvPr>
          <p:cNvSpPr txBox="1"/>
          <p:nvPr/>
        </p:nvSpPr>
        <p:spPr>
          <a:xfrm>
            <a:off x="90539" y="2430176"/>
            <a:ext cx="3849163" cy="369332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Black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C5F7D-6919-C8D6-51D1-137548FF5E64}"/>
              </a:ext>
            </a:extLst>
          </p:cNvPr>
          <p:cNvSpPr txBox="1"/>
          <p:nvPr/>
        </p:nvSpPr>
        <p:spPr>
          <a:xfrm>
            <a:off x="5502817" y="4584519"/>
            <a:ext cx="10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M3gan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A17A0B-67B4-C948-817D-8E0355FE34E0}"/>
              </a:ext>
            </a:extLst>
          </p:cNvPr>
          <p:cNvSpPr txBox="1"/>
          <p:nvPr/>
        </p:nvSpPr>
        <p:spPr>
          <a:xfrm>
            <a:off x="6733868" y="4602021"/>
            <a:ext cx="107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Cocaine Bear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EA4BC1-C73D-8BA8-F70A-7EF7E9B6AE29}"/>
              </a:ext>
            </a:extLst>
          </p:cNvPr>
          <p:cNvSpPr txBox="1"/>
          <p:nvPr/>
        </p:nvSpPr>
        <p:spPr>
          <a:xfrm>
            <a:off x="5506415" y="5292186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28%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0B59B9-4D6B-EEEF-85CE-1B281B20EB23}"/>
              </a:ext>
            </a:extLst>
          </p:cNvPr>
          <p:cNvSpPr txBox="1"/>
          <p:nvPr/>
        </p:nvSpPr>
        <p:spPr>
          <a:xfrm>
            <a:off x="6733868" y="5292186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28%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EEAB5D-69A8-058B-51EA-0116DE905660}"/>
              </a:ext>
            </a:extLst>
          </p:cNvPr>
          <p:cNvSpPr txBox="1"/>
          <p:nvPr/>
        </p:nvSpPr>
        <p:spPr>
          <a:xfrm>
            <a:off x="4233546" y="4605973"/>
            <a:ext cx="1079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Scream VI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6A9D879-EF60-F986-6975-43A11C301821}"/>
              </a:ext>
            </a:extLst>
          </p:cNvPr>
          <p:cNvSpPr txBox="1"/>
          <p:nvPr/>
        </p:nvSpPr>
        <p:spPr>
          <a:xfrm>
            <a:off x="4233741" y="5292186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38%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B5AD335-3E34-404D-9A92-9D41BBBCC494}"/>
              </a:ext>
            </a:extLst>
          </p:cNvPr>
          <p:cNvSpPr txBox="1"/>
          <p:nvPr/>
        </p:nvSpPr>
        <p:spPr>
          <a:xfrm>
            <a:off x="4100583" y="2442859"/>
            <a:ext cx="3849163" cy="369332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 / Latino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10C3BCC-E913-CC46-02F4-F2C44756AE75}"/>
              </a:ext>
            </a:extLst>
          </p:cNvPr>
          <p:cNvSpPr/>
          <p:nvPr/>
        </p:nvSpPr>
        <p:spPr>
          <a:xfrm>
            <a:off x="8127394" y="2791385"/>
            <a:ext cx="3849163" cy="3341399"/>
          </a:xfrm>
          <a:prstGeom prst="rect">
            <a:avLst/>
          </a:prstGeom>
          <a:solidFill>
            <a:schemeClr val="bg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CE93B66-99E3-BA20-67FE-EB9C24D1D87B}"/>
              </a:ext>
            </a:extLst>
          </p:cNvPr>
          <p:cNvSpPr txBox="1"/>
          <p:nvPr/>
        </p:nvSpPr>
        <p:spPr>
          <a:xfrm>
            <a:off x="9529628" y="4569599"/>
            <a:ext cx="10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Knock at the Cabin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A6031BB-1A3F-C0E0-3CE3-28AD6FD4B46A}"/>
              </a:ext>
            </a:extLst>
          </p:cNvPr>
          <p:cNvSpPr txBox="1"/>
          <p:nvPr/>
        </p:nvSpPr>
        <p:spPr>
          <a:xfrm>
            <a:off x="10761755" y="4587101"/>
            <a:ext cx="1078821" cy="31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2EDD456-02D6-233A-68CD-1EA5C461755B}"/>
              </a:ext>
            </a:extLst>
          </p:cNvPr>
          <p:cNvSpPr txBox="1"/>
          <p:nvPr/>
        </p:nvSpPr>
        <p:spPr>
          <a:xfrm>
            <a:off x="9533226" y="5277266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17%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61E8893-CE7B-4176-AE88-5F91373BC11C}"/>
              </a:ext>
            </a:extLst>
          </p:cNvPr>
          <p:cNvSpPr txBox="1"/>
          <p:nvPr/>
        </p:nvSpPr>
        <p:spPr>
          <a:xfrm>
            <a:off x="10761755" y="5277266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17%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2C11146-7C0F-C9AA-9B0C-D71AD2D09C47}"/>
              </a:ext>
            </a:extLst>
          </p:cNvPr>
          <p:cNvSpPr txBox="1"/>
          <p:nvPr/>
        </p:nvSpPr>
        <p:spPr>
          <a:xfrm>
            <a:off x="8229823" y="4591053"/>
            <a:ext cx="1261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Everything Everywhere All At Once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8413488-E19A-3164-20AE-2CDD9ECF770C}"/>
              </a:ext>
            </a:extLst>
          </p:cNvPr>
          <p:cNvSpPr txBox="1"/>
          <p:nvPr/>
        </p:nvSpPr>
        <p:spPr>
          <a:xfrm>
            <a:off x="8321098" y="5277266"/>
            <a:ext cx="10788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21%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EA00238D-2834-A6CD-60DF-818DDABADD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27" t="15603" r="34864" b="4991"/>
          <a:stretch/>
        </p:blipFill>
        <p:spPr>
          <a:xfrm>
            <a:off x="8228903" y="3014511"/>
            <a:ext cx="1113748" cy="1552796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AC64234-59C1-1FD4-7887-C31B3D9E59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80" t="15745" r="35053" b="5325"/>
          <a:stretch/>
        </p:blipFill>
        <p:spPr>
          <a:xfrm>
            <a:off x="9542385" y="3035298"/>
            <a:ext cx="1060503" cy="1527542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7341FC0-D845-6AFD-5D3A-54060C14376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96" t="15745" r="34897" b="5099"/>
          <a:stretch/>
        </p:blipFill>
        <p:spPr>
          <a:xfrm>
            <a:off x="10741683" y="3030722"/>
            <a:ext cx="1071195" cy="1544923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7B40EB9-1BA2-4B2F-CC82-7F1D267F741F}"/>
              </a:ext>
            </a:extLst>
          </p:cNvPr>
          <p:cNvSpPr txBox="1"/>
          <p:nvPr/>
        </p:nvSpPr>
        <p:spPr>
          <a:xfrm>
            <a:off x="8127394" y="2427939"/>
            <a:ext cx="3849163" cy="369332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Asian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A47411-F2A8-5C6F-1115-C0418FFFE6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27" t="15603" r="34864" b="4991"/>
          <a:stretch/>
        </p:blipFill>
        <p:spPr>
          <a:xfrm>
            <a:off x="6716404" y="3013312"/>
            <a:ext cx="1113748" cy="1552796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0E3607-C2C9-92B0-0D87-F7D06546C37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81" t="15035" r="32366" b="4794"/>
          <a:stretch/>
        </p:blipFill>
        <p:spPr>
          <a:xfrm>
            <a:off x="10763148" y="3029597"/>
            <a:ext cx="1076034" cy="1536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C40A4F-AD9C-2665-E46E-66E4CFD1EC8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665" y="3016644"/>
            <a:ext cx="1125686" cy="1541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019ED3-15CE-2BFE-BB0F-DB8034914E60}"/>
              </a:ext>
            </a:extLst>
          </p:cNvPr>
          <p:cNvSpPr/>
          <p:nvPr/>
        </p:nvSpPr>
        <p:spPr>
          <a:xfrm>
            <a:off x="90540" y="5868994"/>
            <a:ext cx="38323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(Black represents 13.5% of U.S. population)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556B0-A1B1-B442-1585-09AA548FAB95}"/>
              </a:ext>
            </a:extLst>
          </p:cNvPr>
          <p:cNvSpPr/>
          <p:nvPr/>
        </p:nvSpPr>
        <p:spPr>
          <a:xfrm>
            <a:off x="4100583" y="5861299"/>
            <a:ext cx="38491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(Hispanic / Latino represents 18.8% of U.S. population)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522116-5A43-6D4D-915D-8F4067D42083}"/>
              </a:ext>
            </a:extLst>
          </p:cNvPr>
          <p:cNvSpPr/>
          <p:nvPr/>
        </p:nvSpPr>
        <p:spPr>
          <a:xfrm>
            <a:off x="8142408" y="5868994"/>
            <a:ext cx="38491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(Asian represents 7.2% of U.S. population)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24732-58B3-742A-D622-AE1D21F3FDB7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Helvetica" pitchFamily="2" charset="0"/>
              </a:rPr>
              <a:t>Diverse and desirable audiences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13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9F85A35E-AA6C-F6A5-151F-499338ABE554}"/>
              </a:ext>
            </a:extLst>
          </p:cNvPr>
          <p:cNvSpPr>
            <a:spLocks/>
          </p:cNvSpPr>
          <p:nvPr/>
        </p:nvSpPr>
        <p:spPr>
          <a:xfrm>
            <a:off x="8022769" y="1681633"/>
            <a:ext cx="4168219" cy="518267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CCF4D5-AC73-F2D8-E822-719B6F86F6AC}"/>
              </a:ext>
            </a:extLst>
          </p:cNvPr>
          <p:cNvSpPr txBox="1"/>
          <p:nvPr/>
        </p:nvSpPr>
        <p:spPr>
          <a:xfrm>
            <a:off x="8022769" y="1841585"/>
            <a:ext cx="416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Actions Taken After Seeing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Cinema Pre-Show Ad**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BE3CEC4-AFBA-118B-CAA8-69C697E9D1C1}"/>
              </a:ext>
            </a:extLst>
          </p:cNvPr>
          <p:cNvCxnSpPr>
            <a:cxnSpLocks/>
          </p:cNvCxnSpPr>
          <p:nvPr/>
        </p:nvCxnSpPr>
        <p:spPr>
          <a:xfrm>
            <a:off x="8244892" y="2559551"/>
            <a:ext cx="37239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0689E7CE-9B74-C8D2-11DB-3DC866125BEA}"/>
              </a:ext>
            </a:extLst>
          </p:cNvPr>
          <p:cNvSpPr txBox="1"/>
          <p:nvPr/>
        </p:nvSpPr>
        <p:spPr>
          <a:xfrm>
            <a:off x="10141811" y="2897796"/>
            <a:ext cx="193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Recall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the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pre-show ad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1783BA8-22EA-3C1E-97FC-1405074FF16B}"/>
              </a:ext>
            </a:extLst>
          </p:cNvPr>
          <p:cNvSpPr txBox="1"/>
          <p:nvPr/>
        </p:nvSpPr>
        <p:spPr>
          <a:xfrm>
            <a:off x="9021545" y="2897796"/>
            <a:ext cx="116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88%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BCA190D-55C3-7A76-E93B-C5F599F009DC}"/>
              </a:ext>
            </a:extLst>
          </p:cNvPr>
          <p:cNvSpPr txBox="1"/>
          <p:nvPr/>
        </p:nvSpPr>
        <p:spPr>
          <a:xfrm>
            <a:off x="10157390" y="4127047"/>
            <a:ext cx="192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Pay attention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pre-show ads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801443A-867F-12FA-2945-4F2D595366D9}"/>
              </a:ext>
            </a:extLst>
          </p:cNvPr>
          <p:cNvSpPr txBox="1"/>
          <p:nvPr/>
        </p:nvSpPr>
        <p:spPr>
          <a:xfrm>
            <a:off x="9033189" y="4127047"/>
            <a:ext cx="116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79%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4C94B4-B806-96C1-48F2-1C8FDEF1BADC}"/>
              </a:ext>
            </a:extLst>
          </p:cNvPr>
          <p:cNvSpPr txBox="1"/>
          <p:nvPr/>
        </p:nvSpPr>
        <p:spPr>
          <a:xfrm>
            <a:off x="10161931" y="5222044"/>
            <a:ext cx="1923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Sought info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purchased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product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from ad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2672ED-9571-5D9E-84ED-F99A63DBFECC}"/>
              </a:ext>
            </a:extLst>
          </p:cNvPr>
          <p:cNvSpPr txBox="1"/>
          <p:nvPr/>
        </p:nvSpPr>
        <p:spPr>
          <a:xfrm>
            <a:off x="9041665" y="5360544"/>
            <a:ext cx="116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40%</a:t>
            </a:r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11214649-0412-47C6-BB23-41493D55F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770" y="5309037"/>
            <a:ext cx="749345" cy="749345"/>
          </a:xfrm>
          <a:prstGeom prst="rect">
            <a:avLst/>
          </a:prstGeom>
        </p:spPr>
      </p:pic>
      <p:pic>
        <p:nvPicPr>
          <p:cNvPr id="86" name="Picture 85" descr="Icon&#10;&#10;Description automatically generated">
            <a:extLst>
              <a:ext uri="{FF2B5EF4-FFF2-40B4-BE49-F238E27FC236}">
                <a16:creationId xmlns:a16="http://schemas.microsoft.com/office/drawing/2014/main" id="{0CC1B06A-FDA8-5D23-A7E8-9A5C3926A7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770" y="4075540"/>
            <a:ext cx="749345" cy="749345"/>
          </a:xfrm>
          <a:prstGeom prst="rect">
            <a:avLst/>
          </a:prstGeom>
        </p:spPr>
      </p:pic>
      <p:pic>
        <p:nvPicPr>
          <p:cNvPr id="88" name="Picture 87" descr="Icon&#10;&#10;Description automatically generated">
            <a:extLst>
              <a:ext uri="{FF2B5EF4-FFF2-40B4-BE49-F238E27FC236}">
                <a16:creationId xmlns:a16="http://schemas.microsoft.com/office/drawing/2014/main" id="{DDD3AC68-FA4F-7A75-598C-BD1DADA80A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770" y="2846289"/>
            <a:ext cx="749345" cy="749345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2BB7E905-A7A5-9190-F841-C78BACFF40C7}"/>
              </a:ext>
            </a:extLst>
          </p:cNvPr>
          <p:cNvSpPr txBox="1"/>
          <p:nvPr/>
        </p:nvSpPr>
        <p:spPr>
          <a:xfrm>
            <a:off x="10193070" y="4742600"/>
            <a:ext cx="188166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(those who recall seeing pre-show ads)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DE195A7-2A48-D4EF-994C-4D9C6C35E94B}"/>
              </a:ext>
            </a:extLst>
          </p:cNvPr>
          <p:cNvSpPr txBox="1"/>
          <p:nvPr/>
        </p:nvSpPr>
        <p:spPr>
          <a:xfrm>
            <a:off x="10193070" y="6116178"/>
            <a:ext cx="188166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(those who recall seeing pre-show ads)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78A006-3608-130E-D698-F22949D94718}"/>
              </a:ext>
            </a:extLst>
          </p:cNvPr>
          <p:cNvSpPr>
            <a:spLocks/>
          </p:cNvSpPr>
          <p:nvPr/>
        </p:nvSpPr>
        <p:spPr>
          <a:xfrm>
            <a:off x="-17000" y="1686476"/>
            <a:ext cx="8074332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CEC08-EED5-8276-7715-B55CBAA3BA29}"/>
              </a:ext>
            </a:extLst>
          </p:cNvPr>
          <p:cNvSpPr txBox="1"/>
          <p:nvPr/>
        </p:nvSpPr>
        <p:spPr>
          <a:xfrm>
            <a:off x="435583" y="5945888"/>
            <a:ext cx="7652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NCM &amp; Lumen,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‘Cinema in the Media Mix,’ March 2023; Cinema attention is based on an in-theater second-by-second eye tracking study with Lumen Research conducted in November 2022; Social 1 &amp; Social 2 reflects digital norms from Attention Economy figures based on US Lumen mobile passive panel data. **Screenvision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Media, Screen Engine Data, 2023, Base: Seen pre-show ads in cinema, Q13: Do you recall seeing advertising/commercials featured during the onscreen “pre-show” during your typical theater visits? – Yes, Q14: How much attention would you say you pay to ads during the onscreen “pre-show”? - My full attention or some of my attention, Q16: Have you ever sought out more information or purchased a product after seeing it advertised onscreen during the preshow? – Yes. 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5E68901-DB3D-E51F-8F82-9022FF31A146}"/>
              </a:ext>
            </a:extLst>
          </p:cNvPr>
          <p:cNvSpPr/>
          <p:nvPr/>
        </p:nvSpPr>
        <p:spPr>
          <a:xfrm>
            <a:off x="1063473" y="468093"/>
            <a:ext cx="110580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Cinema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achieves more than six times the ad attention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 than social media platforms which drives highly-engaged audiences to purchase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B3229-9A90-D700-4037-42AF6F29B62C}"/>
              </a:ext>
            </a:extLst>
          </p:cNvPr>
          <p:cNvSpPr txBox="1"/>
          <p:nvPr/>
        </p:nvSpPr>
        <p:spPr>
          <a:xfrm>
            <a:off x="52572" y="1712232"/>
            <a:ext cx="804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:15 Ad Attention by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(Comparing second x second viewing via eye-tracking methodology*)</a:t>
            </a:r>
            <a:endParaRPr kumimoji="0" lang="en-US" sz="12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16F22-C608-9DC9-F730-274EE70EDD29}"/>
              </a:ext>
            </a:extLst>
          </p:cNvPr>
          <p:cNvSpPr txBox="1"/>
          <p:nvPr/>
        </p:nvSpPr>
        <p:spPr>
          <a:xfrm>
            <a:off x="73262" y="4991535"/>
            <a:ext cx="107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Viewed</a:t>
            </a:r>
            <a:endParaRPr kumimoji="0" lang="en-US" sz="1400" b="1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A18C3-14A1-EAE0-3966-2C98F7F929A0}"/>
              </a:ext>
            </a:extLst>
          </p:cNvPr>
          <p:cNvSpPr txBox="1"/>
          <p:nvPr/>
        </p:nvSpPr>
        <p:spPr>
          <a:xfrm>
            <a:off x="73261" y="5390765"/>
            <a:ext cx="107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Seconds Viewed</a:t>
            </a:r>
            <a:endParaRPr kumimoji="0" lang="en-US" sz="1400" b="1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572A37-E684-0A7D-69AA-4B4528F8D8F2}"/>
              </a:ext>
            </a:extLst>
          </p:cNvPr>
          <p:cNvSpPr txBox="1"/>
          <p:nvPr/>
        </p:nvSpPr>
        <p:spPr>
          <a:xfrm>
            <a:off x="1112433" y="4914591"/>
            <a:ext cx="158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ED3C8D"/>
                </a:solidFill>
                <a:latin typeface="Helvetica" panose="020B0403020202020204" pitchFamily="34" charset="0"/>
              </a:rPr>
              <a:t>95%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F4B9A-98A1-9197-2136-A92C0673F401}"/>
              </a:ext>
            </a:extLst>
          </p:cNvPr>
          <p:cNvSpPr txBox="1"/>
          <p:nvPr/>
        </p:nvSpPr>
        <p:spPr>
          <a:xfrm>
            <a:off x="3591995" y="4914591"/>
            <a:ext cx="158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BFF2"/>
                </a:solidFill>
                <a:latin typeface="Helvetica" panose="020B0403020202020204" pitchFamily="34" charset="0"/>
              </a:rPr>
              <a:t>44%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F96C1-0444-8E76-197D-FF370399527F}"/>
              </a:ext>
            </a:extLst>
          </p:cNvPr>
          <p:cNvSpPr txBox="1"/>
          <p:nvPr/>
        </p:nvSpPr>
        <p:spPr>
          <a:xfrm>
            <a:off x="6091372" y="4914591"/>
            <a:ext cx="158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4EBEA4"/>
                </a:solidFill>
                <a:latin typeface="Helvetica" panose="020B0403020202020204" pitchFamily="34" charset="0"/>
              </a:rPr>
              <a:t>51%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3EAFC-8823-8825-4E3B-1668DEFD5172}"/>
              </a:ext>
            </a:extLst>
          </p:cNvPr>
          <p:cNvSpPr txBox="1"/>
          <p:nvPr/>
        </p:nvSpPr>
        <p:spPr>
          <a:xfrm>
            <a:off x="1112433" y="5382047"/>
            <a:ext cx="158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ED3C8D"/>
                </a:solidFill>
                <a:latin typeface="Helvetica" panose="020B0403020202020204" pitchFamily="34" charset="0"/>
              </a:rPr>
              <a:t>11.3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355CAE-7CD9-CCDE-8F7F-75B93F71CD42}"/>
              </a:ext>
            </a:extLst>
          </p:cNvPr>
          <p:cNvSpPr txBox="1"/>
          <p:nvPr/>
        </p:nvSpPr>
        <p:spPr>
          <a:xfrm>
            <a:off x="3591995" y="5382047"/>
            <a:ext cx="158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BFF2"/>
                </a:solidFill>
                <a:latin typeface="Helvetica" panose="020B0403020202020204" pitchFamily="34" charset="0"/>
              </a:rPr>
              <a:t>2.0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C5AD25-A47D-BE0F-E829-10830630746C}"/>
              </a:ext>
            </a:extLst>
          </p:cNvPr>
          <p:cNvSpPr txBox="1"/>
          <p:nvPr/>
        </p:nvSpPr>
        <p:spPr>
          <a:xfrm>
            <a:off x="6091372" y="5382047"/>
            <a:ext cx="158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4EBEA4"/>
                </a:solidFill>
                <a:latin typeface="Helvetica" panose="020B0403020202020204" pitchFamily="34" charset="0"/>
              </a:rPr>
              <a:t>1.1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713FA4-82BF-EDF5-F6EA-D5DA9A37B00D}"/>
              </a:ext>
            </a:extLst>
          </p:cNvPr>
          <p:cNvCxnSpPr>
            <a:cxnSpLocks/>
          </p:cNvCxnSpPr>
          <p:nvPr/>
        </p:nvCxnSpPr>
        <p:spPr>
          <a:xfrm>
            <a:off x="167019" y="5382047"/>
            <a:ext cx="7928746" cy="0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52B9F88-72D1-AEED-75A5-FAC1CD10D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818013"/>
              </p:ext>
            </p:extLst>
          </p:nvPr>
        </p:nvGraphicFramePr>
        <p:xfrm>
          <a:off x="683413" y="2336768"/>
          <a:ext cx="7412352" cy="262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B71B82C-4D7B-EF1E-FDFD-DD2B054173B4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bg1"/>
                </a:solidFill>
                <a:latin typeface="Helvetica" pitchFamily="2" charset="0"/>
              </a:rPr>
              <a:t>Highly attentive platform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80AE85B-B858-9EAC-F840-DA31631A2021}"/>
              </a:ext>
            </a:extLst>
          </p:cNvPr>
          <p:cNvCxnSpPr>
            <a:cxnSpLocks/>
          </p:cNvCxnSpPr>
          <p:nvPr/>
        </p:nvCxnSpPr>
        <p:spPr>
          <a:xfrm>
            <a:off x="81356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393A8DF-FE65-6953-A891-71F01FBD1522}"/>
              </a:ext>
            </a:extLst>
          </p:cNvPr>
          <p:cNvSpPr txBox="1"/>
          <p:nvPr/>
        </p:nvSpPr>
        <p:spPr>
          <a:xfrm>
            <a:off x="51023" y="573157"/>
            <a:ext cx="81707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10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65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5C911AC-1615-8D28-8FB8-4D88BC9EFFF8}"/>
              </a:ext>
            </a:extLst>
          </p:cNvPr>
          <p:cNvSpPr/>
          <p:nvPr/>
        </p:nvSpPr>
        <p:spPr>
          <a:xfrm>
            <a:off x="6016242" y="1675895"/>
            <a:ext cx="6208922" cy="5193255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F0FC9-5A4B-AE7F-4370-E745255F62E6}"/>
              </a:ext>
            </a:extLst>
          </p:cNvPr>
          <p:cNvSpPr/>
          <p:nvPr/>
        </p:nvSpPr>
        <p:spPr>
          <a:xfrm>
            <a:off x="0" y="1675895"/>
            <a:ext cx="6019564" cy="517298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80587" y="6251722"/>
            <a:ext cx="5691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*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MRI-Simmons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 2022 Doublebase USA study. Base: A18+. ‘Super Cinema Goer’=attend a movie at least once a month. Percentages = ‘Super Cinema Goer’ vs. average adult 18+. Socialize with friends=6+ hours weekly.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989637" y="455954"/>
            <a:ext cx="111513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Cinema is a conduit for marketers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engage socially active spenders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while they are out enjoying ‘dinner &amp; a movie’ or other activities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546919-D5FC-4EB3-DEF2-CBC74958FB86}"/>
              </a:ext>
            </a:extLst>
          </p:cNvPr>
          <p:cNvCxnSpPr>
            <a:cxnSpLocks/>
          </p:cNvCxnSpPr>
          <p:nvPr/>
        </p:nvCxnSpPr>
        <p:spPr>
          <a:xfrm>
            <a:off x="81356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7E95C5-68AB-AD03-49BB-434FF95A868C}"/>
              </a:ext>
            </a:extLst>
          </p:cNvPr>
          <p:cNvSpPr txBox="1"/>
          <p:nvPr/>
        </p:nvSpPr>
        <p:spPr>
          <a:xfrm>
            <a:off x="51023" y="573157"/>
            <a:ext cx="81707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11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9280B-EAE5-A513-872E-A15402E26EC6}"/>
              </a:ext>
            </a:extLst>
          </p:cNvPr>
          <p:cNvSpPr txBox="1"/>
          <p:nvPr/>
        </p:nvSpPr>
        <p:spPr>
          <a:xfrm>
            <a:off x="3175800" y="5086917"/>
            <a:ext cx="2678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32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47%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More likely to go to 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bars / nightclubs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6E50A3-B425-58A6-DB6E-894814AE0419}"/>
              </a:ext>
            </a:extLst>
          </p:cNvPr>
          <p:cNvSpPr txBox="1"/>
          <p:nvPr/>
        </p:nvSpPr>
        <p:spPr>
          <a:xfrm>
            <a:off x="279762" y="5086917"/>
            <a:ext cx="2678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32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48%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More likely to 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socialize with</a:t>
            </a:r>
            <a:b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friends around town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E4F74-4737-4881-79FE-8A52D68D1028}"/>
              </a:ext>
            </a:extLst>
          </p:cNvPr>
          <p:cNvSpPr txBox="1"/>
          <p:nvPr/>
        </p:nvSpPr>
        <p:spPr>
          <a:xfrm>
            <a:off x="8471373" y="2174694"/>
            <a:ext cx="3218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4000" b="1">
                <a:ln w="13462">
                  <a:noFill/>
                  <a:prstDash val="solid"/>
                </a:ln>
                <a:solidFill>
                  <a:srgbClr val="FFE600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60%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  <a:t>Dine out at a sit-down restaurant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41E246-D4D9-621C-E14E-E88A4B5E843B}"/>
              </a:ext>
            </a:extLst>
          </p:cNvPr>
          <p:cNvSpPr txBox="1"/>
          <p:nvPr/>
        </p:nvSpPr>
        <p:spPr>
          <a:xfrm>
            <a:off x="3175800" y="3100285"/>
            <a:ext cx="2678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32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87%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More likely to 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attend sports events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BC3293-ECD3-D261-9542-7D9761F13101}"/>
              </a:ext>
            </a:extLst>
          </p:cNvPr>
          <p:cNvSpPr txBox="1"/>
          <p:nvPr/>
        </p:nvSpPr>
        <p:spPr>
          <a:xfrm>
            <a:off x="8471373" y="5086642"/>
            <a:ext cx="3218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4000" b="1">
                <a:ln w="13462">
                  <a:noFill/>
                  <a:prstDash val="solid"/>
                </a:ln>
                <a:solidFill>
                  <a:srgbClr val="FFE600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36%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  <a:t>Shop at a retail store</a:t>
            </a:r>
            <a:b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endParaRPr lang="en-US" sz="1600" b="1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489CAB-AB67-9770-1AED-9193361CA25E}"/>
              </a:ext>
            </a:extLst>
          </p:cNvPr>
          <p:cNvSpPr txBox="1"/>
          <p:nvPr/>
        </p:nvSpPr>
        <p:spPr>
          <a:xfrm>
            <a:off x="-15534" y="1703591"/>
            <a:ext cx="607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Super Cinema Goers are …</a:t>
            </a: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</a:p>
          <a:p>
            <a:pPr algn="ctr"/>
            <a:r>
              <a:rPr lang="en-US" sz="11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(vs. total adults 18+)</a:t>
            </a:r>
          </a:p>
        </p:txBody>
      </p:sp>
      <p:pic>
        <p:nvPicPr>
          <p:cNvPr id="67" name="Picture 66" descr="A picture containing icon&#10;&#10;Description automatically generated">
            <a:extLst>
              <a:ext uri="{FF2B5EF4-FFF2-40B4-BE49-F238E27FC236}">
                <a16:creationId xmlns:a16="http://schemas.microsoft.com/office/drawing/2014/main" id="{72AD4939-0264-CEBB-44D9-F4EC27675E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824" y="2283889"/>
            <a:ext cx="977319" cy="977319"/>
          </a:xfrm>
          <a:prstGeom prst="rect">
            <a:avLst/>
          </a:prstGeom>
        </p:spPr>
      </p:pic>
      <p:pic>
        <p:nvPicPr>
          <p:cNvPr id="68" name="Picture 67" descr="A picture containing icon&#10;&#10;Description automatically generated">
            <a:extLst>
              <a:ext uri="{FF2B5EF4-FFF2-40B4-BE49-F238E27FC236}">
                <a16:creationId xmlns:a16="http://schemas.microsoft.com/office/drawing/2014/main" id="{9427B8E5-26A0-72CA-16DA-ECDC512B23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530" y="2172619"/>
            <a:ext cx="977319" cy="977319"/>
          </a:xfrm>
          <a:prstGeom prst="rect">
            <a:avLst/>
          </a:prstGeom>
        </p:spPr>
      </p:pic>
      <p:pic>
        <p:nvPicPr>
          <p:cNvPr id="69" name="Picture 6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4DC9746-5823-6E45-FEF8-5604FCFFB5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472" y="5043510"/>
            <a:ext cx="977319" cy="977319"/>
          </a:xfrm>
          <a:prstGeom prst="rect">
            <a:avLst/>
          </a:prstGeom>
        </p:spPr>
      </p:pic>
      <p:pic>
        <p:nvPicPr>
          <p:cNvPr id="71" name="Picture 70" descr="Logo&#10;&#10;Description automatically generated">
            <a:extLst>
              <a:ext uri="{FF2B5EF4-FFF2-40B4-BE49-F238E27FC236}">
                <a16:creationId xmlns:a16="http://schemas.microsoft.com/office/drawing/2014/main" id="{05387916-AC4F-EA24-E2E6-2BD4F25EFB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93" y="4159251"/>
            <a:ext cx="977319" cy="977319"/>
          </a:xfrm>
          <a:prstGeom prst="rect">
            <a:avLst/>
          </a:prstGeom>
        </p:spPr>
      </p:pic>
      <p:pic>
        <p:nvPicPr>
          <p:cNvPr id="72" name="Picture 71" descr="Icon&#10;&#10;Description automatically generated with medium confidence">
            <a:extLst>
              <a:ext uri="{FF2B5EF4-FFF2-40B4-BE49-F238E27FC236}">
                <a16:creationId xmlns:a16="http://schemas.microsoft.com/office/drawing/2014/main" id="{600CDBDD-67D7-75AF-A739-EC0A695060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530" y="4159251"/>
            <a:ext cx="977319" cy="9773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16FCA13-4857-96CC-04A8-405967B44656}"/>
              </a:ext>
            </a:extLst>
          </p:cNvPr>
          <p:cNvSpPr txBox="1"/>
          <p:nvPr/>
        </p:nvSpPr>
        <p:spPr>
          <a:xfrm>
            <a:off x="8399812" y="3630668"/>
            <a:ext cx="3362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4000" b="1">
                <a:ln w="13462">
                  <a:noFill/>
                  <a:prstDash val="solid"/>
                </a:ln>
                <a:solidFill>
                  <a:srgbClr val="FFE600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57%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  <a:t>Visit a fast-food or quick</a:t>
            </a:r>
            <a:b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  <a:t>service restaurant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F5AA35-83F4-982F-744F-806ECA9FCF23}"/>
              </a:ext>
            </a:extLst>
          </p:cNvPr>
          <p:cNvSpPr txBox="1"/>
          <p:nvPr/>
        </p:nvSpPr>
        <p:spPr>
          <a:xfrm>
            <a:off x="6035098" y="1703591"/>
            <a:ext cx="619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Cinema Goers that do activities pre or post moviegoing</a:t>
            </a:r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</a:t>
            </a:r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11565641-CF3E-31CE-A384-E9E28AF3760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016" y="3739579"/>
            <a:ext cx="977320" cy="977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5EB1C0-B259-E89D-195C-B1DC4830FD65}"/>
              </a:ext>
            </a:extLst>
          </p:cNvPr>
          <p:cNvSpPr txBox="1"/>
          <p:nvPr/>
        </p:nvSpPr>
        <p:spPr>
          <a:xfrm>
            <a:off x="279763" y="3149605"/>
            <a:ext cx="2678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32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99%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More likely to go to 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museums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at least once a month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C59BEAA-3051-9D3C-2628-B33FC49D41F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93" y="2172619"/>
            <a:ext cx="977319" cy="9773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46BB3F-3E30-B708-27C0-3263864EB9A2}"/>
              </a:ext>
            </a:extLst>
          </p:cNvPr>
          <p:cNvSpPr txBox="1"/>
          <p:nvPr/>
        </p:nvSpPr>
        <p:spPr>
          <a:xfrm>
            <a:off x="6061590" y="6215751"/>
            <a:ext cx="597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**Screenvision, Real Fans Survey, March 2023, Base: Moviegoers</a:t>
            </a:r>
            <a:r>
              <a:rPr lang="en-US" sz="700">
                <a:solidFill>
                  <a:schemeClr val="bg1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Q: Thinking about your typical moviegoing experience, what types of activities do you do before or after seeing a movie?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A8570-8198-A334-D73E-19A614FD970F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Helvetica" pitchFamily="2" charset="0"/>
              </a:rPr>
              <a:t>Location-based premium video opportunities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7A49F6-259B-2547-6DDE-3FBE1E027F46}"/>
              </a:ext>
            </a:extLst>
          </p:cNvPr>
          <p:cNvSpPr>
            <a:spLocks/>
          </p:cNvSpPr>
          <p:nvPr/>
        </p:nvSpPr>
        <p:spPr>
          <a:xfrm>
            <a:off x="4700081" y="1707502"/>
            <a:ext cx="7512427" cy="521932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2A8F0D-46DE-E750-5757-A8509F5B9344}"/>
              </a:ext>
            </a:extLst>
          </p:cNvPr>
          <p:cNvSpPr/>
          <p:nvPr/>
        </p:nvSpPr>
        <p:spPr>
          <a:xfrm>
            <a:off x="4891489" y="2228694"/>
            <a:ext cx="7228460" cy="115575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A person with blue eyes&#10;&#10;Description automatically generated with low confidence">
            <a:extLst>
              <a:ext uri="{FF2B5EF4-FFF2-40B4-BE49-F238E27FC236}">
                <a16:creationId xmlns:a16="http://schemas.microsoft.com/office/drawing/2014/main" id="{ED64AEFB-EA73-0EDA-2496-5953C808EA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69" t="404" r="22752" b="187"/>
          <a:stretch/>
        </p:blipFill>
        <p:spPr>
          <a:xfrm>
            <a:off x="0" y="1707503"/>
            <a:ext cx="4733418" cy="5161646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BBA1A0-397C-7CA5-C75E-028CD7110792}"/>
              </a:ext>
            </a:extLst>
          </p:cNvPr>
          <p:cNvSpPr txBox="1"/>
          <p:nvPr/>
        </p:nvSpPr>
        <p:spPr>
          <a:xfrm>
            <a:off x="4757270" y="6216450"/>
            <a:ext cx="7362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‘Average ad minutes’ based on industry resources and reflects the average range of commercial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minutes aired before a theatrical release.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‘Theatrical release average length’ is based on the average length of the 44 movies released in 4Q ’22 that grossed $1MM+ from their theatrical release.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1EAF00-17A9-D173-1065-70CFF7C7D2C4}"/>
              </a:ext>
            </a:extLst>
          </p:cNvPr>
          <p:cNvSpPr txBox="1"/>
          <p:nvPr/>
        </p:nvSpPr>
        <p:spPr>
          <a:xfrm>
            <a:off x="4725652" y="1761672"/>
            <a:ext cx="746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Advertising vs. Content Ratio: Theatrical Average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BBB88-E4DB-01E0-B22F-4DE7B76B3520}"/>
              </a:ext>
            </a:extLst>
          </p:cNvPr>
          <p:cNvSpPr/>
          <p:nvPr/>
        </p:nvSpPr>
        <p:spPr>
          <a:xfrm>
            <a:off x="950575" y="468925"/>
            <a:ext cx="112414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an average of less than four minutes per hour of content, cinema has a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low number of commercial minutes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within the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video ecosystem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3F0CAE-3F1D-E281-CD40-380E05EDB154}"/>
              </a:ext>
            </a:extLst>
          </p:cNvPr>
          <p:cNvCxnSpPr>
            <a:cxnSpLocks/>
          </p:cNvCxnSpPr>
          <p:nvPr/>
        </p:nvCxnSpPr>
        <p:spPr>
          <a:xfrm>
            <a:off x="856922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0C1604B-4C07-B64E-FF03-46B355D12490}"/>
              </a:ext>
            </a:extLst>
          </p:cNvPr>
          <p:cNvSpPr txBox="1"/>
          <p:nvPr/>
        </p:nvSpPr>
        <p:spPr>
          <a:xfrm>
            <a:off x="51022" y="573157"/>
            <a:ext cx="7490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12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9EE083-21C1-CC08-D7C5-931B8F2D9093}"/>
              </a:ext>
            </a:extLst>
          </p:cNvPr>
          <p:cNvSpPr/>
          <p:nvPr/>
        </p:nvSpPr>
        <p:spPr>
          <a:xfrm>
            <a:off x="4828257" y="2229178"/>
            <a:ext cx="2710662" cy="115575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BFF2"/>
                </a:solidFill>
                <a:latin typeface="Helvetica" panose="020B0403020202020204" pitchFamily="34" charset="0"/>
              </a:rPr>
              <a:t>Average </a:t>
            </a:r>
          </a:p>
          <a:p>
            <a:pPr algn="ctr"/>
            <a:r>
              <a:rPr lang="en-US" sz="2000" b="1" u="sng">
                <a:solidFill>
                  <a:srgbClr val="00BFF2"/>
                </a:solidFill>
                <a:latin typeface="Helvetica" panose="020B0403020202020204" pitchFamily="34" charset="0"/>
              </a:rPr>
              <a:t>Ad Minutes</a:t>
            </a:r>
            <a:br>
              <a:rPr lang="en-US" sz="2000" b="1" u="sng">
                <a:solidFill>
                  <a:srgbClr val="00BFF2"/>
                </a:solidFill>
                <a:latin typeface="Helvetica" panose="020B0403020202020204" pitchFamily="34" charset="0"/>
              </a:rPr>
            </a:br>
            <a:r>
              <a:rPr lang="en-US" sz="2000">
                <a:solidFill>
                  <a:srgbClr val="00BFF2"/>
                </a:solidFill>
                <a:latin typeface="Helvetica" panose="020B0403020202020204" pitchFamily="34" charset="0"/>
              </a:rPr>
              <a:t>2-8 Minutes</a:t>
            </a:r>
            <a:endParaRPr lang="en-US" sz="2000" b="1" u="sng">
              <a:solidFill>
                <a:srgbClr val="00BFF2"/>
              </a:solidFill>
              <a:latin typeface="Helvetica" panose="020B0403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B2D4B01-3CA3-AF22-C1FB-5C0EF89091A7}"/>
              </a:ext>
            </a:extLst>
          </p:cNvPr>
          <p:cNvSpPr/>
          <p:nvPr/>
        </p:nvSpPr>
        <p:spPr>
          <a:xfrm>
            <a:off x="8676861" y="2228694"/>
            <a:ext cx="3443088" cy="115575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ED3C8D"/>
                </a:solidFill>
                <a:latin typeface="Helvetica" panose="020B0403020202020204" pitchFamily="34" charset="0"/>
              </a:rPr>
              <a:t>Theatrical Release </a:t>
            </a:r>
            <a:r>
              <a:rPr lang="en-US" sz="2000" b="1" u="sng">
                <a:solidFill>
                  <a:srgbClr val="ED3C8D"/>
                </a:solidFill>
                <a:latin typeface="Helvetica" panose="020B0403020202020204" pitchFamily="34" charset="0"/>
              </a:rPr>
              <a:t>Average Length</a:t>
            </a:r>
            <a:br>
              <a:rPr lang="en-US" sz="2000" b="1" u="sng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2000">
                <a:solidFill>
                  <a:srgbClr val="ED3C8D"/>
                </a:solidFill>
                <a:latin typeface="Helvetica" panose="020B0403020202020204" pitchFamily="34" charset="0"/>
              </a:rPr>
              <a:t>2 Hours, 6 Minutes</a:t>
            </a:r>
            <a:endParaRPr lang="en-US" sz="2000" b="1" u="sng">
              <a:solidFill>
                <a:srgbClr val="ED3C8D"/>
              </a:solidFill>
              <a:latin typeface="Helvetica" panose="020B04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44C858-FE83-9B9C-89F1-1807236D3548}"/>
              </a:ext>
            </a:extLst>
          </p:cNvPr>
          <p:cNvSpPr txBox="1"/>
          <p:nvPr/>
        </p:nvSpPr>
        <p:spPr>
          <a:xfrm>
            <a:off x="4888093" y="3827510"/>
            <a:ext cx="717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‘Real-World’ Example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Ant-Man and the Wasp: Quantumania, Sunday March 12</a:t>
            </a:r>
            <a:r>
              <a:rPr lang="en-US" sz="1200" baseline="30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AMC Orpheum 7, New York City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23DE3E-FADF-BB16-941D-DBEF4CB9F27E}"/>
              </a:ext>
            </a:extLst>
          </p:cNvPr>
          <p:cNvCxnSpPr/>
          <p:nvPr/>
        </p:nvCxnSpPr>
        <p:spPr>
          <a:xfrm>
            <a:off x="4888093" y="3690136"/>
            <a:ext cx="7070389" cy="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B373D0-0731-794E-DB02-C8293D367F26}"/>
              </a:ext>
            </a:extLst>
          </p:cNvPr>
          <p:cNvSpPr/>
          <p:nvPr/>
        </p:nvSpPr>
        <p:spPr>
          <a:xfrm>
            <a:off x="4876698" y="4515138"/>
            <a:ext cx="7228460" cy="143455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ABF751-BD75-BCE2-16A1-F65FD8B8AC02}"/>
              </a:ext>
            </a:extLst>
          </p:cNvPr>
          <p:cNvSpPr/>
          <p:nvPr/>
        </p:nvSpPr>
        <p:spPr>
          <a:xfrm>
            <a:off x="8662070" y="4548260"/>
            <a:ext cx="3443088" cy="10646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>
                <a:solidFill>
                  <a:srgbClr val="ED3C8D"/>
                </a:solidFill>
                <a:latin typeface="Helvetica" panose="020B0403020202020204" pitchFamily="34" charset="0"/>
              </a:rPr>
              <a:t>Movie Length</a:t>
            </a:r>
            <a:br>
              <a:rPr lang="en-US" sz="2000" b="1" u="sng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2000">
                <a:solidFill>
                  <a:srgbClr val="ED3C8D"/>
                </a:solidFill>
                <a:latin typeface="Helvetica" panose="020B0403020202020204" pitchFamily="34" charset="0"/>
              </a:rPr>
              <a:t>2 Hours, 5 Minutes</a:t>
            </a:r>
            <a:endParaRPr lang="en-US" sz="2000" b="1" u="sng">
              <a:solidFill>
                <a:srgbClr val="ED3C8D"/>
              </a:solidFill>
              <a:latin typeface="Helvetica" panose="020B0403020202020204" pitchFamily="34" charset="0"/>
            </a:endParaRPr>
          </a:p>
        </p:txBody>
      </p:sp>
      <p:pic>
        <p:nvPicPr>
          <p:cNvPr id="1026" name="Picture 2" descr="Marvel Studios' Ant-Man and The Wasp: Quantumania | Disney Movies">
            <a:extLst>
              <a:ext uri="{FF2B5EF4-FFF2-40B4-BE49-F238E27FC236}">
                <a16:creationId xmlns:a16="http://schemas.microsoft.com/office/drawing/2014/main" id="{B22FE1B9-27C8-CA2C-E2C7-B1D4558D8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4895" y="4563025"/>
            <a:ext cx="899403" cy="1349106"/>
          </a:xfrm>
          <a:prstGeom prst="rect">
            <a:avLst/>
          </a:prstGeom>
          <a:noFill/>
          <a:ln w="19050"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63022E-76E9-BE5E-E574-05A3F58B0293}"/>
              </a:ext>
            </a:extLst>
          </p:cNvPr>
          <p:cNvSpPr/>
          <p:nvPr/>
        </p:nvSpPr>
        <p:spPr>
          <a:xfrm>
            <a:off x="4789023" y="4563101"/>
            <a:ext cx="2710662" cy="135464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>
                <a:solidFill>
                  <a:srgbClr val="00BFF2"/>
                </a:solidFill>
                <a:latin typeface="Helvetica" panose="020B0403020202020204" pitchFamily="34" charset="0"/>
              </a:rPr>
              <a:t>Ad Minutes</a:t>
            </a:r>
            <a:br>
              <a:rPr lang="en-US" sz="2000" b="1" u="sng">
                <a:solidFill>
                  <a:srgbClr val="00BFF2"/>
                </a:solidFill>
                <a:latin typeface="Helvetica" panose="020B0403020202020204" pitchFamily="34" charset="0"/>
              </a:rPr>
            </a:br>
            <a:r>
              <a:rPr lang="en-US" sz="2000">
                <a:solidFill>
                  <a:srgbClr val="00BFF2"/>
                </a:solidFill>
                <a:latin typeface="Helvetica" panose="020B0403020202020204" pitchFamily="34" charset="0"/>
              </a:rPr>
              <a:t>7 Minutes, </a:t>
            </a:r>
            <a:br>
              <a:rPr lang="en-US" sz="2000">
                <a:solidFill>
                  <a:srgbClr val="00BFF2"/>
                </a:solidFill>
                <a:latin typeface="Helvetica" panose="020B0403020202020204" pitchFamily="34" charset="0"/>
              </a:rPr>
            </a:br>
            <a:r>
              <a:rPr lang="en-US" sz="2000">
                <a:solidFill>
                  <a:srgbClr val="00BFF2"/>
                </a:solidFill>
                <a:latin typeface="Helvetica" panose="020B0403020202020204" pitchFamily="34" charset="0"/>
              </a:rPr>
              <a:t>10 Seconds</a:t>
            </a:r>
            <a:endParaRPr lang="en-US" sz="2000" b="1" u="sng">
              <a:solidFill>
                <a:srgbClr val="00BFF2"/>
              </a:solidFill>
              <a:latin typeface="Helvetica" panose="020B0403020202020204" pitchFamily="34" charset="0"/>
            </a:endParaRP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3294934E-889F-D1D1-9391-9D0F33D56EBD}"/>
              </a:ext>
            </a:extLst>
          </p:cNvPr>
          <p:cNvSpPr/>
          <p:nvPr/>
        </p:nvSpPr>
        <p:spPr>
          <a:xfrm>
            <a:off x="7718442" y="2557016"/>
            <a:ext cx="1152307" cy="448437"/>
          </a:xfrm>
          <a:prstGeom prst="leftRightArrow">
            <a:avLst/>
          </a:prstGeom>
          <a:solidFill>
            <a:srgbClr val="4EB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0B70E-7C15-E42A-DCBE-2418DB293984}"/>
              </a:ext>
            </a:extLst>
          </p:cNvPr>
          <p:cNvSpPr txBox="1"/>
          <p:nvPr/>
        </p:nvSpPr>
        <p:spPr>
          <a:xfrm>
            <a:off x="-5297" y="-18722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Helvetica" pitchFamily="2" charset="0"/>
              </a:rPr>
              <a:t>Low ad clutter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70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CD10EF-6919-13E4-E0A0-D8188F423CFC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D90F7B-9D5B-1C45-2A3C-CFED27CB7543}"/>
              </a:ext>
            </a:extLst>
          </p:cNvPr>
          <p:cNvSpPr/>
          <p:nvPr/>
        </p:nvSpPr>
        <p:spPr>
          <a:xfrm>
            <a:off x="0" y="1683690"/>
            <a:ext cx="5202789" cy="5174310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03714" y="6270893"/>
            <a:ext cx="1162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www.motionpictures.org/film-ratings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www.screendollars.com/film-data/ratings-updates/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*Screenvision, Real Fans Survey, March 2023, Base: Moviegoers. Thinking about platforms, how concerned are you about questionable or offensive content that you or members of your household might see while engaging with these media platforms? (Top 2 Box).</a:t>
            </a:r>
            <a:endParaRPr lang="en-US" sz="7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982494" y="370901"/>
            <a:ext cx="111584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The MPA ratings system publicizes the content material for each film so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movie goers and advertisers can each make informed decisions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C1F18A-AADD-9195-DDAA-5F2BA6C023CB}"/>
              </a:ext>
            </a:extLst>
          </p:cNvPr>
          <p:cNvSpPr txBox="1"/>
          <p:nvPr/>
        </p:nvSpPr>
        <p:spPr>
          <a:xfrm>
            <a:off x="1" y="1748031"/>
            <a:ext cx="519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The Film Rating System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05AEE-A403-C3C7-1F3F-6E6AE553E8E2}"/>
              </a:ext>
            </a:extLst>
          </p:cNvPr>
          <p:cNvSpPr/>
          <p:nvPr/>
        </p:nvSpPr>
        <p:spPr>
          <a:xfrm>
            <a:off x="250039" y="2658513"/>
            <a:ext cx="2383275" cy="7152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403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487894-AEBF-45C5-0222-5E36FD492B7A}"/>
              </a:ext>
            </a:extLst>
          </p:cNvPr>
          <p:cNvSpPr/>
          <p:nvPr/>
        </p:nvSpPr>
        <p:spPr>
          <a:xfrm>
            <a:off x="250039" y="3172728"/>
            <a:ext cx="2383275" cy="191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4EBEA4"/>
                </a:solidFill>
                <a:latin typeface="Helvetica" panose="020B0403020202020204" pitchFamily="34" charset="0"/>
              </a:rPr>
              <a:t>All Ages Admitted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7A6CF0-AC83-91C9-0729-97C7577F48D6}"/>
              </a:ext>
            </a:extLst>
          </p:cNvPr>
          <p:cNvSpPr/>
          <p:nvPr/>
        </p:nvSpPr>
        <p:spPr>
          <a:xfrm>
            <a:off x="250039" y="2658513"/>
            <a:ext cx="972765" cy="510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4EBEA4"/>
                </a:solidFill>
                <a:latin typeface="Helvetica" panose="020B0403020202020204" pitchFamily="34" charset="0"/>
              </a:rPr>
              <a:t>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671FDA-F622-145F-F757-D733001D0D24}"/>
              </a:ext>
            </a:extLst>
          </p:cNvPr>
          <p:cNvSpPr/>
          <p:nvPr/>
        </p:nvSpPr>
        <p:spPr>
          <a:xfrm>
            <a:off x="1222804" y="2658513"/>
            <a:ext cx="1410510" cy="510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4EBEA4"/>
                </a:solidFill>
                <a:latin typeface="Helvetica" panose="020B0403020202020204" pitchFamily="34" charset="0"/>
              </a:rPr>
              <a:t>General Audiences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B96F9C-ED6A-FCD0-CA57-B3BE42DA0CB8}"/>
              </a:ext>
            </a:extLst>
          </p:cNvPr>
          <p:cNvSpPr/>
          <p:nvPr/>
        </p:nvSpPr>
        <p:spPr>
          <a:xfrm>
            <a:off x="236329" y="3642245"/>
            <a:ext cx="2383275" cy="672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4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E49BFC-2794-C26F-9649-63CDC42E90D8}"/>
              </a:ext>
            </a:extLst>
          </p:cNvPr>
          <p:cNvSpPr/>
          <p:nvPr/>
        </p:nvSpPr>
        <p:spPr>
          <a:xfrm>
            <a:off x="236329" y="4113772"/>
            <a:ext cx="2383275" cy="191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>
                <a:solidFill>
                  <a:srgbClr val="ED3C8D"/>
                </a:solidFill>
                <a:latin typeface="Helvetica" panose="020B0403020202020204" pitchFamily="34" charset="0"/>
              </a:rPr>
              <a:t>Some Material May Not Be Suitable for Children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E7FC8A-087C-4126-C793-01E8425E276D}"/>
              </a:ext>
            </a:extLst>
          </p:cNvPr>
          <p:cNvSpPr/>
          <p:nvPr/>
        </p:nvSpPr>
        <p:spPr>
          <a:xfrm>
            <a:off x="236329" y="3618914"/>
            <a:ext cx="972765" cy="497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ED3C8D"/>
                </a:solidFill>
                <a:latin typeface="Helvetica" panose="020B0403020202020204" pitchFamily="34" charset="0"/>
              </a:rPr>
              <a:t>PG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C31828-2FB5-3337-8227-DE29B7B5A13F}"/>
              </a:ext>
            </a:extLst>
          </p:cNvPr>
          <p:cNvSpPr/>
          <p:nvPr/>
        </p:nvSpPr>
        <p:spPr>
          <a:xfrm>
            <a:off x="236329" y="3455206"/>
            <a:ext cx="972765" cy="1773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chemeClr val="bg1"/>
                </a:solidFill>
                <a:latin typeface="Helvetica" panose="020B0403020202020204" pitchFamily="34" charset="0"/>
              </a:rPr>
              <a:t>Parental Guidance Suggested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36E3DF-DF33-76CB-3ED4-279C8F396B5A}"/>
              </a:ext>
            </a:extLst>
          </p:cNvPr>
          <p:cNvSpPr/>
          <p:nvPr/>
        </p:nvSpPr>
        <p:spPr>
          <a:xfrm>
            <a:off x="1209094" y="3451900"/>
            <a:ext cx="1410510" cy="66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ED3C8D"/>
                </a:solidFill>
                <a:latin typeface="Helvetica" panose="020B0403020202020204" pitchFamily="34" charset="0"/>
              </a:rPr>
              <a:t>Check this Box for Specific Content Information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DB6349-F7CD-1746-1981-CD0F891C4768}"/>
              </a:ext>
            </a:extLst>
          </p:cNvPr>
          <p:cNvSpPr/>
          <p:nvPr/>
        </p:nvSpPr>
        <p:spPr>
          <a:xfrm>
            <a:off x="238151" y="4602420"/>
            <a:ext cx="2383275" cy="672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403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FF825E-FBFA-0303-9761-C32C09C9D159}"/>
              </a:ext>
            </a:extLst>
          </p:cNvPr>
          <p:cNvSpPr/>
          <p:nvPr/>
        </p:nvSpPr>
        <p:spPr>
          <a:xfrm>
            <a:off x="238151" y="5073947"/>
            <a:ext cx="2383275" cy="191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rgbClr val="7030A0"/>
                </a:solidFill>
                <a:latin typeface="Helvetica" panose="020B0403020202020204" pitchFamily="34" charset="0"/>
              </a:rPr>
              <a:t>Some Material May Be Inappropriate for Children Under 13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6FB1AD-B033-99C2-80E9-7FF80F28DFAB}"/>
              </a:ext>
            </a:extLst>
          </p:cNvPr>
          <p:cNvSpPr/>
          <p:nvPr/>
        </p:nvSpPr>
        <p:spPr>
          <a:xfrm>
            <a:off x="238151" y="4579089"/>
            <a:ext cx="972765" cy="497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Helvetica" panose="020B0403020202020204" pitchFamily="34" charset="0"/>
              </a:rPr>
              <a:t>PG-13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774E07-2533-1F05-18BF-A3C4E2D0DB1A}"/>
              </a:ext>
            </a:extLst>
          </p:cNvPr>
          <p:cNvSpPr/>
          <p:nvPr/>
        </p:nvSpPr>
        <p:spPr>
          <a:xfrm>
            <a:off x="238151" y="4415381"/>
            <a:ext cx="972765" cy="1773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chemeClr val="bg1"/>
                </a:solidFill>
                <a:latin typeface="Helvetica" panose="020B0403020202020204" pitchFamily="34" charset="0"/>
              </a:rPr>
              <a:t>Parents Strongly Cautioned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829B5A-2DCF-227A-9D92-ACFC5AE3E4E6}"/>
              </a:ext>
            </a:extLst>
          </p:cNvPr>
          <p:cNvSpPr/>
          <p:nvPr/>
        </p:nvSpPr>
        <p:spPr>
          <a:xfrm>
            <a:off x="1210916" y="4412075"/>
            <a:ext cx="1410510" cy="66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7030A0"/>
                </a:solidFill>
                <a:latin typeface="Helvetica" panose="020B0403020202020204" pitchFamily="34" charset="0"/>
              </a:rPr>
              <a:t>Check this Box for Specific Content Information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68938A-19C4-D914-CD26-BD39C2275C57}"/>
              </a:ext>
            </a:extLst>
          </p:cNvPr>
          <p:cNvSpPr/>
          <p:nvPr/>
        </p:nvSpPr>
        <p:spPr>
          <a:xfrm>
            <a:off x="224820" y="5544092"/>
            <a:ext cx="2383275" cy="672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403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B784EE-C4E9-C1B0-11BC-6671F7DD59F0}"/>
              </a:ext>
            </a:extLst>
          </p:cNvPr>
          <p:cNvSpPr/>
          <p:nvPr/>
        </p:nvSpPr>
        <p:spPr>
          <a:xfrm>
            <a:off x="224820" y="6015619"/>
            <a:ext cx="2383275" cy="191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rgbClr val="FF6E30"/>
                </a:solidFill>
                <a:latin typeface="Helvetica" panose="020B0403020202020204" pitchFamily="34" charset="0"/>
              </a:rPr>
              <a:t>Under 17 Requires Accompanying Parent or Adult Guardian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5557A0-7803-4F74-408B-02816BC827A3}"/>
              </a:ext>
            </a:extLst>
          </p:cNvPr>
          <p:cNvSpPr/>
          <p:nvPr/>
        </p:nvSpPr>
        <p:spPr>
          <a:xfrm>
            <a:off x="224820" y="5520761"/>
            <a:ext cx="972765" cy="497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6E30"/>
                </a:solidFill>
                <a:latin typeface="Helvetica" panose="020B0403020202020204" pitchFamily="34" charset="0"/>
              </a:rPr>
              <a:t>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CA1420-28F5-B7C7-99DA-2B418A519E2A}"/>
              </a:ext>
            </a:extLst>
          </p:cNvPr>
          <p:cNvSpPr/>
          <p:nvPr/>
        </p:nvSpPr>
        <p:spPr>
          <a:xfrm>
            <a:off x="224820" y="5357053"/>
            <a:ext cx="972765" cy="1773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chemeClr val="bg1"/>
                </a:solidFill>
                <a:latin typeface="Helvetica" panose="020B0403020202020204" pitchFamily="34" charset="0"/>
              </a:rPr>
              <a:t>Restricted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9950C4-FD77-3D6C-1653-E18BEFF7FC47}"/>
              </a:ext>
            </a:extLst>
          </p:cNvPr>
          <p:cNvSpPr/>
          <p:nvPr/>
        </p:nvSpPr>
        <p:spPr>
          <a:xfrm>
            <a:off x="1197585" y="5347284"/>
            <a:ext cx="1410510" cy="669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FF6E30"/>
                </a:solidFill>
                <a:latin typeface="Helvetica" panose="020B0403020202020204" pitchFamily="34" charset="0"/>
              </a:rPr>
              <a:t>Check this Box for Specific Content Information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1E8A9AC-2984-32BE-87C4-A95ABA143457}"/>
              </a:ext>
            </a:extLst>
          </p:cNvPr>
          <p:cNvCxnSpPr/>
          <p:nvPr/>
        </p:nvCxnSpPr>
        <p:spPr>
          <a:xfrm>
            <a:off x="2743197" y="2904734"/>
            <a:ext cx="739302" cy="0"/>
          </a:xfrm>
          <a:prstGeom prst="straightConnector1">
            <a:avLst/>
          </a:prstGeom>
          <a:ln>
            <a:solidFill>
              <a:srgbClr val="4EBE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956288-122B-8F28-21E3-011DD31568F9}"/>
              </a:ext>
            </a:extLst>
          </p:cNvPr>
          <p:cNvCxnSpPr/>
          <p:nvPr/>
        </p:nvCxnSpPr>
        <p:spPr>
          <a:xfrm>
            <a:off x="2743197" y="3786709"/>
            <a:ext cx="739302" cy="0"/>
          </a:xfrm>
          <a:prstGeom prst="straightConnector1">
            <a:avLst/>
          </a:prstGeom>
          <a:ln>
            <a:solidFill>
              <a:srgbClr val="ED3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43757C5-1C9D-328B-AD5A-DFF001DAC64C}"/>
              </a:ext>
            </a:extLst>
          </p:cNvPr>
          <p:cNvCxnSpPr/>
          <p:nvPr/>
        </p:nvCxnSpPr>
        <p:spPr>
          <a:xfrm>
            <a:off x="2743197" y="4778930"/>
            <a:ext cx="739302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B492F2-CFB8-0246-F386-84ED17EF329F}"/>
              </a:ext>
            </a:extLst>
          </p:cNvPr>
          <p:cNvCxnSpPr/>
          <p:nvPr/>
        </p:nvCxnSpPr>
        <p:spPr>
          <a:xfrm>
            <a:off x="2733319" y="5732641"/>
            <a:ext cx="739302" cy="0"/>
          </a:xfrm>
          <a:prstGeom prst="straightConnector1">
            <a:avLst/>
          </a:prstGeom>
          <a:ln>
            <a:solidFill>
              <a:srgbClr val="FF6E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7A40791-588D-9647-62F6-611709BE012B}"/>
              </a:ext>
            </a:extLst>
          </p:cNvPr>
          <p:cNvSpPr txBox="1"/>
          <p:nvPr/>
        </p:nvSpPr>
        <p:spPr>
          <a:xfrm>
            <a:off x="3530835" y="2659208"/>
            <a:ext cx="1311725" cy="507831"/>
          </a:xfrm>
          <a:prstGeom prst="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4EBEA4"/>
                </a:solidFill>
                <a:latin typeface="Helvetica" panose="020B0403020202020204" pitchFamily="34" charset="0"/>
              </a:rPr>
              <a:t>Nothing that would offend parents for viewing with children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CAB692-4D82-146A-FBE6-7EB31200F226}"/>
              </a:ext>
            </a:extLst>
          </p:cNvPr>
          <p:cNvSpPr txBox="1"/>
          <p:nvPr/>
        </p:nvSpPr>
        <p:spPr>
          <a:xfrm>
            <a:off x="3521404" y="3325107"/>
            <a:ext cx="1311725" cy="923330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ED3C8D"/>
                </a:solidFill>
                <a:latin typeface="Helvetica" panose="020B0403020202020204" pitchFamily="34" charset="0"/>
              </a:rPr>
              <a:t>Parents urged to give ‘parental guidance.’ May contain some material parents might not like for their young children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C97AEF-7077-2EFD-001E-8AE6691E41B6}"/>
              </a:ext>
            </a:extLst>
          </p:cNvPr>
          <p:cNvSpPr txBox="1"/>
          <p:nvPr/>
        </p:nvSpPr>
        <p:spPr>
          <a:xfrm>
            <a:off x="3520957" y="4389480"/>
            <a:ext cx="1311725" cy="78483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7030A0"/>
                </a:solidFill>
                <a:latin typeface="Helvetica" panose="020B0403020202020204" pitchFamily="34" charset="0"/>
              </a:rPr>
              <a:t>Parents are urged to be cautious. Some material may be inappropriate for pre-teenagers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BD2216-BFFB-AA67-7ADC-7202E5D3C3DC}"/>
              </a:ext>
            </a:extLst>
          </p:cNvPr>
          <p:cNvSpPr txBox="1"/>
          <p:nvPr/>
        </p:nvSpPr>
        <p:spPr>
          <a:xfrm>
            <a:off x="3520957" y="5286053"/>
            <a:ext cx="131172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6E3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FF6E30"/>
                </a:solidFill>
                <a:latin typeface="Helvetica" panose="020B0403020202020204" pitchFamily="34" charset="0"/>
              </a:rPr>
              <a:t>Contains some adult materials. Parents are urged to learn more about the film before taking their young children with them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3B1AAB-7BBF-34CE-509D-3172F1F6B7AE}"/>
              </a:ext>
            </a:extLst>
          </p:cNvPr>
          <p:cNvSpPr txBox="1"/>
          <p:nvPr/>
        </p:nvSpPr>
        <p:spPr>
          <a:xfrm>
            <a:off x="7767" y="2109345"/>
            <a:ext cx="51921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0" i="0">
                <a:solidFill>
                  <a:srgbClr val="1B1464"/>
                </a:solidFill>
                <a:effectLst/>
                <a:latin typeface="Helvetica" panose="020B0403020202020204" pitchFamily="34" charset="0"/>
              </a:rPr>
              <a:t>Established by the Motion Picture Association in 1968, the rating system was created to help parents make informed viewing choices for their children.</a:t>
            </a:r>
            <a:endParaRPr lang="en-US" sz="105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0614289-DB12-1D29-0501-1A5580310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670" y="1758317"/>
            <a:ext cx="1335865" cy="2115384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99A26E9-7E71-85BC-1300-8532030BED96}"/>
              </a:ext>
            </a:extLst>
          </p:cNvPr>
          <p:cNvSpPr/>
          <p:nvPr/>
        </p:nvSpPr>
        <p:spPr>
          <a:xfrm>
            <a:off x="7005535" y="1940600"/>
            <a:ext cx="2383275" cy="672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403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E2C1C7A-C1BA-8723-2A14-6693145DFB0D}"/>
              </a:ext>
            </a:extLst>
          </p:cNvPr>
          <p:cNvSpPr/>
          <p:nvPr/>
        </p:nvSpPr>
        <p:spPr>
          <a:xfrm>
            <a:off x="7005535" y="2412127"/>
            <a:ext cx="2383275" cy="191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>
                <a:solidFill>
                  <a:srgbClr val="1B1464"/>
                </a:solidFill>
                <a:latin typeface="Helvetica" panose="020B0403020202020204" pitchFamily="34" charset="0"/>
              </a:rPr>
              <a:t>Some Material May Not Be Suitable for Children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F61A74D-FEF9-032A-DB64-95BAE4A81F09}"/>
              </a:ext>
            </a:extLst>
          </p:cNvPr>
          <p:cNvSpPr/>
          <p:nvPr/>
        </p:nvSpPr>
        <p:spPr>
          <a:xfrm>
            <a:off x="7005535" y="1917269"/>
            <a:ext cx="972765" cy="497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ED3C8D"/>
                </a:solidFill>
                <a:latin typeface="Helvetica" panose="020B0403020202020204" pitchFamily="34" charset="0"/>
              </a:rPr>
              <a:t>PG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E04712-93C3-89A2-0A2F-73FF43C7338F}"/>
              </a:ext>
            </a:extLst>
          </p:cNvPr>
          <p:cNvSpPr/>
          <p:nvPr/>
        </p:nvSpPr>
        <p:spPr>
          <a:xfrm>
            <a:off x="7005535" y="1753561"/>
            <a:ext cx="972765" cy="1773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chemeClr val="bg1"/>
                </a:solidFill>
                <a:latin typeface="Helvetica" panose="020B0403020202020204" pitchFamily="34" charset="0"/>
              </a:rPr>
              <a:t>Parental Guidance Suggested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7367B71-8464-94E8-FAF0-369AFB02666F}"/>
              </a:ext>
            </a:extLst>
          </p:cNvPr>
          <p:cNvSpPr/>
          <p:nvPr/>
        </p:nvSpPr>
        <p:spPr>
          <a:xfrm>
            <a:off x="7978300" y="1750255"/>
            <a:ext cx="1410510" cy="663440"/>
          </a:xfrm>
          <a:prstGeom prst="rect">
            <a:avLst/>
          </a:prstGeom>
          <a:solidFill>
            <a:schemeClr val="bg1"/>
          </a:solidFill>
          <a:ln w="571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rgbClr val="ED3C8D"/>
                </a:solidFill>
                <a:latin typeface="Helvetica" panose="020B0403020202020204" pitchFamily="34" charset="0"/>
              </a:rPr>
              <a:t>Action and mild Violence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03040EE-2124-26EE-50ED-42B94B5F52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297" y="1777379"/>
            <a:ext cx="1356583" cy="211538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6AF4B29-0E60-A37A-77A4-020E6C0482BE}"/>
              </a:ext>
            </a:extLst>
          </p:cNvPr>
          <p:cNvSpPr/>
          <p:nvPr/>
        </p:nvSpPr>
        <p:spPr>
          <a:xfrm>
            <a:off x="8191022" y="3223864"/>
            <a:ext cx="2383275" cy="672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403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88C3342-4D4B-5770-D250-E2BCEA8DCDB9}"/>
              </a:ext>
            </a:extLst>
          </p:cNvPr>
          <p:cNvSpPr/>
          <p:nvPr/>
        </p:nvSpPr>
        <p:spPr>
          <a:xfrm>
            <a:off x="8191022" y="3695391"/>
            <a:ext cx="2383275" cy="191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rgbClr val="1B1464"/>
                </a:solidFill>
                <a:latin typeface="Helvetica" panose="020B0403020202020204" pitchFamily="34" charset="0"/>
              </a:rPr>
              <a:t>Some Material May Be Inappropriate for Children Under 13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D72830-220A-7E17-AED4-155031A8CDB7}"/>
              </a:ext>
            </a:extLst>
          </p:cNvPr>
          <p:cNvSpPr/>
          <p:nvPr/>
        </p:nvSpPr>
        <p:spPr>
          <a:xfrm>
            <a:off x="8191022" y="3200533"/>
            <a:ext cx="972765" cy="497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Helvetica" panose="020B0403020202020204" pitchFamily="34" charset="0"/>
              </a:rPr>
              <a:t>PG-13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FB6924A-EDD8-326C-EBDB-5151ECD503FD}"/>
              </a:ext>
            </a:extLst>
          </p:cNvPr>
          <p:cNvSpPr/>
          <p:nvPr/>
        </p:nvSpPr>
        <p:spPr>
          <a:xfrm>
            <a:off x="8191022" y="3036825"/>
            <a:ext cx="972765" cy="1773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chemeClr val="bg1"/>
                </a:solidFill>
                <a:latin typeface="Helvetica" panose="020B0403020202020204" pitchFamily="34" charset="0"/>
              </a:rPr>
              <a:t>Parents Strongly Cautioned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50D695-1850-8E95-4090-AB0F744B0893}"/>
              </a:ext>
            </a:extLst>
          </p:cNvPr>
          <p:cNvSpPr/>
          <p:nvPr/>
        </p:nvSpPr>
        <p:spPr>
          <a:xfrm>
            <a:off x="9163787" y="3033519"/>
            <a:ext cx="1410510" cy="6634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rgbClr val="7030A0"/>
                </a:solidFill>
                <a:latin typeface="Helvetica" panose="020B0403020202020204" pitchFamily="34" charset="0"/>
              </a:rPr>
              <a:t>Intense sports action, violence and some strong language</a:t>
            </a:r>
          </a:p>
        </p:txBody>
      </p:sp>
      <p:pic>
        <p:nvPicPr>
          <p:cNvPr id="62" name="Picture 2" descr="80 for Brady Movie Poster Photo Art Print 8x10 11x17 16x20 22x28 24x36 27x40 - Picture 1 of 3">
            <a:extLst>
              <a:ext uri="{FF2B5EF4-FFF2-40B4-BE49-F238E27FC236}">
                <a16:creationId xmlns:a16="http://schemas.microsoft.com/office/drawing/2014/main" id="{94611947-CA11-61E8-426B-83573C73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151" y="4100524"/>
            <a:ext cx="1422902" cy="2098675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C4AEECEB-BD13-416A-D34B-C7B5177AA065}"/>
              </a:ext>
            </a:extLst>
          </p:cNvPr>
          <p:cNvSpPr/>
          <p:nvPr/>
        </p:nvSpPr>
        <p:spPr>
          <a:xfrm>
            <a:off x="7049053" y="4280527"/>
            <a:ext cx="2383275" cy="672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403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21E585E-EC88-B9D1-2BCA-EE62413AFE82}"/>
              </a:ext>
            </a:extLst>
          </p:cNvPr>
          <p:cNvSpPr/>
          <p:nvPr/>
        </p:nvSpPr>
        <p:spPr>
          <a:xfrm>
            <a:off x="7049053" y="4752054"/>
            <a:ext cx="2383275" cy="191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rgbClr val="1B1464"/>
                </a:solidFill>
                <a:latin typeface="Helvetica" panose="020B0403020202020204" pitchFamily="34" charset="0"/>
              </a:rPr>
              <a:t>Some Material May Be Inappropriate for Children Under 13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34578FE-DC86-18E3-3437-909FBC9FC346}"/>
              </a:ext>
            </a:extLst>
          </p:cNvPr>
          <p:cNvSpPr/>
          <p:nvPr/>
        </p:nvSpPr>
        <p:spPr>
          <a:xfrm>
            <a:off x="7049053" y="4257196"/>
            <a:ext cx="972765" cy="497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Helvetica" panose="020B0403020202020204" pitchFamily="34" charset="0"/>
              </a:rPr>
              <a:t>PG-13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D70D772-9844-ADB9-7899-F28DEED2CEF3}"/>
              </a:ext>
            </a:extLst>
          </p:cNvPr>
          <p:cNvSpPr/>
          <p:nvPr/>
        </p:nvSpPr>
        <p:spPr>
          <a:xfrm>
            <a:off x="7049053" y="4093488"/>
            <a:ext cx="972765" cy="1773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chemeClr val="bg1"/>
                </a:solidFill>
                <a:latin typeface="Helvetica" panose="020B0403020202020204" pitchFamily="34" charset="0"/>
              </a:rPr>
              <a:t>Parents Strongly Cautioned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88B2BA8-29FD-93F0-22E4-67AD8C0EE406}"/>
              </a:ext>
            </a:extLst>
          </p:cNvPr>
          <p:cNvSpPr/>
          <p:nvPr/>
        </p:nvSpPr>
        <p:spPr>
          <a:xfrm>
            <a:off x="8021818" y="4090182"/>
            <a:ext cx="1410510" cy="6634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rgbClr val="7030A0"/>
                </a:solidFill>
                <a:latin typeface="Helvetica" panose="020B0403020202020204" pitchFamily="34" charset="0"/>
              </a:rPr>
              <a:t>Brief strong language, some drug content and some suggestive references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7D4F4C0-8AB2-818B-15D3-C389969219F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297" y="4145899"/>
            <a:ext cx="1356583" cy="2085767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EE861A5-1A9B-C068-C68A-62E48299507C}"/>
              </a:ext>
            </a:extLst>
          </p:cNvPr>
          <p:cNvSpPr/>
          <p:nvPr/>
        </p:nvSpPr>
        <p:spPr>
          <a:xfrm>
            <a:off x="8197172" y="5570648"/>
            <a:ext cx="2383275" cy="672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403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7704A8C-D991-FA6F-911D-16725821AD42}"/>
              </a:ext>
            </a:extLst>
          </p:cNvPr>
          <p:cNvSpPr/>
          <p:nvPr/>
        </p:nvSpPr>
        <p:spPr>
          <a:xfrm>
            <a:off x="8197172" y="6042175"/>
            <a:ext cx="2383275" cy="191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rgbClr val="1B1464"/>
                </a:solidFill>
                <a:latin typeface="Helvetica" panose="020B0403020202020204" pitchFamily="34" charset="0"/>
              </a:rPr>
              <a:t>Under 17 Requires Accompanying Parent or Adult Guardian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E2E9430-814B-0753-7EEE-7E1FBA04CD6A}"/>
              </a:ext>
            </a:extLst>
          </p:cNvPr>
          <p:cNvSpPr/>
          <p:nvPr/>
        </p:nvSpPr>
        <p:spPr>
          <a:xfrm>
            <a:off x="8197172" y="5547317"/>
            <a:ext cx="972765" cy="497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6E30"/>
                </a:solidFill>
                <a:latin typeface="Helvetica" panose="020B0403020202020204" pitchFamily="34" charset="0"/>
              </a:rPr>
              <a:t>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79EFC3-B052-DA33-7B36-3E066807E8A5}"/>
              </a:ext>
            </a:extLst>
          </p:cNvPr>
          <p:cNvSpPr/>
          <p:nvPr/>
        </p:nvSpPr>
        <p:spPr>
          <a:xfrm>
            <a:off x="8197172" y="5383609"/>
            <a:ext cx="972765" cy="1773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chemeClr val="bg1"/>
                </a:solidFill>
                <a:latin typeface="Helvetica" panose="020B0403020202020204" pitchFamily="34" charset="0"/>
              </a:rPr>
              <a:t>Restricted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6E76BD-F4C3-4AAD-0D93-094F7181D25A}"/>
              </a:ext>
            </a:extLst>
          </p:cNvPr>
          <p:cNvSpPr/>
          <p:nvPr/>
        </p:nvSpPr>
        <p:spPr>
          <a:xfrm>
            <a:off x="9169937" y="5373840"/>
            <a:ext cx="1410510" cy="669903"/>
          </a:xfrm>
          <a:prstGeom prst="rect">
            <a:avLst/>
          </a:prstGeom>
          <a:solidFill>
            <a:schemeClr val="bg1"/>
          </a:solidFill>
          <a:ln w="57150">
            <a:solidFill>
              <a:srgbClr val="FF6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rgbClr val="FF6E30"/>
                </a:solidFill>
                <a:latin typeface="Helvetica" panose="020B0403020202020204" pitchFamily="34" charset="0"/>
              </a:rPr>
              <a:t>Sexual material and language</a:t>
            </a:r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947C77AE-B318-6B5B-FCD4-862EF4347672}"/>
              </a:ext>
            </a:extLst>
          </p:cNvPr>
          <p:cNvSpPr/>
          <p:nvPr/>
        </p:nvSpPr>
        <p:spPr>
          <a:xfrm>
            <a:off x="4852525" y="2555935"/>
            <a:ext cx="690314" cy="3713495"/>
          </a:xfrm>
          <a:prstGeom prst="rightBrace">
            <a:avLst>
              <a:gd name="adj1" fmla="val 8333"/>
              <a:gd name="adj2" fmla="val 39322"/>
            </a:avLst>
          </a:prstGeom>
          <a:ln w="2857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32AF4D-0974-67C1-D6E3-FFBBEC64AB87}"/>
              </a:ext>
            </a:extLst>
          </p:cNvPr>
          <p:cNvCxnSpPr>
            <a:cxnSpLocks/>
          </p:cNvCxnSpPr>
          <p:nvPr/>
        </p:nvCxnSpPr>
        <p:spPr>
          <a:xfrm>
            <a:off x="856922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3AEAAE-46BB-B94F-5D3A-0F5BD9BD8B6C}"/>
              </a:ext>
            </a:extLst>
          </p:cNvPr>
          <p:cNvSpPr txBox="1"/>
          <p:nvPr/>
        </p:nvSpPr>
        <p:spPr>
          <a:xfrm>
            <a:off x="51022" y="573157"/>
            <a:ext cx="7490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13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8B28F-3129-0820-FDDC-F4BDB722A2B6}"/>
              </a:ext>
            </a:extLst>
          </p:cNvPr>
          <p:cNvSpPr/>
          <p:nvPr/>
        </p:nvSpPr>
        <p:spPr>
          <a:xfrm>
            <a:off x="982495" y="1187452"/>
            <a:ext cx="11037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10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Consumers are more than twice as likely to be concerned about questionable/offensive content that they (or members of their family) might see on social media platforms vs. at the movies (56% vs. 27%)*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1E2BCC-0372-5E56-2CBE-4387138A6CDC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Helvetica" pitchFamily="2" charset="0"/>
              </a:rPr>
              <a:t>Brand safe environment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08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CD8EA88C-B6D7-8DD3-BAFE-178A1CDEB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2" r="37222"/>
          <a:stretch/>
        </p:blipFill>
        <p:spPr>
          <a:xfrm>
            <a:off x="6347731" y="1686476"/>
            <a:ext cx="5844270" cy="5172988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925278-F29B-CF52-DE7A-1797CC4FBD7A}"/>
              </a:ext>
            </a:extLst>
          </p:cNvPr>
          <p:cNvSpPr/>
          <p:nvPr/>
        </p:nvSpPr>
        <p:spPr>
          <a:xfrm>
            <a:off x="-5296" y="1686476"/>
            <a:ext cx="6429244" cy="517298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16372" y="6319342"/>
            <a:ext cx="114344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NCM, Moviegoing Audience Insights, August 2022. A18+, August 3-8, 2022.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3B435-7326-3067-5002-DCC16AC31F33}"/>
              </a:ext>
            </a:extLst>
          </p:cNvPr>
          <p:cNvSpPr txBox="1"/>
          <p:nvPr/>
        </p:nvSpPr>
        <p:spPr>
          <a:xfrm>
            <a:off x="917486" y="4102225"/>
            <a:ext cx="4583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1B1464"/>
                </a:solidFill>
                <a:latin typeface="Helvetica" panose="020B0403020202020204" pitchFamily="34" charset="0"/>
              </a:rPr>
              <a:t>of movie-goers take their seat </a:t>
            </a:r>
            <a:r>
              <a:rPr lang="en-US" sz="2800" b="1">
                <a:solidFill>
                  <a:srgbClr val="1B1464"/>
                </a:solidFill>
                <a:latin typeface="Helvetica" panose="020B0403020202020204" pitchFamily="34" charset="0"/>
              </a:rPr>
              <a:t>before the start of the trailers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D6557B-FB24-4767-3D8E-FFCC78D31218}"/>
              </a:ext>
            </a:extLst>
          </p:cNvPr>
          <p:cNvSpPr/>
          <p:nvPr/>
        </p:nvSpPr>
        <p:spPr>
          <a:xfrm>
            <a:off x="950575" y="527293"/>
            <a:ext cx="112414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Cinema ads run on a large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screen in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front of a live, captive audience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and are typically transmitted electronically direct to the theater </a:t>
            </a:r>
            <a:endParaRPr kumimoji="0" lang="en-US" sz="26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3BD774-B486-FC1C-B6EC-733D5AC121BA}"/>
              </a:ext>
            </a:extLst>
          </p:cNvPr>
          <p:cNvCxnSpPr>
            <a:cxnSpLocks/>
          </p:cNvCxnSpPr>
          <p:nvPr/>
        </p:nvCxnSpPr>
        <p:spPr>
          <a:xfrm>
            <a:off x="856922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990D0E-F97C-ADBA-6A09-E088EDAF76B7}"/>
              </a:ext>
            </a:extLst>
          </p:cNvPr>
          <p:cNvSpPr txBox="1"/>
          <p:nvPr/>
        </p:nvSpPr>
        <p:spPr>
          <a:xfrm>
            <a:off x="51022" y="573157"/>
            <a:ext cx="7490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14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C588D-99BF-0FC3-05E5-4FC1F0E03CAF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Helvetica" pitchFamily="2" charset="0"/>
              </a:rPr>
              <a:t>No ad fraud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068D2A-FC90-C2F2-6F6E-1FFF781B2C13}"/>
              </a:ext>
            </a:extLst>
          </p:cNvPr>
          <p:cNvSpPr txBox="1"/>
          <p:nvPr/>
        </p:nvSpPr>
        <p:spPr>
          <a:xfrm>
            <a:off x="1359119" y="2465004"/>
            <a:ext cx="370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96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92%</a:t>
            </a:r>
          </a:p>
        </p:txBody>
      </p:sp>
    </p:spTree>
    <p:extLst>
      <p:ext uri="{BB962C8B-B14F-4D97-AF65-F5344CB8AC3E}">
        <p14:creationId xmlns:p14="http://schemas.microsoft.com/office/powerpoint/2010/main" val="587773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52063C-F77F-66E2-80FE-ADB3385A19EE}"/>
              </a:ext>
            </a:extLst>
          </p:cNvPr>
          <p:cNvSpPr/>
          <p:nvPr/>
        </p:nvSpPr>
        <p:spPr>
          <a:xfrm>
            <a:off x="-7766" y="1699030"/>
            <a:ext cx="4440063" cy="5160433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273FC-D65F-C340-C4E9-7D0091506646}"/>
              </a:ext>
            </a:extLst>
          </p:cNvPr>
          <p:cNvSpPr>
            <a:spLocks/>
          </p:cNvSpPr>
          <p:nvPr/>
        </p:nvSpPr>
        <p:spPr>
          <a:xfrm>
            <a:off x="4418545" y="1699031"/>
            <a:ext cx="7772443" cy="5170120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440059" y="6320303"/>
            <a:ext cx="74257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Screenvision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Real Fans Survey, March 2023, Base: Moviegoers.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D309-83F3-85E0-FA2A-6997B6F55514}"/>
              </a:ext>
            </a:extLst>
          </p:cNvPr>
          <p:cNvSpPr txBox="1"/>
          <p:nvPr/>
        </p:nvSpPr>
        <p:spPr>
          <a:xfrm>
            <a:off x="4440059" y="1805740"/>
            <a:ext cx="7751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Have you noticed any of the following upgrades at the theatre(s) you regularly visit?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35B7DC-2378-17E3-A0EA-7B9914090670}"/>
              </a:ext>
            </a:extLst>
          </p:cNvPr>
          <p:cNvSpPr/>
          <p:nvPr/>
        </p:nvSpPr>
        <p:spPr>
          <a:xfrm>
            <a:off x="991581" y="490447"/>
            <a:ext cx="112004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Cineplexes are upgrading their locations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enhance the consumer experience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which creates more in-theater opportunities for marketers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128403-2402-6A28-A63D-3E659F5B0C81}"/>
              </a:ext>
            </a:extLst>
          </p:cNvPr>
          <p:cNvCxnSpPr>
            <a:cxnSpLocks/>
          </p:cNvCxnSpPr>
          <p:nvPr/>
        </p:nvCxnSpPr>
        <p:spPr>
          <a:xfrm>
            <a:off x="81356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D7A0B4C-EE95-FD52-2780-E6F1D9EA9FFA}"/>
              </a:ext>
            </a:extLst>
          </p:cNvPr>
          <p:cNvSpPr txBox="1"/>
          <p:nvPr/>
        </p:nvSpPr>
        <p:spPr>
          <a:xfrm>
            <a:off x="51023" y="573157"/>
            <a:ext cx="81707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32FB0-4A3D-C219-1187-6C44428AA2F5}"/>
              </a:ext>
            </a:extLst>
          </p:cNvPr>
          <p:cNvSpPr txBox="1"/>
          <p:nvPr/>
        </p:nvSpPr>
        <p:spPr>
          <a:xfrm>
            <a:off x="1" y="2456154"/>
            <a:ext cx="44245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79514-9136-0642-0334-489FF424B482}"/>
              </a:ext>
            </a:extLst>
          </p:cNvPr>
          <p:cNvSpPr txBox="1"/>
          <p:nvPr/>
        </p:nvSpPr>
        <p:spPr>
          <a:xfrm>
            <a:off x="-28809" y="4360384"/>
            <a:ext cx="44245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moviegoers are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likely to go to a theatre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with upgraded amenities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617416-F7EF-46DB-C959-EB949133FD0D}"/>
              </a:ext>
            </a:extLst>
          </p:cNvPr>
          <p:cNvSpPr txBox="1"/>
          <p:nvPr/>
        </p:nvSpPr>
        <p:spPr>
          <a:xfrm>
            <a:off x="4609089" y="3585364"/>
            <a:ext cx="2482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Upgraded concessions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(more options, new offerings)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61E48F-E34B-161E-C3E7-E22C6FC87267}"/>
              </a:ext>
            </a:extLst>
          </p:cNvPr>
          <p:cNvSpPr txBox="1"/>
          <p:nvPr/>
        </p:nvSpPr>
        <p:spPr>
          <a:xfrm>
            <a:off x="7032701" y="3585364"/>
            <a:ext cx="2482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Upgraded or new seating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the theatre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3B8520-A9C4-6420-1E7E-164C480AC16D}"/>
              </a:ext>
            </a:extLst>
          </p:cNvPr>
          <p:cNvSpPr txBox="1"/>
          <p:nvPr/>
        </p:nvSpPr>
        <p:spPr>
          <a:xfrm>
            <a:off x="4544471" y="5592880"/>
            <a:ext cx="2596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In-theatre dining options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(ordering food to your seat)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10BD4A-1E8C-1A8D-1A17-BF3B60794F8E}"/>
              </a:ext>
            </a:extLst>
          </p:cNvPr>
          <p:cNvSpPr txBox="1"/>
          <p:nvPr/>
        </p:nvSpPr>
        <p:spPr>
          <a:xfrm>
            <a:off x="7024777" y="5592880"/>
            <a:ext cx="2482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Upgraded sound system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910706-3731-0065-B522-CC1BA8961C29}"/>
              </a:ext>
            </a:extLst>
          </p:cNvPr>
          <p:cNvSpPr txBox="1"/>
          <p:nvPr/>
        </p:nvSpPr>
        <p:spPr>
          <a:xfrm>
            <a:off x="9641320" y="3585364"/>
            <a:ext cx="2482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Bars and / or alcohol offerings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68B6E0-8E46-647D-4A0B-7B0D40454D99}"/>
              </a:ext>
            </a:extLst>
          </p:cNvPr>
          <p:cNvSpPr txBox="1"/>
          <p:nvPr/>
        </p:nvSpPr>
        <p:spPr>
          <a:xfrm>
            <a:off x="5379064" y="3018380"/>
            <a:ext cx="112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45C272-7870-3211-788D-73A6C5535AE5}"/>
              </a:ext>
            </a:extLst>
          </p:cNvPr>
          <p:cNvSpPr txBox="1"/>
          <p:nvPr/>
        </p:nvSpPr>
        <p:spPr>
          <a:xfrm>
            <a:off x="7705241" y="3018380"/>
            <a:ext cx="112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A51DAA-40C0-4F45-6B02-4A12447DC063}"/>
              </a:ext>
            </a:extLst>
          </p:cNvPr>
          <p:cNvSpPr txBox="1"/>
          <p:nvPr/>
        </p:nvSpPr>
        <p:spPr>
          <a:xfrm>
            <a:off x="10321784" y="3018380"/>
            <a:ext cx="112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46%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645389-F0FD-006D-A42B-32A75864D51A}"/>
              </a:ext>
            </a:extLst>
          </p:cNvPr>
          <p:cNvSpPr txBox="1"/>
          <p:nvPr/>
        </p:nvSpPr>
        <p:spPr>
          <a:xfrm>
            <a:off x="5281629" y="4998713"/>
            <a:ext cx="112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CF37F5-F076-47F4-6968-0411A2BA9356}"/>
              </a:ext>
            </a:extLst>
          </p:cNvPr>
          <p:cNvSpPr txBox="1"/>
          <p:nvPr/>
        </p:nvSpPr>
        <p:spPr>
          <a:xfrm>
            <a:off x="7705241" y="4998713"/>
            <a:ext cx="112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28%</a:t>
            </a:r>
          </a:p>
        </p:txBody>
      </p:sp>
      <p:pic>
        <p:nvPicPr>
          <p:cNvPr id="30" name="Picture 29" descr="Shape, circle&#10;&#10;Description automatically generated">
            <a:extLst>
              <a:ext uri="{FF2B5EF4-FFF2-40B4-BE49-F238E27FC236}">
                <a16:creationId xmlns:a16="http://schemas.microsoft.com/office/drawing/2014/main" id="{0BAB5E7D-6211-13B9-BFD0-E043589B90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216" y="4376900"/>
            <a:ext cx="597767" cy="597767"/>
          </a:xfrm>
          <a:prstGeom prst="rect">
            <a:avLst/>
          </a:prstGeom>
        </p:spPr>
      </p:pic>
      <p:pic>
        <p:nvPicPr>
          <p:cNvPr id="32" name="Picture 31" descr="A picture containing icon&#10;&#10;Description automatically generated">
            <a:extLst>
              <a:ext uri="{FF2B5EF4-FFF2-40B4-BE49-F238E27FC236}">
                <a16:creationId xmlns:a16="http://schemas.microsoft.com/office/drawing/2014/main" id="{912DC4D9-0BFA-D64B-B4D1-3802227739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432" y="2284854"/>
            <a:ext cx="693334" cy="69333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4024E43-5C97-27AD-95E8-687D5EBB9D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860" y="2284854"/>
            <a:ext cx="689563" cy="64633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D718835-448B-AA39-BCE5-6E1DEA564EC5}"/>
              </a:ext>
            </a:extLst>
          </p:cNvPr>
          <p:cNvSpPr txBox="1"/>
          <p:nvPr/>
        </p:nvSpPr>
        <p:spPr>
          <a:xfrm>
            <a:off x="9641320" y="5592880"/>
            <a:ext cx="2482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New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entertainment offerings, like arcades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A241F6-C0CF-E3A3-813D-F0708A2F0ED6}"/>
              </a:ext>
            </a:extLst>
          </p:cNvPr>
          <p:cNvSpPr txBox="1"/>
          <p:nvPr/>
        </p:nvSpPr>
        <p:spPr>
          <a:xfrm>
            <a:off x="10321784" y="4998713"/>
            <a:ext cx="112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15%</a:t>
            </a: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7A3F48F5-6008-E168-53B7-4EC7E9C6EC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255" y="2261873"/>
            <a:ext cx="693333" cy="693333"/>
          </a:xfrm>
          <a:prstGeom prst="rect">
            <a:avLst/>
          </a:prstGeom>
        </p:spPr>
      </p:pic>
      <p:pic>
        <p:nvPicPr>
          <p:cNvPr id="42" name="Picture 4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5EC63E-207A-0319-A0C4-6C807FA296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488"/>
          <a:stretch/>
        </p:blipFill>
        <p:spPr>
          <a:xfrm>
            <a:off x="10642003" y="4376900"/>
            <a:ext cx="481275" cy="597767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8A700B69-C270-55C8-E7F4-E4C9A8DCE26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267" y="4296638"/>
            <a:ext cx="800287" cy="800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B98A84-0CC8-C4AC-099A-FCA53434673C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Helvetica" pitchFamily="2" charset="0"/>
              </a:rPr>
              <a:t>More immersive experiences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94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hlinkClick r:id="rId2" action="ppaction://hlinksldjump"/>
            <a:extLst>
              <a:ext uri="{FF2B5EF4-FFF2-40B4-BE49-F238E27FC236}">
                <a16:creationId xmlns:a16="http://schemas.microsoft.com/office/drawing/2014/main" id="{4A9E0EDF-0AC5-5650-D07C-00C0AE4D574E}"/>
              </a:ext>
            </a:extLst>
          </p:cNvPr>
          <p:cNvSpPr/>
          <p:nvPr/>
        </p:nvSpPr>
        <p:spPr>
          <a:xfrm>
            <a:off x="9848467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DF2D2A-2437-F5C0-75B0-E4F0310533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82D844-C6AB-D128-4916-833EA0FFF97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8EE589-7C8F-EC84-103E-1D007E6B198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579B2-A425-7EB5-7774-6C9E25EEE5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59" name="Rectangle 58">
            <a:hlinkClick r:id="rId5" action="ppaction://hlinksldjump"/>
            <a:extLst>
              <a:ext uri="{FF2B5EF4-FFF2-40B4-BE49-F238E27FC236}">
                <a16:creationId xmlns:a16="http://schemas.microsoft.com/office/drawing/2014/main" id="{C422F019-C629-335A-72BC-5104AE1B4395}"/>
              </a:ext>
            </a:extLst>
          </p:cNvPr>
          <p:cNvSpPr/>
          <p:nvPr/>
        </p:nvSpPr>
        <p:spPr>
          <a:xfrm>
            <a:off x="319168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ECE9F-8CE8-869C-4389-4ED2D9F5C548}"/>
              </a:ext>
            </a:extLst>
          </p:cNvPr>
          <p:cNvSpPr/>
          <p:nvPr/>
        </p:nvSpPr>
        <p:spPr>
          <a:xfrm>
            <a:off x="313912" y="2004637"/>
            <a:ext cx="2194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Highest quality, premium video content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C89E66-DD60-3A67-75EC-BD5DADB62A65}"/>
              </a:ext>
            </a:extLst>
          </p:cNvPr>
          <p:cNvSpPr txBox="1"/>
          <p:nvPr/>
        </p:nvSpPr>
        <p:spPr>
          <a:xfrm>
            <a:off x="403047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383D60-0548-BB5F-1EC9-9C6DAF3E1545}"/>
              </a:ext>
            </a:extLst>
          </p:cNvPr>
          <p:cNvCxnSpPr>
            <a:cxnSpLocks/>
          </p:cNvCxnSpPr>
          <p:nvPr/>
        </p:nvCxnSpPr>
        <p:spPr>
          <a:xfrm>
            <a:off x="408847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24ECA605-F511-0D83-9C9D-A3113B707A76}"/>
              </a:ext>
            </a:extLst>
          </p:cNvPr>
          <p:cNvSpPr/>
          <p:nvPr/>
        </p:nvSpPr>
        <p:spPr>
          <a:xfrm>
            <a:off x="2701493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D5AE6D-D28F-7F40-6162-FCCE36E637FB}"/>
              </a:ext>
            </a:extLst>
          </p:cNvPr>
          <p:cNvSpPr/>
          <p:nvPr/>
        </p:nvSpPr>
        <p:spPr>
          <a:xfrm>
            <a:off x="2701491" y="2004637"/>
            <a:ext cx="2139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Consistent product pipeline throughout the year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AAC670-E95A-34CA-7549-0CF6260B602E}"/>
              </a:ext>
            </a:extLst>
          </p:cNvPr>
          <p:cNvSpPr txBox="1"/>
          <p:nvPr/>
        </p:nvSpPr>
        <p:spPr>
          <a:xfrm>
            <a:off x="2774922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BFD328-74B5-DA41-672F-992D42A79528}"/>
              </a:ext>
            </a:extLst>
          </p:cNvPr>
          <p:cNvCxnSpPr>
            <a:cxnSpLocks/>
          </p:cNvCxnSpPr>
          <p:nvPr/>
        </p:nvCxnSpPr>
        <p:spPr>
          <a:xfrm>
            <a:off x="2780722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hlinkClick r:id="rId7" action="ppaction://hlinksldjump"/>
            <a:extLst>
              <a:ext uri="{FF2B5EF4-FFF2-40B4-BE49-F238E27FC236}">
                <a16:creationId xmlns:a16="http://schemas.microsoft.com/office/drawing/2014/main" id="{128C53B6-9D57-A000-BD09-14ED327B12B0}"/>
              </a:ext>
            </a:extLst>
          </p:cNvPr>
          <p:cNvSpPr/>
          <p:nvPr/>
        </p:nvSpPr>
        <p:spPr>
          <a:xfrm>
            <a:off x="5083818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FEE1D5-762C-093F-93A9-E0291CAF184F}"/>
              </a:ext>
            </a:extLst>
          </p:cNvPr>
          <p:cNvSpPr txBox="1"/>
          <p:nvPr/>
        </p:nvSpPr>
        <p:spPr>
          <a:xfrm>
            <a:off x="5137370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414091-5F8B-25FA-0822-B8C10B981E7C}"/>
              </a:ext>
            </a:extLst>
          </p:cNvPr>
          <p:cNvCxnSpPr>
            <a:cxnSpLocks/>
          </p:cNvCxnSpPr>
          <p:nvPr/>
        </p:nvCxnSpPr>
        <p:spPr>
          <a:xfrm>
            <a:off x="5143170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hlinkClick r:id="rId8" action="ppaction://hlinksldjump"/>
            <a:extLst>
              <a:ext uri="{FF2B5EF4-FFF2-40B4-BE49-F238E27FC236}">
                <a16:creationId xmlns:a16="http://schemas.microsoft.com/office/drawing/2014/main" id="{3CCC17B6-CE82-D35D-6EB7-C14C7DCC2783}"/>
              </a:ext>
            </a:extLst>
          </p:cNvPr>
          <p:cNvSpPr/>
          <p:nvPr/>
        </p:nvSpPr>
        <p:spPr>
          <a:xfrm>
            <a:off x="7466143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EAB4BB-A100-A4EE-FDA3-49EDDAAE3953}"/>
              </a:ext>
            </a:extLst>
          </p:cNvPr>
          <p:cNvSpPr/>
          <p:nvPr/>
        </p:nvSpPr>
        <p:spPr>
          <a:xfrm>
            <a:off x="4995304" y="2004637"/>
            <a:ext cx="2373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Affordable entertainment, especially in times of economic uncertainty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F83AB4-4004-03DB-644A-223221A503B6}"/>
              </a:ext>
            </a:extLst>
          </p:cNvPr>
          <p:cNvSpPr txBox="1"/>
          <p:nvPr/>
        </p:nvSpPr>
        <p:spPr>
          <a:xfrm>
            <a:off x="7523218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15E75FC-5612-B126-1BF9-901156710317}"/>
              </a:ext>
            </a:extLst>
          </p:cNvPr>
          <p:cNvCxnSpPr>
            <a:cxnSpLocks/>
          </p:cNvCxnSpPr>
          <p:nvPr/>
        </p:nvCxnSpPr>
        <p:spPr>
          <a:xfrm>
            <a:off x="7529018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hlinkClick r:id="rId9" action="ppaction://hlinksldjump"/>
            <a:extLst>
              <a:ext uri="{FF2B5EF4-FFF2-40B4-BE49-F238E27FC236}">
                <a16:creationId xmlns:a16="http://schemas.microsoft.com/office/drawing/2014/main" id="{146CD795-08A4-F2C9-8FAB-D5E98E04D6EC}"/>
              </a:ext>
            </a:extLst>
          </p:cNvPr>
          <p:cNvSpPr/>
          <p:nvPr/>
        </p:nvSpPr>
        <p:spPr>
          <a:xfrm>
            <a:off x="9848467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DBEB90-DCBC-AA70-1BC1-69246CD7EDB3}"/>
              </a:ext>
            </a:extLst>
          </p:cNvPr>
          <p:cNvSpPr/>
          <p:nvPr/>
        </p:nvSpPr>
        <p:spPr>
          <a:xfrm>
            <a:off x="9848467" y="2004637"/>
            <a:ext cx="218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Shared experiences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culture-defining content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43396E-74F2-95B8-753F-E70DD444E17E}"/>
              </a:ext>
            </a:extLst>
          </p:cNvPr>
          <p:cNvSpPr txBox="1"/>
          <p:nvPr/>
        </p:nvSpPr>
        <p:spPr>
          <a:xfrm>
            <a:off x="9918627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9A0463B-46C8-0F13-F5DA-C3E527B5A242}"/>
              </a:ext>
            </a:extLst>
          </p:cNvPr>
          <p:cNvCxnSpPr>
            <a:cxnSpLocks/>
          </p:cNvCxnSpPr>
          <p:nvPr/>
        </p:nvCxnSpPr>
        <p:spPr>
          <a:xfrm>
            <a:off x="9924427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hlinkClick r:id="rId10" action="ppaction://hlinksldjump"/>
            <a:extLst>
              <a:ext uri="{FF2B5EF4-FFF2-40B4-BE49-F238E27FC236}">
                <a16:creationId xmlns:a16="http://schemas.microsoft.com/office/drawing/2014/main" id="{84B4272F-7252-6B52-0D59-71397998C3FB}"/>
              </a:ext>
            </a:extLst>
          </p:cNvPr>
          <p:cNvSpPr/>
          <p:nvPr/>
        </p:nvSpPr>
        <p:spPr>
          <a:xfrm>
            <a:off x="319168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9B3B27A-580F-C43A-93E7-6E3964BB87F0}"/>
              </a:ext>
            </a:extLst>
          </p:cNvPr>
          <p:cNvSpPr/>
          <p:nvPr/>
        </p:nvSpPr>
        <p:spPr>
          <a:xfrm>
            <a:off x="319168" y="3540025"/>
            <a:ext cx="218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Popular co-viewing occasions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EE95CBB-4D70-A6E8-D682-4FB5CC5A880F}"/>
              </a:ext>
            </a:extLst>
          </p:cNvPr>
          <p:cNvSpPr txBox="1"/>
          <p:nvPr/>
        </p:nvSpPr>
        <p:spPr>
          <a:xfrm>
            <a:off x="403047" y="3182934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100114D-9EE9-A114-0D61-E8B945B3078E}"/>
              </a:ext>
            </a:extLst>
          </p:cNvPr>
          <p:cNvCxnSpPr>
            <a:cxnSpLocks/>
          </p:cNvCxnSpPr>
          <p:nvPr/>
        </p:nvCxnSpPr>
        <p:spPr>
          <a:xfrm>
            <a:off x="408847" y="351582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hlinkClick r:id="rId11" action="ppaction://hlinksldjump"/>
            <a:extLst>
              <a:ext uri="{FF2B5EF4-FFF2-40B4-BE49-F238E27FC236}">
                <a16:creationId xmlns:a16="http://schemas.microsoft.com/office/drawing/2014/main" id="{AE4096DB-2156-CECA-54B3-21983ADA54F3}"/>
              </a:ext>
            </a:extLst>
          </p:cNvPr>
          <p:cNvSpPr/>
          <p:nvPr/>
        </p:nvSpPr>
        <p:spPr>
          <a:xfrm>
            <a:off x="2701493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E17F3F3-B82B-1782-5E3A-DB38E4AD3A29}"/>
              </a:ext>
            </a:extLst>
          </p:cNvPr>
          <p:cNvSpPr/>
          <p:nvPr/>
        </p:nvSpPr>
        <p:spPr>
          <a:xfrm>
            <a:off x="2662579" y="3540025"/>
            <a:ext cx="2246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Scale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96725A6-2686-04B9-96CD-1F39667587C9}"/>
              </a:ext>
            </a:extLst>
          </p:cNvPr>
          <p:cNvSpPr txBox="1"/>
          <p:nvPr/>
        </p:nvSpPr>
        <p:spPr>
          <a:xfrm>
            <a:off x="2774922" y="3182934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BD3B469-0B63-5C47-EB84-10470F4D6DAF}"/>
              </a:ext>
            </a:extLst>
          </p:cNvPr>
          <p:cNvCxnSpPr>
            <a:cxnSpLocks/>
          </p:cNvCxnSpPr>
          <p:nvPr/>
        </p:nvCxnSpPr>
        <p:spPr>
          <a:xfrm>
            <a:off x="2780722" y="351582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hlinkClick r:id="rId12" action="ppaction://hlinksldjump"/>
            <a:extLst>
              <a:ext uri="{FF2B5EF4-FFF2-40B4-BE49-F238E27FC236}">
                <a16:creationId xmlns:a16="http://schemas.microsoft.com/office/drawing/2014/main" id="{6A7B171F-DF69-595F-B100-11FDE8CDD736}"/>
              </a:ext>
            </a:extLst>
          </p:cNvPr>
          <p:cNvSpPr/>
          <p:nvPr/>
        </p:nvSpPr>
        <p:spPr>
          <a:xfrm>
            <a:off x="5083818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34F19CF-04D8-B644-A0AE-94C4C8C16EF5}"/>
              </a:ext>
            </a:extLst>
          </p:cNvPr>
          <p:cNvSpPr/>
          <p:nvPr/>
        </p:nvSpPr>
        <p:spPr>
          <a:xfrm>
            <a:off x="4985512" y="3540025"/>
            <a:ext cx="2385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Lucrative consumer segments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9561FD-6ED9-B9E1-7C46-46BBD804207F}"/>
              </a:ext>
            </a:extLst>
          </p:cNvPr>
          <p:cNvSpPr txBox="1"/>
          <p:nvPr/>
        </p:nvSpPr>
        <p:spPr>
          <a:xfrm>
            <a:off x="5137370" y="3182934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EBDC5CB-517D-E3DB-016F-A2DE35797B54}"/>
              </a:ext>
            </a:extLst>
          </p:cNvPr>
          <p:cNvCxnSpPr>
            <a:cxnSpLocks/>
          </p:cNvCxnSpPr>
          <p:nvPr/>
        </p:nvCxnSpPr>
        <p:spPr>
          <a:xfrm>
            <a:off x="5143170" y="351582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hlinkClick r:id="rId13" action="ppaction://hlinksldjump"/>
            <a:extLst>
              <a:ext uri="{FF2B5EF4-FFF2-40B4-BE49-F238E27FC236}">
                <a16:creationId xmlns:a16="http://schemas.microsoft.com/office/drawing/2014/main" id="{3D141D61-A465-7BE4-34CB-2487F5DE8FC5}"/>
              </a:ext>
            </a:extLst>
          </p:cNvPr>
          <p:cNvSpPr/>
          <p:nvPr/>
        </p:nvSpPr>
        <p:spPr>
          <a:xfrm>
            <a:off x="7466143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617B36C-39D8-BF54-35A2-42272BBB0471}"/>
              </a:ext>
            </a:extLst>
          </p:cNvPr>
          <p:cNvSpPr/>
          <p:nvPr/>
        </p:nvSpPr>
        <p:spPr>
          <a:xfrm>
            <a:off x="9845361" y="3540025"/>
            <a:ext cx="218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Highly attentive platform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E2D6035-A05B-C218-D845-A680A7C13A95}"/>
              </a:ext>
            </a:extLst>
          </p:cNvPr>
          <p:cNvSpPr txBox="1"/>
          <p:nvPr/>
        </p:nvSpPr>
        <p:spPr>
          <a:xfrm>
            <a:off x="7523218" y="3182934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0512108-50E7-8337-418A-2382212C6583}"/>
              </a:ext>
            </a:extLst>
          </p:cNvPr>
          <p:cNvCxnSpPr>
            <a:cxnSpLocks/>
          </p:cNvCxnSpPr>
          <p:nvPr/>
        </p:nvCxnSpPr>
        <p:spPr>
          <a:xfrm>
            <a:off x="7529018" y="351582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92A24C3F-4F0A-8EE8-A24C-43D534ED8B96}"/>
              </a:ext>
            </a:extLst>
          </p:cNvPr>
          <p:cNvSpPr/>
          <p:nvPr/>
        </p:nvSpPr>
        <p:spPr>
          <a:xfrm>
            <a:off x="7372950" y="3540025"/>
            <a:ext cx="2373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Diverse and desirable audiences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6FB72F6-F986-FD0B-01FE-B6E9C3DD8A29}"/>
              </a:ext>
            </a:extLst>
          </p:cNvPr>
          <p:cNvSpPr txBox="1"/>
          <p:nvPr/>
        </p:nvSpPr>
        <p:spPr>
          <a:xfrm>
            <a:off x="9795953" y="3182552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010E727-22F2-F4C8-46A8-A79C01E69A24}"/>
              </a:ext>
            </a:extLst>
          </p:cNvPr>
          <p:cNvCxnSpPr>
            <a:cxnSpLocks/>
          </p:cNvCxnSpPr>
          <p:nvPr/>
        </p:nvCxnSpPr>
        <p:spPr>
          <a:xfrm>
            <a:off x="9924427" y="351582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hlinkClick r:id="rId14" action="ppaction://hlinksldjump"/>
            <a:extLst>
              <a:ext uri="{FF2B5EF4-FFF2-40B4-BE49-F238E27FC236}">
                <a16:creationId xmlns:a16="http://schemas.microsoft.com/office/drawing/2014/main" id="{893B1C0F-97E2-967F-9411-879C8700D157}"/>
              </a:ext>
            </a:extLst>
          </p:cNvPr>
          <p:cNvSpPr/>
          <p:nvPr/>
        </p:nvSpPr>
        <p:spPr>
          <a:xfrm>
            <a:off x="319168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16C6A22-43A7-5DAC-7086-D76BA08A115F}"/>
              </a:ext>
            </a:extLst>
          </p:cNvPr>
          <p:cNvSpPr/>
          <p:nvPr/>
        </p:nvSpPr>
        <p:spPr>
          <a:xfrm>
            <a:off x="327934" y="5096197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Location-based premium video opportunities</a:t>
            </a:r>
          </a:p>
        </p:txBody>
      </p:sp>
      <p:sp>
        <p:nvSpPr>
          <p:cNvPr id="123" name="Rectangle 122">
            <a:hlinkClick r:id="rId15" action="ppaction://hlinksldjump"/>
            <a:extLst>
              <a:ext uri="{FF2B5EF4-FFF2-40B4-BE49-F238E27FC236}">
                <a16:creationId xmlns:a16="http://schemas.microsoft.com/office/drawing/2014/main" id="{572451FE-D258-D86B-E8CE-9FA356F2CBE0}"/>
              </a:ext>
            </a:extLst>
          </p:cNvPr>
          <p:cNvSpPr/>
          <p:nvPr/>
        </p:nvSpPr>
        <p:spPr>
          <a:xfrm>
            <a:off x="2701493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524FE36-DC96-083B-EBFA-37EC4110A588}"/>
              </a:ext>
            </a:extLst>
          </p:cNvPr>
          <p:cNvSpPr/>
          <p:nvPr/>
        </p:nvSpPr>
        <p:spPr>
          <a:xfrm>
            <a:off x="2663002" y="5096197"/>
            <a:ext cx="22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Low ad clutter</a:t>
            </a:r>
          </a:p>
        </p:txBody>
      </p:sp>
      <p:sp>
        <p:nvSpPr>
          <p:cNvPr id="119" name="Rectangle 118">
            <a:hlinkClick r:id="rId16" action="ppaction://hlinksldjump"/>
            <a:extLst>
              <a:ext uri="{FF2B5EF4-FFF2-40B4-BE49-F238E27FC236}">
                <a16:creationId xmlns:a16="http://schemas.microsoft.com/office/drawing/2014/main" id="{32FC2B05-799F-E56C-4AE8-E7046916D0AC}"/>
              </a:ext>
            </a:extLst>
          </p:cNvPr>
          <p:cNvSpPr/>
          <p:nvPr/>
        </p:nvSpPr>
        <p:spPr>
          <a:xfrm>
            <a:off x="5083818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4610288-AAD5-6222-A7ED-E6DAA1683AAD}"/>
              </a:ext>
            </a:extLst>
          </p:cNvPr>
          <p:cNvSpPr/>
          <p:nvPr/>
        </p:nvSpPr>
        <p:spPr>
          <a:xfrm>
            <a:off x="5083817" y="5096197"/>
            <a:ext cx="218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Brand safe environment</a:t>
            </a:r>
          </a:p>
        </p:txBody>
      </p:sp>
      <p:sp>
        <p:nvSpPr>
          <p:cNvPr id="115" name="Rectangle 114">
            <a:hlinkClick r:id="rId17" action="ppaction://hlinksldjump"/>
            <a:extLst>
              <a:ext uri="{FF2B5EF4-FFF2-40B4-BE49-F238E27FC236}">
                <a16:creationId xmlns:a16="http://schemas.microsoft.com/office/drawing/2014/main" id="{AB25692D-860D-8D38-09E1-2341EA60FFE8}"/>
              </a:ext>
            </a:extLst>
          </p:cNvPr>
          <p:cNvSpPr/>
          <p:nvPr/>
        </p:nvSpPr>
        <p:spPr>
          <a:xfrm>
            <a:off x="7466143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4D9271E-D016-DBC8-0916-EE286D1BEB90}"/>
              </a:ext>
            </a:extLst>
          </p:cNvPr>
          <p:cNvSpPr/>
          <p:nvPr/>
        </p:nvSpPr>
        <p:spPr>
          <a:xfrm>
            <a:off x="7474908" y="5096197"/>
            <a:ext cx="2180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No ad fraud</a:t>
            </a:r>
          </a:p>
        </p:txBody>
      </p:sp>
      <p:sp>
        <p:nvSpPr>
          <p:cNvPr id="111" name="Rectangle 110">
            <a:hlinkClick r:id="rId18" action="ppaction://hlinksldjump"/>
            <a:extLst>
              <a:ext uri="{FF2B5EF4-FFF2-40B4-BE49-F238E27FC236}">
                <a16:creationId xmlns:a16="http://schemas.microsoft.com/office/drawing/2014/main" id="{83622C00-5B7C-FC47-72E1-CB29B3E4A96A}"/>
              </a:ext>
            </a:extLst>
          </p:cNvPr>
          <p:cNvSpPr/>
          <p:nvPr/>
        </p:nvSpPr>
        <p:spPr>
          <a:xfrm>
            <a:off x="9848467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9DD023C-AB58-F772-FFAA-8677983EEFFC}"/>
              </a:ext>
            </a:extLst>
          </p:cNvPr>
          <p:cNvSpPr/>
          <p:nvPr/>
        </p:nvSpPr>
        <p:spPr>
          <a:xfrm>
            <a:off x="9815050" y="5096197"/>
            <a:ext cx="2247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immersive experiences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A8AD9E6-833E-6F84-5295-84A780E2ED07}"/>
              </a:ext>
            </a:extLst>
          </p:cNvPr>
          <p:cNvSpPr/>
          <p:nvPr/>
        </p:nvSpPr>
        <p:spPr>
          <a:xfrm>
            <a:off x="327934" y="356264"/>
            <a:ext cx="1080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15 Reasons to Include Cinema Within a Video Ad Campaign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372B13B-BF58-5CBD-2F93-74A3FEB5B199}"/>
              </a:ext>
            </a:extLst>
          </p:cNvPr>
          <p:cNvSpPr txBox="1"/>
          <p:nvPr/>
        </p:nvSpPr>
        <p:spPr>
          <a:xfrm>
            <a:off x="280373" y="4701251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11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A689781-3631-67C1-DB79-0C7160F4B2AE}"/>
              </a:ext>
            </a:extLst>
          </p:cNvPr>
          <p:cNvCxnSpPr>
            <a:cxnSpLocks/>
          </p:cNvCxnSpPr>
          <p:nvPr/>
        </p:nvCxnSpPr>
        <p:spPr>
          <a:xfrm>
            <a:off x="408847" y="5034526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5623A62F-CB9A-6B0D-E371-0B54CE59A44C}"/>
              </a:ext>
            </a:extLst>
          </p:cNvPr>
          <p:cNvSpPr txBox="1"/>
          <p:nvPr/>
        </p:nvSpPr>
        <p:spPr>
          <a:xfrm>
            <a:off x="2652248" y="4701251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6C066F0-CBA9-E6C6-BE71-2DE7D38D5ED3}"/>
              </a:ext>
            </a:extLst>
          </p:cNvPr>
          <p:cNvCxnSpPr>
            <a:cxnSpLocks/>
          </p:cNvCxnSpPr>
          <p:nvPr/>
        </p:nvCxnSpPr>
        <p:spPr>
          <a:xfrm>
            <a:off x="2780722" y="5034526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BFE37F97-3072-3346-FBF2-ABCF202B8216}"/>
              </a:ext>
            </a:extLst>
          </p:cNvPr>
          <p:cNvSpPr txBox="1"/>
          <p:nvPr/>
        </p:nvSpPr>
        <p:spPr>
          <a:xfrm>
            <a:off x="5014696" y="468700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13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79E41F2-AAB1-F434-962C-9E020DE37C0A}"/>
              </a:ext>
            </a:extLst>
          </p:cNvPr>
          <p:cNvCxnSpPr>
            <a:cxnSpLocks/>
          </p:cNvCxnSpPr>
          <p:nvPr/>
        </p:nvCxnSpPr>
        <p:spPr>
          <a:xfrm>
            <a:off x="5143170" y="502028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C01684A2-9230-DE15-A3C5-4663184FB552}"/>
              </a:ext>
            </a:extLst>
          </p:cNvPr>
          <p:cNvSpPr txBox="1"/>
          <p:nvPr/>
        </p:nvSpPr>
        <p:spPr>
          <a:xfrm>
            <a:off x="7400544" y="4692548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14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5E5A1E4-562F-D980-3BDE-102448685CFB}"/>
              </a:ext>
            </a:extLst>
          </p:cNvPr>
          <p:cNvCxnSpPr>
            <a:cxnSpLocks/>
          </p:cNvCxnSpPr>
          <p:nvPr/>
        </p:nvCxnSpPr>
        <p:spPr>
          <a:xfrm>
            <a:off x="7529018" y="5025823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00F8EB3F-77E4-7A91-4990-36CA826CAA9A}"/>
              </a:ext>
            </a:extLst>
          </p:cNvPr>
          <p:cNvSpPr txBox="1"/>
          <p:nvPr/>
        </p:nvSpPr>
        <p:spPr>
          <a:xfrm>
            <a:off x="9795953" y="4701251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15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5828139-2E38-FD14-C355-57FCBDA5B37E}"/>
              </a:ext>
            </a:extLst>
          </p:cNvPr>
          <p:cNvCxnSpPr>
            <a:cxnSpLocks/>
          </p:cNvCxnSpPr>
          <p:nvPr/>
        </p:nvCxnSpPr>
        <p:spPr>
          <a:xfrm>
            <a:off x="9924427" y="5034526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5631344-F0C9-1F32-7CC3-A4DACCA31539}"/>
              </a:ext>
            </a:extLst>
          </p:cNvPr>
          <p:cNvSpPr/>
          <p:nvPr/>
        </p:nvSpPr>
        <p:spPr>
          <a:xfrm>
            <a:off x="7427648" y="2004637"/>
            <a:ext cx="218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Ease of content discovery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15117-27D1-5745-54A3-EF89939996BB}"/>
              </a:ext>
            </a:extLst>
          </p:cNvPr>
          <p:cNvSpPr txBox="1"/>
          <p:nvPr/>
        </p:nvSpPr>
        <p:spPr>
          <a:xfrm>
            <a:off x="2704442" y="6072159"/>
            <a:ext cx="6783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through the appropriate box if you would like to be brought directly to the corresponding fact</a:t>
            </a:r>
          </a:p>
        </p:txBody>
      </p:sp>
    </p:spTree>
    <p:extLst>
      <p:ext uri="{BB962C8B-B14F-4D97-AF65-F5344CB8AC3E}">
        <p14:creationId xmlns:p14="http://schemas.microsoft.com/office/powerpoint/2010/main" val="203183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6531B82D-BAF7-FD94-2605-6F166DC1AA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60" r="12232"/>
          <a:stretch/>
        </p:blipFill>
        <p:spPr>
          <a:xfrm>
            <a:off x="0" y="0"/>
            <a:ext cx="493587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A2013-09D5-22BE-0227-864F3B519CC3}"/>
              </a:ext>
            </a:extLst>
          </p:cNvPr>
          <p:cNvSpPr txBox="1"/>
          <p:nvPr/>
        </p:nvSpPr>
        <p:spPr>
          <a:xfrm>
            <a:off x="5077283" y="617267"/>
            <a:ext cx="61095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The Cinema ad experience delivers on video campaign objectives.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DCFBA-CEBB-F1F5-923E-0EBF2329F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C724-9715-ED17-AA8D-885F6B05A3B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764FD-64FF-BFE9-A1C6-6C9CB0D2CCF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3525B-E50B-0296-BEF1-BBC75BB9370B}"/>
              </a:ext>
            </a:extLst>
          </p:cNvPr>
          <p:cNvSpPr txBox="1"/>
          <p:nvPr/>
        </p:nvSpPr>
        <p:spPr>
          <a:xfrm>
            <a:off x="5169880" y="1923039"/>
            <a:ext cx="62795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With its large screen projecting to a live, captive audience of lucrative consumers, Cinema can deliver on many campaign objectives as an advertising solution that other video platforms may have challenges with achieving – especially in terms of the consumer experience, the content and the advertising.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Whether it’s offering a consistent pipeline of the highest quality content at an affordable cost, the </a:t>
            </a: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ability to deliver scale across desirable audiences, or achieving high attentiveness in a low clutter environment, this piece explores the 15 reasons why marketers should consider cinema within their next video campaign.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51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2898" y="-4807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FE2D7-ACC6-4F08-AF24-BE2283312B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4E5EB0-4B1D-4947-9F75-7C8EFF88A3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D27EAA-503B-4753-AE4C-F40779BDF6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006F4A5-111A-4439-93D1-A48F56D5A98F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E82F11-3D9B-46F6-8ECD-9BCD0D7CC3A1}"/>
              </a:ext>
            </a:extLst>
          </p:cNvPr>
          <p:cNvSpPr/>
          <p:nvPr/>
        </p:nvSpPr>
        <p:spPr>
          <a:xfrm>
            <a:off x="483206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BCDCAB-8089-0911-D196-1294754BC35A}"/>
              </a:ext>
            </a:extLst>
          </p:cNvPr>
          <p:cNvSpPr/>
          <p:nvPr/>
        </p:nvSpPr>
        <p:spPr>
          <a:xfrm>
            <a:off x="6348361" y="1671637"/>
            <a:ext cx="5476672" cy="32316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Cinema provides marketers with a highly attentive environment to reach desirable audiences through both an advertiser and viewer-friendly platform that offers immersive, brand-safe premium content at scale with low ad clutter and no ad fraud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Cinema advertising’s complete viewability, full screen coverage, sound quality and engaging content –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all delivered to a captive audience - are just a few reasons why the platform’s impressions should be highly valued within the overall video ecosystem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37AEF-3A78-907D-7FAE-073955E8C524}"/>
              </a:ext>
            </a:extLst>
          </p:cNvPr>
          <p:cNvSpPr/>
          <p:nvPr/>
        </p:nvSpPr>
        <p:spPr>
          <a:xfrm>
            <a:off x="379965" y="2851550"/>
            <a:ext cx="53064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elvetica" pitchFamily="2" charset="0"/>
              </a:rPr>
              <a:t>Key Implications </a:t>
            </a:r>
            <a:br>
              <a:rPr lang="en-US" sz="3200" b="1">
                <a:solidFill>
                  <a:srgbClr val="002060"/>
                </a:solidFill>
                <a:latin typeface="Helvetica" pitchFamily="2" charset="0"/>
              </a:rPr>
            </a:br>
            <a:r>
              <a:rPr lang="en-US" sz="3200" b="1">
                <a:solidFill>
                  <a:srgbClr val="002060"/>
                </a:solidFill>
                <a:latin typeface="Helvetica" pitchFamily="2" charset="0"/>
              </a:rPr>
              <a:t>for Marketers</a:t>
            </a:r>
          </a:p>
        </p:txBody>
      </p:sp>
    </p:spTree>
    <p:extLst>
      <p:ext uri="{BB962C8B-B14F-4D97-AF65-F5344CB8AC3E}">
        <p14:creationId xmlns:p14="http://schemas.microsoft.com/office/powerpoint/2010/main" val="261608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426239" y="600004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4FB1F-CFCC-42D2-9A77-4D418120F0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409" y="522"/>
            <a:ext cx="2318591" cy="13501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A9E9509-C150-4A49-A9CE-B73CED574D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E73ED4B-22CA-490F-840A-9BF0A56FA6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B596846-53AC-4177-8CD1-B63ED1E32B3E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74FD45-5850-4900-B516-72563D292F9B}"/>
              </a:ext>
            </a:extLst>
          </p:cNvPr>
          <p:cNvSpPr/>
          <p:nvPr/>
        </p:nvSpPr>
        <p:spPr>
          <a:xfrm>
            <a:off x="483206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014FFF-1817-4389-ADD8-A7BDC32FC9A3}"/>
              </a:ext>
            </a:extLst>
          </p:cNvPr>
          <p:cNvGrpSpPr/>
          <p:nvPr/>
        </p:nvGrpSpPr>
        <p:grpSpPr>
          <a:xfrm>
            <a:off x="2904789" y="682222"/>
            <a:ext cx="1880099" cy="914270"/>
            <a:chOff x="198561" y="542425"/>
            <a:chExt cx="1453627" cy="91427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7838EBB-2A69-4126-A577-E2A3DD1CE846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2AC74D-3D28-470D-B828-01A31D5FD9BD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reedk@thevab.com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2419ED-7024-4C45-8E6C-B9388F848151}"/>
              </a:ext>
            </a:extLst>
          </p:cNvPr>
          <p:cNvGrpSpPr/>
          <p:nvPr/>
        </p:nvGrpSpPr>
        <p:grpSpPr>
          <a:xfrm>
            <a:off x="332794" y="688719"/>
            <a:ext cx="2433585" cy="744993"/>
            <a:chOff x="2529807" y="542425"/>
            <a:chExt cx="1962494" cy="7449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8E97AD-7859-4E8E-AE5F-E094C92E4317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26664E-461F-4A0F-BA7C-C1F1BFC5D4F5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pic>
        <p:nvPicPr>
          <p:cNvPr id="27" name="Picture 26">
            <a:hlinkClick r:id="rId6"/>
            <a:extLst>
              <a:ext uri="{FF2B5EF4-FFF2-40B4-BE49-F238E27FC236}">
                <a16:creationId xmlns:a16="http://schemas.microsoft.com/office/drawing/2014/main" id="{2174A884-9B9A-C216-CEA3-3C8E51F509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239" y="1454203"/>
            <a:ext cx="2354225" cy="1281184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36" name="TextBox 35">
            <a:hlinkClick r:id="rId6"/>
            <a:extLst>
              <a:ext uri="{FF2B5EF4-FFF2-40B4-BE49-F238E27FC236}">
                <a16:creationId xmlns:a16="http://schemas.microsoft.com/office/drawing/2014/main" id="{E9CC5B6A-400E-12F5-12A4-D40F3421602B}"/>
              </a:ext>
            </a:extLst>
          </p:cNvPr>
          <p:cNvSpPr txBox="1"/>
          <p:nvPr/>
        </p:nvSpPr>
        <p:spPr>
          <a:xfrm>
            <a:off x="9472238" y="2749393"/>
            <a:ext cx="2401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Capturing the ‘Elusives’ 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at the Cinema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Brands Can Reach Young, Diverse and Cordless Consumers</a:t>
            </a:r>
          </a:p>
        </p:txBody>
      </p:sp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18AFB06F-6226-1C1B-433C-C892929DA74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859" y="3844421"/>
            <a:ext cx="2318591" cy="1286059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2" name="TextBox 51">
            <a:hlinkClick r:id="rId8"/>
            <a:extLst>
              <a:ext uri="{FF2B5EF4-FFF2-40B4-BE49-F238E27FC236}">
                <a16:creationId xmlns:a16="http://schemas.microsoft.com/office/drawing/2014/main" id="{F054A44C-02EB-BF7B-1D65-8BBC63FC1978}"/>
              </a:ext>
            </a:extLst>
          </p:cNvPr>
          <p:cNvSpPr txBox="1"/>
          <p:nvPr/>
        </p:nvSpPr>
        <p:spPr>
          <a:xfrm>
            <a:off x="6638677" y="5136369"/>
            <a:ext cx="2347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Engaging the ‘Sophisticates’ 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at the Cinema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Brands Can Reach Adults 25-44 That Value Premium Experiences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2B422BA-B563-997E-7AF1-1A4C8656C115}"/>
              </a:ext>
            </a:extLst>
          </p:cNvPr>
          <p:cNvSpPr/>
          <p:nvPr/>
        </p:nvSpPr>
        <p:spPr>
          <a:xfrm>
            <a:off x="289383" y="2774867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2926A448-4B34-6070-36B0-1C176B6F7F55}"/>
              </a:ext>
            </a:extLst>
          </p:cNvPr>
          <p:cNvSpPr txBox="1"/>
          <p:nvPr/>
        </p:nvSpPr>
        <p:spPr>
          <a:xfrm>
            <a:off x="289383" y="1784888"/>
            <a:ext cx="230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Karolina Guillen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AB4D3-7EBF-3961-F2AF-809AE8B98BDD}"/>
              </a:ext>
            </a:extLst>
          </p:cNvPr>
          <p:cNvSpPr txBox="1"/>
          <p:nvPr/>
        </p:nvSpPr>
        <p:spPr>
          <a:xfrm>
            <a:off x="289383" y="2097752"/>
            <a:ext cx="230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karolinag@thevab.com</a:t>
            </a:r>
          </a:p>
        </p:txBody>
      </p:sp>
      <p:pic>
        <p:nvPicPr>
          <p:cNvPr id="7" name="Picture 6">
            <a:hlinkClick r:id="rId10"/>
            <a:extLst>
              <a:ext uri="{FF2B5EF4-FFF2-40B4-BE49-F238E27FC236}">
                <a16:creationId xmlns:a16="http://schemas.microsoft.com/office/drawing/2014/main" id="{70F53802-CD88-EDED-C960-0214081C190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225" y="1433712"/>
            <a:ext cx="2354225" cy="1281184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8" name="TextBox 7">
            <a:hlinkClick r:id="rId10"/>
            <a:extLst>
              <a:ext uri="{FF2B5EF4-FFF2-40B4-BE49-F238E27FC236}">
                <a16:creationId xmlns:a16="http://schemas.microsoft.com/office/drawing/2014/main" id="{40D86B27-498A-E77B-ADA4-683684D24475}"/>
              </a:ext>
            </a:extLst>
          </p:cNvPr>
          <p:cNvSpPr txBox="1"/>
          <p:nvPr/>
        </p:nvSpPr>
        <p:spPr>
          <a:xfrm>
            <a:off x="6534944" y="2735387"/>
            <a:ext cx="25701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 Know What You Did This Summer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Harnessing Consumer Momentum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at the Movies</a:t>
            </a:r>
          </a:p>
        </p:txBody>
      </p:sp>
      <p:pic>
        <p:nvPicPr>
          <p:cNvPr id="10" name="Picture 9">
            <a:hlinkClick r:id="rId12"/>
            <a:extLst>
              <a:ext uri="{FF2B5EF4-FFF2-40B4-BE49-F238E27FC236}">
                <a16:creationId xmlns:a16="http://schemas.microsoft.com/office/drawing/2014/main" id="{BD76A439-4E4A-875D-CDCC-DC41FB4C797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28" t="16171" r="28271" b="5777"/>
          <a:stretch/>
        </p:blipFill>
        <p:spPr>
          <a:xfrm>
            <a:off x="9616449" y="3644648"/>
            <a:ext cx="2037014" cy="1500524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1" name="TextBox 10">
            <a:hlinkClick r:id="rId12"/>
            <a:extLst>
              <a:ext uri="{FF2B5EF4-FFF2-40B4-BE49-F238E27FC236}">
                <a16:creationId xmlns:a16="http://schemas.microsoft.com/office/drawing/2014/main" id="{E0A57AF5-9C38-F8C0-1285-C001EF566AAB}"/>
              </a:ext>
            </a:extLst>
          </p:cNvPr>
          <p:cNvSpPr txBox="1"/>
          <p:nvPr/>
        </p:nvSpPr>
        <p:spPr>
          <a:xfrm>
            <a:off x="9616450" y="5130480"/>
            <a:ext cx="203701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You Oughta Know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All Impressions Aren’t Created Equal &amp; What It Means for Video Measurement</a:t>
            </a:r>
          </a:p>
        </p:txBody>
      </p:sp>
    </p:spTree>
    <p:extLst>
      <p:ext uri="{BB962C8B-B14F-4D97-AF65-F5344CB8AC3E}">
        <p14:creationId xmlns:p14="http://schemas.microsoft.com/office/powerpoint/2010/main" val="133457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Curious to learn more about VAB?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to see what we do and how we can help you develop business-driving marketing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62513-ABD5-FA50-3B3B-36BD2A6709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861B44-7A14-6FB5-C133-44D045099A1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593C4-9D0F-D844-4530-E50DA65EF80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hlinkClick r:id="rId2" action="ppaction://hlinksldjump"/>
            <a:extLst>
              <a:ext uri="{FF2B5EF4-FFF2-40B4-BE49-F238E27FC236}">
                <a16:creationId xmlns:a16="http://schemas.microsoft.com/office/drawing/2014/main" id="{4A9E0EDF-0AC5-5650-D07C-00C0AE4D574E}"/>
              </a:ext>
            </a:extLst>
          </p:cNvPr>
          <p:cNvSpPr/>
          <p:nvPr/>
        </p:nvSpPr>
        <p:spPr>
          <a:xfrm>
            <a:off x="9848467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DF2D2A-2437-F5C0-75B0-E4F0310533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82D844-C6AB-D128-4916-833EA0FFF97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8EE589-7C8F-EC84-103E-1D007E6B198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579B2-A425-7EB5-7774-6C9E25EEE5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59" name="Rectangle 58">
            <a:hlinkClick r:id="rId5" action="ppaction://hlinksldjump"/>
            <a:extLst>
              <a:ext uri="{FF2B5EF4-FFF2-40B4-BE49-F238E27FC236}">
                <a16:creationId xmlns:a16="http://schemas.microsoft.com/office/drawing/2014/main" id="{C422F019-C629-335A-72BC-5104AE1B4395}"/>
              </a:ext>
            </a:extLst>
          </p:cNvPr>
          <p:cNvSpPr/>
          <p:nvPr/>
        </p:nvSpPr>
        <p:spPr>
          <a:xfrm>
            <a:off x="319168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ECE9F-8CE8-869C-4389-4ED2D9F5C548}"/>
              </a:ext>
            </a:extLst>
          </p:cNvPr>
          <p:cNvSpPr/>
          <p:nvPr/>
        </p:nvSpPr>
        <p:spPr>
          <a:xfrm>
            <a:off x="313912" y="2004637"/>
            <a:ext cx="2194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Highest quality, premium video content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C89E66-DD60-3A67-75EC-BD5DADB62A65}"/>
              </a:ext>
            </a:extLst>
          </p:cNvPr>
          <p:cNvSpPr txBox="1"/>
          <p:nvPr/>
        </p:nvSpPr>
        <p:spPr>
          <a:xfrm>
            <a:off x="403047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383D60-0548-BB5F-1EC9-9C6DAF3E1545}"/>
              </a:ext>
            </a:extLst>
          </p:cNvPr>
          <p:cNvCxnSpPr>
            <a:cxnSpLocks/>
          </p:cNvCxnSpPr>
          <p:nvPr/>
        </p:nvCxnSpPr>
        <p:spPr>
          <a:xfrm>
            <a:off x="408847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24ECA605-F511-0D83-9C9D-A3113B707A76}"/>
              </a:ext>
            </a:extLst>
          </p:cNvPr>
          <p:cNvSpPr/>
          <p:nvPr/>
        </p:nvSpPr>
        <p:spPr>
          <a:xfrm>
            <a:off x="2701493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D5AE6D-D28F-7F40-6162-FCCE36E637FB}"/>
              </a:ext>
            </a:extLst>
          </p:cNvPr>
          <p:cNvSpPr/>
          <p:nvPr/>
        </p:nvSpPr>
        <p:spPr>
          <a:xfrm>
            <a:off x="2701491" y="2004637"/>
            <a:ext cx="2139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Consistent product pipeline throughout the year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AAC670-E95A-34CA-7549-0CF6260B602E}"/>
              </a:ext>
            </a:extLst>
          </p:cNvPr>
          <p:cNvSpPr txBox="1"/>
          <p:nvPr/>
        </p:nvSpPr>
        <p:spPr>
          <a:xfrm>
            <a:off x="2774922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BFD328-74B5-DA41-672F-992D42A79528}"/>
              </a:ext>
            </a:extLst>
          </p:cNvPr>
          <p:cNvCxnSpPr>
            <a:cxnSpLocks/>
          </p:cNvCxnSpPr>
          <p:nvPr/>
        </p:nvCxnSpPr>
        <p:spPr>
          <a:xfrm>
            <a:off x="2780722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hlinkClick r:id="rId7" action="ppaction://hlinksldjump"/>
            <a:extLst>
              <a:ext uri="{FF2B5EF4-FFF2-40B4-BE49-F238E27FC236}">
                <a16:creationId xmlns:a16="http://schemas.microsoft.com/office/drawing/2014/main" id="{128C53B6-9D57-A000-BD09-14ED327B12B0}"/>
              </a:ext>
            </a:extLst>
          </p:cNvPr>
          <p:cNvSpPr/>
          <p:nvPr/>
        </p:nvSpPr>
        <p:spPr>
          <a:xfrm>
            <a:off x="5083818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FEE1D5-762C-093F-93A9-E0291CAF184F}"/>
              </a:ext>
            </a:extLst>
          </p:cNvPr>
          <p:cNvSpPr txBox="1"/>
          <p:nvPr/>
        </p:nvSpPr>
        <p:spPr>
          <a:xfrm>
            <a:off x="5137370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414091-5F8B-25FA-0822-B8C10B981E7C}"/>
              </a:ext>
            </a:extLst>
          </p:cNvPr>
          <p:cNvCxnSpPr>
            <a:cxnSpLocks/>
          </p:cNvCxnSpPr>
          <p:nvPr/>
        </p:nvCxnSpPr>
        <p:spPr>
          <a:xfrm>
            <a:off x="5143170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hlinkClick r:id="rId8" action="ppaction://hlinksldjump"/>
            <a:extLst>
              <a:ext uri="{FF2B5EF4-FFF2-40B4-BE49-F238E27FC236}">
                <a16:creationId xmlns:a16="http://schemas.microsoft.com/office/drawing/2014/main" id="{3CCC17B6-CE82-D35D-6EB7-C14C7DCC2783}"/>
              </a:ext>
            </a:extLst>
          </p:cNvPr>
          <p:cNvSpPr/>
          <p:nvPr/>
        </p:nvSpPr>
        <p:spPr>
          <a:xfrm>
            <a:off x="7466143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EAB4BB-A100-A4EE-FDA3-49EDDAAE3953}"/>
              </a:ext>
            </a:extLst>
          </p:cNvPr>
          <p:cNvSpPr/>
          <p:nvPr/>
        </p:nvSpPr>
        <p:spPr>
          <a:xfrm>
            <a:off x="4995304" y="2004637"/>
            <a:ext cx="2373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Affordable entertainment, especially in times of economic uncertainty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F83AB4-4004-03DB-644A-223221A503B6}"/>
              </a:ext>
            </a:extLst>
          </p:cNvPr>
          <p:cNvSpPr txBox="1"/>
          <p:nvPr/>
        </p:nvSpPr>
        <p:spPr>
          <a:xfrm>
            <a:off x="7523218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15E75FC-5612-B126-1BF9-901156710317}"/>
              </a:ext>
            </a:extLst>
          </p:cNvPr>
          <p:cNvCxnSpPr>
            <a:cxnSpLocks/>
          </p:cNvCxnSpPr>
          <p:nvPr/>
        </p:nvCxnSpPr>
        <p:spPr>
          <a:xfrm>
            <a:off x="7529018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hlinkClick r:id="rId9" action="ppaction://hlinksldjump"/>
            <a:extLst>
              <a:ext uri="{FF2B5EF4-FFF2-40B4-BE49-F238E27FC236}">
                <a16:creationId xmlns:a16="http://schemas.microsoft.com/office/drawing/2014/main" id="{146CD795-08A4-F2C9-8FAB-D5E98E04D6EC}"/>
              </a:ext>
            </a:extLst>
          </p:cNvPr>
          <p:cNvSpPr/>
          <p:nvPr/>
        </p:nvSpPr>
        <p:spPr>
          <a:xfrm>
            <a:off x="9848467" y="1587106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DBEB90-DCBC-AA70-1BC1-69246CD7EDB3}"/>
              </a:ext>
            </a:extLst>
          </p:cNvPr>
          <p:cNvSpPr/>
          <p:nvPr/>
        </p:nvSpPr>
        <p:spPr>
          <a:xfrm>
            <a:off x="9848467" y="2004637"/>
            <a:ext cx="218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Shared experiences with culture-defining content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43396E-74F2-95B8-753F-E70DD444E17E}"/>
              </a:ext>
            </a:extLst>
          </p:cNvPr>
          <p:cNvSpPr txBox="1"/>
          <p:nvPr/>
        </p:nvSpPr>
        <p:spPr>
          <a:xfrm>
            <a:off x="9918627" y="1637847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9A0463B-46C8-0F13-F5DA-C3E527B5A242}"/>
              </a:ext>
            </a:extLst>
          </p:cNvPr>
          <p:cNvCxnSpPr>
            <a:cxnSpLocks/>
          </p:cNvCxnSpPr>
          <p:nvPr/>
        </p:nvCxnSpPr>
        <p:spPr>
          <a:xfrm>
            <a:off x="9924427" y="1970740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hlinkClick r:id="rId10" action="ppaction://hlinksldjump"/>
            <a:extLst>
              <a:ext uri="{FF2B5EF4-FFF2-40B4-BE49-F238E27FC236}">
                <a16:creationId xmlns:a16="http://schemas.microsoft.com/office/drawing/2014/main" id="{84B4272F-7252-6B52-0D59-71397998C3FB}"/>
              </a:ext>
            </a:extLst>
          </p:cNvPr>
          <p:cNvSpPr/>
          <p:nvPr/>
        </p:nvSpPr>
        <p:spPr>
          <a:xfrm>
            <a:off x="319168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9B3B27A-580F-C43A-93E7-6E3964BB87F0}"/>
              </a:ext>
            </a:extLst>
          </p:cNvPr>
          <p:cNvSpPr/>
          <p:nvPr/>
        </p:nvSpPr>
        <p:spPr>
          <a:xfrm>
            <a:off x="319168" y="3540025"/>
            <a:ext cx="218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Popular co-viewing occasions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EE95CBB-4D70-A6E8-D682-4FB5CC5A880F}"/>
              </a:ext>
            </a:extLst>
          </p:cNvPr>
          <p:cNvSpPr txBox="1"/>
          <p:nvPr/>
        </p:nvSpPr>
        <p:spPr>
          <a:xfrm>
            <a:off x="403047" y="3182934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100114D-9EE9-A114-0D61-E8B945B3078E}"/>
              </a:ext>
            </a:extLst>
          </p:cNvPr>
          <p:cNvCxnSpPr>
            <a:cxnSpLocks/>
          </p:cNvCxnSpPr>
          <p:nvPr/>
        </p:nvCxnSpPr>
        <p:spPr>
          <a:xfrm>
            <a:off x="408847" y="351582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hlinkClick r:id="rId11" action="ppaction://hlinksldjump"/>
            <a:extLst>
              <a:ext uri="{FF2B5EF4-FFF2-40B4-BE49-F238E27FC236}">
                <a16:creationId xmlns:a16="http://schemas.microsoft.com/office/drawing/2014/main" id="{AE4096DB-2156-CECA-54B3-21983ADA54F3}"/>
              </a:ext>
            </a:extLst>
          </p:cNvPr>
          <p:cNvSpPr/>
          <p:nvPr/>
        </p:nvSpPr>
        <p:spPr>
          <a:xfrm>
            <a:off x="2701493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E17F3F3-B82B-1782-5E3A-DB38E4AD3A29}"/>
              </a:ext>
            </a:extLst>
          </p:cNvPr>
          <p:cNvSpPr/>
          <p:nvPr/>
        </p:nvSpPr>
        <p:spPr>
          <a:xfrm>
            <a:off x="2662579" y="3540025"/>
            <a:ext cx="2246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Scale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96725A6-2686-04B9-96CD-1F39667587C9}"/>
              </a:ext>
            </a:extLst>
          </p:cNvPr>
          <p:cNvSpPr txBox="1"/>
          <p:nvPr/>
        </p:nvSpPr>
        <p:spPr>
          <a:xfrm>
            <a:off x="2774922" y="3182934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BD3B469-0B63-5C47-EB84-10470F4D6DAF}"/>
              </a:ext>
            </a:extLst>
          </p:cNvPr>
          <p:cNvCxnSpPr>
            <a:cxnSpLocks/>
          </p:cNvCxnSpPr>
          <p:nvPr/>
        </p:nvCxnSpPr>
        <p:spPr>
          <a:xfrm>
            <a:off x="2780722" y="351582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hlinkClick r:id="rId12" action="ppaction://hlinksldjump"/>
            <a:extLst>
              <a:ext uri="{FF2B5EF4-FFF2-40B4-BE49-F238E27FC236}">
                <a16:creationId xmlns:a16="http://schemas.microsoft.com/office/drawing/2014/main" id="{6A7B171F-DF69-595F-B100-11FDE8CDD736}"/>
              </a:ext>
            </a:extLst>
          </p:cNvPr>
          <p:cNvSpPr/>
          <p:nvPr/>
        </p:nvSpPr>
        <p:spPr>
          <a:xfrm>
            <a:off x="5083818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34F19CF-04D8-B644-A0AE-94C4C8C16EF5}"/>
              </a:ext>
            </a:extLst>
          </p:cNvPr>
          <p:cNvSpPr/>
          <p:nvPr/>
        </p:nvSpPr>
        <p:spPr>
          <a:xfrm>
            <a:off x="4985512" y="3540025"/>
            <a:ext cx="2385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Lucrative consumer segments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9561FD-6ED9-B9E1-7C46-46BBD804207F}"/>
              </a:ext>
            </a:extLst>
          </p:cNvPr>
          <p:cNvSpPr txBox="1"/>
          <p:nvPr/>
        </p:nvSpPr>
        <p:spPr>
          <a:xfrm>
            <a:off x="5137370" y="3182934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EBDC5CB-517D-E3DB-016F-A2DE35797B54}"/>
              </a:ext>
            </a:extLst>
          </p:cNvPr>
          <p:cNvCxnSpPr>
            <a:cxnSpLocks/>
          </p:cNvCxnSpPr>
          <p:nvPr/>
        </p:nvCxnSpPr>
        <p:spPr>
          <a:xfrm>
            <a:off x="5143170" y="351582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hlinkClick r:id="rId13" action="ppaction://hlinksldjump"/>
            <a:extLst>
              <a:ext uri="{FF2B5EF4-FFF2-40B4-BE49-F238E27FC236}">
                <a16:creationId xmlns:a16="http://schemas.microsoft.com/office/drawing/2014/main" id="{3D141D61-A465-7BE4-34CB-2487F5DE8FC5}"/>
              </a:ext>
            </a:extLst>
          </p:cNvPr>
          <p:cNvSpPr/>
          <p:nvPr/>
        </p:nvSpPr>
        <p:spPr>
          <a:xfrm>
            <a:off x="7466143" y="3132193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617B36C-39D8-BF54-35A2-42272BBB0471}"/>
              </a:ext>
            </a:extLst>
          </p:cNvPr>
          <p:cNvSpPr/>
          <p:nvPr/>
        </p:nvSpPr>
        <p:spPr>
          <a:xfrm>
            <a:off x="9845361" y="3540025"/>
            <a:ext cx="218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Highly attentive platform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E2D6035-A05B-C218-D845-A680A7C13A95}"/>
              </a:ext>
            </a:extLst>
          </p:cNvPr>
          <p:cNvSpPr txBox="1"/>
          <p:nvPr/>
        </p:nvSpPr>
        <p:spPr>
          <a:xfrm>
            <a:off x="7523218" y="3182934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0512108-50E7-8337-418A-2382212C6583}"/>
              </a:ext>
            </a:extLst>
          </p:cNvPr>
          <p:cNvCxnSpPr>
            <a:cxnSpLocks/>
          </p:cNvCxnSpPr>
          <p:nvPr/>
        </p:nvCxnSpPr>
        <p:spPr>
          <a:xfrm>
            <a:off x="7529018" y="351582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92A24C3F-4F0A-8EE8-A24C-43D534ED8B96}"/>
              </a:ext>
            </a:extLst>
          </p:cNvPr>
          <p:cNvSpPr/>
          <p:nvPr/>
        </p:nvSpPr>
        <p:spPr>
          <a:xfrm>
            <a:off x="7372950" y="3540025"/>
            <a:ext cx="2373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Diverse and desirable audiences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6FB72F6-F986-FD0B-01FE-B6E9C3DD8A29}"/>
              </a:ext>
            </a:extLst>
          </p:cNvPr>
          <p:cNvSpPr txBox="1"/>
          <p:nvPr/>
        </p:nvSpPr>
        <p:spPr>
          <a:xfrm>
            <a:off x="9795953" y="3182552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010E727-22F2-F4C8-46A8-A79C01E69A24}"/>
              </a:ext>
            </a:extLst>
          </p:cNvPr>
          <p:cNvCxnSpPr>
            <a:cxnSpLocks/>
          </p:cNvCxnSpPr>
          <p:nvPr/>
        </p:nvCxnSpPr>
        <p:spPr>
          <a:xfrm>
            <a:off x="9924427" y="3515827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hlinkClick r:id="rId14" action="ppaction://hlinksldjump"/>
            <a:extLst>
              <a:ext uri="{FF2B5EF4-FFF2-40B4-BE49-F238E27FC236}">
                <a16:creationId xmlns:a16="http://schemas.microsoft.com/office/drawing/2014/main" id="{893B1C0F-97E2-967F-9411-879C8700D157}"/>
              </a:ext>
            </a:extLst>
          </p:cNvPr>
          <p:cNvSpPr/>
          <p:nvPr/>
        </p:nvSpPr>
        <p:spPr>
          <a:xfrm>
            <a:off x="319168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16C6A22-43A7-5DAC-7086-D76BA08A115F}"/>
              </a:ext>
            </a:extLst>
          </p:cNvPr>
          <p:cNvSpPr/>
          <p:nvPr/>
        </p:nvSpPr>
        <p:spPr>
          <a:xfrm>
            <a:off x="327934" y="5096197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Location-based premium video opportunities</a:t>
            </a:r>
          </a:p>
        </p:txBody>
      </p:sp>
      <p:sp>
        <p:nvSpPr>
          <p:cNvPr id="123" name="Rectangle 122">
            <a:hlinkClick r:id="rId15" action="ppaction://hlinksldjump"/>
            <a:extLst>
              <a:ext uri="{FF2B5EF4-FFF2-40B4-BE49-F238E27FC236}">
                <a16:creationId xmlns:a16="http://schemas.microsoft.com/office/drawing/2014/main" id="{572451FE-D258-D86B-E8CE-9FA356F2CBE0}"/>
              </a:ext>
            </a:extLst>
          </p:cNvPr>
          <p:cNvSpPr/>
          <p:nvPr/>
        </p:nvSpPr>
        <p:spPr>
          <a:xfrm>
            <a:off x="2701493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524FE36-DC96-083B-EBFA-37EC4110A588}"/>
              </a:ext>
            </a:extLst>
          </p:cNvPr>
          <p:cNvSpPr/>
          <p:nvPr/>
        </p:nvSpPr>
        <p:spPr>
          <a:xfrm>
            <a:off x="2663002" y="5096197"/>
            <a:ext cx="22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Low ad clutter</a:t>
            </a:r>
          </a:p>
        </p:txBody>
      </p:sp>
      <p:sp>
        <p:nvSpPr>
          <p:cNvPr id="119" name="Rectangle 118">
            <a:hlinkClick r:id="rId16" action="ppaction://hlinksldjump"/>
            <a:extLst>
              <a:ext uri="{FF2B5EF4-FFF2-40B4-BE49-F238E27FC236}">
                <a16:creationId xmlns:a16="http://schemas.microsoft.com/office/drawing/2014/main" id="{32FC2B05-799F-E56C-4AE8-E7046916D0AC}"/>
              </a:ext>
            </a:extLst>
          </p:cNvPr>
          <p:cNvSpPr/>
          <p:nvPr/>
        </p:nvSpPr>
        <p:spPr>
          <a:xfrm>
            <a:off x="5083818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4610288-AAD5-6222-A7ED-E6DAA1683AAD}"/>
              </a:ext>
            </a:extLst>
          </p:cNvPr>
          <p:cNvSpPr/>
          <p:nvPr/>
        </p:nvSpPr>
        <p:spPr>
          <a:xfrm>
            <a:off x="5083817" y="5096197"/>
            <a:ext cx="218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Brand safe environment</a:t>
            </a:r>
          </a:p>
        </p:txBody>
      </p:sp>
      <p:sp>
        <p:nvSpPr>
          <p:cNvPr id="115" name="Rectangle 114">
            <a:hlinkClick r:id="rId17" action="ppaction://hlinksldjump"/>
            <a:extLst>
              <a:ext uri="{FF2B5EF4-FFF2-40B4-BE49-F238E27FC236}">
                <a16:creationId xmlns:a16="http://schemas.microsoft.com/office/drawing/2014/main" id="{AB25692D-860D-8D38-09E1-2341EA60FFE8}"/>
              </a:ext>
            </a:extLst>
          </p:cNvPr>
          <p:cNvSpPr/>
          <p:nvPr/>
        </p:nvSpPr>
        <p:spPr>
          <a:xfrm>
            <a:off x="7466143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4D9271E-D016-DBC8-0916-EE286D1BEB90}"/>
              </a:ext>
            </a:extLst>
          </p:cNvPr>
          <p:cNvSpPr/>
          <p:nvPr/>
        </p:nvSpPr>
        <p:spPr>
          <a:xfrm>
            <a:off x="7474908" y="5096197"/>
            <a:ext cx="2180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No ad fraud</a:t>
            </a:r>
          </a:p>
        </p:txBody>
      </p:sp>
      <p:sp>
        <p:nvSpPr>
          <p:cNvPr id="111" name="Rectangle 110">
            <a:hlinkClick r:id="rId18" action="ppaction://hlinksldjump"/>
            <a:extLst>
              <a:ext uri="{FF2B5EF4-FFF2-40B4-BE49-F238E27FC236}">
                <a16:creationId xmlns:a16="http://schemas.microsoft.com/office/drawing/2014/main" id="{83622C00-5B7C-FC47-72E1-CB29B3E4A96A}"/>
              </a:ext>
            </a:extLst>
          </p:cNvPr>
          <p:cNvSpPr/>
          <p:nvPr/>
        </p:nvSpPr>
        <p:spPr>
          <a:xfrm>
            <a:off x="9848467" y="4687009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9DD023C-AB58-F772-FFAA-8677983EEFFC}"/>
              </a:ext>
            </a:extLst>
          </p:cNvPr>
          <p:cNvSpPr/>
          <p:nvPr/>
        </p:nvSpPr>
        <p:spPr>
          <a:xfrm>
            <a:off x="9815050" y="5096197"/>
            <a:ext cx="2247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immersive experiences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A8AD9E6-833E-6F84-5295-84A780E2ED07}"/>
              </a:ext>
            </a:extLst>
          </p:cNvPr>
          <p:cNvSpPr/>
          <p:nvPr/>
        </p:nvSpPr>
        <p:spPr>
          <a:xfrm>
            <a:off x="327934" y="356264"/>
            <a:ext cx="1080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15 Reasons to Include Cinema Within a Video Ad Campaign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372B13B-BF58-5CBD-2F93-74A3FEB5B199}"/>
              </a:ext>
            </a:extLst>
          </p:cNvPr>
          <p:cNvSpPr txBox="1"/>
          <p:nvPr/>
        </p:nvSpPr>
        <p:spPr>
          <a:xfrm>
            <a:off x="280373" y="4701251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11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A689781-3631-67C1-DB79-0C7160F4B2AE}"/>
              </a:ext>
            </a:extLst>
          </p:cNvPr>
          <p:cNvCxnSpPr>
            <a:cxnSpLocks/>
          </p:cNvCxnSpPr>
          <p:nvPr/>
        </p:nvCxnSpPr>
        <p:spPr>
          <a:xfrm>
            <a:off x="408847" y="5034526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5623A62F-CB9A-6B0D-E371-0B54CE59A44C}"/>
              </a:ext>
            </a:extLst>
          </p:cNvPr>
          <p:cNvSpPr txBox="1"/>
          <p:nvPr/>
        </p:nvSpPr>
        <p:spPr>
          <a:xfrm>
            <a:off x="2652248" y="4701251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6C066F0-CBA9-E6C6-BE71-2DE7D38D5ED3}"/>
              </a:ext>
            </a:extLst>
          </p:cNvPr>
          <p:cNvCxnSpPr>
            <a:cxnSpLocks/>
          </p:cNvCxnSpPr>
          <p:nvPr/>
        </p:nvCxnSpPr>
        <p:spPr>
          <a:xfrm>
            <a:off x="2780722" y="5034526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BFE37F97-3072-3346-FBF2-ABCF202B8216}"/>
              </a:ext>
            </a:extLst>
          </p:cNvPr>
          <p:cNvSpPr txBox="1"/>
          <p:nvPr/>
        </p:nvSpPr>
        <p:spPr>
          <a:xfrm>
            <a:off x="5014696" y="468700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13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79E41F2-AAB1-F434-962C-9E020DE37C0A}"/>
              </a:ext>
            </a:extLst>
          </p:cNvPr>
          <p:cNvCxnSpPr>
            <a:cxnSpLocks/>
          </p:cNvCxnSpPr>
          <p:nvPr/>
        </p:nvCxnSpPr>
        <p:spPr>
          <a:xfrm>
            <a:off x="5143170" y="502028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C01684A2-9230-DE15-A3C5-4663184FB552}"/>
              </a:ext>
            </a:extLst>
          </p:cNvPr>
          <p:cNvSpPr txBox="1"/>
          <p:nvPr/>
        </p:nvSpPr>
        <p:spPr>
          <a:xfrm>
            <a:off x="7400544" y="4692548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14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5E5A1E4-562F-D980-3BDE-102448685CFB}"/>
              </a:ext>
            </a:extLst>
          </p:cNvPr>
          <p:cNvCxnSpPr>
            <a:cxnSpLocks/>
          </p:cNvCxnSpPr>
          <p:nvPr/>
        </p:nvCxnSpPr>
        <p:spPr>
          <a:xfrm>
            <a:off x="7529018" y="5025823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00F8EB3F-77E4-7A91-4990-36CA826CAA9A}"/>
              </a:ext>
            </a:extLst>
          </p:cNvPr>
          <p:cNvSpPr txBox="1"/>
          <p:nvPr/>
        </p:nvSpPr>
        <p:spPr>
          <a:xfrm>
            <a:off x="9795953" y="4701251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15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5828139-2E38-FD14-C355-57FCBDA5B37E}"/>
              </a:ext>
            </a:extLst>
          </p:cNvPr>
          <p:cNvCxnSpPr>
            <a:cxnSpLocks/>
          </p:cNvCxnSpPr>
          <p:nvPr/>
        </p:nvCxnSpPr>
        <p:spPr>
          <a:xfrm>
            <a:off x="9924427" y="5034526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5631344-F0C9-1F32-7CC3-A4DACCA31539}"/>
              </a:ext>
            </a:extLst>
          </p:cNvPr>
          <p:cNvSpPr/>
          <p:nvPr/>
        </p:nvSpPr>
        <p:spPr>
          <a:xfrm>
            <a:off x="7427648" y="2004637"/>
            <a:ext cx="218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Ease of content discovery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15117-27D1-5745-54A3-EF89939996BB}"/>
              </a:ext>
            </a:extLst>
          </p:cNvPr>
          <p:cNvSpPr txBox="1"/>
          <p:nvPr/>
        </p:nvSpPr>
        <p:spPr>
          <a:xfrm>
            <a:off x="2704442" y="6072159"/>
            <a:ext cx="6783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through the appropriate box if you would like to be brought directly to the corresponding fact</a:t>
            </a:r>
          </a:p>
        </p:txBody>
      </p:sp>
    </p:spTree>
    <p:extLst>
      <p:ext uri="{BB962C8B-B14F-4D97-AF65-F5344CB8AC3E}">
        <p14:creationId xmlns:p14="http://schemas.microsoft.com/office/powerpoint/2010/main" val="405651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697415-FDF0-F1F1-3CC8-DE11D1025938}"/>
              </a:ext>
            </a:extLst>
          </p:cNvPr>
          <p:cNvSpPr>
            <a:spLocks/>
          </p:cNvSpPr>
          <p:nvPr/>
        </p:nvSpPr>
        <p:spPr>
          <a:xfrm>
            <a:off x="0" y="17083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644CFF65-9F7D-4FF6-3D58-E8270B0E86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950" y="4319355"/>
            <a:ext cx="1077625" cy="1625493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F075E82-B51E-DE70-E9B4-54C8798A22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27" t="15603" r="34864" b="4991"/>
          <a:stretch/>
        </p:blipFill>
        <p:spPr>
          <a:xfrm>
            <a:off x="7153703" y="4319355"/>
            <a:ext cx="1101688" cy="1639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834C797-E302-35B9-F62B-D74D0FB0A7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46" t="18105" r="37527" b="5467"/>
          <a:stretch/>
        </p:blipFill>
        <p:spPr>
          <a:xfrm>
            <a:off x="2225780" y="4319356"/>
            <a:ext cx="1101688" cy="1645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2C18146-C2C4-ABD4-6617-CCB9886510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519" y="4319355"/>
            <a:ext cx="1125686" cy="1631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D542DD1-B363-DF97-5150-05BBE23207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14" t="15461" r="32021" b="4991"/>
          <a:stretch/>
        </p:blipFill>
        <p:spPr>
          <a:xfrm>
            <a:off x="10611545" y="4319355"/>
            <a:ext cx="1091536" cy="1631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E6B045A-66C8-DC14-3263-E9B31EB09B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83" t="15603" r="36330" b="5120"/>
          <a:stretch/>
        </p:blipFill>
        <p:spPr>
          <a:xfrm>
            <a:off x="672597" y="4319355"/>
            <a:ext cx="1101688" cy="1645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76837DF-D098-7CF1-1F3E-FC0B06AE27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47" t="16029" r="35085" b="4990"/>
          <a:stretch/>
        </p:blipFill>
        <p:spPr>
          <a:xfrm>
            <a:off x="10611545" y="2211478"/>
            <a:ext cx="1090740" cy="1631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B163785-A215-2213-6998-B77A572672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86" t="15887" r="35174" b="4477"/>
          <a:stretch/>
        </p:blipFill>
        <p:spPr>
          <a:xfrm>
            <a:off x="8891939" y="2211478"/>
            <a:ext cx="1077558" cy="1653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7608DB0-84DB-124C-5293-F2D16215915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67" t="18105" r="34073" b="5120"/>
          <a:stretch/>
        </p:blipFill>
        <p:spPr>
          <a:xfrm>
            <a:off x="7155396" y="2211478"/>
            <a:ext cx="1099995" cy="1653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BE16A2F-7713-92EF-0A4A-09AED369F93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67" t="15603" r="34966" b="5467"/>
          <a:stretch/>
        </p:blipFill>
        <p:spPr>
          <a:xfrm>
            <a:off x="3839817" y="2211478"/>
            <a:ext cx="1082495" cy="1630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0032A20-0AE3-2024-AB34-FB0967AFE09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47" t="15603" r="34792" b="4477"/>
          <a:stretch/>
        </p:blipFill>
        <p:spPr>
          <a:xfrm>
            <a:off x="2239499" y="2211478"/>
            <a:ext cx="1082495" cy="1645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EF21E99-7F0A-D252-E684-7B823A98765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07" t="16596" r="34966" b="5467"/>
          <a:stretch/>
        </p:blipFill>
        <p:spPr>
          <a:xfrm>
            <a:off x="672597" y="2211478"/>
            <a:ext cx="1092734" cy="1645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03714" y="6331456"/>
            <a:ext cx="114344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Screendollars Newsletter (6/12/22, 11/13/22, 12/18/22, 1/29/23, 2/19/23, 2/26/23); supplemented with data from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15"/>
              </a:rPr>
              <a:t>www.the-numbers.com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$$$ reflect reported product budgets and exclude prints and advertising.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D255D0-AF62-BAC0-10D7-CF56D9DDDDA0}"/>
              </a:ext>
            </a:extLst>
          </p:cNvPr>
          <p:cNvSpPr txBox="1"/>
          <p:nvPr/>
        </p:nvSpPr>
        <p:spPr>
          <a:xfrm>
            <a:off x="-63422" y="172505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Reported Production Budgets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396A9A-CF5E-6557-BA6B-51FC1A7F475F}"/>
              </a:ext>
            </a:extLst>
          </p:cNvPr>
          <p:cNvSpPr txBox="1"/>
          <p:nvPr/>
        </p:nvSpPr>
        <p:spPr>
          <a:xfrm>
            <a:off x="672597" y="3911900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$350+ 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B16831-CB43-2CB8-676F-3A2448B99FDE}"/>
              </a:ext>
            </a:extLst>
          </p:cNvPr>
          <p:cNvSpPr txBox="1"/>
          <p:nvPr/>
        </p:nvSpPr>
        <p:spPr>
          <a:xfrm>
            <a:off x="672597" y="6018785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$80 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201DFE-46E6-90C0-2C57-4CF1C72AEFAE}"/>
              </a:ext>
            </a:extLst>
          </p:cNvPr>
          <p:cNvSpPr txBox="1"/>
          <p:nvPr/>
        </p:nvSpPr>
        <p:spPr>
          <a:xfrm>
            <a:off x="2225780" y="3911900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$250 MM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8B2B44-F6F7-0899-EB90-E08C22308CA6}"/>
              </a:ext>
            </a:extLst>
          </p:cNvPr>
          <p:cNvSpPr txBox="1"/>
          <p:nvPr/>
        </p:nvSpPr>
        <p:spPr>
          <a:xfrm>
            <a:off x="2225780" y="6018785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$68 MM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C37048-24B6-066A-6B7A-000917D6124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36" t="16029" r="35212" b="4990"/>
          <a:stretch/>
        </p:blipFill>
        <p:spPr>
          <a:xfrm>
            <a:off x="3831572" y="4319355"/>
            <a:ext cx="1090740" cy="1645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DE28BE-76BA-C95C-78CC-8EDB56B33E62}"/>
              </a:ext>
            </a:extLst>
          </p:cNvPr>
          <p:cNvSpPr txBox="1"/>
          <p:nvPr/>
        </p:nvSpPr>
        <p:spPr>
          <a:xfrm>
            <a:off x="3826098" y="3911900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$200 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0CC56A-25A0-36D0-1320-8527AEBE3ED6}"/>
              </a:ext>
            </a:extLst>
          </p:cNvPr>
          <p:cNvSpPr txBox="1"/>
          <p:nvPr/>
        </p:nvSpPr>
        <p:spPr>
          <a:xfrm>
            <a:off x="3826098" y="6018785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$60 MM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C3CF906-2204-758E-E50F-A9262AC800C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36" t="16029" r="35212" b="4990"/>
          <a:stretch/>
        </p:blipFill>
        <p:spPr>
          <a:xfrm>
            <a:off x="5477686" y="2211478"/>
            <a:ext cx="1090740" cy="1645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0E6F83F-6F2D-C9B3-605A-7827A8F5B55F}"/>
              </a:ext>
            </a:extLst>
          </p:cNvPr>
          <p:cNvSpPr txBox="1"/>
          <p:nvPr/>
        </p:nvSpPr>
        <p:spPr>
          <a:xfrm>
            <a:off x="5472212" y="3911900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$170 MM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B6D48A-75D2-8069-954A-E19BD834EE37}"/>
              </a:ext>
            </a:extLst>
          </p:cNvPr>
          <p:cNvSpPr txBox="1"/>
          <p:nvPr/>
        </p:nvSpPr>
        <p:spPr>
          <a:xfrm>
            <a:off x="5472212" y="6018785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$45 MM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0DDA5D-227B-1004-1293-A699DDC37DE1}"/>
              </a:ext>
            </a:extLst>
          </p:cNvPr>
          <p:cNvSpPr txBox="1"/>
          <p:nvPr/>
        </p:nvSpPr>
        <p:spPr>
          <a:xfrm>
            <a:off x="7153703" y="3911900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$165 MM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E0099C-590E-7DBD-92EF-27CE3E6E0F22}"/>
              </a:ext>
            </a:extLst>
          </p:cNvPr>
          <p:cNvSpPr txBox="1"/>
          <p:nvPr/>
        </p:nvSpPr>
        <p:spPr>
          <a:xfrm>
            <a:off x="7153703" y="6018785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$35 MM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80A276-B85D-F60A-BD2E-DAAF2298AF03}"/>
              </a:ext>
            </a:extLst>
          </p:cNvPr>
          <p:cNvSpPr txBox="1"/>
          <p:nvPr/>
        </p:nvSpPr>
        <p:spPr>
          <a:xfrm>
            <a:off x="8880990" y="3911900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$90 MM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CD3D76-BBFB-4DA3-57E8-F3ABD2D347BB}"/>
              </a:ext>
            </a:extLst>
          </p:cNvPr>
          <p:cNvSpPr txBox="1"/>
          <p:nvPr/>
        </p:nvSpPr>
        <p:spPr>
          <a:xfrm>
            <a:off x="8880990" y="6018785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$25 MM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C78986-0C35-105B-F35A-B0F433A7B82F}"/>
              </a:ext>
            </a:extLst>
          </p:cNvPr>
          <p:cNvSpPr txBox="1"/>
          <p:nvPr/>
        </p:nvSpPr>
        <p:spPr>
          <a:xfrm>
            <a:off x="10611691" y="3911900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$85 MM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07DF0C-9893-252B-6263-1F4C36B3D5E3}"/>
              </a:ext>
            </a:extLst>
          </p:cNvPr>
          <p:cNvSpPr txBox="1"/>
          <p:nvPr/>
        </p:nvSpPr>
        <p:spPr>
          <a:xfrm>
            <a:off x="10611691" y="6018785"/>
            <a:ext cx="1101688" cy="276999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$24 MM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741176B-AC25-CAD9-D181-AF0700295A6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14" t="16028" r="32723" b="4476"/>
          <a:stretch/>
        </p:blipFill>
        <p:spPr>
          <a:xfrm>
            <a:off x="3831056" y="4319732"/>
            <a:ext cx="1090740" cy="16449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96DE17-2773-336E-D8BF-253D9951E6BF}"/>
              </a:ext>
            </a:extLst>
          </p:cNvPr>
          <p:cNvCxnSpPr>
            <a:cxnSpLocks/>
          </p:cNvCxnSpPr>
          <p:nvPr/>
        </p:nvCxnSpPr>
        <p:spPr>
          <a:xfrm>
            <a:off x="55892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628A32-79F1-1DC0-6CCE-2923F9A00234}"/>
              </a:ext>
            </a:extLst>
          </p:cNvPr>
          <p:cNvSpPr txBox="1"/>
          <p:nvPr/>
        </p:nvSpPr>
        <p:spPr>
          <a:xfrm>
            <a:off x="51023" y="573157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F8D95-5586-CAD1-A679-AEE20D1D6FF6}"/>
              </a:ext>
            </a:extLst>
          </p:cNvPr>
          <p:cNvSpPr/>
          <p:nvPr/>
        </p:nvSpPr>
        <p:spPr>
          <a:xfrm>
            <a:off x="645013" y="481280"/>
            <a:ext cx="114835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Studios are investing millions to deliver the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highest quality,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most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 content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consumers at their local cineplex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8A650-162D-47CF-75C0-89DE28356974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Highest quality, premium video content</a:t>
            </a:r>
          </a:p>
        </p:txBody>
      </p:sp>
    </p:spTree>
    <p:extLst>
      <p:ext uri="{BB962C8B-B14F-4D97-AF65-F5344CB8AC3E}">
        <p14:creationId xmlns:p14="http://schemas.microsoft.com/office/powerpoint/2010/main" val="55886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B44F44-511D-8BC2-B4E9-EA5F23CDDF3E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392349" y="6116705"/>
            <a:ext cx="11802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Comscore Movies, Comscore ‘Year in Review’ webinar presentation (2/28/23) for 2017 – 2022 theatrical releases. 2023 figure is projected as of 5/4/23 from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the-numbers.com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is subject to change as movies may continue to shift in and out of the year’s release schedule or change distribution strategy. ‘Wide’ theatrical release = 2,000+ locations at opening. Release dates are planned as of 5/1/23 and subject to change. *The Cinema Foundation: State of The Cinema Industry, March 2023. Movies released on 2,000+ screens: 2019 (112) vs. 2022 (71), -37%. Box Office from those movies: 2019 ($10.1 B) vs. 2022 ($6.5 B), -36%. Average Box Office per title: 2019 ($90.3 MM) vs. 2022 ($91.7 MM)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298B9B-0A75-3EAD-EE2F-0E47F5F1877C}"/>
              </a:ext>
            </a:extLst>
          </p:cNvPr>
          <p:cNvSpPr/>
          <p:nvPr/>
        </p:nvSpPr>
        <p:spPr>
          <a:xfrm>
            <a:off x="678893" y="1187452"/>
            <a:ext cx="11341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It’s important to note that the box office didn’t decline because of streaming, it was down due to Covid-related production issues and relative lack of theatrical releases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(2019 vs. 2022: -37% fewer wide releases equated to -36% less box office*)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1A454-93D6-B753-8668-EB8F27BB3B37}"/>
              </a:ext>
            </a:extLst>
          </p:cNvPr>
          <p:cNvSpPr txBox="1"/>
          <p:nvPr/>
        </p:nvSpPr>
        <p:spPr>
          <a:xfrm>
            <a:off x="2237362" y="1718185"/>
            <a:ext cx="8112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Annual ‘Wide’ Theatrical Releases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3FA69B3-4295-5EAF-54FE-8EF82CC17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653284"/>
              </p:ext>
            </p:extLst>
          </p:nvPr>
        </p:nvGraphicFramePr>
        <p:xfrm>
          <a:off x="2025863" y="2145715"/>
          <a:ext cx="8415506" cy="277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1C7DDBE-7884-7B31-08DD-C30289EE6507}"/>
              </a:ext>
            </a:extLst>
          </p:cNvPr>
          <p:cNvSpPr/>
          <p:nvPr/>
        </p:nvSpPr>
        <p:spPr>
          <a:xfrm>
            <a:off x="51023" y="5170383"/>
            <a:ext cx="12089954" cy="915624"/>
          </a:xfrm>
          <a:prstGeom prst="rect">
            <a:avLst/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171AD-ABDE-3D27-2C57-1B5CB3624C8D}"/>
              </a:ext>
            </a:extLst>
          </p:cNvPr>
          <p:cNvSpPr txBox="1"/>
          <p:nvPr/>
        </p:nvSpPr>
        <p:spPr>
          <a:xfrm>
            <a:off x="51023" y="4872579"/>
            <a:ext cx="12089954" cy="285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>
                <a:solidFill>
                  <a:srgbClr val="1B1464"/>
                </a:solidFill>
                <a:latin typeface="Helvetica" panose="020B0403020202020204" pitchFamily="34" charset="0"/>
              </a:rPr>
              <a:t>Sampling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 of planned ‘wide releases’ in 2023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97C244-FBED-D159-3DAF-B62701812A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8" b="80911"/>
          <a:stretch/>
        </p:blipFill>
        <p:spPr>
          <a:xfrm>
            <a:off x="129977" y="5412755"/>
            <a:ext cx="1118177" cy="262014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ADB5A-DD82-C36D-E72A-3D37FACDA2B9}"/>
              </a:ext>
            </a:extLst>
          </p:cNvPr>
          <p:cNvSpPr txBox="1"/>
          <p:nvPr/>
        </p:nvSpPr>
        <p:spPr>
          <a:xfrm>
            <a:off x="129976" y="5800510"/>
            <a:ext cx="1097835" cy="30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1/6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5B400-AA86-9748-58AD-2A08AE2FC3D4}"/>
              </a:ext>
            </a:extLst>
          </p:cNvPr>
          <p:cNvSpPr txBox="1"/>
          <p:nvPr/>
        </p:nvSpPr>
        <p:spPr>
          <a:xfrm>
            <a:off x="1321602" y="5799814"/>
            <a:ext cx="1057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2/17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A7F2247-F311-0801-ADB6-555C80BAE5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6" t="78469" r="42632" b="13810"/>
          <a:stretch/>
        </p:blipFill>
        <p:spPr>
          <a:xfrm>
            <a:off x="1321602" y="5375635"/>
            <a:ext cx="1118178" cy="33625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10FCDC-072F-25A0-D80C-F816004B2038}"/>
              </a:ext>
            </a:extLst>
          </p:cNvPr>
          <p:cNvSpPr txBox="1"/>
          <p:nvPr/>
        </p:nvSpPr>
        <p:spPr>
          <a:xfrm>
            <a:off x="2522485" y="5795911"/>
            <a:ext cx="972766" cy="31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3/24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B6E3EAE-FD38-8133-6B15-C283401978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74" t="67943" r="26329" b="15916"/>
          <a:stretch/>
        </p:blipFill>
        <p:spPr>
          <a:xfrm>
            <a:off x="2522486" y="5338780"/>
            <a:ext cx="972766" cy="40996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451120F-BD19-7ADA-EA17-D5E80E79C64D}"/>
              </a:ext>
            </a:extLst>
          </p:cNvPr>
          <p:cNvSpPr txBox="1"/>
          <p:nvPr/>
        </p:nvSpPr>
        <p:spPr>
          <a:xfrm>
            <a:off x="3456408" y="5795911"/>
            <a:ext cx="972766" cy="31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4/7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50CCF66-4BFC-5D7E-6170-1C0817F2BA4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246" t="74557" r="44786" b="9554"/>
          <a:stretch/>
        </p:blipFill>
        <p:spPr>
          <a:xfrm>
            <a:off x="3573090" y="5242513"/>
            <a:ext cx="739401" cy="602499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7B166AB-FE29-C49D-7163-4CA97A0B1D98}"/>
              </a:ext>
            </a:extLst>
          </p:cNvPr>
          <p:cNvSpPr txBox="1"/>
          <p:nvPr/>
        </p:nvSpPr>
        <p:spPr>
          <a:xfrm>
            <a:off x="4267207" y="5795911"/>
            <a:ext cx="972766" cy="31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5/19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3D2671-6E96-A8DA-453D-8954ABEAC13A}"/>
              </a:ext>
            </a:extLst>
          </p:cNvPr>
          <p:cNvSpPr txBox="1"/>
          <p:nvPr/>
        </p:nvSpPr>
        <p:spPr>
          <a:xfrm>
            <a:off x="5192995" y="5795911"/>
            <a:ext cx="972766" cy="31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6/16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F164AA-DEE0-58B5-8CF6-3F57612EF25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01" t="24450" b="29347"/>
          <a:stretch/>
        </p:blipFill>
        <p:spPr>
          <a:xfrm>
            <a:off x="5192996" y="5315171"/>
            <a:ext cx="972766" cy="45718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451D3D3-A75E-893E-EBD0-3C3152C28AE2}"/>
              </a:ext>
            </a:extLst>
          </p:cNvPr>
          <p:cNvSpPr txBox="1"/>
          <p:nvPr/>
        </p:nvSpPr>
        <p:spPr>
          <a:xfrm>
            <a:off x="6056170" y="5795911"/>
            <a:ext cx="1264789" cy="31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7/21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968897-FA06-F6F4-D293-3164C9119AFC}"/>
              </a:ext>
            </a:extLst>
          </p:cNvPr>
          <p:cNvSpPr txBox="1"/>
          <p:nvPr/>
        </p:nvSpPr>
        <p:spPr>
          <a:xfrm>
            <a:off x="7160101" y="5795911"/>
            <a:ext cx="972767" cy="31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8/4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CBE582A-7ABD-0570-522E-68EA9380B0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51" t="75409" r="41351" b="12171"/>
          <a:stretch/>
        </p:blipFill>
        <p:spPr>
          <a:xfrm>
            <a:off x="7128809" y="5340998"/>
            <a:ext cx="1004060" cy="405528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BE42A31-0E1B-92AE-E8F0-5E841BDCD0EB}"/>
              </a:ext>
            </a:extLst>
          </p:cNvPr>
          <p:cNvSpPr txBox="1"/>
          <p:nvPr/>
        </p:nvSpPr>
        <p:spPr>
          <a:xfrm>
            <a:off x="8200540" y="5795911"/>
            <a:ext cx="1280808" cy="31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9/1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F3A0E5A-16EA-1DCD-DD3A-52E16B69BA7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3" t="7783" b="75449"/>
          <a:stretch/>
        </p:blipFill>
        <p:spPr>
          <a:xfrm>
            <a:off x="8185534" y="5379780"/>
            <a:ext cx="1280808" cy="327964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2431F62-EBFF-AA4F-3718-55ACCDC4C3B8}"/>
              </a:ext>
            </a:extLst>
          </p:cNvPr>
          <p:cNvSpPr txBox="1"/>
          <p:nvPr/>
        </p:nvSpPr>
        <p:spPr>
          <a:xfrm>
            <a:off x="9506734" y="5795911"/>
            <a:ext cx="892301" cy="31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10/6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BA6C7DA-7621-4BCD-1ADF-E81E4E1B666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25" t="36476" r="11279" b="37245"/>
          <a:stretch/>
        </p:blipFill>
        <p:spPr>
          <a:xfrm>
            <a:off x="9519097" y="5335161"/>
            <a:ext cx="879082" cy="417202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7E7D1A6-7D92-CF4E-CDBF-1AD8431F188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87" t="36686" r="35183" b="27716"/>
          <a:stretch/>
        </p:blipFill>
        <p:spPr>
          <a:xfrm>
            <a:off x="10464382" y="5308519"/>
            <a:ext cx="693843" cy="470486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DFADD08-651F-3C2C-440D-7A1A09CFD421}"/>
              </a:ext>
            </a:extLst>
          </p:cNvPr>
          <p:cNvSpPr txBox="1"/>
          <p:nvPr/>
        </p:nvSpPr>
        <p:spPr>
          <a:xfrm>
            <a:off x="10464382" y="5795911"/>
            <a:ext cx="693843" cy="31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11/22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E4A61C4-D5D4-C96E-0310-1AF6BDF661C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75" t="28084" r="43830" b="56595"/>
          <a:stretch/>
        </p:blipFill>
        <p:spPr>
          <a:xfrm>
            <a:off x="11245474" y="5295983"/>
            <a:ext cx="816281" cy="495559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F04938B-36CE-DA53-7CFA-9205A65AE235}"/>
              </a:ext>
            </a:extLst>
          </p:cNvPr>
          <p:cNvSpPr txBox="1"/>
          <p:nvPr/>
        </p:nvSpPr>
        <p:spPr>
          <a:xfrm>
            <a:off x="11277844" y="5795911"/>
            <a:ext cx="792574" cy="31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12/15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9761B57-AD9D-BBD8-E6D1-B07D700B2CA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26" t="3723" r="23546" b="77687"/>
          <a:stretch/>
        </p:blipFill>
        <p:spPr>
          <a:xfrm>
            <a:off x="6241440" y="5320009"/>
            <a:ext cx="836579" cy="447506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ED64993-0F9C-E2B1-6C3D-333B6B7215C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75" t="81518" r="46203" b="9602"/>
          <a:stretch/>
        </p:blipFill>
        <p:spPr>
          <a:xfrm>
            <a:off x="4402870" y="5310877"/>
            <a:ext cx="701440" cy="465770"/>
          </a:xfrm>
          <a:prstGeom prst="rect">
            <a:avLst/>
          </a:prstGeom>
          <a:ln>
            <a:solidFill>
              <a:srgbClr val="1B1464"/>
            </a:solidFill>
          </a:ln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B7AFC5B-BE1C-BBE0-372B-0B9CC7C27E6D}"/>
              </a:ext>
            </a:extLst>
          </p:cNvPr>
          <p:cNvCxnSpPr/>
          <p:nvPr/>
        </p:nvCxnSpPr>
        <p:spPr>
          <a:xfrm flipH="1">
            <a:off x="129976" y="4995680"/>
            <a:ext cx="4280148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053FC00-9224-5362-FAE5-51CBDF232C30}"/>
              </a:ext>
            </a:extLst>
          </p:cNvPr>
          <p:cNvCxnSpPr>
            <a:cxnSpLocks/>
          </p:cNvCxnSpPr>
          <p:nvPr/>
        </p:nvCxnSpPr>
        <p:spPr>
          <a:xfrm>
            <a:off x="7781607" y="4995680"/>
            <a:ext cx="4280148" cy="0"/>
          </a:xfrm>
          <a:prstGeom prst="straightConnector1">
            <a:avLst/>
          </a:prstGeom>
          <a:ln>
            <a:solidFill>
              <a:srgbClr val="1B14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702714-7618-BC7F-8B40-B6CA352A01AF}"/>
              </a:ext>
            </a:extLst>
          </p:cNvPr>
          <p:cNvCxnSpPr>
            <a:cxnSpLocks/>
          </p:cNvCxnSpPr>
          <p:nvPr/>
        </p:nvCxnSpPr>
        <p:spPr>
          <a:xfrm>
            <a:off x="55892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E5A66C-A8D2-BEB9-0F7B-751319C9A0F8}"/>
              </a:ext>
            </a:extLst>
          </p:cNvPr>
          <p:cNvSpPr txBox="1"/>
          <p:nvPr/>
        </p:nvSpPr>
        <p:spPr>
          <a:xfrm>
            <a:off x="51023" y="573157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8260C-6144-A71D-1CAD-F132EA861A44}"/>
              </a:ext>
            </a:extLst>
          </p:cNvPr>
          <p:cNvSpPr/>
          <p:nvPr/>
        </p:nvSpPr>
        <p:spPr>
          <a:xfrm>
            <a:off x="645013" y="384000"/>
            <a:ext cx="114659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Cinema is once again featuring a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steady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schedule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multiple, highly-anticipated ‘wide releases’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each month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07DE8-55A6-2F0F-BDA0-BAA102E26017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Consistent product pipeline throughout the year</a:t>
            </a:r>
          </a:p>
        </p:txBody>
      </p:sp>
    </p:spTree>
    <p:extLst>
      <p:ext uri="{BB962C8B-B14F-4D97-AF65-F5344CB8AC3E}">
        <p14:creationId xmlns:p14="http://schemas.microsoft.com/office/powerpoint/2010/main" val="349601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A062A8-83CF-F372-7CD9-EF16FD01EB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659" y="1686000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CCB73D3-A3FF-7332-C55C-AD55DA9B8BCD}"/>
              </a:ext>
            </a:extLst>
          </p:cNvPr>
          <p:cNvSpPr/>
          <p:nvPr/>
        </p:nvSpPr>
        <p:spPr>
          <a:xfrm>
            <a:off x="138426" y="2480897"/>
            <a:ext cx="11915148" cy="651916"/>
          </a:xfrm>
          <a:prstGeom prst="round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472837" y="6331035"/>
            <a:ext cx="115807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pricing available on the specific venues’ websites for the cost of activities based on the appropriate location as of 3/24. Markets were selected from ABCD counties as categorized by Nielsen based on U.S. Census Bureau population data and metro areas. 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FBC075-D993-425C-B2BE-15995E97855E}"/>
              </a:ext>
            </a:extLst>
          </p:cNvPr>
          <p:cNvSpPr txBox="1"/>
          <p:nvPr/>
        </p:nvSpPr>
        <p:spPr>
          <a:xfrm>
            <a:off x="234129" y="1692294"/>
            <a:ext cx="12191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Entertainment Costs Across Different Market Sizes</a:t>
            </a:r>
            <a:endParaRPr kumimoji="0" lang="en-US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5C558B-9602-4D07-A41E-01183854BE8B}"/>
              </a:ext>
            </a:extLst>
          </p:cNvPr>
          <p:cNvSpPr txBox="1"/>
          <p:nvPr/>
        </p:nvSpPr>
        <p:spPr>
          <a:xfrm>
            <a:off x="971171" y="1970346"/>
            <a:ext cx="2660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Activity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C5FF05-C894-4675-B1D0-32F8AD301BF4}"/>
              </a:ext>
            </a:extLst>
          </p:cNvPr>
          <p:cNvSpPr txBox="1"/>
          <p:nvPr/>
        </p:nvSpPr>
        <p:spPr>
          <a:xfrm>
            <a:off x="3838229" y="1971942"/>
            <a:ext cx="17704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New York City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(County ‘A’)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F44EA0-C4EA-439A-AF83-5CC097077617}"/>
              </a:ext>
            </a:extLst>
          </p:cNvPr>
          <p:cNvSpPr txBox="1"/>
          <p:nvPr/>
        </p:nvSpPr>
        <p:spPr>
          <a:xfrm>
            <a:off x="5719508" y="1971942"/>
            <a:ext cx="199859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Cleveland, OH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(County ‘B’)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F9ED12-52FF-4E0D-B991-B910465D3BFA}"/>
              </a:ext>
            </a:extLst>
          </p:cNvPr>
          <p:cNvSpPr txBox="1"/>
          <p:nvPr/>
        </p:nvSpPr>
        <p:spPr>
          <a:xfrm>
            <a:off x="7892451" y="1971942"/>
            <a:ext cx="187222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Des Moines, 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(County ‘C’)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8D409D6-CE6B-4701-B88D-4C5D00D6AF2B}"/>
              </a:ext>
            </a:extLst>
          </p:cNvPr>
          <p:cNvSpPr txBox="1"/>
          <p:nvPr/>
        </p:nvSpPr>
        <p:spPr>
          <a:xfrm>
            <a:off x="10078720" y="1977987"/>
            <a:ext cx="181690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Bakersfield, 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(County ‘D’)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A529D70-EA27-4D84-9FFA-982365EE8740}"/>
              </a:ext>
            </a:extLst>
          </p:cNvPr>
          <p:cNvCxnSpPr>
            <a:cxnSpLocks/>
          </p:cNvCxnSpPr>
          <p:nvPr/>
        </p:nvCxnSpPr>
        <p:spPr>
          <a:xfrm>
            <a:off x="9888220" y="1999349"/>
            <a:ext cx="0" cy="4268597"/>
          </a:xfrm>
          <a:prstGeom prst="line">
            <a:avLst/>
          </a:prstGeom>
          <a:ln w="1270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FDC44D7A-7EAC-4AED-8AAF-ECB9958D03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1" t="95080"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C4A8B93F-F9BB-4953-B038-2487D41D5A61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E49197C-8CD6-4275-8CB1-70D3225F2254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5CDA54-C27A-8233-D89A-05ABDC23038C}"/>
              </a:ext>
            </a:extLst>
          </p:cNvPr>
          <p:cNvSpPr/>
          <p:nvPr/>
        </p:nvSpPr>
        <p:spPr>
          <a:xfrm>
            <a:off x="708523" y="461877"/>
            <a:ext cx="110934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When planning ‘to go out,’ the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cost of a movie ticket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much more affordable than alternative activities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across markets of all sizes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64E1CC-A53D-CC44-91CF-BAF587C6A9C3}"/>
              </a:ext>
            </a:extLst>
          </p:cNvPr>
          <p:cNvCxnSpPr>
            <a:cxnSpLocks/>
          </p:cNvCxnSpPr>
          <p:nvPr/>
        </p:nvCxnSpPr>
        <p:spPr>
          <a:xfrm>
            <a:off x="7749603" y="1999349"/>
            <a:ext cx="0" cy="4268597"/>
          </a:xfrm>
          <a:prstGeom prst="line">
            <a:avLst/>
          </a:prstGeom>
          <a:ln w="1270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7CB457-D534-6C16-8EB5-FAEA3895E958}"/>
              </a:ext>
            </a:extLst>
          </p:cNvPr>
          <p:cNvCxnSpPr>
            <a:cxnSpLocks/>
          </p:cNvCxnSpPr>
          <p:nvPr/>
        </p:nvCxnSpPr>
        <p:spPr>
          <a:xfrm flipH="1">
            <a:off x="5644593" y="1999349"/>
            <a:ext cx="17511" cy="4243776"/>
          </a:xfrm>
          <a:prstGeom prst="line">
            <a:avLst/>
          </a:prstGeom>
          <a:ln w="1270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C853FA-C916-634E-2457-D0702A67261D}"/>
              </a:ext>
            </a:extLst>
          </p:cNvPr>
          <p:cNvCxnSpPr>
            <a:cxnSpLocks/>
          </p:cNvCxnSpPr>
          <p:nvPr/>
        </p:nvCxnSpPr>
        <p:spPr>
          <a:xfrm flipH="1">
            <a:off x="3765133" y="1999349"/>
            <a:ext cx="8037" cy="4243776"/>
          </a:xfrm>
          <a:prstGeom prst="line">
            <a:avLst/>
          </a:prstGeom>
          <a:ln w="1270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BA7E47-7C1F-D8DF-30D8-98E306A05425}"/>
              </a:ext>
            </a:extLst>
          </p:cNvPr>
          <p:cNvCxnSpPr>
            <a:cxnSpLocks/>
          </p:cNvCxnSpPr>
          <p:nvPr/>
        </p:nvCxnSpPr>
        <p:spPr>
          <a:xfrm>
            <a:off x="411419" y="2396551"/>
            <a:ext cx="11642155" cy="0"/>
          </a:xfrm>
          <a:prstGeom prst="line">
            <a:avLst/>
          </a:prstGeom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2FC1040-CC11-47C6-9E55-753E7BBFA421}"/>
              </a:ext>
            </a:extLst>
          </p:cNvPr>
          <p:cNvSpPr txBox="1"/>
          <p:nvPr/>
        </p:nvSpPr>
        <p:spPr>
          <a:xfrm>
            <a:off x="4057060" y="2465250"/>
            <a:ext cx="1332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$19.65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DEE8AE8-6613-4488-9F73-B0476555FC48}"/>
              </a:ext>
            </a:extLst>
          </p:cNvPr>
          <p:cNvSpPr txBox="1"/>
          <p:nvPr/>
        </p:nvSpPr>
        <p:spPr>
          <a:xfrm>
            <a:off x="6041135" y="2465250"/>
            <a:ext cx="1355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$10.25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66CE8A1-5B68-4B04-82F1-CF106EF4CB3E}"/>
              </a:ext>
            </a:extLst>
          </p:cNvPr>
          <p:cNvSpPr txBox="1"/>
          <p:nvPr/>
        </p:nvSpPr>
        <p:spPr>
          <a:xfrm>
            <a:off x="8150894" y="2465250"/>
            <a:ext cx="135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$11.24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ABBF44F-F355-4D33-8D3E-E599FD3C8ED1}"/>
              </a:ext>
            </a:extLst>
          </p:cNvPr>
          <p:cNvSpPr txBox="1"/>
          <p:nvPr/>
        </p:nvSpPr>
        <p:spPr>
          <a:xfrm>
            <a:off x="10316279" y="2465250"/>
            <a:ext cx="1324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$13.75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9BA585-AE21-49AC-972B-335321EEFEB2}"/>
              </a:ext>
            </a:extLst>
          </p:cNvPr>
          <p:cNvSpPr txBox="1"/>
          <p:nvPr/>
        </p:nvSpPr>
        <p:spPr>
          <a:xfrm>
            <a:off x="1314219" y="2506665"/>
            <a:ext cx="1974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Movie Tickets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From Fandango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 Adult Ticket</a:t>
            </a:r>
          </a:p>
        </p:txBody>
      </p:sp>
      <p:pic>
        <p:nvPicPr>
          <p:cNvPr id="35" name="Picture 34" descr="A picture containing icon&#10;&#10;Description automatically generated">
            <a:extLst>
              <a:ext uri="{FF2B5EF4-FFF2-40B4-BE49-F238E27FC236}">
                <a16:creationId xmlns:a16="http://schemas.microsoft.com/office/drawing/2014/main" id="{4F7D4249-A392-83E7-BB53-51C06E493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38" y="2527106"/>
            <a:ext cx="529622" cy="52962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E9246024-C6DE-487B-9D06-B9A27ACECD42}"/>
              </a:ext>
            </a:extLst>
          </p:cNvPr>
          <p:cNvSpPr txBox="1">
            <a:spLocks/>
          </p:cNvSpPr>
          <p:nvPr/>
        </p:nvSpPr>
        <p:spPr>
          <a:xfrm>
            <a:off x="4087413" y="3166909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$41.43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B760A36-A409-4870-B012-8E220640EE7F}"/>
              </a:ext>
            </a:extLst>
          </p:cNvPr>
          <p:cNvSpPr txBox="1"/>
          <p:nvPr/>
        </p:nvSpPr>
        <p:spPr>
          <a:xfrm>
            <a:off x="6082774" y="3166909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$20.16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2A5DF-BA0D-4289-A591-C1694D8E84D0}"/>
              </a:ext>
            </a:extLst>
          </p:cNvPr>
          <p:cNvSpPr txBox="1"/>
          <p:nvPr/>
        </p:nvSpPr>
        <p:spPr>
          <a:xfrm>
            <a:off x="8192531" y="3166909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$13.50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089792C-A7C0-4543-BE70-47C66AFCE641}"/>
              </a:ext>
            </a:extLst>
          </p:cNvPr>
          <p:cNvSpPr txBox="1"/>
          <p:nvPr/>
        </p:nvSpPr>
        <p:spPr>
          <a:xfrm>
            <a:off x="10381095" y="3166909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$26.00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109520-FB33-48F4-9949-36EA102B7303}"/>
              </a:ext>
            </a:extLst>
          </p:cNvPr>
          <p:cNvSpPr txBox="1"/>
          <p:nvPr/>
        </p:nvSpPr>
        <p:spPr>
          <a:xfrm>
            <a:off x="1097815" y="3189578"/>
            <a:ext cx="2430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Bowling</a:t>
            </a:r>
            <a:endParaRPr kumimoji="0" lang="en-US" sz="1000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 lane for 2 hours (Group of 6)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Price Per Person</a:t>
            </a:r>
          </a:p>
        </p:txBody>
      </p:sp>
      <p:pic>
        <p:nvPicPr>
          <p:cNvPr id="37" name="Picture 36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8BA3A368-C94B-B4D8-5F1E-310B6DEF2A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64" y="3224077"/>
            <a:ext cx="504176" cy="504176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ED96074F-D194-478C-82FB-B9AB0ACB20D2}"/>
              </a:ext>
            </a:extLst>
          </p:cNvPr>
          <p:cNvSpPr txBox="1"/>
          <p:nvPr/>
        </p:nvSpPr>
        <p:spPr>
          <a:xfrm>
            <a:off x="4087413" y="3808666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$43.98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321E507-EB48-4119-BAA8-B868F558BC5C}"/>
              </a:ext>
            </a:extLst>
          </p:cNvPr>
          <p:cNvSpPr txBox="1"/>
          <p:nvPr/>
        </p:nvSpPr>
        <p:spPr>
          <a:xfrm>
            <a:off x="6082774" y="3808666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$25.98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6F9E3F2-A328-4B06-9ED4-B5DA01F351C5}"/>
              </a:ext>
            </a:extLst>
          </p:cNvPr>
          <p:cNvSpPr txBox="1"/>
          <p:nvPr/>
        </p:nvSpPr>
        <p:spPr>
          <a:xfrm>
            <a:off x="8192531" y="3808666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$30.00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410594B-33A7-4C5A-BCC2-28315C083BBF}"/>
              </a:ext>
            </a:extLst>
          </p:cNvPr>
          <p:cNvSpPr txBox="1"/>
          <p:nvPr/>
        </p:nvSpPr>
        <p:spPr>
          <a:xfrm>
            <a:off x="10381095" y="3808666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$20.00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D6387E2-60CC-49AB-897C-9EE42914635E}"/>
              </a:ext>
            </a:extLst>
          </p:cNvPr>
          <p:cNvSpPr txBox="1"/>
          <p:nvPr/>
        </p:nvSpPr>
        <p:spPr>
          <a:xfrm>
            <a:off x="907765" y="3855399"/>
            <a:ext cx="2786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Mini Golf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 rounds of mini golf (estimated 50 – 90 mins)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Price Per Person</a:t>
            </a:r>
          </a:p>
        </p:txBody>
      </p:sp>
      <p:pic>
        <p:nvPicPr>
          <p:cNvPr id="39" name="Picture 38" descr="Icon&#10;&#10;Description automatically generated with low confidence">
            <a:extLst>
              <a:ext uri="{FF2B5EF4-FFF2-40B4-BE49-F238E27FC236}">
                <a16:creationId xmlns:a16="http://schemas.microsoft.com/office/drawing/2014/main" id="{9CEC9748-3668-2AC4-8FD8-7DAD5FAAAF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48" y="3837354"/>
            <a:ext cx="473876" cy="47387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B34CBAC-0286-4D6A-B5CB-AD8A88F12E65}"/>
              </a:ext>
            </a:extLst>
          </p:cNvPr>
          <p:cNvSpPr txBox="1"/>
          <p:nvPr/>
        </p:nvSpPr>
        <p:spPr>
          <a:xfrm>
            <a:off x="4087413" y="4443981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$40.00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F3DB74B-7C02-4A4F-A249-765C653709E7}"/>
              </a:ext>
            </a:extLst>
          </p:cNvPr>
          <p:cNvSpPr txBox="1"/>
          <p:nvPr/>
        </p:nvSpPr>
        <p:spPr>
          <a:xfrm>
            <a:off x="6082774" y="4443981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$60.00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18B2F0-BA7A-42EA-AAD0-49AB3E5B46D1}"/>
              </a:ext>
            </a:extLst>
          </p:cNvPr>
          <p:cNvSpPr txBox="1"/>
          <p:nvPr/>
        </p:nvSpPr>
        <p:spPr>
          <a:xfrm>
            <a:off x="8192531" y="4443981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$20.00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7967550-940C-4CF8-A8AC-B5314C6988ED}"/>
              </a:ext>
            </a:extLst>
          </p:cNvPr>
          <p:cNvSpPr txBox="1"/>
          <p:nvPr/>
        </p:nvSpPr>
        <p:spPr>
          <a:xfrm>
            <a:off x="10381095" y="4443981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$30.00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F15551E-45AF-47BC-9E8F-7948EA3AC9E5}"/>
              </a:ext>
            </a:extLst>
          </p:cNvPr>
          <p:cNvSpPr txBox="1"/>
          <p:nvPr/>
        </p:nvSpPr>
        <p:spPr>
          <a:xfrm>
            <a:off x="818564" y="4519532"/>
            <a:ext cx="29653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Archery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Price Per Person</a:t>
            </a: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720D4945-7C0F-827F-92FC-DE74B0437A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66" y="4521213"/>
            <a:ext cx="479322" cy="4793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9F52C3D-9402-0289-011B-B46F3106546B}"/>
              </a:ext>
            </a:extLst>
          </p:cNvPr>
          <p:cNvSpPr txBox="1"/>
          <p:nvPr/>
        </p:nvSpPr>
        <p:spPr>
          <a:xfrm>
            <a:off x="4087413" y="5048505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$42.00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FFE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79B55-3C96-D959-7F82-9B9FA78F1F95}"/>
              </a:ext>
            </a:extLst>
          </p:cNvPr>
          <p:cNvSpPr txBox="1"/>
          <p:nvPr/>
        </p:nvSpPr>
        <p:spPr>
          <a:xfrm>
            <a:off x="6082774" y="5048505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$28.99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FFE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FA13DF-BE55-1850-7D00-21BADE5BE4B3}"/>
              </a:ext>
            </a:extLst>
          </p:cNvPr>
          <p:cNvSpPr txBox="1"/>
          <p:nvPr/>
        </p:nvSpPr>
        <p:spPr>
          <a:xfrm>
            <a:off x="8192531" y="5048505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$40.00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FFE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96B33B-D6B7-8539-9E20-3BA062E07FB7}"/>
              </a:ext>
            </a:extLst>
          </p:cNvPr>
          <p:cNvSpPr txBox="1"/>
          <p:nvPr/>
        </p:nvSpPr>
        <p:spPr>
          <a:xfrm>
            <a:off x="10381095" y="5048505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$30.00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FFE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1EBF1A-D9CF-3F84-EAA4-33618EFE1745}"/>
              </a:ext>
            </a:extLst>
          </p:cNvPr>
          <p:cNvSpPr txBox="1"/>
          <p:nvPr/>
        </p:nvSpPr>
        <p:spPr>
          <a:xfrm>
            <a:off x="1260968" y="5136086"/>
            <a:ext cx="20805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Axe Throwing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Price Per Person for 2 hours</a:t>
            </a:r>
          </a:p>
        </p:txBody>
      </p:sp>
      <p:pic>
        <p:nvPicPr>
          <p:cNvPr id="43" name="Picture 42" descr="A picture containing icon&#10;&#10;Description automatically generated">
            <a:extLst>
              <a:ext uri="{FF2B5EF4-FFF2-40B4-BE49-F238E27FC236}">
                <a16:creationId xmlns:a16="http://schemas.microsoft.com/office/drawing/2014/main" id="{2C943490-733E-DE0C-D02F-0341CC5F9A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19" y="5101964"/>
            <a:ext cx="449795" cy="4497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4A093C-B3B2-5D66-A3AD-51F7C611CFCD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Affordable entertainment, especially in times of economic uncertainty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40308-A25B-F8C2-5CBD-A46E918DB777}"/>
              </a:ext>
            </a:extLst>
          </p:cNvPr>
          <p:cNvSpPr txBox="1"/>
          <p:nvPr/>
        </p:nvSpPr>
        <p:spPr>
          <a:xfrm>
            <a:off x="4014871" y="2900794"/>
            <a:ext cx="14748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Regal E-Walk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C1ACA-8C48-E21A-5206-B3132BE97FEF}"/>
              </a:ext>
            </a:extLst>
          </p:cNvPr>
          <p:cNvSpPr txBox="1"/>
          <p:nvPr/>
        </p:nvSpPr>
        <p:spPr>
          <a:xfrm>
            <a:off x="6044931" y="2900794"/>
            <a:ext cx="14748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Capitol Theatre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76E89-C874-680B-814C-FC7C22F8C173}"/>
              </a:ext>
            </a:extLst>
          </p:cNvPr>
          <p:cNvSpPr txBox="1"/>
          <p:nvPr/>
        </p:nvSpPr>
        <p:spPr>
          <a:xfrm>
            <a:off x="8162916" y="2900794"/>
            <a:ext cx="14748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Flix Brewhouse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ED0111-C30C-BAC2-199E-E741779688FA}"/>
              </a:ext>
            </a:extLst>
          </p:cNvPr>
          <p:cNvSpPr txBox="1"/>
          <p:nvPr/>
        </p:nvSpPr>
        <p:spPr>
          <a:xfrm>
            <a:off x="10061431" y="2900794"/>
            <a:ext cx="18341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Maya Bakersfield 16 &amp; MPX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5FFCFE-D13A-B6FA-E2FC-B969800B017D}"/>
              </a:ext>
            </a:extLst>
          </p:cNvPr>
          <p:cNvSpPr txBox="1"/>
          <p:nvPr/>
        </p:nvSpPr>
        <p:spPr>
          <a:xfrm>
            <a:off x="3997118" y="3534348"/>
            <a:ext cx="1492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Bowlero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1A7E87-3034-79D8-D436-67F0ECC59114}"/>
              </a:ext>
            </a:extLst>
          </p:cNvPr>
          <p:cNvSpPr txBox="1"/>
          <p:nvPr/>
        </p:nvSpPr>
        <p:spPr>
          <a:xfrm>
            <a:off x="6027178" y="3534348"/>
            <a:ext cx="1492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Corner Alley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CC0ED1-8BA8-8377-09FC-715B0F0C2FF7}"/>
              </a:ext>
            </a:extLst>
          </p:cNvPr>
          <p:cNvSpPr txBox="1"/>
          <p:nvPr/>
        </p:nvSpPr>
        <p:spPr>
          <a:xfrm>
            <a:off x="8145163" y="3534348"/>
            <a:ext cx="1492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Air Lanes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5A7DDE-715C-9B79-218E-79688E643C33}"/>
              </a:ext>
            </a:extLst>
          </p:cNvPr>
          <p:cNvSpPr txBox="1"/>
          <p:nvPr/>
        </p:nvSpPr>
        <p:spPr>
          <a:xfrm>
            <a:off x="10270806" y="3534348"/>
            <a:ext cx="1492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Bowlero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767719-9AA8-47F8-6EFC-F0B77E11BF17}"/>
              </a:ext>
            </a:extLst>
          </p:cNvPr>
          <p:cNvSpPr txBox="1"/>
          <p:nvPr/>
        </p:nvSpPr>
        <p:spPr>
          <a:xfrm>
            <a:off x="3892471" y="4182624"/>
            <a:ext cx="16213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Shipwrecked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713F6D-11C7-0B50-4531-F723AB3C857C}"/>
              </a:ext>
            </a:extLst>
          </p:cNvPr>
          <p:cNvSpPr txBox="1"/>
          <p:nvPr/>
        </p:nvSpPr>
        <p:spPr>
          <a:xfrm>
            <a:off x="5922531" y="4182624"/>
            <a:ext cx="16213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Swing n Things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6DC1D3-9A0A-E0EC-905B-1CE5F40B1419}"/>
              </a:ext>
            </a:extLst>
          </p:cNvPr>
          <p:cNvSpPr txBox="1"/>
          <p:nvPr/>
        </p:nvSpPr>
        <p:spPr>
          <a:xfrm>
            <a:off x="8040516" y="4182624"/>
            <a:ext cx="16213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Slideway Center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4A2DBB-E798-E3A3-9D78-0EA0CCD51B17}"/>
              </a:ext>
            </a:extLst>
          </p:cNvPr>
          <p:cNvSpPr txBox="1"/>
          <p:nvPr/>
        </p:nvSpPr>
        <p:spPr>
          <a:xfrm>
            <a:off x="10138631" y="4182624"/>
            <a:ext cx="1756995" cy="254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Golf N’ Stuff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5B5E7A-6E54-1457-BB18-95CD86109B4F}"/>
              </a:ext>
            </a:extLst>
          </p:cNvPr>
          <p:cNvSpPr txBox="1"/>
          <p:nvPr/>
        </p:nvSpPr>
        <p:spPr>
          <a:xfrm>
            <a:off x="3862351" y="4817661"/>
            <a:ext cx="16956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Gotham Archery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3D2914-80A5-4609-B914-FBAA6B4C23CB}"/>
              </a:ext>
            </a:extLst>
          </p:cNvPr>
          <p:cNvSpPr txBox="1"/>
          <p:nvPr/>
        </p:nvSpPr>
        <p:spPr>
          <a:xfrm>
            <a:off x="5892411" y="4817661"/>
            <a:ext cx="16956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Crooked River Archers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7A1AF2-9CBB-5997-FBB4-6D1B66537A0C}"/>
              </a:ext>
            </a:extLst>
          </p:cNvPr>
          <p:cNvSpPr txBox="1"/>
          <p:nvPr/>
        </p:nvSpPr>
        <p:spPr>
          <a:xfrm>
            <a:off x="8010396" y="4817661"/>
            <a:ext cx="16956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Archery Field &amp; Sports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09D1F2-38A2-74F7-E30C-D8D46AFF163C}"/>
              </a:ext>
            </a:extLst>
          </p:cNvPr>
          <p:cNvSpPr txBox="1"/>
          <p:nvPr/>
        </p:nvSpPr>
        <p:spPr>
          <a:xfrm>
            <a:off x="10169284" y="4817661"/>
            <a:ext cx="16956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Brainy Actz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C7D25B-F90C-3B35-4033-8FC2D1F7257F}"/>
              </a:ext>
            </a:extLst>
          </p:cNvPr>
          <p:cNvSpPr txBox="1"/>
          <p:nvPr/>
        </p:nvSpPr>
        <p:spPr>
          <a:xfrm>
            <a:off x="3949273" y="5430128"/>
            <a:ext cx="1564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Bury the Hatchet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F0DE2F-06CD-CEB5-BC39-CDBDDECC7423}"/>
              </a:ext>
            </a:extLst>
          </p:cNvPr>
          <p:cNvSpPr txBox="1"/>
          <p:nvPr/>
        </p:nvSpPr>
        <p:spPr>
          <a:xfrm>
            <a:off x="5979333" y="5430128"/>
            <a:ext cx="1564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Class Axe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52F5FE-DD3C-58EF-C512-1937C1EE05B8}"/>
              </a:ext>
            </a:extLst>
          </p:cNvPr>
          <p:cNvSpPr txBox="1"/>
          <p:nvPr/>
        </p:nvSpPr>
        <p:spPr>
          <a:xfrm>
            <a:off x="8097318" y="5430128"/>
            <a:ext cx="1564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Ironside Axe Club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789F21-AC6F-5BDD-5A99-B60D890B6AA6}"/>
              </a:ext>
            </a:extLst>
          </p:cNvPr>
          <p:cNvSpPr txBox="1"/>
          <p:nvPr/>
        </p:nvSpPr>
        <p:spPr>
          <a:xfrm>
            <a:off x="10234850" y="5430128"/>
            <a:ext cx="1564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Brainy Actz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FF06FF-C56B-1E9C-2AF5-6B650F7E6FAA}"/>
              </a:ext>
            </a:extLst>
          </p:cNvPr>
          <p:cNvCxnSpPr>
            <a:cxnSpLocks/>
          </p:cNvCxnSpPr>
          <p:nvPr/>
        </p:nvCxnSpPr>
        <p:spPr>
          <a:xfrm>
            <a:off x="323963" y="3788038"/>
            <a:ext cx="11541010" cy="0"/>
          </a:xfrm>
          <a:prstGeom prst="line">
            <a:avLst/>
          </a:prstGeom>
          <a:ln w="63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C880B72-0C6A-89F6-8608-A2539044EE07}"/>
              </a:ext>
            </a:extLst>
          </p:cNvPr>
          <p:cNvCxnSpPr>
            <a:cxnSpLocks/>
          </p:cNvCxnSpPr>
          <p:nvPr/>
        </p:nvCxnSpPr>
        <p:spPr>
          <a:xfrm>
            <a:off x="354616" y="4440877"/>
            <a:ext cx="11541010" cy="0"/>
          </a:xfrm>
          <a:prstGeom prst="line">
            <a:avLst/>
          </a:prstGeom>
          <a:ln w="63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0894D5A-CA9B-2953-06B1-ED18486228B5}"/>
              </a:ext>
            </a:extLst>
          </p:cNvPr>
          <p:cNvCxnSpPr>
            <a:cxnSpLocks/>
          </p:cNvCxnSpPr>
          <p:nvPr/>
        </p:nvCxnSpPr>
        <p:spPr>
          <a:xfrm>
            <a:off x="325495" y="5051848"/>
            <a:ext cx="11541010" cy="0"/>
          </a:xfrm>
          <a:prstGeom prst="line">
            <a:avLst/>
          </a:prstGeom>
          <a:ln w="63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1F049E9-C8F8-5B89-5316-34C7EE500E5F}"/>
              </a:ext>
            </a:extLst>
          </p:cNvPr>
          <p:cNvCxnSpPr>
            <a:cxnSpLocks/>
          </p:cNvCxnSpPr>
          <p:nvPr/>
        </p:nvCxnSpPr>
        <p:spPr>
          <a:xfrm>
            <a:off x="270630" y="5685286"/>
            <a:ext cx="11541010" cy="0"/>
          </a:xfrm>
          <a:prstGeom prst="line">
            <a:avLst/>
          </a:prstGeom>
          <a:ln w="63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8E8C430-B9C8-D352-DBEA-E96C241C0632}"/>
              </a:ext>
            </a:extLst>
          </p:cNvPr>
          <p:cNvSpPr txBox="1"/>
          <p:nvPr/>
        </p:nvSpPr>
        <p:spPr>
          <a:xfrm>
            <a:off x="1241663" y="5769523"/>
            <a:ext cx="20805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Laser Tag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Price Per Person for 2 hours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D1FC766-61B2-C923-A795-C11EC84B1FBD}"/>
              </a:ext>
            </a:extLst>
          </p:cNvPr>
          <p:cNvSpPr txBox="1"/>
          <p:nvPr/>
        </p:nvSpPr>
        <p:spPr>
          <a:xfrm>
            <a:off x="4057060" y="5677106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FF6E3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$39.99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FF6E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FFC7A9-4A17-7B6E-AB23-B4A2C138D9FE}"/>
              </a:ext>
            </a:extLst>
          </p:cNvPr>
          <p:cNvSpPr txBox="1"/>
          <p:nvPr/>
        </p:nvSpPr>
        <p:spPr>
          <a:xfrm>
            <a:off x="6052421" y="5677106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FF6E3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$22.50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FF6E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0119B02-E555-8829-8E1D-53923A5CE4BA}"/>
              </a:ext>
            </a:extLst>
          </p:cNvPr>
          <p:cNvSpPr txBox="1"/>
          <p:nvPr/>
        </p:nvSpPr>
        <p:spPr>
          <a:xfrm>
            <a:off x="8162178" y="5677106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FF6E3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$32.00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FF6E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D9BA9AA-348B-0CB9-FF78-D74DDC52F97F}"/>
              </a:ext>
            </a:extLst>
          </p:cNvPr>
          <p:cNvSpPr txBox="1"/>
          <p:nvPr/>
        </p:nvSpPr>
        <p:spPr>
          <a:xfrm>
            <a:off x="10350742" y="5677106"/>
            <a:ext cx="127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3462">
                  <a:solidFill>
                    <a:srgbClr val="1B1464"/>
                  </a:solidFill>
                  <a:prstDash val="solid"/>
                </a:ln>
                <a:solidFill>
                  <a:srgbClr val="FF6E3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$20.00</a:t>
            </a:r>
            <a:endParaRPr kumimoji="0" lang="en-US" sz="2400" b="0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FF6E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968FC0E-727C-9ABA-89B4-08D3F2F05531}"/>
              </a:ext>
            </a:extLst>
          </p:cNvPr>
          <p:cNvSpPr txBox="1"/>
          <p:nvPr/>
        </p:nvSpPr>
        <p:spPr>
          <a:xfrm>
            <a:off x="3918920" y="6061580"/>
            <a:ext cx="1564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Area 53 NYC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69B882-12CE-357C-5B55-BBD336203EC1}"/>
              </a:ext>
            </a:extLst>
          </p:cNvPr>
          <p:cNvSpPr txBox="1"/>
          <p:nvPr/>
        </p:nvSpPr>
        <p:spPr>
          <a:xfrm>
            <a:off x="5948980" y="6061580"/>
            <a:ext cx="1564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Area 51 Laser Tag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CA0AEF3-BB79-F5F2-2282-098B74EFFFF0}"/>
              </a:ext>
            </a:extLst>
          </p:cNvPr>
          <p:cNvSpPr txBox="1"/>
          <p:nvPr/>
        </p:nvSpPr>
        <p:spPr>
          <a:xfrm>
            <a:off x="8027830" y="6061580"/>
            <a:ext cx="1743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Spare Time Entertainment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640368-7987-0CCF-201B-2EF56C2733D5}"/>
              </a:ext>
            </a:extLst>
          </p:cNvPr>
          <p:cNvSpPr txBox="1"/>
          <p:nvPr/>
        </p:nvSpPr>
        <p:spPr>
          <a:xfrm>
            <a:off x="10204497" y="6061580"/>
            <a:ext cx="15645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BLVD!</a:t>
            </a:r>
          </a:p>
        </p:txBody>
      </p:sp>
      <p:pic>
        <p:nvPicPr>
          <p:cNvPr id="51" name="Picture 50" descr="Logo&#10;&#10;Description automatically generated">
            <a:extLst>
              <a:ext uri="{FF2B5EF4-FFF2-40B4-BE49-F238E27FC236}">
                <a16:creationId xmlns:a16="http://schemas.microsoft.com/office/drawing/2014/main" id="{D4DBF783-83EE-01F5-295B-CDD43FFE87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48" y="5744565"/>
            <a:ext cx="608189" cy="6081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2C222A-A16B-9896-C10D-E38B9963D5BF}"/>
              </a:ext>
            </a:extLst>
          </p:cNvPr>
          <p:cNvCxnSpPr>
            <a:cxnSpLocks/>
          </p:cNvCxnSpPr>
          <p:nvPr/>
        </p:nvCxnSpPr>
        <p:spPr>
          <a:xfrm>
            <a:off x="55892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08F6438-A5A5-CF65-C556-506DCB03DF70}"/>
              </a:ext>
            </a:extLst>
          </p:cNvPr>
          <p:cNvSpPr txBox="1"/>
          <p:nvPr/>
        </p:nvSpPr>
        <p:spPr>
          <a:xfrm>
            <a:off x="51023" y="573157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562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person, people, crowd&#10;&#10;Description automatically generated">
            <a:extLst>
              <a:ext uri="{FF2B5EF4-FFF2-40B4-BE49-F238E27FC236}">
                <a16:creationId xmlns:a16="http://schemas.microsoft.com/office/drawing/2014/main" id="{3B9D7DF4-DA56-7F7F-1D59-4B91CAFB6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32" r="23033"/>
          <a:stretch/>
        </p:blipFill>
        <p:spPr>
          <a:xfrm>
            <a:off x="-7767" y="1687889"/>
            <a:ext cx="4741189" cy="51701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3657A0-88AA-DB8A-A185-8EE962F407AF}"/>
              </a:ext>
            </a:extLst>
          </p:cNvPr>
          <p:cNvSpPr/>
          <p:nvPr/>
        </p:nvSpPr>
        <p:spPr>
          <a:xfrm>
            <a:off x="4733421" y="1686476"/>
            <a:ext cx="745081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74097" y="507897"/>
            <a:ext cx="115179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Movie goers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make their plans with intent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 and typically know what they want to watch beforehand and will secure their seats before showtime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492BA03-6654-D7F8-4184-B2771297AB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883" y="2575818"/>
            <a:ext cx="1380903" cy="13809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D80CA1-5A53-458F-0CB2-642AD02201AD}"/>
              </a:ext>
            </a:extLst>
          </p:cNvPr>
          <p:cNvSpPr txBox="1"/>
          <p:nvPr/>
        </p:nvSpPr>
        <p:spPr>
          <a:xfrm>
            <a:off x="4878053" y="4060150"/>
            <a:ext cx="361656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54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93%</a:t>
            </a:r>
          </a:p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Typically plan at least one day in advance to see a movie they are interested in at the theater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(70% = 3+ days)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E1956-49F7-3393-A618-56D81ED2B6F4}"/>
              </a:ext>
            </a:extLst>
          </p:cNvPr>
          <p:cNvSpPr txBox="1"/>
          <p:nvPr/>
        </p:nvSpPr>
        <p:spPr>
          <a:xfrm>
            <a:off x="4725652" y="1805740"/>
            <a:ext cx="746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Movie Attendance Behaviors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4E896-57EE-F869-AF6E-56BFB8472FCE}"/>
              </a:ext>
            </a:extLst>
          </p:cNvPr>
          <p:cNvSpPr txBox="1"/>
          <p:nvPr/>
        </p:nvSpPr>
        <p:spPr>
          <a:xfrm>
            <a:off x="8379084" y="4104157"/>
            <a:ext cx="37029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54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48%</a:t>
            </a:r>
          </a:p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Buy tickets before the day of when you’re planning to see a movie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(30% = 3+ days)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535A332C-C7DB-3A12-7850-C8FBEDCA4C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095" y="2363136"/>
            <a:ext cx="1545220" cy="15452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4B08AC-1D1E-FE8B-A6F0-77CAE3C4C292}"/>
              </a:ext>
            </a:extLst>
          </p:cNvPr>
          <p:cNvCxnSpPr>
            <a:cxnSpLocks/>
          </p:cNvCxnSpPr>
          <p:nvPr/>
        </p:nvCxnSpPr>
        <p:spPr>
          <a:xfrm>
            <a:off x="55892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84662A8-2C59-955B-7AAC-0E53C0F082CD}"/>
              </a:ext>
            </a:extLst>
          </p:cNvPr>
          <p:cNvSpPr txBox="1"/>
          <p:nvPr/>
        </p:nvSpPr>
        <p:spPr>
          <a:xfrm>
            <a:off x="51023" y="573157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18DE4B-B74D-FF9B-1088-EAF51C0C4689}"/>
              </a:ext>
            </a:extLst>
          </p:cNvPr>
          <p:cNvSpPr txBox="1"/>
          <p:nvPr/>
        </p:nvSpPr>
        <p:spPr>
          <a:xfrm>
            <a:off x="4744808" y="6221617"/>
            <a:ext cx="72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Screenvision, Real Fans Survey, March 2023, Base: Moviegoers. Q. How many days in advance do you typically plan to see a movie you are interested in at the theatre? Q. When do you typically purchase your ticket for a movie you plan on seeing?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2C4B1-47D7-D8F5-A0E1-A765F3D003E8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Ease of content discovery</a:t>
            </a:r>
          </a:p>
        </p:txBody>
      </p:sp>
    </p:spTree>
    <p:extLst>
      <p:ext uri="{BB962C8B-B14F-4D97-AF65-F5344CB8AC3E}">
        <p14:creationId xmlns:p14="http://schemas.microsoft.com/office/powerpoint/2010/main" val="64263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F97C92B8-D8C9-5C46-4954-D0403BD32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99" t="453" r="21807" b="2793"/>
          <a:stretch/>
        </p:blipFill>
        <p:spPr>
          <a:xfrm>
            <a:off x="8228585" y="1699030"/>
            <a:ext cx="3962401" cy="51589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744BAB-AB10-145F-455F-F0FA3309E421}"/>
              </a:ext>
            </a:extLst>
          </p:cNvPr>
          <p:cNvSpPr/>
          <p:nvPr/>
        </p:nvSpPr>
        <p:spPr>
          <a:xfrm>
            <a:off x="-7767" y="1699030"/>
            <a:ext cx="8235337" cy="516043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72837" y="6225861"/>
            <a:ext cx="771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*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NCM, Moviegoing Audience Insights, Behind-The-Screens (BTS) Online Community, August 2022, Base: A18+ Moviegoers, August 3-8, 2022. **Screenvision, Real Fans Survey, March 2023, Base: Moviegoers.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31621" y="471096"/>
            <a:ext cx="11411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‘Buzzed-about’ movies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bring people together in zeitgeist-like moments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which can heighten the impact of advertising adjacencies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8B1A54-72C8-2871-D4AD-A987B31F0004}"/>
              </a:ext>
            </a:extLst>
          </p:cNvPr>
          <p:cNvSpPr txBox="1"/>
          <p:nvPr/>
        </p:nvSpPr>
        <p:spPr>
          <a:xfrm>
            <a:off x="50800" y="4034845"/>
            <a:ext cx="3962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latin typeface="Helvetica" panose="020B0403020202020204" pitchFamily="34" charset="0"/>
              </a:rPr>
              <a:t>97%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7F802-B6E5-5978-527A-8DE01062C003}"/>
              </a:ext>
            </a:extLst>
          </p:cNvPr>
          <p:cNvSpPr txBox="1"/>
          <p:nvPr/>
        </p:nvSpPr>
        <p:spPr>
          <a:xfrm>
            <a:off x="50800" y="5109068"/>
            <a:ext cx="406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</a:rPr>
              <a:t>‘Nothing beats the big screen, surround sound and </a:t>
            </a:r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shared experience with movie fans</a:t>
            </a:r>
            <a:r>
              <a:rPr lang="en-US">
                <a:solidFill>
                  <a:srgbClr val="ED3C8D"/>
                </a:solidFill>
                <a:latin typeface="Helvetica" panose="020B0403020202020204" pitchFamily="34" charset="0"/>
              </a:rPr>
              <a:t>’*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1A10AB-D57F-B78D-AB2D-79622D14EC50}"/>
              </a:ext>
            </a:extLst>
          </p:cNvPr>
          <p:cNvCxnSpPr>
            <a:cxnSpLocks/>
          </p:cNvCxnSpPr>
          <p:nvPr/>
        </p:nvCxnSpPr>
        <p:spPr>
          <a:xfrm>
            <a:off x="55892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7AAA1D2-4CB6-6A8E-45FF-852207DA1CBE}"/>
              </a:ext>
            </a:extLst>
          </p:cNvPr>
          <p:cNvSpPr txBox="1"/>
          <p:nvPr/>
        </p:nvSpPr>
        <p:spPr>
          <a:xfrm>
            <a:off x="51023" y="573157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B4189-15A1-45BA-F8DD-7E5418ED0171}"/>
              </a:ext>
            </a:extLst>
          </p:cNvPr>
          <p:cNvSpPr txBox="1"/>
          <p:nvPr/>
        </p:nvSpPr>
        <p:spPr>
          <a:xfrm>
            <a:off x="4180191" y="4034845"/>
            <a:ext cx="3962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latin typeface="Helvetica" panose="020B0403020202020204" pitchFamily="34" charset="0"/>
              </a:rPr>
              <a:t>74%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33CBF-5EE1-B3A3-8BB3-68C41085EC4B}"/>
              </a:ext>
            </a:extLst>
          </p:cNvPr>
          <p:cNvSpPr txBox="1"/>
          <p:nvPr/>
        </p:nvSpPr>
        <p:spPr>
          <a:xfrm>
            <a:off x="4180191" y="5109068"/>
            <a:ext cx="396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</a:rPr>
              <a:t>‘I like being among the first to see new movies </a:t>
            </a:r>
            <a:r>
              <a:rPr lang="en-US" b="1">
                <a:solidFill>
                  <a:srgbClr val="00BFF2"/>
                </a:solidFill>
                <a:latin typeface="Helvetica" panose="020B0403020202020204" pitchFamily="34" charset="0"/>
              </a:rPr>
              <a:t>so I can talk about it with others</a:t>
            </a:r>
            <a:r>
              <a:rPr lang="en-US">
                <a:solidFill>
                  <a:srgbClr val="00BFF2"/>
                </a:solidFill>
                <a:latin typeface="Helvetica" panose="020B0403020202020204" pitchFamily="34" charset="0"/>
              </a:rPr>
              <a:t>’**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FD71B6-F34E-135A-04D7-A26409002827}"/>
              </a:ext>
            </a:extLst>
          </p:cNvPr>
          <p:cNvSpPr txBox="1"/>
          <p:nvPr/>
        </p:nvSpPr>
        <p:spPr>
          <a:xfrm>
            <a:off x="20714" y="1805740"/>
            <a:ext cx="8172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movie goers agree that…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2457A-522D-5BB4-ADFB-A3397781D430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Helvetica" pitchFamily="2" charset="0"/>
              </a:rPr>
              <a:t>Shared experiences with culture-defining content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71A5545-A0D8-4215-6721-BCB71C1D1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582" y="2345632"/>
            <a:ext cx="1676835" cy="167683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F4B5D894-A1E6-4A1E-9B98-4DCC2ABE6B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582" y="2361651"/>
            <a:ext cx="1676835" cy="16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3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person&#10;&#10;Description automatically generated">
            <a:extLst>
              <a:ext uri="{FF2B5EF4-FFF2-40B4-BE49-F238E27FC236}">
                <a16:creationId xmlns:a16="http://schemas.microsoft.com/office/drawing/2014/main" id="{06BC3191-5276-1637-EC74-9D4EABAF1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" t="-1" b="36351"/>
          <a:stretch/>
        </p:blipFill>
        <p:spPr>
          <a:xfrm>
            <a:off x="-5297" y="1686474"/>
            <a:ext cx="12197297" cy="5182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5636E3-D250-A105-8AA2-DBCBF1165F29}"/>
              </a:ext>
            </a:extLst>
          </p:cNvPr>
          <p:cNvSpPr/>
          <p:nvPr/>
        </p:nvSpPr>
        <p:spPr>
          <a:xfrm>
            <a:off x="0" y="1686475"/>
            <a:ext cx="12184232" cy="5182674"/>
          </a:xfrm>
          <a:prstGeom prst="rect">
            <a:avLst/>
          </a:prstGeom>
          <a:solidFill>
            <a:srgbClr val="1B146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743075" y="451584"/>
            <a:ext cx="114411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People see the cinema as a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central part of their social lives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 with friends and family which creates additional targeting opportunities for brands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CB0319-9ABF-5050-F2B5-5D758AABFAAC}"/>
              </a:ext>
            </a:extLst>
          </p:cNvPr>
          <p:cNvSpPr/>
          <p:nvPr/>
        </p:nvSpPr>
        <p:spPr>
          <a:xfrm>
            <a:off x="6754312" y="2696997"/>
            <a:ext cx="4733679" cy="3310964"/>
          </a:xfrm>
          <a:prstGeom prst="roundRect">
            <a:avLst>
              <a:gd name="adj" fmla="val 11584"/>
            </a:avLst>
          </a:prstGeom>
          <a:solidFill>
            <a:srgbClr val="ED3C8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449862-A44F-DE82-C9E8-9D5061B1984D}"/>
              </a:ext>
            </a:extLst>
          </p:cNvPr>
          <p:cNvSpPr txBox="1"/>
          <p:nvPr/>
        </p:nvSpPr>
        <p:spPr>
          <a:xfrm>
            <a:off x="6754311" y="4058618"/>
            <a:ext cx="4733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Attend the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movies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their children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under 12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**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536FD5-C95B-EBCC-3F2C-9969BF7D97CA}"/>
              </a:ext>
            </a:extLst>
          </p:cNvPr>
          <p:cNvSpPr txBox="1"/>
          <p:nvPr/>
        </p:nvSpPr>
        <p:spPr>
          <a:xfrm>
            <a:off x="-9178" y="1841500"/>
            <a:ext cx="12193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respondents who agree with the following statements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A188A8-B004-EECC-E3E6-27EDD5F85EA8}"/>
              </a:ext>
            </a:extLst>
          </p:cNvPr>
          <p:cNvCxnSpPr>
            <a:cxnSpLocks/>
          </p:cNvCxnSpPr>
          <p:nvPr/>
        </p:nvCxnSpPr>
        <p:spPr>
          <a:xfrm>
            <a:off x="558925" y="400050"/>
            <a:ext cx="0" cy="10541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47B0A7B-219F-8C7A-008F-89417EF0BDC8}"/>
              </a:ext>
            </a:extLst>
          </p:cNvPr>
          <p:cNvSpPr txBox="1"/>
          <p:nvPr/>
        </p:nvSpPr>
        <p:spPr>
          <a:xfrm>
            <a:off x="51023" y="573157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301128-A4E9-793E-C9EA-59B6DDD868ED}"/>
              </a:ext>
            </a:extLst>
          </p:cNvPr>
          <p:cNvSpPr/>
          <p:nvPr/>
        </p:nvSpPr>
        <p:spPr>
          <a:xfrm>
            <a:off x="746367" y="2696997"/>
            <a:ext cx="4733679" cy="3310964"/>
          </a:xfrm>
          <a:prstGeom prst="roundRect">
            <a:avLst>
              <a:gd name="adj" fmla="val 12927"/>
            </a:avLst>
          </a:prstGeom>
          <a:solidFill>
            <a:srgbClr val="1B146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24D0B-DD8A-9683-A249-86B49F49320E}"/>
              </a:ext>
            </a:extLst>
          </p:cNvPr>
          <p:cNvSpPr txBox="1"/>
          <p:nvPr/>
        </p:nvSpPr>
        <p:spPr>
          <a:xfrm>
            <a:off x="746366" y="4058618"/>
            <a:ext cx="4733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Moviegoing is a social activity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me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 enjoy going with others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*</a:t>
            </a: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0248A3FA-3AB9-4A03-3ADD-440C807B45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775" y="2780513"/>
            <a:ext cx="1314064" cy="1314064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25954A3-72D6-33AE-5D87-01F4B7DD4A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091" y="2780596"/>
            <a:ext cx="1314228" cy="13142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B25BED-B12C-FEAE-3100-35520566DF39}"/>
              </a:ext>
            </a:extLst>
          </p:cNvPr>
          <p:cNvSpPr txBox="1"/>
          <p:nvPr/>
        </p:nvSpPr>
        <p:spPr>
          <a:xfrm>
            <a:off x="508708" y="6328312"/>
            <a:ext cx="116330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*Screenvision, Real Fans Survey, March 2023, Base: Moviegoers. **NCM, Behind-The-Screens Community Study, January 9-23, 2023. Parents with Kids under 12. (n=248); Always/Often/Sometimes.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42A3E-3883-7702-E813-99BBF2CFD6AF}"/>
              </a:ext>
            </a:extLst>
          </p:cNvPr>
          <p:cNvSpPr txBox="1"/>
          <p:nvPr/>
        </p:nvSpPr>
        <p:spPr>
          <a:xfrm>
            <a:off x="0" y="0"/>
            <a:ext cx="6347731" cy="307777"/>
          </a:xfrm>
          <a:prstGeom prst="rect">
            <a:avLst/>
          </a:prstGeom>
          <a:solidFill>
            <a:srgbClr val="1B1464"/>
          </a:solidFill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Helvetica" pitchFamily="2" charset="0"/>
              </a:rPr>
              <a:t>Popular co-viewing occasions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28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5" ma:contentTypeDescription="Create a new document." ma:contentTypeScope="" ma:versionID="a466b9157af1ce0310746701f63ffce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aee444f3b59eaeedc5a740e00a1881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Danielle Delauro</DisplayName>
        <AccountId>38</AccountId>
        <AccountType/>
      </UserInfo>
      <UserInfo>
        <DisplayName>Kaileen Cain</DisplayName>
        <AccountId>143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EE12FA-33BC-4BEE-A971-0A15EDE01E85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F35E04-B3E2-48CE-BC5F-C23267EB64F8}">
  <ds:schemaRefs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3859</Words>
  <Application>Microsoft Office PowerPoint</Application>
  <PresentationFormat>Widescreen</PresentationFormat>
  <Paragraphs>505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1_Office Theme</vt:lpstr>
      <vt:lpstr>At the Movies 15 Reasons to Include Cinema Within a Video Ad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Jason Wiese</cp:lastModifiedBy>
  <cp:revision>1</cp:revision>
  <dcterms:created xsi:type="dcterms:W3CDTF">2022-11-04T21:07:35Z</dcterms:created>
  <dcterms:modified xsi:type="dcterms:W3CDTF">2023-05-09T16:35:49Z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