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4" r:id="rId5"/>
    <p:sldMasterId id="2147483698" r:id="rId6"/>
    <p:sldMasterId id="2147483714" r:id="rId7"/>
    <p:sldMasterId id="2147483735" r:id="rId8"/>
  </p:sldMasterIdLst>
  <p:notesMasterIdLst>
    <p:notesMasterId r:id="rId33"/>
  </p:notesMasterIdLst>
  <p:handoutMasterIdLst>
    <p:handoutMasterId r:id="rId34"/>
  </p:handoutMasterIdLst>
  <p:sldIdLst>
    <p:sldId id="2144328401" r:id="rId9"/>
    <p:sldId id="2144328409" r:id="rId10"/>
    <p:sldId id="2146846089" r:id="rId11"/>
    <p:sldId id="2146846101" r:id="rId12"/>
    <p:sldId id="2146846039" r:id="rId13"/>
    <p:sldId id="2146845997" r:id="rId14"/>
    <p:sldId id="2144328526" r:id="rId15"/>
    <p:sldId id="2146846120" r:id="rId16"/>
    <p:sldId id="2146846000" r:id="rId17"/>
    <p:sldId id="2146846002" r:id="rId18"/>
    <p:sldId id="2146846121" r:id="rId19"/>
    <p:sldId id="2146846058" r:id="rId20"/>
    <p:sldId id="2146846048" r:id="rId21"/>
    <p:sldId id="2146846122" r:id="rId22"/>
    <p:sldId id="2146846034" r:id="rId23"/>
    <p:sldId id="2146846035" r:id="rId24"/>
    <p:sldId id="2146846026" r:id="rId25"/>
    <p:sldId id="2146846123" r:id="rId26"/>
    <p:sldId id="2146846017" r:id="rId27"/>
    <p:sldId id="2146846038" r:id="rId28"/>
    <p:sldId id="2146846094" r:id="rId29"/>
    <p:sldId id="2146846092" r:id="rId30"/>
    <p:sldId id="2146846102" r:id="rId31"/>
    <p:sldId id="2146846124"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40CDBCD8-5C78-F3A3-F41F-DA4694EE60DF}" name="Kaileen Cain" initials="KC" userId="S::KaileenC@thevab.com::21167d2d-fdf2-4320-ae3a-272888c895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3" clrIdx="0">
    <p:extLst>
      <p:ext uri="{19B8F6BF-5375-455C-9EA6-DF929625EA0E}">
        <p15:presenceInfo xmlns:p15="http://schemas.microsoft.com/office/powerpoint/2012/main" userId="S::leahm@thevab.com::d5b2ae9e-9213-4442-b7df-4db8cbe51e5d" providerId="AD"/>
      </p:ext>
    </p:extLst>
  </p:cmAuthor>
  <p:cmAuthor id="2" name="Jason Wiese" initials="JW" lastIdx="25" clrIdx="1">
    <p:extLst>
      <p:ext uri="{19B8F6BF-5375-455C-9EA6-DF929625EA0E}">
        <p15:presenceInfo xmlns:p15="http://schemas.microsoft.com/office/powerpoint/2012/main" userId="S::jasonw@thevab.com::4bff8d5b-7de6-4655-b397-69b0afc81113" providerId="AD"/>
      </p:ext>
    </p:extLst>
  </p:cmAuthor>
  <p:cmAuthor id="3" name="Karolina Guillen" initials="KG" lastIdx="4" clrIdx="2">
    <p:extLst>
      <p:ext uri="{19B8F6BF-5375-455C-9EA6-DF929625EA0E}">
        <p15:presenceInfo xmlns:p15="http://schemas.microsoft.com/office/powerpoint/2012/main" userId="S::karolinaG@thevab.com::c1c08796-a0be-47c6-af52-5d31fd96ec50" providerId="AD"/>
      </p:ext>
    </p:extLst>
  </p:cmAuthor>
  <p:cmAuthor id="4" name="Marianne Vita" initials="MV" lastIdx="64" clrIdx="3">
    <p:extLst>
      <p:ext uri="{19B8F6BF-5375-455C-9EA6-DF929625EA0E}">
        <p15:presenceInfo xmlns:p15="http://schemas.microsoft.com/office/powerpoint/2012/main" userId="S::mariannev@thevab.com::35b1102d-d340-4a85-a709-12ee727aa48b" providerId="AD"/>
      </p:ext>
    </p:extLst>
  </p:cmAuthor>
  <p:cmAuthor id="5" name="Danielle Delauro" initials="DD" lastIdx="97" clrIdx="4">
    <p:extLst>
      <p:ext uri="{19B8F6BF-5375-455C-9EA6-DF929625EA0E}">
        <p15:presenceInfo xmlns:p15="http://schemas.microsoft.com/office/powerpoint/2012/main" userId="S::danielled@thevab.com::79c3a64d-209a-45df-902b-7cba6cccfd68" providerId="AD"/>
      </p:ext>
    </p:extLst>
  </p:cmAuthor>
  <p:cmAuthor id="6" name="Reed Kiely" initials="RK" lastIdx="73" clrIdx="5">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A62"/>
    <a:srgbClr val="4EBEA4"/>
    <a:srgbClr val="A343FF"/>
    <a:srgbClr val="00BFF2"/>
    <a:srgbClr val="E2E8F1"/>
    <a:srgbClr val="FF6E30"/>
    <a:srgbClr val="FFE600"/>
    <a:srgbClr val="ED3C8D"/>
    <a:srgbClr val="BFBFBF"/>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4C9A39-B21E-4821-988E-2A105189F8CE}" v="1" dt="2023-09-25T14:07:52.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F139DB3F-8CFF-47EB-964C-98480D75D21D}"/>
    <pc:docChg chg="modSld">
      <pc:chgData name="Reed Kiely" userId="768be38e-2fb5-40ce-925d-bd8e9d9e3c31" providerId="ADAL" clId="{F139DB3F-8CFF-47EB-964C-98480D75D21D}" dt="2023-08-30T16:07:18.730" v="4"/>
      <pc:docMkLst>
        <pc:docMk/>
      </pc:docMkLst>
      <pc:sldChg chg="modSp mod">
        <pc:chgData name="Reed Kiely" userId="768be38e-2fb5-40ce-925d-bd8e9d9e3c31" providerId="ADAL" clId="{F139DB3F-8CFF-47EB-964C-98480D75D21D}" dt="2023-08-30T16:07:18.730" v="4"/>
        <pc:sldMkLst>
          <pc:docMk/>
          <pc:sldMk cId="450180875" sldId="2144327406"/>
        </pc:sldMkLst>
        <pc:spChg chg="mod">
          <ac:chgData name="Reed Kiely" userId="768be38e-2fb5-40ce-925d-bd8e9d9e3c31" providerId="ADAL" clId="{F139DB3F-8CFF-47EB-964C-98480D75D21D}" dt="2023-08-30T16:07:18.730" v="4"/>
          <ac:spMkLst>
            <pc:docMk/>
            <pc:sldMk cId="450180875" sldId="2144327406"/>
            <ac:spMk id="10" creationId="{29A593C4-9D0F-D844-4530-E50DA65EF803}"/>
          </ac:spMkLst>
        </pc:spChg>
      </pc:sldChg>
      <pc:sldChg chg="modSp mod">
        <pc:chgData name="Reed Kiely" userId="768be38e-2fb5-40ce-925d-bd8e9d9e3c31" providerId="ADAL" clId="{F139DB3F-8CFF-47EB-964C-98480D75D21D}" dt="2023-08-30T16:07:15.090" v="2"/>
        <pc:sldMkLst>
          <pc:docMk/>
          <pc:sldMk cId="732019880" sldId="2144328106"/>
        </pc:sldMkLst>
        <pc:spChg chg="mod">
          <ac:chgData name="Reed Kiely" userId="768be38e-2fb5-40ce-925d-bd8e9d9e3c31" providerId="ADAL" clId="{F139DB3F-8CFF-47EB-964C-98480D75D21D}" dt="2023-08-30T16:07:15.090" v="2"/>
          <ac:spMkLst>
            <pc:docMk/>
            <pc:sldMk cId="732019880" sldId="2144328106"/>
            <ac:spMk id="12" creationId="{A339D54A-9E72-421F-B5B7-0850709C8E60}"/>
          </ac:spMkLst>
        </pc:spChg>
      </pc:sldChg>
      <pc:sldChg chg="modSp mod">
        <pc:chgData name="Reed Kiely" userId="768be38e-2fb5-40ce-925d-bd8e9d9e3c31" providerId="ADAL" clId="{F139DB3F-8CFF-47EB-964C-98480D75D21D}" dt="2023-08-30T16:07:16.835" v="3"/>
        <pc:sldMkLst>
          <pc:docMk/>
          <pc:sldMk cId="3110856516" sldId="2144328304"/>
        </pc:sldMkLst>
        <pc:spChg chg="mod">
          <ac:chgData name="Reed Kiely" userId="768be38e-2fb5-40ce-925d-bd8e9d9e3c31" providerId="ADAL" clId="{F139DB3F-8CFF-47EB-964C-98480D75D21D}" dt="2023-08-30T16:07:16.835" v="3"/>
          <ac:spMkLst>
            <pc:docMk/>
            <pc:sldMk cId="3110856516" sldId="2144328304"/>
            <ac:spMk id="11" creationId="{49C2DD39-D24A-50A1-3F63-B8021221A115}"/>
          </ac:spMkLst>
        </pc:spChg>
      </pc:sldChg>
      <pc:sldChg chg="modSp mod">
        <pc:chgData name="Reed Kiely" userId="768be38e-2fb5-40ce-925d-bd8e9d9e3c31" providerId="ADAL" clId="{F139DB3F-8CFF-47EB-964C-98480D75D21D}" dt="2023-08-30T16:06:55.644" v="1"/>
        <pc:sldMkLst>
          <pc:docMk/>
          <pc:sldMk cId="850706663" sldId="2146846023"/>
        </pc:sldMkLst>
        <pc:spChg chg="mod">
          <ac:chgData name="Reed Kiely" userId="768be38e-2fb5-40ce-925d-bd8e9d9e3c31" providerId="ADAL" clId="{F139DB3F-8CFF-47EB-964C-98480D75D21D}" dt="2023-08-30T16:06:55.644" v="1"/>
          <ac:spMkLst>
            <pc:docMk/>
            <pc:sldMk cId="850706663" sldId="2146846023"/>
            <ac:spMk id="4" creationId="{14BBF8C2-C856-9B91-D5C8-8EEC8EC28CD8}"/>
          </ac:spMkLst>
        </pc:spChg>
      </pc:sldChg>
      <pc:sldChg chg="modSp mod">
        <pc:chgData name="Reed Kiely" userId="768be38e-2fb5-40ce-925d-bd8e9d9e3c31" providerId="ADAL" clId="{F139DB3F-8CFF-47EB-964C-98480D75D21D}" dt="2023-08-30T16:06:53.885" v="0"/>
        <pc:sldMkLst>
          <pc:docMk/>
          <pc:sldMk cId="250233378" sldId="2146846075"/>
        </pc:sldMkLst>
        <pc:spChg chg="mod">
          <ac:chgData name="Reed Kiely" userId="768be38e-2fb5-40ce-925d-bd8e9d9e3c31" providerId="ADAL" clId="{F139DB3F-8CFF-47EB-964C-98480D75D21D}" dt="2023-08-30T16:06:53.885" v="0"/>
          <ac:spMkLst>
            <pc:docMk/>
            <pc:sldMk cId="250233378" sldId="2146846075"/>
            <ac:spMk id="13" creationId="{035560F6-8F6C-4F1D-B156-1DA971C9B0BB}"/>
          </ac:spMkLst>
        </pc:spChg>
      </pc:sldChg>
    </pc:docChg>
  </pc:docChgLst>
  <pc:docChgLst>
    <pc:chgData name="Reed Kiely" userId="768be38e-2fb5-40ce-925d-bd8e9d9e3c31" providerId="ADAL" clId="{F28ADE78-F7A9-40DC-949E-C4A81300A10C}"/>
    <pc:docChg chg="undo custSel addSld delSld modSld">
      <pc:chgData name="Reed Kiely" userId="768be38e-2fb5-40ce-925d-bd8e9d9e3c31" providerId="ADAL" clId="{F28ADE78-F7A9-40DC-949E-C4A81300A10C}" dt="2023-09-20T17:00:30.742" v="734" actId="47"/>
      <pc:docMkLst>
        <pc:docMk/>
      </pc:docMkLst>
      <pc:sldChg chg="addSp delSp modSp mod">
        <pc:chgData name="Reed Kiely" userId="768be38e-2fb5-40ce-925d-bd8e9d9e3c31" providerId="ADAL" clId="{F28ADE78-F7A9-40DC-949E-C4A81300A10C}" dt="2023-09-18T17:48:29.188" v="731"/>
        <pc:sldMkLst>
          <pc:docMk/>
          <pc:sldMk cId="1595237486" sldId="2144328401"/>
        </pc:sldMkLst>
        <pc:spChg chg="add mod">
          <ac:chgData name="Reed Kiely" userId="768be38e-2fb5-40ce-925d-bd8e9d9e3c31" providerId="ADAL" clId="{F28ADE78-F7A9-40DC-949E-C4A81300A10C}" dt="2023-09-12T15:00:54.813" v="233" actId="207"/>
          <ac:spMkLst>
            <pc:docMk/>
            <pc:sldMk cId="1595237486" sldId="2144328401"/>
            <ac:spMk id="3" creationId="{6841AE88-624C-9E09-F8DB-FEBD63013D5C}"/>
          </ac:spMkLst>
        </pc:spChg>
        <pc:spChg chg="mod">
          <ac:chgData name="Reed Kiely" userId="768be38e-2fb5-40ce-925d-bd8e9d9e3c31" providerId="ADAL" clId="{F28ADE78-F7A9-40DC-949E-C4A81300A10C}" dt="2023-09-18T17:48:29.188" v="731"/>
          <ac:spMkLst>
            <pc:docMk/>
            <pc:sldMk cId="1595237486" sldId="2144328401"/>
            <ac:spMk id="17" creationId="{7AB2E272-4641-7D27-6AF2-5F2F0B25374C}"/>
          </ac:spMkLst>
        </pc:spChg>
        <pc:picChg chg="add mod ord modCrop">
          <ac:chgData name="Reed Kiely" userId="768be38e-2fb5-40ce-925d-bd8e9d9e3c31" providerId="ADAL" clId="{F28ADE78-F7A9-40DC-949E-C4A81300A10C}" dt="2023-09-12T14:24:01.598" v="144" actId="1076"/>
          <ac:picMkLst>
            <pc:docMk/>
            <pc:sldMk cId="1595237486" sldId="2144328401"/>
            <ac:picMk id="4" creationId="{BC9BA0C1-D07F-B53C-E039-FACF2F71697B}"/>
          </ac:picMkLst>
        </pc:picChg>
        <pc:picChg chg="del">
          <ac:chgData name="Reed Kiely" userId="768be38e-2fb5-40ce-925d-bd8e9d9e3c31" providerId="ADAL" clId="{F28ADE78-F7A9-40DC-949E-C4A81300A10C}" dt="2023-09-12T14:23:51.547" v="140" actId="478"/>
          <ac:picMkLst>
            <pc:docMk/>
            <pc:sldMk cId="1595237486" sldId="2144328401"/>
            <ac:picMk id="6" creationId="{D45CF07E-2522-3CE3-F2A4-E3B87AF17255}"/>
          </ac:picMkLst>
        </pc:picChg>
      </pc:sldChg>
      <pc:sldChg chg="addSp modSp mod">
        <pc:chgData name="Reed Kiely" userId="768be38e-2fb5-40ce-925d-bd8e9d9e3c31" providerId="ADAL" clId="{F28ADE78-F7A9-40DC-949E-C4A81300A10C}" dt="2023-09-18T21:52:39.368" v="733" actId="1076"/>
        <pc:sldMkLst>
          <pc:docMk/>
          <pc:sldMk cId="1256581075" sldId="2144328409"/>
        </pc:sldMkLst>
        <pc:spChg chg="add mod">
          <ac:chgData name="Reed Kiely" userId="768be38e-2fb5-40ce-925d-bd8e9d9e3c31" providerId="ADAL" clId="{F28ADE78-F7A9-40DC-949E-C4A81300A10C}" dt="2023-09-12T14:19:15.930" v="64" actId="1076"/>
          <ac:spMkLst>
            <pc:docMk/>
            <pc:sldMk cId="1256581075" sldId="2144328409"/>
            <ac:spMk id="4" creationId="{647E9408-3337-3F0A-63EF-0DDCE9296619}"/>
          </ac:spMkLst>
        </pc:spChg>
        <pc:spChg chg="mod">
          <ac:chgData name="Reed Kiely" userId="768be38e-2fb5-40ce-925d-bd8e9d9e3c31" providerId="ADAL" clId="{F28ADE78-F7A9-40DC-949E-C4A81300A10C}" dt="2023-09-13T13:15:49.076" v="717" actId="1076"/>
          <ac:spMkLst>
            <pc:docMk/>
            <pc:sldMk cId="1256581075" sldId="2144328409"/>
            <ac:spMk id="7" creationId="{EBA0A2A9-4280-6757-C833-76E5514403DF}"/>
          </ac:spMkLst>
        </pc:spChg>
        <pc:picChg chg="mod">
          <ac:chgData name="Reed Kiely" userId="768be38e-2fb5-40ce-925d-bd8e9d9e3c31" providerId="ADAL" clId="{F28ADE78-F7A9-40DC-949E-C4A81300A10C}" dt="2023-09-18T21:52:39.368" v="733" actId="1076"/>
          <ac:picMkLst>
            <pc:docMk/>
            <pc:sldMk cId="1256581075" sldId="2144328409"/>
            <ac:picMk id="3" creationId="{F8D3DC0F-0DCA-0C92-C905-9F12943EF057}"/>
          </ac:picMkLst>
        </pc:picChg>
      </pc:sldChg>
      <pc:sldChg chg="addSp delSp modSp mod">
        <pc:chgData name="Reed Kiely" userId="768be38e-2fb5-40ce-925d-bd8e9d9e3c31" providerId="ADAL" clId="{F28ADE78-F7A9-40DC-949E-C4A81300A10C}" dt="2023-09-12T15:29:55.771" v="470" actId="14100"/>
        <pc:sldMkLst>
          <pc:docMk/>
          <pc:sldMk cId="558864302" sldId="2144328526"/>
        </pc:sldMkLst>
        <pc:spChg chg="mod">
          <ac:chgData name="Reed Kiely" userId="768be38e-2fb5-40ce-925d-bd8e9d9e3c31" providerId="ADAL" clId="{F28ADE78-F7A9-40DC-949E-C4A81300A10C}" dt="2023-09-12T15:29:46.891" v="467" actId="1076"/>
          <ac:spMkLst>
            <pc:docMk/>
            <pc:sldMk cId="558864302" sldId="2144328526"/>
            <ac:spMk id="4" creationId="{1BF894CE-5EB9-4BB3-F6C7-477E37F6A6AA}"/>
          </ac:spMkLst>
        </pc:spChg>
        <pc:spChg chg="mod">
          <ac:chgData name="Reed Kiely" userId="768be38e-2fb5-40ce-925d-bd8e9d9e3c31" providerId="ADAL" clId="{F28ADE78-F7A9-40DC-949E-C4A81300A10C}" dt="2023-09-12T15:29:55.771" v="470" actId="14100"/>
          <ac:spMkLst>
            <pc:docMk/>
            <pc:sldMk cId="558864302" sldId="2144328526"/>
            <ac:spMk id="27" creationId="{F81E8A7A-3385-D738-8DF8-79E1D07861FF}"/>
          </ac:spMkLst>
        </pc:spChg>
        <pc:spChg chg="del">
          <ac:chgData name="Reed Kiely" userId="768be38e-2fb5-40ce-925d-bd8e9d9e3c31" providerId="ADAL" clId="{F28ADE78-F7A9-40DC-949E-C4A81300A10C}" dt="2023-09-12T15:29:42.670" v="465" actId="478"/>
          <ac:spMkLst>
            <pc:docMk/>
            <pc:sldMk cId="558864302" sldId="2144328526"/>
            <ac:spMk id="34" creationId="{397F8115-3C43-5A2B-C88E-1953D955DE71}"/>
          </ac:spMkLst>
        </pc:spChg>
        <pc:picChg chg="add mod">
          <ac:chgData name="Reed Kiely" userId="768be38e-2fb5-40ce-925d-bd8e9d9e3c31" providerId="ADAL" clId="{F28ADE78-F7A9-40DC-949E-C4A81300A10C}" dt="2023-09-12T15:29:28.302" v="462"/>
          <ac:picMkLst>
            <pc:docMk/>
            <pc:sldMk cId="558864302" sldId="2144328526"/>
            <ac:picMk id="6" creationId="{CCEE7EA7-328C-8867-85A6-560C82D0C60F}"/>
          </ac:picMkLst>
        </pc:picChg>
        <pc:cxnChg chg="del">
          <ac:chgData name="Reed Kiely" userId="768be38e-2fb5-40ce-925d-bd8e9d9e3c31" providerId="ADAL" clId="{F28ADE78-F7A9-40DC-949E-C4A81300A10C}" dt="2023-09-12T15:29:43.873" v="466" actId="478"/>
          <ac:cxnSpMkLst>
            <pc:docMk/>
            <pc:sldMk cId="558864302" sldId="2144328526"/>
            <ac:cxnSpMk id="22" creationId="{7DD48CC8-EE90-6FDD-8B5F-BA6D08939AE1}"/>
          </ac:cxnSpMkLst>
        </pc:cxnChg>
      </pc:sldChg>
      <pc:sldChg chg="addSp delSp modSp mod">
        <pc:chgData name="Reed Kiely" userId="768be38e-2fb5-40ce-925d-bd8e9d9e3c31" providerId="ADAL" clId="{F28ADE78-F7A9-40DC-949E-C4A81300A10C}" dt="2023-09-12T15:29:21.084" v="461"/>
        <pc:sldMkLst>
          <pc:docMk/>
          <pc:sldMk cId="1601915091" sldId="2146845997"/>
        </pc:sldMkLst>
        <pc:spChg chg="mod">
          <ac:chgData name="Reed Kiely" userId="768be38e-2fb5-40ce-925d-bd8e9d9e3c31" providerId="ADAL" clId="{F28ADE78-F7A9-40DC-949E-C4A81300A10C}" dt="2023-09-12T15:29:01.806" v="459" actId="14100"/>
          <ac:spMkLst>
            <pc:docMk/>
            <pc:sldMk cId="1601915091" sldId="2146845997"/>
            <ac:spMk id="4" creationId="{1BF894CE-5EB9-4BB3-F6C7-477E37F6A6AA}"/>
          </ac:spMkLst>
        </pc:spChg>
        <pc:spChg chg="del">
          <ac:chgData name="Reed Kiely" userId="768be38e-2fb5-40ce-925d-bd8e9d9e3c31" providerId="ADAL" clId="{F28ADE78-F7A9-40DC-949E-C4A81300A10C}" dt="2023-09-12T15:28:56.850" v="456" actId="478"/>
          <ac:spMkLst>
            <pc:docMk/>
            <pc:sldMk cId="1601915091" sldId="2146845997"/>
            <ac:spMk id="34" creationId="{397F8115-3C43-5A2B-C88E-1953D955DE71}"/>
          </ac:spMkLst>
        </pc:spChg>
        <pc:picChg chg="add mod">
          <ac:chgData name="Reed Kiely" userId="768be38e-2fb5-40ce-925d-bd8e9d9e3c31" providerId="ADAL" clId="{F28ADE78-F7A9-40DC-949E-C4A81300A10C}" dt="2023-09-12T15:28:49.136" v="455" actId="1076"/>
          <ac:picMkLst>
            <pc:docMk/>
            <pc:sldMk cId="1601915091" sldId="2146845997"/>
            <ac:picMk id="2" creationId="{1BD5BB2F-13BB-B6AA-A219-86F7DA89E1E3}"/>
          </ac:picMkLst>
        </pc:picChg>
        <pc:picChg chg="add del mod">
          <ac:chgData name="Reed Kiely" userId="768be38e-2fb5-40ce-925d-bd8e9d9e3c31" providerId="ADAL" clId="{F28ADE78-F7A9-40DC-949E-C4A81300A10C}" dt="2023-09-12T15:29:21.084" v="461"/>
          <ac:picMkLst>
            <pc:docMk/>
            <pc:sldMk cId="1601915091" sldId="2146845997"/>
            <ac:picMk id="6" creationId="{24A38EF0-5CDD-8891-17AD-D67DB7BF8080}"/>
          </ac:picMkLst>
        </pc:picChg>
        <pc:cxnChg chg="del">
          <ac:chgData name="Reed Kiely" userId="768be38e-2fb5-40ce-925d-bd8e9d9e3c31" providerId="ADAL" clId="{F28ADE78-F7A9-40DC-949E-C4A81300A10C}" dt="2023-09-12T15:28:57.986" v="457" actId="478"/>
          <ac:cxnSpMkLst>
            <pc:docMk/>
            <pc:sldMk cId="1601915091" sldId="2146845997"/>
            <ac:cxnSpMk id="22" creationId="{7DD48CC8-EE90-6FDD-8B5F-BA6D08939AE1}"/>
          </ac:cxnSpMkLst>
        </pc:cxnChg>
      </pc:sldChg>
      <pc:sldChg chg="addSp delSp modSp mod">
        <pc:chgData name="Reed Kiely" userId="768be38e-2fb5-40ce-925d-bd8e9d9e3c31" providerId="ADAL" clId="{F28ADE78-F7A9-40DC-949E-C4A81300A10C}" dt="2023-09-12T16:01:56.490" v="675" actId="1037"/>
        <pc:sldMkLst>
          <pc:docMk/>
          <pc:sldMk cId="814499891" sldId="2146846000"/>
        </pc:sldMkLst>
        <pc:spChg chg="mod">
          <ac:chgData name="Reed Kiely" userId="768be38e-2fb5-40ce-925d-bd8e9d9e3c31" providerId="ADAL" clId="{F28ADE78-F7A9-40DC-949E-C4A81300A10C}" dt="2023-09-12T15:31:01.468" v="490" actId="14100"/>
          <ac:spMkLst>
            <pc:docMk/>
            <pc:sldMk cId="814499891" sldId="2146846000"/>
            <ac:spMk id="4" creationId="{1BF894CE-5EB9-4BB3-F6C7-477E37F6A6AA}"/>
          </ac:spMkLst>
        </pc:spChg>
        <pc:spChg chg="mod">
          <ac:chgData name="Reed Kiely" userId="768be38e-2fb5-40ce-925d-bd8e9d9e3c31" providerId="ADAL" clId="{F28ADE78-F7A9-40DC-949E-C4A81300A10C}" dt="2023-09-12T15:30:59.104" v="488" actId="14100"/>
          <ac:spMkLst>
            <pc:docMk/>
            <pc:sldMk cId="814499891" sldId="2146846000"/>
            <ac:spMk id="18" creationId="{453793FD-2981-1E0F-7E9D-7BDECCE564D0}"/>
          </ac:spMkLst>
        </pc:spChg>
        <pc:spChg chg="del">
          <ac:chgData name="Reed Kiely" userId="768be38e-2fb5-40ce-925d-bd8e9d9e3c31" providerId="ADAL" clId="{F28ADE78-F7A9-40DC-949E-C4A81300A10C}" dt="2023-09-12T15:30:46.593" v="483" actId="478"/>
          <ac:spMkLst>
            <pc:docMk/>
            <pc:sldMk cId="814499891" sldId="2146846000"/>
            <ac:spMk id="34" creationId="{397F8115-3C43-5A2B-C88E-1953D955DE71}"/>
          </ac:spMkLst>
        </pc:spChg>
        <pc:picChg chg="add del mod">
          <ac:chgData name="Reed Kiely" userId="768be38e-2fb5-40ce-925d-bd8e9d9e3c31" providerId="ADAL" clId="{F28ADE78-F7A9-40DC-949E-C4A81300A10C}" dt="2023-09-12T15:30:33.324" v="480" actId="478"/>
          <ac:picMkLst>
            <pc:docMk/>
            <pc:sldMk cId="814499891" sldId="2146846000"/>
            <ac:picMk id="6" creationId="{EC2976E2-C76F-3C8D-332F-58C457705B6C}"/>
          </ac:picMkLst>
        </pc:picChg>
        <pc:picChg chg="add mod ord">
          <ac:chgData name="Reed Kiely" userId="768be38e-2fb5-40ce-925d-bd8e9d9e3c31" providerId="ADAL" clId="{F28ADE78-F7A9-40DC-949E-C4A81300A10C}" dt="2023-09-12T16:01:56.490" v="675" actId="1037"/>
          <ac:picMkLst>
            <pc:docMk/>
            <pc:sldMk cId="814499891" sldId="2146846000"/>
            <ac:picMk id="7" creationId="{E7C8DD57-0228-1BED-7621-46B0F43F619D}"/>
          </ac:picMkLst>
        </pc:picChg>
        <pc:cxnChg chg="del">
          <ac:chgData name="Reed Kiely" userId="768be38e-2fb5-40ce-925d-bd8e9d9e3c31" providerId="ADAL" clId="{F28ADE78-F7A9-40DC-949E-C4A81300A10C}" dt="2023-09-12T15:30:47.522" v="484" actId="478"/>
          <ac:cxnSpMkLst>
            <pc:docMk/>
            <pc:sldMk cId="814499891" sldId="2146846000"/>
            <ac:cxnSpMk id="22" creationId="{7DD48CC8-EE90-6FDD-8B5F-BA6D08939AE1}"/>
          </ac:cxnSpMkLst>
        </pc:cxnChg>
      </pc:sldChg>
      <pc:sldChg chg="addSp delSp modSp mod">
        <pc:chgData name="Reed Kiely" userId="768be38e-2fb5-40ce-925d-bd8e9d9e3c31" providerId="ADAL" clId="{F28ADE78-F7A9-40DC-949E-C4A81300A10C}" dt="2023-09-12T16:01:55.335" v="674" actId="1037"/>
        <pc:sldMkLst>
          <pc:docMk/>
          <pc:sldMk cId="4187434402" sldId="2146846002"/>
        </pc:sldMkLst>
        <pc:spChg chg="mod">
          <ac:chgData name="Reed Kiely" userId="768be38e-2fb5-40ce-925d-bd8e9d9e3c31" providerId="ADAL" clId="{F28ADE78-F7A9-40DC-949E-C4A81300A10C}" dt="2023-09-12T15:31:24.775" v="507" actId="20577"/>
          <ac:spMkLst>
            <pc:docMk/>
            <pc:sldMk cId="4187434402" sldId="2146846002"/>
            <ac:spMk id="7" creationId="{3DE67689-D94F-451D-506C-5870A8B9F46F}"/>
          </ac:spMkLst>
        </pc:spChg>
        <pc:spChg chg="del">
          <ac:chgData name="Reed Kiely" userId="768be38e-2fb5-40ce-925d-bd8e9d9e3c31" providerId="ADAL" clId="{F28ADE78-F7A9-40DC-949E-C4A81300A10C}" dt="2023-09-12T15:31:08.839" v="492" actId="478"/>
          <ac:spMkLst>
            <pc:docMk/>
            <pc:sldMk cId="4187434402" sldId="2146846002"/>
            <ac:spMk id="34" creationId="{397F8115-3C43-5A2B-C88E-1953D955DE71}"/>
          </ac:spMkLst>
        </pc:spChg>
        <pc:picChg chg="add mod">
          <ac:chgData name="Reed Kiely" userId="768be38e-2fb5-40ce-925d-bd8e9d9e3c31" providerId="ADAL" clId="{F28ADE78-F7A9-40DC-949E-C4A81300A10C}" dt="2023-09-12T16:01:55.335" v="674" actId="1037"/>
          <ac:picMkLst>
            <pc:docMk/>
            <pc:sldMk cId="4187434402" sldId="2146846002"/>
            <ac:picMk id="4" creationId="{4E0E8DA1-BD5A-520D-8B0C-67651278FC04}"/>
          </ac:picMkLst>
        </pc:picChg>
        <pc:cxnChg chg="del">
          <ac:chgData name="Reed Kiely" userId="768be38e-2fb5-40ce-925d-bd8e9d9e3c31" providerId="ADAL" clId="{F28ADE78-F7A9-40DC-949E-C4A81300A10C}" dt="2023-09-12T15:31:08.839" v="492" actId="478"/>
          <ac:cxnSpMkLst>
            <pc:docMk/>
            <pc:sldMk cId="4187434402" sldId="2146846002"/>
            <ac:cxnSpMk id="22" creationId="{7DD48CC8-EE90-6FDD-8B5F-BA6D08939AE1}"/>
          </ac:cxnSpMkLst>
        </pc:cxnChg>
      </pc:sldChg>
      <pc:sldChg chg="addSp delSp modSp mod">
        <pc:chgData name="Reed Kiely" userId="768be38e-2fb5-40ce-925d-bd8e9d9e3c31" providerId="ADAL" clId="{F28ADE78-F7A9-40DC-949E-C4A81300A10C}" dt="2023-09-12T15:47:05.909" v="632" actId="478"/>
        <pc:sldMkLst>
          <pc:docMk/>
          <pc:sldMk cId="2741999957" sldId="2146846017"/>
        </pc:sldMkLst>
        <pc:spChg chg="mod">
          <ac:chgData name="Reed Kiely" userId="768be38e-2fb5-40ce-925d-bd8e9d9e3c31" providerId="ADAL" clId="{F28ADE78-F7A9-40DC-949E-C4A81300A10C}" dt="2023-09-12T15:35:48.507" v="579" actId="14100"/>
          <ac:spMkLst>
            <pc:docMk/>
            <pc:sldMk cId="2741999957" sldId="2146846017"/>
            <ac:spMk id="4" creationId="{1BF894CE-5EB9-4BB3-F6C7-477E37F6A6AA}"/>
          </ac:spMkLst>
        </pc:spChg>
        <pc:spChg chg="mod">
          <ac:chgData name="Reed Kiely" userId="768be38e-2fb5-40ce-925d-bd8e9d9e3c31" providerId="ADAL" clId="{F28ADE78-F7A9-40DC-949E-C4A81300A10C}" dt="2023-09-12T15:35:56.356" v="580" actId="1076"/>
          <ac:spMkLst>
            <pc:docMk/>
            <pc:sldMk cId="2741999957" sldId="2146846017"/>
            <ac:spMk id="8" creationId="{D8B64D0B-A46E-1BE0-D70B-BFEDB840D582}"/>
          </ac:spMkLst>
        </pc:spChg>
        <pc:spChg chg="add del mod">
          <ac:chgData name="Reed Kiely" userId="768be38e-2fb5-40ce-925d-bd8e9d9e3c31" providerId="ADAL" clId="{F28ADE78-F7A9-40DC-949E-C4A81300A10C}" dt="2023-09-12T15:47:05.909" v="632" actId="478"/>
          <ac:spMkLst>
            <pc:docMk/>
            <pc:sldMk cId="2741999957" sldId="2146846017"/>
            <ac:spMk id="15" creationId="{ADFB5B8F-7C62-2243-BC5F-4523FC341098}"/>
          </ac:spMkLst>
        </pc:spChg>
        <pc:spChg chg="add del mod">
          <ac:chgData name="Reed Kiely" userId="768be38e-2fb5-40ce-925d-bd8e9d9e3c31" providerId="ADAL" clId="{F28ADE78-F7A9-40DC-949E-C4A81300A10C}" dt="2023-09-12T15:47:05.909" v="632" actId="478"/>
          <ac:spMkLst>
            <pc:docMk/>
            <pc:sldMk cId="2741999957" sldId="2146846017"/>
            <ac:spMk id="16" creationId="{AC57EA96-A443-DE0A-83A1-ED79F9F322F6}"/>
          </ac:spMkLst>
        </pc:spChg>
        <pc:spChg chg="del">
          <ac:chgData name="Reed Kiely" userId="768be38e-2fb5-40ce-925d-bd8e9d9e3c31" providerId="ADAL" clId="{F28ADE78-F7A9-40DC-949E-C4A81300A10C}" dt="2023-09-12T15:35:14.919" v="573" actId="478"/>
          <ac:spMkLst>
            <pc:docMk/>
            <pc:sldMk cId="2741999957" sldId="2146846017"/>
            <ac:spMk id="34" creationId="{397F8115-3C43-5A2B-C88E-1953D955DE71}"/>
          </ac:spMkLst>
        </pc:spChg>
        <pc:picChg chg="add mod">
          <ac:chgData name="Reed Kiely" userId="768be38e-2fb5-40ce-925d-bd8e9d9e3c31" providerId="ADAL" clId="{F28ADE78-F7A9-40DC-949E-C4A81300A10C}" dt="2023-09-12T15:36:14.244" v="586" actId="14100"/>
          <ac:picMkLst>
            <pc:docMk/>
            <pc:sldMk cId="2741999957" sldId="2146846017"/>
            <ac:picMk id="7" creationId="{122FC4C1-D117-2A33-155B-8909E90EF25A}"/>
          </ac:picMkLst>
        </pc:picChg>
        <pc:picChg chg="add del mod">
          <ac:chgData name="Reed Kiely" userId="768be38e-2fb5-40ce-925d-bd8e9d9e3c31" providerId="ADAL" clId="{F28ADE78-F7A9-40DC-949E-C4A81300A10C}" dt="2023-09-12T15:36:17.217" v="587" actId="478"/>
          <ac:picMkLst>
            <pc:docMk/>
            <pc:sldMk cId="2741999957" sldId="2146846017"/>
            <ac:picMk id="14" creationId="{1C363A96-CF58-0567-AADA-7CAA85DB53A2}"/>
          </ac:picMkLst>
        </pc:picChg>
        <pc:cxnChg chg="del">
          <ac:chgData name="Reed Kiely" userId="768be38e-2fb5-40ce-925d-bd8e9d9e3c31" providerId="ADAL" clId="{F28ADE78-F7A9-40DC-949E-C4A81300A10C}" dt="2023-09-12T15:35:14.919" v="573" actId="478"/>
          <ac:cxnSpMkLst>
            <pc:docMk/>
            <pc:sldMk cId="2741999957" sldId="2146846017"/>
            <ac:cxnSpMk id="22" creationId="{7DD48CC8-EE90-6FDD-8B5F-BA6D08939AE1}"/>
          </ac:cxnSpMkLst>
        </pc:cxnChg>
      </pc:sldChg>
      <pc:sldChg chg="addSp delSp modSp mod">
        <pc:chgData name="Reed Kiely" userId="768be38e-2fb5-40ce-925d-bd8e9d9e3c31" providerId="ADAL" clId="{F28ADE78-F7A9-40DC-949E-C4A81300A10C}" dt="2023-09-12T15:46:57.402" v="627" actId="478"/>
        <pc:sldMkLst>
          <pc:docMk/>
          <pc:sldMk cId="714752505" sldId="2146846026"/>
        </pc:sldMkLst>
        <pc:spChg chg="mod">
          <ac:chgData name="Reed Kiely" userId="768be38e-2fb5-40ce-925d-bd8e9d9e3c31" providerId="ADAL" clId="{F28ADE78-F7A9-40DC-949E-C4A81300A10C}" dt="2023-09-12T15:34:52.765" v="570" actId="1076"/>
          <ac:spMkLst>
            <pc:docMk/>
            <pc:sldMk cId="714752505" sldId="2146846026"/>
            <ac:spMk id="4" creationId="{1BF894CE-5EB9-4BB3-F6C7-477E37F6A6AA}"/>
          </ac:spMkLst>
        </pc:spChg>
        <pc:spChg chg="mod">
          <ac:chgData name="Reed Kiely" userId="768be38e-2fb5-40ce-925d-bd8e9d9e3c31" providerId="ADAL" clId="{F28ADE78-F7A9-40DC-949E-C4A81300A10C}" dt="2023-09-12T15:34:48.444" v="569" actId="14100"/>
          <ac:spMkLst>
            <pc:docMk/>
            <pc:sldMk cId="714752505" sldId="2146846026"/>
            <ac:spMk id="6" creationId="{954DA966-95F3-6A1D-A696-E3ACCB5F2F75}"/>
          </ac:spMkLst>
        </pc:spChg>
        <pc:spChg chg="add del mod">
          <ac:chgData name="Reed Kiely" userId="768be38e-2fb5-40ce-925d-bd8e9d9e3c31" providerId="ADAL" clId="{F28ADE78-F7A9-40DC-949E-C4A81300A10C}" dt="2023-09-12T15:46:57.402" v="627" actId="478"/>
          <ac:spMkLst>
            <pc:docMk/>
            <pc:sldMk cId="714752505" sldId="2146846026"/>
            <ac:spMk id="28" creationId="{D31406E3-4051-3CC1-10AC-D23241745104}"/>
          </ac:spMkLst>
        </pc:spChg>
        <pc:spChg chg="del">
          <ac:chgData name="Reed Kiely" userId="768be38e-2fb5-40ce-925d-bd8e9d9e3c31" providerId="ADAL" clId="{F28ADE78-F7A9-40DC-949E-C4A81300A10C}" dt="2023-09-12T15:34:33.801" v="559" actId="478"/>
          <ac:spMkLst>
            <pc:docMk/>
            <pc:sldMk cId="714752505" sldId="2146846026"/>
            <ac:spMk id="34" creationId="{397F8115-3C43-5A2B-C88E-1953D955DE71}"/>
          </ac:spMkLst>
        </pc:spChg>
        <pc:picChg chg="add mod">
          <ac:chgData name="Reed Kiely" userId="768be38e-2fb5-40ce-925d-bd8e9d9e3c31" providerId="ADAL" clId="{F28ADE78-F7A9-40DC-949E-C4A81300A10C}" dt="2023-09-12T15:34:45.897" v="568"/>
          <ac:picMkLst>
            <pc:docMk/>
            <pc:sldMk cId="714752505" sldId="2146846026"/>
            <ac:picMk id="11" creationId="{B7263031-4038-778F-309E-00FB8D105D6C}"/>
          </ac:picMkLst>
        </pc:picChg>
        <pc:cxnChg chg="del">
          <ac:chgData name="Reed Kiely" userId="768be38e-2fb5-40ce-925d-bd8e9d9e3c31" providerId="ADAL" clId="{F28ADE78-F7A9-40DC-949E-C4A81300A10C}" dt="2023-09-12T15:34:36.165" v="560" actId="478"/>
          <ac:cxnSpMkLst>
            <pc:docMk/>
            <pc:sldMk cId="714752505" sldId="2146846026"/>
            <ac:cxnSpMk id="22" creationId="{7DD48CC8-EE90-6FDD-8B5F-BA6D08939AE1}"/>
          </ac:cxnSpMkLst>
        </pc:cxnChg>
      </pc:sldChg>
      <pc:sldChg chg="addSp delSp modSp mod">
        <pc:chgData name="Reed Kiely" userId="768be38e-2fb5-40ce-925d-bd8e9d9e3c31" providerId="ADAL" clId="{F28ADE78-F7A9-40DC-949E-C4A81300A10C}" dt="2023-09-12T16:05:48.002" v="707" actId="478"/>
        <pc:sldMkLst>
          <pc:docMk/>
          <pc:sldMk cId="2795725889" sldId="2146846034"/>
        </pc:sldMkLst>
        <pc:spChg chg="mod">
          <ac:chgData name="Reed Kiely" userId="768be38e-2fb5-40ce-925d-bd8e9d9e3c31" providerId="ADAL" clId="{F28ADE78-F7A9-40DC-949E-C4A81300A10C}" dt="2023-09-12T16:05:42.698" v="706" actId="20577"/>
          <ac:spMkLst>
            <pc:docMk/>
            <pc:sldMk cId="2795725889" sldId="2146846034"/>
            <ac:spMk id="4" creationId="{1BF894CE-5EB9-4BB3-F6C7-477E37F6A6AA}"/>
          </ac:spMkLst>
        </pc:spChg>
        <pc:spChg chg="add del mod">
          <ac:chgData name="Reed Kiely" userId="768be38e-2fb5-40ce-925d-bd8e9d9e3c31" providerId="ADAL" clId="{F28ADE78-F7A9-40DC-949E-C4A81300A10C}" dt="2023-09-12T16:05:48.002" v="707" actId="478"/>
          <ac:spMkLst>
            <pc:docMk/>
            <pc:sldMk cId="2795725889" sldId="2146846034"/>
            <ac:spMk id="10" creationId="{43314667-FCCA-FE38-EE18-5A13B34F228C}"/>
          </ac:spMkLst>
        </pc:spChg>
        <pc:spChg chg="add del mod">
          <ac:chgData name="Reed Kiely" userId="768be38e-2fb5-40ce-925d-bd8e9d9e3c31" providerId="ADAL" clId="{F28ADE78-F7A9-40DC-949E-C4A81300A10C}" dt="2023-09-12T15:34:23.324" v="555"/>
          <ac:spMkLst>
            <pc:docMk/>
            <pc:sldMk cId="2795725889" sldId="2146846034"/>
            <ac:spMk id="11" creationId="{2BF21705-F2B9-7B48-F8B1-90B06D66F22B}"/>
          </ac:spMkLst>
        </pc:spChg>
        <pc:spChg chg="del">
          <ac:chgData name="Reed Kiely" userId="768be38e-2fb5-40ce-925d-bd8e9d9e3c31" providerId="ADAL" clId="{F28ADE78-F7A9-40DC-949E-C4A81300A10C}" dt="2023-09-12T15:33:14.277" v="529" actId="478"/>
          <ac:spMkLst>
            <pc:docMk/>
            <pc:sldMk cId="2795725889" sldId="2146846034"/>
            <ac:spMk id="34" creationId="{397F8115-3C43-5A2B-C88E-1953D955DE71}"/>
          </ac:spMkLst>
        </pc:spChg>
        <pc:picChg chg="add mod">
          <ac:chgData name="Reed Kiely" userId="768be38e-2fb5-40ce-925d-bd8e9d9e3c31" providerId="ADAL" clId="{F28ADE78-F7A9-40DC-949E-C4A81300A10C}" dt="2023-09-12T15:33:46.327" v="541" actId="14100"/>
          <ac:picMkLst>
            <pc:docMk/>
            <pc:sldMk cId="2795725889" sldId="2146846034"/>
            <ac:picMk id="7" creationId="{BBED1BD9-28C3-3C2F-7E14-5909DD0214D2}"/>
          </ac:picMkLst>
        </pc:picChg>
        <pc:picChg chg="add del mod ord">
          <ac:chgData name="Reed Kiely" userId="768be38e-2fb5-40ce-925d-bd8e9d9e3c31" providerId="ADAL" clId="{F28ADE78-F7A9-40DC-949E-C4A81300A10C}" dt="2023-09-12T15:33:51.762" v="544" actId="478"/>
          <ac:picMkLst>
            <pc:docMk/>
            <pc:sldMk cId="2795725889" sldId="2146846034"/>
            <ac:picMk id="8" creationId="{89768B5E-BB47-328D-7F57-F7596C7FB134}"/>
          </ac:picMkLst>
        </pc:picChg>
        <pc:cxnChg chg="del">
          <ac:chgData name="Reed Kiely" userId="768be38e-2fb5-40ce-925d-bd8e9d9e3c31" providerId="ADAL" clId="{F28ADE78-F7A9-40DC-949E-C4A81300A10C}" dt="2023-09-12T15:33:14.277" v="529" actId="478"/>
          <ac:cxnSpMkLst>
            <pc:docMk/>
            <pc:sldMk cId="2795725889" sldId="2146846034"/>
            <ac:cxnSpMk id="22" creationId="{7DD48CC8-EE90-6FDD-8B5F-BA6D08939AE1}"/>
          </ac:cxnSpMkLst>
        </pc:cxnChg>
      </pc:sldChg>
      <pc:sldChg chg="addSp delSp modSp mod">
        <pc:chgData name="Reed Kiely" userId="768be38e-2fb5-40ce-925d-bd8e9d9e3c31" providerId="ADAL" clId="{F28ADE78-F7A9-40DC-949E-C4A81300A10C}" dt="2023-09-12T15:34:28.434" v="558" actId="20577"/>
        <pc:sldMkLst>
          <pc:docMk/>
          <pc:sldMk cId="2922360127" sldId="2146846035"/>
        </pc:sldMkLst>
        <pc:spChg chg="mod">
          <ac:chgData name="Reed Kiely" userId="768be38e-2fb5-40ce-925d-bd8e9d9e3c31" providerId="ADAL" clId="{F28ADE78-F7A9-40DC-949E-C4A81300A10C}" dt="2023-09-12T15:34:28.434" v="558" actId="20577"/>
          <ac:spMkLst>
            <pc:docMk/>
            <pc:sldMk cId="2922360127" sldId="2146846035"/>
            <ac:spMk id="4" creationId="{1BF894CE-5EB9-4BB3-F6C7-477E37F6A6AA}"/>
          </ac:spMkLst>
        </pc:spChg>
        <pc:spChg chg="del">
          <ac:chgData name="Reed Kiely" userId="768be38e-2fb5-40ce-925d-bd8e9d9e3c31" providerId="ADAL" clId="{F28ADE78-F7A9-40DC-949E-C4A81300A10C}" dt="2023-09-12T15:34:06.394" v="549" actId="478"/>
          <ac:spMkLst>
            <pc:docMk/>
            <pc:sldMk cId="2922360127" sldId="2146846035"/>
            <ac:spMk id="34" creationId="{397F8115-3C43-5A2B-C88E-1953D955DE71}"/>
          </ac:spMkLst>
        </pc:spChg>
        <pc:picChg chg="add mod">
          <ac:chgData name="Reed Kiely" userId="768be38e-2fb5-40ce-925d-bd8e9d9e3c31" providerId="ADAL" clId="{F28ADE78-F7A9-40DC-949E-C4A81300A10C}" dt="2023-09-12T15:34:01.977" v="547"/>
          <ac:picMkLst>
            <pc:docMk/>
            <pc:sldMk cId="2922360127" sldId="2146846035"/>
            <ac:picMk id="6" creationId="{69434601-0E24-4CDB-FE01-E5BC70B9E71C}"/>
          </ac:picMkLst>
        </pc:picChg>
        <pc:cxnChg chg="del">
          <ac:chgData name="Reed Kiely" userId="768be38e-2fb5-40ce-925d-bd8e9d9e3c31" providerId="ADAL" clId="{F28ADE78-F7A9-40DC-949E-C4A81300A10C}" dt="2023-09-12T15:34:04.646" v="548" actId="478"/>
          <ac:cxnSpMkLst>
            <pc:docMk/>
            <pc:sldMk cId="2922360127" sldId="2146846035"/>
            <ac:cxnSpMk id="22" creationId="{7DD48CC8-EE90-6FDD-8B5F-BA6D08939AE1}"/>
          </ac:cxnSpMkLst>
        </pc:cxnChg>
      </pc:sldChg>
      <pc:sldChg chg="addSp delSp modSp mod">
        <pc:chgData name="Reed Kiely" userId="768be38e-2fb5-40ce-925d-bd8e9d9e3c31" providerId="ADAL" clId="{F28ADE78-F7A9-40DC-949E-C4A81300A10C}" dt="2023-09-12T15:47:10.981" v="635" actId="478"/>
        <pc:sldMkLst>
          <pc:docMk/>
          <pc:sldMk cId="1984301768" sldId="2146846038"/>
        </pc:sldMkLst>
        <pc:spChg chg="del">
          <ac:chgData name="Reed Kiely" userId="768be38e-2fb5-40ce-925d-bd8e9d9e3c31" providerId="ADAL" clId="{F28ADE78-F7A9-40DC-949E-C4A81300A10C}" dt="2023-09-12T15:36:24.108" v="590" actId="478"/>
          <ac:spMkLst>
            <pc:docMk/>
            <pc:sldMk cId="1984301768" sldId="2146846038"/>
            <ac:spMk id="7" creationId="{B3FEAEA8-B6AD-B08F-8129-E570CA0E0FA6}"/>
          </ac:spMkLst>
        </pc:spChg>
        <pc:spChg chg="mod">
          <ac:chgData name="Reed Kiely" userId="768be38e-2fb5-40ce-925d-bd8e9d9e3c31" providerId="ADAL" clId="{F28ADE78-F7A9-40DC-949E-C4A81300A10C}" dt="2023-09-12T15:37:58.778" v="599" actId="20577"/>
          <ac:spMkLst>
            <pc:docMk/>
            <pc:sldMk cId="1984301768" sldId="2146846038"/>
            <ac:spMk id="8" creationId="{33804F31-00E2-B6D5-EDB1-F816C352163C}"/>
          </ac:spMkLst>
        </pc:spChg>
        <pc:spChg chg="add del mod">
          <ac:chgData name="Reed Kiely" userId="768be38e-2fb5-40ce-925d-bd8e9d9e3c31" providerId="ADAL" clId="{F28ADE78-F7A9-40DC-949E-C4A81300A10C}" dt="2023-09-12T15:38:09.690" v="601" actId="478"/>
          <ac:spMkLst>
            <pc:docMk/>
            <pc:sldMk cId="1984301768" sldId="2146846038"/>
            <ac:spMk id="11" creationId="{C76AE3A4-2891-FF80-9900-734D8B39972D}"/>
          </ac:spMkLst>
        </pc:spChg>
        <pc:spChg chg="add del mod">
          <ac:chgData name="Reed Kiely" userId="768be38e-2fb5-40ce-925d-bd8e9d9e3c31" providerId="ADAL" clId="{F28ADE78-F7A9-40DC-949E-C4A81300A10C}" dt="2023-09-12T15:47:10.981" v="635" actId="478"/>
          <ac:spMkLst>
            <pc:docMk/>
            <pc:sldMk cId="1984301768" sldId="2146846038"/>
            <ac:spMk id="12" creationId="{836FD060-4940-2583-BA5B-C0941900910D}"/>
          </ac:spMkLst>
        </pc:spChg>
        <pc:spChg chg="add del mod">
          <ac:chgData name="Reed Kiely" userId="768be38e-2fb5-40ce-925d-bd8e9d9e3c31" providerId="ADAL" clId="{F28ADE78-F7A9-40DC-949E-C4A81300A10C}" dt="2023-09-12T15:47:10.981" v="635" actId="478"/>
          <ac:spMkLst>
            <pc:docMk/>
            <pc:sldMk cId="1984301768" sldId="2146846038"/>
            <ac:spMk id="13" creationId="{7FF39455-CDFC-7272-0C95-DCC180CB8F45}"/>
          </ac:spMkLst>
        </pc:spChg>
        <pc:spChg chg="add del mod">
          <ac:chgData name="Reed Kiely" userId="768be38e-2fb5-40ce-925d-bd8e9d9e3c31" providerId="ADAL" clId="{F28ADE78-F7A9-40DC-949E-C4A81300A10C}" dt="2023-09-12T15:47:10.981" v="635" actId="478"/>
          <ac:spMkLst>
            <pc:docMk/>
            <pc:sldMk cId="1984301768" sldId="2146846038"/>
            <ac:spMk id="22" creationId="{D80352F2-FB9A-9F3D-F9B2-ED7CF3E0AA7A}"/>
          </ac:spMkLst>
        </pc:spChg>
        <pc:picChg chg="add mod">
          <ac:chgData name="Reed Kiely" userId="768be38e-2fb5-40ce-925d-bd8e9d9e3c31" providerId="ADAL" clId="{F28ADE78-F7A9-40DC-949E-C4A81300A10C}" dt="2023-09-12T15:36:20.332" v="588"/>
          <ac:picMkLst>
            <pc:docMk/>
            <pc:sldMk cId="1984301768" sldId="2146846038"/>
            <ac:picMk id="4" creationId="{94F2324C-0000-AFAA-EB64-06103B8EF3AB}"/>
          </ac:picMkLst>
        </pc:picChg>
        <pc:cxnChg chg="del">
          <ac:chgData name="Reed Kiely" userId="768be38e-2fb5-40ce-925d-bd8e9d9e3c31" providerId="ADAL" clId="{F28ADE78-F7A9-40DC-949E-C4A81300A10C}" dt="2023-09-12T15:36:23.026" v="589" actId="478"/>
          <ac:cxnSpMkLst>
            <pc:docMk/>
            <pc:sldMk cId="1984301768" sldId="2146846038"/>
            <ac:cxnSpMk id="6" creationId="{60C5D39D-1795-9DD1-3FF4-9DD86F1CC45D}"/>
          </ac:cxnSpMkLst>
        </pc:cxnChg>
      </pc:sldChg>
      <pc:sldChg chg="addSp modSp mod">
        <pc:chgData name="Reed Kiely" userId="768be38e-2fb5-40ce-925d-bd8e9d9e3c31" providerId="ADAL" clId="{F28ADE78-F7A9-40DC-949E-C4A81300A10C}" dt="2023-09-12T16:39:26.444" v="712" actId="1076"/>
        <pc:sldMkLst>
          <pc:docMk/>
          <pc:sldMk cId="584106673" sldId="2146846039"/>
        </pc:sldMkLst>
        <pc:spChg chg="add mod">
          <ac:chgData name="Reed Kiely" userId="768be38e-2fb5-40ce-925d-bd8e9d9e3c31" providerId="ADAL" clId="{F28ADE78-F7A9-40DC-949E-C4A81300A10C}" dt="2023-09-12T16:39:26.444" v="712" actId="1076"/>
          <ac:spMkLst>
            <pc:docMk/>
            <pc:sldMk cId="584106673" sldId="2146846039"/>
            <ac:spMk id="2" creationId="{7971F85A-D6BB-5C87-1285-93DD23409059}"/>
          </ac:spMkLst>
        </pc:spChg>
      </pc:sldChg>
      <pc:sldChg chg="addSp delSp modSp mod">
        <pc:chgData name="Reed Kiely" userId="768be38e-2fb5-40ce-925d-bd8e9d9e3c31" providerId="ADAL" clId="{F28ADE78-F7A9-40DC-949E-C4A81300A10C}" dt="2023-09-12T16:05:02.103" v="684" actId="478"/>
        <pc:sldMkLst>
          <pc:docMk/>
          <pc:sldMk cId="2473748170" sldId="2146846048"/>
        </pc:sldMkLst>
        <pc:spChg chg="del">
          <ac:chgData name="Reed Kiely" userId="768be38e-2fb5-40ce-925d-bd8e9d9e3c31" providerId="ADAL" clId="{F28ADE78-F7A9-40DC-949E-C4A81300A10C}" dt="2023-09-12T15:31:47.508" v="509" actId="478"/>
          <ac:spMkLst>
            <pc:docMk/>
            <pc:sldMk cId="2473748170" sldId="2146846048"/>
            <ac:spMk id="10" creationId="{0169013D-E363-BA74-34C9-B90C8BD62BF6}"/>
          </ac:spMkLst>
        </pc:spChg>
        <pc:spChg chg="mod">
          <ac:chgData name="Reed Kiely" userId="768be38e-2fb5-40ce-925d-bd8e9d9e3c31" providerId="ADAL" clId="{F28ADE78-F7A9-40DC-949E-C4A81300A10C}" dt="2023-09-12T16:04:55.490" v="683" actId="20577"/>
          <ac:spMkLst>
            <pc:docMk/>
            <pc:sldMk cId="2473748170" sldId="2146846048"/>
            <ac:spMk id="11" creationId="{CFE79061-9793-94F7-11F0-D151D717B0B5}"/>
          </ac:spMkLst>
        </pc:spChg>
        <pc:spChg chg="add del mod">
          <ac:chgData name="Reed Kiely" userId="768be38e-2fb5-40ce-925d-bd8e9d9e3c31" providerId="ADAL" clId="{F28ADE78-F7A9-40DC-949E-C4A81300A10C}" dt="2023-09-12T16:05:02.103" v="684" actId="478"/>
          <ac:spMkLst>
            <pc:docMk/>
            <pc:sldMk cId="2473748170" sldId="2146846048"/>
            <ac:spMk id="13" creationId="{3DDB3248-5DF9-27C4-6D4E-18027495ECBD}"/>
          </ac:spMkLst>
        </pc:spChg>
        <pc:picChg chg="add del mod">
          <ac:chgData name="Reed Kiely" userId="768be38e-2fb5-40ce-925d-bd8e9d9e3c31" providerId="ADAL" clId="{F28ADE78-F7A9-40DC-949E-C4A81300A10C}" dt="2023-09-12T15:33:01.600" v="526" actId="478"/>
          <ac:picMkLst>
            <pc:docMk/>
            <pc:sldMk cId="2473748170" sldId="2146846048"/>
            <ac:picMk id="4" creationId="{A7AD0F82-6876-A5DF-9EBE-89C8F1FC7355}"/>
          </ac:picMkLst>
        </pc:picChg>
        <pc:picChg chg="add del mod">
          <ac:chgData name="Reed Kiely" userId="768be38e-2fb5-40ce-925d-bd8e9d9e3c31" providerId="ADAL" clId="{F28ADE78-F7A9-40DC-949E-C4A81300A10C}" dt="2023-09-12T15:33:01.600" v="526" actId="478"/>
          <ac:picMkLst>
            <pc:docMk/>
            <pc:sldMk cId="2473748170" sldId="2146846048"/>
            <ac:picMk id="8" creationId="{EA4612A5-56A2-11FB-CA42-88223298EB9D}"/>
          </ac:picMkLst>
        </pc:picChg>
        <pc:picChg chg="add mod">
          <ac:chgData name="Reed Kiely" userId="768be38e-2fb5-40ce-925d-bd8e9d9e3c31" providerId="ADAL" clId="{F28ADE78-F7A9-40DC-949E-C4A81300A10C}" dt="2023-09-12T15:33:01.934" v="527"/>
          <ac:picMkLst>
            <pc:docMk/>
            <pc:sldMk cId="2473748170" sldId="2146846048"/>
            <ac:picMk id="9" creationId="{FD944E09-C914-CE0D-074A-1AC25637496F}"/>
          </ac:picMkLst>
        </pc:picChg>
        <pc:cxnChg chg="del">
          <ac:chgData name="Reed Kiely" userId="768be38e-2fb5-40ce-925d-bd8e9d9e3c31" providerId="ADAL" clId="{F28ADE78-F7A9-40DC-949E-C4A81300A10C}" dt="2023-09-12T15:31:48.242" v="510" actId="478"/>
          <ac:cxnSpMkLst>
            <pc:docMk/>
            <pc:sldMk cId="2473748170" sldId="2146846048"/>
            <ac:cxnSpMk id="7" creationId="{D1F979F4-F89A-2A52-83F1-41FFB6496CC0}"/>
          </ac:cxnSpMkLst>
        </pc:cxnChg>
      </pc:sldChg>
      <pc:sldChg chg="addSp delSp modSp mod">
        <pc:chgData name="Reed Kiely" userId="768be38e-2fb5-40ce-925d-bd8e9d9e3c31" providerId="ADAL" clId="{F28ADE78-F7A9-40DC-949E-C4A81300A10C}" dt="2023-09-12T16:04:43.026" v="679" actId="478"/>
        <pc:sldMkLst>
          <pc:docMk/>
          <pc:sldMk cId="1124402631" sldId="2146846058"/>
        </pc:sldMkLst>
        <pc:spChg chg="mod">
          <ac:chgData name="Reed Kiely" userId="768be38e-2fb5-40ce-925d-bd8e9d9e3c31" providerId="ADAL" clId="{F28ADE78-F7A9-40DC-949E-C4A81300A10C}" dt="2023-09-12T16:04:37.963" v="678" actId="20577"/>
          <ac:spMkLst>
            <pc:docMk/>
            <pc:sldMk cId="1124402631" sldId="2146846058"/>
            <ac:spMk id="4" creationId="{1BF894CE-5EB9-4BB3-F6C7-477E37F6A6AA}"/>
          </ac:spMkLst>
        </pc:spChg>
        <pc:spChg chg="add del mod">
          <ac:chgData name="Reed Kiely" userId="768be38e-2fb5-40ce-925d-bd8e9d9e3c31" providerId="ADAL" clId="{F28ADE78-F7A9-40DC-949E-C4A81300A10C}" dt="2023-09-12T16:04:43.026" v="679" actId="478"/>
          <ac:spMkLst>
            <pc:docMk/>
            <pc:sldMk cId="1124402631" sldId="2146846058"/>
            <ac:spMk id="11" creationId="{7D24FE31-8B64-9CCA-1B29-01812C83FB6B}"/>
          </ac:spMkLst>
        </pc:spChg>
        <pc:spChg chg="del">
          <ac:chgData name="Reed Kiely" userId="768be38e-2fb5-40ce-925d-bd8e9d9e3c31" providerId="ADAL" clId="{F28ADE78-F7A9-40DC-949E-C4A81300A10C}" dt="2023-09-12T15:32:45.126" v="521" actId="478"/>
          <ac:spMkLst>
            <pc:docMk/>
            <pc:sldMk cId="1124402631" sldId="2146846058"/>
            <ac:spMk id="34" creationId="{397F8115-3C43-5A2B-C88E-1953D955DE71}"/>
          </ac:spMkLst>
        </pc:spChg>
        <pc:picChg chg="add del mod">
          <ac:chgData name="Reed Kiely" userId="768be38e-2fb5-40ce-925d-bd8e9d9e3c31" providerId="ADAL" clId="{F28ADE78-F7A9-40DC-949E-C4A81300A10C}" dt="2023-09-12T15:32:41.717" v="520" actId="478"/>
          <ac:picMkLst>
            <pc:docMk/>
            <pc:sldMk cId="1124402631" sldId="2146846058"/>
            <ac:picMk id="8" creationId="{BA6AEEE7-CE4A-1ABE-D324-72B506495B40}"/>
          </ac:picMkLst>
        </pc:picChg>
        <pc:picChg chg="add mod ord">
          <ac:chgData name="Reed Kiely" userId="768be38e-2fb5-40ce-925d-bd8e9d9e3c31" providerId="ADAL" clId="{F28ADE78-F7A9-40DC-949E-C4A81300A10C}" dt="2023-09-12T15:32:40.289" v="519" actId="167"/>
          <ac:picMkLst>
            <pc:docMk/>
            <pc:sldMk cId="1124402631" sldId="2146846058"/>
            <ac:picMk id="10" creationId="{120E0BD2-72F4-1F59-1A80-9CBCBA0F7446}"/>
          </ac:picMkLst>
        </pc:picChg>
        <pc:cxnChg chg="del">
          <ac:chgData name="Reed Kiely" userId="768be38e-2fb5-40ce-925d-bd8e9d9e3c31" providerId="ADAL" clId="{F28ADE78-F7A9-40DC-949E-C4A81300A10C}" dt="2023-09-12T15:32:45.126" v="521" actId="478"/>
          <ac:cxnSpMkLst>
            <pc:docMk/>
            <pc:sldMk cId="1124402631" sldId="2146846058"/>
            <ac:cxnSpMk id="22" creationId="{7DD48CC8-EE90-6FDD-8B5F-BA6D08939AE1}"/>
          </ac:cxnSpMkLst>
        </pc:cxnChg>
      </pc:sldChg>
      <pc:sldChg chg="addSp delSp modSp mod delCm modCm">
        <pc:chgData name="Reed Kiely" userId="768be38e-2fb5-40ce-925d-bd8e9d9e3c31" providerId="ADAL" clId="{F28ADE78-F7A9-40DC-949E-C4A81300A10C}" dt="2023-09-12T21:00:52.876" v="716" actId="478"/>
        <pc:sldMkLst>
          <pc:docMk/>
          <pc:sldMk cId="2769604095" sldId="2146846089"/>
        </pc:sldMkLst>
        <pc:spChg chg="mod">
          <ac:chgData name="Reed Kiely" userId="768be38e-2fb5-40ce-925d-bd8e9d9e3c31" providerId="ADAL" clId="{F28ADE78-F7A9-40DC-949E-C4A81300A10C}" dt="2023-09-12T15:08:46.943" v="268" actId="12788"/>
          <ac:spMkLst>
            <pc:docMk/>
            <pc:sldMk cId="2769604095" sldId="2146846089"/>
            <ac:spMk id="6" creationId="{17D3E5F3-ED58-674C-0C30-7143CE726446}"/>
          </ac:spMkLst>
        </pc:spChg>
        <pc:spChg chg="add del mod">
          <ac:chgData name="Reed Kiely" userId="768be38e-2fb5-40ce-925d-bd8e9d9e3c31" providerId="ADAL" clId="{F28ADE78-F7A9-40DC-949E-C4A81300A10C}" dt="2023-09-12T15:08:28.318" v="267" actId="478"/>
          <ac:spMkLst>
            <pc:docMk/>
            <pc:sldMk cId="2769604095" sldId="2146846089"/>
            <ac:spMk id="7" creationId="{8C0A248B-B586-8FBB-0E49-4DACDD80DDC8}"/>
          </ac:spMkLst>
        </pc:spChg>
        <pc:spChg chg="mod">
          <ac:chgData name="Reed Kiely" userId="768be38e-2fb5-40ce-925d-bd8e9d9e3c31" providerId="ADAL" clId="{F28ADE78-F7A9-40DC-949E-C4A81300A10C}" dt="2023-09-12T15:08:46.943" v="268" actId="12788"/>
          <ac:spMkLst>
            <pc:docMk/>
            <pc:sldMk cId="2769604095" sldId="2146846089"/>
            <ac:spMk id="9" creationId="{7F3C7C6A-C3E3-D658-5ECA-3A0F29B057B1}"/>
          </ac:spMkLst>
        </pc:spChg>
        <pc:spChg chg="mod">
          <ac:chgData name="Reed Kiely" userId="768be38e-2fb5-40ce-925d-bd8e9d9e3c31" providerId="ADAL" clId="{F28ADE78-F7A9-40DC-949E-C4A81300A10C}" dt="2023-09-12T15:08:50.893" v="270" actId="1037"/>
          <ac:spMkLst>
            <pc:docMk/>
            <pc:sldMk cId="2769604095" sldId="2146846089"/>
            <ac:spMk id="10" creationId="{5B3FBC6B-876A-7642-132B-E180DF541349}"/>
          </ac:spMkLst>
        </pc:spChg>
        <pc:spChg chg="mod">
          <ac:chgData name="Reed Kiely" userId="768be38e-2fb5-40ce-925d-bd8e9d9e3c31" providerId="ADAL" clId="{F28ADE78-F7A9-40DC-949E-C4A81300A10C}" dt="2023-09-12T15:07:08.560" v="259" actId="207"/>
          <ac:spMkLst>
            <pc:docMk/>
            <pc:sldMk cId="2769604095" sldId="2146846089"/>
            <ac:spMk id="11" creationId="{1E0FF8E9-E135-D561-EA86-7B3D1B38CBE9}"/>
          </ac:spMkLst>
        </pc:spChg>
        <pc:spChg chg="add del mod">
          <ac:chgData name="Reed Kiely" userId="768be38e-2fb5-40ce-925d-bd8e9d9e3c31" providerId="ADAL" clId="{F28ADE78-F7A9-40DC-949E-C4A81300A10C}" dt="2023-09-12T21:00:44.715" v="713" actId="478"/>
          <ac:spMkLst>
            <pc:docMk/>
            <pc:sldMk cId="2769604095" sldId="2146846089"/>
            <ac:spMk id="12" creationId="{E4F07F2A-9FD1-F6A5-F02F-DCD180EB9CFD}"/>
          </ac:spMkLst>
        </pc:spChg>
        <pc:spChg chg="mod">
          <ac:chgData name="Reed Kiely" userId="768be38e-2fb5-40ce-925d-bd8e9d9e3c31" providerId="ADAL" clId="{F28ADE78-F7A9-40DC-949E-C4A81300A10C}" dt="2023-09-12T15:08:46.943" v="268" actId="12788"/>
          <ac:spMkLst>
            <pc:docMk/>
            <pc:sldMk cId="2769604095" sldId="2146846089"/>
            <ac:spMk id="17" creationId="{3A3939C7-3669-7A78-7E0C-47B951F6222D}"/>
          </ac:spMkLst>
        </pc:spChg>
        <pc:spChg chg="mod">
          <ac:chgData name="Reed Kiely" userId="768be38e-2fb5-40ce-925d-bd8e9d9e3c31" providerId="ADAL" clId="{F28ADE78-F7A9-40DC-949E-C4A81300A10C}" dt="2023-09-12T15:08:46.943" v="268" actId="12788"/>
          <ac:spMkLst>
            <pc:docMk/>
            <pc:sldMk cId="2769604095" sldId="2146846089"/>
            <ac:spMk id="22" creationId="{4A870CAC-2F7B-07D1-96E4-CAB789E44670}"/>
          </ac:spMkLst>
        </pc:spChg>
        <pc:graphicFrameChg chg="mod modGraphic">
          <ac:chgData name="Reed Kiely" userId="768be38e-2fb5-40ce-925d-bd8e9d9e3c31" providerId="ADAL" clId="{F28ADE78-F7A9-40DC-949E-C4A81300A10C}" dt="2023-09-12T15:08:46.943" v="268" actId="12788"/>
          <ac:graphicFrameMkLst>
            <pc:docMk/>
            <pc:sldMk cId="2769604095" sldId="2146846089"/>
            <ac:graphicFrameMk id="8" creationId="{A92A669C-1180-8080-5E01-158F6B84E804}"/>
          </ac:graphicFrameMkLst>
        </pc:graphicFrameChg>
        <pc:picChg chg="del">
          <ac:chgData name="Reed Kiely" userId="768be38e-2fb5-40ce-925d-bd8e9d9e3c31" providerId="ADAL" clId="{F28ADE78-F7A9-40DC-949E-C4A81300A10C}" dt="2023-09-12T21:00:52.876" v="716" actId="478"/>
          <ac:picMkLst>
            <pc:docMk/>
            <pc:sldMk cId="2769604095" sldId="2146846089"/>
            <ac:picMk id="40" creationId="{5952FA94-8561-75C1-3C15-84781B81C27A}"/>
          </ac:picMkLst>
        </pc:picChg>
        <pc:picChg chg="del">
          <ac:chgData name="Reed Kiely" userId="768be38e-2fb5-40ce-925d-bd8e9d9e3c31" providerId="ADAL" clId="{F28ADE78-F7A9-40DC-949E-C4A81300A10C}" dt="2023-09-12T21:00:52.876" v="716" actId="478"/>
          <ac:picMkLst>
            <pc:docMk/>
            <pc:sldMk cId="2769604095" sldId="2146846089"/>
            <ac:picMk id="57" creationId="{5B239E8B-4837-92F4-E0C7-ACF0A336CD60}"/>
          </ac:picMkLst>
        </pc:picChg>
        <pc:picChg chg="del">
          <ac:chgData name="Reed Kiely" userId="768be38e-2fb5-40ce-925d-bd8e9d9e3c31" providerId="ADAL" clId="{F28ADE78-F7A9-40DC-949E-C4A81300A10C}" dt="2023-09-12T21:00:52.876" v="716" actId="478"/>
          <ac:picMkLst>
            <pc:docMk/>
            <pc:sldMk cId="2769604095" sldId="2146846089"/>
            <ac:picMk id="65" creationId="{F9256023-6C20-5AF8-3BEC-F548B9A55A28}"/>
          </ac:picMkLst>
        </pc:picChg>
        <pc:extLst>
          <p:ext xmlns:p="http://schemas.openxmlformats.org/presentationml/2006/main" uri="{D6D511B9-2390-475A-947B-AFAB55BFBCF1}">
            <pc226:cmChg xmlns:pc226="http://schemas.microsoft.com/office/powerpoint/2022/06/main/command" chg="del mod">
              <pc226:chgData name="Reed Kiely" userId="768be38e-2fb5-40ce-925d-bd8e9d9e3c31" providerId="ADAL" clId="{F28ADE78-F7A9-40DC-949E-C4A81300A10C}" dt="2023-09-12T21:00:46.867" v="715"/>
              <pc2:cmMkLst xmlns:pc2="http://schemas.microsoft.com/office/powerpoint/2019/9/main/command">
                <pc:docMk/>
                <pc:sldMk cId="2769604095" sldId="2146846089"/>
                <pc2:cmMk id="{AE4039B6-C2AE-41FF-A8B1-5677D1EB0DAF}"/>
              </pc2:cmMkLst>
            </pc226:cmChg>
          </p:ext>
        </pc:extLst>
      </pc:sldChg>
      <pc:sldChg chg="new">
        <pc:chgData name="Reed Kiely" userId="768be38e-2fb5-40ce-925d-bd8e9d9e3c31" providerId="ADAL" clId="{F28ADE78-F7A9-40DC-949E-C4A81300A10C}" dt="2023-09-12T14:17:28.792" v="0" actId="680"/>
        <pc:sldMkLst>
          <pc:docMk/>
          <pc:sldMk cId="1881215225" sldId="2146846090"/>
        </pc:sldMkLst>
      </pc:sldChg>
      <pc:sldChg chg="addSp delSp modSp add del mod">
        <pc:chgData name="Reed Kiely" userId="768be38e-2fb5-40ce-925d-bd8e9d9e3c31" providerId="ADAL" clId="{F28ADE78-F7A9-40DC-949E-C4A81300A10C}" dt="2023-09-18T17:50:37.427" v="732" actId="20577"/>
        <pc:sldMkLst>
          <pc:docMk/>
          <pc:sldMk cId="2580469998" sldId="2146846101"/>
        </pc:sldMkLst>
        <pc:spChg chg="add mod">
          <ac:chgData name="Reed Kiely" userId="768be38e-2fb5-40ce-925d-bd8e9d9e3c31" providerId="ADAL" clId="{F28ADE78-F7A9-40DC-949E-C4A81300A10C}" dt="2023-09-13T13:39:49.192" v="730"/>
          <ac:spMkLst>
            <pc:docMk/>
            <pc:sldMk cId="2580469998" sldId="2146846101"/>
            <ac:spMk id="2" creationId="{F5C8FC71-5EDD-BFF6-016D-C77E021CF038}"/>
          </ac:spMkLst>
        </pc:spChg>
        <pc:spChg chg="mod">
          <ac:chgData name="Reed Kiely" userId="768be38e-2fb5-40ce-925d-bd8e9d9e3c31" providerId="ADAL" clId="{F28ADE78-F7A9-40DC-949E-C4A81300A10C}" dt="2023-09-13T13:16:38.188" v="725" actId="12789"/>
          <ac:spMkLst>
            <pc:docMk/>
            <pc:sldMk cId="2580469998" sldId="2146846101"/>
            <ac:spMk id="3" creationId="{3B6C71C5-2B60-EA95-18A0-7222888D0EB8}"/>
          </ac:spMkLst>
        </pc:spChg>
        <pc:spChg chg="mod">
          <ac:chgData name="Reed Kiely" userId="768be38e-2fb5-40ce-925d-bd8e9d9e3c31" providerId="ADAL" clId="{F28ADE78-F7A9-40DC-949E-C4A81300A10C}" dt="2023-09-12T15:48:36.449" v="669" actId="12788"/>
          <ac:spMkLst>
            <pc:docMk/>
            <pc:sldMk cId="2580469998" sldId="2146846101"/>
            <ac:spMk id="4" creationId="{41DE306D-CA0B-C0B7-6B02-98E10201C630}"/>
          </ac:spMkLst>
        </pc:spChg>
        <pc:spChg chg="mod">
          <ac:chgData name="Reed Kiely" userId="768be38e-2fb5-40ce-925d-bd8e9d9e3c31" providerId="ADAL" clId="{F28ADE78-F7A9-40DC-949E-C4A81300A10C}" dt="2023-09-13T13:16:52.333" v="729" actId="1035"/>
          <ac:spMkLst>
            <pc:docMk/>
            <pc:sldMk cId="2580469998" sldId="2146846101"/>
            <ac:spMk id="4" creationId="{BC9F45ED-7CFF-DD6F-293A-F65A80508296}"/>
          </ac:spMkLst>
        </pc:spChg>
        <pc:spChg chg="mod">
          <ac:chgData name="Reed Kiely" userId="768be38e-2fb5-40ce-925d-bd8e9d9e3c31" providerId="ADAL" clId="{F28ADE78-F7A9-40DC-949E-C4A81300A10C}" dt="2023-09-13T13:16:38.188" v="725" actId="12789"/>
          <ac:spMkLst>
            <pc:docMk/>
            <pc:sldMk cId="2580469998" sldId="2146846101"/>
            <ac:spMk id="5" creationId="{5C4D06E6-DDC8-6DA4-2ADB-26510696015F}"/>
          </ac:spMkLst>
        </pc:spChg>
        <pc:spChg chg="mod">
          <ac:chgData name="Reed Kiely" userId="768be38e-2fb5-40ce-925d-bd8e9d9e3c31" providerId="ADAL" clId="{F28ADE78-F7A9-40DC-949E-C4A81300A10C}" dt="2023-09-13T13:16:38.188" v="725" actId="12789"/>
          <ac:spMkLst>
            <pc:docMk/>
            <pc:sldMk cId="2580469998" sldId="2146846101"/>
            <ac:spMk id="8" creationId="{93B57AB1-407A-F514-D9A9-6A53ABD49983}"/>
          </ac:spMkLst>
        </pc:spChg>
        <pc:spChg chg="mod">
          <ac:chgData name="Reed Kiely" userId="768be38e-2fb5-40ce-925d-bd8e9d9e3c31" providerId="ADAL" clId="{F28ADE78-F7A9-40DC-949E-C4A81300A10C}" dt="2023-09-13T13:16:38.188" v="725" actId="12789"/>
          <ac:spMkLst>
            <pc:docMk/>
            <pc:sldMk cId="2580469998" sldId="2146846101"/>
            <ac:spMk id="9" creationId="{C5F09616-EC2C-45A3-4241-1E23133C4C9D}"/>
          </ac:spMkLst>
        </pc:spChg>
        <pc:spChg chg="add del mod">
          <ac:chgData name="Reed Kiely" userId="768be38e-2fb5-40ce-925d-bd8e9d9e3c31" providerId="ADAL" clId="{F28ADE78-F7A9-40DC-949E-C4A81300A10C}" dt="2023-09-12T15:05:54.989" v="246" actId="478"/>
          <ac:spMkLst>
            <pc:docMk/>
            <pc:sldMk cId="2580469998" sldId="2146846101"/>
            <ac:spMk id="10" creationId="{3BF1E4CD-3D38-9FA1-C74B-83598CE6434C}"/>
          </ac:spMkLst>
        </pc:spChg>
        <pc:spChg chg="mod">
          <ac:chgData name="Reed Kiely" userId="768be38e-2fb5-40ce-925d-bd8e9d9e3c31" providerId="ADAL" clId="{F28ADE78-F7A9-40DC-949E-C4A81300A10C}" dt="2023-09-13T13:16:38.188" v="725" actId="12789"/>
          <ac:spMkLst>
            <pc:docMk/>
            <pc:sldMk cId="2580469998" sldId="2146846101"/>
            <ac:spMk id="10" creationId="{D20BA676-64A1-6351-611B-5F67763A21DF}"/>
          </ac:spMkLst>
        </pc:spChg>
        <pc:spChg chg="mod">
          <ac:chgData name="Reed Kiely" userId="768be38e-2fb5-40ce-925d-bd8e9d9e3c31" providerId="ADAL" clId="{F28ADE78-F7A9-40DC-949E-C4A81300A10C}" dt="2023-09-13T13:16:52.333" v="729" actId="1035"/>
          <ac:spMkLst>
            <pc:docMk/>
            <pc:sldMk cId="2580469998" sldId="2146846101"/>
            <ac:spMk id="11" creationId="{A1FA4968-1D22-7B76-118C-FEFA3391A908}"/>
          </ac:spMkLst>
        </pc:spChg>
        <pc:spChg chg="add del mod ord">
          <ac:chgData name="Reed Kiely" userId="768be38e-2fb5-40ce-925d-bd8e9d9e3c31" providerId="ADAL" clId="{F28ADE78-F7A9-40DC-949E-C4A81300A10C}" dt="2023-09-12T15:49:17.038" v="673" actId="478"/>
          <ac:spMkLst>
            <pc:docMk/>
            <pc:sldMk cId="2580469998" sldId="2146846101"/>
            <ac:spMk id="12" creationId="{3B779817-0677-38F7-069D-E218AFA2DCEF}"/>
          </ac:spMkLst>
        </pc:spChg>
        <pc:spChg chg="mod">
          <ac:chgData name="Reed Kiely" userId="768be38e-2fb5-40ce-925d-bd8e9d9e3c31" providerId="ADAL" clId="{F28ADE78-F7A9-40DC-949E-C4A81300A10C}" dt="2023-09-13T13:16:52.333" v="729" actId="1035"/>
          <ac:spMkLst>
            <pc:docMk/>
            <pc:sldMk cId="2580469998" sldId="2146846101"/>
            <ac:spMk id="13" creationId="{672BB2F3-1BD7-9F4D-B30B-B8D99EB62E20}"/>
          </ac:spMkLst>
        </pc:spChg>
        <pc:spChg chg="add mod">
          <ac:chgData name="Reed Kiely" userId="768be38e-2fb5-40ce-925d-bd8e9d9e3c31" providerId="ADAL" clId="{F28ADE78-F7A9-40DC-949E-C4A81300A10C}" dt="2023-09-12T15:48:42.394" v="670" actId="12788"/>
          <ac:spMkLst>
            <pc:docMk/>
            <pc:sldMk cId="2580469998" sldId="2146846101"/>
            <ac:spMk id="13" creationId="{779ABE2C-4637-C78B-DD22-F2B9ECA11ADB}"/>
          </ac:spMkLst>
        </pc:spChg>
        <pc:spChg chg="add mod">
          <ac:chgData name="Reed Kiely" userId="768be38e-2fb5-40ce-925d-bd8e9d9e3c31" providerId="ADAL" clId="{F28ADE78-F7A9-40DC-949E-C4A81300A10C}" dt="2023-09-12T15:48:42.394" v="670" actId="12788"/>
          <ac:spMkLst>
            <pc:docMk/>
            <pc:sldMk cId="2580469998" sldId="2146846101"/>
            <ac:spMk id="14" creationId="{37CEC147-4C56-9376-C590-724B390438D9}"/>
          </ac:spMkLst>
        </pc:spChg>
        <pc:spChg chg="mod">
          <ac:chgData name="Reed Kiely" userId="768be38e-2fb5-40ce-925d-bd8e9d9e3c31" providerId="ADAL" clId="{F28ADE78-F7A9-40DC-949E-C4A81300A10C}" dt="2023-09-18T17:50:37.427" v="732" actId="20577"/>
          <ac:spMkLst>
            <pc:docMk/>
            <pc:sldMk cId="2580469998" sldId="2146846101"/>
            <ac:spMk id="14" creationId="{ADEBE57F-9B91-F3F5-755A-705067C81E30}"/>
          </ac:spMkLst>
        </pc:spChg>
        <pc:spChg chg="add mod">
          <ac:chgData name="Reed Kiely" userId="768be38e-2fb5-40ce-925d-bd8e9d9e3c31" providerId="ADAL" clId="{F28ADE78-F7A9-40DC-949E-C4A81300A10C}" dt="2023-09-12T15:42:36.207" v="608" actId="1076"/>
          <ac:spMkLst>
            <pc:docMk/>
            <pc:sldMk cId="2580469998" sldId="2146846101"/>
            <ac:spMk id="15" creationId="{BF6BF60B-957D-1A02-71FC-89BD5DDF6676}"/>
          </ac:spMkLst>
        </pc:spChg>
        <pc:spChg chg="add del mod">
          <ac:chgData name="Reed Kiely" userId="768be38e-2fb5-40ce-925d-bd8e9d9e3c31" providerId="ADAL" clId="{F28ADE78-F7A9-40DC-949E-C4A81300A10C}" dt="2023-09-12T15:48:51.081" v="671" actId="478"/>
          <ac:spMkLst>
            <pc:docMk/>
            <pc:sldMk cId="2580469998" sldId="2146846101"/>
            <ac:spMk id="16" creationId="{624F8061-5282-3471-3EDB-6F7C95A0E043}"/>
          </ac:spMkLst>
        </pc:spChg>
        <pc:spChg chg="add del mod">
          <ac:chgData name="Reed Kiely" userId="768be38e-2fb5-40ce-925d-bd8e9d9e3c31" providerId="ADAL" clId="{F28ADE78-F7A9-40DC-949E-C4A81300A10C}" dt="2023-09-12T15:48:51.081" v="671" actId="478"/>
          <ac:spMkLst>
            <pc:docMk/>
            <pc:sldMk cId="2580469998" sldId="2146846101"/>
            <ac:spMk id="17" creationId="{59CFC3F5-1891-E4BB-19A4-652C45F31D5C}"/>
          </ac:spMkLst>
        </pc:spChg>
        <pc:spChg chg="add del mod">
          <ac:chgData name="Reed Kiely" userId="768be38e-2fb5-40ce-925d-bd8e9d9e3c31" providerId="ADAL" clId="{F28ADE78-F7A9-40DC-949E-C4A81300A10C}" dt="2023-09-12T15:48:51.081" v="671" actId="478"/>
          <ac:spMkLst>
            <pc:docMk/>
            <pc:sldMk cId="2580469998" sldId="2146846101"/>
            <ac:spMk id="18" creationId="{D10028C3-0B29-DA27-E0BC-ED0C40BFDE13}"/>
          </ac:spMkLst>
        </pc:spChg>
        <pc:spChg chg="add del mod">
          <ac:chgData name="Reed Kiely" userId="768be38e-2fb5-40ce-925d-bd8e9d9e3c31" providerId="ADAL" clId="{F28ADE78-F7A9-40DC-949E-C4A81300A10C}" dt="2023-09-12T15:48:51.081" v="671" actId="478"/>
          <ac:spMkLst>
            <pc:docMk/>
            <pc:sldMk cId="2580469998" sldId="2146846101"/>
            <ac:spMk id="19" creationId="{E72705D4-91EA-8306-EC8E-0E2A14F1FDB2}"/>
          </ac:spMkLst>
        </pc:spChg>
        <pc:spChg chg="mod">
          <ac:chgData name="Reed Kiely" userId="768be38e-2fb5-40ce-925d-bd8e9d9e3c31" providerId="ADAL" clId="{F28ADE78-F7A9-40DC-949E-C4A81300A10C}" dt="2023-09-12T15:48:36.449" v="669" actId="12788"/>
          <ac:spMkLst>
            <pc:docMk/>
            <pc:sldMk cId="2580469998" sldId="2146846101"/>
            <ac:spMk id="24" creationId="{AB2B9F56-3989-B5DD-90C5-BB48EBCE88F1}"/>
          </ac:spMkLst>
        </pc:spChg>
        <pc:spChg chg="mod">
          <ac:chgData name="Reed Kiely" userId="768be38e-2fb5-40ce-925d-bd8e9d9e3c31" providerId="ADAL" clId="{F28ADE78-F7A9-40DC-949E-C4A81300A10C}" dt="2023-09-12T15:48:54.880" v="672" actId="113"/>
          <ac:spMkLst>
            <pc:docMk/>
            <pc:sldMk cId="2580469998" sldId="2146846101"/>
            <ac:spMk id="25" creationId="{778F11F3-DDD9-27A5-FDF1-82BD453E9489}"/>
          </ac:spMkLst>
        </pc:spChg>
        <pc:spChg chg="mod">
          <ac:chgData name="Reed Kiely" userId="768be38e-2fb5-40ce-925d-bd8e9d9e3c31" providerId="ADAL" clId="{F28ADE78-F7A9-40DC-949E-C4A81300A10C}" dt="2023-09-13T13:16:52.333" v="729" actId="1035"/>
          <ac:spMkLst>
            <pc:docMk/>
            <pc:sldMk cId="2580469998" sldId="2146846101"/>
            <ac:spMk id="30" creationId="{514C0763-79BC-BDEE-3027-1C75BED554C2}"/>
          </ac:spMkLst>
        </pc:spChg>
        <pc:spChg chg="mod">
          <ac:chgData name="Reed Kiely" userId="768be38e-2fb5-40ce-925d-bd8e9d9e3c31" providerId="ADAL" clId="{F28ADE78-F7A9-40DC-949E-C4A81300A10C}" dt="2023-09-12T15:48:32.177" v="668" actId="12788"/>
          <ac:spMkLst>
            <pc:docMk/>
            <pc:sldMk cId="2580469998" sldId="2146846101"/>
            <ac:spMk id="32" creationId="{4834ADA1-B731-61CC-3CB1-02F8364304A9}"/>
          </ac:spMkLst>
        </pc:spChg>
        <pc:spChg chg="mod">
          <ac:chgData name="Reed Kiely" userId="768be38e-2fb5-40ce-925d-bd8e9d9e3c31" providerId="ADAL" clId="{F28ADE78-F7A9-40DC-949E-C4A81300A10C}" dt="2023-09-12T15:48:32.177" v="668" actId="12788"/>
          <ac:spMkLst>
            <pc:docMk/>
            <pc:sldMk cId="2580469998" sldId="2146846101"/>
            <ac:spMk id="33" creationId="{42A49475-4EB2-3B82-2BF2-5B658DAC3438}"/>
          </ac:spMkLst>
        </pc:spChg>
        <pc:spChg chg="mod">
          <ac:chgData name="Reed Kiely" userId="768be38e-2fb5-40ce-925d-bd8e9d9e3c31" providerId="ADAL" clId="{F28ADE78-F7A9-40DC-949E-C4A81300A10C}" dt="2023-09-12T15:48:26.380" v="667" actId="12788"/>
          <ac:spMkLst>
            <pc:docMk/>
            <pc:sldMk cId="2580469998" sldId="2146846101"/>
            <ac:spMk id="44" creationId="{14961023-6D5D-38DC-69A6-3A8772F89ADE}"/>
          </ac:spMkLst>
        </pc:spChg>
        <pc:spChg chg="mod">
          <ac:chgData name="Reed Kiely" userId="768be38e-2fb5-40ce-925d-bd8e9d9e3c31" providerId="ADAL" clId="{F28ADE78-F7A9-40DC-949E-C4A81300A10C}" dt="2023-09-12T15:48:26.380" v="667" actId="12788"/>
          <ac:spMkLst>
            <pc:docMk/>
            <pc:sldMk cId="2580469998" sldId="2146846101"/>
            <ac:spMk id="49" creationId="{11FFC7F5-0FC5-F01D-8876-FF4BC9E9C229}"/>
          </ac:spMkLst>
        </pc:spChg>
        <pc:spChg chg="mod topLvl">
          <ac:chgData name="Reed Kiely" userId="768be38e-2fb5-40ce-925d-bd8e9d9e3c31" providerId="ADAL" clId="{F28ADE78-F7A9-40DC-949E-C4A81300A10C}" dt="2023-09-12T15:48:42.394" v="670" actId="12788"/>
          <ac:spMkLst>
            <pc:docMk/>
            <pc:sldMk cId="2580469998" sldId="2146846101"/>
            <ac:spMk id="56" creationId="{B6504DEB-E6D1-4B9F-028F-29D6B253AE0A}"/>
          </ac:spMkLst>
        </pc:spChg>
        <pc:spChg chg="mod">
          <ac:chgData name="Reed Kiely" userId="768be38e-2fb5-40ce-925d-bd8e9d9e3c31" providerId="ADAL" clId="{F28ADE78-F7A9-40DC-949E-C4A81300A10C}" dt="2023-09-12T15:48:36.449" v="669" actId="12788"/>
          <ac:spMkLst>
            <pc:docMk/>
            <pc:sldMk cId="2580469998" sldId="2146846101"/>
            <ac:spMk id="57" creationId="{DBF48218-23B4-82FE-7A5C-EA59371F9E94}"/>
          </ac:spMkLst>
        </pc:spChg>
        <pc:spChg chg="mod topLvl">
          <ac:chgData name="Reed Kiely" userId="768be38e-2fb5-40ce-925d-bd8e9d9e3c31" providerId="ADAL" clId="{F28ADE78-F7A9-40DC-949E-C4A81300A10C}" dt="2023-09-12T15:48:42.394" v="670" actId="12788"/>
          <ac:spMkLst>
            <pc:docMk/>
            <pc:sldMk cId="2580469998" sldId="2146846101"/>
            <ac:spMk id="61" creationId="{30144941-8796-9BD3-434B-8C7851C53531}"/>
          </ac:spMkLst>
        </pc:spChg>
        <pc:spChg chg="mod">
          <ac:chgData name="Reed Kiely" userId="768be38e-2fb5-40ce-925d-bd8e9d9e3c31" providerId="ADAL" clId="{F28ADE78-F7A9-40DC-949E-C4A81300A10C}" dt="2023-09-12T15:48:32.177" v="668" actId="12788"/>
          <ac:spMkLst>
            <pc:docMk/>
            <pc:sldMk cId="2580469998" sldId="2146846101"/>
            <ac:spMk id="64" creationId="{8CE2512A-24C3-7581-DB84-4FF5E2C06C86}"/>
          </ac:spMkLst>
        </pc:spChg>
        <pc:spChg chg="mod">
          <ac:chgData name="Reed Kiely" userId="768be38e-2fb5-40ce-925d-bd8e9d9e3c31" providerId="ADAL" clId="{F28ADE78-F7A9-40DC-949E-C4A81300A10C}" dt="2023-09-12T15:48:32.177" v="668" actId="12788"/>
          <ac:spMkLst>
            <pc:docMk/>
            <pc:sldMk cId="2580469998" sldId="2146846101"/>
            <ac:spMk id="65" creationId="{125EA873-E5DC-41B1-CAB7-F97F15E02DFA}"/>
          </ac:spMkLst>
        </pc:spChg>
        <pc:spChg chg="mod topLvl">
          <ac:chgData name="Reed Kiely" userId="768be38e-2fb5-40ce-925d-bd8e9d9e3c31" providerId="ADAL" clId="{F28ADE78-F7A9-40DC-949E-C4A81300A10C}" dt="2023-09-12T15:48:11.922" v="664" actId="12789"/>
          <ac:spMkLst>
            <pc:docMk/>
            <pc:sldMk cId="2580469998" sldId="2146846101"/>
            <ac:spMk id="68" creationId="{F0EB9712-E27E-7CE7-9532-28DC74558765}"/>
          </ac:spMkLst>
        </pc:spChg>
        <pc:spChg chg="mod topLvl">
          <ac:chgData name="Reed Kiely" userId="768be38e-2fb5-40ce-925d-bd8e9d9e3c31" providerId="ADAL" clId="{F28ADE78-F7A9-40DC-949E-C4A81300A10C}" dt="2023-09-12T15:48:11.922" v="664" actId="12789"/>
          <ac:spMkLst>
            <pc:docMk/>
            <pc:sldMk cId="2580469998" sldId="2146846101"/>
            <ac:spMk id="69" creationId="{AC9018E9-D1BF-59FF-3633-21605CBCC4C7}"/>
          </ac:spMkLst>
        </pc:spChg>
        <pc:spChg chg="mod topLvl">
          <ac:chgData name="Reed Kiely" userId="768be38e-2fb5-40ce-925d-bd8e9d9e3c31" providerId="ADAL" clId="{F28ADE78-F7A9-40DC-949E-C4A81300A10C}" dt="2023-09-12T15:48:11.922" v="664" actId="12789"/>
          <ac:spMkLst>
            <pc:docMk/>
            <pc:sldMk cId="2580469998" sldId="2146846101"/>
            <ac:spMk id="70" creationId="{7C5542E0-AFC2-2C7B-AFE9-9FBE9FB5099E}"/>
          </ac:spMkLst>
        </pc:spChg>
        <pc:spChg chg="mod topLvl">
          <ac:chgData name="Reed Kiely" userId="768be38e-2fb5-40ce-925d-bd8e9d9e3c31" providerId="ADAL" clId="{F28ADE78-F7A9-40DC-949E-C4A81300A10C}" dt="2023-09-12T15:48:11.922" v="664" actId="12789"/>
          <ac:spMkLst>
            <pc:docMk/>
            <pc:sldMk cId="2580469998" sldId="2146846101"/>
            <ac:spMk id="71" creationId="{C4F58E02-7FAE-7A0B-2FC6-ADF05AD70596}"/>
          </ac:spMkLst>
        </pc:spChg>
        <pc:spChg chg="mod topLvl">
          <ac:chgData name="Reed Kiely" userId="768be38e-2fb5-40ce-925d-bd8e9d9e3c31" providerId="ADAL" clId="{F28ADE78-F7A9-40DC-949E-C4A81300A10C}" dt="2023-09-12T15:48:11.922" v="664" actId="12789"/>
          <ac:spMkLst>
            <pc:docMk/>
            <pc:sldMk cId="2580469998" sldId="2146846101"/>
            <ac:spMk id="72" creationId="{6A9FA5A9-498F-63E2-B28D-8C269A270F1B}"/>
          </ac:spMkLst>
        </pc:spChg>
        <pc:spChg chg="mod topLvl">
          <ac:chgData name="Reed Kiely" userId="768be38e-2fb5-40ce-925d-bd8e9d9e3c31" providerId="ADAL" clId="{F28ADE78-F7A9-40DC-949E-C4A81300A10C}" dt="2023-09-12T15:48:11.922" v="664" actId="12789"/>
          <ac:spMkLst>
            <pc:docMk/>
            <pc:sldMk cId="2580469998" sldId="2146846101"/>
            <ac:spMk id="73" creationId="{EFD6929C-F2E3-A5F5-AD02-8E94329A1637}"/>
          </ac:spMkLst>
        </pc:spChg>
        <pc:spChg chg="mod">
          <ac:chgData name="Reed Kiely" userId="768be38e-2fb5-40ce-925d-bd8e9d9e3c31" providerId="ADAL" clId="{F28ADE78-F7A9-40DC-949E-C4A81300A10C}" dt="2023-09-12T15:48:26.380" v="667" actId="12788"/>
          <ac:spMkLst>
            <pc:docMk/>
            <pc:sldMk cId="2580469998" sldId="2146846101"/>
            <ac:spMk id="109" creationId="{76B7810F-F75A-7054-982C-271BA31DC68E}"/>
          </ac:spMkLst>
        </pc:spChg>
        <pc:spChg chg="mod">
          <ac:chgData name="Reed Kiely" userId="768be38e-2fb5-40ce-925d-bd8e9d9e3c31" providerId="ADAL" clId="{F28ADE78-F7A9-40DC-949E-C4A81300A10C}" dt="2023-09-12T15:48:26.380" v="667" actId="12788"/>
          <ac:spMkLst>
            <pc:docMk/>
            <pc:sldMk cId="2580469998" sldId="2146846101"/>
            <ac:spMk id="110" creationId="{85A9AEBE-2F7D-34B5-CF80-0267DB819A5B}"/>
          </ac:spMkLst>
        </pc:spChg>
        <pc:spChg chg="mod">
          <ac:chgData name="Reed Kiely" userId="768be38e-2fb5-40ce-925d-bd8e9d9e3c31" providerId="ADAL" clId="{F28ADE78-F7A9-40DC-949E-C4A81300A10C}" dt="2023-09-12T15:06:37.658" v="252" actId="207"/>
          <ac:spMkLst>
            <pc:docMk/>
            <pc:sldMk cId="2580469998" sldId="2146846101"/>
            <ac:spMk id="171" creationId="{09B23539-1BC3-8717-B34F-96F19EB0BD44}"/>
          </ac:spMkLst>
        </pc:spChg>
        <pc:spChg chg="mod">
          <ac:chgData name="Reed Kiely" userId="768be38e-2fb5-40ce-925d-bd8e9d9e3c31" providerId="ADAL" clId="{F28ADE78-F7A9-40DC-949E-C4A81300A10C}" dt="2023-09-12T15:06:43.678" v="254" actId="207"/>
          <ac:spMkLst>
            <pc:docMk/>
            <pc:sldMk cId="2580469998" sldId="2146846101"/>
            <ac:spMk id="174" creationId="{DDEFD1B0-6C64-41A7-1DE1-E604D04DDF12}"/>
          </ac:spMkLst>
        </pc:spChg>
        <pc:spChg chg="mod">
          <ac:chgData name="Reed Kiely" userId="768be38e-2fb5-40ce-925d-bd8e9d9e3c31" providerId="ADAL" clId="{F28ADE78-F7A9-40DC-949E-C4A81300A10C}" dt="2023-09-12T15:06:50.333" v="255" actId="207"/>
          <ac:spMkLst>
            <pc:docMk/>
            <pc:sldMk cId="2580469998" sldId="2146846101"/>
            <ac:spMk id="175" creationId="{E082D4BE-21EE-E7CD-4E41-96C7E3EB4A73}"/>
          </ac:spMkLst>
        </pc:spChg>
        <pc:grpChg chg="del">
          <ac:chgData name="Reed Kiely" userId="768be38e-2fb5-40ce-925d-bd8e9d9e3c31" providerId="ADAL" clId="{F28ADE78-F7A9-40DC-949E-C4A81300A10C}" dt="2023-09-12T15:06:25.426" v="250" actId="165"/>
          <ac:grpSpMkLst>
            <pc:docMk/>
            <pc:sldMk cId="2580469998" sldId="2146846101"/>
            <ac:grpSpMk id="3" creationId="{87CA1A1E-6B2C-608C-4B56-BBC2F0CF562D}"/>
          </ac:grpSpMkLst>
        </pc:grpChg>
        <pc:grpChg chg="del mod">
          <ac:chgData name="Reed Kiely" userId="768be38e-2fb5-40ce-925d-bd8e9d9e3c31" providerId="ADAL" clId="{F28ADE78-F7A9-40DC-949E-C4A81300A10C}" dt="2023-09-12T15:48:04.960" v="661" actId="165"/>
          <ac:grpSpMkLst>
            <pc:docMk/>
            <pc:sldMk cId="2580469998" sldId="2146846101"/>
            <ac:grpSpMk id="5" creationId="{7002AE2C-DF14-A356-4260-8E01CC35E105}"/>
          </ac:grpSpMkLst>
        </pc:grpChg>
        <pc:grpChg chg="del">
          <ac:chgData name="Reed Kiely" userId="768be38e-2fb5-40ce-925d-bd8e9d9e3c31" providerId="ADAL" clId="{F28ADE78-F7A9-40DC-949E-C4A81300A10C}" dt="2023-09-12T15:14:37.837" v="274" actId="165"/>
          <ac:grpSpMkLst>
            <pc:docMk/>
            <pc:sldMk cId="2580469998" sldId="2146846101"/>
            <ac:grpSpMk id="8" creationId="{DBF08BE0-177A-F523-470E-D043FE1EC7DB}"/>
          </ac:grpSpMkLst>
        </pc:grpChg>
        <pc:grpChg chg="del">
          <ac:chgData name="Reed Kiely" userId="768be38e-2fb5-40ce-925d-bd8e9d9e3c31" providerId="ADAL" clId="{F28ADE78-F7A9-40DC-949E-C4A81300A10C}" dt="2023-09-12T15:14:37.837" v="274" actId="165"/>
          <ac:grpSpMkLst>
            <pc:docMk/>
            <pc:sldMk cId="2580469998" sldId="2146846101"/>
            <ac:grpSpMk id="9" creationId="{AE1BBDF4-14EE-B234-9BB6-17A04510368D}"/>
          </ac:grpSpMkLst>
        </pc:grpChg>
        <pc:grpChg chg="mod">
          <ac:chgData name="Reed Kiely" userId="768be38e-2fb5-40ce-925d-bd8e9d9e3c31" providerId="ADAL" clId="{F28ADE78-F7A9-40DC-949E-C4A81300A10C}" dt="2023-09-12T15:16:28.814" v="283" actId="1076"/>
          <ac:grpSpMkLst>
            <pc:docMk/>
            <pc:sldMk cId="2580469998" sldId="2146846101"/>
            <ac:grpSpMk id="189" creationId="{1B432872-A36D-0F2B-ACFE-C760FC95818F}"/>
          </ac:grpSpMkLst>
        </pc:grpChg>
        <pc:cxnChg chg="mod">
          <ac:chgData name="Reed Kiely" userId="768be38e-2fb5-40ce-925d-bd8e9d9e3c31" providerId="ADAL" clId="{F28ADE78-F7A9-40DC-949E-C4A81300A10C}" dt="2023-09-13T13:16:38.188" v="725" actId="12789"/>
          <ac:cxnSpMkLst>
            <pc:docMk/>
            <pc:sldMk cId="2580469998" sldId="2146846101"/>
            <ac:cxnSpMk id="12" creationId="{7AE32DC1-5784-6813-8F84-38288AACA5B7}"/>
          </ac:cxnSpMkLst>
        </pc:cxnChg>
        <pc:cxnChg chg="mod">
          <ac:chgData name="Reed Kiely" userId="768be38e-2fb5-40ce-925d-bd8e9d9e3c31" providerId="ADAL" clId="{F28ADE78-F7A9-40DC-949E-C4A81300A10C}" dt="2023-09-13T13:16:38.188" v="725" actId="12789"/>
          <ac:cxnSpMkLst>
            <pc:docMk/>
            <pc:sldMk cId="2580469998" sldId="2146846101"/>
            <ac:cxnSpMk id="16" creationId="{59DD1C96-A1BE-89BA-7B3F-20701CC13341}"/>
          </ac:cxnSpMkLst>
        </pc:cxnChg>
        <pc:cxnChg chg="mod">
          <ac:chgData name="Reed Kiely" userId="768be38e-2fb5-40ce-925d-bd8e9d9e3c31" providerId="ADAL" clId="{F28ADE78-F7A9-40DC-949E-C4A81300A10C}" dt="2023-09-13T13:16:38.188" v="725" actId="12789"/>
          <ac:cxnSpMkLst>
            <pc:docMk/>
            <pc:sldMk cId="2580469998" sldId="2146846101"/>
            <ac:cxnSpMk id="17" creationId="{AD5F9501-C11B-6B42-54E3-BFC93AAD9B5B}"/>
          </ac:cxnSpMkLst>
        </pc:cxnChg>
        <pc:cxnChg chg="mod">
          <ac:chgData name="Reed Kiely" userId="768be38e-2fb5-40ce-925d-bd8e9d9e3c31" providerId="ADAL" clId="{F28ADE78-F7A9-40DC-949E-C4A81300A10C}" dt="2023-09-13T13:16:38.188" v="725" actId="12789"/>
          <ac:cxnSpMkLst>
            <pc:docMk/>
            <pc:sldMk cId="2580469998" sldId="2146846101"/>
            <ac:cxnSpMk id="18" creationId="{3D59242D-F6C4-CD2F-666C-5D5BFC802686}"/>
          </ac:cxnSpMkLst>
        </pc:cxnChg>
        <pc:cxnChg chg="mod">
          <ac:chgData name="Reed Kiely" userId="768be38e-2fb5-40ce-925d-bd8e9d9e3c31" providerId="ADAL" clId="{F28ADE78-F7A9-40DC-949E-C4A81300A10C}" dt="2023-09-13T13:16:52.333" v="729" actId="1035"/>
          <ac:cxnSpMkLst>
            <pc:docMk/>
            <pc:sldMk cId="2580469998" sldId="2146846101"/>
            <ac:cxnSpMk id="19" creationId="{9A294CEF-2F21-E233-B857-56AF4A04377E}"/>
          </ac:cxnSpMkLst>
        </pc:cxnChg>
        <pc:cxnChg chg="mod">
          <ac:chgData name="Reed Kiely" userId="768be38e-2fb5-40ce-925d-bd8e9d9e3c31" providerId="ADAL" clId="{F28ADE78-F7A9-40DC-949E-C4A81300A10C}" dt="2023-09-13T13:16:52.333" v="729" actId="1035"/>
          <ac:cxnSpMkLst>
            <pc:docMk/>
            <pc:sldMk cId="2580469998" sldId="2146846101"/>
            <ac:cxnSpMk id="20" creationId="{8C3E7015-4D0F-18B0-99E3-514B470D86D3}"/>
          </ac:cxnSpMkLst>
        </pc:cxnChg>
        <pc:cxnChg chg="mod">
          <ac:chgData name="Reed Kiely" userId="768be38e-2fb5-40ce-925d-bd8e9d9e3c31" providerId="ADAL" clId="{F28ADE78-F7A9-40DC-949E-C4A81300A10C}" dt="2023-09-13T13:16:52.333" v="729" actId="1035"/>
          <ac:cxnSpMkLst>
            <pc:docMk/>
            <pc:sldMk cId="2580469998" sldId="2146846101"/>
            <ac:cxnSpMk id="21" creationId="{7F4A3549-2013-7086-DBF8-32AEF380C4DE}"/>
          </ac:cxnSpMkLst>
        </pc:cxnChg>
        <pc:cxnChg chg="mod">
          <ac:chgData name="Reed Kiely" userId="768be38e-2fb5-40ce-925d-bd8e9d9e3c31" providerId="ADAL" clId="{F28ADE78-F7A9-40DC-949E-C4A81300A10C}" dt="2023-09-13T13:16:52.333" v="729" actId="1035"/>
          <ac:cxnSpMkLst>
            <pc:docMk/>
            <pc:sldMk cId="2580469998" sldId="2146846101"/>
            <ac:cxnSpMk id="22" creationId="{E8044799-4C92-56EE-B942-AE5756263874}"/>
          </ac:cxnSpMkLst>
        </pc:cxnChg>
      </pc:sldChg>
      <pc:sldChg chg="del">
        <pc:chgData name="Reed Kiely" userId="768be38e-2fb5-40ce-925d-bd8e9d9e3c31" providerId="ADAL" clId="{F28ADE78-F7A9-40DC-949E-C4A81300A10C}" dt="2023-09-20T17:00:30.742" v="734" actId="47"/>
        <pc:sldMkLst>
          <pc:docMk/>
          <pc:sldMk cId="4218282189" sldId="2146846103"/>
        </pc:sldMkLst>
      </pc:sldChg>
      <pc:sldChg chg="add del">
        <pc:chgData name="Reed Kiely" userId="768be38e-2fb5-40ce-925d-bd8e9d9e3c31" providerId="ADAL" clId="{F28ADE78-F7A9-40DC-949E-C4A81300A10C}" dt="2023-09-12T15:15:12.307" v="281" actId="47"/>
        <pc:sldMkLst>
          <pc:docMk/>
          <pc:sldMk cId="2261090247" sldId="2146846104"/>
        </pc:sldMkLst>
      </pc:sldChg>
      <pc:sldChg chg="add del">
        <pc:chgData name="Reed Kiely" userId="768be38e-2fb5-40ce-925d-bd8e9d9e3c31" providerId="ADAL" clId="{F28ADE78-F7A9-40DC-949E-C4A81300A10C}" dt="2023-09-12T15:15:12.307" v="281" actId="47"/>
        <pc:sldMkLst>
          <pc:docMk/>
          <pc:sldMk cId="484178512" sldId="2146846105"/>
        </pc:sldMkLst>
      </pc:sldChg>
      <pc:sldChg chg="add del">
        <pc:chgData name="Reed Kiely" userId="768be38e-2fb5-40ce-925d-bd8e9d9e3c31" providerId="ADAL" clId="{F28ADE78-F7A9-40DC-949E-C4A81300A10C}" dt="2023-09-12T15:15:12.307" v="281" actId="47"/>
        <pc:sldMkLst>
          <pc:docMk/>
          <pc:sldMk cId="657308657" sldId="2146846106"/>
        </pc:sldMkLst>
      </pc:sldChg>
      <pc:sldChg chg="add del">
        <pc:chgData name="Reed Kiely" userId="768be38e-2fb5-40ce-925d-bd8e9d9e3c31" providerId="ADAL" clId="{F28ADE78-F7A9-40DC-949E-C4A81300A10C}" dt="2023-09-12T15:15:12.307" v="281" actId="47"/>
        <pc:sldMkLst>
          <pc:docMk/>
          <pc:sldMk cId="4076813781" sldId="2146846107"/>
        </pc:sldMkLst>
      </pc:sldChg>
      <pc:sldChg chg="add del">
        <pc:chgData name="Reed Kiely" userId="768be38e-2fb5-40ce-925d-bd8e9d9e3c31" providerId="ADAL" clId="{F28ADE78-F7A9-40DC-949E-C4A81300A10C}" dt="2023-09-12T15:15:12.307" v="281" actId="47"/>
        <pc:sldMkLst>
          <pc:docMk/>
          <pc:sldMk cId="3841996014" sldId="2146846108"/>
        </pc:sldMkLst>
      </pc:sldChg>
      <pc:sldChg chg="add del">
        <pc:chgData name="Reed Kiely" userId="768be38e-2fb5-40ce-925d-bd8e9d9e3c31" providerId="ADAL" clId="{F28ADE78-F7A9-40DC-949E-C4A81300A10C}" dt="2023-09-12T15:15:12.307" v="281" actId="47"/>
        <pc:sldMkLst>
          <pc:docMk/>
          <pc:sldMk cId="2126676785" sldId="2146846109"/>
        </pc:sldMkLst>
      </pc:sldChg>
      <pc:sldChg chg="add del">
        <pc:chgData name="Reed Kiely" userId="768be38e-2fb5-40ce-925d-bd8e9d9e3c31" providerId="ADAL" clId="{F28ADE78-F7A9-40DC-949E-C4A81300A10C}" dt="2023-09-12T15:15:12.307" v="281" actId="47"/>
        <pc:sldMkLst>
          <pc:docMk/>
          <pc:sldMk cId="2526815612" sldId="2146846110"/>
        </pc:sldMkLst>
      </pc:sldChg>
      <pc:sldChg chg="add del">
        <pc:chgData name="Reed Kiely" userId="768be38e-2fb5-40ce-925d-bd8e9d9e3c31" providerId="ADAL" clId="{F28ADE78-F7A9-40DC-949E-C4A81300A10C}" dt="2023-09-12T15:15:12.307" v="281" actId="47"/>
        <pc:sldMkLst>
          <pc:docMk/>
          <pc:sldMk cId="3992447820" sldId="2146846111"/>
        </pc:sldMkLst>
      </pc:sldChg>
      <pc:sldChg chg="add del">
        <pc:chgData name="Reed Kiely" userId="768be38e-2fb5-40ce-925d-bd8e9d9e3c31" providerId="ADAL" clId="{F28ADE78-F7A9-40DC-949E-C4A81300A10C}" dt="2023-09-12T15:15:12.307" v="281" actId="47"/>
        <pc:sldMkLst>
          <pc:docMk/>
          <pc:sldMk cId="2069290709" sldId="2146846112"/>
        </pc:sldMkLst>
      </pc:sldChg>
      <pc:sldChg chg="add del">
        <pc:chgData name="Reed Kiely" userId="768be38e-2fb5-40ce-925d-bd8e9d9e3c31" providerId="ADAL" clId="{F28ADE78-F7A9-40DC-949E-C4A81300A10C}" dt="2023-09-12T15:15:12.307" v="281" actId="47"/>
        <pc:sldMkLst>
          <pc:docMk/>
          <pc:sldMk cId="2243320057" sldId="2146846113"/>
        </pc:sldMkLst>
      </pc:sldChg>
      <pc:sldChg chg="add del">
        <pc:chgData name="Reed Kiely" userId="768be38e-2fb5-40ce-925d-bd8e9d9e3c31" providerId="ADAL" clId="{F28ADE78-F7A9-40DC-949E-C4A81300A10C}" dt="2023-09-12T15:15:12.307" v="281" actId="47"/>
        <pc:sldMkLst>
          <pc:docMk/>
          <pc:sldMk cId="1731675997" sldId="2146846114"/>
        </pc:sldMkLst>
      </pc:sldChg>
      <pc:sldChg chg="add del">
        <pc:chgData name="Reed Kiely" userId="768be38e-2fb5-40ce-925d-bd8e9d9e3c31" providerId="ADAL" clId="{F28ADE78-F7A9-40DC-949E-C4A81300A10C}" dt="2023-09-12T15:15:12.307" v="281" actId="47"/>
        <pc:sldMkLst>
          <pc:docMk/>
          <pc:sldMk cId="1623858955" sldId="2146846115"/>
        </pc:sldMkLst>
      </pc:sldChg>
      <pc:sldChg chg="add del">
        <pc:chgData name="Reed Kiely" userId="768be38e-2fb5-40ce-925d-bd8e9d9e3c31" providerId="ADAL" clId="{F28ADE78-F7A9-40DC-949E-C4A81300A10C}" dt="2023-09-12T15:15:12.307" v="281" actId="47"/>
        <pc:sldMkLst>
          <pc:docMk/>
          <pc:sldMk cId="3626027923" sldId="2146846116"/>
        </pc:sldMkLst>
      </pc:sldChg>
      <pc:sldChg chg="addSp delSp modSp add mod">
        <pc:chgData name="Reed Kiely" userId="768be38e-2fb5-40ce-925d-bd8e9d9e3c31" providerId="ADAL" clId="{F28ADE78-F7A9-40DC-949E-C4A81300A10C}" dt="2023-09-12T15:00:58.393" v="236" actId="20577"/>
        <pc:sldMkLst>
          <pc:docMk/>
          <pc:sldMk cId="3385000356" sldId="2146846117"/>
        </pc:sldMkLst>
        <pc:spChg chg="add mod">
          <ac:chgData name="Reed Kiely" userId="768be38e-2fb5-40ce-925d-bd8e9d9e3c31" providerId="ADAL" clId="{F28ADE78-F7A9-40DC-949E-C4A81300A10C}" dt="2023-09-12T15:00:58.393" v="236" actId="20577"/>
          <ac:spMkLst>
            <pc:docMk/>
            <pc:sldMk cId="3385000356" sldId="2146846117"/>
            <ac:spMk id="3" creationId="{BD12C181-F67D-8905-3537-055A87CDF7E4}"/>
          </ac:spMkLst>
        </pc:spChg>
        <pc:spChg chg="mod">
          <ac:chgData name="Reed Kiely" userId="768be38e-2fb5-40ce-925d-bd8e9d9e3c31" providerId="ADAL" clId="{F28ADE78-F7A9-40DC-949E-C4A81300A10C}" dt="2023-09-12T14:30:33.292" v="203"/>
          <ac:spMkLst>
            <pc:docMk/>
            <pc:sldMk cId="3385000356" sldId="2146846117"/>
            <ac:spMk id="17" creationId="{7AB2E272-4641-7D27-6AF2-5F2F0B25374C}"/>
          </ac:spMkLst>
        </pc:spChg>
        <pc:picChg chg="del">
          <ac:chgData name="Reed Kiely" userId="768be38e-2fb5-40ce-925d-bd8e9d9e3c31" providerId="ADAL" clId="{F28ADE78-F7A9-40DC-949E-C4A81300A10C}" dt="2023-09-12T14:29:11.826" v="156" actId="478"/>
          <ac:picMkLst>
            <pc:docMk/>
            <pc:sldMk cId="3385000356" sldId="2146846117"/>
            <ac:picMk id="4" creationId="{BC9BA0C1-D07F-B53C-E039-FACF2F71697B}"/>
          </ac:picMkLst>
        </pc:picChg>
        <pc:picChg chg="add mod ord modCrop">
          <ac:chgData name="Reed Kiely" userId="768be38e-2fb5-40ce-925d-bd8e9d9e3c31" providerId="ADAL" clId="{F28ADE78-F7A9-40DC-949E-C4A81300A10C}" dt="2023-09-12T14:29:08.555" v="153" actId="167"/>
          <ac:picMkLst>
            <pc:docMk/>
            <pc:sldMk cId="3385000356" sldId="2146846117"/>
            <ac:picMk id="5" creationId="{F2F0F40A-F588-3A8E-3DF6-1247CD86DBD8}"/>
          </ac:picMkLst>
        </pc:picChg>
        <pc:picChg chg="add del">
          <ac:chgData name="Reed Kiely" userId="768be38e-2fb5-40ce-925d-bd8e9d9e3c31" providerId="ADAL" clId="{F28ADE78-F7A9-40DC-949E-C4A81300A10C}" dt="2023-09-12T14:29:10.555" v="155" actId="478"/>
          <ac:picMkLst>
            <pc:docMk/>
            <pc:sldMk cId="3385000356" sldId="2146846117"/>
            <ac:picMk id="16" creationId="{10148B51-8CAB-EEB8-3914-1B8ABC7C0702}"/>
          </ac:picMkLst>
        </pc:picChg>
      </pc:sldChg>
      <pc:sldChg chg="modSp add">
        <pc:chgData name="Reed Kiely" userId="768be38e-2fb5-40ce-925d-bd8e9d9e3c31" providerId="ADAL" clId="{F28ADE78-F7A9-40DC-949E-C4A81300A10C}" dt="2023-09-12T15:21:25.463" v="300"/>
        <pc:sldMkLst>
          <pc:docMk/>
          <pc:sldMk cId="3723490669" sldId="2146846118"/>
        </pc:sldMkLst>
        <pc:graphicFrameChg chg="mod">
          <ac:chgData name="Reed Kiely" userId="768be38e-2fb5-40ce-925d-bd8e9d9e3c31" providerId="ADAL" clId="{F28ADE78-F7A9-40DC-949E-C4A81300A10C}" dt="2023-09-12T15:21:25.463" v="300"/>
          <ac:graphicFrameMkLst>
            <pc:docMk/>
            <pc:sldMk cId="3723490669" sldId="2146846118"/>
            <ac:graphicFrameMk id="15" creationId="{8CE28954-02AD-4B35-79FD-520551EAF9AC}"/>
          </ac:graphicFrameMkLst>
        </pc:graphicFrameChg>
      </pc:sldChg>
      <pc:sldChg chg="addSp delSp modSp add mod">
        <pc:chgData name="Reed Kiely" userId="768be38e-2fb5-40ce-925d-bd8e9d9e3c31" providerId="ADAL" clId="{F28ADE78-F7A9-40DC-949E-C4A81300A10C}" dt="2023-09-12T15:28:38.074" v="451" actId="1076"/>
        <pc:sldMkLst>
          <pc:docMk/>
          <pc:sldMk cId="3363607" sldId="2146846119"/>
        </pc:sldMkLst>
        <pc:spChg chg="add del mod">
          <ac:chgData name="Reed Kiely" userId="768be38e-2fb5-40ce-925d-bd8e9d9e3c31" providerId="ADAL" clId="{F28ADE78-F7A9-40DC-949E-C4A81300A10C}" dt="2023-09-12T15:28:15.004" v="438" actId="478"/>
          <ac:spMkLst>
            <pc:docMk/>
            <pc:sldMk cId="3363607" sldId="2146846119"/>
            <ac:spMk id="3" creationId="{F5072270-BBB4-B774-FFFE-A116C55653DD}"/>
          </ac:spMkLst>
        </pc:spChg>
        <pc:spChg chg="add del mod">
          <ac:chgData name="Reed Kiely" userId="768be38e-2fb5-40ce-925d-bd8e9d9e3c31" providerId="ADAL" clId="{F28ADE78-F7A9-40DC-949E-C4A81300A10C}" dt="2023-09-12T15:28:15.004" v="438" actId="478"/>
          <ac:spMkLst>
            <pc:docMk/>
            <pc:sldMk cId="3363607" sldId="2146846119"/>
            <ac:spMk id="4" creationId="{8B29F820-DAB1-557C-CE32-42935A1D611E}"/>
          </ac:spMkLst>
        </pc:spChg>
        <pc:spChg chg="add del mod">
          <ac:chgData name="Reed Kiely" userId="768be38e-2fb5-40ce-925d-bd8e9d9e3c31" providerId="ADAL" clId="{F28ADE78-F7A9-40DC-949E-C4A81300A10C}" dt="2023-09-12T15:28:15.004" v="438" actId="478"/>
          <ac:spMkLst>
            <pc:docMk/>
            <pc:sldMk cId="3363607" sldId="2146846119"/>
            <ac:spMk id="5" creationId="{EA72091C-7010-05B5-DB5D-4B11184FBE93}"/>
          </ac:spMkLst>
        </pc:spChg>
        <pc:spChg chg="add del mod">
          <ac:chgData name="Reed Kiely" userId="768be38e-2fb5-40ce-925d-bd8e9d9e3c31" providerId="ADAL" clId="{F28ADE78-F7A9-40DC-949E-C4A81300A10C}" dt="2023-09-12T15:28:15.004" v="438" actId="478"/>
          <ac:spMkLst>
            <pc:docMk/>
            <pc:sldMk cId="3363607" sldId="2146846119"/>
            <ac:spMk id="6" creationId="{BB722B43-BF04-F0E6-A510-2496FE2FB1AF}"/>
          </ac:spMkLst>
        </pc:spChg>
        <pc:spChg chg="add del mod">
          <ac:chgData name="Reed Kiely" userId="768be38e-2fb5-40ce-925d-bd8e9d9e3c31" providerId="ADAL" clId="{F28ADE78-F7A9-40DC-949E-C4A81300A10C}" dt="2023-09-12T15:28:15.004" v="438" actId="478"/>
          <ac:spMkLst>
            <pc:docMk/>
            <pc:sldMk cId="3363607" sldId="2146846119"/>
            <ac:spMk id="7" creationId="{5C709A1E-E92F-DAB2-F047-79A0A00C4A44}"/>
          </ac:spMkLst>
        </pc:spChg>
        <pc:spChg chg="add del mod">
          <ac:chgData name="Reed Kiely" userId="768be38e-2fb5-40ce-925d-bd8e9d9e3c31" providerId="ADAL" clId="{F28ADE78-F7A9-40DC-949E-C4A81300A10C}" dt="2023-09-12T15:28:15.004" v="438" actId="478"/>
          <ac:spMkLst>
            <pc:docMk/>
            <pc:sldMk cId="3363607" sldId="2146846119"/>
            <ac:spMk id="10" creationId="{72375647-EA03-4C25-4D90-18EE2953665A}"/>
          </ac:spMkLst>
        </pc:spChg>
        <pc:spChg chg="add del mod">
          <ac:chgData name="Reed Kiely" userId="768be38e-2fb5-40ce-925d-bd8e9d9e3c31" providerId="ADAL" clId="{F28ADE78-F7A9-40DC-949E-C4A81300A10C}" dt="2023-09-12T15:28:15.004" v="438" actId="478"/>
          <ac:spMkLst>
            <pc:docMk/>
            <pc:sldMk cId="3363607" sldId="2146846119"/>
            <ac:spMk id="11" creationId="{5A2D2E8B-AEA3-E2DB-A341-8C126F1B665A}"/>
          </ac:spMkLst>
        </pc:spChg>
        <pc:spChg chg="add del mod">
          <ac:chgData name="Reed Kiely" userId="768be38e-2fb5-40ce-925d-bd8e9d9e3c31" providerId="ADAL" clId="{F28ADE78-F7A9-40DC-949E-C4A81300A10C}" dt="2023-09-12T15:28:15.004" v="438" actId="478"/>
          <ac:spMkLst>
            <pc:docMk/>
            <pc:sldMk cId="3363607" sldId="2146846119"/>
            <ac:spMk id="12" creationId="{F45DB5F0-DD4C-BE40-CAE1-B1715BBE3F2E}"/>
          </ac:spMkLst>
        </pc:spChg>
        <pc:spChg chg="add del mod">
          <ac:chgData name="Reed Kiely" userId="768be38e-2fb5-40ce-925d-bd8e9d9e3c31" providerId="ADAL" clId="{F28ADE78-F7A9-40DC-949E-C4A81300A10C}" dt="2023-09-12T15:28:15.004" v="438" actId="478"/>
          <ac:spMkLst>
            <pc:docMk/>
            <pc:sldMk cId="3363607" sldId="2146846119"/>
            <ac:spMk id="14" creationId="{12939D17-A695-CA26-9304-1DD53ED2B4B0}"/>
          </ac:spMkLst>
        </pc:spChg>
        <pc:spChg chg="add del mod">
          <ac:chgData name="Reed Kiely" userId="768be38e-2fb5-40ce-925d-bd8e9d9e3c31" providerId="ADAL" clId="{F28ADE78-F7A9-40DC-949E-C4A81300A10C}" dt="2023-09-12T15:28:15.004" v="438" actId="478"/>
          <ac:spMkLst>
            <pc:docMk/>
            <pc:sldMk cId="3363607" sldId="2146846119"/>
            <ac:spMk id="17" creationId="{0BB29C63-BDBE-5B2B-7FC9-E5AB105EAC03}"/>
          </ac:spMkLst>
        </pc:spChg>
        <pc:spChg chg="add del mod">
          <ac:chgData name="Reed Kiely" userId="768be38e-2fb5-40ce-925d-bd8e9d9e3c31" providerId="ADAL" clId="{F28ADE78-F7A9-40DC-949E-C4A81300A10C}" dt="2023-09-12T15:23:01.717" v="331"/>
          <ac:spMkLst>
            <pc:docMk/>
            <pc:sldMk cId="3363607" sldId="2146846119"/>
            <ac:spMk id="20" creationId="{87548883-494F-FBA0-EE98-17997E9DF6F7}"/>
          </ac:spMkLst>
        </pc:spChg>
        <pc:spChg chg="add del mod">
          <ac:chgData name="Reed Kiely" userId="768be38e-2fb5-40ce-925d-bd8e9d9e3c31" providerId="ADAL" clId="{F28ADE78-F7A9-40DC-949E-C4A81300A10C}" dt="2023-09-12T15:23:01.717" v="331"/>
          <ac:spMkLst>
            <pc:docMk/>
            <pc:sldMk cId="3363607" sldId="2146846119"/>
            <ac:spMk id="21" creationId="{B374C35B-2CD2-B406-E6DB-04BCB8859ED2}"/>
          </ac:spMkLst>
        </pc:spChg>
        <pc:spChg chg="add del mod">
          <ac:chgData name="Reed Kiely" userId="768be38e-2fb5-40ce-925d-bd8e9d9e3c31" providerId="ADAL" clId="{F28ADE78-F7A9-40DC-949E-C4A81300A10C}" dt="2023-09-12T15:23:01.717" v="331"/>
          <ac:spMkLst>
            <pc:docMk/>
            <pc:sldMk cId="3363607" sldId="2146846119"/>
            <ac:spMk id="22" creationId="{D92E4104-68B8-8FDE-DF89-98F51CAA4843}"/>
          </ac:spMkLst>
        </pc:spChg>
        <pc:spChg chg="add del mod">
          <ac:chgData name="Reed Kiely" userId="768be38e-2fb5-40ce-925d-bd8e9d9e3c31" providerId="ADAL" clId="{F28ADE78-F7A9-40DC-949E-C4A81300A10C}" dt="2023-09-12T15:23:01.717" v="331"/>
          <ac:spMkLst>
            <pc:docMk/>
            <pc:sldMk cId="3363607" sldId="2146846119"/>
            <ac:spMk id="23" creationId="{17BF33C6-6AD2-02B7-AD41-479C144E6FCF}"/>
          </ac:spMkLst>
        </pc:spChg>
        <pc:spChg chg="add del mod">
          <ac:chgData name="Reed Kiely" userId="768be38e-2fb5-40ce-925d-bd8e9d9e3c31" providerId="ADAL" clId="{F28ADE78-F7A9-40DC-949E-C4A81300A10C}" dt="2023-09-12T15:23:01.717" v="331"/>
          <ac:spMkLst>
            <pc:docMk/>
            <pc:sldMk cId="3363607" sldId="2146846119"/>
            <ac:spMk id="24" creationId="{CDB678E0-E9D7-2625-81A6-5B53B44DE635}"/>
          </ac:spMkLst>
        </pc:spChg>
        <pc:spChg chg="add del mod">
          <ac:chgData name="Reed Kiely" userId="768be38e-2fb5-40ce-925d-bd8e9d9e3c31" providerId="ADAL" clId="{F28ADE78-F7A9-40DC-949E-C4A81300A10C}" dt="2023-09-12T15:28:15.004" v="438" actId="478"/>
          <ac:spMkLst>
            <pc:docMk/>
            <pc:sldMk cId="3363607" sldId="2146846119"/>
            <ac:spMk id="29" creationId="{85C9228E-1D97-2AC6-50D4-21F1EDCB2588}"/>
          </ac:spMkLst>
        </pc:spChg>
        <pc:graphicFrameChg chg="add del mod">
          <ac:chgData name="Reed Kiely" userId="768be38e-2fb5-40ce-925d-bd8e9d9e3c31" providerId="ADAL" clId="{F28ADE78-F7A9-40DC-949E-C4A81300A10C}" dt="2023-09-12T15:28:15.004" v="438" actId="478"/>
          <ac:graphicFrameMkLst>
            <pc:docMk/>
            <pc:sldMk cId="3363607" sldId="2146846119"/>
            <ac:graphicFrameMk id="2" creationId="{59915F52-7B45-EF45-C804-EFD86E606FAD}"/>
          </ac:graphicFrameMkLst>
        </pc:graphicFrameChg>
        <pc:graphicFrameChg chg="del">
          <ac:chgData name="Reed Kiely" userId="768be38e-2fb5-40ce-925d-bd8e9d9e3c31" providerId="ADAL" clId="{F28ADE78-F7A9-40DC-949E-C4A81300A10C}" dt="2023-09-12T15:20:49.813" v="288" actId="478"/>
          <ac:graphicFrameMkLst>
            <pc:docMk/>
            <pc:sldMk cId="3363607" sldId="2146846119"/>
            <ac:graphicFrameMk id="8" creationId="{29E8F0CA-4B45-5404-99A0-65DB8157166E}"/>
          </ac:graphicFrameMkLst>
        </pc:graphicFrameChg>
        <pc:graphicFrameChg chg="add del mod modGraphic">
          <ac:chgData name="Reed Kiely" userId="768be38e-2fb5-40ce-925d-bd8e9d9e3c31" providerId="ADAL" clId="{F28ADE78-F7A9-40DC-949E-C4A81300A10C}" dt="2023-09-12T15:24:42.603" v="360" actId="478"/>
          <ac:graphicFrameMkLst>
            <pc:docMk/>
            <pc:sldMk cId="3363607" sldId="2146846119"/>
            <ac:graphicFrameMk id="9" creationId="{1FF62D6F-7616-8BC6-3EE5-C949CE900FB0}"/>
          </ac:graphicFrameMkLst>
        </pc:graphicFrameChg>
        <pc:graphicFrameChg chg="del">
          <ac:chgData name="Reed Kiely" userId="768be38e-2fb5-40ce-925d-bd8e9d9e3c31" providerId="ADAL" clId="{F28ADE78-F7A9-40DC-949E-C4A81300A10C}" dt="2023-09-12T15:20:49.813" v="288" actId="478"/>
          <ac:graphicFrameMkLst>
            <pc:docMk/>
            <pc:sldMk cId="3363607" sldId="2146846119"/>
            <ac:graphicFrameMk id="13" creationId="{BF84B185-3DEE-6191-74A0-F0287E14739C}"/>
          </ac:graphicFrameMkLst>
        </pc:graphicFrameChg>
        <pc:graphicFrameChg chg="del">
          <ac:chgData name="Reed Kiely" userId="768be38e-2fb5-40ce-925d-bd8e9d9e3c31" providerId="ADAL" clId="{F28ADE78-F7A9-40DC-949E-C4A81300A10C}" dt="2023-09-12T15:20:49.813" v="288" actId="478"/>
          <ac:graphicFrameMkLst>
            <pc:docMk/>
            <pc:sldMk cId="3363607" sldId="2146846119"/>
            <ac:graphicFrameMk id="15" creationId="{8CE28954-02AD-4B35-79FD-520551EAF9AC}"/>
          </ac:graphicFrameMkLst>
        </pc:graphicFrameChg>
        <pc:graphicFrameChg chg="del">
          <ac:chgData name="Reed Kiely" userId="768be38e-2fb5-40ce-925d-bd8e9d9e3c31" providerId="ADAL" clId="{F28ADE78-F7A9-40DC-949E-C4A81300A10C}" dt="2023-09-12T15:20:49.813" v="288" actId="478"/>
          <ac:graphicFrameMkLst>
            <pc:docMk/>
            <pc:sldMk cId="3363607" sldId="2146846119"/>
            <ac:graphicFrameMk id="16" creationId="{9D19594C-9412-2AF4-2C27-C9DAD389B9B7}"/>
          </ac:graphicFrameMkLst>
        </pc:graphicFrameChg>
        <pc:graphicFrameChg chg="add del mod">
          <ac:chgData name="Reed Kiely" userId="768be38e-2fb5-40ce-925d-bd8e9d9e3c31" providerId="ADAL" clId="{F28ADE78-F7A9-40DC-949E-C4A81300A10C}" dt="2023-09-12T15:21:53.588" v="311" actId="478"/>
          <ac:graphicFrameMkLst>
            <pc:docMk/>
            <pc:sldMk cId="3363607" sldId="2146846119"/>
            <ac:graphicFrameMk id="18" creationId="{D2A2E138-FCD3-0038-E410-A8802BD11F82}"/>
          </ac:graphicFrameMkLst>
        </pc:graphicFrameChg>
        <pc:graphicFrameChg chg="add del mod">
          <ac:chgData name="Reed Kiely" userId="768be38e-2fb5-40ce-925d-bd8e9d9e3c31" providerId="ADAL" clId="{F28ADE78-F7A9-40DC-949E-C4A81300A10C}" dt="2023-09-12T15:23:01.717" v="331"/>
          <ac:graphicFrameMkLst>
            <pc:docMk/>
            <pc:sldMk cId="3363607" sldId="2146846119"/>
            <ac:graphicFrameMk id="19" creationId="{28611246-6802-2065-F095-3D5168008B80}"/>
          </ac:graphicFrameMkLst>
        </pc:graphicFrameChg>
        <pc:graphicFrameChg chg="add del mod modGraphic">
          <ac:chgData name="Reed Kiely" userId="768be38e-2fb5-40ce-925d-bd8e9d9e3c31" providerId="ADAL" clId="{F28ADE78-F7A9-40DC-949E-C4A81300A10C}" dt="2023-09-12T15:28:15.004" v="438" actId="478"/>
          <ac:graphicFrameMkLst>
            <pc:docMk/>
            <pc:sldMk cId="3363607" sldId="2146846119"/>
            <ac:graphicFrameMk id="28" creationId="{FE62069A-D24C-3FDB-50FA-5155E9FD63ED}"/>
          </ac:graphicFrameMkLst>
        </pc:graphicFrameChg>
        <pc:picChg chg="add del mod">
          <ac:chgData name="Reed Kiely" userId="768be38e-2fb5-40ce-925d-bd8e9d9e3c31" providerId="ADAL" clId="{F28ADE78-F7A9-40DC-949E-C4A81300A10C}" dt="2023-09-12T15:23:16.913" v="339"/>
          <ac:picMkLst>
            <pc:docMk/>
            <pc:sldMk cId="3363607" sldId="2146846119"/>
            <ac:picMk id="25" creationId="{C3D3C8F9-6D09-05A8-08A6-6739D8A5E6CF}"/>
          </ac:picMkLst>
        </pc:picChg>
        <pc:picChg chg="add del mod">
          <ac:chgData name="Reed Kiely" userId="768be38e-2fb5-40ce-925d-bd8e9d9e3c31" providerId="ADAL" clId="{F28ADE78-F7A9-40DC-949E-C4A81300A10C}" dt="2023-09-12T15:25:33.410" v="391" actId="478"/>
          <ac:picMkLst>
            <pc:docMk/>
            <pc:sldMk cId="3363607" sldId="2146846119"/>
            <ac:picMk id="26" creationId="{89D531D4-11F5-ECDA-3E97-AD2C2DFEE67B}"/>
          </ac:picMkLst>
        </pc:picChg>
        <pc:picChg chg="add del mod">
          <ac:chgData name="Reed Kiely" userId="768be38e-2fb5-40ce-925d-bd8e9d9e3c31" providerId="ADAL" clId="{F28ADE78-F7A9-40DC-949E-C4A81300A10C}" dt="2023-09-12T15:25:40.449" v="395" actId="478"/>
          <ac:picMkLst>
            <pc:docMk/>
            <pc:sldMk cId="3363607" sldId="2146846119"/>
            <ac:picMk id="27" creationId="{11FD18A4-CD10-085C-79BC-A566661CB4B2}"/>
          </ac:picMkLst>
        </pc:picChg>
        <pc:picChg chg="add mod">
          <ac:chgData name="Reed Kiely" userId="768be38e-2fb5-40ce-925d-bd8e9d9e3c31" providerId="ADAL" clId="{F28ADE78-F7A9-40DC-949E-C4A81300A10C}" dt="2023-09-12T15:28:38.074" v="451" actId="1076"/>
          <ac:picMkLst>
            <pc:docMk/>
            <pc:sldMk cId="3363607" sldId="2146846119"/>
            <ac:picMk id="30" creationId="{A664845D-AA5A-7089-6E88-6250C323D91C}"/>
          </ac:picMkLst>
        </pc:picChg>
        <pc:picChg chg="add mod">
          <ac:chgData name="Reed Kiely" userId="768be38e-2fb5-40ce-925d-bd8e9d9e3c31" providerId="ADAL" clId="{F28ADE78-F7A9-40DC-949E-C4A81300A10C}" dt="2023-09-12T15:28:38.074" v="451" actId="1076"/>
          <ac:picMkLst>
            <pc:docMk/>
            <pc:sldMk cId="3363607" sldId="2146846119"/>
            <ac:picMk id="31" creationId="{92C46723-B0D6-273B-2646-6FC6351C8B73}"/>
          </ac:picMkLst>
        </pc:picChg>
        <pc:picChg chg="add mod">
          <ac:chgData name="Reed Kiely" userId="768be38e-2fb5-40ce-925d-bd8e9d9e3c31" providerId="ADAL" clId="{F28ADE78-F7A9-40DC-949E-C4A81300A10C}" dt="2023-09-12T15:28:38.074" v="451" actId="1076"/>
          <ac:picMkLst>
            <pc:docMk/>
            <pc:sldMk cId="3363607" sldId="2146846119"/>
            <ac:picMk id="32" creationId="{57BA6B68-11C1-06B0-0713-B03B79EF8194}"/>
          </ac:picMkLst>
        </pc:picChg>
        <pc:picChg chg="add mod">
          <ac:chgData name="Reed Kiely" userId="768be38e-2fb5-40ce-925d-bd8e9d9e3c31" providerId="ADAL" clId="{F28ADE78-F7A9-40DC-949E-C4A81300A10C}" dt="2023-09-12T15:28:38.074" v="451" actId="1076"/>
          <ac:picMkLst>
            <pc:docMk/>
            <pc:sldMk cId="3363607" sldId="2146846119"/>
            <ac:picMk id="33" creationId="{5ADF20B1-BB0C-A963-43AA-07377BB005FB}"/>
          </ac:picMkLst>
        </pc:picChg>
        <pc:picChg chg="add mod">
          <ac:chgData name="Reed Kiely" userId="768be38e-2fb5-40ce-925d-bd8e9d9e3c31" providerId="ADAL" clId="{F28ADE78-F7A9-40DC-949E-C4A81300A10C}" dt="2023-09-12T15:28:38.074" v="451" actId="1076"/>
          <ac:picMkLst>
            <pc:docMk/>
            <pc:sldMk cId="3363607" sldId="2146846119"/>
            <ac:picMk id="34" creationId="{FAA5D927-7AAD-37B4-A4E3-E75CDACEF845}"/>
          </ac:picMkLst>
        </pc:picChg>
      </pc:sldChg>
    </pc:docChg>
  </pc:docChgLst>
  <pc:docChgLst>
    <pc:chgData name="Jason Wiese" userId="4bff8d5b-7de6-4655-b397-69b0afc81113" providerId="ADAL" clId="{5A9C3A5A-ACD4-4DC8-98EA-8DE200EAD68D}"/>
    <pc:docChg chg="delSld modSld">
      <pc:chgData name="Jason Wiese" userId="4bff8d5b-7de6-4655-b397-69b0afc81113" providerId="ADAL" clId="{5A9C3A5A-ACD4-4DC8-98EA-8DE200EAD68D}" dt="2023-05-04T21:04:59.560" v="106"/>
      <pc:docMkLst>
        <pc:docMk/>
      </pc:docMkLst>
      <pc:sldChg chg="addSp modSp">
        <pc:chgData name="Jason Wiese" userId="4bff8d5b-7de6-4655-b397-69b0afc81113" providerId="ADAL" clId="{5A9C3A5A-ACD4-4DC8-98EA-8DE200EAD68D}" dt="2023-05-04T21:04:47.481" v="105"/>
        <pc:sldMkLst>
          <pc:docMk/>
          <pc:sldMk cId="732019880" sldId="2144328106"/>
        </pc:sldMkLst>
        <pc:spChg chg="add mod">
          <ac:chgData name="Jason Wiese" userId="4bff8d5b-7de6-4655-b397-69b0afc81113" providerId="ADAL" clId="{5A9C3A5A-ACD4-4DC8-98EA-8DE200EAD68D}" dt="2023-05-04T21:04:47.481" v="105"/>
          <ac:spMkLst>
            <pc:docMk/>
            <pc:sldMk cId="732019880" sldId="2144328106"/>
            <ac:spMk id="3" creationId="{F31643FD-36FE-D268-B600-D61DFAF714BF}"/>
          </ac:spMkLst>
        </pc:spChg>
      </pc:sldChg>
      <pc:sldChg chg="addSp modSp">
        <pc:chgData name="Jason Wiese" userId="4bff8d5b-7de6-4655-b397-69b0afc81113" providerId="ADAL" clId="{5A9C3A5A-ACD4-4DC8-98EA-8DE200EAD68D}" dt="2023-05-04T21:04:59.560" v="106"/>
        <pc:sldMkLst>
          <pc:docMk/>
          <pc:sldMk cId="3110856516" sldId="2144328304"/>
        </pc:sldMkLst>
        <pc:spChg chg="add mod">
          <ac:chgData name="Jason Wiese" userId="4bff8d5b-7de6-4655-b397-69b0afc81113" providerId="ADAL" clId="{5A9C3A5A-ACD4-4DC8-98EA-8DE200EAD68D}" dt="2023-05-04T21:04:59.560" v="106"/>
          <ac:spMkLst>
            <pc:docMk/>
            <pc:sldMk cId="3110856516" sldId="2144328304"/>
            <ac:spMk id="7" creationId="{7A10B16B-6016-D64D-7311-011646B7F54E}"/>
          </ac:spMkLst>
        </pc:spChg>
      </pc:sldChg>
      <pc:sldChg chg="del">
        <pc:chgData name="Jason Wiese" userId="4bff8d5b-7de6-4655-b397-69b0afc81113" providerId="ADAL" clId="{5A9C3A5A-ACD4-4DC8-98EA-8DE200EAD68D}" dt="2023-05-04T21:03:06.630" v="93" actId="47"/>
        <pc:sldMkLst>
          <pc:docMk/>
          <pc:sldMk cId="558864302" sldId="2144328526"/>
        </pc:sldMkLst>
      </pc:sldChg>
      <pc:sldChg chg="del">
        <pc:chgData name="Jason Wiese" userId="4bff8d5b-7de6-4655-b397-69b0afc81113" providerId="ADAL" clId="{5A9C3A5A-ACD4-4DC8-98EA-8DE200EAD68D}" dt="2023-05-04T21:02:59.837" v="92" actId="47"/>
        <pc:sldMkLst>
          <pc:docMk/>
          <pc:sldMk cId="1710108610" sldId="2146845996"/>
        </pc:sldMkLst>
      </pc:sldChg>
      <pc:sldChg chg="del">
        <pc:chgData name="Jason Wiese" userId="4bff8d5b-7de6-4655-b397-69b0afc81113" providerId="ADAL" clId="{5A9C3A5A-ACD4-4DC8-98EA-8DE200EAD68D}" dt="2023-05-04T21:03:11.949" v="94" actId="47"/>
        <pc:sldMkLst>
          <pc:docMk/>
          <pc:sldMk cId="3636010181" sldId="2146845999"/>
        </pc:sldMkLst>
      </pc:sldChg>
      <pc:sldChg chg="del">
        <pc:chgData name="Jason Wiese" userId="4bff8d5b-7de6-4655-b397-69b0afc81113" providerId="ADAL" clId="{5A9C3A5A-ACD4-4DC8-98EA-8DE200EAD68D}" dt="2023-05-04T21:03:14.349" v="95" actId="47"/>
        <pc:sldMkLst>
          <pc:docMk/>
          <pc:sldMk cId="1369130941" sldId="2146846001"/>
        </pc:sldMkLst>
      </pc:sldChg>
      <pc:sldChg chg="del">
        <pc:chgData name="Jason Wiese" userId="4bff8d5b-7de6-4655-b397-69b0afc81113" providerId="ADAL" clId="{5A9C3A5A-ACD4-4DC8-98EA-8DE200EAD68D}" dt="2023-05-04T21:03:19.802" v="97" actId="47"/>
        <pc:sldMkLst>
          <pc:docMk/>
          <pc:sldMk cId="1925704810" sldId="2146846004"/>
        </pc:sldMkLst>
      </pc:sldChg>
      <pc:sldChg chg="del">
        <pc:chgData name="Jason Wiese" userId="4bff8d5b-7de6-4655-b397-69b0afc81113" providerId="ADAL" clId="{5A9C3A5A-ACD4-4DC8-98EA-8DE200EAD68D}" dt="2023-05-04T21:03:20.374" v="98" actId="47"/>
        <pc:sldMkLst>
          <pc:docMk/>
          <pc:sldMk cId="242145768" sldId="2146846005"/>
        </pc:sldMkLst>
      </pc:sldChg>
      <pc:sldChg chg="del">
        <pc:chgData name="Jason Wiese" userId="4bff8d5b-7de6-4655-b397-69b0afc81113" providerId="ADAL" clId="{5A9C3A5A-ACD4-4DC8-98EA-8DE200EAD68D}" dt="2023-05-04T21:03:31.552" v="100" actId="47"/>
        <pc:sldMkLst>
          <pc:docMk/>
          <pc:sldMk cId="657297358" sldId="2146846010"/>
        </pc:sldMkLst>
      </pc:sldChg>
      <pc:sldChg chg="addSp modSp mod">
        <pc:chgData name="Jason Wiese" userId="4bff8d5b-7de6-4655-b397-69b0afc81113" providerId="ADAL" clId="{5A9C3A5A-ACD4-4DC8-98EA-8DE200EAD68D}" dt="2023-05-04T20:59:42.318" v="90" actId="1076"/>
        <pc:sldMkLst>
          <pc:docMk/>
          <pc:sldMk cId="2857486621" sldId="2146846022"/>
        </pc:sldMkLst>
        <pc:spChg chg="mod">
          <ac:chgData name="Jason Wiese" userId="4bff8d5b-7de6-4655-b397-69b0afc81113" providerId="ADAL" clId="{5A9C3A5A-ACD4-4DC8-98EA-8DE200EAD68D}" dt="2023-05-04T20:59:29.674" v="88" actId="20577"/>
          <ac:spMkLst>
            <pc:docMk/>
            <pc:sldMk cId="2857486621" sldId="2146846022"/>
            <ac:spMk id="5" creationId="{21496FD2-DA86-382F-D051-F482BD4F7603}"/>
          </ac:spMkLst>
        </pc:spChg>
        <pc:spChg chg="add mod">
          <ac:chgData name="Jason Wiese" userId="4bff8d5b-7de6-4655-b397-69b0afc81113" providerId="ADAL" clId="{5A9C3A5A-ACD4-4DC8-98EA-8DE200EAD68D}" dt="2023-05-04T20:58:56.058" v="0"/>
          <ac:spMkLst>
            <pc:docMk/>
            <pc:sldMk cId="2857486621" sldId="2146846022"/>
            <ac:spMk id="6" creationId="{8D54F49D-5B7D-8FF7-D5C4-C8325F9912B5}"/>
          </ac:spMkLst>
        </pc:spChg>
        <pc:spChg chg="add mod">
          <ac:chgData name="Jason Wiese" userId="4bff8d5b-7de6-4655-b397-69b0afc81113" providerId="ADAL" clId="{5A9C3A5A-ACD4-4DC8-98EA-8DE200EAD68D}" dt="2023-05-04T20:59:42.318" v="90" actId="1076"/>
          <ac:spMkLst>
            <pc:docMk/>
            <pc:sldMk cId="2857486621" sldId="2146846022"/>
            <ac:spMk id="11" creationId="{352DE3C0-8BCB-2C72-3590-B059B429EEBB}"/>
          </ac:spMkLst>
        </pc:spChg>
      </pc:sldChg>
      <pc:sldChg chg="del">
        <pc:chgData name="Jason Wiese" userId="4bff8d5b-7de6-4655-b397-69b0afc81113" providerId="ADAL" clId="{5A9C3A5A-ACD4-4DC8-98EA-8DE200EAD68D}" dt="2023-05-04T21:03:43.709" v="103" actId="47"/>
        <pc:sldMkLst>
          <pc:docMk/>
          <pc:sldMk cId="714752505" sldId="2146846026"/>
        </pc:sldMkLst>
      </pc:sldChg>
      <pc:sldChg chg="del">
        <pc:chgData name="Jason Wiese" userId="4bff8d5b-7de6-4655-b397-69b0afc81113" providerId="ADAL" clId="{5A9C3A5A-ACD4-4DC8-98EA-8DE200EAD68D}" dt="2023-05-04T21:03:41.783" v="102" actId="47"/>
        <pc:sldMkLst>
          <pc:docMk/>
          <pc:sldMk cId="2983587099" sldId="2146846047"/>
        </pc:sldMkLst>
      </pc:sldChg>
      <pc:sldChg chg="del">
        <pc:chgData name="Jason Wiese" userId="4bff8d5b-7de6-4655-b397-69b0afc81113" providerId="ADAL" clId="{5A9C3A5A-ACD4-4DC8-98EA-8DE200EAD68D}" dt="2023-05-04T21:03:25.731" v="99" actId="47"/>
        <pc:sldMkLst>
          <pc:docMk/>
          <pc:sldMk cId="3154515525" sldId="2146846054"/>
        </pc:sldMkLst>
      </pc:sldChg>
      <pc:sldChg chg="del">
        <pc:chgData name="Jason Wiese" userId="4bff8d5b-7de6-4655-b397-69b0afc81113" providerId="ADAL" clId="{5A9C3A5A-ACD4-4DC8-98EA-8DE200EAD68D}" dt="2023-05-04T21:03:19.369" v="96" actId="47"/>
        <pc:sldMkLst>
          <pc:docMk/>
          <pc:sldMk cId="1124402631" sldId="2146846058"/>
        </pc:sldMkLst>
      </pc:sldChg>
      <pc:sldChg chg="del">
        <pc:chgData name="Jason Wiese" userId="4bff8d5b-7de6-4655-b397-69b0afc81113" providerId="ADAL" clId="{5A9C3A5A-ACD4-4DC8-98EA-8DE200EAD68D}" dt="2023-05-04T21:03:40.737" v="101" actId="47"/>
        <pc:sldMkLst>
          <pc:docMk/>
          <pc:sldMk cId="2990685157" sldId="2146846066"/>
        </pc:sldMkLst>
      </pc:sldChg>
      <pc:sldChg chg="addSp modSp">
        <pc:chgData name="Jason Wiese" userId="4bff8d5b-7de6-4655-b397-69b0afc81113" providerId="ADAL" clId="{5A9C3A5A-ACD4-4DC8-98EA-8DE200EAD68D}" dt="2023-05-04T20:59:58.853" v="91"/>
        <pc:sldMkLst>
          <pc:docMk/>
          <pc:sldMk cId="250233378" sldId="2146846075"/>
        </pc:sldMkLst>
        <pc:spChg chg="add mod">
          <ac:chgData name="Jason Wiese" userId="4bff8d5b-7de6-4655-b397-69b0afc81113" providerId="ADAL" clId="{5A9C3A5A-ACD4-4DC8-98EA-8DE200EAD68D}" dt="2023-05-04T20:59:58.853" v="91"/>
          <ac:spMkLst>
            <pc:docMk/>
            <pc:sldMk cId="250233378" sldId="2146846075"/>
            <ac:spMk id="2" creationId="{5B056D9F-2399-ACE3-391C-DC4D240B2FDF}"/>
          </ac:spMkLst>
        </pc:spChg>
      </pc:sldChg>
      <pc:sldChg chg="del">
        <pc:chgData name="Jason Wiese" userId="4bff8d5b-7de6-4655-b397-69b0afc81113" providerId="ADAL" clId="{5A9C3A5A-ACD4-4DC8-98EA-8DE200EAD68D}" dt="2023-05-04T21:03:55.793" v="104" actId="47"/>
        <pc:sldMkLst>
          <pc:docMk/>
          <pc:sldMk cId="2469163157" sldId="2146846076"/>
        </pc:sldMkLst>
      </pc:sldChg>
    </pc:docChg>
  </pc:docChgLst>
  <pc:docChgLst>
    <pc:chgData name="Jason Wiese" userId="4bff8d5b-7de6-4655-b397-69b0afc81113" providerId="ADAL" clId="{D35788DE-36C0-492E-BF52-B0C8FC1E180D}"/>
    <pc:docChg chg="modSld">
      <pc:chgData name="Jason Wiese" userId="4bff8d5b-7de6-4655-b397-69b0afc81113" providerId="ADAL" clId="{D35788DE-36C0-492E-BF52-B0C8FC1E180D}" dt="2023-09-18T21:45:37.838" v="16" actId="1037"/>
      <pc:docMkLst>
        <pc:docMk/>
      </pc:docMkLst>
      <pc:sldChg chg="modSp mod">
        <pc:chgData name="Jason Wiese" userId="4bff8d5b-7de6-4655-b397-69b0afc81113" providerId="ADAL" clId="{D35788DE-36C0-492E-BF52-B0C8FC1E180D}" dt="2023-09-18T21:45:37.838" v="16" actId="1037"/>
        <pc:sldMkLst>
          <pc:docMk/>
          <pc:sldMk cId="1256581075" sldId="2144328409"/>
        </pc:sldMkLst>
        <pc:spChg chg="mod">
          <ac:chgData name="Jason Wiese" userId="4bff8d5b-7de6-4655-b397-69b0afc81113" providerId="ADAL" clId="{D35788DE-36C0-492E-BF52-B0C8FC1E180D}" dt="2023-09-18T21:45:16.606" v="8" actId="20577"/>
          <ac:spMkLst>
            <pc:docMk/>
            <pc:sldMk cId="1256581075" sldId="2144328409"/>
            <ac:spMk id="2" creationId="{CD40F902-1FB3-59DF-A6EC-6E2DC6689969}"/>
          </ac:spMkLst>
        </pc:spChg>
        <pc:picChg chg="mod">
          <ac:chgData name="Jason Wiese" userId="4bff8d5b-7de6-4655-b397-69b0afc81113" providerId="ADAL" clId="{D35788DE-36C0-492E-BF52-B0C8FC1E180D}" dt="2023-09-18T21:45:37.838" v="16" actId="1037"/>
          <ac:picMkLst>
            <pc:docMk/>
            <pc:sldMk cId="1256581075" sldId="2144328409"/>
            <ac:picMk id="3" creationId="{F8D3DC0F-0DCA-0C92-C905-9F12943EF057}"/>
          </ac:picMkLst>
        </pc:picChg>
      </pc:sldChg>
    </pc:docChg>
  </pc:docChgLst>
  <pc:docChgLst>
    <pc:chgData name="Reed Kiely" userId="768be38e-2fb5-40ce-925d-bd8e9d9e3c31" providerId="ADAL" clId="{93E582CF-D28E-4D98-B9A2-7C5BB6D9B825}"/>
    <pc:docChg chg="delSld modSld sldOrd">
      <pc:chgData name="Reed Kiely" userId="768be38e-2fb5-40ce-925d-bd8e9d9e3c31" providerId="ADAL" clId="{93E582CF-D28E-4D98-B9A2-7C5BB6D9B825}" dt="2023-06-26T20:49:21.158" v="14" actId="1076"/>
      <pc:docMkLst>
        <pc:docMk/>
      </pc:docMkLst>
      <pc:sldChg chg="del">
        <pc:chgData name="Reed Kiely" userId="768be38e-2fb5-40ce-925d-bd8e9d9e3c31" providerId="ADAL" clId="{93E582CF-D28E-4D98-B9A2-7C5BB6D9B825}" dt="2023-06-26T17:13:20.401" v="0" actId="2696"/>
        <pc:sldMkLst>
          <pc:docMk/>
          <pc:sldMk cId="1601915091" sldId="2146845997"/>
        </pc:sldMkLst>
      </pc:sldChg>
      <pc:sldChg chg="del">
        <pc:chgData name="Reed Kiely" userId="768be38e-2fb5-40ce-925d-bd8e9d9e3c31" providerId="ADAL" clId="{93E582CF-D28E-4D98-B9A2-7C5BB6D9B825}" dt="2023-06-26T17:13:37.960" v="2" actId="47"/>
        <pc:sldMkLst>
          <pc:docMk/>
          <pc:sldMk cId="814499891" sldId="2146846000"/>
        </pc:sldMkLst>
      </pc:sldChg>
      <pc:sldChg chg="del">
        <pc:chgData name="Reed Kiely" userId="768be38e-2fb5-40ce-925d-bd8e9d9e3c31" providerId="ADAL" clId="{93E582CF-D28E-4D98-B9A2-7C5BB6D9B825}" dt="2023-06-26T17:13:44.784" v="3" actId="47"/>
        <pc:sldMkLst>
          <pc:docMk/>
          <pc:sldMk cId="4187434402" sldId="2146846002"/>
        </pc:sldMkLst>
      </pc:sldChg>
      <pc:sldChg chg="del">
        <pc:chgData name="Reed Kiely" userId="768be38e-2fb5-40ce-925d-bd8e9d9e3c31" providerId="ADAL" clId="{93E582CF-D28E-4D98-B9A2-7C5BB6D9B825}" dt="2023-06-26T17:14:07.217" v="5" actId="47"/>
        <pc:sldMkLst>
          <pc:docMk/>
          <pc:sldMk cId="232408395" sldId="2146846009"/>
        </pc:sldMkLst>
      </pc:sldChg>
      <pc:sldChg chg="del">
        <pc:chgData name="Reed Kiely" userId="768be38e-2fb5-40ce-925d-bd8e9d9e3c31" providerId="ADAL" clId="{93E582CF-D28E-4D98-B9A2-7C5BB6D9B825}" dt="2023-06-26T17:14:42.923" v="8" actId="2696"/>
        <pc:sldMkLst>
          <pc:docMk/>
          <pc:sldMk cId="3176690170" sldId="2146846016"/>
        </pc:sldMkLst>
      </pc:sldChg>
      <pc:sldChg chg="del ord">
        <pc:chgData name="Reed Kiely" userId="768be38e-2fb5-40ce-925d-bd8e9d9e3c31" providerId="ADAL" clId="{93E582CF-D28E-4D98-B9A2-7C5BB6D9B825}" dt="2023-06-26T17:14:58.353" v="11" actId="2696"/>
        <pc:sldMkLst>
          <pc:docMk/>
          <pc:sldMk cId="2741999957" sldId="2146846017"/>
        </pc:sldMkLst>
      </pc:sldChg>
      <pc:sldChg chg="del">
        <pc:chgData name="Reed Kiely" userId="768be38e-2fb5-40ce-925d-bd8e9d9e3c31" providerId="ADAL" clId="{93E582CF-D28E-4D98-B9A2-7C5BB6D9B825}" dt="2023-06-26T17:15:19.722" v="13" actId="2696"/>
        <pc:sldMkLst>
          <pc:docMk/>
          <pc:sldMk cId="431203252" sldId="2146846018"/>
        </pc:sldMkLst>
      </pc:sldChg>
      <pc:sldChg chg="modSp mod">
        <pc:chgData name="Reed Kiely" userId="768be38e-2fb5-40ce-925d-bd8e9d9e3c31" providerId="ADAL" clId="{93E582CF-D28E-4D98-B9A2-7C5BB6D9B825}" dt="2023-06-26T20:49:21.158" v="14" actId="1076"/>
        <pc:sldMkLst>
          <pc:docMk/>
          <pc:sldMk cId="2857486621" sldId="2146846022"/>
        </pc:sldMkLst>
        <pc:spChg chg="mod">
          <ac:chgData name="Reed Kiely" userId="768be38e-2fb5-40ce-925d-bd8e9d9e3c31" providerId="ADAL" clId="{93E582CF-D28E-4D98-B9A2-7C5BB6D9B825}" dt="2023-06-26T20:49:21.158" v="14" actId="1076"/>
          <ac:spMkLst>
            <pc:docMk/>
            <pc:sldMk cId="2857486621" sldId="2146846022"/>
            <ac:spMk id="11" creationId="{352DE3C0-8BCB-2C72-3590-B059B429EEBB}"/>
          </ac:spMkLst>
        </pc:spChg>
      </pc:sldChg>
      <pc:sldChg chg="del">
        <pc:chgData name="Reed Kiely" userId="768be38e-2fb5-40ce-925d-bd8e9d9e3c31" providerId="ADAL" clId="{93E582CF-D28E-4D98-B9A2-7C5BB6D9B825}" dt="2023-06-26T17:13:57.740" v="4" actId="2696"/>
        <pc:sldMkLst>
          <pc:docMk/>
          <pc:sldMk cId="2787930974" sldId="2146846030"/>
        </pc:sldMkLst>
      </pc:sldChg>
      <pc:sldChg chg="del">
        <pc:chgData name="Reed Kiely" userId="768be38e-2fb5-40ce-925d-bd8e9d9e3c31" providerId="ADAL" clId="{93E582CF-D28E-4D98-B9A2-7C5BB6D9B825}" dt="2023-06-26T17:14:20.848" v="6" actId="2696"/>
        <pc:sldMkLst>
          <pc:docMk/>
          <pc:sldMk cId="2795725889" sldId="2146846034"/>
        </pc:sldMkLst>
      </pc:sldChg>
      <pc:sldChg chg="del">
        <pc:chgData name="Reed Kiely" userId="768be38e-2fb5-40ce-925d-bd8e9d9e3c31" providerId="ADAL" clId="{93E582CF-D28E-4D98-B9A2-7C5BB6D9B825}" dt="2023-06-26T17:14:32.290" v="7" actId="2696"/>
        <pc:sldMkLst>
          <pc:docMk/>
          <pc:sldMk cId="2922360127" sldId="2146846035"/>
        </pc:sldMkLst>
      </pc:sldChg>
      <pc:sldChg chg="del">
        <pc:chgData name="Reed Kiely" userId="768be38e-2fb5-40ce-925d-bd8e9d9e3c31" providerId="ADAL" clId="{93E582CF-D28E-4D98-B9A2-7C5BB6D9B825}" dt="2023-06-26T17:15:09.378" v="12" actId="2696"/>
        <pc:sldMkLst>
          <pc:docMk/>
          <pc:sldMk cId="1984301768" sldId="2146846038"/>
        </pc:sldMkLst>
      </pc:sldChg>
      <pc:sldChg chg="del">
        <pc:chgData name="Reed Kiely" userId="768be38e-2fb5-40ce-925d-bd8e9d9e3c31" providerId="ADAL" clId="{93E582CF-D28E-4D98-B9A2-7C5BB6D9B825}" dt="2023-06-26T17:14:20.848" v="6" actId="2696"/>
        <pc:sldMkLst>
          <pc:docMk/>
          <pc:sldMk cId="2473748170" sldId="2146846048"/>
        </pc:sldMkLst>
      </pc:sldChg>
      <pc:sldChg chg="del">
        <pc:chgData name="Reed Kiely" userId="768be38e-2fb5-40ce-925d-bd8e9d9e3c31" providerId="ADAL" clId="{93E582CF-D28E-4D98-B9A2-7C5BB6D9B825}" dt="2023-06-26T17:13:31.680" v="1" actId="2696"/>
        <pc:sldMkLst>
          <pc:docMk/>
          <pc:sldMk cId="1996241891" sldId="2146846065"/>
        </pc:sldMkLst>
      </pc:sldChg>
    </pc:docChg>
  </pc:docChgLst>
  <pc:docChgLst>
    <pc:chgData name="Jason Wiese" userId="4bff8d5b-7de6-4655-b397-69b0afc81113" providerId="ADAL" clId="{96967C83-7CDF-4911-93FD-FD190F7800E5}"/>
    <pc:docChg chg="modSld">
      <pc:chgData name="Jason Wiese" userId="4bff8d5b-7de6-4655-b397-69b0afc81113" providerId="ADAL" clId="{96967C83-7CDF-4911-93FD-FD190F7800E5}" dt="2023-09-13T16:05:05.994" v="11" actId="115"/>
      <pc:docMkLst>
        <pc:docMk/>
      </pc:docMkLst>
      <pc:sldChg chg="modSp mod">
        <pc:chgData name="Jason Wiese" userId="4bff8d5b-7de6-4655-b397-69b0afc81113" providerId="ADAL" clId="{96967C83-7CDF-4911-93FD-FD190F7800E5}" dt="2023-09-13T16:05:05.994" v="11" actId="115"/>
        <pc:sldMkLst>
          <pc:docMk/>
          <pc:sldMk cId="4187434402" sldId="2146846002"/>
        </pc:sldMkLst>
        <pc:spChg chg="mod">
          <ac:chgData name="Jason Wiese" userId="4bff8d5b-7de6-4655-b397-69b0afc81113" providerId="ADAL" clId="{96967C83-7CDF-4911-93FD-FD190F7800E5}" dt="2023-09-13T16:05:05.994" v="11" actId="115"/>
          <ac:spMkLst>
            <pc:docMk/>
            <pc:sldMk cId="4187434402" sldId="2146846002"/>
            <ac:spMk id="52" creationId="{19E83CC3-3CFF-6890-D3A1-B56937623146}"/>
          </ac:spMkLst>
        </pc:spChg>
        <pc:spChg chg="mod">
          <ac:chgData name="Jason Wiese" userId="4bff8d5b-7de6-4655-b397-69b0afc81113" providerId="ADAL" clId="{96967C83-7CDF-4911-93FD-FD190F7800E5}" dt="2023-09-13T16:05:01.363" v="10" actId="115"/>
          <ac:spMkLst>
            <pc:docMk/>
            <pc:sldMk cId="4187434402" sldId="2146846002"/>
            <ac:spMk id="61" creationId="{37883010-DA15-A17F-706E-46CDECDB2DB7}"/>
          </ac:spMkLst>
        </pc:spChg>
      </pc:sldChg>
    </pc:docChg>
  </pc:docChgLst>
  <pc:docChgLst>
    <pc:chgData name="Jason Wiese" userId="4bff8d5b-7de6-4655-b397-69b0afc81113" providerId="ADAL" clId="{4A649361-3232-481B-B368-F30725609F86}"/>
    <pc:docChg chg="undo custSel delSld modSld">
      <pc:chgData name="Jason Wiese" userId="4bff8d5b-7de6-4655-b397-69b0afc81113" providerId="ADAL" clId="{4A649361-3232-481B-B368-F30725609F86}" dt="2023-09-12T21:51:48.776" v="8" actId="47"/>
      <pc:docMkLst>
        <pc:docMk/>
      </pc:docMkLst>
      <pc:sldChg chg="del">
        <pc:chgData name="Jason Wiese" userId="4bff8d5b-7de6-4655-b397-69b0afc81113" providerId="ADAL" clId="{4A649361-3232-481B-B368-F30725609F86}" dt="2023-09-12T21:51:48.776" v="8" actId="47"/>
        <pc:sldMkLst>
          <pc:docMk/>
          <pc:sldMk cId="450180875" sldId="2144327406"/>
        </pc:sldMkLst>
      </pc:sldChg>
      <pc:sldChg chg="del">
        <pc:chgData name="Jason Wiese" userId="4bff8d5b-7de6-4655-b397-69b0afc81113" providerId="ADAL" clId="{4A649361-3232-481B-B368-F30725609F86}" dt="2023-09-12T21:51:48.776" v="8" actId="47"/>
        <pc:sldMkLst>
          <pc:docMk/>
          <pc:sldMk cId="732019880" sldId="2144328106"/>
        </pc:sldMkLst>
      </pc:sldChg>
      <pc:sldChg chg="del">
        <pc:chgData name="Jason Wiese" userId="4bff8d5b-7de6-4655-b397-69b0afc81113" providerId="ADAL" clId="{4A649361-3232-481B-B368-F30725609F86}" dt="2023-09-12T21:51:48.776" v="8" actId="47"/>
        <pc:sldMkLst>
          <pc:docMk/>
          <pc:sldMk cId="3110856516" sldId="2144328304"/>
        </pc:sldMkLst>
      </pc:sldChg>
      <pc:sldChg chg="addSp modSp mod">
        <pc:chgData name="Jason Wiese" userId="4bff8d5b-7de6-4655-b397-69b0afc81113" providerId="ADAL" clId="{4A649361-3232-481B-B368-F30725609F86}" dt="2023-09-12T20:56:38.517" v="6" actId="1076"/>
        <pc:sldMkLst>
          <pc:docMk/>
          <pc:sldMk cId="1601915091" sldId="2146845997"/>
        </pc:sldMkLst>
        <pc:spChg chg="mod">
          <ac:chgData name="Jason Wiese" userId="4bff8d5b-7de6-4655-b397-69b0afc81113" providerId="ADAL" clId="{4A649361-3232-481B-B368-F30725609F86}" dt="2023-09-12T20:56:26.758" v="2" actId="164"/>
          <ac:spMkLst>
            <pc:docMk/>
            <pc:sldMk cId="1601915091" sldId="2146845997"/>
            <ac:spMk id="50" creationId="{4A943097-A6B3-245A-D83B-E820452C0D57}"/>
          </ac:spMkLst>
        </pc:spChg>
        <pc:grpChg chg="add mod">
          <ac:chgData name="Jason Wiese" userId="4bff8d5b-7de6-4655-b397-69b0afc81113" providerId="ADAL" clId="{4A649361-3232-481B-B368-F30725609F86}" dt="2023-09-12T20:56:38.517" v="6" actId="1076"/>
          <ac:grpSpMkLst>
            <pc:docMk/>
            <pc:sldMk cId="1601915091" sldId="2146845997"/>
            <ac:grpSpMk id="6" creationId="{B9C28A3D-E167-999E-212E-2AF548F43343}"/>
          </ac:grpSpMkLst>
        </pc:grpChg>
        <pc:graphicFrameChg chg="mod">
          <ac:chgData name="Jason Wiese" userId="4bff8d5b-7de6-4655-b397-69b0afc81113" providerId="ADAL" clId="{4A649361-3232-481B-B368-F30725609F86}" dt="2023-09-12T20:56:33.258" v="4"/>
          <ac:graphicFrameMkLst>
            <pc:docMk/>
            <pc:sldMk cId="1601915091" sldId="2146845997"/>
            <ac:graphicFrameMk id="31" creationId="{202BC3E4-497D-3679-52BC-14C73A69A4D6}"/>
          </ac:graphicFrameMkLst>
        </pc:graphicFrameChg>
        <pc:picChg chg="mod">
          <ac:chgData name="Jason Wiese" userId="4bff8d5b-7de6-4655-b397-69b0afc81113" providerId="ADAL" clId="{4A649361-3232-481B-B368-F30725609F86}" dt="2023-09-12T20:56:26.758" v="2" actId="164"/>
          <ac:picMkLst>
            <pc:docMk/>
            <pc:sldMk cId="1601915091" sldId="2146845997"/>
            <ac:picMk id="51" creationId="{D178A53C-2835-5469-5F55-F046BE244891}"/>
          </ac:picMkLst>
        </pc:picChg>
      </pc:sldChg>
      <pc:sldChg chg="del">
        <pc:chgData name="Jason Wiese" userId="4bff8d5b-7de6-4655-b397-69b0afc81113" providerId="ADAL" clId="{4A649361-3232-481B-B368-F30725609F86}" dt="2023-09-12T21:51:48.776" v="8" actId="47"/>
        <pc:sldMkLst>
          <pc:docMk/>
          <pc:sldMk cId="4272404883" sldId="2146846076"/>
        </pc:sldMkLst>
      </pc:sldChg>
      <pc:sldChg chg="del">
        <pc:chgData name="Jason Wiese" userId="4bff8d5b-7de6-4655-b397-69b0afc81113" providerId="ADAL" clId="{4A649361-3232-481B-B368-F30725609F86}" dt="2023-09-12T21:51:48.776" v="8" actId="47"/>
        <pc:sldMkLst>
          <pc:docMk/>
          <pc:sldMk cId="3894328652" sldId="2146846077"/>
        </pc:sldMkLst>
      </pc:sldChg>
      <pc:sldChg chg="del">
        <pc:chgData name="Jason Wiese" userId="4bff8d5b-7de6-4655-b397-69b0afc81113" providerId="ADAL" clId="{4A649361-3232-481B-B368-F30725609F86}" dt="2023-09-12T21:51:48.776" v="8" actId="47"/>
        <pc:sldMkLst>
          <pc:docMk/>
          <pc:sldMk cId="796015132" sldId="2146846078"/>
        </pc:sldMkLst>
      </pc:sldChg>
      <pc:sldChg chg="del">
        <pc:chgData name="Jason Wiese" userId="4bff8d5b-7de6-4655-b397-69b0afc81113" providerId="ADAL" clId="{4A649361-3232-481B-B368-F30725609F86}" dt="2023-09-12T21:51:48.776" v="8" actId="47"/>
        <pc:sldMkLst>
          <pc:docMk/>
          <pc:sldMk cId="3255332008" sldId="2146846079"/>
        </pc:sldMkLst>
      </pc:sldChg>
      <pc:sldChg chg="del">
        <pc:chgData name="Jason Wiese" userId="4bff8d5b-7de6-4655-b397-69b0afc81113" providerId="ADAL" clId="{4A649361-3232-481B-B368-F30725609F86}" dt="2023-09-12T21:51:48.776" v="8" actId="47"/>
        <pc:sldMkLst>
          <pc:docMk/>
          <pc:sldMk cId="209693483" sldId="2146846080"/>
        </pc:sldMkLst>
      </pc:sldChg>
      <pc:sldChg chg="del">
        <pc:chgData name="Jason Wiese" userId="4bff8d5b-7de6-4655-b397-69b0afc81113" providerId="ADAL" clId="{4A649361-3232-481B-B368-F30725609F86}" dt="2023-09-12T21:51:48.776" v="8" actId="47"/>
        <pc:sldMkLst>
          <pc:docMk/>
          <pc:sldMk cId="1036104077" sldId="2146846081"/>
        </pc:sldMkLst>
      </pc:sldChg>
      <pc:sldChg chg="del">
        <pc:chgData name="Jason Wiese" userId="4bff8d5b-7de6-4655-b397-69b0afc81113" providerId="ADAL" clId="{4A649361-3232-481B-B368-F30725609F86}" dt="2023-09-12T21:51:48.776" v="8" actId="47"/>
        <pc:sldMkLst>
          <pc:docMk/>
          <pc:sldMk cId="4059163870" sldId="2146846082"/>
        </pc:sldMkLst>
      </pc:sldChg>
      <pc:sldChg chg="del">
        <pc:chgData name="Jason Wiese" userId="4bff8d5b-7de6-4655-b397-69b0afc81113" providerId="ADAL" clId="{4A649361-3232-481B-B368-F30725609F86}" dt="2023-09-12T21:51:48.776" v="8" actId="47"/>
        <pc:sldMkLst>
          <pc:docMk/>
          <pc:sldMk cId="1645515722" sldId="2146846083"/>
        </pc:sldMkLst>
      </pc:sldChg>
      <pc:sldChg chg="del">
        <pc:chgData name="Jason Wiese" userId="4bff8d5b-7de6-4655-b397-69b0afc81113" providerId="ADAL" clId="{4A649361-3232-481B-B368-F30725609F86}" dt="2023-09-12T21:51:48.776" v="8" actId="47"/>
        <pc:sldMkLst>
          <pc:docMk/>
          <pc:sldMk cId="2651121424" sldId="2146846084"/>
        </pc:sldMkLst>
      </pc:sldChg>
      <pc:sldChg chg="del">
        <pc:chgData name="Jason Wiese" userId="4bff8d5b-7de6-4655-b397-69b0afc81113" providerId="ADAL" clId="{4A649361-3232-481B-B368-F30725609F86}" dt="2023-09-12T21:51:48.776" v="8" actId="47"/>
        <pc:sldMkLst>
          <pc:docMk/>
          <pc:sldMk cId="882158261" sldId="2146846085"/>
        </pc:sldMkLst>
      </pc:sldChg>
      <pc:sldChg chg="del">
        <pc:chgData name="Jason Wiese" userId="4bff8d5b-7de6-4655-b397-69b0afc81113" providerId="ADAL" clId="{4A649361-3232-481B-B368-F30725609F86}" dt="2023-09-12T21:51:48.776" v="8" actId="47"/>
        <pc:sldMkLst>
          <pc:docMk/>
          <pc:sldMk cId="3680965798" sldId="2146846086"/>
        </pc:sldMkLst>
      </pc:sldChg>
      <pc:sldChg chg="del">
        <pc:chgData name="Jason Wiese" userId="4bff8d5b-7de6-4655-b397-69b0afc81113" providerId="ADAL" clId="{4A649361-3232-481B-B368-F30725609F86}" dt="2023-09-12T21:51:48.776" v="8" actId="47"/>
        <pc:sldMkLst>
          <pc:docMk/>
          <pc:sldMk cId="1411483280" sldId="2146846087"/>
        </pc:sldMkLst>
      </pc:sldChg>
      <pc:sldChg chg="del">
        <pc:chgData name="Jason Wiese" userId="4bff8d5b-7de6-4655-b397-69b0afc81113" providerId="ADAL" clId="{4A649361-3232-481B-B368-F30725609F86}" dt="2023-09-12T21:51:48.776" v="8" actId="47"/>
        <pc:sldMkLst>
          <pc:docMk/>
          <pc:sldMk cId="945813721" sldId="2146846088"/>
        </pc:sldMkLst>
      </pc:sldChg>
      <pc:sldChg chg="modCm">
        <pc:chgData name="Jason Wiese" userId="4bff8d5b-7de6-4655-b397-69b0afc81113" providerId="ADAL" clId="{4A649361-3232-481B-B368-F30725609F86}" dt="2023-09-12T21:00:46.326" v="7" actId="2056"/>
        <pc:sldMkLst>
          <pc:docMk/>
          <pc:sldMk cId="2769604095" sldId="2146846089"/>
        </pc:sldMkLst>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4A649361-3232-481B-B368-F30725609F86}" dt="2023-09-12T21:00:46.326" v="7" actId="2056"/>
              <pc2:cmMkLst xmlns:pc2="http://schemas.microsoft.com/office/powerpoint/2019/9/main/command">
                <pc:docMk/>
                <pc:sldMk cId="2769604095" sldId="2146846089"/>
                <pc2:cmMk id="{AE4039B6-C2AE-41FF-A8B1-5677D1EB0DAF}"/>
              </pc2:cmMkLst>
            </pc226:cmChg>
          </p:ext>
        </pc:extLst>
      </pc:sldChg>
    </pc:docChg>
  </pc:docChgLst>
  <pc:docChgLst>
    <pc:chgData name="Jason Wiese" userId="4bff8d5b-7de6-4655-b397-69b0afc81113" providerId="ADAL" clId="{8F734BB6-720C-485F-BFA5-0BF9A93DE80B}"/>
    <pc:docChg chg="custSel delSld modSld delMainMaster">
      <pc:chgData name="Jason Wiese" userId="4bff8d5b-7de6-4655-b397-69b0afc81113" providerId="ADAL" clId="{8F734BB6-720C-485F-BFA5-0BF9A93DE80B}" dt="2023-09-13T03:50:15.875" v="2837" actId="208"/>
      <pc:docMkLst>
        <pc:docMk/>
      </pc:docMkLst>
      <pc:sldChg chg="delSp modSp mod">
        <pc:chgData name="Jason Wiese" userId="4bff8d5b-7de6-4655-b397-69b0afc81113" providerId="ADAL" clId="{8F734BB6-720C-485F-BFA5-0BF9A93DE80B}" dt="2023-09-13T03:35:05.070" v="2563" actId="14100"/>
        <pc:sldMkLst>
          <pc:docMk/>
          <pc:sldMk cId="1595237486" sldId="2144328401"/>
        </pc:sldMkLst>
        <pc:spChg chg="del">
          <ac:chgData name="Jason Wiese" userId="4bff8d5b-7de6-4655-b397-69b0afc81113" providerId="ADAL" clId="{8F734BB6-720C-485F-BFA5-0BF9A93DE80B}" dt="2023-09-13T03:26:31.366" v="2075" actId="478"/>
          <ac:spMkLst>
            <pc:docMk/>
            <pc:sldMk cId="1595237486" sldId="2144328401"/>
            <ac:spMk id="3" creationId="{6841AE88-624C-9E09-F8DB-FEBD63013D5C}"/>
          </ac:spMkLst>
        </pc:spChg>
        <pc:spChg chg="mod">
          <ac:chgData name="Jason Wiese" userId="4bff8d5b-7de6-4655-b397-69b0afc81113" providerId="ADAL" clId="{8F734BB6-720C-485F-BFA5-0BF9A93DE80B}" dt="2023-09-13T03:35:05.070" v="2563" actId="14100"/>
          <ac:spMkLst>
            <pc:docMk/>
            <pc:sldMk cId="1595237486" sldId="2144328401"/>
            <ac:spMk id="17" creationId="{7AB2E272-4641-7D27-6AF2-5F2F0B25374C}"/>
          </ac:spMkLst>
        </pc:spChg>
      </pc:sldChg>
      <pc:sldChg chg="delSp modSp mod">
        <pc:chgData name="Jason Wiese" userId="4bff8d5b-7de6-4655-b397-69b0afc81113" providerId="ADAL" clId="{8F734BB6-720C-485F-BFA5-0BF9A93DE80B}" dt="2023-09-13T03:38:15.285" v="2819" actId="20577"/>
        <pc:sldMkLst>
          <pc:docMk/>
          <pc:sldMk cId="1256581075" sldId="2144328409"/>
        </pc:sldMkLst>
        <pc:spChg chg="mod">
          <ac:chgData name="Jason Wiese" userId="4bff8d5b-7de6-4655-b397-69b0afc81113" providerId="ADAL" clId="{8F734BB6-720C-485F-BFA5-0BF9A93DE80B}" dt="2023-09-13T03:37:55.176" v="2817" actId="6549"/>
          <ac:spMkLst>
            <pc:docMk/>
            <pc:sldMk cId="1256581075" sldId="2144328409"/>
            <ac:spMk id="2" creationId="{CD40F902-1FB3-59DF-A6EC-6E2DC6689969}"/>
          </ac:spMkLst>
        </pc:spChg>
        <pc:spChg chg="del">
          <ac:chgData name="Jason Wiese" userId="4bff8d5b-7de6-4655-b397-69b0afc81113" providerId="ADAL" clId="{8F734BB6-720C-485F-BFA5-0BF9A93DE80B}" dt="2023-09-13T03:08:53.511" v="898" actId="478"/>
          <ac:spMkLst>
            <pc:docMk/>
            <pc:sldMk cId="1256581075" sldId="2144328409"/>
            <ac:spMk id="4" creationId="{647E9408-3337-3F0A-63EF-0DDCE9296619}"/>
          </ac:spMkLst>
        </pc:spChg>
        <pc:spChg chg="mod">
          <ac:chgData name="Jason Wiese" userId="4bff8d5b-7de6-4655-b397-69b0afc81113" providerId="ADAL" clId="{8F734BB6-720C-485F-BFA5-0BF9A93DE80B}" dt="2023-09-13T03:38:15.285" v="2819" actId="20577"/>
          <ac:spMkLst>
            <pc:docMk/>
            <pc:sldMk cId="1256581075" sldId="2144328409"/>
            <ac:spMk id="7" creationId="{EBA0A2A9-4280-6757-C833-76E5514403DF}"/>
          </ac:spMkLst>
        </pc:spChg>
        <pc:picChg chg="mod">
          <ac:chgData name="Jason Wiese" userId="4bff8d5b-7de6-4655-b397-69b0afc81113" providerId="ADAL" clId="{8F734BB6-720C-485F-BFA5-0BF9A93DE80B}" dt="2023-09-13T03:38:01.006" v="2818" actId="1076"/>
          <ac:picMkLst>
            <pc:docMk/>
            <pc:sldMk cId="1256581075" sldId="2144328409"/>
            <ac:picMk id="3" creationId="{F8D3DC0F-0DCA-0C92-C905-9F12943EF057}"/>
          </ac:picMkLst>
        </pc:picChg>
      </pc:sldChg>
      <pc:sldChg chg="del">
        <pc:chgData name="Jason Wiese" userId="4bff8d5b-7de6-4655-b397-69b0afc81113" providerId="ADAL" clId="{8F734BB6-720C-485F-BFA5-0BF9A93DE80B}" dt="2023-09-13T02:54:27.366" v="1" actId="47"/>
        <pc:sldMkLst>
          <pc:docMk/>
          <pc:sldMk cId="2857486621" sldId="2146846022"/>
        </pc:sldMkLst>
      </pc:sldChg>
      <pc:sldChg chg="del">
        <pc:chgData name="Jason Wiese" userId="4bff8d5b-7de6-4655-b397-69b0afc81113" providerId="ADAL" clId="{8F734BB6-720C-485F-BFA5-0BF9A93DE80B}" dt="2023-09-13T02:54:27.366" v="1" actId="47"/>
        <pc:sldMkLst>
          <pc:docMk/>
          <pc:sldMk cId="850706663" sldId="2146846023"/>
        </pc:sldMkLst>
      </pc:sldChg>
      <pc:sldChg chg="modSp mod">
        <pc:chgData name="Jason Wiese" userId="4bff8d5b-7de6-4655-b397-69b0afc81113" providerId="ADAL" clId="{8F734BB6-720C-485F-BFA5-0BF9A93DE80B}" dt="2023-09-13T03:50:15.875" v="2837" actId="208"/>
        <pc:sldMkLst>
          <pc:docMk/>
          <pc:sldMk cId="2473748170" sldId="2146846048"/>
        </pc:sldMkLst>
        <pc:spChg chg="mod">
          <ac:chgData name="Jason Wiese" userId="4bff8d5b-7de6-4655-b397-69b0afc81113" providerId="ADAL" clId="{8F734BB6-720C-485F-BFA5-0BF9A93DE80B}" dt="2023-09-13T03:50:15.875" v="2837" actId="208"/>
          <ac:spMkLst>
            <pc:docMk/>
            <pc:sldMk cId="2473748170" sldId="2146846048"/>
            <ac:spMk id="112" creationId="{D44E39CE-0331-FDEE-5781-A479305C1861}"/>
          </ac:spMkLst>
        </pc:spChg>
        <pc:spChg chg="mod">
          <ac:chgData name="Jason Wiese" userId="4bff8d5b-7de6-4655-b397-69b0afc81113" providerId="ADAL" clId="{8F734BB6-720C-485F-BFA5-0BF9A93DE80B}" dt="2023-09-13T03:50:15.875" v="2837" actId="208"/>
          <ac:spMkLst>
            <pc:docMk/>
            <pc:sldMk cId="2473748170" sldId="2146846048"/>
            <ac:spMk id="113" creationId="{DA974CE3-396F-AD86-FFAC-293625BC5218}"/>
          </ac:spMkLst>
        </pc:spChg>
        <pc:spChg chg="mod">
          <ac:chgData name="Jason Wiese" userId="4bff8d5b-7de6-4655-b397-69b0afc81113" providerId="ADAL" clId="{8F734BB6-720C-485F-BFA5-0BF9A93DE80B}" dt="2023-09-13T03:50:15.875" v="2837" actId="208"/>
          <ac:spMkLst>
            <pc:docMk/>
            <pc:sldMk cId="2473748170" sldId="2146846048"/>
            <ac:spMk id="114" creationId="{B5B19BBD-1DE2-38CD-9253-C2974B8B50F0}"/>
          </ac:spMkLst>
        </pc:spChg>
        <pc:spChg chg="mod">
          <ac:chgData name="Jason Wiese" userId="4bff8d5b-7de6-4655-b397-69b0afc81113" providerId="ADAL" clId="{8F734BB6-720C-485F-BFA5-0BF9A93DE80B}" dt="2023-09-13T03:50:15.875" v="2837" actId="208"/>
          <ac:spMkLst>
            <pc:docMk/>
            <pc:sldMk cId="2473748170" sldId="2146846048"/>
            <ac:spMk id="116" creationId="{3C58D78C-602A-3168-7A20-F80D86BAB90C}"/>
          </ac:spMkLst>
        </pc:spChg>
        <pc:spChg chg="mod">
          <ac:chgData name="Jason Wiese" userId="4bff8d5b-7de6-4655-b397-69b0afc81113" providerId="ADAL" clId="{8F734BB6-720C-485F-BFA5-0BF9A93DE80B}" dt="2023-09-13T03:50:15.875" v="2837" actId="208"/>
          <ac:spMkLst>
            <pc:docMk/>
            <pc:sldMk cId="2473748170" sldId="2146846048"/>
            <ac:spMk id="117" creationId="{14489FA1-9703-1544-D7E2-C2649F619CDD}"/>
          </ac:spMkLst>
        </pc:spChg>
        <pc:spChg chg="mod">
          <ac:chgData name="Jason Wiese" userId="4bff8d5b-7de6-4655-b397-69b0afc81113" providerId="ADAL" clId="{8F734BB6-720C-485F-BFA5-0BF9A93DE80B}" dt="2023-09-13T03:50:15.875" v="2837" actId="208"/>
          <ac:spMkLst>
            <pc:docMk/>
            <pc:sldMk cId="2473748170" sldId="2146846048"/>
            <ac:spMk id="118" creationId="{6A9A6C9B-649C-F196-24E2-6E86C948942D}"/>
          </ac:spMkLst>
        </pc:spChg>
      </pc:sldChg>
      <pc:sldChg chg="del">
        <pc:chgData name="Jason Wiese" userId="4bff8d5b-7de6-4655-b397-69b0afc81113" providerId="ADAL" clId="{8F734BB6-720C-485F-BFA5-0BF9A93DE80B}" dt="2023-09-13T02:54:27.366" v="1" actId="47"/>
        <pc:sldMkLst>
          <pc:docMk/>
          <pc:sldMk cId="1437242763" sldId="2146846061"/>
        </pc:sldMkLst>
      </pc:sldChg>
      <pc:sldChg chg="del">
        <pc:chgData name="Jason Wiese" userId="4bff8d5b-7de6-4655-b397-69b0afc81113" providerId="ADAL" clId="{8F734BB6-720C-485F-BFA5-0BF9A93DE80B}" dt="2023-09-13T02:54:27.366" v="1" actId="47"/>
        <pc:sldMkLst>
          <pc:docMk/>
          <pc:sldMk cId="250233378" sldId="2146846075"/>
        </pc:sldMkLst>
      </pc:sldChg>
      <pc:sldChg chg="del">
        <pc:chgData name="Jason Wiese" userId="4bff8d5b-7de6-4655-b397-69b0afc81113" providerId="ADAL" clId="{8F734BB6-720C-485F-BFA5-0BF9A93DE80B}" dt="2023-09-13T02:54:27.366" v="1" actId="47"/>
        <pc:sldMkLst>
          <pc:docMk/>
          <pc:sldMk cId="1881215225" sldId="2146846090"/>
        </pc:sldMkLst>
      </pc:sldChg>
      <pc:sldChg chg="addSp delSp modSp mod">
        <pc:chgData name="Jason Wiese" userId="4bff8d5b-7de6-4655-b397-69b0afc81113" providerId="ADAL" clId="{8F734BB6-720C-485F-BFA5-0BF9A93DE80B}" dt="2023-09-13T03:39:10.747" v="2835" actId="20577"/>
        <pc:sldMkLst>
          <pc:docMk/>
          <pc:sldMk cId="509914409" sldId="2146846094"/>
        </pc:sldMkLst>
        <pc:spChg chg="mod">
          <ac:chgData name="Jason Wiese" userId="4bff8d5b-7de6-4655-b397-69b0afc81113" providerId="ADAL" clId="{8F734BB6-720C-485F-BFA5-0BF9A93DE80B}" dt="2023-09-13T03:39:10.747" v="2835" actId="20577"/>
          <ac:spMkLst>
            <pc:docMk/>
            <pc:sldMk cId="509914409" sldId="2146846094"/>
            <ac:spMk id="4" creationId="{6779246E-2255-345D-41C3-B8C5ACADAC03}"/>
          </ac:spMkLst>
        </pc:spChg>
        <pc:spChg chg="add del mod">
          <ac:chgData name="Jason Wiese" userId="4bff8d5b-7de6-4655-b397-69b0afc81113" providerId="ADAL" clId="{8F734BB6-720C-485F-BFA5-0BF9A93DE80B}" dt="2023-09-13T03:03:46.129" v="432" actId="478"/>
          <ac:spMkLst>
            <pc:docMk/>
            <pc:sldMk cId="509914409" sldId="2146846094"/>
            <ac:spMk id="5" creationId="{E172D52B-DF2B-4771-BB3A-72B39F34A5FF}"/>
          </ac:spMkLst>
        </pc:spChg>
      </pc:sldChg>
      <pc:sldChg chg="addSp delSp modSp mod">
        <pc:chgData name="Jason Wiese" userId="4bff8d5b-7de6-4655-b397-69b0afc81113" providerId="ADAL" clId="{8F734BB6-720C-485F-BFA5-0BF9A93DE80B}" dt="2023-09-13T02:59:42.375" v="137"/>
        <pc:sldMkLst>
          <pc:docMk/>
          <pc:sldMk cId="3812108324" sldId="2146846102"/>
        </pc:sldMkLst>
        <pc:spChg chg="add mod">
          <ac:chgData name="Jason Wiese" userId="4bff8d5b-7de6-4655-b397-69b0afc81113" providerId="ADAL" clId="{8F734BB6-720C-485F-BFA5-0BF9A93DE80B}" dt="2023-09-13T02:59:42.375" v="137"/>
          <ac:spMkLst>
            <pc:docMk/>
            <pc:sldMk cId="3812108324" sldId="2146846102"/>
            <ac:spMk id="3" creationId="{92030FD8-B519-191F-6864-79551EEA3CD8}"/>
          </ac:spMkLst>
        </pc:spChg>
        <pc:spChg chg="del">
          <ac:chgData name="Jason Wiese" userId="4bff8d5b-7de6-4655-b397-69b0afc81113" providerId="ADAL" clId="{8F734BB6-720C-485F-BFA5-0BF9A93DE80B}" dt="2023-09-13T02:56:25.099" v="3" actId="478"/>
          <ac:spMkLst>
            <pc:docMk/>
            <pc:sldMk cId="3812108324" sldId="2146846102"/>
            <ac:spMk id="6" creationId="{7A1F081C-8BCA-9CC9-044C-EE473E513AD9}"/>
          </ac:spMkLst>
        </pc:spChg>
        <pc:spChg chg="mod">
          <ac:chgData name="Jason Wiese" userId="4bff8d5b-7de6-4655-b397-69b0afc81113" providerId="ADAL" clId="{8F734BB6-720C-485F-BFA5-0BF9A93DE80B}" dt="2023-09-13T02:59:14.076" v="134" actId="1035"/>
          <ac:spMkLst>
            <pc:docMk/>
            <pc:sldMk cId="3812108324" sldId="2146846102"/>
            <ac:spMk id="14" creationId="{662559FA-95E5-129A-2AA9-78504042F464}"/>
          </ac:spMkLst>
        </pc:spChg>
        <pc:spChg chg="mod">
          <ac:chgData name="Jason Wiese" userId="4bff8d5b-7de6-4655-b397-69b0afc81113" providerId="ADAL" clId="{8F734BB6-720C-485F-BFA5-0BF9A93DE80B}" dt="2023-09-13T02:56:46.111" v="5" actId="1076"/>
          <ac:spMkLst>
            <pc:docMk/>
            <pc:sldMk cId="3812108324" sldId="2146846102"/>
            <ac:spMk id="16" creationId="{AC9CE8D7-B111-7525-567C-2C8073828660}"/>
          </ac:spMkLst>
        </pc:spChg>
        <pc:spChg chg="mod">
          <ac:chgData name="Jason Wiese" userId="4bff8d5b-7de6-4655-b397-69b0afc81113" providerId="ADAL" clId="{8F734BB6-720C-485F-BFA5-0BF9A93DE80B}" dt="2023-09-13T02:56:50.863" v="16" actId="1035"/>
          <ac:spMkLst>
            <pc:docMk/>
            <pc:sldMk cId="3812108324" sldId="2146846102"/>
            <ac:spMk id="18" creationId="{D03E5020-03B1-51C1-8633-009684CB928E}"/>
          </ac:spMkLst>
        </pc:spChg>
        <pc:picChg chg="del">
          <ac:chgData name="Jason Wiese" userId="4bff8d5b-7de6-4655-b397-69b0afc81113" providerId="ADAL" clId="{8F734BB6-720C-485F-BFA5-0BF9A93DE80B}" dt="2023-09-13T02:56:21.953" v="2" actId="478"/>
          <ac:picMkLst>
            <pc:docMk/>
            <pc:sldMk cId="3812108324" sldId="2146846102"/>
            <ac:picMk id="5" creationId="{FD3DA725-6A4C-F346-CCBB-BC18DD63F2A3}"/>
          </ac:picMkLst>
        </pc:picChg>
        <pc:picChg chg="mod">
          <ac:chgData name="Jason Wiese" userId="4bff8d5b-7de6-4655-b397-69b0afc81113" providerId="ADAL" clId="{8F734BB6-720C-485F-BFA5-0BF9A93DE80B}" dt="2023-09-13T02:59:14.076" v="134" actId="1035"/>
          <ac:picMkLst>
            <pc:docMk/>
            <pc:sldMk cId="3812108324" sldId="2146846102"/>
            <ac:picMk id="8" creationId="{3CFEF8E7-5B55-35E7-A659-9E5D92DDC6B4}"/>
          </ac:picMkLst>
        </pc:picChg>
        <pc:picChg chg="add mod">
          <ac:chgData name="Jason Wiese" userId="4bff8d5b-7de6-4655-b397-69b0afc81113" providerId="ADAL" clId="{8F734BB6-720C-485F-BFA5-0BF9A93DE80B}" dt="2023-09-13T02:59:30.701" v="135"/>
          <ac:picMkLst>
            <pc:docMk/>
            <pc:sldMk cId="3812108324" sldId="2146846102"/>
            <ac:picMk id="10" creationId="{F44FE860-4979-7A5F-E8AC-757ACD63A081}"/>
          </ac:picMkLst>
        </pc:picChg>
        <pc:picChg chg="mod">
          <ac:chgData name="Jason Wiese" userId="4bff8d5b-7de6-4655-b397-69b0afc81113" providerId="ADAL" clId="{8F734BB6-720C-485F-BFA5-0BF9A93DE80B}" dt="2023-09-13T02:56:50.863" v="16" actId="1035"/>
          <ac:picMkLst>
            <pc:docMk/>
            <pc:sldMk cId="3812108324" sldId="2146846102"/>
            <ac:picMk id="60" creationId="{1670998C-FD54-985A-E7C8-C09A07B04FD6}"/>
          </ac:picMkLst>
        </pc:picChg>
        <pc:picChg chg="mod">
          <ac:chgData name="Jason Wiese" userId="4bff8d5b-7de6-4655-b397-69b0afc81113" providerId="ADAL" clId="{8F734BB6-720C-485F-BFA5-0BF9A93DE80B}" dt="2023-09-13T02:56:46.111" v="5" actId="1076"/>
          <ac:picMkLst>
            <pc:docMk/>
            <pc:sldMk cId="3812108324" sldId="2146846102"/>
            <ac:picMk id="72" creationId="{65F02B9D-E730-948E-762F-9E53C1207FDD}"/>
          </ac:picMkLst>
        </pc:picChg>
      </pc:sldChg>
      <pc:sldChg chg="del">
        <pc:chgData name="Jason Wiese" userId="4bff8d5b-7de6-4655-b397-69b0afc81113" providerId="ADAL" clId="{8F734BB6-720C-485F-BFA5-0BF9A93DE80B}" dt="2023-09-13T02:53:29.826" v="0" actId="47"/>
        <pc:sldMkLst>
          <pc:docMk/>
          <pc:sldMk cId="3385000356" sldId="2146846117"/>
        </pc:sldMkLst>
      </pc:sldChg>
      <pc:sldChg chg="del">
        <pc:chgData name="Jason Wiese" userId="4bff8d5b-7de6-4655-b397-69b0afc81113" providerId="ADAL" clId="{8F734BB6-720C-485F-BFA5-0BF9A93DE80B}" dt="2023-09-13T02:54:27.366" v="1" actId="47"/>
        <pc:sldMkLst>
          <pc:docMk/>
          <pc:sldMk cId="3723490669" sldId="2146846118"/>
        </pc:sldMkLst>
      </pc:sldChg>
      <pc:sldChg chg="del">
        <pc:chgData name="Jason Wiese" userId="4bff8d5b-7de6-4655-b397-69b0afc81113" providerId="ADAL" clId="{8F734BB6-720C-485F-BFA5-0BF9A93DE80B}" dt="2023-09-13T02:54:27.366" v="1" actId="47"/>
        <pc:sldMkLst>
          <pc:docMk/>
          <pc:sldMk cId="3363607" sldId="2146846119"/>
        </pc:sldMkLst>
      </pc:sldChg>
      <pc:sldChg chg="del">
        <pc:chgData name="Jason Wiese" userId="4bff8d5b-7de6-4655-b397-69b0afc81113" providerId="ADAL" clId="{8F734BB6-720C-485F-BFA5-0BF9A93DE80B}" dt="2023-09-13T02:54:27.366" v="1" actId="47"/>
        <pc:sldMkLst>
          <pc:docMk/>
          <pc:sldMk cId="2594016206" sldId="2146846124"/>
        </pc:sldMkLst>
      </pc:sldChg>
      <pc:sldMasterChg chg="del delSldLayout">
        <pc:chgData name="Jason Wiese" userId="4bff8d5b-7de6-4655-b397-69b0afc81113" providerId="ADAL" clId="{8F734BB6-720C-485F-BFA5-0BF9A93DE80B}" dt="2023-09-13T02:54:27.366" v="1" actId="47"/>
        <pc:sldMasterMkLst>
          <pc:docMk/>
          <pc:sldMasterMk cId="3793181083" sldId="2147483701"/>
        </pc:sldMasterMkLst>
        <pc:sldLayoutChg chg="del">
          <pc:chgData name="Jason Wiese" userId="4bff8d5b-7de6-4655-b397-69b0afc81113" providerId="ADAL" clId="{8F734BB6-720C-485F-BFA5-0BF9A93DE80B}" dt="2023-09-13T02:54:27.366" v="1" actId="47"/>
          <pc:sldLayoutMkLst>
            <pc:docMk/>
            <pc:sldMasterMk cId="3793181083" sldId="2147483701"/>
            <pc:sldLayoutMk cId="3203274346" sldId="2147483702"/>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3133082051" sldId="2147483703"/>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3381739644" sldId="2147483704"/>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3688614259" sldId="2147483705"/>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470883880" sldId="2147483706"/>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980228768" sldId="2147483707"/>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4013656573" sldId="2147483708"/>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377594359" sldId="2147483709"/>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544778715" sldId="2147483710"/>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4018360620" sldId="2147483711"/>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676884952" sldId="2147483712"/>
          </pc:sldLayoutMkLst>
        </pc:sldLayoutChg>
        <pc:sldLayoutChg chg="del">
          <pc:chgData name="Jason Wiese" userId="4bff8d5b-7de6-4655-b397-69b0afc81113" providerId="ADAL" clId="{8F734BB6-720C-485F-BFA5-0BF9A93DE80B}" dt="2023-09-13T02:54:27.366" v="1" actId="47"/>
          <pc:sldLayoutMkLst>
            <pc:docMk/>
            <pc:sldMasterMk cId="3793181083" sldId="2147483701"/>
            <pc:sldLayoutMk cId="945666880" sldId="2147483713"/>
          </pc:sldLayoutMkLst>
        </pc:sldLayoutChg>
      </pc:sldMasterChg>
    </pc:docChg>
  </pc:docChgLst>
  <pc:docChgLst>
    <pc:chgData name="Karolina Guillen" userId="c1c08796-a0be-47c6-af52-5d31fd96ec50" providerId="ADAL" clId="{EB4C9A39-B21E-4821-988E-2A105189F8CE}"/>
    <pc:docChg chg="custSel modSld">
      <pc:chgData name="Karolina Guillen" userId="c1c08796-a0be-47c6-af52-5d31fd96ec50" providerId="ADAL" clId="{EB4C9A39-B21E-4821-988E-2A105189F8CE}" dt="2023-09-26T22:11:12.781" v="0" actId="478"/>
      <pc:docMkLst>
        <pc:docMk/>
      </pc:docMkLst>
      <pc:sldChg chg="delSp mod">
        <pc:chgData name="Karolina Guillen" userId="c1c08796-a0be-47c6-af52-5d31fd96ec50" providerId="ADAL" clId="{EB4C9A39-B21E-4821-988E-2A105189F8CE}" dt="2023-09-26T22:11:12.781" v="0" actId="478"/>
        <pc:sldMkLst>
          <pc:docMk/>
          <pc:sldMk cId="84826636" sldId="2146846124"/>
        </pc:sldMkLst>
        <pc:spChg chg="del">
          <ac:chgData name="Karolina Guillen" userId="c1c08796-a0be-47c6-af52-5d31fd96ec50" providerId="ADAL" clId="{EB4C9A39-B21E-4821-988E-2A105189F8CE}" dt="2023-09-26T22:11:12.781" v="0" actId="478"/>
          <ac:spMkLst>
            <pc:docMk/>
            <pc:sldMk cId="84826636" sldId="2146846124"/>
            <ac:spMk id="17" creationId="{403F38AA-AAD1-410D-BCAB-2DE98701921E}"/>
          </ac:spMkLst>
        </pc:spChg>
      </pc:sldChg>
    </pc:docChg>
  </pc:docChgLst>
  <pc:docChgLst>
    <pc:chgData name="Jason Wiese" userId="4bff8d5b-7de6-4655-b397-69b0afc81113" providerId="ADAL" clId="{79E37B0A-1897-4230-B2BB-787397B65750}"/>
    <pc:docChg chg="modSld">
      <pc:chgData name="Jason Wiese" userId="4bff8d5b-7de6-4655-b397-69b0afc81113" providerId="ADAL" clId="{79E37B0A-1897-4230-B2BB-787397B65750}" dt="2023-09-18T06:13:26.469" v="1" actId="20577"/>
      <pc:docMkLst>
        <pc:docMk/>
      </pc:docMkLst>
      <pc:sldChg chg="modSp mod">
        <pc:chgData name="Jason Wiese" userId="4bff8d5b-7de6-4655-b397-69b0afc81113" providerId="ADAL" clId="{79E37B0A-1897-4230-B2BB-787397B65750}" dt="2023-09-18T06:13:14.404" v="0" actId="20577"/>
        <pc:sldMkLst>
          <pc:docMk/>
          <pc:sldMk cId="2580469998" sldId="2146846101"/>
        </pc:sldMkLst>
        <pc:spChg chg="mod">
          <ac:chgData name="Jason Wiese" userId="4bff8d5b-7de6-4655-b397-69b0afc81113" providerId="ADAL" clId="{79E37B0A-1897-4230-B2BB-787397B65750}" dt="2023-09-18T06:13:14.404" v="0" actId="20577"/>
          <ac:spMkLst>
            <pc:docMk/>
            <pc:sldMk cId="2580469998" sldId="2146846101"/>
            <ac:spMk id="11" creationId="{A1FA4968-1D22-7B76-118C-FEFA3391A908}"/>
          </ac:spMkLst>
        </pc:spChg>
      </pc:sldChg>
      <pc:sldChg chg="modSp mod">
        <pc:chgData name="Jason Wiese" userId="4bff8d5b-7de6-4655-b397-69b0afc81113" providerId="ADAL" clId="{79E37B0A-1897-4230-B2BB-787397B65750}" dt="2023-09-18T06:13:26.469" v="1" actId="20577"/>
        <pc:sldMkLst>
          <pc:docMk/>
          <pc:sldMk cId="1773942105" sldId="2146846121"/>
        </pc:sldMkLst>
        <pc:spChg chg="mod">
          <ac:chgData name="Jason Wiese" userId="4bff8d5b-7de6-4655-b397-69b0afc81113" providerId="ADAL" clId="{79E37B0A-1897-4230-B2BB-787397B65750}" dt="2023-09-18T06:13:26.469" v="1" actId="20577"/>
          <ac:spMkLst>
            <pc:docMk/>
            <pc:sldMk cId="1773942105" sldId="2146846121"/>
            <ac:spMk id="7" creationId="{D1ED556F-26AC-9BB6-A59E-66BBC930C1BE}"/>
          </ac:spMkLst>
        </pc:spChg>
      </pc:sldChg>
    </pc:docChg>
  </pc:docChgLst>
  <pc:docChgLst>
    <pc:chgData name="Kaileen Cain" userId="21167d2d-fdf2-4320-ae3a-272888c89590" providerId="ADAL" clId="{FB90B589-6F39-403D-BB30-83E926FEE984}"/>
    <pc:docChg chg="undo custSel modSld">
      <pc:chgData name="Kaileen Cain" userId="21167d2d-fdf2-4320-ae3a-272888c89590" providerId="ADAL" clId="{FB90B589-6F39-403D-BB30-83E926FEE984}" dt="2023-09-12T16:52:11.890" v="392"/>
      <pc:docMkLst>
        <pc:docMk/>
      </pc:docMkLst>
      <pc:sldChg chg="addSp delSp modSp mod addCm">
        <pc:chgData name="Kaileen Cain" userId="21167d2d-fdf2-4320-ae3a-272888c89590" providerId="ADAL" clId="{FB90B589-6F39-403D-BB30-83E926FEE984}" dt="2023-09-12T16:52:11.890" v="392"/>
        <pc:sldMkLst>
          <pc:docMk/>
          <pc:sldMk cId="2769604095" sldId="2146846089"/>
        </pc:sldMkLst>
        <pc:spChg chg="add del">
          <ac:chgData name="Kaileen Cain" userId="21167d2d-fdf2-4320-ae3a-272888c89590" providerId="ADAL" clId="{FB90B589-6F39-403D-BB30-83E926FEE984}" dt="2023-09-12T16:32:05.032" v="148"/>
          <ac:spMkLst>
            <pc:docMk/>
            <pc:sldMk cId="2769604095" sldId="2146846089"/>
            <ac:spMk id="76" creationId="{614891F4-1D2B-6665-9320-F9113C7E13B3}"/>
          </ac:spMkLst>
        </pc:spChg>
        <pc:spChg chg="add del">
          <ac:chgData name="Kaileen Cain" userId="21167d2d-fdf2-4320-ae3a-272888c89590" providerId="ADAL" clId="{FB90B589-6F39-403D-BB30-83E926FEE984}" dt="2023-09-12T16:37:18.675" v="201"/>
          <ac:spMkLst>
            <pc:docMk/>
            <pc:sldMk cId="2769604095" sldId="2146846089"/>
            <ac:spMk id="78" creationId="{02BBF179-DC73-4E6C-17F8-DC7C9076DB8E}"/>
          </ac:spMkLst>
        </pc:spChg>
        <pc:spChg chg="add del">
          <ac:chgData name="Kaileen Cain" userId="21167d2d-fdf2-4320-ae3a-272888c89590" providerId="ADAL" clId="{FB90B589-6F39-403D-BB30-83E926FEE984}" dt="2023-09-12T16:39:10.811" v="215"/>
          <ac:spMkLst>
            <pc:docMk/>
            <pc:sldMk cId="2769604095" sldId="2146846089"/>
            <ac:spMk id="83" creationId="{CC2F50DF-99F4-B501-A84A-2119DB349AE6}"/>
          </ac:spMkLst>
        </pc:spChg>
        <pc:picChg chg="add del mod">
          <ac:chgData name="Kaileen Cain" userId="21167d2d-fdf2-4320-ae3a-272888c89590" providerId="ADAL" clId="{FB90B589-6F39-403D-BB30-83E926FEE984}" dt="2023-09-12T16:31:43.711" v="146" actId="478"/>
          <ac:picMkLst>
            <pc:docMk/>
            <pc:sldMk cId="2769604095" sldId="2146846089"/>
            <ac:picMk id="7" creationId="{257309EC-7217-ACB9-B18A-CB20B2F2D2B1}"/>
          </ac:picMkLst>
        </pc:picChg>
        <pc:picChg chg="mod">
          <ac:chgData name="Kaileen Cain" userId="21167d2d-fdf2-4320-ae3a-272888c89590" providerId="ADAL" clId="{FB90B589-6F39-403D-BB30-83E926FEE984}" dt="2023-09-12T16:30:41.634" v="142" actId="408"/>
          <ac:picMkLst>
            <pc:docMk/>
            <pc:sldMk cId="2769604095" sldId="2146846089"/>
            <ac:picMk id="14" creationId="{6006B575-FE9C-2D86-EAB9-655D4B4231B0}"/>
          </ac:picMkLst>
        </pc:picChg>
        <pc:picChg chg="add del mod">
          <ac:chgData name="Kaileen Cain" userId="21167d2d-fdf2-4320-ae3a-272888c89590" providerId="ADAL" clId="{FB90B589-6F39-403D-BB30-83E926FEE984}" dt="2023-09-12T16:35:32.999" v="185" actId="478"/>
          <ac:picMkLst>
            <pc:docMk/>
            <pc:sldMk cId="2769604095" sldId="2146846089"/>
            <ac:picMk id="15" creationId="{4A7DD3B5-C163-ECF7-96A6-2BE9F169B134}"/>
          </ac:picMkLst>
        </pc:picChg>
        <pc:picChg chg="add del">
          <ac:chgData name="Kaileen Cain" userId="21167d2d-fdf2-4320-ae3a-272888c89590" providerId="ADAL" clId="{FB90B589-6F39-403D-BB30-83E926FEE984}" dt="2023-09-12T16:23:40.380" v="68" actId="478"/>
          <ac:picMkLst>
            <pc:docMk/>
            <pc:sldMk cId="2769604095" sldId="2146846089"/>
            <ac:picMk id="16" creationId="{79B126BC-97BE-ED1E-529E-646AF73CE603}"/>
          </ac:picMkLst>
        </pc:picChg>
        <pc:picChg chg="del">
          <ac:chgData name="Kaileen Cain" userId="21167d2d-fdf2-4320-ae3a-272888c89590" providerId="ADAL" clId="{FB90B589-6F39-403D-BB30-83E926FEE984}" dt="2023-09-12T16:23:43.665" v="71" actId="478"/>
          <ac:picMkLst>
            <pc:docMk/>
            <pc:sldMk cId="2769604095" sldId="2146846089"/>
            <ac:picMk id="18" creationId="{621BD44C-D3C2-EF43-7D56-E5C39B33F19D}"/>
          </ac:picMkLst>
        </pc:picChg>
        <pc:picChg chg="add del mod">
          <ac:chgData name="Kaileen Cain" userId="21167d2d-fdf2-4320-ae3a-272888c89590" providerId="ADAL" clId="{FB90B589-6F39-403D-BB30-83E926FEE984}" dt="2023-09-12T16:52:00.023" v="391" actId="478"/>
          <ac:picMkLst>
            <pc:docMk/>
            <pc:sldMk cId="2769604095" sldId="2146846089"/>
            <ac:picMk id="20" creationId="{E78125EC-CABF-9479-A6DD-FADC3199C913}"/>
          </ac:picMkLst>
        </pc:picChg>
        <pc:picChg chg="del">
          <ac:chgData name="Kaileen Cain" userId="21167d2d-fdf2-4320-ae3a-272888c89590" providerId="ADAL" clId="{FB90B589-6F39-403D-BB30-83E926FEE984}" dt="2023-09-12T16:24:28.899" v="83" actId="478"/>
          <ac:picMkLst>
            <pc:docMk/>
            <pc:sldMk cId="2769604095" sldId="2146846089"/>
            <ac:picMk id="23" creationId="{FDFFFE75-162A-B50D-B983-E74F74E4321E}"/>
          </ac:picMkLst>
        </pc:picChg>
        <pc:picChg chg="del">
          <ac:chgData name="Kaileen Cain" userId="21167d2d-fdf2-4320-ae3a-272888c89590" providerId="ADAL" clId="{FB90B589-6F39-403D-BB30-83E926FEE984}" dt="2023-09-12T16:19:48.138" v="26" actId="478"/>
          <ac:picMkLst>
            <pc:docMk/>
            <pc:sldMk cId="2769604095" sldId="2146846089"/>
            <ac:picMk id="24" creationId="{B0FE23EE-D9ED-AA44-3CCF-115CE1513AF6}"/>
          </ac:picMkLst>
        </pc:picChg>
        <pc:picChg chg="del">
          <ac:chgData name="Kaileen Cain" userId="21167d2d-fdf2-4320-ae3a-272888c89590" providerId="ADAL" clId="{FB90B589-6F39-403D-BB30-83E926FEE984}" dt="2023-09-12T16:22:11.105" v="46" actId="478"/>
          <ac:picMkLst>
            <pc:docMk/>
            <pc:sldMk cId="2769604095" sldId="2146846089"/>
            <ac:picMk id="25" creationId="{D4E699B8-A87A-6E74-67E2-7C331F7BB3FC}"/>
          </ac:picMkLst>
        </pc:picChg>
        <pc:picChg chg="del">
          <ac:chgData name="Kaileen Cain" userId="21167d2d-fdf2-4320-ae3a-272888c89590" providerId="ADAL" clId="{FB90B589-6F39-403D-BB30-83E926FEE984}" dt="2023-09-12T16:21:29.206" v="41" actId="478"/>
          <ac:picMkLst>
            <pc:docMk/>
            <pc:sldMk cId="2769604095" sldId="2146846089"/>
            <ac:picMk id="26" creationId="{15C1223B-8ED9-1A43-0575-35C59088B5DA}"/>
          </ac:picMkLst>
        </pc:picChg>
        <pc:picChg chg="mod">
          <ac:chgData name="Kaileen Cain" userId="21167d2d-fdf2-4320-ae3a-272888c89590" providerId="ADAL" clId="{FB90B589-6F39-403D-BB30-83E926FEE984}" dt="2023-09-12T16:49:48.775" v="361" actId="1076"/>
          <ac:picMkLst>
            <pc:docMk/>
            <pc:sldMk cId="2769604095" sldId="2146846089"/>
            <ac:picMk id="27" creationId="{696A9A73-3878-8F6D-3E22-63AB1FCE6D89}"/>
          </ac:picMkLst>
        </pc:picChg>
        <pc:picChg chg="del">
          <ac:chgData name="Kaileen Cain" userId="21167d2d-fdf2-4320-ae3a-272888c89590" providerId="ADAL" clId="{FB90B589-6F39-403D-BB30-83E926FEE984}" dt="2023-09-12T16:22:28.436" v="49" actId="478"/>
          <ac:picMkLst>
            <pc:docMk/>
            <pc:sldMk cId="2769604095" sldId="2146846089"/>
            <ac:picMk id="28" creationId="{B372D68D-EF39-A8B0-8F82-9F9C6829C7C1}"/>
          </ac:picMkLst>
        </pc:picChg>
        <pc:picChg chg="add mod">
          <ac:chgData name="Kaileen Cain" userId="21167d2d-fdf2-4320-ae3a-272888c89590" providerId="ADAL" clId="{FB90B589-6F39-403D-BB30-83E926FEE984}" dt="2023-09-12T16:25:32.724" v="105" actId="1076"/>
          <ac:picMkLst>
            <pc:docMk/>
            <pc:sldMk cId="2769604095" sldId="2146846089"/>
            <ac:picMk id="29" creationId="{8952DB61-C3CE-15BF-18C8-1A988080978D}"/>
          </ac:picMkLst>
        </pc:picChg>
        <pc:picChg chg="del">
          <ac:chgData name="Kaileen Cain" userId="21167d2d-fdf2-4320-ae3a-272888c89590" providerId="ADAL" clId="{FB90B589-6F39-403D-BB30-83E926FEE984}" dt="2023-09-12T16:21:58.300" v="43" actId="478"/>
          <ac:picMkLst>
            <pc:docMk/>
            <pc:sldMk cId="2769604095" sldId="2146846089"/>
            <ac:picMk id="31" creationId="{2C9B2E1F-2797-D09A-101F-19560FEFECD5}"/>
          </ac:picMkLst>
        </pc:picChg>
        <pc:picChg chg="add del">
          <ac:chgData name="Kaileen Cain" userId="21167d2d-fdf2-4320-ae3a-272888c89590" providerId="ADAL" clId="{FB90B589-6F39-403D-BB30-83E926FEE984}" dt="2023-09-12T16:23:40.929" v="69" actId="478"/>
          <ac:picMkLst>
            <pc:docMk/>
            <pc:sldMk cId="2769604095" sldId="2146846089"/>
            <ac:picMk id="32" creationId="{8FED1004-C255-68E6-9A35-026C402A5446}"/>
          </ac:picMkLst>
        </pc:picChg>
        <pc:picChg chg="del">
          <ac:chgData name="Kaileen Cain" userId="21167d2d-fdf2-4320-ae3a-272888c89590" providerId="ADAL" clId="{FB90B589-6F39-403D-BB30-83E926FEE984}" dt="2023-09-12T16:21:00.534" v="39" actId="478"/>
          <ac:picMkLst>
            <pc:docMk/>
            <pc:sldMk cId="2769604095" sldId="2146846089"/>
            <ac:picMk id="33" creationId="{4FA3963E-7162-2087-B3AD-CF743DDF2FEC}"/>
          </ac:picMkLst>
        </pc:picChg>
        <pc:picChg chg="del">
          <ac:chgData name="Kaileen Cain" userId="21167d2d-fdf2-4320-ae3a-272888c89590" providerId="ADAL" clId="{FB90B589-6F39-403D-BB30-83E926FEE984}" dt="2023-09-12T16:21:15.014" v="40" actId="478"/>
          <ac:picMkLst>
            <pc:docMk/>
            <pc:sldMk cId="2769604095" sldId="2146846089"/>
            <ac:picMk id="34" creationId="{CDA379CC-B681-1939-3BE0-6205A0D6FE63}"/>
          </ac:picMkLst>
        </pc:picChg>
        <pc:picChg chg="del">
          <ac:chgData name="Kaileen Cain" userId="21167d2d-fdf2-4320-ae3a-272888c89590" providerId="ADAL" clId="{FB90B589-6F39-403D-BB30-83E926FEE984}" dt="2023-09-12T16:22:30.035" v="50" actId="478"/>
          <ac:picMkLst>
            <pc:docMk/>
            <pc:sldMk cId="2769604095" sldId="2146846089"/>
            <ac:picMk id="35" creationId="{5CA117B2-AD78-3986-740A-55BF4726F0E0}"/>
          </ac:picMkLst>
        </pc:picChg>
        <pc:picChg chg="mod">
          <ac:chgData name="Kaileen Cain" userId="21167d2d-fdf2-4320-ae3a-272888c89590" providerId="ADAL" clId="{FB90B589-6F39-403D-BB30-83E926FEE984}" dt="2023-09-12T16:49:51.222" v="362" actId="1076"/>
          <ac:picMkLst>
            <pc:docMk/>
            <pc:sldMk cId="2769604095" sldId="2146846089"/>
            <ac:picMk id="36" creationId="{5E0DB8D7-465B-B581-89CD-69431227BB61}"/>
          </ac:picMkLst>
        </pc:picChg>
        <pc:picChg chg="del">
          <ac:chgData name="Kaileen Cain" userId="21167d2d-fdf2-4320-ae3a-272888c89590" providerId="ADAL" clId="{FB90B589-6F39-403D-BB30-83E926FEE984}" dt="2023-09-12T16:24:00.964" v="76" actId="478"/>
          <ac:picMkLst>
            <pc:docMk/>
            <pc:sldMk cId="2769604095" sldId="2146846089"/>
            <ac:picMk id="37" creationId="{4854E7FA-482B-A0EB-1E22-BD9B59A6DFB2}"/>
          </ac:picMkLst>
        </pc:picChg>
        <pc:picChg chg="add del">
          <ac:chgData name="Kaileen Cain" userId="21167d2d-fdf2-4320-ae3a-272888c89590" providerId="ADAL" clId="{FB90B589-6F39-403D-BB30-83E926FEE984}" dt="2023-09-12T16:23:42.568" v="70" actId="478"/>
          <ac:picMkLst>
            <pc:docMk/>
            <pc:sldMk cId="2769604095" sldId="2146846089"/>
            <ac:picMk id="38" creationId="{96F228B9-FECE-917B-DA10-2E0570DAD14D}"/>
          </ac:picMkLst>
        </pc:picChg>
        <pc:picChg chg="add mod">
          <ac:chgData name="Kaileen Cain" userId="21167d2d-fdf2-4320-ae3a-272888c89590" providerId="ADAL" clId="{FB90B589-6F39-403D-BB30-83E926FEE984}" dt="2023-09-12T16:30:41.634" v="142" actId="408"/>
          <ac:picMkLst>
            <pc:docMk/>
            <pc:sldMk cId="2769604095" sldId="2146846089"/>
            <ac:picMk id="39" creationId="{E9669B7B-40A3-227E-189C-203D33E03BBC}"/>
          </ac:picMkLst>
        </pc:picChg>
        <pc:picChg chg="add mod">
          <ac:chgData name="Kaileen Cain" userId="21167d2d-fdf2-4320-ae3a-272888c89590" providerId="ADAL" clId="{FB90B589-6F39-403D-BB30-83E926FEE984}" dt="2023-09-12T16:18:03.059" v="11" actId="1076"/>
          <ac:picMkLst>
            <pc:docMk/>
            <pc:sldMk cId="2769604095" sldId="2146846089"/>
            <ac:picMk id="40" creationId="{5952FA94-8561-75C1-3C15-84781B81C27A}"/>
          </ac:picMkLst>
        </pc:picChg>
        <pc:picChg chg="del">
          <ac:chgData name="Kaileen Cain" userId="21167d2d-fdf2-4320-ae3a-272888c89590" providerId="ADAL" clId="{FB90B589-6F39-403D-BB30-83E926FEE984}" dt="2023-09-12T16:22:26.468" v="48" actId="478"/>
          <ac:picMkLst>
            <pc:docMk/>
            <pc:sldMk cId="2769604095" sldId="2146846089"/>
            <ac:picMk id="41" creationId="{45E2BCCE-B891-5F8B-B4F0-1EA9A3EE7A9F}"/>
          </ac:picMkLst>
        </pc:picChg>
        <pc:picChg chg="add del">
          <ac:chgData name="Kaileen Cain" userId="21167d2d-fdf2-4320-ae3a-272888c89590" providerId="ADAL" clId="{FB90B589-6F39-403D-BB30-83E926FEE984}" dt="2023-09-12T16:23:58.269" v="75" actId="478"/>
          <ac:picMkLst>
            <pc:docMk/>
            <pc:sldMk cId="2769604095" sldId="2146846089"/>
            <ac:picMk id="42" creationId="{AC0375F3-F13F-CF29-EB92-8831874543B1}"/>
          </ac:picMkLst>
        </pc:picChg>
        <pc:picChg chg="del">
          <ac:chgData name="Kaileen Cain" userId="21167d2d-fdf2-4320-ae3a-272888c89590" providerId="ADAL" clId="{FB90B589-6F39-403D-BB30-83E926FEE984}" dt="2023-09-12T16:24:30.207" v="85" actId="478"/>
          <ac:picMkLst>
            <pc:docMk/>
            <pc:sldMk cId="2769604095" sldId="2146846089"/>
            <ac:picMk id="43" creationId="{18006D09-C264-A46B-B6DD-7A25450C7552}"/>
          </ac:picMkLst>
        </pc:picChg>
        <pc:picChg chg="add mod">
          <ac:chgData name="Kaileen Cain" userId="21167d2d-fdf2-4320-ae3a-272888c89590" providerId="ADAL" clId="{FB90B589-6F39-403D-BB30-83E926FEE984}" dt="2023-09-12T16:25:21.834" v="100" actId="1076"/>
          <ac:picMkLst>
            <pc:docMk/>
            <pc:sldMk cId="2769604095" sldId="2146846089"/>
            <ac:picMk id="44" creationId="{A720FB89-9152-44B5-F91B-E384154B5A74}"/>
          </ac:picMkLst>
        </pc:picChg>
        <pc:picChg chg="mod">
          <ac:chgData name="Kaileen Cain" userId="21167d2d-fdf2-4320-ae3a-272888c89590" providerId="ADAL" clId="{FB90B589-6F39-403D-BB30-83E926FEE984}" dt="2023-09-12T16:30:41.634" v="142" actId="408"/>
          <ac:picMkLst>
            <pc:docMk/>
            <pc:sldMk cId="2769604095" sldId="2146846089"/>
            <ac:picMk id="45" creationId="{5258A740-748D-25DD-27CD-79B2D3207B38}"/>
          </ac:picMkLst>
        </pc:picChg>
        <pc:picChg chg="add mod">
          <ac:chgData name="Kaileen Cain" userId="21167d2d-fdf2-4320-ae3a-272888c89590" providerId="ADAL" clId="{FB90B589-6F39-403D-BB30-83E926FEE984}" dt="2023-09-12T16:25:18.831" v="99" actId="1076"/>
          <ac:picMkLst>
            <pc:docMk/>
            <pc:sldMk cId="2769604095" sldId="2146846089"/>
            <ac:picMk id="46" creationId="{A6CCA963-347E-DB02-81A5-A98436D3E03B}"/>
          </ac:picMkLst>
        </pc:picChg>
        <pc:picChg chg="add del">
          <ac:chgData name="Kaileen Cain" userId="21167d2d-fdf2-4320-ae3a-272888c89590" providerId="ADAL" clId="{FB90B589-6F39-403D-BB30-83E926FEE984}" dt="2023-09-12T16:23:56.908" v="74" actId="478"/>
          <ac:picMkLst>
            <pc:docMk/>
            <pc:sldMk cId="2769604095" sldId="2146846089"/>
            <ac:picMk id="47" creationId="{83C73B9E-47D9-2694-E54B-D9E4B6FABAF8}"/>
          </ac:picMkLst>
        </pc:picChg>
        <pc:picChg chg="add del">
          <ac:chgData name="Kaileen Cain" userId="21167d2d-fdf2-4320-ae3a-272888c89590" providerId="ADAL" clId="{FB90B589-6F39-403D-BB30-83E926FEE984}" dt="2023-09-12T16:22:22.808" v="47" actId="478"/>
          <ac:picMkLst>
            <pc:docMk/>
            <pc:sldMk cId="2769604095" sldId="2146846089"/>
            <ac:picMk id="48" creationId="{8C0DD193-98A5-DA08-0989-AC21DE3F43BF}"/>
          </ac:picMkLst>
        </pc:picChg>
        <pc:picChg chg="mod">
          <ac:chgData name="Kaileen Cain" userId="21167d2d-fdf2-4320-ae3a-272888c89590" providerId="ADAL" clId="{FB90B589-6F39-403D-BB30-83E926FEE984}" dt="2023-09-12T16:25:37.846" v="107" actId="1076"/>
          <ac:picMkLst>
            <pc:docMk/>
            <pc:sldMk cId="2769604095" sldId="2146846089"/>
            <ac:picMk id="49" creationId="{B2274E48-716E-2C28-2383-0A24367D3A1C}"/>
          </ac:picMkLst>
        </pc:picChg>
        <pc:picChg chg="del">
          <ac:chgData name="Kaileen Cain" userId="21167d2d-fdf2-4320-ae3a-272888c89590" providerId="ADAL" clId="{FB90B589-6F39-403D-BB30-83E926FEE984}" dt="2023-09-12T16:20:10.345" v="28" actId="478"/>
          <ac:picMkLst>
            <pc:docMk/>
            <pc:sldMk cId="2769604095" sldId="2146846089"/>
            <ac:picMk id="50" creationId="{19FA66E5-F112-E61A-5D28-F55ABD455F7F}"/>
          </ac:picMkLst>
        </pc:picChg>
        <pc:picChg chg="del">
          <ac:chgData name="Kaileen Cain" userId="21167d2d-fdf2-4320-ae3a-272888c89590" providerId="ADAL" clId="{FB90B589-6F39-403D-BB30-83E926FEE984}" dt="2023-09-12T16:22:37.018" v="52" actId="478"/>
          <ac:picMkLst>
            <pc:docMk/>
            <pc:sldMk cId="2769604095" sldId="2146846089"/>
            <ac:picMk id="51" creationId="{1E5F388B-5263-CD6F-F491-E6B70FFAEE2A}"/>
          </ac:picMkLst>
        </pc:picChg>
        <pc:picChg chg="del">
          <ac:chgData name="Kaileen Cain" userId="21167d2d-fdf2-4320-ae3a-272888c89590" providerId="ADAL" clId="{FB90B589-6F39-403D-BB30-83E926FEE984}" dt="2023-09-12T16:23:55.729" v="73" actId="478"/>
          <ac:picMkLst>
            <pc:docMk/>
            <pc:sldMk cId="2769604095" sldId="2146846089"/>
            <ac:picMk id="52" creationId="{143DE43D-AE90-F929-1099-66BE5739E208}"/>
          </ac:picMkLst>
        </pc:picChg>
        <pc:picChg chg="del">
          <ac:chgData name="Kaileen Cain" userId="21167d2d-fdf2-4320-ae3a-272888c89590" providerId="ADAL" clId="{FB90B589-6F39-403D-BB30-83E926FEE984}" dt="2023-09-12T16:24:07.330" v="77" actId="478"/>
          <ac:picMkLst>
            <pc:docMk/>
            <pc:sldMk cId="2769604095" sldId="2146846089"/>
            <ac:picMk id="53" creationId="{450094F9-65E1-0F27-4FB0-D33203F1F01E}"/>
          </ac:picMkLst>
        </pc:picChg>
        <pc:picChg chg="del">
          <ac:chgData name="Kaileen Cain" userId="21167d2d-fdf2-4320-ae3a-272888c89590" providerId="ADAL" clId="{FB90B589-6F39-403D-BB30-83E926FEE984}" dt="2023-09-12T16:24:16.230" v="80" actId="478"/>
          <ac:picMkLst>
            <pc:docMk/>
            <pc:sldMk cId="2769604095" sldId="2146846089"/>
            <ac:picMk id="54" creationId="{E3E2A478-7F40-DE7D-BE70-35FA6B2FE7D9}"/>
          </ac:picMkLst>
        </pc:picChg>
        <pc:picChg chg="del">
          <ac:chgData name="Kaileen Cain" userId="21167d2d-fdf2-4320-ae3a-272888c89590" providerId="ADAL" clId="{FB90B589-6F39-403D-BB30-83E926FEE984}" dt="2023-09-12T16:23:50.298" v="72" actId="478"/>
          <ac:picMkLst>
            <pc:docMk/>
            <pc:sldMk cId="2769604095" sldId="2146846089"/>
            <ac:picMk id="55" creationId="{0719CA1E-A5FE-8BDF-271C-ECCE9AFA3A19}"/>
          </ac:picMkLst>
        </pc:picChg>
        <pc:picChg chg="mod">
          <ac:chgData name="Kaileen Cain" userId="21167d2d-fdf2-4320-ae3a-272888c89590" providerId="ADAL" clId="{FB90B589-6F39-403D-BB30-83E926FEE984}" dt="2023-09-12T16:25:35.700" v="106" actId="1076"/>
          <ac:picMkLst>
            <pc:docMk/>
            <pc:sldMk cId="2769604095" sldId="2146846089"/>
            <ac:picMk id="56" creationId="{86A6D543-32DD-0D7A-5234-934A9D48743D}"/>
          </ac:picMkLst>
        </pc:picChg>
        <pc:picChg chg="add mod">
          <ac:chgData name="Kaileen Cain" userId="21167d2d-fdf2-4320-ae3a-272888c89590" providerId="ADAL" clId="{FB90B589-6F39-403D-BB30-83E926FEE984}" dt="2023-09-12T16:18:03.059" v="11" actId="1076"/>
          <ac:picMkLst>
            <pc:docMk/>
            <pc:sldMk cId="2769604095" sldId="2146846089"/>
            <ac:picMk id="57" creationId="{5B239E8B-4837-92F4-E0C7-ACF0A336CD60}"/>
          </ac:picMkLst>
        </pc:picChg>
        <pc:picChg chg="del">
          <ac:chgData name="Kaileen Cain" userId="21167d2d-fdf2-4320-ae3a-272888c89590" providerId="ADAL" clId="{FB90B589-6F39-403D-BB30-83E926FEE984}" dt="2023-09-12T16:24:28.148" v="82" actId="478"/>
          <ac:picMkLst>
            <pc:docMk/>
            <pc:sldMk cId="2769604095" sldId="2146846089"/>
            <ac:picMk id="58" creationId="{78A3C7ED-D6E2-1EA9-EE7F-34DE9D7FED56}"/>
          </ac:picMkLst>
        </pc:picChg>
        <pc:picChg chg="del">
          <ac:chgData name="Kaileen Cain" userId="21167d2d-fdf2-4320-ae3a-272888c89590" providerId="ADAL" clId="{FB90B589-6F39-403D-BB30-83E926FEE984}" dt="2023-09-12T16:24:29.567" v="84" actId="478"/>
          <ac:picMkLst>
            <pc:docMk/>
            <pc:sldMk cId="2769604095" sldId="2146846089"/>
            <ac:picMk id="59" creationId="{4613D938-5BC1-9300-9F59-CF7D9BE5560C}"/>
          </ac:picMkLst>
        </pc:picChg>
        <pc:picChg chg="mod">
          <ac:chgData name="Kaileen Cain" userId="21167d2d-fdf2-4320-ae3a-272888c89590" providerId="ADAL" clId="{FB90B589-6F39-403D-BB30-83E926FEE984}" dt="2023-09-12T16:28:27.419" v="118" actId="1076"/>
          <ac:picMkLst>
            <pc:docMk/>
            <pc:sldMk cId="2769604095" sldId="2146846089"/>
            <ac:picMk id="60" creationId="{10ACB583-3CBB-381A-6253-ED8543335C22}"/>
          </ac:picMkLst>
        </pc:picChg>
        <pc:picChg chg="add mod">
          <ac:chgData name="Kaileen Cain" userId="21167d2d-fdf2-4320-ae3a-272888c89590" providerId="ADAL" clId="{FB90B589-6F39-403D-BB30-83E926FEE984}" dt="2023-09-12T16:25:31.503" v="104" actId="1076"/>
          <ac:picMkLst>
            <pc:docMk/>
            <pc:sldMk cId="2769604095" sldId="2146846089"/>
            <ac:picMk id="61" creationId="{3AE643C4-0286-6DB3-CD89-07808CD11F5D}"/>
          </ac:picMkLst>
        </pc:picChg>
        <pc:picChg chg="del">
          <ac:chgData name="Kaileen Cain" userId="21167d2d-fdf2-4320-ae3a-272888c89590" providerId="ADAL" clId="{FB90B589-6F39-403D-BB30-83E926FEE984}" dt="2023-09-12T16:24:13.843" v="78" actId="478"/>
          <ac:picMkLst>
            <pc:docMk/>
            <pc:sldMk cId="2769604095" sldId="2146846089"/>
            <ac:picMk id="62" creationId="{EBE7190F-2EA3-7053-9845-0D0CB41EB58E}"/>
          </ac:picMkLst>
        </pc:picChg>
        <pc:picChg chg="del">
          <ac:chgData name="Kaileen Cain" userId="21167d2d-fdf2-4320-ae3a-272888c89590" providerId="ADAL" clId="{FB90B589-6F39-403D-BB30-83E926FEE984}" dt="2023-09-12T16:24:20.479" v="81" actId="478"/>
          <ac:picMkLst>
            <pc:docMk/>
            <pc:sldMk cId="2769604095" sldId="2146846089"/>
            <ac:picMk id="63" creationId="{B26B6F7D-7937-8886-9D94-DA2986C12AEA}"/>
          </ac:picMkLst>
        </pc:picChg>
        <pc:picChg chg="add del mod">
          <ac:chgData name="Kaileen Cain" userId="21167d2d-fdf2-4320-ae3a-272888c89590" providerId="ADAL" clId="{FB90B589-6F39-403D-BB30-83E926FEE984}" dt="2023-09-12T16:20:25.561" v="34" actId="478"/>
          <ac:picMkLst>
            <pc:docMk/>
            <pc:sldMk cId="2769604095" sldId="2146846089"/>
            <ac:picMk id="64" creationId="{FB7D4F42-E902-28D0-8B2F-CB13A6B05D1C}"/>
          </ac:picMkLst>
        </pc:picChg>
        <pc:picChg chg="add mod">
          <ac:chgData name="Kaileen Cain" userId="21167d2d-fdf2-4320-ae3a-272888c89590" providerId="ADAL" clId="{FB90B589-6F39-403D-BB30-83E926FEE984}" dt="2023-09-12T16:18:03.059" v="11" actId="1076"/>
          <ac:picMkLst>
            <pc:docMk/>
            <pc:sldMk cId="2769604095" sldId="2146846089"/>
            <ac:picMk id="65" creationId="{F9256023-6C20-5AF8-3BEC-F548B9A55A28}"/>
          </ac:picMkLst>
        </pc:picChg>
        <pc:picChg chg="add del">
          <ac:chgData name="Kaileen Cain" userId="21167d2d-fdf2-4320-ae3a-272888c89590" providerId="ADAL" clId="{FB90B589-6F39-403D-BB30-83E926FEE984}" dt="2023-09-12T16:23:37.842" v="67" actId="478"/>
          <ac:picMkLst>
            <pc:docMk/>
            <pc:sldMk cId="2769604095" sldId="2146846089"/>
            <ac:picMk id="66" creationId="{B7ED9644-A149-D5D4-CAD1-4430590FE7F1}"/>
          </ac:picMkLst>
        </pc:picChg>
        <pc:picChg chg="del">
          <ac:chgData name="Kaileen Cain" userId="21167d2d-fdf2-4320-ae3a-272888c89590" providerId="ADAL" clId="{FB90B589-6F39-403D-BB30-83E926FEE984}" dt="2023-09-12T16:24:15.502" v="79" actId="478"/>
          <ac:picMkLst>
            <pc:docMk/>
            <pc:sldMk cId="2769604095" sldId="2146846089"/>
            <ac:picMk id="67" creationId="{6B184726-6D95-0E13-CFA7-A67D900D8ADF}"/>
          </ac:picMkLst>
        </pc:picChg>
        <pc:picChg chg="add del mod">
          <ac:chgData name="Kaileen Cain" userId="21167d2d-fdf2-4320-ae3a-272888c89590" providerId="ADAL" clId="{FB90B589-6F39-403D-BB30-83E926FEE984}" dt="2023-09-12T16:20:26.683" v="35" actId="478"/>
          <ac:picMkLst>
            <pc:docMk/>
            <pc:sldMk cId="2769604095" sldId="2146846089"/>
            <ac:picMk id="68" creationId="{C126120E-FFB6-8F90-3D54-E32FA4740EAD}"/>
          </ac:picMkLst>
        </pc:picChg>
        <pc:picChg chg="add mod">
          <ac:chgData name="Kaileen Cain" userId="21167d2d-fdf2-4320-ae3a-272888c89590" providerId="ADAL" clId="{FB90B589-6F39-403D-BB30-83E926FEE984}" dt="2023-09-12T16:30:41.634" v="142" actId="408"/>
          <ac:picMkLst>
            <pc:docMk/>
            <pc:sldMk cId="2769604095" sldId="2146846089"/>
            <ac:picMk id="69" creationId="{986A8C9E-B418-A184-01F3-ADA366103CB8}"/>
          </ac:picMkLst>
        </pc:picChg>
        <pc:picChg chg="add mod">
          <ac:chgData name="Kaileen Cain" userId="21167d2d-fdf2-4320-ae3a-272888c89590" providerId="ADAL" clId="{FB90B589-6F39-403D-BB30-83E926FEE984}" dt="2023-09-12T16:28:25.462" v="117" actId="1076"/>
          <ac:picMkLst>
            <pc:docMk/>
            <pc:sldMk cId="2769604095" sldId="2146846089"/>
            <ac:picMk id="70" creationId="{5D6B510E-DF8B-8A84-D628-A24FCAA8A6CA}"/>
          </ac:picMkLst>
        </pc:picChg>
        <pc:picChg chg="add mod">
          <ac:chgData name="Kaileen Cain" userId="21167d2d-fdf2-4320-ae3a-272888c89590" providerId="ADAL" clId="{FB90B589-6F39-403D-BB30-83E926FEE984}" dt="2023-09-12T16:49:29.090" v="353" actId="1076"/>
          <ac:picMkLst>
            <pc:docMk/>
            <pc:sldMk cId="2769604095" sldId="2146846089"/>
            <ac:picMk id="71" creationId="{A7182CAB-76F3-651B-4A70-C0DFB861AA62}"/>
          </ac:picMkLst>
        </pc:picChg>
        <pc:picChg chg="add mod">
          <ac:chgData name="Kaileen Cain" userId="21167d2d-fdf2-4320-ae3a-272888c89590" providerId="ADAL" clId="{FB90B589-6F39-403D-BB30-83E926FEE984}" dt="2023-09-12T16:46:11.791" v="313" actId="1076"/>
          <ac:picMkLst>
            <pc:docMk/>
            <pc:sldMk cId="2769604095" sldId="2146846089"/>
            <ac:picMk id="72" creationId="{7C986E73-0EBD-63D5-7BFF-9588DCC42787}"/>
          </ac:picMkLst>
        </pc:picChg>
        <pc:picChg chg="add mod">
          <ac:chgData name="Kaileen Cain" userId="21167d2d-fdf2-4320-ae3a-272888c89590" providerId="ADAL" clId="{FB90B589-6F39-403D-BB30-83E926FEE984}" dt="2023-09-12T16:28:19.057" v="116" actId="1076"/>
          <ac:picMkLst>
            <pc:docMk/>
            <pc:sldMk cId="2769604095" sldId="2146846089"/>
            <ac:picMk id="73" creationId="{3DAB3553-592A-7533-E238-F9492B3C63EE}"/>
          </ac:picMkLst>
        </pc:picChg>
        <pc:picChg chg="add mod">
          <ac:chgData name="Kaileen Cain" userId="21167d2d-fdf2-4320-ae3a-272888c89590" providerId="ADAL" clId="{FB90B589-6F39-403D-BB30-83E926FEE984}" dt="2023-09-12T16:29:02.550" v="121" actId="1076"/>
          <ac:picMkLst>
            <pc:docMk/>
            <pc:sldMk cId="2769604095" sldId="2146846089"/>
            <ac:picMk id="74" creationId="{28C37FBD-981F-CB3C-1E4D-50693E76319B}"/>
          </ac:picMkLst>
        </pc:picChg>
        <pc:picChg chg="add mod">
          <ac:chgData name="Kaileen Cain" userId="21167d2d-fdf2-4320-ae3a-272888c89590" providerId="ADAL" clId="{FB90B589-6F39-403D-BB30-83E926FEE984}" dt="2023-09-12T16:29:36.240" v="128" actId="1076"/>
          <ac:picMkLst>
            <pc:docMk/>
            <pc:sldMk cId="2769604095" sldId="2146846089"/>
            <ac:picMk id="75" creationId="{CBA7B11A-C65E-67F3-7462-1F740023DFCD}"/>
          </ac:picMkLst>
        </pc:picChg>
        <pc:picChg chg="add mod modCrop">
          <ac:chgData name="Kaileen Cain" userId="21167d2d-fdf2-4320-ae3a-272888c89590" providerId="ADAL" clId="{FB90B589-6F39-403D-BB30-83E926FEE984}" dt="2023-09-12T16:32:27.219" v="155" actId="1076"/>
          <ac:picMkLst>
            <pc:docMk/>
            <pc:sldMk cId="2769604095" sldId="2146846089"/>
            <ac:picMk id="77" creationId="{7783B6CA-47F1-5AA3-A092-6AA4119C9EF8}"/>
          </ac:picMkLst>
        </pc:picChg>
        <pc:picChg chg="mod">
          <ac:chgData name="Kaileen Cain" userId="21167d2d-fdf2-4320-ae3a-272888c89590" providerId="ADAL" clId="{FB90B589-6F39-403D-BB30-83E926FEE984}" dt="2023-09-12T16:25:26.335" v="102" actId="1076"/>
          <ac:picMkLst>
            <pc:docMk/>
            <pc:sldMk cId="2769604095" sldId="2146846089"/>
            <ac:picMk id="79" creationId="{FD96A871-0431-D62B-58DD-6CAF76DEB8FB}"/>
          </ac:picMkLst>
        </pc:picChg>
        <pc:picChg chg="add mod">
          <ac:chgData name="Kaileen Cain" userId="21167d2d-fdf2-4320-ae3a-272888c89590" providerId="ADAL" clId="{FB90B589-6F39-403D-BB30-83E926FEE984}" dt="2023-09-12T16:37:30.534" v="207" actId="1076"/>
          <ac:picMkLst>
            <pc:docMk/>
            <pc:sldMk cId="2769604095" sldId="2146846089"/>
            <ac:picMk id="80" creationId="{A0C5B1E1-6271-7123-6771-B6BC10A7A5E2}"/>
          </ac:picMkLst>
        </pc:picChg>
        <pc:picChg chg="add del">
          <ac:chgData name="Kaileen Cain" userId="21167d2d-fdf2-4320-ae3a-272888c89590" providerId="ADAL" clId="{FB90B589-6F39-403D-BB30-83E926FEE984}" dt="2023-09-12T16:23:35.925" v="66" actId="478"/>
          <ac:picMkLst>
            <pc:docMk/>
            <pc:sldMk cId="2769604095" sldId="2146846089"/>
            <ac:picMk id="81" creationId="{197AB7B6-CC65-4A87-D31F-0EDC30CF532C}"/>
          </ac:picMkLst>
        </pc:picChg>
        <pc:picChg chg="mod">
          <ac:chgData name="Kaileen Cain" userId="21167d2d-fdf2-4320-ae3a-272888c89590" providerId="ADAL" clId="{FB90B589-6F39-403D-BB30-83E926FEE984}" dt="2023-09-12T16:44:55.816" v="298" actId="1076"/>
          <ac:picMkLst>
            <pc:docMk/>
            <pc:sldMk cId="2769604095" sldId="2146846089"/>
            <ac:picMk id="82" creationId="{148A9759-6B21-1341-8FAE-D0801B9D4AC9}"/>
          </ac:picMkLst>
        </pc:picChg>
        <pc:picChg chg="mod">
          <ac:chgData name="Kaileen Cain" userId="21167d2d-fdf2-4320-ae3a-272888c89590" providerId="ADAL" clId="{FB90B589-6F39-403D-BB30-83E926FEE984}" dt="2023-09-12T16:49:47.135" v="360" actId="1076"/>
          <ac:picMkLst>
            <pc:docMk/>
            <pc:sldMk cId="2769604095" sldId="2146846089"/>
            <ac:picMk id="84" creationId="{680A655C-285F-03A0-919D-A356BC3D0AE9}"/>
          </ac:picMkLst>
        </pc:picChg>
        <pc:picChg chg="mod">
          <ac:chgData name="Kaileen Cain" userId="21167d2d-fdf2-4320-ae3a-272888c89590" providerId="ADAL" clId="{FB90B589-6F39-403D-BB30-83E926FEE984}" dt="2023-09-12T16:25:24.097" v="101" actId="1076"/>
          <ac:picMkLst>
            <pc:docMk/>
            <pc:sldMk cId="2769604095" sldId="2146846089"/>
            <ac:picMk id="85" creationId="{F81AED6D-9369-98DE-507B-BAE0B805D181}"/>
          </ac:picMkLst>
        </pc:picChg>
        <pc:picChg chg="mod">
          <ac:chgData name="Kaileen Cain" userId="21167d2d-fdf2-4320-ae3a-272888c89590" providerId="ADAL" clId="{FB90B589-6F39-403D-BB30-83E926FEE984}" dt="2023-09-12T16:44:51.421" v="296" actId="1076"/>
          <ac:picMkLst>
            <pc:docMk/>
            <pc:sldMk cId="2769604095" sldId="2146846089"/>
            <ac:picMk id="86" creationId="{D6A81CC6-B612-9C0C-E441-02660E006A4D}"/>
          </ac:picMkLst>
        </pc:picChg>
        <pc:picChg chg="add mod">
          <ac:chgData name="Kaileen Cain" userId="21167d2d-fdf2-4320-ae3a-272888c89590" providerId="ADAL" clId="{FB90B589-6F39-403D-BB30-83E926FEE984}" dt="2023-09-12T16:39:18.402" v="220" actId="1076"/>
          <ac:picMkLst>
            <pc:docMk/>
            <pc:sldMk cId="2769604095" sldId="2146846089"/>
            <ac:picMk id="87" creationId="{F0CA4E14-BC57-C352-54AF-010794FCE15C}"/>
          </ac:picMkLst>
        </pc:picChg>
        <pc:picChg chg="mod">
          <ac:chgData name="Kaileen Cain" userId="21167d2d-fdf2-4320-ae3a-272888c89590" providerId="ADAL" clId="{FB90B589-6F39-403D-BB30-83E926FEE984}" dt="2023-09-12T16:51:52.981" v="388" actId="1076"/>
          <ac:picMkLst>
            <pc:docMk/>
            <pc:sldMk cId="2769604095" sldId="2146846089"/>
            <ac:picMk id="89" creationId="{D170066D-108F-43A5-754F-1A5FCA4329A5}"/>
          </ac:picMkLst>
        </pc:picChg>
        <pc:picChg chg="mod">
          <ac:chgData name="Kaileen Cain" userId="21167d2d-fdf2-4320-ae3a-272888c89590" providerId="ADAL" clId="{FB90B589-6F39-403D-BB30-83E926FEE984}" dt="2023-09-12T16:49:01.557" v="345" actId="1076"/>
          <ac:picMkLst>
            <pc:docMk/>
            <pc:sldMk cId="2769604095" sldId="2146846089"/>
            <ac:picMk id="90" creationId="{E0C41DEB-81E6-E4EB-29C3-C58514B92A3D}"/>
          </ac:picMkLst>
        </pc:picChg>
        <pc:picChg chg="mod">
          <ac:chgData name="Kaileen Cain" userId="21167d2d-fdf2-4320-ae3a-272888c89590" providerId="ADAL" clId="{FB90B589-6F39-403D-BB30-83E926FEE984}" dt="2023-09-12T16:30:41.634" v="142" actId="408"/>
          <ac:picMkLst>
            <pc:docMk/>
            <pc:sldMk cId="2769604095" sldId="2146846089"/>
            <ac:picMk id="1026" creationId="{7629122B-00AF-32F9-73D1-8891BE0B1938}"/>
          </ac:picMkLst>
        </pc:picChg>
        <pc:picChg chg="mod">
          <ac:chgData name="Kaileen Cain" userId="21167d2d-fdf2-4320-ae3a-272888c89590" providerId="ADAL" clId="{FB90B589-6F39-403D-BB30-83E926FEE984}" dt="2023-09-12T16:25:28.425" v="103" actId="1076"/>
          <ac:picMkLst>
            <pc:docMk/>
            <pc:sldMk cId="2769604095" sldId="2146846089"/>
            <ac:picMk id="1028" creationId="{01985955-0000-285C-42ED-F7B5B64CD560}"/>
          </ac:picMkLst>
        </pc:picChg>
        <pc:picChg chg="del">
          <ac:chgData name="Kaileen Cain" userId="21167d2d-fdf2-4320-ae3a-272888c89590" providerId="ADAL" clId="{FB90B589-6F39-403D-BB30-83E926FEE984}" dt="2023-09-12T16:22:31.121" v="51" actId="478"/>
          <ac:picMkLst>
            <pc:docMk/>
            <pc:sldMk cId="2769604095" sldId="2146846089"/>
            <ac:picMk id="1030" creationId="{0DD2DDFF-0A0F-B34A-F04D-0DE66D44016A}"/>
          </ac:picMkLst>
        </pc:picChg>
        <pc:picChg chg="del">
          <ac:chgData name="Kaileen Cain" userId="21167d2d-fdf2-4320-ae3a-272888c89590" providerId="ADAL" clId="{FB90B589-6F39-403D-BB30-83E926FEE984}" dt="2023-09-12T16:21:45.734" v="42" actId="478"/>
          <ac:picMkLst>
            <pc:docMk/>
            <pc:sldMk cId="2769604095" sldId="2146846089"/>
            <ac:picMk id="1032" creationId="{7CA53C7D-B407-4B67-2380-570E3A91DBE8}"/>
          </ac:picMkLst>
        </pc:picChg>
        <pc:picChg chg="add mod">
          <ac:chgData name="Kaileen Cain" userId="21167d2d-fdf2-4320-ae3a-272888c89590" providerId="ADAL" clId="{FB90B589-6F39-403D-BB30-83E926FEE984}" dt="2023-09-12T16:46:24.902" v="317" actId="1076"/>
          <ac:picMkLst>
            <pc:docMk/>
            <pc:sldMk cId="2769604095" sldId="2146846089"/>
            <ac:picMk id="1034" creationId="{61794E5E-6C1A-050C-A579-198099218382}"/>
          </ac:picMkLst>
        </pc:picChg>
        <pc:picChg chg="add mod">
          <ac:chgData name="Kaileen Cain" userId="21167d2d-fdf2-4320-ae3a-272888c89590" providerId="ADAL" clId="{FB90B589-6F39-403D-BB30-83E926FEE984}" dt="2023-09-12T16:30:41.634" v="142" actId="408"/>
          <ac:picMkLst>
            <pc:docMk/>
            <pc:sldMk cId="2769604095" sldId="2146846089"/>
            <ac:picMk id="1036" creationId="{2D6F3970-5F7F-8622-B349-04203930E1F2}"/>
          </ac:picMkLst>
        </pc:picChg>
        <pc:picChg chg="add mod">
          <ac:chgData name="Kaileen Cain" userId="21167d2d-fdf2-4320-ae3a-272888c89590" providerId="ADAL" clId="{FB90B589-6F39-403D-BB30-83E926FEE984}" dt="2023-09-12T16:48:53.839" v="342" actId="1076"/>
          <ac:picMkLst>
            <pc:docMk/>
            <pc:sldMk cId="2769604095" sldId="2146846089"/>
            <ac:picMk id="1038" creationId="{7C4213BC-9CB2-9B9F-E940-58A18934B456}"/>
          </ac:picMkLst>
        </pc:picChg>
        <pc:picChg chg="add mod">
          <ac:chgData name="Kaileen Cain" userId="21167d2d-fdf2-4320-ae3a-272888c89590" providerId="ADAL" clId="{FB90B589-6F39-403D-BB30-83E926FEE984}" dt="2023-09-12T16:44:53.504" v="297" actId="1076"/>
          <ac:picMkLst>
            <pc:docMk/>
            <pc:sldMk cId="2769604095" sldId="2146846089"/>
            <ac:picMk id="1042" creationId="{078E17C3-1818-7F20-9284-5AE7AB5850FD}"/>
          </ac:picMkLst>
        </pc:picChg>
        <pc:picChg chg="add mod">
          <ac:chgData name="Kaileen Cain" userId="21167d2d-fdf2-4320-ae3a-272888c89590" providerId="ADAL" clId="{FB90B589-6F39-403D-BB30-83E926FEE984}" dt="2023-09-12T16:33:26.412" v="165" actId="1076"/>
          <ac:picMkLst>
            <pc:docMk/>
            <pc:sldMk cId="2769604095" sldId="2146846089"/>
            <ac:picMk id="1044" creationId="{4C3A2089-AD84-1D9F-DF1F-8492437A9F1B}"/>
          </ac:picMkLst>
        </pc:picChg>
        <pc:picChg chg="add mod">
          <ac:chgData name="Kaileen Cain" userId="21167d2d-fdf2-4320-ae3a-272888c89590" providerId="ADAL" clId="{FB90B589-6F39-403D-BB30-83E926FEE984}" dt="2023-09-12T16:49:00.055" v="344" actId="1076"/>
          <ac:picMkLst>
            <pc:docMk/>
            <pc:sldMk cId="2769604095" sldId="2146846089"/>
            <ac:picMk id="1046" creationId="{F8DC5CD9-BEC1-BC75-5B3C-D25F7312C1B6}"/>
          </ac:picMkLst>
        </pc:picChg>
        <pc:picChg chg="add mod">
          <ac:chgData name="Kaileen Cain" userId="21167d2d-fdf2-4320-ae3a-272888c89590" providerId="ADAL" clId="{FB90B589-6F39-403D-BB30-83E926FEE984}" dt="2023-09-12T16:49:42.507" v="358" actId="1076"/>
          <ac:picMkLst>
            <pc:docMk/>
            <pc:sldMk cId="2769604095" sldId="2146846089"/>
            <ac:picMk id="1048" creationId="{FF016CD5-34E7-4D3A-5A94-DA393E4741B4}"/>
          </ac:picMkLst>
        </pc:picChg>
        <pc:picChg chg="add mod">
          <ac:chgData name="Kaileen Cain" userId="21167d2d-fdf2-4320-ae3a-272888c89590" providerId="ADAL" clId="{FB90B589-6F39-403D-BB30-83E926FEE984}" dt="2023-09-12T16:47:01.636" v="328" actId="1076"/>
          <ac:picMkLst>
            <pc:docMk/>
            <pc:sldMk cId="2769604095" sldId="2146846089"/>
            <ac:picMk id="1050" creationId="{E74F654E-EDBC-CC92-C092-FC541723706D}"/>
          </ac:picMkLst>
        </pc:picChg>
        <pc:picChg chg="add mod">
          <ac:chgData name="Kaileen Cain" userId="21167d2d-fdf2-4320-ae3a-272888c89590" providerId="ADAL" clId="{FB90B589-6F39-403D-BB30-83E926FEE984}" dt="2023-09-12T16:37:32.323" v="208" actId="1076"/>
          <ac:picMkLst>
            <pc:docMk/>
            <pc:sldMk cId="2769604095" sldId="2146846089"/>
            <ac:picMk id="1052" creationId="{C1F363C6-91E9-FBC8-1A8E-A2AD594DEF94}"/>
          </ac:picMkLst>
        </pc:picChg>
        <pc:picChg chg="add mod">
          <ac:chgData name="Kaileen Cain" userId="21167d2d-fdf2-4320-ae3a-272888c89590" providerId="ADAL" clId="{FB90B589-6F39-403D-BB30-83E926FEE984}" dt="2023-09-12T16:36:31.912" v="194" actId="1076"/>
          <ac:picMkLst>
            <pc:docMk/>
            <pc:sldMk cId="2769604095" sldId="2146846089"/>
            <ac:picMk id="1054" creationId="{765C9032-FCB3-63F4-4BD3-7026A83C5796}"/>
          </ac:picMkLst>
        </pc:picChg>
        <pc:picChg chg="add mod">
          <ac:chgData name="Kaileen Cain" userId="21167d2d-fdf2-4320-ae3a-272888c89590" providerId="ADAL" clId="{FB90B589-6F39-403D-BB30-83E926FEE984}" dt="2023-09-12T16:49:33.230" v="354" actId="1076"/>
          <ac:picMkLst>
            <pc:docMk/>
            <pc:sldMk cId="2769604095" sldId="2146846089"/>
            <ac:picMk id="1056" creationId="{EFD2E4E9-78A1-343C-88FF-A987698638A8}"/>
          </ac:picMkLst>
        </pc:picChg>
        <pc:picChg chg="add mod">
          <ac:chgData name="Kaileen Cain" userId="21167d2d-fdf2-4320-ae3a-272888c89590" providerId="ADAL" clId="{FB90B589-6F39-403D-BB30-83E926FEE984}" dt="2023-09-12T16:38:05.025" v="213" actId="1076"/>
          <ac:picMkLst>
            <pc:docMk/>
            <pc:sldMk cId="2769604095" sldId="2146846089"/>
            <ac:picMk id="1060" creationId="{016AD00A-ECC2-D51F-0268-E1CABE68D0C0}"/>
          </ac:picMkLst>
        </pc:picChg>
        <pc:picChg chg="add mod">
          <ac:chgData name="Kaileen Cain" userId="21167d2d-fdf2-4320-ae3a-272888c89590" providerId="ADAL" clId="{FB90B589-6F39-403D-BB30-83E926FEE984}" dt="2023-09-12T16:40:26.037" v="223" actId="1076"/>
          <ac:picMkLst>
            <pc:docMk/>
            <pc:sldMk cId="2769604095" sldId="2146846089"/>
            <ac:picMk id="1064" creationId="{DDD2557C-B8C4-99DE-0130-60BC74F3192B}"/>
          </ac:picMkLst>
        </pc:picChg>
        <pc:picChg chg="add mod">
          <ac:chgData name="Kaileen Cain" userId="21167d2d-fdf2-4320-ae3a-272888c89590" providerId="ADAL" clId="{FB90B589-6F39-403D-BB30-83E926FEE984}" dt="2023-09-12T16:50:10.121" v="366" actId="14100"/>
          <ac:picMkLst>
            <pc:docMk/>
            <pc:sldMk cId="2769604095" sldId="2146846089"/>
            <ac:picMk id="1066" creationId="{9AC005B6-663F-F7CC-20ED-187A2F0246D1}"/>
          </ac:picMkLst>
        </pc:picChg>
        <pc:picChg chg="add mod">
          <ac:chgData name="Kaileen Cain" userId="21167d2d-fdf2-4320-ae3a-272888c89590" providerId="ADAL" clId="{FB90B589-6F39-403D-BB30-83E926FEE984}" dt="2023-09-12T16:50:12.748" v="367" actId="1076"/>
          <ac:picMkLst>
            <pc:docMk/>
            <pc:sldMk cId="2769604095" sldId="2146846089"/>
            <ac:picMk id="1068" creationId="{05CC3FFC-8B39-7D17-209B-D9143EC96DA9}"/>
          </ac:picMkLst>
        </pc:picChg>
        <pc:picChg chg="add mod">
          <ac:chgData name="Kaileen Cain" userId="21167d2d-fdf2-4320-ae3a-272888c89590" providerId="ADAL" clId="{FB90B589-6F39-403D-BB30-83E926FEE984}" dt="2023-09-12T16:49:44.427" v="359" actId="1076"/>
          <ac:picMkLst>
            <pc:docMk/>
            <pc:sldMk cId="2769604095" sldId="2146846089"/>
            <ac:picMk id="1070" creationId="{9D8FE38E-9DDB-47CB-920B-6FF7CC5262FF}"/>
          </ac:picMkLst>
        </pc:picChg>
        <pc:picChg chg="add mod">
          <ac:chgData name="Kaileen Cain" userId="21167d2d-fdf2-4320-ae3a-272888c89590" providerId="ADAL" clId="{FB90B589-6F39-403D-BB30-83E926FEE984}" dt="2023-09-12T16:50:15.462" v="368" actId="1076"/>
          <ac:picMkLst>
            <pc:docMk/>
            <pc:sldMk cId="2769604095" sldId="2146846089"/>
            <ac:picMk id="1072" creationId="{9F27C145-5E3D-D73B-3260-850FA84D402E}"/>
          </ac:picMkLst>
        </pc:picChg>
        <pc:picChg chg="add mod">
          <ac:chgData name="Kaileen Cain" userId="21167d2d-fdf2-4320-ae3a-272888c89590" providerId="ADAL" clId="{FB90B589-6F39-403D-BB30-83E926FEE984}" dt="2023-09-12T16:50:17.458" v="369" actId="1076"/>
          <ac:picMkLst>
            <pc:docMk/>
            <pc:sldMk cId="2769604095" sldId="2146846089"/>
            <ac:picMk id="1074" creationId="{4E794C19-EC3F-244F-8794-D0A054C101B6}"/>
          </ac:picMkLst>
        </pc:picChg>
        <pc:picChg chg="add mod">
          <ac:chgData name="Kaileen Cain" userId="21167d2d-fdf2-4320-ae3a-272888c89590" providerId="ADAL" clId="{FB90B589-6F39-403D-BB30-83E926FEE984}" dt="2023-09-12T16:48:52.039" v="341" actId="1076"/>
          <ac:picMkLst>
            <pc:docMk/>
            <pc:sldMk cId="2769604095" sldId="2146846089"/>
            <ac:picMk id="1076" creationId="{BB7CBD6B-FB18-4A6C-B5D7-A1B7EFE6E740}"/>
          </ac:picMkLst>
        </pc:picChg>
        <pc:picChg chg="add mod">
          <ac:chgData name="Kaileen Cain" userId="21167d2d-fdf2-4320-ae3a-272888c89590" providerId="ADAL" clId="{FB90B589-6F39-403D-BB30-83E926FEE984}" dt="2023-09-12T16:50:47.443" v="376" actId="1035"/>
          <ac:picMkLst>
            <pc:docMk/>
            <pc:sldMk cId="2769604095" sldId="2146846089"/>
            <ac:picMk id="1078" creationId="{4A67BDD3-28AC-1EF5-03C3-E01272EC3920}"/>
          </ac:picMkLst>
        </pc:picChg>
        <pc:picChg chg="add mod">
          <ac:chgData name="Kaileen Cain" userId="21167d2d-fdf2-4320-ae3a-272888c89590" providerId="ADAL" clId="{FB90B589-6F39-403D-BB30-83E926FEE984}" dt="2023-09-12T16:46:09.472" v="312" actId="1076"/>
          <ac:picMkLst>
            <pc:docMk/>
            <pc:sldMk cId="2769604095" sldId="2146846089"/>
            <ac:picMk id="1080" creationId="{A9F8BB54-A655-DEF4-E0E5-807801B4D4D4}"/>
          </ac:picMkLst>
        </pc:picChg>
        <pc:picChg chg="add mod">
          <ac:chgData name="Kaileen Cain" userId="21167d2d-fdf2-4320-ae3a-272888c89590" providerId="ADAL" clId="{FB90B589-6F39-403D-BB30-83E926FEE984}" dt="2023-09-12T16:48:11.732" v="337" actId="1076"/>
          <ac:picMkLst>
            <pc:docMk/>
            <pc:sldMk cId="2769604095" sldId="2146846089"/>
            <ac:picMk id="1082" creationId="{B87906A8-49A2-5874-0734-3E10B7B10E7C}"/>
          </ac:picMkLst>
        </pc:picChg>
        <pc:picChg chg="add mod">
          <ac:chgData name="Kaileen Cain" userId="21167d2d-fdf2-4320-ae3a-272888c89590" providerId="ADAL" clId="{FB90B589-6F39-403D-BB30-83E926FEE984}" dt="2023-09-12T16:49:53.869" v="363" actId="1076"/>
          <ac:picMkLst>
            <pc:docMk/>
            <pc:sldMk cId="2769604095" sldId="2146846089"/>
            <ac:picMk id="1084" creationId="{CE9462F0-FF85-6681-624C-CBC36526A532}"/>
          </ac:picMkLst>
        </pc:picChg>
        <pc:picChg chg="add mod">
          <ac:chgData name="Kaileen Cain" userId="21167d2d-fdf2-4320-ae3a-272888c89590" providerId="ADAL" clId="{FB90B589-6F39-403D-BB30-83E926FEE984}" dt="2023-09-12T16:50:53.291" v="380" actId="1076"/>
          <ac:picMkLst>
            <pc:docMk/>
            <pc:sldMk cId="2769604095" sldId="2146846089"/>
            <ac:picMk id="1086" creationId="{BAB1E3A8-2AD1-A7E5-7585-8DCFA8E214E2}"/>
          </ac:picMkLst>
        </pc:picChg>
        <pc:picChg chg="add mod">
          <ac:chgData name="Kaileen Cain" userId="21167d2d-fdf2-4320-ae3a-272888c89590" providerId="ADAL" clId="{FB90B589-6F39-403D-BB30-83E926FEE984}" dt="2023-09-12T16:51:19.827" v="383" actId="1076"/>
          <ac:picMkLst>
            <pc:docMk/>
            <pc:sldMk cId="2769604095" sldId="2146846089"/>
            <ac:picMk id="1088" creationId="{A593997E-B372-289C-E78A-A66506981233}"/>
          </ac:picMkLst>
        </pc:picChg>
        <pc:picChg chg="add mod">
          <ac:chgData name="Kaileen Cain" userId="21167d2d-fdf2-4320-ae3a-272888c89590" providerId="ADAL" clId="{FB90B589-6F39-403D-BB30-83E926FEE984}" dt="2023-09-12T16:51:56.637" v="390" actId="1076"/>
          <ac:picMkLst>
            <pc:docMk/>
            <pc:sldMk cId="2769604095" sldId="2146846089"/>
            <ac:picMk id="1090" creationId="{9B1444E0-5A14-9BC4-A5A7-75F14FBD7560}"/>
          </ac:picMkLst>
        </pc:picChg>
        <pc:extLst>
          <p:ext xmlns:p="http://schemas.openxmlformats.org/presentationml/2006/main" uri="{D6D511B9-2390-475A-947B-AFAB55BFBCF1}">
            <pc226:cmChg xmlns:pc226="http://schemas.microsoft.com/office/powerpoint/2022/06/main/command" chg="add">
              <pc226:chgData name="Kaileen Cain" userId="21167d2d-fdf2-4320-ae3a-272888c89590" providerId="ADAL" clId="{FB90B589-6F39-403D-BB30-83E926FEE984}" dt="2023-09-12T16:52:11.890" v="392"/>
              <pc2:cmMkLst xmlns:pc2="http://schemas.microsoft.com/office/powerpoint/2019/9/main/command">
                <pc:docMk/>
                <pc:sldMk cId="2769604095" sldId="2146846089"/>
                <pc2:cmMk id="{AE4039B6-C2AE-41FF-A8B1-5677D1EB0DAF}"/>
              </pc2:cmMkLst>
            </pc226:cmChg>
          </p:ext>
        </pc:extLst>
      </pc:sldChg>
    </pc:docChg>
  </pc:docChgLst>
  <pc:docChgLst>
    <pc:chgData name="Jason Wiese" userId="4bff8d5b-7de6-4655-b397-69b0afc81113" providerId="ADAL" clId="{642080A6-B049-4A26-936B-CD4CFD0882F2}"/>
    <pc:docChg chg="undo custSel delSld modSld">
      <pc:chgData name="Jason Wiese" userId="4bff8d5b-7de6-4655-b397-69b0afc81113" providerId="ADAL" clId="{642080A6-B049-4A26-936B-CD4CFD0882F2}" dt="2023-09-13T02:51:13.718" v="2264" actId="207"/>
      <pc:docMkLst>
        <pc:docMk/>
      </pc:docMkLst>
      <pc:sldChg chg="modSp mod">
        <pc:chgData name="Jason Wiese" userId="4bff8d5b-7de6-4655-b397-69b0afc81113" providerId="ADAL" clId="{642080A6-B049-4A26-936B-CD4CFD0882F2}" dt="2023-09-13T00:45:46.362" v="202" actId="113"/>
        <pc:sldMkLst>
          <pc:docMk/>
          <pc:sldMk cId="558864302" sldId="2144328526"/>
        </pc:sldMkLst>
        <pc:spChg chg="mod">
          <ac:chgData name="Jason Wiese" userId="4bff8d5b-7de6-4655-b397-69b0afc81113" providerId="ADAL" clId="{642080A6-B049-4A26-936B-CD4CFD0882F2}" dt="2023-09-13T00:42:19.846" v="195" actId="20577"/>
          <ac:spMkLst>
            <pc:docMk/>
            <pc:sldMk cId="558864302" sldId="2144328526"/>
            <ac:spMk id="4" creationId="{1BF894CE-5EB9-4BB3-F6C7-477E37F6A6AA}"/>
          </ac:spMkLst>
        </pc:spChg>
        <pc:spChg chg="mod">
          <ac:chgData name="Jason Wiese" userId="4bff8d5b-7de6-4655-b397-69b0afc81113" providerId="ADAL" clId="{642080A6-B049-4A26-936B-CD4CFD0882F2}" dt="2023-09-13T00:45:46.362" v="202" actId="113"/>
          <ac:spMkLst>
            <pc:docMk/>
            <pc:sldMk cId="558864302" sldId="2144328526"/>
            <ac:spMk id="27" creationId="{F81E8A7A-3385-D738-8DF8-79E1D07861FF}"/>
          </ac:spMkLst>
        </pc:spChg>
      </pc:sldChg>
      <pc:sldChg chg="addSp delSp modSp mod delAnim modAnim">
        <pc:chgData name="Jason Wiese" userId="4bff8d5b-7de6-4655-b397-69b0afc81113" providerId="ADAL" clId="{642080A6-B049-4A26-936B-CD4CFD0882F2}" dt="2023-09-13T02:22:47.688" v="2202"/>
        <pc:sldMkLst>
          <pc:docMk/>
          <pc:sldMk cId="1601915091" sldId="2146845997"/>
        </pc:sldMkLst>
        <pc:spChg chg="add del">
          <ac:chgData name="Jason Wiese" userId="4bff8d5b-7de6-4655-b397-69b0afc81113" providerId="ADAL" clId="{642080A6-B049-4A26-936B-CD4CFD0882F2}" dt="2023-09-13T00:59:15.162" v="687" actId="478"/>
          <ac:spMkLst>
            <pc:docMk/>
            <pc:sldMk cId="1601915091" sldId="2146845997"/>
            <ac:spMk id="3" creationId="{05B46C07-C3C9-142F-8978-D53698D252F7}"/>
          </ac:spMkLst>
        </pc:spChg>
        <pc:spChg chg="mod">
          <ac:chgData name="Jason Wiese" userId="4bff8d5b-7de6-4655-b397-69b0afc81113" providerId="ADAL" clId="{642080A6-B049-4A26-936B-CD4CFD0882F2}" dt="2023-09-13T00:57:41.775" v="682" actId="313"/>
          <ac:spMkLst>
            <pc:docMk/>
            <pc:sldMk cId="1601915091" sldId="2146845997"/>
            <ac:spMk id="4" creationId="{1BF894CE-5EB9-4BB3-F6C7-477E37F6A6AA}"/>
          </ac:spMkLst>
        </pc:spChg>
        <pc:spChg chg="del">
          <ac:chgData name="Jason Wiese" userId="4bff8d5b-7de6-4655-b397-69b0afc81113" providerId="ADAL" clId="{642080A6-B049-4A26-936B-CD4CFD0882F2}" dt="2023-09-13T01:00:42.455" v="717" actId="478"/>
          <ac:spMkLst>
            <pc:docMk/>
            <pc:sldMk cId="1601915091" sldId="2146845997"/>
            <ac:spMk id="7" creationId="{C14F8971-A85A-B6C6-6FB6-5B797DE4B5DB}"/>
          </ac:spMkLst>
        </pc:spChg>
        <pc:spChg chg="add del mod">
          <ac:chgData name="Jason Wiese" userId="4bff8d5b-7de6-4655-b397-69b0afc81113" providerId="ADAL" clId="{642080A6-B049-4A26-936B-CD4CFD0882F2}" dt="2023-09-13T00:58:53.703" v="684" actId="478"/>
          <ac:spMkLst>
            <pc:docMk/>
            <pc:sldMk cId="1601915091" sldId="2146845997"/>
            <ac:spMk id="8" creationId="{24ACCE90-5350-54BA-51E3-2E288510BD62}"/>
          </ac:spMkLst>
        </pc:spChg>
        <pc:spChg chg="add del mod">
          <ac:chgData name="Jason Wiese" userId="4bff8d5b-7de6-4655-b397-69b0afc81113" providerId="ADAL" clId="{642080A6-B049-4A26-936B-CD4CFD0882F2}" dt="2023-09-13T01:00:39.559" v="716" actId="478"/>
          <ac:spMkLst>
            <pc:docMk/>
            <pc:sldMk cId="1601915091" sldId="2146845997"/>
            <ac:spMk id="9" creationId="{E0E81FB0-6942-9CD4-3BB4-3E28AADA2942}"/>
          </ac:spMkLst>
        </pc:spChg>
        <pc:spChg chg="add mod">
          <ac:chgData name="Jason Wiese" userId="4bff8d5b-7de6-4655-b397-69b0afc81113" providerId="ADAL" clId="{642080A6-B049-4A26-936B-CD4CFD0882F2}" dt="2023-09-13T01:00:55.950" v="718"/>
          <ac:spMkLst>
            <pc:docMk/>
            <pc:sldMk cId="1601915091" sldId="2146845997"/>
            <ac:spMk id="12" creationId="{9B5CD4B1-8CCC-4165-1BB8-F41F0211A85C}"/>
          </ac:spMkLst>
        </pc:spChg>
        <pc:spChg chg="add mod">
          <ac:chgData name="Jason Wiese" userId="4bff8d5b-7de6-4655-b397-69b0afc81113" providerId="ADAL" clId="{642080A6-B049-4A26-936B-CD4CFD0882F2}" dt="2023-09-13T01:00:55.950" v="718"/>
          <ac:spMkLst>
            <pc:docMk/>
            <pc:sldMk cId="1601915091" sldId="2146845997"/>
            <ac:spMk id="13" creationId="{0C553DD2-5D98-4260-AEF5-D9FAB970AAB1}"/>
          </ac:spMkLst>
        </pc:spChg>
        <pc:spChg chg="add mod">
          <ac:chgData name="Jason Wiese" userId="4bff8d5b-7de6-4655-b397-69b0afc81113" providerId="ADAL" clId="{642080A6-B049-4A26-936B-CD4CFD0882F2}" dt="2023-09-13T01:01:04.322" v="720" actId="1076"/>
          <ac:spMkLst>
            <pc:docMk/>
            <pc:sldMk cId="1601915091" sldId="2146845997"/>
            <ac:spMk id="14" creationId="{22BBE945-B94B-F40C-A1CF-6D3FAFE2E33A}"/>
          </ac:spMkLst>
        </pc:spChg>
        <pc:spChg chg="add mod">
          <ac:chgData name="Jason Wiese" userId="4bff8d5b-7de6-4655-b397-69b0afc81113" providerId="ADAL" clId="{642080A6-B049-4A26-936B-CD4CFD0882F2}" dt="2023-09-13T01:00:55.950" v="718"/>
          <ac:spMkLst>
            <pc:docMk/>
            <pc:sldMk cId="1601915091" sldId="2146845997"/>
            <ac:spMk id="15" creationId="{2CD7D45B-19A9-DEB9-0C10-600A32D33313}"/>
          </ac:spMkLst>
        </pc:spChg>
        <pc:spChg chg="add mod">
          <ac:chgData name="Jason Wiese" userId="4bff8d5b-7de6-4655-b397-69b0afc81113" providerId="ADAL" clId="{642080A6-B049-4A26-936B-CD4CFD0882F2}" dt="2023-09-13T01:00:55.950" v="718"/>
          <ac:spMkLst>
            <pc:docMk/>
            <pc:sldMk cId="1601915091" sldId="2146845997"/>
            <ac:spMk id="16" creationId="{011B134C-4D3A-55E9-25D3-730652EF4BDD}"/>
          </ac:spMkLst>
        </pc:spChg>
        <pc:spChg chg="add mod">
          <ac:chgData name="Jason Wiese" userId="4bff8d5b-7de6-4655-b397-69b0afc81113" providerId="ADAL" clId="{642080A6-B049-4A26-936B-CD4CFD0882F2}" dt="2023-09-13T01:00:55.950" v="718"/>
          <ac:spMkLst>
            <pc:docMk/>
            <pc:sldMk cId="1601915091" sldId="2146845997"/>
            <ac:spMk id="17" creationId="{CD2E3570-2B8C-4484-8B12-ED80B6E4B7B8}"/>
          </ac:spMkLst>
        </pc:spChg>
        <pc:spChg chg="add mod">
          <ac:chgData name="Jason Wiese" userId="4bff8d5b-7de6-4655-b397-69b0afc81113" providerId="ADAL" clId="{642080A6-B049-4A26-936B-CD4CFD0882F2}" dt="2023-09-13T01:00:55.950" v="718"/>
          <ac:spMkLst>
            <pc:docMk/>
            <pc:sldMk cId="1601915091" sldId="2146845997"/>
            <ac:spMk id="18" creationId="{5ED6F84C-032F-8D23-8F38-67502AFACB53}"/>
          </ac:spMkLst>
        </pc:spChg>
        <pc:spChg chg="add mod">
          <ac:chgData name="Jason Wiese" userId="4bff8d5b-7de6-4655-b397-69b0afc81113" providerId="ADAL" clId="{642080A6-B049-4A26-936B-CD4CFD0882F2}" dt="2023-09-13T01:00:55.950" v="718"/>
          <ac:spMkLst>
            <pc:docMk/>
            <pc:sldMk cId="1601915091" sldId="2146845997"/>
            <ac:spMk id="19" creationId="{AFACA2B2-4998-FAC0-255E-416CB91DD775}"/>
          </ac:spMkLst>
        </pc:spChg>
        <pc:spChg chg="add mod">
          <ac:chgData name="Jason Wiese" userId="4bff8d5b-7de6-4655-b397-69b0afc81113" providerId="ADAL" clId="{642080A6-B049-4A26-936B-CD4CFD0882F2}" dt="2023-09-13T01:00:55.950" v="718"/>
          <ac:spMkLst>
            <pc:docMk/>
            <pc:sldMk cId="1601915091" sldId="2146845997"/>
            <ac:spMk id="20" creationId="{94BB791E-94EB-9E3B-8093-3B03BD21CF19}"/>
          </ac:spMkLst>
        </pc:spChg>
        <pc:spChg chg="add mod">
          <ac:chgData name="Jason Wiese" userId="4bff8d5b-7de6-4655-b397-69b0afc81113" providerId="ADAL" clId="{642080A6-B049-4A26-936B-CD4CFD0882F2}" dt="2023-09-13T01:00:55.950" v="718"/>
          <ac:spMkLst>
            <pc:docMk/>
            <pc:sldMk cId="1601915091" sldId="2146845997"/>
            <ac:spMk id="21" creationId="{F8B6D95C-2B88-1D25-16F3-F77EDEB9B99F}"/>
          </ac:spMkLst>
        </pc:spChg>
        <pc:spChg chg="add mod">
          <ac:chgData name="Jason Wiese" userId="4bff8d5b-7de6-4655-b397-69b0afc81113" providerId="ADAL" clId="{642080A6-B049-4A26-936B-CD4CFD0882F2}" dt="2023-09-13T01:00:55.950" v="718"/>
          <ac:spMkLst>
            <pc:docMk/>
            <pc:sldMk cId="1601915091" sldId="2146845997"/>
            <ac:spMk id="22" creationId="{EF924A19-B58B-4F6F-E43A-6DE6FE0BB2B5}"/>
          </ac:spMkLst>
        </pc:spChg>
        <pc:spChg chg="add mod">
          <ac:chgData name="Jason Wiese" userId="4bff8d5b-7de6-4655-b397-69b0afc81113" providerId="ADAL" clId="{642080A6-B049-4A26-936B-CD4CFD0882F2}" dt="2023-09-13T01:00:55.950" v="718"/>
          <ac:spMkLst>
            <pc:docMk/>
            <pc:sldMk cId="1601915091" sldId="2146845997"/>
            <ac:spMk id="23" creationId="{E16E82AA-495B-DDC8-AC16-E7782ED8C279}"/>
          </ac:spMkLst>
        </pc:spChg>
        <pc:spChg chg="add mod">
          <ac:chgData name="Jason Wiese" userId="4bff8d5b-7de6-4655-b397-69b0afc81113" providerId="ADAL" clId="{642080A6-B049-4A26-936B-CD4CFD0882F2}" dt="2023-09-13T01:00:55.950" v="718"/>
          <ac:spMkLst>
            <pc:docMk/>
            <pc:sldMk cId="1601915091" sldId="2146845997"/>
            <ac:spMk id="24" creationId="{325D67A8-9F66-9208-1AF8-E8DA9ACCEF56}"/>
          </ac:spMkLst>
        </pc:spChg>
        <pc:spChg chg="add mod">
          <ac:chgData name="Jason Wiese" userId="4bff8d5b-7de6-4655-b397-69b0afc81113" providerId="ADAL" clId="{642080A6-B049-4A26-936B-CD4CFD0882F2}" dt="2023-09-13T01:00:55.950" v="718"/>
          <ac:spMkLst>
            <pc:docMk/>
            <pc:sldMk cId="1601915091" sldId="2146845997"/>
            <ac:spMk id="25" creationId="{856CB2E1-8609-59E3-326F-891FBF0AED99}"/>
          </ac:spMkLst>
        </pc:spChg>
        <pc:spChg chg="add mod">
          <ac:chgData name="Jason Wiese" userId="4bff8d5b-7de6-4655-b397-69b0afc81113" providerId="ADAL" clId="{642080A6-B049-4A26-936B-CD4CFD0882F2}" dt="2023-09-13T01:00:55.950" v="718"/>
          <ac:spMkLst>
            <pc:docMk/>
            <pc:sldMk cId="1601915091" sldId="2146845997"/>
            <ac:spMk id="26" creationId="{7035F23F-F5A6-775E-550F-12CD3E863BBE}"/>
          </ac:spMkLst>
        </pc:spChg>
        <pc:spChg chg="add mod">
          <ac:chgData name="Jason Wiese" userId="4bff8d5b-7de6-4655-b397-69b0afc81113" providerId="ADAL" clId="{642080A6-B049-4A26-936B-CD4CFD0882F2}" dt="2023-09-13T01:00:55.950" v="718"/>
          <ac:spMkLst>
            <pc:docMk/>
            <pc:sldMk cId="1601915091" sldId="2146845997"/>
            <ac:spMk id="27" creationId="{A28B82F1-4C4D-5498-A37E-4ECFDAD8C558}"/>
          </ac:spMkLst>
        </pc:spChg>
        <pc:spChg chg="add mod">
          <ac:chgData name="Jason Wiese" userId="4bff8d5b-7de6-4655-b397-69b0afc81113" providerId="ADAL" clId="{642080A6-B049-4A26-936B-CD4CFD0882F2}" dt="2023-09-13T01:00:55.950" v="718"/>
          <ac:spMkLst>
            <pc:docMk/>
            <pc:sldMk cId="1601915091" sldId="2146845997"/>
            <ac:spMk id="28" creationId="{D26853A4-17E3-B4D5-C505-7E9011A2C438}"/>
          </ac:spMkLst>
        </pc:spChg>
        <pc:spChg chg="add mod">
          <ac:chgData name="Jason Wiese" userId="4bff8d5b-7de6-4655-b397-69b0afc81113" providerId="ADAL" clId="{642080A6-B049-4A26-936B-CD4CFD0882F2}" dt="2023-09-13T01:00:55.950" v="718"/>
          <ac:spMkLst>
            <pc:docMk/>
            <pc:sldMk cId="1601915091" sldId="2146845997"/>
            <ac:spMk id="29" creationId="{9FFD7056-1AAF-8EBD-7A8D-01E186296691}"/>
          </ac:spMkLst>
        </pc:spChg>
        <pc:spChg chg="add mod">
          <ac:chgData name="Jason Wiese" userId="4bff8d5b-7de6-4655-b397-69b0afc81113" providerId="ADAL" clId="{642080A6-B049-4A26-936B-CD4CFD0882F2}" dt="2023-09-13T01:00:55.950" v="718"/>
          <ac:spMkLst>
            <pc:docMk/>
            <pc:sldMk cId="1601915091" sldId="2146845997"/>
            <ac:spMk id="30" creationId="{E0070D4A-6624-D6F1-5CB1-58452B0B57C6}"/>
          </ac:spMkLst>
        </pc:spChg>
        <pc:spChg chg="del">
          <ac:chgData name="Jason Wiese" userId="4bff8d5b-7de6-4655-b397-69b0afc81113" providerId="ADAL" clId="{642080A6-B049-4A26-936B-CD4CFD0882F2}" dt="2023-09-13T00:58:57.326" v="685" actId="478"/>
          <ac:spMkLst>
            <pc:docMk/>
            <pc:sldMk cId="1601915091" sldId="2146845997"/>
            <ac:spMk id="32" creationId="{9A59BAD8-9290-9881-271C-4FFE75978D6E}"/>
          </ac:spMkLst>
        </pc:spChg>
        <pc:spChg chg="del">
          <ac:chgData name="Jason Wiese" userId="4bff8d5b-7de6-4655-b397-69b0afc81113" providerId="ADAL" clId="{642080A6-B049-4A26-936B-CD4CFD0882F2}" dt="2023-09-13T00:58:57.326" v="685" actId="478"/>
          <ac:spMkLst>
            <pc:docMk/>
            <pc:sldMk cId="1601915091" sldId="2146845997"/>
            <ac:spMk id="33" creationId="{6FF8BB20-C399-6C77-9E3E-52CEFB7A7D9E}"/>
          </ac:spMkLst>
        </pc:spChg>
        <pc:spChg chg="del">
          <ac:chgData name="Jason Wiese" userId="4bff8d5b-7de6-4655-b397-69b0afc81113" providerId="ADAL" clId="{642080A6-B049-4A26-936B-CD4CFD0882F2}" dt="2023-09-13T00:58:57.326" v="685" actId="478"/>
          <ac:spMkLst>
            <pc:docMk/>
            <pc:sldMk cId="1601915091" sldId="2146845997"/>
            <ac:spMk id="35" creationId="{E66E5371-B6B5-5DBF-C70F-58CF6BAE75BC}"/>
          </ac:spMkLst>
        </pc:spChg>
        <pc:spChg chg="del">
          <ac:chgData name="Jason Wiese" userId="4bff8d5b-7de6-4655-b397-69b0afc81113" providerId="ADAL" clId="{642080A6-B049-4A26-936B-CD4CFD0882F2}" dt="2023-09-13T00:58:57.326" v="685" actId="478"/>
          <ac:spMkLst>
            <pc:docMk/>
            <pc:sldMk cId="1601915091" sldId="2146845997"/>
            <ac:spMk id="36" creationId="{6383E02F-6B7B-C76E-D85D-893D34370B0D}"/>
          </ac:spMkLst>
        </pc:spChg>
        <pc:spChg chg="del">
          <ac:chgData name="Jason Wiese" userId="4bff8d5b-7de6-4655-b397-69b0afc81113" providerId="ADAL" clId="{642080A6-B049-4A26-936B-CD4CFD0882F2}" dt="2023-09-13T00:58:57.326" v="685" actId="478"/>
          <ac:spMkLst>
            <pc:docMk/>
            <pc:sldMk cId="1601915091" sldId="2146845997"/>
            <ac:spMk id="37" creationId="{FBDCCF8F-FE8B-47E3-2803-2EAD8B64DBBB}"/>
          </ac:spMkLst>
        </pc:spChg>
        <pc:spChg chg="add mod">
          <ac:chgData name="Jason Wiese" userId="4bff8d5b-7de6-4655-b397-69b0afc81113" providerId="ADAL" clId="{642080A6-B049-4A26-936B-CD4CFD0882F2}" dt="2023-09-13T01:00:55.950" v="718"/>
          <ac:spMkLst>
            <pc:docMk/>
            <pc:sldMk cId="1601915091" sldId="2146845997"/>
            <ac:spMk id="38" creationId="{12DDB1A3-D2A8-7A34-3BB9-0E479A2F37FE}"/>
          </ac:spMkLst>
        </pc:spChg>
        <pc:spChg chg="del">
          <ac:chgData name="Jason Wiese" userId="4bff8d5b-7de6-4655-b397-69b0afc81113" providerId="ADAL" clId="{642080A6-B049-4A26-936B-CD4CFD0882F2}" dt="2023-09-13T00:58:57.326" v="685" actId="478"/>
          <ac:spMkLst>
            <pc:docMk/>
            <pc:sldMk cId="1601915091" sldId="2146845997"/>
            <ac:spMk id="40" creationId="{A3C4EB6C-DF5E-9A06-6181-73999C35D575}"/>
          </ac:spMkLst>
        </pc:spChg>
        <pc:spChg chg="del">
          <ac:chgData name="Jason Wiese" userId="4bff8d5b-7de6-4655-b397-69b0afc81113" providerId="ADAL" clId="{642080A6-B049-4A26-936B-CD4CFD0882F2}" dt="2023-09-13T00:58:57.326" v="685" actId="478"/>
          <ac:spMkLst>
            <pc:docMk/>
            <pc:sldMk cId="1601915091" sldId="2146845997"/>
            <ac:spMk id="41" creationId="{3B61DF0E-4C2B-C2E6-577A-DC691E763269}"/>
          </ac:spMkLst>
        </pc:spChg>
        <pc:spChg chg="del">
          <ac:chgData name="Jason Wiese" userId="4bff8d5b-7de6-4655-b397-69b0afc81113" providerId="ADAL" clId="{642080A6-B049-4A26-936B-CD4CFD0882F2}" dt="2023-09-13T00:58:57.326" v="685" actId="478"/>
          <ac:spMkLst>
            <pc:docMk/>
            <pc:sldMk cId="1601915091" sldId="2146845997"/>
            <ac:spMk id="42" creationId="{2071BD2D-6F04-C071-EF8A-8548BBB68116}"/>
          </ac:spMkLst>
        </pc:spChg>
        <pc:spChg chg="del">
          <ac:chgData name="Jason Wiese" userId="4bff8d5b-7de6-4655-b397-69b0afc81113" providerId="ADAL" clId="{642080A6-B049-4A26-936B-CD4CFD0882F2}" dt="2023-09-13T00:58:57.326" v="685" actId="478"/>
          <ac:spMkLst>
            <pc:docMk/>
            <pc:sldMk cId="1601915091" sldId="2146845997"/>
            <ac:spMk id="43" creationId="{0372E807-BCF8-EC81-BDE2-3B9E030289CD}"/>
          </ac:spMkLst>
        </pc:spChg>
        <pc:spChg chg="del">
          <ac:chgData name="Jason Wiese" userId="4bff8d5b-7de6-4655-b397-69b0afc81113" providerId="ADAL" clId="{642080A6-B049-4A26-936B-CD4CFD0882F2}" dt="2023-09-13T00:58:57.326" v="685" actId="478"/>
          <ac:spMkLst>
            <pc:docMk/>
            <pc:sldMk cId="1601915091" sldId="2146845997"/>
            <ac:spMk id="44" creationId="{2FD55438-DBB7-0BE3-DA9F-191B0FB96676}"/>
          </ac:spMkLst>
        </pc:spChg>
        <pc:spChg chg="del">
          <ac:chgData name="Jason Wiese" userId="4bff8d5b-7de6-4655-b397-69b0afc81113" providerId="ADAL" clId="{642080A6-B049-4A26-936B-CD4CFD0882F2}" dt="2023-09-13T00:58:57.326" v="685" actId="478"/>
          <ac:spMkLst>
            <pc:docMk/>
            <pc:sldMk cId="1601915091" sldId="2146845997"/>
            <ac:spMk id="45" creationId="{C7E209B7-1394-20FF-2505-501322FD6B2D}"/>
          </ac:spMkLst>
        </pc:spChg>
        <pc:spChg chg="del">
          <ac:chgData name="Jason Wiese" userId="4bff8d5b-7de6-4655-b397-69b0afc81113" providerId="ADAL" clId="{642080A6-B049-4A26-936B-CD4CFD0882F2}" dt="2023-09-13T00:58:57.326" v="685" actId="478"/>
          <ac:spMkLst>
            <pc:docMk/>
            <pc:sldMk cId="1601915091" sldId="2146845997"/>
            <ac:spMk id="46" creationId="{FC9DA8BC-AD02-546E-3D6B-68EC84EE302F}"/>
          </ac:spMkLst>
        </pc:spChg>
        <pc:spChg chg="del">
          <ac:chgData name="Jason Wiese" userId="4bff8d5b-7de6-4655-b397-69b0afc81113" providerId="ADAL" clId="{642080A6-B049-4A26-936B-CD4CFD0882F2}" dt="2023-09-13T00:58:57.326" v="685" actId="478"/>
          <ac:spMkLst>
            <pc:docMk/>
            <pc:sldMk cId="1601915091" sldId="2146845997"/>
            <ac:spMk id="47" creationId="{24B4F763-2F6D-94C2-DAED-C1561DEBC421}"/>
          </ac:spMkLst>
        </pc:spChg>
        <pc:spChg chg="del">
          <ac:chgData name="Jason Wiese" userId="4bff8d5b-7de6-4655-b397-69b0afc81113" providerId="ADAL" clId="{642080A6-B049-4A26-936B-CD4CFD0882F2}" dt="2023-09-13T00:58:57.326" v="685" actId="478"/>
          <ac:spMkLst>
            <pc:docMk/>
            <pc:sldMk cId="1601915091" sldId="2146845997"/>
            <ac:spMk id="48" creationId="{CE579D69-C102-A71C-CE79-FEF50F8E6DD2}"/>
          </ac:spMkLst>
        </pc:spChg>
        <pc:spChg chg="del">
          <ac:chgData name="Jason Wiese" userId="4bff8d5b-7de6-4655-b397-69b0afc81113" providerId="ADAL" clId="{642080A6-B049-4A26-936B-CD4CFD0882F2}" dt="2023-09-13T00:58:57.326" v="685" actId="478"/>
          <ac:spMkLst>
            <pc:docMk/>
            <pc:sldMk cId="1601915091" sldId="2146845997"/>
            <ac:spMk id="49" creationId="{97E287E6-17E4-D063-9E71-D1C6B2B55625}"/>
          </ac:spMkLst>
        </pc:spChg>
        <pc:grpChg chg="del">
          <ac:chgData name="Jason Wiese" userId="4bff8d5b-7de6-4655-b397-69b0afc81113" providerId="ADAL" clId="{642080A6-B049-4A26-936B-CD4CFD0882F2}" dt="2023-09-13T00:58:57.326" v="685" actId="478"/>
          <ac:grpSpMkLst>
            <pc:docMk/>
            <pc:sldMk cId="1601915091" sldId="2146845997"/>
            <ac:grpSpMk id="6" creationId="{B9C28A3D-E167-999E-212E-2AF548F43343}"/>
          </ac:grpSpMkLst>
        </pc:grpChg>
        <pc:graphicFrameChg chg="del">
          <ac:chgData name="Jason Wiese" userId="4bff8d5b-7de6-4655-b397-69b0afc81113" providerId="ADAL" clId="{642080A6-B049-4A26-936B-CD4CFD0882F2}" dt="2023-09-13T00:58:57.326" v="685" actId="478"/>
          <ac:graphicFrameMkLst>
            <pc:docMk/>
            <pc:sldMk cId="1601915091" sldId="2146845997"/>
            <ac:graphicFrameMk id="31" creationId="{202BC3E4-497D-3679-52BC-14C73A69A4D6}"/>
          </ac:graphicFrameMkLst>
        </pc:graphicFrameChg>
        <pc:graphicFrameChg chg="add mod">
          <ac:chgData name="Jason Wiese" userId="4bff8d5b-7de6-4655-b397-69b0afc81113" providerId="ADAL" clId="{642080A6-B049-4A26-936B-CD4CFD0882F2}" dt="2023-09-13T01:00:55.950" v="718"/>
          <ac:graphicFrameMkLst>
            <pc:docMk/>
            <pc:sldMk cId="1601915091" sldId="2146845997"/>
            <ac:graphicFrameMk id="39" creationId="{A4C70C3A-0923-E032-E821-F76C0C7BFDB3}"/>
          </ac:graphicFrameMkLst>
        </pc:graphicFrameChg>
        <pc:picChg chg="add mod">
          <ac:chgData name="Jason Wiese" userId="4bff8d5b-7de6-4655-b397-69b0afc81113" providerId="ADAL" clId="{642080A6-B049-4A26-936B-CD4CFD0882F2}" dt="2023-09-13T01:00:55.950" v="718"/>
          <ac:picMkLst>
            <pc:docMk/>
            <pc:sldMk cId="1601915091" sldId="2146845997"/>
            <ac:picMk id="34" creationId="{D8D40D9C-3688-9874-B9C6-C0D0C7BD4B1D}"/>
          </ac:picMkLst>
        </pc:picChg>
      </pc:sldChg>
      <pc:sldChg chg="modSp mod">
        <pc:chgData name="Jason Wiese" userId="4bff8d5b-7de6-4655-b397-69b0afc81113" providerId="ADAL" clId="{642080A6-B049-4A26-936B-CD4CFD0882F2}" dt="2023-09-13T00:45:37.733" v="201" actId="113"/>
        <pc:sldMkLst>
          <pc:docMk/>
          <pc:sldMk cId="814499891" sldId="2146846000"/>
        </pc:sldMkLst>
        <pc:spChg chg="mod">
          <ac:chgData name="Jason Wiese" userId="4bff8d5b-7de6-4655-b397-69b0afc81113" providerId="ADAL" clId="{642080A6-B049-4A26-936B-CD4CFD0882F2}" dt="2023-09-13T00:45:01.704" v="198" actId="207"/>
          <ac:spMkLst>
            <pc:docMk/>
            <pc:sldMk cId="814499891" sldId="2146846000"/>
            <ac:spMk id="4" creationId="{1BF894CE-5EB9-4BB3-F6C7-477E37F6A6AA}"/>
          </ac:spMkLst>
        </pc:spChg>
        <pc:spChg chg="mod">
          <ac:chgData name="Jason Wiese" userId="4bff8d5b-7de6-4655-b397-69b0afc81113" providerId="ADAL" clId="{642080A6-B049-4A26-936B-CD4CFD0882F2}" dt="2023-09-13T00:45:37.733" v="201" actId="113"/>
          <ac:spMkLst>
            <pc:docMk/>
            <pc:sldMk cId="814499891" sldId="2146846000"/>
            <ac:spMk id="18" creationId="{453793FD-2981-1E0F-7E9D-7BDECCE564D0}"/>
          </ac:spMkLst>
        </pc:spChg>
      </pc:sldChg>
      <pc:sldChg chg="addSp delSp modSp mod">
        <pc:chgData name="Jason Wiese" userId="4bff8d5b-7de6-4655-b397-69b0afc81113" providerId="ADAL" clId="{642080A6-B049-4A26-936B-CD4CFD0882F2}" dt="2023-09-13T01:03:59.222" v="748" actId="478"/>
        <pc:sldMkLst>
          <pc:docMk/>
          <pc:sldMk cId="4187434402" sldId="2146846002"/>
        </pc:sldMkLst>
        <pc:spChg chg="mod">
          <ac:chgData name="Jason Wiese" userId="4bff8d5b-7de6-4655-b397-69b0afc81113" providerId="ADAL" clId="{642080A6-B049-4A26-936B-CD4CFD0882F2}" dt="2023-09-13T01:03:53.430" v="747" actId="1037"/>
          <ac:spMkLst>
            <pc:docMk/>
            <pc:sldMk cId="4187434402" sldId="2146846002"/>
            <ac:spMk id="7" creationId="{3DE67689-D94F-451D-506C-5870A8B9F46F}"/>
          </ac:spMkLst>
        </pc:spChg>
        <pc:spChg chg="add del mod">
          <ac:chgData name="Jason Wiese" userId="4bff8d5b-7de6-4655-b397-69b0afc81113" providerId="ADAL" clId="{642080A6-B049-4A26-936B-CD4CFD0882F2}" dt="2023-09-13T01:03:59.222" v="748" actId="478"/>
          <ac:spMkLst>
            <pc:docMk/>
            <pc:sldMk cId="4187434402" sldId="2146846002"/>
            <ac:spMk id="11" creationId="{B8CC3B12-C055-3AD6-E20C-737A4F7CD9A6}"/>
          </ac:spMkLst>
        </pc:spChg>
      </pc:sldChg>
      <pc:sldChg chg="modSp mod">
        <pc:chgData name="Jason Wiese" userId="4bff8d5b-7de6-4655-b397-69b0afc81113" providerId="ADAL" clId="{642080A6-B049-4A26-936B-CD4CFD0882F2}" dt="2023-09-13T02:51:13.718" v="2264" actId="207"/>
        <pc:sldMkLst>
          <pc:docMk/>
          <pc:sldMk cId="2741999957" sldId="2146846017"/>
        </pc:sldMkLst>
        <pc:spChg chg="mod">
          <ac:chgData name="Jason Wiese" userId="4bff8d5b-7de6-4655-b397-69b0afc81113" providerId="ADAL" clId="{642080A6-B049-4A26-936B-CD4CFD0882F2}" dt="2023-09-13T02:51:13.718" v="2264" actId="207"/>
          <ac:spMkLst>
            <pc:docMk/>
            <pc:sldMk cId="2741999957" sldId="2146846017"/>
            <ac:spMk id="8" creationId="{D8B64D0B-A46E-1BE0-D70B-BFEDB840D582}"/>
          </ac:spMkLst>
        </pc:spChg>
      </pc:sldChg>
      <pc:sldChg chg="addSp delSp modSp mod modAnim">
        <pc:chgData name="Jason Wiese" userId="4bff8d5b-7de6-4655-b397-69b0afc81113" providerId="ADAL" clId="{642080A6-B049-4A26-936B-CD4CFD0882F2}" dt="2023-09-13T01:16:08.669" v="1151"/>
        <pc:sldMkLst>
          <pc:docMk/>
          <pc:sldMk cId="714752505" sldId="2146846026"/>
        </pc:sldMkLst>
        <pc:spChg chg="mod">
          <ac:chgData name="Jason Wiese" userId="4bff8d5b-7de6-4655-b397-69b0afc81113" providerId="ADAL" clId="{642080A6-B049-4A26-936B-CD4CFD0882F2}" dt="2023-09-13T01:15:36.548" v="1112" actId="113"/>
          <ac:spMkLst>
            <pc:docMk/>
            <pc:sldMk cId="714752505" sldId="2146846026"/>
            <ac:spMk id="6" creationId="{954DA966-95F3-6A1D-A696-E3ACCB5F2F75}"/>
          </ac:spMkLst>
        </pc:spChg>
        <pc:spChg chg="del">
          <ac:chgData name="Jason Wiese" userId="4bff8d5b-7de6-4655-b397-69b0afc81113" providerId="ADAL" clId="{642080A6-B049-4A26-936B-CD4CFD0882F2}" dt="2023-09-13T01:15:40.093" v="1113" actId="478"/>
          <ac:spMkLst>
            <pc:docMk/>
            <pc:sldMk cId="714752505" sldId="2146846026"/>
            <ac:spMk id="7" creationId="{B47D257E-BFC4-BC9C-A530-C7DD784B9CF8}"/>
          </ac:spMkLst>
        </pc:spChg>
        <pc:spChg chg="del">
          <ac:chgData name="Jason Wiese" userId="4bff8d5b-7de6-4655-b397-69b0afc81113" providerId="ADAL" clId="{642080A6-B049-4A26-936B-CD4CFD0882F2}" dt="2023-09-13T01:15:40.093" v="1113" actId="478"/>
          <ac:spMkLst>
            <pc:docMk/>
            <pc:sldMk cId="714752505" sldId="2146846026"/>
            <ac:spMk id="8" creationId="{E0560F89-1620-9FF7-B316-A122D81BF9D7}"/>
          </ac:spMkLst>
        </pc:spChg>
        <pc:spChg chg="del">
          <ac:chgData name="Jason Wiese" userId="4bff8d5b-7de6-4655-b397-69b0afc81113" providerId="ADAL" clId="{642080A6-B049-4A26-936B-CD4CFD0882F2}" dt="2023-09-13T01:15:40.093" v="1113" actId="478"/>
          <ac:spMkLst>
            <pc:docMk/>
            <pc:sldMk cId="714752505" sldId="2146846026"/>
            <ac:spMk id="10" creationId="{70003752-E6E8-C6B9-83B3-90532269B4B0}"/>
          </ac:spMkLst>
        </pc:spChg>
        <pc:spChg chg="del">
          <ac:chgData name="Jason Wiese" userId="4bff8d5b-7de6-4655-b397-69b0afc81113" providerId="ADAL" clId="{642080A6-B049-4A26-936B-CD4CFD0882F2}" dt="2023-09-13T01:15:40.093" v="1113" actId="478"/>
          <ac:spMkLst>
            <pc:docMk/>
            <pc:sldMk cId="714752505" sldId="2146846026"/>
            <ac:spMk id="14" creationId="{C4ECBD41-FE9C-ACB7-2B75-DE6250817E18}"/>
          </ac:spMkLst>
        </pc:spChg>
        <pc:spChg chg="del">
          <ac:chgData name="Jason Wiese" userId="4bff8d5b-7de6-4655-b397-69b0afc81113" providerId="ADAL" clId="{642080A6-B049-4A26-936B-CD4CFD0882F2}" dt="2023-09-13T01:15:40.093" v="1113" actId="478"/>
          <ac:spMkLst>
            <pc:docMk/>
            <pc:sldMk cId="714752505" sldId="2146846026"/>
            <ac:spMk id="15" creationId="{A84DE2C0-DA3C-7150-64B7-046199E65CD5}"/>
          </ac:spMkLst>
        </pc:spChg>
        <pc:spChg chg="del">
          <ac:chgData name="Jason Wiese" userId="4bff8d5b-7de6-4655-b397-69b0afc81113" providerId="ADAL" clId="{642080A6-B049-4A26-936B-CD4CFD0882F2}" dt="2023-09-13T01:15:43.466" v="1114" actId="478"/>
          <ac:spMkLst>
            <pc:docMk/>
            <pc:sldMk cId="714752505" sldId="2146846026"/>
            <ac:spMk id="16" creationId="{4B144EC8-2280-B523-CCD3-57902C500634}"/>
          </ac:spMkLst>
        </pc:spChg>
        <pc:spChg chg="del">
          <ac:chgData name="Jason Wiese" userId="4bff8d5b-7de6-4655-b397-69b0afc81113" providerId="ADAL" clId="{642080A6-B049-4A26-936B-CD4CFD0882F2}" dt="2023-09-13T01:15:40.093" v="1113" actId="478"/>
          <ac:spMkLst>
            <pc:docMk/>
            <pc:sldMk cId="714752505" sldId="2146846026"/>
            <ac:spMk id="19" creationId="{94FC7357-B774-9623-4F34-8C8108A875A9}"/>
          </ac:spMkLst>
        </pc:spChg>
        <pc:spChg chg="del">
          <ac:chgData name="Jason Wiese" userId="4bff8d5b-7de6-4655-b397-69b0afc81113" providerId="ADAL" clId="{642080A6-B049-4A26-936B-CD4CFD0882F2}" dt="2023-09-13T01:15:40.093" v="1113" actId="478"/>
          <ac:spMkLst>
            <pc:docMk/>
            <pc:sldMk cId="714752505" sldId="2146846026"/>
            <ac:spMk id="20" creationId="{8BF3805F-80D4-7C6E-F0DB-33FE65F01215}"/>
          </ac:spMkLst>
        </pc:spChg>
        <pc:spChg chg="del">
          <ac:chgData name="Jason Wiese" userId="4bff8d5b-7de6-4655-b397-69b0afc81113" providerId="ADAL" clId="{642080A6-B049-4A26-936B-CD4CFD0882F2}" dt="2023-09-13T01:15:40.093" v="1113" actId="478"/>
          <ac:spMkLst>
            <pc:docMk/>
            <pc:sldMk cId="714752505" sldId="2146846026"/>
            <ac:spMk id="21" creationId="{8CB47B6A-75F2-0DD2-58F4-AB95F4E045E6}"/>
          </ac:spMkLst>
        </pc:spChg>
        <pc:spChg chg="add del mod">
          <ac:chgData name="Jason Wiese" userId="4bff8d5b-7de6-4655-b397-69b0afc81113" providerId="ADAL" clId="{642080A6-B049-4A26-936B-CD4CFD0882F2}" dt="2023-09-13T01:15:29.989" v="1111" actId="478"/>
          <ac:spMkLst>
            <pc:docMk/>
            <pc:sldMk cId="714752505" sldId="2146846026"/>
            <ac:spMk id="22" creationId="{A85AD3B3-B000-DBDF-037E-DB6F4C5345DF}"/>
          </ac:spMkLst>
        </pc:spChg>
        <pc:spChg chg="del">
          <ac:chgData name="Jason Wiese" userId="4bff8d5b-7de6-4655-b397-69b0afc81113" providerId="ADAL" clId="{642080A6-B049-4A26-936B-CD4CFD0882F2}" dt="2023-09-13T01:15:40.093" v="1113" actId="478"/>
          <ac:spMkLst>
            <pc:docMk/>
            <pc:sldMk cId="714752505" sldId="2146846026"/>
            <ac:spMk id="23" creationId="{173608B8-48BB-2957-0FAC-76AC5C991BAE}"/>
          </ac:spMkLst>
        </pc:spChg>
        <pc:spChg chg="del">
          <ac:chgData name="Jason Wiese" userId="4bff8d5b-7de6-4655-b397-69b0afc81113" providerId="ADAL" clId="{642080A6-B049-4A26-936B-CD4CFD0882F2}" dt="2023-09-13T01:15:40.093" v="1113" actId="478"/>
          <ac:spMkLst>
            <pc:docMk/>
            <pc:sldMk cId="714752505" sldId="2146846026"/>
            <ac:spMk id="24" creationId="{339B8016-9098-899A-3C99-F9AEA59BC3FA}"/>
          </ac:spMkLst>
        </pc:spChg>
        <pc:spChg chg="del">
          <ac:chgData name="Jason Wiese" userId="4bff8d5b-7de6-4655-b397-69b0afc81113" providerId="ADAL" clId="{642080A6-B049-4A26-936B-CD4CFD0882F2}" dt="2023-09-13T01:15:40.093" v="1113" actId="478"/>
          <ac:spMkLst>
            <pc:docMk/>
            <pc:sldMk cId="714752505" sldId="2146846026"/>
            <ac:spMk id="25" creationId="{31F1B523-CCCB-7FC5-660F-B3A73CCA90CE}"/>
          </ac:spMkLst>
        </pc:spChg>
        <pc:spChg chg="del">
          <ac:chgData name="Jason Wiese" userId="4bff8d5b-7de6-4655-b397-69b0afc81113" providerId="ADAL" clId="{642080A6-B049-4A26-936B-CD4CFD0882F2}" dt="2023-09-13T01:15:40.093" v="1113" actId="478"/>
          <ac:spMkLst>
            <pc:docMk/>
            <pc:sldMk cId="714752505" sldId="2146846026"/>
            <ac:spMk id="26" creationId="{92143F72-EC69-0359-2946-2057D552F952}"/>
          </ac:spMkLst>
        </pc:spChg>
        <pc:spChg chg="del">
          <ac:chgData name="Jason Wiese" userId="4bff8d5b-7de6-4655-b397-69b0afc81113" providerId="ADAL" clId="{642080A6-B049-4A26-936B-CD4CFD0882F2}" dt="2023-09-13T01:15:40.093" v="1113" actId="478"/>
          <ac:spMkLst>
            <pc:docMk/>
            <pc:sldMk cId="714752505" sldId="2146846026"/>
            <ac:spMk id="27" creationId="{DA1DBD81-2AF5-14D4-FF31-A9445332659A}"/>
          </ac:spMkLst>
        </pc:spChg>
        <pc:spChg chg="add mod">
          <ac:chgData name="Jason Wiese" userId="4bff8d5b-7de6-4655-b397-69b0afc81113" providerId="ADAL" clId="{642080A6-B049-4A26-936B-CD4CFD0882F2}" dt="2023-09-13T01:15:58.473" v="1115"/>
          <ac:spMkLst>
            <pc:docMk/>
            <pc:sldMk cId="714752505" sldId="2146846026"/>
            <ac:spMk id="28" creationId="{82E6F437-E30A-03A6-0689-6B8CC505C242}"/>
          </ac:spMkLst>
        </pc:spChg>
        <pc:spChg chg="del">
          <ac:chgData name="Jason Wiese" userId="4bff8d5b-7de6-4655-b397-69b0afc81113" providerId="ADAL" clId="{642080A6-B049-4A26-936B-CD4CFD0882F2}" dt="2023-09-13T01:15:40.093" v="1113" actId="478"/>
          <ac:spMkLst>
            <pc:docMk/>
            <pc:sldMk cId="714752505" sldId="2146846026"/>
            <ac:spMk id="29" creationId="{D11EF762-F934-B31B-AA58-ABE8129AA0FB}"/>
          </ac:spMkLst>
        </pc:spChg>
        <pc:spChg chg="del">
          <ac:chgData name="Jason Wiese" userId="4bff8d5b-7de6-4655-b397-69b0afc81113" providerId="ADAL" clId="{642080A6-B049-4A26-936B-CD4CFD0882F2}" dt="2023-09-13T01:15:40.093" v="1113" actId="478"/>
          <ac:spMkLst>
            <pc:docMk/>
            <pc:sldMk cId="714752505" sldId="2146846026"/>
            <ac:spMk id="30" creationId="{194329AC-3B6F-5758-E824-7861D4869517}"/>
          </ac:spMkLst>
        </pc:spChg>
        <pc:spChg chg="del">
          <ac:chgData name="Jason Wiese" userId="4bff8d5b-7de6-4655-b397-69b0afc81113" providerId="ADAL" clId="{642080A6-B049-4A26-936B-CD4CFD0882F2}" dt="2023-09-13T01:15:40.093" v="1113" actId="478"/>
          <ac:spMkLst>
            <pc:docMk/>
            <pc:sldMk cId="714752505" sldId="2146846026"/>
            <ac:spMk id="31" creationId="{B2EBE2FA-ACF2-4597-166F-2E067DDB72A5}"/>
          </ac:spMkLst>
        </pc:spChg>
        <pc:spChg chg="add mod">
          <ac:chgData name="Jason Wiese" userId="4bff8d5b-7de6-4655-b397-69b0afc81113" providerId="ADAL" clId="{642080A6-B049-4A26-936B-CD4CFD0882F2}" dt="2023-09-13T01:15:58.473" v="1115"/>
          <ac:spMkLst>
            <pc:docMk/>
            <pc:sldMk cId="714752505" sldId="2146846026"/>
            <ac:spMk id="32" creationId="{047A708D-2735-A015-21D5-0503BA7A953B}"/>
          </ac:spMkLst>
        </pc:spChg>
        <pc:spChg chg="del">
          <ac:chgData name="Jason Wiese" userId="4bff8d5b-7de6-4655-b397-69b0afc81113" providerId="ADAL" clId="{642080A6-B049-4A26-936B-CD4CFD0882F2}" dt="2023-09-13T01:15:40.093" v="1113" actId="478"/>
          <ac:spMkLst>
            <pc:docMk/>
            <pc:sldMk cId="714752505" sldId="2146846026"/>
            <ac:spMk id="33" creationId="{8DE0700E-A12A-1E7A-45E9-1F74A8DEF10B}"/>
          </ac:spMkLst>
        </pc:spChg>
        <pc:spChg chg="add mod">
          <ac:chgData name="Jason Wiese" userId="4bff8d5b-7de6-4655-b397-69b0afc81113" providerId="ADAL" clId="{642080A6-B049-4A26-936B-CD4CFD0882F2}" dt="2023-09-13T01:15:58.473" v="1115"/>
          <ac:spMkLst>
            <pc:docMk/>
            <pc:sldMk cId="714752505" sldId="2146846026"/>
            <ac:spMk id="34" creationId="{524E051B-CC5C-727A-4CB9-06386F73A6FC}"/>
          </ac:spMkLst>
        </pc:spChg>
        <pc:spChg chg="del">
          <ac:chgData name="Jason Wiese" userId="4bff8d5b-7de6-4655-b397-69b0afc81113" providerId="ADAL" clId="{642080A6-B049-4A26-936B-CD4CFD0882F2}" dt="2023-09-13T01:15:40.093" v="1113" actId="478"/>
          <ac:spMkLst>
            <pc:docMk/>
            <pc:sldMk cId="714752505" sldId="2146846026"/>
            <ac:spMk id="35" creationId="{40CEEECE-E294-2FD0-EF90-D60F74172E58}"/>
          </ac:spMkLst>
        </pc:spChg>
        <pc:spChg chg="del">
          <ac:chgData name="Jason Wiese" userId="4bff8d5b-7de6-4655-b397-69b0afc81113" providerId="ADAL" clId="{642080A6-B049-4A26-936B-CD4CFD0882F2}" dt="2023-09-13T01:15:40.093" v="1113" actId="478"/>
          <ac:spMkLst>
            <pc:docMk/>
            <pc:sldMk cId="714752505" sldId="2146846026"/>
            <ac:spMk id="36" creationId="{E5772083-AC9E-CEE1-86E0-99DEAD4FAA10}"/>
          </ac:spMkLst>
        </pc:spChg>
        <pc:spChg chg="del">
          <ac:chgData name="Jason Wiese" userId="4bff8d5b-7de6-4655-b397-69b0afc81113" providerId="ADAL" clId="{642080A6-B049-4A26-936B-CD4CFD0882F2}" dt="2023-09-13T01:15:40.093" v="1113" actId="478"/>
          <ac:spMkLst>
            <pc:docMk/>
            <pc:sldMk cId="714752505" sldId="2146846026"/>
            <ac:spMk id="42" creationId="{2D02B084-8507-A166-D2B0-57D5C3DF877B}"/>
          </ac:spMkLst>
        </pc:spChg>
        <pc:spChg chg="del">
          <ac:chgData name="Jason Wiese" userId="4bff8d5b-7de6-4655-b397-69b0afc81113" providerId="ADAL" clId="{642080A6-B049-4A26-936B-CD4CFD0882F2}" dt="2023-09-13T01:15:40.093" v="1113" actId="478"/>
          <ac:spMkLst>
            <pc:docMk/>
            <pc:sldMk cId="714752505" sldId="2146846026"/>
            <ac:spMk id="43" creationId="{E5143C1D-85F4-6A50-578B-F8772E5E2DB6}"/>
          </ac:spMkLst>
        </pc:spChg>
        <pc:spChg chg="del">
          <ac:chgData name="Jason Wiese" userId="4bff8d5b-7de6-4655-b397-69b0afc81113" providerId="ADAL" clId="{642080A6-B049-4A26-936B-CD4CFD0882F2}" dt="2023-09-13T01:15:40.093" v="1113" actId="478"/>
          <ac:spMkLst>
            <pc:docMk/>
            <pc:sldMk cId="714752505" sldId="2146846026"/>
            <ac:spMk id="44" creationId="{764D5AFC-1AED-3672-2A82-AC24093F35C8}"/>
          </ac:spMkLst>
        </pc:spChg>
        <pc:spChg chg="add mod">
          <ac:chgData name="Jason Wiese" userId="4bff8d5b-7de6-4655-b397-69b0afc81113" providerId="ADAL" clId="{642080A6-B049-4A26-936B-CD4CFD0882F2}" dt="2023-09-13T01:15:58.473" v="1115"/>
          <ac:spMkLst>
            <pc:docMk/>
            <pc:sldMk cId="714752505" sldId="2146846026"/>
            <ac:spMk id="45" creationId="{DB583254-2D8B-F560-0387-EE8ED0732D1E}"/>
          </ac:spMkLst>
        </pc:spChg>
        <pc:spChg chg="add mod">
          <ac:chgData name="Jason Wiese" userId="4bff8d5b-7de6-4655-b397-69b0afc81113" providerId="ADAL" clId="{642080A6-B049-4A26-936B-CD4CFD0882F2}" dt="2023-09-13T01:15:58.473" v="1115"/>
          <ac:spMkLst>
            <pc:docMk/>
            <pc:sldMk cId="714752505" sldId="2146846026"/>
            <ac:spMk id="46" creationId="{5C2B4A8A-6653-6EBB-324A-266ACD18300A}"/>
          </ac:spMkLst>
        </pc:spChg>
        <pc:spChg chg="add mod">
          <ac:chgData name="Jason Wiese" userId="4bff8d5b-7de6-4655-b397-69b0afc81113" providerId="ADAL" clId="{642080A6-B049-4A26-936B-CD4CFD0882F2}" dt="2023-09-13T01:15:58.473" v="1115"/>
          <ac:spMkLst>
            <pc:docMk/>
            <pc:sldMk cId="714752505" sldId="2146846026"/>
            <ac:spMk id="47" creationId="{7AF76144-EC65-745B-69F2-AC54F6911E1A}"/>
          </ac:spMkLst>
        </pc:spChg>
        <pc:spChg chg="add mod">
          <ac:chgData name="Jason Wiese" userId="4bff8d5b-7de6-4655-b397-69b0afc81113" providerId="ADAL" clId="{642080A6-B049-4A26-936B-CD4CFD0882F2}" dt="2023-09-13T01:15:58.473" v="1115"/>
          <ac:spMkLst>
            <pc:docMk/>
            <pc:sldMk cId="714752505" sldId="2146846026"/>
            <ac:spMk id="48" creationId="{4B1CFC7C-F960-A306-89BF-838BF51B46A4}"/>
          </ac:spMkLst>
        </pc:spChg>
        <pc:spChg chg="add mod">
          <ac:chgData name="Jason Wiese" userId="4bff8d5b-7de6-4655-b397-69b0afc81113" providerId="ADAL" clId="{642080A6-B049-4A26-936B-CD4CFD0882F2}" dt="2023-09-13T01:15:58.473" v="1115"/>
          <ac:spMkLst>
            <pc:docMk/>
            <pc:sldMk cId="714752505" sldId="2146846026"/>
            <ac:spMk id="49" creationId="{ECDB3EF8-4E9C-D764-0B51-03A2050003F2}"/>
          </ac:spMkLst>
        </pc:spChg>
        <pc:spChg chg="add mod">
          <ac:chgData name="Jason Wiese" userId="4bff8d5b-7de6-4655-b397-69b0afc81113" providerId="ADAL" clId="{642080A6-B049-4A26-936B-CD4CFD0882F2}" dt="2023-09-13T01:15:58.473" v="1115"/>
          <ac:spMkLst>
            <pc:docMk/>
            <pc:sldMk cId="714752505" sldId="2146846026"/>
            <ac:spMk id="50" creationId="{5DB7663E-25A1-CFCA-6FC2-54774E74EE94}"/>
          </ac:spMkLst>
        </pc:spChg>
        <pc:spChg chg="add mod">
          <ac:chgData name="Jason Wiese" userId="4bff8d5b-7de6-4655-b397-69b0afc81113" providerId="ADAL" clId="{642080A6-B049-4A26-936B-CD4CFD0882F2}" dt="2023-09-13T01:15:58.473" v="1115"/>
          <ac:spMkLst>
            <pc:docMk/>
            <pc:sldMk cId="714752505" sldId="2146846026"/>
            <ac:spMk id="51" creationId="{FC2ACD6B-23CC-29B8-1A3E-18AB1EACF053}"/>
          </ac:spMkLst>
        </pc:spChg>
        <pc:spChg chg="add mod">
          <ac:chgData name="Jason Wiese" userId="4bff8d5b-7de6-4655-b397-69b0afc81113" providerId="ADAL" clId="{642080A6-B049-4A26-936B-CD4CFD0882F2}" dt="2023-09-13T01:15:58.473" v="1115"/>
          <ac:spMkLst>
            <pc:docMk/>
            <pc:sldMk cId="714752505" sldId="2146846026"/>
            <ac:spMk id="52" creationId="{F4A82339-4B14-B60D-63AF-70DA11DD5CD3}"/>
          </ac:spMkLst>
        </pc:spChg>
        <pc:spChg chg="add mod">
          <ac:chgData name="Jason Wiese" userId="4bff8d5b-7de6-4655-b397-69b0afc81113" providerId="ADAL" clId="{642080A6-B049-4A26-936B-CD4CFD0882F2}" dt="2023-09-13T01:15:58.473" v="1115"/>
          <ac:spMkLst>
            <pc:docMk/>
            <pc:sldMk cId="714752505" sldId="2146846026"/>
            <ac:spMk id="53" creationId="{30F6AE7B-5EB8-319D-B9F4-F9EDA0404D46}"/>
          </ac:spMkLst>
        </pc:spChg>
        <pc:spChg chg="add mod">
          <ac:chgData name="Jason Wiese" userId="4bff8d5b-7de6-4655-b397-69b0afc81113" providerId="ADAL" clId="{642080A6-B049-4A26-936B-CD4CFD0882F2}" dt="2023-09-13T01:15:58.473" v="1115"/>
          <ac:spMkLst>
            <pc:docMk/>
            <pc:sldMk cId="714752505" sldId="2146846026"/>
            <ac:spMk id="54" creationId="{C5269C13-1656-CEF4-0FDA-A1ADA9AE7D9F}"/>
          </ac:spMkLst>
        </pc:spChg>
        <pc:spChg chg="add mod">
          <ac:chgData name="Jason Wiese" userId="4bff8d5b-7de6-4655-b397-69b0afc81113" providerId="ADAL" clId="{642080A6-B049-4A26-936B-CD4CFD0882F2}" dt="2023-09-13T01:15:58.473" v="1115"/>
          <ac:spMkLst>
            <pc:docMk/>
            <pc:sldMk cId="714752505" sldId="2146846026"/>
            <ac:spMk id="55" creationId="{31D5B45F-302C-39E7-3344-F457292EE253}"/>
          </ac:spMkLst>
        </pc:spChg>
        <pc:spChg chg="del">
          <ac:chgData name="Jason Wiese" userId="4bff8d5b-7de6-4655-b397-69b0afc81113" providerId="ADAL" clId="{642080A6-B049-4A26-936B-CD4CFD0882F2}" dt="2023-09-13T01:15:40.093" v="1113" actId="478"/>
          <ac:spMkLst>
            <pc:docMk/>
            <pc:sldMk cId="714752505" sldId="2146846026"/>
            <ac:spMk id="60" creationId="{2DD8E067-A208-3D48-3807-7A478A1DD696}"/>
          </ac:spMkLst>
        </pc:spChg>
        <pc:spChg chg="del">
          <ac:chgData name="Jason Wiese" userId="4bff8d5b-7de6-4655-b397-69b0afc81113" providerId="ADAL" clId="{642080A6-B049-4A26-936B-CD4CFD0882F2}" dt="2023-09-13T01:15:40.093" v="1113" actId="478"/>
          <ac:spMkLst>
            <pc:docMk/>
            <pc:sldMk cId="714752505" sldId="2146846026"/>
            <ac:spMk id="61" creationId="{404941F7-3079-7CDD-B1DA-8281E0A25611}"/>
          </ac:spMkLst>
        </pc:spChg>
        <pc:spChg chg="add mod">
          <ac:chgData name="Jason Wiese" userId="4bff8d5b-7de6-4655-b397-69b0afc81113" providerId="ADAL" clId="{642080A6-B049-4A26-936B-CD4CFD0882F2}" dt="2023-09-13T01:15:58.473" v="1115"/>
          <ac:spMkLst>
            <pc:docMk/>
            <pc:sldMk cId="714752505" sldId="2146846026"/>
            <ac:spMk id="62" creationId="{3A2B734A-8EB5-95CB-F700-DD904198245A}"/>
          </ac:spMkLst>
        </pc:spChg>
        <pc:spChg chg="add mod">
          <ac:chgData name="Jason Wiese" userId="4bff8d5b-7de6-4655-b397-69b0afc81113" providerId="ADAL" clId="{642080A6-B049-4A26-936B-CD4CFD0882F2}" dt="2023-09-13T01:15:58.473" v="1115"/>
          <ac:spMkLst>
            <pc:docMk/>
            <pc:sldMk cId="714752505" sldId="2146846026"/>
            <ac:spMk id="63" creationId="{0ED05770-B693-3938-A6F6-6694C1DA8BD7}"/>
          </ac:spMkLst>
        </pc:spChg>
        <pc:spChg chg="add mod">
          <ac:chgData name="Jason Wiese" userId="4bff8d5b-7de6-4655-b397-69b0afc81113" providerId="ADAL" clId="{642080A6-B049-4A26-936B-CD4CFD0882F2}" dt="2023-09-13T01:15:58.473" v="1115"/>
          <ac:spMkLst>
            <pc:docMk/>
            <pc:sldMk cId="714752505" sldId="2146846026"/>
            <ac:spMk id="64" creationId="{67566518-EB6E-B9F2-C580-62B20EE1B30A}"/>
          </ac:spMkLst>
        </pc:spChg>
        <pc:spChg chg="add mod">
          <ac:chgData name="Jason Wiese" userId="4bff8d5b-7de6-4655-b397-69b0afc81113" providerId="ADAL" clId="{642080A6-B049-4A26-936B-CD4CFD0882F2}" dt="2023-09-13T01:15:58.473" v="1115"/>
          <ac:spMkLst>
            <pc:docMk/>
            <pc:sldMk cId="714752505" sldId="2146846026"/>
            <ac:spMk id="68" creationId="{A4467DA1-A93F-892B-1779-A800D4235B1D}"/>
          </ac:spMkLst>
        </pc:spChg>
        <pc:spChg chg="add mod">
          <ac:chgData name="Jason Wiese" userId="4bff8d5b-7de6-4655-b397-69b0afc81113" providerId="ADAL" clId="{642080A6-B049-4A26-936B-CD4CFD0882F2}" dt="2023-09-13T01:15:58.473" v="1115"/>
          <ac:spMkLst>
            <pc:docMk/>
            <pc:sldMk cId="714752505" sldId="2146846026"/>
            <ac:spMk id="69" creationId="{1BD4E3B4-F723-8E7C-1784-3DB9AB3B4C65}"/>
          </ac:spMkLst>
        </pc:spChg>
        <pc:spChg chg="del">
          <ac:chgData name="Jason Wiese" userId="4bff8d5b-7de6-4655-b397-69b0afc81113" providerId="ADAL" clId="{642080A6-B049-4A26-936B-CD4CFD0882F2}" dt="2023-09-13T01:15:40.093" v="1113" actId="478"/>
          <ac:spMkLst>
            <pc:docMk/>
            <pc:sldMk cId="714752505" sldId="2146846026"/>
            <ac:spMk id="70" creationId="{E2016C08-85FC-2EF7-467E-DB452EE9BA72}"/>
          </ac:spMkLst>
        </pc:spChg>
        <pc:spChg chg="del">
          <ac:chgData name="Jason Wiese" userId="4bff8d5b-7de6-4655-b397-69b0afc81113" providerId="ADAL" clId="{642080A6-B049-4A26-936B-CD4CFD0882F2}" dt="2023-09-13T01:15:40.093" v="1113" actId="478"/>
          <ac:spMkLst>
            <pc:docMk/>
            <pc:sldMk cId="714752505" sldId="2146846026"/>
            <ac:spMk id="72" creationId="{3F6DCC97-964D-57AC-90FD-9E2A099CF768}"/>
          </ac:spMkLst>
        </pc:spChg>
        <pc:spChg chg="del">
          <ac:chgData name="Jason Wiese" userId="4bff8d5b-7de6-4655-b397-69b0afc81113" providerId="ADAL" clId="{642080A6-B049-4A26-936B-CD4CFD0882F2}" dt="2023-09-13T01:15:40.093" v="1113" actId="478"/>
          <ac:spMkLst>
            <pc:docMk/>
            <pc:sldMk cId="714752505" sldId="2146846026"/>
            <ac:spMk id="73" creationId="{2C232BBC-DD30-DD77-A188-213BB03201C3}"/>
          </ac:spMkLst>
        </pc:spChg>
        <pc:spChg chg="add mod">
          <ac:chgData name="Jason Wiese" userId="4bff8d5b-7de6-4655-b397-69b0afc81113" providerId="ADAL" clId="{642080A6-B049-4A26-936B-CD4CFD0882F2}" dt="2023-09-13T01:15:58.473" v="1115"/>
          <ac:spMkLst>
            <pc:docMk/>
            <pc:sldMk cId="714752505" sldId="2146846026"/>
            <ac:spMk id="75" creationId="{BCF84B83-4DB0-0111-7E2E-DE70EF44A34D}"/>
          </ac:spMkLst>
        </pc:spChg>
        <pc:spChg chg="add mod">
          <ac:chgData name="Jason Wiese" userId="4bff8d5b-7de6-4655-b397-69b0afc81113" providerId="ADAL" clId="{642080A6-B049-4A26-936B-CD4CFD0882F2}" dt="2023-09-13T01:15:58.473" v="1115"/>
          <ac:spMkLst>
            <pc:docMk/>
            <pc:sldMk cId="714752505" sldId="2146846026"/>
            <ac:spMk id="76" creationId="{D05F656B-EBA2-19F4-81A0-B2EA6F93EE6A}"/>
          </ac:spMkLst>
        </pc:spChg>
        <pc:spChg chg="add mod">
          <ac:chgData name="Jason Wiese" userId="4bff8d5b-7de6-4655-b397-69b0afc81113" providerId="ADAL" clId="{642080A6-B049-4A26-936B-CD4CFD0882F2}" dt="2023-09-13T01:15:58.473" v="1115"/>
          <ac:spMkLst>
            <pc:docMk/>
            <pc:sldMk cId="714752505" sldId="2146846026"/>
            <ac:spMk id="77" creationId="{84C8AE92-C755-BDCE-35BC-FB96B7EF1B88}"/>
          </ac:spMkLst>
        </pc:spChg>
        <pc:spChg chg="add mod">
          <ac:chgData name="Jason Wiese" userId="4bff8d5b-7de6-4655-b397-69b0afc81113" providerId="ADAL" clId="{642080A6-B049-4A26-936B-CD4CFD0882F2}" dt="2023-09-13T01:15:58.473" v="1115"/>
          <ac:spMkLst>
            <pc:docMk/>
            <pc:sldMk cId="714752505" sldId="2146846026"/>
            <ac:spMk id="78" creationId="{4417B0A1-C5CE-F21A-6232-079226AA6CD7}"/>
          </ac:spMkLst>
        </pc:spChg>
        <pc:spChg chg="add mod">
          <ac:chgData name="Jason Wiese" userId="4bff8d5b-7de6-4655-b397-69b0afc81113" providerId="ADAL" clId="{642080A6-B049-4A26-936B-CD4CFD0882F2}" dt="2023-09-13T01:15:58.473" v="1115"/>
          <ac:spMkLst>
            <pc:docMk/>
            <pc:sldMk cId="714752505" sldId="2146846026"/>
            <ac:spMk id="79" creationId="{A36DBE17-9A7D-540D-83D0-E8BA5E245958}"/>
          </ac:spMkLst>
        </pc:spChg>
        <pc:spChg chg="add mod">
          <ac:chgData name="Jason Wiese" userId="4bff8d5b-7de6-4655-b397-69b0afc81113" providerId="ADAL" clId="{642080A6-B049-4A26-936B-CD4CFD0882F2}" dt="2023-09-13T01:15:58.473" v="1115"/>
          <ac:spMkLst>
            <pc:docMk/>
            <pc:sldMk cId="714752505" sldId="2146846026"/>
            <ac:spMk id="80" creationId="{7564BBF8-EAE6-D7C0-2054-BAECE8D34504}"/>
          </ac:spMkLst>
        </pc:spChg>
        <pc:spChg chg="add mod">
          <ac:chgData name="Jason Wiese" userId="4bff8d5b-7de6-4655-b397-69b0afc81113" providerId="ADAL" clId="{642080A6-B049-4A26-936B-CD4CFD0882F2}" dt="2023-09-13T01:15:58.473" v="1115"/>
          <ac:spMkLst>
            <pc:docMk/>
            <pc:sldMk cId="714752505" sldId="2146846026"/>
            <ac:spMk id="81" creationId="{9AD6E6BA-6F9B-2889-69CB-ABDBEA37E682}"/>
          </ac:spMkLst>
        </pc:spChg>
        <pc:spChg chg="add mod">
          <ac:chgData name="Jason Wiese" userId="4bff8d5b-7de6-4655-b397-69b0afc81113" providerId="ADAL" clId="{642080A6-B049-4A26-936B-CD4CFD0882F2}" dt="2023-09-13T01:15:58.473" v="1115"/>
          <ac:spMkLst>
            <pc:docMk/>
            <pc:sldMk cId="714752505" sldId="2146846026"/>
            <ac:spMk id="82" creationId="{1C734577-6B13-9F46-0443-9A5C410529D3}"/>
          </ac:spMkLst>
        </pc:spChg>
        <pc:spChg chg="del">
          <ac:chgData name="Jason Wiese" userId="4bff8d5b-7de6-4655-b397-69b0afc81113" providerId="ADAL" clId="{642080A6-B049-4A26-936B-CD4CFD0882F2}" dt="2023-09-13T01:15:40.093" v="1113" actId="478"/>
          <ac:spMkLst>
            <pc:docMk/>
            <pc:sldMk cId="714752505" sldId="2146846026"/>
            <ac:spMk id="87" creationId="{50FD97F4-1C01-8FD0-D97F-AAFF48A5F3FD}"/>
          </ac:spMkLst>
        </pc:spChg>
        <pc:spChg chg="del">
          <ac:chgData name="Jason Wiese" userId="4bff8d5b-7de6-4655-b397-69b0afc81113" providerId="ADAL" clId="{642080A6-B049-4A26-936B-CD4CFD0882F2}" dt="2023-09-13T01:15:40.093" v="1113" actId="478"/>
          <ac:spMkLst>
            <pc:docMk/>
            <pc:sldMk cId="714752505" sldId="2146846026"/>
            <ac:spMk id="88" creationId="{4E0DD826-4A4D-516A-CA40-D9AB0B344AF3}"/>
          </ac:spMkLst>
        </pc:spChg>
        <pc:spChg chg="del">
          <ac:chgData name="Jason Wiese" userId="4bff8d5b-7de6-4655-b397-69b0afc81113" providerId="ADAL" clId="{642080A6-B049-4A26-936B-CD4CFD0882F2}" dt="2023-09-13T01:15:40.093" v="1113" actId="478"/>
          <ac:spMkLst>
            <pc:docMk/>
            <pc:sldMk cId="714752505" sldId="2146846026"/>
            <ac:spMk id="89" creationId="{B1F30365-B338-5A8B-A2E7-B50213C81807}"/>
          </ac:spMkLst>
        </pc:spChg>
        <pc:spChg chg="del">
          <ac:chgData name="Jason Wiese" userId="4bff8d5b-7de6-4655-b397-69b0afc81113" providerId="ADAL" clId="{642080A6-B049-4A26-936B-CD4CFD0882F2}" dt="2023-09-13T01:15:40.093" v="1113" actId="478"/>
          <ac:spMkLst>
            <pc:docMk/>
            <pc:sldMk cId="714752505" sldId="2146846026"/>
            <ac:spMk id="90" creationId="{A2169072-E2D3-F066-0CCC-C87FAB3728BB}"/>
          </ac:spMkLst>
        </pc:spChg>
        <pc:spChg chg="add mod">
          <ac:chgData name="Jason Wiese" userId="4bff8d5b-7de6-4655-b397-69b0afc81113" providerId="ADAL" clId="{642080A6-B049-4A26-936B-CD4CFD0882F2}" dt="2023-09-13T01:15:58.473" v="1115"/>
          <ac:spMkLst>
            <pc:docMk/>
            <pc:sldMk cId="714752505" sldId="2146846026"/>
            <ac:spMk id="91" creationId="{39BB0C5C-2A91-4D1B-8827-9B584D407C02}"/>
          </ac:spMkLst>
        </pc:spChg>
        <pc:spChg chg="del">
          <ac:chgData name="Jason Wiese" userId="4bff8d5b-7de6-4655-b397-69b0afc81113" providerId="ADAL" clId="{642080A6-B049-4A26-936B-CD4CFD0882F2}" dt="2023-09-13T01:15:40.093" v="1113" actId="478"/>
          <ac:spMkLst>
            <pc:docMk/>
            <pc:sldMk cId="714752505" sldId="2146846026"/>
            <ac:spMk id="92" creationId="{873DB4BC-ACB5-2613-A5EA-43DF0733160D}"/>
          </ac:spMkLst>
        </pc:spChg>
        <pc:spChg chg="del">
          <ac:chgData name="Jason Wiese" userId="4bff8d5b-7de6-4655-b397-69b0afc81113" providerId="ADAL" clId="{642080A6-B049-4A26-936B-CD4CFD0882F2}" dt="2023-09-13T01:15:40.093" v="1113" actId="478"/>
          <ac:spMkLst>
            <pc:docMk/>
            <pc:sldMk cId="714752505" sldId="2146846026"/>
            <ac:spMk id="93" creationId="{59A17268-FD0B-2C62-DDE1-F55192BEED1A}"/>
          </ac:spMkLst>
        </pc:spChg>
        <pc:spChg chg="add mod">
          <ac:chgData name="Jason Wiese" userId="4bff8d5b-7de6-4655-b397-69b0afc81113" providerId="ADAL" clId="{642080A6-B049-4A26-936B-CD4CFD0882F2}" dt="2023-09-13T01:15:58.473" v="1115"/>
          <ac:spMkLst>
            <pc:docMk/>
            <pc:sldMk cId="714752505" sldId="2146846026"/>
            <ac:spMk id="95" creationId="{E25C1659-ADF6-FB58-AA55-813D15569802}"/>
          </ac:spMkLst>
        </pc:spChg>
        <pc:spChg chg="del">
          <ac:chgData name="Jason Wiese" userId="4bff8d5b-7de6-4655-b397-69b0afc81113" providerId="ADAL" clId="{642080A6-B049-4A26-936B-CD4CFD0882F2}" dt="2023-09-13T01:15:40.093" v="1113" actId="478"/>
          <ac:spMkLst>
            <pc:docMk/>
            <pc:sldMk cId="714752505" sldId="2146846026"/>
            <ac:spMk id="96" creationId="{90CF45AD-B665-FEF3-AF1B-2296D666C56C}"/>
          </ac:spMkLst>
        </pc:spChg>
        <pc:spChg chg="del">
          <ac:chgData name="Jason Wiese" userId="4bff8d5b-7de6-4655-b397-69b0afc81113" providerId="ADAL" clId="{642080A6-B049-4A26-936B-CD4CFD0882F2}" dt="2023-09-13T01:15:40.093" v="1113" actId="478"/>
          <ac:spMkLst>
            <pc:docMk/>
            <pc:sldMk cId="714752505" sldId="2146846026"/>
            <ac:spMk id="97" creationId="{90CC0CA0-693D-A364-9EF7-F72CA5823D23}"/>
          </ac:spMkLst>
        </pc:spChg>
        <pc:spChg chg="add mod">
          <ac:chgData name="Jason Wiese" userId="4bff8d5b-7de6-4655-b397-69b0afc81113" providerId="ADAL" clId="{642080A6-B049-4A26-936B-CD4CFD0882F2}" dt="2023-09-13T01:15:58.473" v="1115"/>
          <ac:spMkLst>
            <pc:docMk/>
            <pc:sldMk cId="714752505" sldId="2146846026"/>
            <ac:spMk id="98" creationId="{50557F7E-C680-982E-F08A-9BF06850D1B1}"/>
          </ac:spMkLst>
        </pc:spChg>
        <pc:spChg chg="add mod">
          <ac:chgData name="Jason Wiese" userId="4bff8d5b-7de6-4655-b397-69b0afc81113" providerId="ADAL" clId="{642080A6-B049-4A26-936B-CD4CFD0882F2}" dt="2023-09-13T01:15:58.473" v="1115"/>
          <ac:spMkLst>
            <pc:docMk/>
            <pc:sldMk cId="714752505" sldId="2146846026"/>
            <ac:spMk id="99" creationId="{6EE8F5D3-45F0-0218-5B91-716DB93B5D90}"/>
          </ac:spMkLst>
        </pc:spChg>
        <pc:spChg chg="add mod">
          <ac:chgData name="Jason Wiese" userId="4bff8d5b-7de6-4655-b397-69b0afc81113" providerId="ADAL" clId="{642080A6-B049-4A26-936B-CD4CFD0882F2}" dt="2023-09-13T01:15:58.473" v="1115"/>
          <ac:spMkLst>
            <pc:docMk/>
            <pc:sldMk cId="714752505" sldId="2146846026"/>
            <ac:spMk id="100" creationId="{C5271A06-F6E9-ECBB-C419-2F213133FFFA}"/>
          </ac:spMkLst>
        </pc:spChg>
        <pc:spChg chg="add mod">
          <ac:chgData name="Jason Wiese" userId="4bff8d5b-7de6-4655-b397-69b0afc81113" providerId="ADAL" clId="{642080A6-B049-4A26-936B-CD4CFD0882F2}" dt="2023-09-13T01:15:58.473" v="1115"/>
          <ac:spMkLst>
            <pc:docMk/>
            <pc:sldMk cId="714752505" sldId="2146846026"/>
            <ac:spMk id="101" creationId="{37A01A42-D0C2-5E9E-2903-CE7E0727ABD7}"/>
          </ac:spMkLst>
        </pc:spChg>
        <pc:spChg chg="add mod">
          <ac:chgData name="Jason Wiese" userId="4bff8d5b-7de6-4655-b397-69b0afc81113" providerId="ADAL" clId="{642080A6-B049-4A26-936B-CD4CFD0882F2}" dt="2023-09-13T01:15:58.473" v="1115"/>
          <ac:spMkLst>
            <pc:docMk/>
            <pc:sldMk cId="714752505" sldId="2146846026"/>
            <ac:spMk id="104" creationId="{A6ABFABF-5A40-5DD8-DDE4-CADDCD58DD2A}"/>
          </ac:spMkLst>
        </pc:spChg>
        <pc:spChg chg="add mod">
          <ac:chgData name="Jason Wiese" userId="4bff8d5b-7de6-4655-b397-69b0afc81113" providerId="ADAL" clId="{642080A6-B049-4A26-936B-CD4CFD0882F2}" dt="2023-09-13T01:15:58.473" v="1115"/>
          <ac:spMkLst>
            <pc:docMk/>
            <pc:sldMk cId="714752505" sldId="2146846026"/>
            <ac:spMk id="105" creationId="{2FCF7F3D-61E5-90CB-3382-0FE0C253C544}"/>
          </ac:spMkLst>
        </pc:spChg>
        <pc:spChg chg="add mod">
          <ac:chgData name="Jason Wiese" userId="4bff8d5b-7de6-4655-b397-69b0afc81113" providerId="ADAL" clId="{642080A6-B049-4A26-936B-CD4CFD0882F2}" dt="2023-09-13T01:15:58.473" v="1115"/>
          <ac:spMkLst>
            <pc:docMk/>
            <pc:sldMk cId="714752505" sldId="2146846026"/>
            <ac:spMk id="106" creationId="{2578A6FE-5E95-A48E-2185-3EC4295443FB}"/>
          </ac:spMkLst>
        </pc:spChg>
        <pc:picChg chg="del">
          <ac:chgData name="Jason Wiese" userId="4bff8d5b-7de6-4655-b397-69b0afc81113" providerId="ADAL" clId="{642080A6-B049-4A26-936B-CD4CFD0882F2}" dt="2023-09-13T01:15:40.093" v="1113" actId="478"/>
          <ac:picMkLst>
            <pc:docMk/>
            <pc:sldMk cId="714752505" sldId="2146846026"/>
            <ac:picMk id="39" creationId="{95300E89-BAED-D1EA-2138-DAB2FE9AEB1B}"/>
          </ac:picMkLst>
        </pc:picChg>
        <pc:picChg chg="add mod">
          <ac:chgData name="Jason Wiese" userId="4bff8d5b-7de6-4655-b397-69b0afc81113" providerId="ADAL" clId="{642080A6-B049-4A26-936B-CD4CFD0882F2}" dt="2023-09-13T01:15:58.473" v="1115"/>
          <ac:picMkLst>
            <pc:docMk/>
            <pc:sldMk cId="714752505" sldId="2146846026"/>
            <ac:picMk id="56" creationId="{C8E41416-EFDA-6758-1036-71A5BB82D494}"/>
          </ac:picMkLst>
        </pc:picChg>
        <pc:picChg chg="del">
          <ac:chgData name="Jason Wiese" userId="4bff8d5b-7de6-4655-b397-69b0afc81113" providerId="ADAL" clId="{642080A6-B049-4A26-936B-CD4CFD0882F2}" dt="2023-09-13T01:15:40.093" v="1113" actId="478"/>
          <ac:picMkLst>
            <pc:docMk/>
            <pc:sldMk cId="714752505" sldId="2146846026"/>
            <ac:picMk id="59" creationId="{AB3FC750-6854-E94B-EEB9-323371AC2D13}"/>
          </ac:picMkLst>
        </pc:picChg>
        <pc:picChg chg="add mod">
          <ac:chgData name="Jason Wiese" userId="4bff8d5b-7de6-4655-b397-69b0afc81113" providerId="ADAL" clId="{642080A6-B049-4A26-936B-CD4CFD0882F2}" dt="2023-09-13T01:15:58.473" v="1115"/>
          <ac:picMkLst>
            <pc:docMk/>
            <pc:sldMk cId="714752505" sldId="2146846026"/>
            <ac:picMk id="65" creationId="{55CC2A59-5A80-DEE2-E058-1134F9ED0B04}"/>
          </ac:picMkLst>
        </pc:picChg>
        <pc:cxnChg chg="del">
          <ac:chgData name="Jason Wiese" userId="4bff8d5b-7de6-4655-b397-69b0afc81113" providerId="ADAL" clId="{642080A6-B049-4A26-936B-CD4CFD0882F2}" dt="2023-09-13T01:15:40.093" v="1113" actId="478"/>
          <ac:cxnSpMkLst>
            <pc:docMk/>
            <pc:sldMk cId="714752505" sldId="2146846026"/>
            <ac:cxnSpMk id="13" creationId="{A08E1C64-890A-124E-B4B3-E32FA044DE79}"/>
          </ac:cxnSpMkLst>
        </pc:cxnChg>
        <pc:cxnChg chg="del">
          <ac:chgData name="Jason Wiese" userId="4bff8d5b-7de6-4655-b397-69b0afc81113" providerId="ADAL" clId="{642080A6-B049-4A26-936B-CD4CFD0882F2}" dt="2023-09-13T01:15:40.093" v="1113" actId="478"/>
          <ac:cxnSpMkLst>
            <pc:docMk/>
            <pc:sldMk cId="714752505" sldId="2146846026"/>
            <ac:cxnSpMk id="17" creationId="{4FE43176-E54D-D0CA-7E4B-23B3612A1982}"/>
          </ac:cxnSpMkLst>
        </pc:cxnChg>
        <pc:cxnChg chg="del">
          <ac:chgData name="Jason Wiese" userId="4bff8d5b-7de6-4655-b397-69b0afc81113" providerId="ADAL" clId="{642080A6-B049-4A26-936B-CD4CFD0882F2}" dt="2023-09-13T01:15:40.093" v="1113" actId="478"/>
          <ac:cxnSpMkLst>
            <pc:docMk/>
            <pc:sldMk cId="714752505" sldId="2146846026"/>
            <ac:cxnSpMk id="18" creationId="{527CD1A7-D3F0-E1F4-63E5-5AD5C9684490}"/>
          </ac:cxnSpMkLst>
        </pc:cxnChg>
        <pc:cxnChg chg="add mod">
          <ac:chgData name="Jason Wiese" userId="4bff8d5b-7de6-4655-b397-69b0afc81113" providerId="ADAL" clId="{642080A6-B049-4A26-936B-CD4CFD0882F2}" dt="2023-09-13T01:15:58.473" v="1115"/>
          <ac:cxnSpMkLst>
            <pc:docMk/>
            <pc:sldMk cId="714752505" sldId="2146846026"/>
            <ac:cxnSpMk id="37" creationId="{06A3FDC4-5C95-4332-F25E-43B0FDE1A3C5}"/>
          </ac:cxnSpMkLst>
        </pc:cxnChg>
        <pc:cxnChg chg="add mod">
          <ac:chgData name="Jason Wiese" userId="4bff8d5b-7de6-4655-b397-69b0afc81113" providerId="ADAL" clId="{642080A6-B049-4A26-936B-CD4CFD0882F2}" dt="2023-09-13T01:15:58.473" v="1115"/>
          <ac:cxnSpMkLst>
            <pc:docMk/>
            <pc:sldMk cId="714752505" sldId="2146846026"/>
            <ac:cxnSpMk id="38" creationId="{1D2D4939-B9E5-9938-F780-0CDDED4500B0}"/>
          </ac:cxnSpMkLst>
        </pc:cxnChg>
        <pc:cxnChg chg="del">
          <ac:chgData name="Jason Wiese" userId="4bff8d5b-7de6-4655-b397-69b0afc81113" providerId="ADAL" clId="{642080A6-B049-4A26-936B-CD4CFD0882F2}" dt="2023-09-13T01:15:40.093" v="1113" actId="478"/>
          <ac:cxnSpMkLst>
            <pc:docMk/>
            <pc:sldMk cId="714752505" sldId="2146846026"/>
            <ac:cxnSpMk id="40" creationId="{1B233524-499B-3B02-4318-5CF5C7F169FD}"/>
          </ac:cxnSpMkLst>
        </pc:cxnChg>
        <pc:cxnChg chg="del">
          <ac:chgData name="Jason Wiese" userId="4bff8d5b-7de6-4655-b397-69b0afc81113" providerId="ADAL" clId="{642080A6-B049-4A26-936B-CD4CFD0882F2}" dt="2023-09-13T01:15:40.093" v="1113" actId="478"/>
          <ac:cxnSpMkLst>
            <pc:docMk/>
            <pc:sldMk cId="714752505" sldId="2146846026"/>
            <ac:cxnSpMk id="41" creationId="{D1AAE2A6-EC13-2E8F-07F8-8254235D5393}"/>
          </ac:cxnSpMkLst>
        </pc:cxnChg>
        <pc:cxnChg chg="add mod">
          <ac:chgData name="Jason Wiese" userId="4bff8d5b-7de6-4655-b397-69b0afc81113" providerId="ADAL" clId="{642080A6-B049-4A26-936B-CD4CFD0882F2}" dt="2023-09-13T01:15:58.473" v="1115"/>
          <ac:cxnSpMkLst>
            <pc:docMk/>
            <pc:sldMk cId="714752505" sldId="2146846026"/>
            <ac:cxnSpMk id="57" creationId="{C0715824-4CE6-2C15-ED88-F7173D8A75EC}"/>
          </ac:cxnSpMkLst>
        </pc:cxnChg>
        <pc:cxnChg chg="add mod">
          <ac:chgData name="Jason Wiese" userId="4bff8d5b-7de6-4655-b397-69b0afc81113" providerId="ADAL" clId="{642080A6-B049-4A26-936B-CD4CFD0882F2}" dt="2023-09-13T01:15:58.473" v="1115"/>
          <ac:cxnSpMkLst>
            <pc:docMk/>
            <pc:sldMk cId="714752505" sldId="2146846026"/>
            <ac:cxnSpMk id="58" creationId="{86538C50-3D28-8604-2A07-E625B4198C78}"/>
          </ac:cxnSpMkLst>
        </pc:cxnChg>
        <pc:cxnChg chg="add mod">
          <ac:chgData name="Jason Wiese" userId="4bff8d5b-7de6-4655-b397-69b0afc81113" providerId="ADAL" clId="{642080A6-B049-4A26-936B-CD4CFD0882F2}" dt="2023-09-13T01:15:58.473" v="1115"/>
          <ac:cxnSpMkLst>
            <pc:docMk/>
            <pc:sldMk cId="714752505" sldId="2146846026"/>
            <ac:cxnSpMk id="66" creationId="{B0F472B4-B8CA-25D6-630F-FABC2F4CCFB6}"/>
          </ac:cxnSpMkLst>
        </pc:cxnChg>
        <pc:cxnChg chg="del">
          <ac:chgData name="Jason Wiese" userId="4bff8d5b-7de6-4655-b397-69b0afc81113" providerId="ADAL" clId="{642080A6-B049-4A26-936B-CD4CFD0882F2}" dt="2023-09-13T01:15:40.093" v="1113" actId="478"/>
          <ac:cxnSpMkLst>
            <pc:docMk/>
            <pc:sldMk cId="714752505" sldId="2146846026"/>
            <ac:cxnSpMk id="67" creationId="{7FB92839-66E5-6045-E9DA-A920BD70D3B1}"/>
          </ac:cxnSpMkLst>
        </pc:cxnChg>
        <pc:cxnChg chg="add mod">
          <ac:chgData name="Jason Wiese" userId="4bff8d5b-7de6-4655-b397-69b0afc81113" providerId="ADAL" clId="{642080A6-B049-4A26-936B-CD4CFD0882F2}" dt="2023-09-13T01:15:58.473" v="1115"/>
          <ac:cxnSpMkLst>
            <pc:docMk/>
            <pc:sldMk cId="714752505" sldId="2146846026"/>
            <ac:cxnSpMk id="71" creationId="{A9F5D6CA-3A91-5082-DC7F-C3848625FD2C}"/>
          </ac:cxnSpMkLst>
        </pc:cxnChg>
        <pc:cxnChg chg="add mod">
          <ac:chgData name="Jason Wiese" userId="4bff8d5b-7de6-4655-b397-69b0afc81113" providerId="ADAL" clId="{642080A6-B049-4A26-936B-CD4CFD0882F2}" dt="2023-09-13T01:15:58.473" v="1115"/>
          <ac:cxnSpMkLst>
            <pc:docMk/>
            <pc:sldMk cId="714752505" sldId="2146846026"/>
            <ac:cxnSpMk id="74" creationId="{500C4722-B02D-6099-46BD-3588128FC8AA}"/>
          </ac:cxnSpMkLst>
        </pc:cxnChg>
        <pc:cxnChg chg="add mod">
          <ac:chgData name="Jason Wiese" userId="4bff8d5b-7de6-4655-b397-69b0afc81113" providerId="ADAL" clId="{642080A6-B049-4A26-936B-CD4CFD0882F2}" dt="2023-09-13T01:15:58.473" v="1115"/>
          <ac:cxnSpMkLst>
            <pc:docMk/>
            <pc:sldMk cId="714752505" sldId="2146846026"/>
            <ac:cxnSpMk id="83" creationId="{FAF127BA-806A-1193-1DE5-BC404ED490B9}"/>
          </ac:cxnSpMkLst>
        </pc:cxnChg>
        <pc:cxnChg chg="add mod">
          <ac:chgData name="Jason Wiese" userId="4bff8d5b-7de6-4655-b397-69b0afc81113" providerId="ADAL" clId="{642080A6-B049-4A26-936B-CD4CFD0882F2}" dt="2023-09-13T01:15:58.473" v="1115"/>
          <ac:cxnSpMkLst>
            <pc:docMk/>
            <pc:sldMk cId="714752505" sldId="2146846026"/>
            <ac:cxnSpMk id="84" creationId="{652CBD57-6E84-7246-472D-AFAA0DAFFA33}"/>
          </ac:cxnSpMkLst>
        </pc:cxnChg>
        <pc:cxnChg chg="del">
          <ac:chgData name="Jason Wiese" userId="4bff8d5b-7de6-4655-b397-69b0afc81113" providerId="ADAL" clId="{642080A6-B049-4A26-936B-CD4CFD0882F2}" dt="2023-09-13T01:15:40.093" v="1113" actId="478"/>
          <ac:cxnSpMkLst>
            <pc:docMk/>
            <pc:sldMk cId="714752505" sldId="2146846026"/>
            <ac:cxnSpMk id="85" creationId="{2AB53F04-FACD-1E36-6B08-6830BDABC38D}"/>
          </ac:cxnSpMkLst>
        </pc:cxnChg>
        <pc:cxnChg chg="del">
          <ac:chgData name="Jason Wiese" userId="4bff8d5b-7de6-4655-b397-69b0afc81113" providerId="ADAL" clId="{642080A6-B049-4A26-936B-CD4CFD0882F2}" dt="2023-09-13T01:15:40.093" v="1113" actId="478"/>
          <ac:cxnSpMkLst>
            <pc:docMk/>
            <pc:sldMk cId="714752505" sldId="2146846026"/>
            <ac:cxnSpMk id="86" creationId="{84BC8D1F-8692-75C5-C4FA-F4E9C61FD91C}"/>
          </ac:cxnSpMkLst>
        </pc:cxnChg>
        <pc:cxnChg chg="add mod">
          <ac:chgData name="Jason Wiese" userId="4bff8d5b-7de6-4655-b397-69b0afc81113" providerId="ADAL" clId="{642080A6-B049-4A26-936B-CD4CFD0882F2}" dt="2023-09-13T01:15:58.473" v="1115"/>
          <ac:cxnSpMkLst>
            <pc:docMk/>
            <pc:sldMk cId="714752505" sldId="2146846026"/>
            <ac:cxnSpMk id="94" creationId="{67D8DF22-158E-7ACE-E7C8-C5370308A832}"/>
          </ac:cxnSpMkLst>
        </pc:cxnChg>
        <pc:cxnChg chg="del">
          <ac:chgData name="Jason Wiese" userId="4bff8d5b-7de6-4655-b397-69b0afc81113" providerId="ADAL" clId="{642080A6-B049-4A26-936B-CD4CFD0882F2}" dt="2023-09-13T01:15:40.093" v="1113" actId="478"/>
          <ac:cxnSpMkLst>
            <pc:docMk/>
            <pc:sldMk cId="714752505" sldId="2146846026"/>
            <ac:cxnSpMk id="102" creationId="{88199C98-578A-99D5-4437-B5235957AFD5}"/>
          </ac:cxnSpMkLst>
        </pc:cxnChg>
        <pc:cxnChg chg="del">
          <ac:chgData name="Jason Wiese" userId="4bff8d5b-7de6-4655-b397-69b0afc81113" providerId="ADAL" clId="{642080A6-B049-4A26-936B-CD4CFD0882F2}" dt="2023-09-13T01:15:40.093" v="1113" actId="478"/>
          <ac:cxnSpMkLst>
            <pc:docMk/>
            <pc:sldMk cId="714752505" sldId="2146846026"/>
            <ac:cxnSpMk id="103" creationId="{1F2F6F57-C6F7-E19B-E90D-8EBE679F306B}"/>
          </ac:cxnSpMkLst>
        </pc:cxnChg>
      </pc:sldChg>
      <pc:sldChg chg="addSp delSp modSp mod">
        <pc:chgData name="Jason Wiese" userId="4bff8d5b-7de6-4655-b397-69b0afc81113" providerId="ADAL" clId="{642080A6-B049-4A26-936B-CD4CFD0882F2}" dt="2023-09-13T01:12:59.097" v="1056" actId="478"/>
        <pc:sldMkLst>
          <pc:docMk/>
          <pc:sldMk cId="2795725889" sldId="2146846034"/>
        </pc:sldMkLst>
        <pc:spChg chg="add del mod">
          <ac:chgData name="Jason Wiese" userId="4bff8d5b-7de6-4655-b397-69b0afc81113" providerId="ADAL" clId="{642080A6-B049-4A26-936B-CD4CFD0882F2}" dt="2023-09-13T01:12:59.097" v="1056" actId="478"/>
          <ac:spMkLst>
            <pc:docMk/>
            <pc:sldMk cId="2795725889" sldId="2146846034"/>
            <ac:spMk id="8" creationId="{0D1D11DA-1C1F-A61F-FC59-24B2B4EEC989}"/>
          </ac:spMkLst>
        </pc:spChg>
      </pc:sldChg>
      <pc:sldChg chg="addSp delSp modSp mod">
        <pc:chgData name="Jason Wiese" userId="4bff8d5b-7de6-4655-b397-69b0afc81113" providerId="ADAL" clId="{642080A6-B049-4A26-936B-CD4CFD0882F2}" dt="2023-09-13T01:14:52.774" v="1107" actId="478"/>
        <pc:sldMkLst>
          <pc:docMk/>
          <pc:sldMk cId="2922360127" sldId="2146846035"/>
        </pc:sldMkLst>
        <pc:spChg chg="mod">
          <ac:chgData name="Jason Wiese" userId="4bff8d5b-7de6-4655-b397-69b0afc81113" providerId="ADAL" clId="{642080A6-B049-4A26-936B-CD4CFD0882F2}" dt="2023-09-13T01:14:25.737" v="1106" actId="20577"/>
          <ac:spMkLst>
            <pc:docMk/>
            <pc:sldMk cId="2922360127" sldId="2146846035"/>
            <ac:spMk id="4" creationId="{1BF894CE-5EB9-4BB3-F6C7-477E37F6A6AA}"/>
          </ac:spMkLst>
        </pc:spChg>
        <pc:spChg chg="add del mod">
          <ac:chgData name="Jason Wiese" userId="4bff8d5b-7de6-4655-b397-69b0afc81113" providerId="ADAL" clId="{642080A6-B049-4A26-936B-CD4CFD0882F2}" dt="2023-09-13T01:14:52.774" v="1107" actId="478"/>
          <ac:spMkLst>
            <pc:docMk/>
            <pc:sldMk cId="2922360127" sldId="2146846035"/>
            <ac:spMk id="9" creationId="{AA72E457-70F7-0D9A-08A9-998F85658622}"/>
          </ac:spMkLst>
        </pc:spChg>
      </pc:sldChg>
      <pc:sldChg chg="addSp delSp modSp mod">
        <pc:chgData name="Jason Wiese" userId="4bff8d5b-7de6-4655-b397-69b0afc81113" providerId="ADAL" clId="{642080A6-B049-4A26-936B-CD4CFD0882F2}" dt="2023-09-13T02:47:17.243" v="2232" actId="113"/>
        <pc:sldMkLst>
          <pc:docMk/>
          <pc:sldMk cId="584106673" sldId="2146846039"/>
        </pc:sldMkLst>
        <pc:spChg chg="add mod">
          <ac:chgData name="Jason Wiese" userId="4bff8d5b-7de6-4655-b397-69b0afc81113" providerId="ADAL" clId="{642080A6-B049-4A26-936B-CD4CFD0882F2}" dt="2023-09-13T02:23:39.918" v="2207" actId="1037"/>
          <ac:spMkLst>
            <pc:docMk/>
            <pc:sldMk cId="584106673" sldId="2146846039"/>
            <ac:spMk id="2" creationId="{72D6AA31-8A22-3C6E-EF36-A169BB0D30C4}"/>
          </ac:spMkLst>
        </pc:spChg>
        <pc:spChg chg="del">
          <ac:chgData name="Jason Wiese" userId="4bff8d5b-7de6-4655-b397-69b0afc81113" providerId="ADAL" clId="{642080A6-B049-4A26-936B-CD4CFD0882F2}" dt="2023-09-13T00:40:59.517" v="165" actId="478"/>
          <ac:spMkLst>
            <pc:docMk/>
            <pc:sldMk cId="584106673" sldId="2146846039"/>
            <ac:spMk id="2" creationId="{7971F85A-D6BB-5C87-1285-93DD23409059}"/>
          </ac:spMkLst>
        </pc:spChg>
        <pc:spChg chg="mod">
          <ac:chgData name="Jason Wiese" userId="4bff8d5b-7de6-4655-b397-69b0afc81113" providerId="ADAL" clId="{642080A6-B049-4A26-936B-CD4CFD0882F2}" dt="2023-09-13T02:47:17.243" v="2232" actId="113"/>
          <ac:spMkLst>
            <pc:docMk/>
            <pc:sldMk cId="584106673" sldId="2146846039"/>
            <ac:spMk id="7" creationId="{D1ED556F-26AC-9BB6-A59E-66BBC930C1BE}"/>
          </ac:spMkLst>
        </pc:spChg>
      </pc:sldChg>
      <pc:sldChg chg="addSp delSp modSp mod">
        <pc:chgData name="Jason Wiese" userId="4bff8d5b-7de6-4655-b397-69b0afc81113" providerId="ADAL" clId="{642080A6-B049-4A26-936B-CD4CFD0882F2}" dt="2023-09-13T01:12:29.933" v="1052" actId="478"/>
        <pc:sldMkLst>
          <pc:docMk/>
          <pc:sldMk cId="2473748170" sldId="2146846048"/>
        </pc:sldMkLst>
        <pc:spChg chg="add del mod">
          <ac:chgData name="Jason Wiese" userId="4bff8d5b-7de6-4655-b397-69b0afc81113" providerId="ADAL" clId="{642080A6-B049-4A26-936B-CD4CFD0882F2}" dt="2023-09-13T01:12:29.933" v="1052" actId="478"/>
          <ac:spMkLst>
            <pc:docMk/>
            <pc:sldMk cId="2473748170" sldId="2146846048"/>
            <ac:spMk id="4" creationId="{3F6FA4C3-B9ED-3B9A-3858-2FD3E29730B4}"/>
          </ac:spMkLst>
        </pc:spChg>
        <pc:spChg chg="mod">
          <ac:chgData name="Jason Wiese" userId="4bff8d5b-7de6-4655-b397-69b0afc81113" providerId="ADAL" clId="{642080A6-B049-4A26-936B-CD4CFD0882F2}" dt="2023-09-13T01:12:27.487" v="1051" actId="20577"/>
          <ac:spMkLst>
            <pc:docMk/>
            <pc:sldMk cId="2473748170" sldId="2146846048"/>
            <ac:spMk id="11" creationId="{CFE79061-9793-94F7-11F0-D151D717B0B5}"/>
          </ac:spMkLst>
        </pc:spChg>
      </pc:sldChg>
      <pc:sldChg chg="addSp delSp modSp mod">
        <pc:chgData name="Jason Wiese" userId="4bff8d5b-7de6-4655-b397-69b0afc81113" providerId="ADAL" clId="{642080A6-B049-4A26-936B-CD4CFD0882F2}" dt="2023-09-13T01:11:00.270" v="1035" actId="20577"/>
        <pc:sldMkLst>
          <pc:docMk/>
          <pc:sldMk cId="1124402631" sldId="2146846058"/>
        </pc:sldMkLst>
        <pc:spChg chg="mod">
          <ac:chgData name="Jason Wiese" userId="4bff8d5b-7de6-4655-b397-69b0afc81113" providerId="ADAL" clId="{642080A6-B049-4A26-936B-CD4CFD0882F2}" dt="2023-09-13T01:11:00.270" v="1035" actId="20577"/>
          <ac:spMkLst>
            <pc:docMk/>
            <pc:sldMk cId="1124402631" sldId="2146846058"/>
            <ac:spMk id="4" creationId="{1BF894CE-5EB9-4BB3-F6C7-477E37F6A6AA}"/>
          </ac:spMkLst>
        </pc:spChg>
        <pc:spChg chg="add del mod">
          <ac:chgData name="Jason Wiese" userId="4bff8d5b-7de6-4655-b397-69b0afc81113" providerId="ADAL" clId="{642080A6-B049-4A26-936B-CD4CFD0882F2}" dt="2023-09-13T01:09:24.383" v="1014" actId="478"/>
          <ac:spMkLst>
            <pc:docMk/>
            <pc:sldMk cId="1124402631" sldId="2146846058"/>
            <ac:spMk id="8" creationId="{DE299AE2-A7CD-C3E8-D891-8F7B4A3D5195}"/>
          </ac:spMkLst>
        </pc:spChg>
      </pc:sldChg>
      <pc:sldChg chg="modSp mod">
        <pc:chgData name="Jason Wiese" userId="4bff8d5b-7de6-4655-b397-69b0afc81113" providerId="ADAL" clId="{642080A6-B049-4A26-936B-CD4CFD0882F2}" dt="2023-09-13T02:18:40.299" v="1894" actId="6549"/>
        <pc:sldMkLst>
          <pc:docMk/>
          <pc:sldMk cId="2769604095" sldId="2146846089"/>
        </pc:sldMkLst>
        <pc:spChg chg="mod">
          <ac:chgData name="Jason Wiese" userId="4bff8d5b-7de6-4655-b397-69b0afc81113" providerId="ADAL" clId="{642080A6-B049-4A26-936B-CD4CFD0882F2}" dt="2023-09-13T02:18:40.299" v="1894" actId="6549"/>
          <ac:spMkLst>
            <pc:docMk/>
            <pc:sldMk cId="2769604095" sldId="2146846089"/>
            <ac:spMk id="30" creationId="{A5A1721F-41C5-6934-20BA-73F5BBD2FE81}"/>
          </ac:spMkLst>
        </pc:spChg>
      </pc:sldChg>
      <pc:sldChg chg="addSp delSp modSp mod">
        <pc:chgData name="Jason Wiese" userId="4bff8d5b-7de6-4655-b397-69b0afc81113" providerId="ADAL" clId="{642080A6-B049-4A26-936B-CD4CFD0882F2}" dt="2023-09-13T02:49:29.137" v="2252" actId="14100"/>
        <pc:sldMkLst>
          <pc:docMk/>
          <pc:sldMk cId="2580469998" sldId="2146846101"/>
        </pc:sldMkLst>
        <pc:spChg chg="add mod">
          <ac:chgData name="Jason Wiese" userId="4bff8d5b-7de6-4655-b397-69b0afc81113" providerId="ADAL" clId="{642080A6-B049-4A26-936B-CD4CFD0882F2}" dt="2023-09-13T02:22:35.356" v="2182" actId="1035"/>
          <ac:spMkLst>
            <pc:docMk/>
            <pc:sldMk cId="2580469998" sldId="2146846101"/>
            <ac:spMk id="3" creationId="{3B6C71C5-2B60-EA95-18A0-7222888D0EB8}"/>
          </ac:spMkLst>
        </pc:spChg>
        <pc:spChg chg="del">
          <ac:chgData name="Jason Wiese" userId="4bff8d5b-7de6-4655-b397-69b0afc81113" providerId="ADAL" clId="{642080A6-B049-4A26-936B-CD4CFD0882F2}" dt="2023-09-13T01:24:05.344" v="1267" actId="478"/>
          <ac:spMkLst>
            <pc:docMk/>
            <pc:sldMk cId="2580469998" sldId="2146846101"/>
            <ac:spMk id="4" creationId="{41DE306D-CA0B-C0B7-6B02-98E10201C630}"/>
          </ac:spMkLst>
        </pc:spChg>
        <pc:spChg chg="add mod">
          <ac:chgData name="Jason Wiese" userId="4bff8d5b-7de6-4655-b397-69b0afc81113" providerId="ADAL" clId="{642080A6-B049-4A26-936B-CD4CFD0882F2}" dt="2023-09-13T02:49:29.137" v="2252" actId="14100"/>
          <ac:spMkLst>
            <pc:docMk/>
            <pc:sldMk cId="2580469998" sldId="2146846101"/>
            <ac:spMk id="4" creationId="{BC9F45ED-7CFF-DD6F-293A-F65A80508296}"/>
          </ac:spMkLst>
        </pc:spChg>
        <pc:spChg chg="add mod">
          <ac:chgData name="Jason Wiese" userId="4bff8d5b-7de6-4655-b397-69b0afc81113" providerId="ADAL" clId="{642080A6-B049-4A26-936B-CD4CFD0882F2}" dt="2023-09-13T02:22:35.356" v="2182" actId="1035"/>
          <ac:spMkLst>
            <pc:docMk/>
            <pc:sldMk cId="2580469998" sldId="2146846101"/>
            <ac:spMk id="5" creationId="{5C4D06E6-DDC8-6DA4-2ADB-26510696015F}"/>
          </ac:spMkLst>
        </pc:spChg>
        <pc:spChg chg="add mod">
          <ac:chgData name="Jason Wiese" userId="4bff8d5b-7de6-4655-b397-69b0afc81113" providerId="ADAL" clId="{642080A6-B049-4A26-936B-CD4CFD0882F2}" dt="2023-09-13T02:22:35.356" v="2182" actId="1035"/>
          <ac:spMkLst>
            <pc:docMk/>
            <pc:sldMk cId="2580469998" sldId="2146846101"/>
            <ac:spMk id="8" creationId="{93B57AB1-407A-F514-D9A9-6A53ABD49983}"/>
          </ac:spMkLst>
        </pc:spChg>
        <pc:spChg chg="add mod">
          <ac:chgData name="Jason Wiese" userId="4bff8d5b-7de6-4655-b397-69b0afc81113" providerId="ADAL" clId="{642080A6-B049-4A26-936B-CD4CFD0882F2}" dt="2023-09-13T02:22:35.356" v="2182" actId="1035"/>
          <ac:spMkLst>
            <pc:docMk/>
            <pc:sldMk cId="2580469998" sldId="2146846101"/>
            <ac:spMk id="9" creationId="{C5F09616-EC2C-45A3-4241-1E23133C4C9D}"/>
          </ac:spMkLst>
        </pc:spChg>
        <pc:spChg chg="add mod">
          <ac:chgData name="Jason Wiese" userId="4bff8d5b-7de6-4655-b397-69b0afc81113" providerId="ADAL" clId="{642080A6-B049-4A26-936B-CD4CFD0882F2}" dt="2023-09-13T02:22:35.356" v="2182" actId="1035"/>
          <ac:spMkLst>
            <pc:docMk/>
            <pc:sldMk cId="2580469998" sldId="2146846101"/>
            <ac:spMk id="10" creationId="{D20BA676-64A1-6351-611B-5F67763A21DF}"/>
          </ac:spMkLst>
        </pc:spChg>
        <pc:spChg chg="add mod">
          <ac:chgData name="Jason Wiese" userId="4bff8d5b-7de6-4655-b397-69b0afc81113" providerId="ADAL" clId="{642080A6-B049-4A26-936B-CD4CFD0882F2}" dt="2023-09-13T02:22:35.356" v="2182" actId="1035"/>
          <ac:spMkLst>
            <pc:docMk/>
            <pc:sldMk cId="2580469998" sldId="2146846101"/>
            <ac:spMk id="11" creationId="{A1FA4968-1D22-7B76-118C-FEFA3391A908}"/>
          </ac:spMkLst>
        </pc:spChg>
        <pc:spChg chg="add mod">
          <ac:chgData name="Jason Wiese" userId="4bff8d5b-7de6-4655-b397-69b0afc81113" providerId="ADAL" clId="{642080A6-B049-4A26-936B-CD4CFD0882F2}" dt="2023-09-13T02:48:11.695" v="2235" actId="113"/>
          <ac:spMkLst>
            <pc:docMk/>
            <pc:sldMk cId="2580469998" sldId="2146846101"/>
            <ac:spMk id="13" creationId="{672BB2F3-1BD7-9F4D-B30B-B8D99EB62E20}"/>
          </ac:spMkLst>
        </pc:spChg>
        <pc:spChg chg="del">
          <ac:chgData name="Jason Wiese" userId="4bff8d5b-7de6-4655-b397-69b0afc81113" providerId="ADAL" clId="{642080A6-B049-4A26-936B-CD4CFD0882F2}" dt="2023-09-13T01:24:05.344" v="1267" actId="478"/>
          <ac:spMkLst>
            <pc:docMk/>
            <pc:sldMk cId="2580469998" sldId="2146846101"/>
            <ac:spMk id="13" creationId="{779ABE2C-4637-C78B-DD22-F2B9ECA11ADB}"/>
          </ac:spMkLst>
        </pc:spChg>
        <pc:spChg chg="del">
          <ac:chgData name="Jason Wiese" userId="4bff8d5b-7de6-4655-b397-69b0afc81113" providerId="ADAL" clId="{642080A6-B049-4A26-936B-CD4CFD0882F2}" dt="2023-09-13T01:24:05.344" v="1267" actId="478"/>
          <ac:spMkLst>
            <pc:docMk/>
            <pc:sldMk cId="2580469998" sldId="2146846101"/>
            <ac:spMk id="14" creationId="{37CEC147-4C56-9376-C590-724B390438D9}"/>
          </ac:spMkLst>
        </pc:spChg>
        <pc:spChg chg="add mod">
          <ac:chgData name="Jason Wiese" userId="4bff8d5b-7de6-4655-b397-69b0afc81113" providerId="ADAL" clId="{642080A6-B049-4A26-936B-CD4CFD0882F2}" dt="2023-09-13T02:48:04.530" v="2234" actId="113"/>
          <ac:spMkLst>
            <pc:docMk/>
            <pc:sldMk cId="2580469998" sldId="2146846101"/>
            <ac:spMk id="14" creationId="{ADEBE57F-9B91-F3F5-755A-705067C81E30}"/>
          </ac:spMkLst>
        </pc:spChg>
        <pc:spChg chg="del">
          <ac:chgData name="Jason Wiese" userId="4bff8d5b-7de6-4655-b397-69b0afc81113" providerId="ADAL" clId="{642080A6-B049-4A26-936B-CD4CFD0882F2}" dt="2023-09-13T02:18:12.503" v="1825" actId="478"/>
          <ac:spMkLst>
            <pc:docMk/>
            <pc:sldMk cId="2580469998" sldId="2146846101"/>
            <ac:spMk id="15" creationId="{BF6BF60B-957D-1A02-71FC-89BD5DDF6676}"/>
          </ac:spMkLst>
        </pc:spChg>
        <pc:spChg chg="add del mod">
          <ac:chgData name="Jason Wiese" userId="4bff8d5b-7de6-4655-b397-69b0afc81113" providerId="ADAL" clId="{642080A6-B049-4A26-936B-CD4CFD0882F2}" dt="2023-09-13T01:31:07.402" v="1542"/>
          <ac:spMkLst>
            <pc:docMk/>
            <pc:sldMk cId="2580469998" sldId="2146846101"/>
            <ac:spMk id="19" creationId="{18970B3D-EEDD-8D78-77B0-9398967129D2}"/>
          </ac:spMkLst>
        </pc:spChg>
        <pc:spChg chg="add del mod">
          <ac:chgData name="Jason Wiese" userId="4bff8d5b-7de6-4655-b397-69b0afc81113" providerId="ADAL" clId="{642080A6-B049-4A26-936B-CD4CFD0882F2}" dt="2023-09-13T01:31:07.402" v="1542"/>
          <ac:spMkLst>
            <pc:docMk/>
            <pc:sldMk cId="2580469998" sldId="2146846101"/>
            <ac:spMk id="20" creationId="{1B9ED8C4-E95A-0FE9-651E-CFDF3748E3CC}"/>
          </ac:spMkLst>
        </pc:spChg>
        <pc:spChg chg="add del mod">
          <ac:chgData name="Jason Wiese" userId="4bff8d5b-7de6-4655-b397-69b0afc81113" providerId="ADAL" clId="{642080A6-B049-4A26-936B-CD4CFD0882F2}" dt="2023-09-13T01:31:07.402" v="1542"/>
          <ac:spMkLst>
            <pc:docMk/>
            <pc:sldMk cId="2580469998" sldId="2146846101"/>
            <ac:spMk id="21" creationId="{8A3F2B31-518E-0263-4966-83A623F166B3}"/>
          </ac:spMkLst>
        </pc:spChg>
        <pc:spChg chg="add del mod">
          <ac:chgData name="Jason Wiese" userId="4bff8d5b-7de6-4655-b397-69b0afc81113" providerId="ADAL" clId="{642080A6-B049-4A26-936B-CD4CFD0882F2}" dt="2023-09-13T01:31:07.402" v="1542"/>
          <ac:spMkLst>
            <pc:docMk/>
            <pc:sldMk cId="2580469998" sldId="2146846101"/>
            <ac:spMk id="22" creationId="{70AD9FB5-1465-2218-00D1-479B561E169F}"/>
          </ac:spMkLst>
        </pc:spChg>
        <pc:spChg chg="add del mod">
          <ac:chgData name="Jason Wiese" userId="4bff8d5b-7de6-4655-b397-69b0afc81113" providerId="ADAL" clId="{642080A6-B049-4A26-936B-CD4CFD0882F2}" dt="2023-09-13T01:31:07.402" v="1542"/>
          <ac:spMkLst>
            <pc:docMk/>
            <pc:sldMk cId="2580469998" sldId="2146846101"/>
            <ac:spMk id="23" creationId="{09D3D827-1264-5F77-ADDF-64D1A4CA605D}"/>
          </ac:spMkLst>
        </pc:spChg>
        <pc:spChg chg="add del mod">
          <ac:chgData name="Jason Wiese" userId="4bff8d5b-7de6-4655-b397-69b0afc81113" providerId="ADAL" clId="{642080A6-B049-4A26-936B-CD4CFD0882F2}" dt="2023-09-13T02:21:31.670" v="2162" actId="478"/>
          <ac:spMkLst>
            <pc:docMk/>
            <pc:sldMk cId="2580469998" sldId="2146846101"/>
            <ac:spMk id="24" creationId="{54BAE024-E83A-9EB6-9B0F-BC9EA4FCB35F}"/>
          </ac:spMkLst>
        </pc:spChg>
        <pc:spChg chg="del">
          <ac:chgData name="Jason Wiese" userId="4bff8d5b-7de6-4655-b397-69b0afc81113" providerId="ADAL" clId="{642080A6-B049-4A26-936B-CD4CFD0882F2}" dt="2023-09-13T01:24:05.344" v="1267" actId="478"/>
          <ac:spMkLst>
            <pc:docMk/>
            <pc:sldMk cId="2580469998" sldId="2146846101"/>
            <ac:spMk id="24" creationId="{AB2B9F56-3989-B5DD-90C5-BB48EBCE88F1}"/>
          </ac:spMkLst>
        </pc:spChg>
        <pc:spChg chg="del">
          <ac:chgData name="Jason Wiese" userId="4bff8d5b-7de6-4655-b397-69b0afc81113" providerId="ADAL" clId="{642080A6-B049-4A26-936B-CD4CFD0882F2}" dt="2023-09-13T01:24:05.344" v="1267" actId="478"/>
          <ac:spMkLst>
            <pc:docMk/>
            <pc:sldMk cId="2580469998" sldId="2146846101"/>
            <ac:spMk id="25" creationId="{778F11F3-DDD9-27A5-FDF1-82BD453E9489}"/>
          </ac:spMkLst>
        </pc:spChg>
        <pc:spChg chg="add mod">
          <ac:chgData name="Jason Wiese" userId="4bff8d5b-7de6-4655-b397-69b0afc81113" providerId="ADAL" clId="{642080A6-B049-4A26-936B-CD4CFD0882F2}" dt="2023-09-13T02:47:54.901" v="2233" actId="113"/>
          <ac:spMkLst>
            <pc:docMk/>
            <pc:sldMk cId="2580469998" sldId="2146846101"/>
            <ac:spMk id="30" creationId="{514C0763-79BC-BDEE-3027-1C75BED554C2}"/>
          </ac:spMkLst>
        </pc:spChg>
        <pc:spChg chg="del">
          <ac:chgData name="Jason Wiese" userId="4bff8d5b-7de6-4655-b397-69b0afc81113" providerId="ADAL" clId="{642080A6-B049-4A26-936B-CD4CFD0882F2}" dt="2023-09-13T01:24:05.344" v="1267" actId="478"/>
          <ac:spMkLst>
            <pc:docMk/>
            <pc:sldMk cId="2580469998" sldId="2146846101"/>
            <ac:spMk id="32" creationId="{4834ADA1-B731-61CC-3CB1-02F8364304A9}"/>
          </ac:spMkLst>
        </pc:spChg>
        <pc:spChg chg="del">
          <ac:chgData name="Jason Wiese" userId="4bff8d5b-7de6-4655-b397-69b0afc81113" providerId="ADAL" clId="{642080A6-B049-4A26-936B-CD4CFD0882F2}" dt="2023-09-13T01:24:05.344" v="1267" actId="478"/>
          <ac:spMkLst>
            <pc:docMk/>
            <pc:sldMk cId="2580469998" sldId="2146846101"/>
            <ac:spMk id="33" creationId="{42A49475-4EB2-3B82-2BF2-5B658DAC3438}"/>
          </ac:spMkLst>
        </pc:spChg>
        <pc:spChg chg="del">
          <ac:chgData name="Jason Wiese" userId="4bff8d5b-7de6-4655-b397-69b0afc81113" providerId="ADAL" clId="{642080A6-B049-4A26-936B-CD4CFD0882F2}" dt="2023-09-13T01:24:05.344" v="1267" actId="478"/>
          <ac:spMkLst>
            <pc:docMk/>
            <pc:sldMk cId="2580469998" sldId="2146846101"/>
            <ac:spMk id="44" creationId="{14961023-6D5D-38DC-69A6-3A8772F89ADE}"/>
          </ac:spMkLst>
        </pc:spChg>
        <pc:spChg chg="del">
          <ac:chgData name="Jason Wiese" userId="4bff8d5b-7de6-4655-b397-69b0afc81113" providerId="ADAL" clId="{642080A6-B049-4A26-936B-CD4CFD0882F2}" dt="2023-09-13T01:24:05.344" v="1267" actId="478"/>
          <ac:spMkLst>
            <pc:docMk/>
            <pc:sldMk cId="2580469998" sldId="2146846101"/>
            <ac:spMk id="49" creationId="{11FFC7F5-0FC5-F01D-8876-FF4BC9E9C229}"/>
          </ac:spMkLst>
        </pc:spChg>
        <pc:spChg chg="del">
          <ac:chgData name="Jason Wiese" userId="4bff8d5b-7de6-4655-b397-69b0afc81113" providerId="ADAL" clId="{642080A6-B049-4A26-936B-CD4CFD0882F2}" dt="2023-09-13T01:24:05.344" v="1267" actId="478"/>
          <ac:spMkLst>
            <pc:docMk/>
            <pc:sldMk cId="2580469998" sldId="2146846101"/>
            <ac:spMk id="56" creationId="{B6504DEB-E6D1-4B9F-028F-29D6B253AE0A}"/>
          </ac:spMkLst>
        </pc:spChg>
        <pc:spChg chg="del">
          <ac:chgData name="Jason Wiese" userId="4bff8d5b-7de6-4655-b397-69b0afc81113" providerId="ADAL" clId="{642080A6-B049-4A26-936B-CD4CFD0882F2}" dt="2023-09-13T01:24:05.344" v="1267" actId="478"/>
          <ac:spMkLst>
            <pc:docMk/>
            <pc:sldMk cId="2580469998" sldId="2146846101"/>
            <ac:spMk id="57" creationId="{DBF48218-23B4-82FE-7A5C-EA59371F9E94}"/>
          </ac:spMkLst>
        </pc:spChg>
        <pc:spChg chg="del">
          <ac:chgData name="Jason Wiese" userId="4bff8d5b-7de6-4655-b397-69b0afc81113" providerId="ADAL" clId="{642080A6-B049-4A26-936B-CD4CFD0882F2}" dt="2023-09-13T01:24:05.344" v="1267" actId="478"/>
          <ac:spMkLst>
            <pc:docMk/>
            <pc:sldMk cId="2580469998" sldId="2146846101"/>
            <ac:spMk id="61" creationId="{30144941-8796-9BD3-434B-8C7851C53531}"/>
          </ac:spMkLst>
        </pc:spChg>
        <pc:spChg chg="del">
          <ac:chgData name="Jason Wiese" userId="4bff8d5b-7de6-4655-b397-69b0afc81113" providerId="ADAL" clId="{642080A6-B049-4A26-936B-CD4CFD0882F2}" dt="2023-09-13T01:24:05.344" v="1267" actId="478"/>
          <ac:spMkLst>
            <pc:docMk/>
            <pc:sldMk cId="2580469998" sldId="2146846101"/>
            <ac:spMk id="64" creationId="{8CE2512A-24C3-7581-DB84-4FF5E2C06C86}"/>
          </ac:spMkLst>
        </pc:spChg>
        <pc:spChg chg="del">
          <ac:chgData name="Jason Wiese" userId="4bff8d5b-7de6-4655-b397-69b0afc81113" providerId="ADAL" clId="{642080A6-B049-4A26-936B-CD4CFD0882F2}" dt="2023-09-13T01:24:05.344" v="1267" actId="478"/>
          <ac:spMkLst>
            <pc:docMk/>
            <pc:sldMk cId="2580469998" sldId="2146846101"/>
            <ac:spMk id="65" creationId="{125EA873-E5DC-41B1-CAB7-F97F15E02DFA}"/>
          </ac:spMkLst>
        </pc:spChg>
        <pc:spChg chg="del">
          <ac:chgData name="Jason Wiese" userId="4bff8d5b-7de6-4655-b397-69b0afc81113" providerId="ADAL" clId="{642080A6-B049-4A26-936B-CD4CFD0882F2}" dt="2023-09-13T01:24:05.344" v="1267" actId="478"/>
          <ac:spMkLst>
            <pc:docMk/>
            <pc:sldMk cId="2580469998" sldId="2146846101"/>
            <ac:spMk id="68" creationId="{F0EB9712-E27E-7CE7-9532-28DC74558765}"/>
          </ac:spMkLst>
        </pc:spChg>
        <pc:spChg chg="del">
          <ac:chgData name="Jason Wiese" userId="4bff8d5b-7de6-4655-b397-69b0afc81113" providerId="ADAL" clId="{642080A6-B049-4A26-936B-CD4CFD0882F2}" dt="2023-09-13T01:24:05.344" v="1267" actId="478"/>
          <ac:spMkLst>
            <pc:docMk/>
            <pc:sldMk cId="2580469998" sldId="2146846101"/>
            <ac:spMk id="69" creationId="{AC9018E9-D1BF-59FF-3633-21605CBCC4C7}"/>
          </ac:spMkLst>
        </pc:spChg>
        <pc:spChg chg="del">
          <ac:chgData name="Jason Wiese" userId="4bff8d5b-7de6-4655-b397-69b0afc81113" providerId="ADAL" clId="{642080A6-B049-4A26-936B-CD4CFD0882F2}" dt="2023-09-13T01:24:05.344" v="1267" actId="478"/>
          <ac:spMkLst>
            <pc:docMk/>
            <pc:sldMk cId="2580469998" sldId="2146846101"/>
            <ac:spMk id="70" creationId="{7C5542E0-AFC2-2C7B-AFE9-9FBE9FB5099E}"/>
          </ac:spMkLst>
        </pc:spChg>
        <pc:spChg chg="del">
          <ac:chgData name="Jason Wiese" userId="4bff8d5b-7de6-4655-b397-69b0afc81113" providerId="ADAL" clId="{642080A6-B049-4A26-936B-CD4CFD0882F2}" dt="2023-09-13T01:24:05.344" v="1267" actId="478"/>
          <ac:spMkLst>
            <pc:docMk/>
            <pc:sldMk cId="2580469998" sldId="2146846101"/>
            <ac:spMk id="71" creationId="{C4F58E02-7FAE-7A0B-2FC6-ADF05AD70596}"/>
          </ac:spMkLst>
        </pc:spChg>
        <pc:spChg chg="del">
          <ac:chgData name="Jason Wiese" userId="4bff8d5b-7de6-4655-b397-69b0afc81113" providerId="ADAL" clId="{642080A6-B049-4A26-936B-CD4CFD0882F2}" dt="2023-09-13T01:24:05.344" v="1267" actId="478"/>
          <ac:spMkLst>
            <pc:docMk/>
            <pc:sldMk cId="2580469998" sldId="2146846101"/>
            <ac:spMk id="72" creationId="{6A9FA5A9-498F-63E2-B28D-8C269A270F1B}"/>
          </ac:spMkLst>
        </pc:spChg>
        <pc:spChg chg="del">
          <ac:chgData name="Jason Wiese" userId="4bff8d5b-7de6-4655-b397-69b0afc81113" providerId="ADAL" clId="{642080A6-B049-4A26-936B-CD4CFD0882F2}" dt="2023-09-13T01:24:05.344" v="1267" actId="478"/>
          <ac:spMkLst>
            <pc:docMk/>
            <pc:sldMk cId="2580469998" sldId="2146846101"/>
            <ac:spMk id="73" creationId="{EFD6929C-F2E3-A5F5-AD02-8E94329A1637}"/>
          </ac:spMkLst>
        </pc:spChg>
        <pc:spChg chg="del">
          <ac:chgData name="Jason Wiese" userId="4bff8d5b-7de6-4655-b397-69b0afc81113" providerId="ADAL" clId="{642080A6-B049-4A26-936B-CD4CFD0882F2}" dt="2023-09-13T01:24:05.344" v="1267" actId="478"/>
          <ac:spMkLst>
            <pc:docMk/>
            <pc:sldMk cId="2580469998" sldId="2146846101"/>
            <ac:spMk id="109" creationId="{76B7810F-F75A-7054-982C-271BA31DC68E}"/>
          </ac:spMkLst>
        </pc:spChg>
        <pc:spChg chg="del">
          <ac:chgData name="Jason Wiese" userId="4bff8d5b-7de6-4655-b397-69b0afc81113" providerId="ADAL" clId="{642080A6-B049-4A26-936B-CD4CFD0882F2}" dt="2023-09-13T01:24:05.344" v="1267" actId="478"/>
          <ac:spMkLst>
            <pc:docMk/>
            <pc:sldMk cId="2580469998" sldId="2146846101"/>
            <ac:spMk id="110" creationId="{85A9AEBE-2F7D-34B5-CF80-0267DB819A5B}"/>
          </ac:spMkLst>
        </pc:spChg>
        <pc:spChg chg="mod">
          <ac:chgData name="Jason Wiese" userId="4bff8d5b-7de6-4655-b397-69b0afc81113" providerId="ADAL" clId="{642080A6-B049-4A26-936B-CD4CFD0882F2}" dt="2023-09-13T02:23:19.753" v="2204" actId="14100"/>
          <ac:spMkLst>
            <pc:docMk/>
            <pc:sldMk cId="2580469998" sldId="2146846101"/>
            <ac:spMk id="134" creationId="{4A8AD9E6-833E-6F84-5295-84A780E2ED07}"/>
          </ac:spMkLst>
        </pc:spChg>
        <pc:spChg chg="del">
          <ac:chgData name="Jason Wiese" userId="4bff8d5b-7de6-4655-b397-69b0afc81113" providerId="ADAL" clId="{642080A6-B049-4A26-936B-CD4CFD0882F2}" dt="2023-09-13T01:24:11.665" v="1268" actId="478"/>
          <ac:spMkLst>
            <pc:docMk/>
            <pc:sldMk cId="2580469998" sldId="2146846101"/>
            <ac:spMk id="169" creationId="{7A5E1DE0-09D3-7B44-1A4E-63CB59B22EB7}"/>
          </ac:spMkLst>
        </pc:spChg>
        <pc:grpChg chg="del">
          <ac:chgData name="Jason Wiese" userId="4bff8d5b-7de6-4655-b397-69b0afc81113" providerId="ADAL" clId="{642080A6-B049-4A26-936B-CD4CFD0882F2}" dt="2023-09-13T01:46:25.911" v="1690" actId="478"/>
          <ac:grpSpMkLst>
            <pc:docMk/>
            <pc:sldMk cId="2580469998" sldId="2146846101"/>
            <ac:grpSpMk id="189" creationId="{1B432872-A36D-0F2B-ACFE-C760FC95818F}"/>
          </ac:grpSpMkLst>
        </pc:grpChg>
        <pc:picChg chg="del">
          <ac:chgData name="Jason Wiese" userId="4bff8d5b-7de6-4655-b397-69b0afc81113" providerId="ADAL" clId="{642080A6-B049-4A26-936B-CD4CFD0882F2}" dt="2023-09-13T01:46:29.472" v="1691" actId="478"/>
          <ac:picMkLst>
            <pc:docMk/>
            <pc:sldMk cId="2580469998" sldId="2146846101"/>
            <ac:picMk id="2" creationId="{62A579B2-A425-7EB5-7774-6C9E25EEE5C7}"/>
          </ac:picMkLst>
        </pc:picChg>
        <pc:cxnChg chg="add mod">
          <ac:chgData name="Jason Wiese" userId="4bff8d5b-7de6-4655-b397-69b0afc81113" providerId="ADAL" clId="{642080A6-B049-4A26-936B-CD4CFD0882F2}" dt="2023-09-13T02:22:35.356" v="2182" actId="1035"/>
          <ac:cxnSpMkLst>
            <pc:docMk/>
            <pc:sldMk cId="2580469998" sldId="2146846101"/>
            <ac:cxnSpMk id="12" creationId="{7AE32DC1-5784-6813-8F84-38288AACA5B7}"/>
          </ac:cxnSpMkLst>
        </pc:cxnChg>
        <pc:cxnChg chg="add mod">
          <ac:chgData name="Jason Wiese" userId="4bff8d5b-7de6-4655-b397-69b0afc81113" providerId="ADAL" clId="{642080A6-B049-4A26-936B-CD4CFD0882F2}" dt="2023-09-13T02:22:35.356" v="2182" actId="1035"/>
          <ac:cxnSpMkLst>
            <pc:docMk/>
            <pc:sldMk cId="2580469998" sldId="2146846101"/>
            <ac:cxnSpMk id="16" creationId="{59DD1C96-A1BE-89BA-7B3F-20701CC13341}"/>
          </ac:cxnSpMkLst>
        </pc:cxnChg>
        <pc:cxnChg chg="add mod">
          <ac:chgData name="Jason Wiese" userId="4bff8d5b-7de6-4655-b397-69b0afc81113" providerId="ADAL" clId="{642080A6-B049-4A26-936B-CD4CFD0882F2}" dt="2023-09-13T02:22:35.356" v="2182" actId="1035"/>
          <ac:cxnSpMkLst>
            <pc:docMk/>
            <pc:sldMk cId="2580469998" sldId="2146846101"/>
            <ac:cxnSpMk id="17" creationId="{AD5F9501-C11B-6B42-54E3-BFC93AAD9B5B}"/>
          </ac:cxnSpMkLst>
        </pc:cxnChg>
        <pc:cxnChg chg="add mod">
          <ac:chgData name="Jason Wiese" userId="4bff8d5b-7de6-4655-b397-69b0afc81113" providerId="ADAL" clId="{642080A6-B049-4A26-936B-CD4CFD0882F2}" dt="2023-09-13T02:22:35.356" v="2182" actId="1035"/>
          <ac:cxnSpMkLst>
            <pc:docMk/>
            <pc:sldMk cId="2580469998" sldId="2146846101"/>
            <ac:cxnSpMk id="18" creationId="{3D59242D-F6C4-CD2F-666C-5D5BFC802686}"/>
          </ac:cxnSpMkLst>
        </pc:cxnChg>
        <pc:cxnChg chg="add mod">
          <ac:chgData name="Jason Wiese" userId="4bff8d5b-7de6-4655-b397-69b0afc81113" providerId="ADAL" clId="{642080A6-B049-4A26-936B-CD4CFD0882F2}" dt="2023-09-13T02:22:35.356" v="2182" actId="1035"/>
          <ac:cxnSpMkLst>
            <pc:docMk/>
            <pc:sldMk cId="2580469998" sldId="2146846101"/>
            <ac:cxnSpMk id="19" creationId="{9A294CEF-2F21-E233-B857-56AF4A04377E}"/>
          </ac:cxnSpMkLst>
        </pc:cxnChg>
        <pc:cxnChg chg="add mod">
          <ac:chgData name="Jason Wiese" userId="4bff8d5b-7de6-4655-b397-69b0afc81113" providerId="ADAL" clId="{642080A6-B049-4A26-936B-CD4CFD0882F2}" dt="2023-09-13T02:22:35.356" v="2182" actId="1035"/>
          <ac:cxnSpMkLst>
            <pc:docMk/>
            <pc:sldMk cId="2580469998" sldId="2146846101"/>
            <ac:cxnSpMk id="20" creationId="{8C3E7015-4D0F-18B0-99E3-514B470D86D3}"/>
          </ac:cxnSpMkLst>
        </pc:cxnChg>
        <pc:cxnChg chg="add mod">
          <ac:chgData name="Jason Wiese" userId="4bff8d5b-7de6-4655-b397-69b0afc81113" providerId="ADAL" clId="{642080A6-B049-4A26-936B-CD4CFD0882F2}" dt="2023-09-13T02:22:35.356" v="2182" actId="1035"/>
          <ac:cxnSpMkLst>
            <pc:docMk/>
            <pc:sldMk cId="2580469998" sldId="2146846101"/>
            <ac:cxnSpMk id="21" creationId="{7F4A3549-2013-7086-DBF8-32AEF380C4DE}"/>
          </ac:cxnSpMkLst>
        </pc:cxnChg>
        <pc:cxnChg chg="add mod">
          <ac:chgData name="Jason Wiese" userId="4bff8d5b-7de6-4655-b397-69b0afc81113" providerId="ADAL" clId="{642080A6-B049-4A26-936B-CD4CFD0882F2}" dt="2023-09-13T02:22:35.356" v="2182" actId="1035"/>
          <ac:cxnSpMkLst>
            <pc:docMk/>
            <pc:sldMk cId="2580469998" sldId="2146846101"/>
            <ac:cxnSpMk id="22" creationId="{E8044799-4C92-56EE-B942-AE5756263874}"/>
          </ac:cxnSpMkLst>
        </pc:cxnChg>
        <pc:cxnChg chg="add del mod">
          <ac:chgData name="Jason Wiese" userId="4bff8d5b-7de6-4655-b397-69b0afc81113" providerId="ADAL" clId="{642080A6-B049-4A26-936B-CD4CFD0882F2}" dt="2023-09-13T01:31:07.402" v="1542"/>
          <ac:cxnSpMkLst>
            <pc:docMk/>
            <pc:sldMk cId="2580469998" sldId="2146846101"/>
            <ac:cxnSpMk id="26" creationId="{1364C922-5871-3D52-DEDB-F1FDDDE85EB8}"/>
          </ac:cxnSpMkLst>
        </pc:cxnChg>
        <pc:cxnChg chg="add del mod">
          <ac:chgData name="Jason Wiese" userId="4bff8d5b-7de6-4655-b397-69b0afc81113" providerId="ADAL" clId="{642080A6-B049-4A26-936B-CD4CFD0882F2}" dt="2023-09-13T01:31:07.402" v="1542"/>
          <ac:cxnSpMkLst>
            <pc:docMk/>
            <pc:sldMk cId="2580469998" sldId="2146846101"/>
            <ac:cxnSpMk id="27" creationId="{243D0792-C971-4413-5F9A-A2B8010615D5}"/>
          </ac:cxnSpMkLst>
        </pc:cxnChg>
        <pc:cxnChg chg="add del mod">
          <ac:chgData name="Jason Wiese" userId="4bff8d5b-7de6-4655-b397-69b0afc81113" providerId="ADAL" clId="{642080A6-B049-4A26-936B-CD4CFD0882F2}" dt="2023-09-13T01:31:07.402" v="1542"/>
          <ac:cxnSpMkLst>
            <pc:docMk/>
            <pc:sldMk cId="2580469998" sldId="2146846101"/>
            <ac:cxnSpMk id="28" creationId="{150AEC98-2E5C-1E84-D3FF-EAF19655816F}"/>
          </ac:cxnSpMkLst>
        </pc:cxnChg>
        <pc:cxnChg chg="add del mod">
          <ac:chgData name="Jason Wiese" userId="4bff8d5b-7de6-4655-b397-69b0afc81113" providerId="ADAL" clId="{642080A6-B049-4A26-936B-CD4CFD0882F2}" dt="2023-09-13T01:31:07.402" v="1542"/>
          <ac:cxnSpMkLst>
            <pc:docMk/>
            <pc:sldMk cId="2580469998" sldId="2146846101"/>
            <ac:cxnSpMk id="29" creationId="{33DB752B-7AEB-76F1-01C0-22D34B265BA6}"/>
          </ac:cxnSpMkLst>
        </pc:cxnChg>
      </pc:sldChg>
      <pc:sldChg chg="addSp modSp mod">
        <pc:chgData name="Jason Wiese" userId="4bff8d5b-7de6-4655-b397-69b0afc81113" providerId="ADAL" clId="{642080A6-B049-4A26-936B-CD4CFD0882F2}" dt="2023-09-13T02:49:06.778" v="2245" actId="20577"/>
        <pc:sldMkLst>
          <pc:docMk/>
          <pc:sldMk cId="341464051" sldId="2146846120"/>
        </pc:sldMkLst>
        <pc:spChg chg="add mod">
          <ac:chgData name="Jason Wiese" userId="4bff8d5b-7de6-4655-b397-69b0afc81113" providerId="ADAL" clId="{642080A6-B049-4A26-936B-CD4CFD0882F2}" dt="2023-09-13T02:24:03.673" v="2209" actId="1076"/>
          <ac:spMkLst>
            <pc:docMk/>
            <pc:sldMk cId="341464051" sldId="2146846120"/>
            <ac:spMk id="2" creationId="{EB7EFBE5-8A20-5FD1-B91E-98E3AE76526D}"/>
          </ac:spMkLst>
        </pc:spChg>
        <pc:spChg chg="mod">
          <ac:chgData name="Jason Wiese" userId="4bff8d5b-7de6-4655-b397-69b0afc81113" providerId="ADAL" clId="{642080A6-B049-4A26-936B-CD4CFD0882F2}" dt="2023-09-13T02:49:06.778" v="2245" actId="20577"/>
          <ac:spMkLst>
            <pc:docMk/>
            <pc:sldMk cId="341464051" sldId="2146846120"/>
            <ac:spMk id="7" creationId="{D1ED556F-26AC-9BB6-A59E-66BBC930C1BE}"/>
          </ac:spMkLst>
        </pc:spChg>
      </pc:sldChg>
      <pc:sldChg chg="addSp delSp modSp mod">
        <pc:chgData name="Jason Wiese" userId="4bff8d5b-7de6-4655-b397-69b0afc81113" providerId="ADAL" clId="{642080A6-B049-4A26-936B-CD4CFD0882F2}" dt="2023-09-13T02:49:48.702" v="2254" actId="113"/>
        <pc:sldMkLst>
          <pc:docMk/>
          <pc:sldMk cId="1773942105" sldId="2146846121"/>
        </pc:sldMkLst>
        <pc:spChg chg="add mod">
          <ac:chgData name="Jason Wiese" userId="4bff8d5b-7de6-4655-b397-69b0afc81113" providerId="ADAL" clId="{642080A6-B049-4A26-936B-CD4CFD0882F2}" dt="2023-09-13T02:24:29.492" v="2218" actId="1035"/>
          <ac:spMkLst>
            <pc:docMk/>
            <pc:sldMk cId="1773942105" sldId="2146846121"/>
            <ac:spMk id="2" creationId="{C13BEF9D-42AB-BF08-16C5-A27FC29AD032}"/>
          </ac:spMkLst>
        </pc:spChg>
        <pc:spChg chg="mod">
          <ac:chgData name="Jason Wiese" userId="4bff8d5b-7de6-4655-b397-69b0afc81113" providerId="ADAL" clId="{642080A6-B049-4A26-936B-CD4CFD0882F2}" dt="2023-09-13T02:49:48.702" v="2254" actId="113"/>
          <ac:spMkLst>
            <pc:docMk/>
            <pc:sldMk cId="1773942105" sldId="2146846121"/>
            <ac:spMk id="7" creationId="{D1ED556F-26AC-9BB6-A59E-66BBC930C1BE}"/>
          </ac:spMkLst>
        </pc:spChg>
        <pc:picChg chg="add del mod">
          <ac:chgData name="Jason Wiese" userId="4bff8d5b-7de6-4655-b397-69b0afc81113" providerId="ADAL" clId="{642080A6-B049-4A26-936B-CD4CFD0882F2}" dt="2023-09-13T00:55:25.471" v="642" actId="478"/>
          <ac:picMkLst>
            <pc:docMk/>
            <pc:sldMk cId="1773942105" sldId="2146846121"/>
            <ac:picMk id="2" creationId="{38A823B4-617A-6456-535E-46F5E2BB20CF}"/>
          </ac:picMkLst>
        </pc:picChg>
      </pc:sldChg>
      <pc:sldChg chg="addSp modSp mod">
        <pc:chgData name="Jason Wiese" userId="4bff8d5b-7de6-4655-b397-69b0afc81113" providerId="ADAL" clId="{642080A6-B049-4A26-936B-CD4CFD0882F2}" dt="2023-09-13T02:50:18.668" v="2260" actId="14100"/>
        <pc:sldMkLst>
          <pc:docMk/>
          <pc:sldMk cId="805403513" sldId="2146846122"/>
        </pc:sldMkLst>
        <pc:spChg chg="add mod">
          <ac:chgData name="Jason Wiese" userId="4bff8d5b-7de6-4655-b397-69b0afc81113" providerId="ADAL" clId="{642080A6-B049-4A26-936B-CD4CFD0882F2}" dt="2023-09-13T02:25:01.523" v="2223" actId="1076"/>
          <ac:spMkLst>
            <pc:docMk/>
            <pc:sldMk cId="805403513" sldId="2146846122"/>
            <ac:spMk id="2" creationId="{789EE991-4449-4344-B110-A2D5F9DFB907}"/>
          </ac:spMkLst>
        </pc:spChg>
        <pc:spChg chg="mod">
          <ac:chgData name="Jason Wiese" userId="4bff8d5b-7de6-4655-b397-69b0afc81113" providerId="ADAL" clId="{642080A6-B049-4A26-936B-CD4CFD0882F2}" dt="2023-09-13T02:50:18.668" v="2260" actId="14100"/>
          <ac:spMkLst>
            <pc:docMk/>
            <pc:sldMk cId="805403513" sldId="2146846122"/>
            <ac:spMk id="7" creationId="{D1ED556F-26AC-9BB6-A59E-66BBC930C1BE}"/>
          </ac:spMkLst>
        </pc:spChg>
        <pc:picChg chg="mod">
          <ac:chgData name="Jason Wiese" userId="4bff8d5b-7de6-4655-b397-69b0afc81113" providerId="ADAL" clId="{642080A6-B049-4A26-936B-CD4CFD0882F2}" dt="2023-09-13T02:24:47.198" v="2221" actId="1076"/>
          <ac:picMkLst>
            <pc:docMk/>
            <pc:sldMk cId="805403513" sldId="2146846122"/>
            <ac:picMk id="3" creationId="{5240044C-9B1B-7C46-936A-7B7F0D3926CB}"/>
          </ac:picMkLst>
        </pc:picChg>
      </pc:sldChg>
      <pc:sldChg chg="addSp delSp modSp mod">
        <pc:chgData name="Jason Wiese" userId="4bff8d5b-7de6-4655-b397-69b0afc81113" providerId="ADAL" clId="{642080A6-B049-4A26-936B-CD4CFD0882F2}" dt="2023-09-13T02:50:44.112" v="2263" actId="113"/>
        <pc:sldMkLst>
          <pc:docMk/>
          <pc:sldMk cId="438357107" sldId="2146846123"/>
        </pc:sldMkLst>
        <pc:spChg chg="add mod">
          <ac:chgData name="Jason Wiese" userId="4bff8d5b-7de6-4655-b397-69b0afc81113" providerId="ADAL" clId="{642080A6-B049-4A26-936B-CD4CFD0882F2}" dt="2023-09-13T02:25:19.518" v="2225" actId="1076"/>
          <ac:spMkLst>
            <pc:docMk/>
            <pc:sldMk cId="438357107" sldId="2146846123"/>
            <ac:spMk id="2" creationId="{636AEDAB-59DE-612F-0EF0-A9F5805EFDAA}"/>
          </ac:spMkLst>
        </pc:spChg>
        <pc:spChg chg="add del mod">
          <ac:chgData name="Jason Wiese" userId="4bff8d5b-7de6-4655-b397-69b0afc81113" providerId="ADAL" clId="{642080A6-B049-4A26-936B-CD4CFD0882F2}" dt="2023-09-13T02:46:59.059" v="2230" actId="478"/>
          <ac:spMkLst>
            <pc:docMk/>
            <pc:sldMk cId="438357107" sldId="2146846123"/>
            <ac:spMk id="5" creationId="{F4CD56CF-6180-3AC1-6F6D-0768A38CBF0B}"/>
          </ac:spMkLst>
        </pc:spChg>
        <pc:spChg chg="mod">
          <ac:chgData name="Jason Wiese" userId="4bff8d5b-7de6-4655-b397-69b0afc81113" providerId="ADAL" clId="{642080A6-B049-4A26-936B-CD4CFD0882F2}" dt="2023-09-13T02:50:44.112" v="2263" actId="113"/>
          <ac:spMkLst>
            <pc:docMk/>
            <pc:sldMk cId="438357107" sldId="2146846123"/>
            <ac:spMk id="7" creationId="{D1ED556F-26AC-9BB6-A59E-66BBC930C1BE}"/>
          </ac:spMkLst>
        </pc:spChg>
      </pc:sldChg>
      <pc:sldChg chg="addSp delSp del mod">
        <pc:chgData name="Jason Wiese" userId="4bff8d5b-7de6-4655-b397-69b0afc81113" providerId="ADAL" clId="{642080A6-B049-4A26-936B-CD4CFD0882F2}" dt="2023-09-13T02:14:05.783" v="1751" actId="47"/>
        <pc:sldMkLst>
          <pc:docMk/>
          <pc:sldMk cId="147241886" sldId="2146846125"/>
        </pc:sldMkLst>
        <pc:spChg chg="add del">
          <ac:chgData name="Jason Wiese" userId="4bff8d5b-7de6-4655-b397-69b0afc81113" providerId="ADAL" clId="{642080A6-B049-4A26-936B-CD4CFD0882F2}" dt="2023-09-13T01:24:22.321" v="1270" actId="478"/>
          <ac:spMkLst>
            <pc:docMk/>
            <pc:sldMk cId="147241886" sldId="2146846125"/>
            <ac:spMk id="14" creationId="{37CEC147-4C56-9376-C590-724B390438D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624017533378488E-2"/>
          <c:y val="7.7659847848083649E-2"/>
          <c:w val="0.97675196493324301"/>
          <c:h val="0.76666447036740115"/>
        </c:manualLayout>
      </c:layout>
      <c:barChart>
        <c:barDir val="col"/>
        <c:grouping val="clustered"/>
        <c:varyColors val="0"/>
        <c:ser>
          <c:idx val="0"/>
          <c:order val="0"/>
          <c:tx>
            <c:strRef>
              <c:f>Sheet1!$B$1</c:f>
              <c:strCache>
                <c:ptCount val="1"/>
                <c:pt idx="0">
                  <c:v>Cume TV Spend</c:v>
                </c:pt>
              </c:strCache>
            </c:strRef>
          </c:tx>
          <c:spPr>
            <a:solidFill>
              <a:srgbClr val="1B1464"/>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C71-4DA2-8890-72A38716208B}"/>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C71-4DA2-8890-72A3871620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Q1 2021</c:v>
                </c:pt>
              </c:strCache>
            </c:strRef>
          </c:cat>
          <c:val>
            <c:numRef>
              <c:f>Sheet1!$B$2:$B$13</c:f>
              <c:numCache>
                <c:formatCode>"$"#,##0</c:formatCode>
                <c:ptCount val="12"/>
                <c:pt idx="0">
                  <c:v>40.809630000000006</c:v>
                </c:pt>
                <c:pt idx="1">
                  <c:v>68.639572999999999</c:v>
                </c:pt>
                <c:pt idx="2">
                  <c:v>105.115816</c:v>
                </c:pt>
                <c:pt idx="3">
                  <c:v>263.08097800000002</c:v>
                </c:pt>
                <c:pt idx="4">
                  <c:v>599.99997900000005</c:v>
                </c:pt>
                <c:pt idx="5">
                  <c:v>994.75660899999991</c:v>
                </c:pt>
                <c:pt idx="6">
                  <c:v>1548.7635989999999</c:v>
                </c:pt>
                <c:pt idx="7">
                  <c:v>2043.8271119999999</c:v>
                </c:pt>
                <c:pt idx="8">
                  <c:v>2846.5162580000001</c:v>
                </c:pt>
                <c:pt idx="9">
                  <c:v>3886.6093489999998</c:v>
                </c:pt>
                <c:pt idx="10">
                  <c:v>4698.0264440000001</c:v>
                </c:pt>
                <c:pt idx="11">
                  <c:v>4839.5151809999998</c:v>
                </c:pt>
              </c:numCache>
            </c:numRef>
          </c:val>
          <c:extLst>
            <c:ext xmlns:c16="http://schemas.microsoft.com/office/drawing/2014/chart" uri="{C3380CC4-5D6E-409C-BE32-E72D297353CC}">
              <c16:uniqueId val="{00000002-6C71-4DA2-8890-72A38716208B}"/>
            </c:ext>
          </c:extLst>
        </c:ser>
        <c:dLbls>
          <c:showLegendKey val="0"/>
          <c:showVal val="0"/>
          <c:showCatName val="0"/>
          <c:showSerName val="0"/>
          <c:showPercent val="0"/>
          <c:showBubbleSize val="0"/>
        </c:dLbls>
        <c:gapWidth val="219"/>
        <c:overlap val="-27"/>
        <c:axId val="1167549007"/>
        <c:axId val="1167550671"/>
      </c:barChart>
      <c:catAx>
        <c:axId val="116754900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1B1464"/>
                </a:solidFill>
                <a:latin typeface="Helvetica" panose="020B0403020202020204" pitchFamily="34" charset="0"/>
                <a:ea typeface="+mn-ea"/>
                <a:cs typeface="+mn-cs"/>
              </a:defRPr>
            </a:pPr>
            <a:endParaRPr lang="en-US"/>
          </a:p>
        </c:txPr>
        <c:crossAx val="1167550671"/>
        <c:crosses val="autoZero"/>
        <c:auto val="1"/>
        <c:lblAlgn val="ctr"/>
        <c:lblOffset val="100"/>
        <c:noMultiLvlLbl val="0"/>
      </c:catAx>
      <c:valAx>
        <c:axId val="1167550671"/>
        <c:scaling>
          <c:orientation val="minMax"/>
          <c:max val="5000"/>
        </c:scaling>
        <c:delete val="1"/>
        <c:axPos val="l"/>
        <c:numFmt formatCode="&quot;$&quot;#,##0" sourceLinked="1"/>
        <c:majorTickMark val="out"/>
        <c:minorTickMark val="none"/>
        <c:tickLblPos val="nextTo"/>
        <c:crossAx val="116754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99497762055446E-2"/>
          <c:y val="0.15959053638304335"/>
          <c:w val="0.90575378788888561"/>
          <c:h val="0.72686650388746588"/>
        </c:manualLayout>
      </c:layout>
      <c:barChart>
        <c:barDir val="col"/>
        <c:grouping val="clustered"/>
        <c:varyColors val="0"/>
        <c:ser>
          <c:idx val="1"/>
          <c:order val="1"/>
          <c:tx>
            <c:strRef>
              <c:f>Sheet1!$C$1</c:f>
              <c:strCache>
                <c:ptCount val="1"/>
                <c:pt idx="0">
                  <c:v># of Total Trips Taken*</c:v>
                </c:pt>
              </c:strCache>
            </c:strRef>
          </c:tx>
          <c:spPr>
            <a:solidFill>
              <a:srgbClr val="1B1464"/>
            </a:solidFill>
            <a:ln>
              <a:noFill/>
            </a:ln>
            <a:effectLst/>
          </c:spPr>
          <c:invertIfNegative val="0"/>
          <c:dLbls>
            <c:dLbl>
              <c:idx val="9"/>
              <c:layout>
                <c:manualLayout>
                  <c:x val="1.1285247515688838E-3"/>
                  <c:y val="1.3348875488626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63-4846-8876-CE8294BA6C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1Q '17</c:v>
                </c:pt>
                <c:pt idx="1">
                  <c:v>2Q '17</c:v>
                </c:pt>
                <c:pt idx="2">
                  <c:v>3Q '17</c:v>
                </c:pt>
                <c:pt idx="3">
                  <c:v>4Q '17</c:v>
                </c:pt>
                <c:pt idx="4">
                  <c:v>1Q '18</c:v>
                </c:pt>
                <c:pt idx="5">
                  <c:v>2Q '18</c:v>
                </c:pt>
                <c:pt idx="6">
                  <c:v>3Q '18</c:v>
                </c:pt>
                <c:pt idx="7">
                  <c:v>4Q '18</c:v>
                </c:pt>
                <c:pt idx="8">
                  <c:v>1Q '19</c:v>
                </c:pt>
                <c:pt idx="9">
                  <c:v>2Q '19</c:v>
                </c:pt>
              </c:strCache>
            </c:strRef>
          </c:cat>
          <c:val>
            <c:numRef>
              <c:f>Sheet1!$C$2:$C$11</c:f>
              <c:numCache>
                <c:formatCode>#,##0</c:formatCode>
                <c:ptCount val="10"/>
                <c:pt idx="0">
                  <c:v>774</c:v>
                </c:pt>
                <c:pt idx="1">
                  <c:v>889</c:v>
                </c:pt>
                <c:pt idx="2">
                  <c:v>985</c:v>
                </c:pt>
                <c:pt idx="3">
                  <c:v>1088</c:v>
                </c:pt>
                <c:pt idx="4">
                  <c:v>1136</c:v>
                </c:pt>
                <c:pt idx="5">
                  <c:v>1242</c:v>
                </c:pt>
                <c:pt idx="6">
                  <c:v>1348</c:v>
                </c:pt>
                <c:pt idx="7">
                  <c:v>1493</c:v>
                </c:pt>
                <c:pt idx="8">
                  <c:v>1550</c:v>
                </c:pt>
                <c:pt idx="9">
                  <c:v>1677</c:v>
                </c:pt>
              </c:numCache>
            </c:numRef>
          </c:val>
          <c:extLst>
            <c:ext xmlns:c16="http://schemas.microsoft.com/office/drawing/2014/chart" uri="{C3380CC4-5D6E-409C-BE32-E72D297353CC}">
              <c16:uniqueId val="{00000000-7A63-4846-8876-CE8294BA6CD9}"/>
            </c:ext>
          </c:extLst>
        </c:ser>
        <c:dLbls>
          <c:showLegendKey val="0"/>
          <c:showVal val="1"/>
          <c:showCatName val="0"/>
          <c:showSerName val="0"/>
          <c:showPercent val="0"/>
          <c:showBubbleSize val="0"/>
        </c:dLbls>
        <c:gapWidth val="247"/>
        <c:axId val="489438968"/>
        <c:axId val="489438576"/>
      </c:barChart>
      <c:lineChart>
        <c:grouping val="standard"/>
        <c:varyColors val="0"/>
        <c:ser>
          <c:idx val="0"/>
          <c:order val="0"/>
          <c:tx>
            <c:strRef>
              <c:f>Sheet1!$B$1</c:f>
              <c:strCache>
                <c:ptCount val="1"/>
                <c:pt idx="0">
                  <c:v>Monthly Active Platform Consumers*</c:v>
                </c:pt>
              </c:strCache>
            </c:strRef>
          </c:tx>
          <c:spPr>
            <a:ln w="28575" cap="rnd">
              <a:solidFill>
                <a:srgbClr val="4EBEA4"/>
              </a:solidFill>
              <a:round/>
            </a:ln>
            <a:effectLst/>
          </c:spPr>
          <c:marker>
            <c:symbol val="none"/>
          </c:marker>
          <c:dLbls>
            <c:dLbl>
              <c:idx val="0"/>
              <c:layout>
                <c:manualLayout>
                  <c:x val="5.098039924075321E-3"/>
                  <c:y val="1.6166131826531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63-4846-8876-CE8294BA6CD9}"/>
                </c:ext>
              </c:extLst>
            </c:dLbl>
            <c:dLbl>
              <c:idx val="1"/>
              <c:layout>
                <c:manualLayout>
                  <c:x val="1.0196079848150642E-2"/>
                  <c:y val="2.2632584557143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63-4846-8876-CE8294BA6CD9}"/>
                </c:ext>
              </c:extLst>
            </c:dLbl>
            <c:dLbl>
              <c:idx val="2"/>
              <c:layout>
                <c:manualLayout>
                  <c:x val="3.8235299430564996E-3"/>
                  <c:y val="1.9399358191837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63-4846-8876-CE8294BA6CD9}"/>
                </c:ext>
              </c:extLst>
            </c:dLbl>
            <c:dLbl>
              <c:idx val="3"/>
              <c:layout>
                <c:manualLayout>
                  <c:x val="5.9346184297866559E-3"/>
                  <c:y val="2.9203030089626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63-4846-8876-CE8294BA6CD9}"/>
                </c:ext>
              </c:extLst>
            </c:dLbl>
            <c:dLbl>
              <c:idx val="4"/>
              <c:layout>
                <c:manualLayout>
                  <c:x val="8.4835737446495047E-3"/>
                  <c:y val="3.295621884167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63-4846-8876-CE8294BA6CD9}"/>
                </c:ext>
              </c:extLst>
            </c:dLbl>
            <c:dLbl>
              <c:idx val="5"/>
              <c:layout>
                <c:manualLayout>
                  <c:x val="6.3725499050941662E-3"/>
                  <c:y val="1.939935819183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63-4846-8876-CE8294BA6CD9}"/>
                </c:ext>
              </c:extLst>
            </c:dLbl>
            <c:dLbl>
              <c:idx val="6"/>
              <c:layout>
                <c:manualLayout>
                  <c:x val="6.3725499050941662E-3"/>
                  <c:y val="2.2632584557143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63-4846-8876-CE8294BA6CD9}"/>
                </c:ext>
              </c:extLst>
            </c:dLbl>
            <c:dLbl>
              <c:idx val="7"/>
              <c:layout>
                <c:manualLayout>
                  <c:x val="7.6470598861129056E-3"/>
                  <c:y val="2.2632584557143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63-4846-8876-CE8294BA6CD9}"/>
                </c:ext>
              </c:extLst>
            </c:dLbl>
            <c:dLbl>
              <c:idx val="8"/>
              <c:layout>
                <c:manualLayout>
                  <c:x val="3.8235299430564064E-3"/>
                  <c:y val="2.2632584557143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63-4846-8876-CE8294BA6CD9}"/>
                </c:ext>
              </c:extLst>
            </c:dLbl>
            <c:dLbl>
              <c:idx val="9"/>
              <c:layout>
                <c:manualLayout>
                  <c:x val="7.6470598861129993E-3"/>
                  <c:y val="6.46645273061235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63-4846-8876-CE8294BA6C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EBEA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1Q '17</c:v>
                </c:pt>
                <c:pt idx="1">
                  <c:v>2Q '17</c:v>
                </c:pt>
                <c:pt idx="2">
                  <c:v>3Q '17</c:v>
                </c:pt>
                <c:pt idx="3">
                  <c:v>4Q '17</c:v>
                </c:pt>
                <c:pt idx="4">
                  <c:v>1Q '18</c:v>
                </c:pt>
                <c:pt idx="5">
                  <c:v>2Q '18</c:v>
                </c:pt>
                <c:pt idx="6">
                  <c:v>3Q '18</c:v>
                </c:pt>
                <c:pt idx="7">
                  <c:v>4Q '18</c:v>
                </c:pt>
                <c:pt idx="8">
                  <c:v>1Q '19</c:v>
                </c:pt>
                <c:pt idx="9">
                  <c:v>2Q '19</c:v>
                </c:pt>
              </c:strCache>
            </c:strRef>
          </c:cat>
          <c:val>
            <c:numRef>
              <c:f>Sheet1!$B$2:$B$11</c:f>
              <c:numCache>
                <c:formatCode>#,##0</c:formatCode>
                <c:ptCount val="10"/>
                <c:pt idx="0">
                  <c:v>49</c:v>
                </c:pt>
                <c:pt idx="1">
                  <c:v>57</c:v>
                </c:pt>
                <c:pt idx="2">
                  <c:v>62</c:v>
                </c:pt>
                <c:pt idx="3">
                  <c:v>68</c:v>
                </c:pt>
                <c:pt idx="4">
                  <c:v>70</c:v>
                </c:pt>
                <c:pt idx="5">
                  <c:v>76</c:v>
                </c:pt>
                <c:pt idx="6">
                  <c:v>82</c:v>
                </c:pt>
                <c:pt idx="7">
                  <c:v>91</c:v>
                </c:pt>
                <c:pt idx="8">
                  <c:v>93</c:v>
                </c:pt>
                <c:pt idx="9">
                  <c:v>99</c:v>
                </c:pt>
              </c:numCache>
            </c:numRef>
          </c:val>
          <c:smooth val="0"/>
          <c:extLst>
            <c:ext xmlns:c16="http://schemas.microsoft.com/office/drawing/2014/chart" uri="{C3380CC4-5D6E-409C-BE32-E72D297353CC}">
              <c16:uniqueId val="{0000000B-7A63-4846-8876-CE8294BA6CD9}"/>
            </c:ext>
          </c:extLst>
        </c:ser>
        <c:dLbls>
          <c:showLegendKey val="0"/>
          <c:showVal val="1"/>
          <c:showCatName val="0"/>
          <c:showSerName val="0"/>
          <c:showPercent val="0"/>
          <c:showBubbleSize val="0"/>
        </c:dLbls>
        <c:marker val="1"/>
        <c:smooth val="0"/>
        <c:axId val="489437792"/>
        <c:axId val="489438184"/>
      </c:lineChart>
      <c:catAx>
        <c:axId val="489437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pitchFamily="34" charset="0"/>
                <a:ea typeface="+mn-ea"/>
                <a:cs typeface="+mn-cs"/>
              </a:defRPr>
            </a:pPr>
            <a:endParaRPr lang="en-US"/>
          </a:p>
        </c:txPr>
        <c:crossAx val="489438184"/>
        <c:crosses val="autoZero"/>
        <c:auto val="1"/>
        <c:lblAlgn val="ctr"/>
        <c:lblOffset val="100"/>
        <c:noMultiLvlLbl val="0"/>
      </c:catAx>
      <c:valAx>
        <c:axId val="4894381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EBEA4"/>
                </a:solidFill>
                <a:latin typeface="Helvetica" panose="020B0403020202020204" pitchFamily="34" charset="0"/>
                <a:ea typeface="+mn-ea"/>
                <a:cs typeface="+mn-cs"/>
              </a:defRPr>
            </a:pPr>
            <a:endParaRPr lang="en-US"/>
          </a:p>
        </c:txPr>
        <c:crossAx val="489437792"/>
        <c:crosses val="autoZero"/>
        <c:crossBetween val="between"/>
      </c:valAx>
      <c:valAx>
        <c:axId val="48943857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489438968"/>
        <c:crosses val="max"/>
        <c:crossBetween val="between"/>
      </c:valAx>
      <c:catAx>
        <c:axId val="489438968"/>
        <c:scaling>
          <c:orientation val="minMax"/>
        </c:scaling>
        <c:delete val="1"/>
        <c:axPos val="b"/>
        <c:numFmt formatCode="General" sourceLinked="1"/>
        <c:majorTickMark val="none"/>
        <c:minorTickMark val="none"/>
        <c:tickLblPos val="nextTo"/>
        <c:crossAx val="489438576"/>
        <c:crosses val="autoZero"/>
        <c:auto val="1"/>
        <c:lblAlgn val="ctr"/>
        <c:lblOffset val="100"/>
        <c:noMultiLvlLbl val="0"/>
      </c:catAx>
      <c:spPr>
        <a:solidFill>
          <a:schemeClr val="bg1"/>
        </a:solidFill>
        <a:ln>
          <a:noFill/>
        </a:ln>
        <a:effectLst/>
      </c:spPr>
    </c:plotArea>
    <c:legend>
      <c:legendPos val="t"/>
      <c:layout>
        <c:manualLayout>
          <c:xMode val="edge"/>
          <c:yMode val="edge"/>
          <c:x val="0.24371531099950283"/>
          <c:y val="6.5880031425293731E-3"/>
          <c:w val="0.53079998884051105"/>
          <c:h val="6.6164540671823702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1"/>
          <c:tx>
            <c:strRef>
              <c:f>Sheet1!$C$1</c:f>
              <c:strCache>
                <c:ptCount val="1"/>
                <c:pt idx="0">
                  <c:v>Oculus VR Search</c:v>
                </c:pt>
              </c:strCache>
            </c:strRef>
          </c:tx>
          <c:spPr>
            <a:ln w="28575" cap="rnd">
              <a:solidFill>
                <a:srgbClr val="1B1464"/>
              </a:solidFill>
              <a:round/>
            </a:ln>
            <a:effectLst/>
          </c:spPr>
          <c:marker>
            <c:symbol val="none"/>
          </c:marker>
          <c:cat>
            <c:strRef>
              <c:f>Sheet1!$A$2:$A$14</c:f>
              <c:strCache>
                <c:ptCount val="13"/>
                <c:pt idx="0">
                  <c:v>10/4/20</c:v>
                </c:pt>
                <c:pt idx="1">
                  <c:v>10/11/20</c:v>
                </c:pt>
                <c:pt idx="2">
                  <c:v>10/18/20</c:v>
                </c:pt>
                <c:pt idx="3">
                  <c:v>10/25/20</c:v>
                </c:pt>
                <c:pt idx="4">
                  <c:v>11/1/20</c:v>
                </c:pt>
                <c:pt idx="5">
                  <c:v>11/8/20</c:v>
                </c:pt>
                <c:pt idx="6">
                  <c:v>11/15/20</c:v>
                </c:pt>
                <c:pt idx="7">
                  <c:v>11/22/20</c:v>
                </c:pt>
                <c:pt idx="8">
                  <c:v>11/29/20</c:v>
                </c:pt>
                <c:pt idx="9">
                  <c:v>12/6/20</c:v>
                </c:pt>
                <c:pt idx="10">
                  <c:v>12/13/20</c:v>
                </c:pt>
                <c:pt idx="11">
                  <c:v>12/20/20</c:v>
                </c:pt>
                <c:pt idx="12">
                  <c:v>12/27/20</c:v>
                </c:pt>
              </c:strCache>
            </c:strRef>
          </c:cat>
          <c:val>
            <c:numRef>
              <c:f>Sheet1!$C$2:$C$14</c:f>
              <c:numCache>
                <c:formatCode>General</c:formatCode>
                <c:ptCount val="13"/>
                <c:pt idx="0">
                  <c:v>19</c:v>
                </c:pt>
                <c:pt idx="1">
                  <c:v>42</c:v>
                </c:pt>
                <c:pt idx="2">
                  <c:v>33</c:v>
                </c:pt>
                <c:pt idx="3">
                  <c:v>29</c:v>
                </c:pt>
                <c:pt idx="4">
                  <c:v>22</c:v>
                </c:pt>
                <c:pt idx="5">
                  <c:v>31</c:v>
                </c:pt>
                <c:pt idx="6">
                  <c:v>41</c:v>
                </c:pt>
                <c:pt idx="7">
                  <c:v>69</c:v>
                </c:pt>
                <c:pt idx="8">
                  <c:v>53</c:v>
                </c:pt>
                <c:pt idx="9">
                  <c:v>57</c:v>
                </c:pt>
                <c:pt idx="10">
                  <c:v>49</c:v>
                </c:pt>
                <c:pt idx="11">
                  <c:v>100</c:v>
                </c:pt>
                <c:pt idx="12">
                  <c:v>82</c:v>
                </c:pt>
              </c:numCache>
            </c:numRef>
          </c:val>
          <c:smooth val="0"/>
          <c:extLst>
            <c:ext xmlns:c16="http://schemas.microsoft.com/office/drawing/2014/chart" uri="{C3380CC4-5D6E-409C-BE32-E72D297353CC}">
              <c16:uniqueId val="{00000000-16B1-4E72-A1EC-B73B43D8BC9A}"/>
            </c:ext>
          </c:extLst>
        </c:ser>
        <c:ser>
          <c:idx val="1"/>
          <c:order val="2"/>
          <c:tx>
            <c:strRef>
              <c:f>Sheet1!$D$1</c:f>
              <c:strCache>
                <c:ptCount val="1"/>
                <c:pt idx="0">
                  <c:v>PlayStation VR Search</c:v>
                </c:pt>
              </c:strCache>
            </c:strRef>
          </c:tx>
          <c:spPr>
            <a:ln w="28575" cap="rnd">
              <a:solidFill>
                <a:srgbClr val="00BFF2"/>
              </a:solidFill>
              <a:round/>
            </a:ln>
            <a:effectLst/>
          </c:spPr>
          <c:marker>
            <c:symbol val="none"/>
          </c:marker>
          <c:cat>
            <c:strRef>
              <c:f>Sheet1!$A$2:$A$14</c:f>
              <c:strCache>
                <c:ptCount val="13"/>
                <c:pt idx="0">
                  <c:v>10/4/20</c:v>
                </c:pt>
                <c:pt idx="1">
                  <c:v>10/11/20</c:v>
                </c:pt>
                <c:pt idx="2">
                  <c:v>10/18/20</c:v>
                </c:pt>
                <c:pt idx="3">
                  <c:v>10/25/20</c:v>
                </c:pt>
                <c:pt idx="4">
                  <c:v>11/1/20</c:v>
                </c:pt>
                <c:pt idx="5">
                  <c:v>11/8/20</c:v>
                </c:pt>
                <c:pt idx="6">
                  <c:v>11/15/20</c:v>
                </c:pt>
                <c:pt idx="7">
                  <c:v>11/22/20</c:v>
                </c:pt>
                <c:pt idx="8">
                  <c:v>11/29/20</c:v>
                </c:pt>
                <c:pt idx="9">
                  <c:v>12/6/20</c:v>
                </c:pt>
                <c:pt idx="10">
                  <c:v>12/13/20</c:v>
                </c:pt>
                <c:pt idx="11">
                  <c:v>12/20/20</c:v>
                </c:pt>
                <c:pt idx="12">
                  <c:v>12/27/20</c:v>
                </c:pt>
              </c:strCache>
            </c:strRef>
          </c:cat>
          <c:val>
            <c:numRef>
              <c:f>Sheet1!$D$2:$D$14</c:f>
              <c:numCache>
                <c:formatCode>General</c:formatCode>
                <c:ptCount val="13"/>
                <c:pt idx="0">
                  <c:v>5</c:v>
                </c:pt>
                <c:pt idx="1">
                  <c:v>5</c:v>
                </c:pt>
                <c:pt idx="2">
                  <c:v>4</c:v>
                </c:pt>
                <c:pt idx="3">
                  <c:v>5</c:v>
                </c:pt>
                <c:pt idx="4">
                  <c:v>4</c:v>
                </c:pt>
                <c:pt idx="5">
                  <c:v>6</c:v>
                </c:pt>
                <c:pt idx="6">
                  <c:v>7</c:v>
                </c:pt>
                <c:pt idx="7">
                  <c:v>9</c:v>
                </c:pt>
                <c:pt idx="8">
                  <c:v>7</c:v>
                </c:pt>
                <c:pt idx="9">
                  <c:v>6</c:v>
                </c:pt>
                <c:pt idx="10">
                  <c:v>7</c:v>
                </c:pt>
                <c:pt idx="11">
                  <c:v>11</c:v>
                </c:pt>
                <c:pt idx="12">
                  <c:v>7</c:v>
                </c:pt>
              </c:numCache>
            </c:numRef>
          </c:val>
          <c:smooth val="0"/>
          <c:extLst>
            <c:ext xmlns:c16="http://schemas.microsoft.com/office/drawing/2014/chart" uri="{C3380CC4-5D6E-409C-BE32-E72D297353CC}">
              <c16:uniqueId val="{00000001-16B1-4E72-A1EC-B73B43D8BC9A}"/>
            </c:ext>
          </c:extLst>
        </c:ser>
        <c:ser>
          <c:idx val="2"/>
          <c:order val="3"/>
          <c:tx>
            <c:strRef>
              <c:f>Sheet1!$E$1</c:f>
              <c:strCache>
                <c:ptCount val="1"/>
                <c:pt idx="0">
                  <c:v>HTC Vive Search</c:v>
                </c:pt>
              </c:strCache>
            </c:strRef>
          </c:tx>
          <c:spPr>
            <a:ln w="28575" cap="rnd">
              <a:solidFill>
                <a:srgbClr val="4EBEA4"/>
              </a:solidFill>
              <a:round/>
            </a:ln>
            <a:effectLst/>
          </c:spPr>
          <c:marker>
            <c:symbol val="none"/>
          </c:marker>
          <c:cat>
            <c:strRef>
              <c:f>Sheet1!$A$2:$A$14</c:f>
              <c:strCache>
                <c:ptCount val="13"/>
                <c:pt idx="0">
                  <c:v>10/4/20</c:v>
                </c:pt>
                <c:pt idx="1">
                  <c:v>10/11/20</c:v>
                </c:pt>
                <c:pt idx="2">
                  <c:v>10/18/20</c:v>
                </c:pt>
                <c:pt idx="3">
                  <c:v>10/25/20</c:v>
                </c:pt>
                <c:pt idx="4">
                  <c:v>11/1/20</c:v>
                </c:pt>
                <c:pt idx="5">
                  <c:v>11/8/20</c:v>
                </c:pt>
                <c:pt idx="6">
                  <c:v>11/15/20</c:v>
                </c:pt>
                <c:pt idx="7">
                  <c:v>11/22/20</c:v>
                </c:pt>
                <c:pt idx="8">
                  <c:v>11/29/20</c:v>
                </c:pt>
                <c:pt idx="9">
                  <c:v>12/6/20</c:v>
                </c:pt>
                <c:pt idx="10">
                  <c:v>12/13/20</c:v>
                </c:pt>
                <c:pt idx="11">
                  <c:v>12/20/20</c:v>
                </c:pt>
                <c:pt idx="12">
                  <c:v>12/27/20</c:v>
                </c:pt>
              </c:strCache>
            </c:strRef>
          </c:cat>
          <c:val>
            <c:numRef>
              <c:f>Sheet1!$E$2:$E$14</c:f>
              <c:numCache>
                <c:formatCode>General</c:formatCode>
                <c:ptCount val="13"/>
                <c:pt idx="0">
                  <c:v>2</c:v>
                </c:pt>
                <c:pt idx="1">
                  <c:v>2</c:v>
                </c:pt>
                <c:pt idx="2">
                  <c:v>2</c:v>
                </c:pt>
                <c:pt idx="3">
                  <c:v>2</c:v>
                </c:pt>
                <c:pt idx="4">
                  <c:v>1</c:v>
                </c:pt>
                <c:pt idx="5">
                  <c:v>2</c:v>
                </c:pt>
                <c:pt idx="6">
                  <c:v>2</c:v>
                </c:pt>
                <c:pt idx="7">
                  <c:v>2</c:v>
                </c:pt>
                <c:pt idx="8">
                  <c:v>2</c:v>
                </c:pt>
                <c:pt idx="9">
                  <c:v>2</c:v>
                </c:pt>
                <c:pt idx="10">
                  <c:v>2</c:v>
                </c:pt>
                <c:pt idx="11">
                  <c:v>3</c:v>
                </c:pt>
                <c:pt idx="12">
                  <c:v>3</c:v>
                </c:pt>
              </c:numCache>
            </c:numRef>
          </c:val>
          <c:smooth val="0"/>
          <c:extLst>
            <c:ext xmlns:c16="http://schemas.microsoft.com/office/drawing/2014/chart" uri="{C3380CC4-5D6E-409C-BE32-E72D297353CC}">
              <c16:uniqueId val="{00000002-16B1-4E72-A1EC-B73B43D8BC9A}"/>
            </c:ext>
          </c:extLst>
        </c:ser>
        <c:dLbls>
          <c:showLegendKey val="0"/>
          <c:showVal val="0"/>
          <c:showCatName val="0"/>
          <c:showSerName val="0"/>
          <c:showPercent val="0"/>
          <c:showBubbleSize val="0"/>
        </c:dLbls>
        <c:marker val="1"/>
        <c:smooth val="0"/>
        <c:axId val="383173600"/>
        <c:axId val="383186392"/>
      </c:lineChart>
      <c:lineChart>
        <c:grouping val="standard"/>
        <c:varyColors val="0"/>
        <c:ser>
          <c:idx val="3"/>
          <c:order val="0"/>
          <c:tx>
            <c:strRef>
              <c:f>Sheet1!$B$1</c:f>
              <c:strCache>
                <c:ptCount val="1"/>
                <c:pt idx="0">
                  <c:v>Oculus Quest 2 TV Spend (MM)</c:v>
                </c:pt>
              </c:strCache>
            </c:strRef>
          </c:tx>
          <c:spPr>
            <a:ln w="28575" cap="rnd">
              <a:solidFill>
                <a:srgbClr val="ED3C8D"/>
              </a:solidFill>
              <a:prstDash val="dash"/>
              <a:round/>
            </a:ln>
            <a:effectLst/>
          </c:spPr>
          <c:marker>
            <c:symbol val="none"/>
          </c:marker>
          <c:cat>
            <c:strRef>
              <c:f>Sheet1!$A$2:$A$14</c:f>
              <c:strCache>
                <c:ptCount val="13"/>
                <c:pt idx="0">
                  <c:v>10/4/20</c:v>
                </c:pt>
                <c:pt idx="1">
                  <c:v>10/11/20</c:v>
                </c:pt>
                <c:pt idx="2">
                  <c:v>10/18/20</c:v>
                </c:pt>
                <c:pt idx="3">
                  <c:v>10/25/20</c:v>
                </c:pt>
                <c:pt idx="4">
                  <c:v>11/1/20</c:v>
                </c:pt>
                <c:pt idx="5">
                  <c:v>11/8/20</c:v>
                </c:pt>
                <c:pt idx="6">
                  <c:v>11/15/20</c:v>
                </c:pt>
                <c:pt idx="7">
                  <c:v>11/22/20</c:v>
                </c:pt>
                <c:pt idx="8">
                  <c:v>11/29/20</c:v>
                </c:pt>
                <c:pt idx="9">
                  <c:v>12/6/20</c:v>
                </c:pt>
                <c:pt idx="10">
                  <c:v>12/13/20</c:v>
                </c:pt>
                <c:pt idx="11">
                  <c:v>12/20/20</c:v>
                </c:pt>
                <c:pt idx="12">
                  <c:v>12/27/20</c:v>
                </c:pt>
              </c:strCache>
            </c:strRef>
          </c:cat>
          <c:val>
            <c:numRef>
              <c:f>Sheet1!$B$2:$B$14</c:f>
              <c:numCache>
                <c:formatCode>"$"#,##0.0</c:formatCode>
                <c:ptCount val="13"/>
                <c:pt idx="0">
                  <c:v>1.3058179999999999</c:v>
                </c:pt>
                <c:pt idx="1">
                  <c:v>3.4883060000000001</c:v>
                </c:pt>
                <c:pt idx="2">
                  <c:v>7.5847360000000004</c:v>
                </c:pt>
                <c:pt idx="3">
                  <c:v>2.659583</c:v>
                </c:pt>
                <c:pt idx="4">
                  <c:v>1.213E-2</c:v>
                </c:pt>
                <c:pt idx="5">
                  <c:v>4.0033859999999999</c:v>
                </c:pt>
                <c:pt idx="6">
                  <c:v>6.2812659999999996</c:v>
                </c:pt>
                <c:pt idx="7">
                  <c:v>10.079905999999999</c:v>
                </c:pt>
                <c:pt idx="8">
                  <c:v>7.3519300000000003</c:v>
                </c:pt>
                <c:pt idx="9">
                  <c:v>7.5086250000000003</c:v>
                </c:pt>
                <c:pt idx="10">
                  <c:v>4.2575380000000003</c:v>
                </c:pt>
                <c:pt idx="11">
                  <c:v>4.8014979999999996</c:v>
                </c:pt>
                <c:pt idx="12">
                  <c:v>7.7729999999999997</c:v>
                </c:pt>
              </c:numCache>
            </c:numRef>
          </c:val>
          <c:smooth val="0"/>
          <c:extLst>
            <c:ext xmlns:c16="http://schemas.microsoft.com/office/drawing/2014/chart" uri="{C3380CC4-5D6E-409C-BE32-E72D297353CC}">
              <c16:uniqueId val="{00000003-16B1-4E72-A1EC-B73B43D8BC9A}"/>
            </c:ext>
          </c:extLst>
        </c:ser>
        <c:dLbls>
          <c:showLegendKey val="0"/>
          <c:showVal val="0"/>
          <c:showCatName val="0"/>
          <c:showSerName val="0"/>
          <c:showPercent val="0"/>
          <c:showBubbleSize val="0"/>
        </c:dLbls>
        <c:marker val="1"/>
        <c:smooth val="0"/>
        <c:axId val="525725032"/>
        <c:axId val="525723392"/>
      </c:lineChart>
      <c:catAx>
        <c:axId val="3831736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900" b="0" i="0" u="none" strike="noStrike" kern="1200" baseline="0">
                <a:solidFill>
                  <a:srgbClr val="1B1464"/>
                </a:solidFill>
                <a:latin typeface="Helvetica" panose="020B0403020202020204" pitchFamily="34" charset="0"/>
                <a:ea typeface="+mn-ea"/>
                <a:cs typeface="+mn-cs"/>
              </a:defRPr>
            </a:pPr>
            <a:endParaRPr lang="en-US"/>
          </a:p>
        </c:txPr>
        <c:crossAx val="383186392"/>
        <c:crosses val="autoZero"/>
        <c:auto val="1"/>
        <c:lblAlgn val="ctr"/>
        <c:lblOffset val="100"/>
        <c:noMultiLvlLbl val="1"/>
      </c:catAx>
      <c:valAx>
        <c:axId val="383186392"/>
        <c:scaling>
          <c:orientation val="minMax"/>
          <c:max val="100"/>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B1464"/>
                </a:solidFill>
                <a:latin typeface="Helvetica" panose="020B0403020202020204" pitchFamily="34" charset="0"/>
                <a:ea typeface="+mn-ea"/>
                <a:cs typeface="+mn-cs"/>
              </a:defRPr>
            </a:pPr>
            <a:endParaRPr lang="en-US"/>
          </a:p>
        </c:txPr>
        <c:crossAx val="383173600"/>
        <c:crosses val="autoZero"/>
        <c:crossBetween val="between"/>
      </c:valAx>
      <c:valAx>
        <c:axId val="525723392"/>
        <c:scaling>
          <c:orientation val="minMax"/>
        </c:scaling>
        <c:delete val="0"/>
        <c:axPos val="r"/>
        <c:numFmt formatCode="&quot;$&quot;#,##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ED3C8D"/>
                </a:solidFill>
                <a:latin typeface="Helvetica" panose="020B0403020202020204" pitchFamily="34" charset="0"/>
                <a:ea typeface="+mn-ea"/>
                <a:cs typeface="+mn-cs"/>
              </a:defRPr>
            </a:pPr>
            <a:endParaRPr lang="en-US"/>
          </a:p>
        </c:txPr>
        <c:crossAx val="525725032"/>
        <c:crosses val="max"/>
        <c:crossBetween val="between"/>
      </c:valAx>
      <c:catAx>
        <c:axId val="525725032"/>
        <c:scaling>
          <c:orientation val="minMax"/>
        </c:scaling>
        <c:delete val="1"/>
        <c:axPos val="b"/>
        <c:numFmt formatCode="General" sourceLinked="1"/>
        <c:majorTickMark val="out"/>
        <c:minorTickMark val="none"/>
        <c:tickLblPos val="nextTo"/>
        <c:crossAx val="525723392"/>
        <c:crosses val="autoZero"/>
        <c:auto val="1"/>
        <c:lblAlgn val="ctr"/>
        <c:lblOffset val="100"/>
        <c:noMultiLvlLbl val="1"/>
      </c:catAx>
      <c:spPr>
        <a:solidFill>
          <a:schemeClr val="bg1"/>
        </a:solidFill>
        <a:ln>
          <a:noFill/>
        </a:ln>
        <a:effectLst/>
      </c:spPr>
    </c:plotArea>
    <c:legend>
      <c:legendPos val="t"/>
      <c:layout>
        <c:manualLayout>
          <c:xMode val="edge"/>
          <c:yMode val="edge"/>
          <c:x val="1.6369162739749346E-4"/>
          <c:y val="1.786013126493325E-2"/>
          <c:w val="0.99805644221853718"/>
          <c:h val="9.132883595539748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7.9538053008667772E-2"/>
          <c:w val="0.96562499999999996"/>
          <c:h val="0.79882196001803696"/>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1-4197-4AB3-BBE6-27CAB9253E4E}"/>
              </c:ext>
            </c:extLst>
          </c:dPt>
          <c:dPt>
            <c:idx val="1"/>
            <c:invertIfNegative val="0"/>
            <c:bubble3D val="0"/>
            <c:spPr>
              <a:solidFill>
                <a:srgbClr val="00BFF2"/>
              </a:solidFill>
              <a:ln>
                <a:noFill/>
              </a:ln>
              <a:effectLst/>
            </c:spPr>
            <c:extLst>
              <c:ext xmlns:c16="http://schemas.microsoft.com/office/drawing/2014/chart" uri="{C3380CC4-5D6E-409C-BE32-E72D297353CC}">
                <c16:uniqueId val="{00000003-4197-4AB3-BBE6-27CAB9253E4E}"/>
              </c:ext>
            </c:extLst>
          </c:dPt>
          <c:dPt>
            <c:idx val="2"/>
            <c:invertIfNegative val="0"/>
            <c:bubble3D val="0"/>
            <c:spPr>
              <a:solidFill>
                <a:srgbClr val="1B1464"/>
              </a:solidFill>
              <a:ln>
                <a:noFill/>
              </a:ln>
              <a:effectLst/>
            </c:spPr>
            <c:extLst>
              <c:ext xmlns:c16="http://schemas.microsoft.com/office/drawing/2014/chart" uri="{C3380CC4-5D6E-409C-BE32-E72D297353CC}">
                <c16:uniqueId val="{00000005-4197-4AB3-BBE6-27CAB9253E4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Prior to TV Launch</c:v>
                </c:pt>
                <c:pt idx="1">
                  <c:v>TV Launch Month</c:v>
                </c:pt>
                <c:pt idx="2">
                  <c:v>Monthly Average</c:v>
                </c:pt>
              </c:strCache>
            </c:strRef>
          </c:cat>
          <c:val>
            <c:numRef>
              <c:f>Sheet1!$B$2:$B$4</c:f>
              <c:numCache>
                <c:formatCode>#,##0</c:formatCode>
                <c:ptCount val="3"/>
                <c:pt idx="0">
                  <c:v>1853</c:v>
                </c:pt>
                <c:pt idx="1">
                  <c:v>2900</c:v>
                </c:pt>
                <c:pt idx="2">
                  <c:v>3424</c:v>
                </c:pt>
              </c:numCache>
            </c:numRef>
          </c:val>
          <c:extLst>
            <c:ext xmlns:c16="http://schemas.microsoft.com/office/drawing/2014/chart" uri="{C3380CC4-5D6E-409C-BE32-E72D297353CC}">
              <c16:uniqueId val="{00000006-4197-4AB3-BBE6-27CAB9253E4E}"/>
            </c:ext>
          </c:extLst>
        </c:ser>
        <c:dLbls>
          <c:dLblPos val="outEnd"/>
          <c:showLegendKey val="0"/>
          <c:showVal val="1"/>
          <c:showCatName val="0"/>
          <c:showSerName val="0"/>
          <c:showPercent val="0"/>
          <c:showBubbleSize val="0"/>
        </c:dLbls>
        <c:gapWidth val="219"/>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scaling>
        <c:delete val="1"/>
        <c:axPos val="l"/>
        <c:numFmt formatCode="#,##0" sourceLinked="1"/>
        <c:majorTickMark val="none"/>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7A584-D8B3-481A-8299-9D34D7598A78}" type="doc">
      <dgm:prSet loTypeId="urn:microsoft.com/office/officeart/2005/8/layout/pyramid3" loCatId="pyramid" qsTypeId="urn:microsoft.com/office/officeart/2005/8/quickstyle/simple1" qsCatId="simple" csTypeId="urn:microsoft.com/office/officeart/2005/8/colors/accent1_2" csCatId="accent1" phldr="1"/>
      <dgm:spPr/>
    </dgm:pt>
    <dgm:pt modelId="{301C9BEB-D2AE-4607-9018-9E182481D3AD}">
      <dgm:prSet phldrT="[Text]" custT="1"/>
      <dgm:spPr>
        <a:solidFill>
          <a:srgbClr val="00BFF2"/>
        </a:solidFill>
      </dgm:spPr>
      <dgm:t>
        <a:bodyPr/>
        <a:lstStyle/>
        <a:p>
          <a:r>
            <a:rPr lang="en-US" sz="2400" b="1">
              <a:solidFill>
                <a:schemeClr val="bg1"/>
              </a:solidFill>
              <a:latin typeface="Helvetica" panose="020B0403020202020204" pitchFamily="34" charset="0"/>
            </a:rPr>
            <a:t>Awareness</a:t>
          </a:r>
        </a:p>
      </dgm:t>
    </dgm:pt>
    <dgm:pt modelId="{0C8E3764-AFF1-478A-8C5F-A6B5110FA558}" type="parTrans" cxnId="{8DF2BC0C-AF0D-4AF9-868F-05050E6D433A}">
      <dgm:prSet/>
      <dgm:spPr/>
      <dgm:t>
        <a:bodyPr/>
        <a:lstStyle/>
        <a:p>
          <a:endParaRPr lang="en-US" sz="2400"/>
        </a:p>
      </dgm:t>
    </dgm:pt>
    <dgm:pt modelId="{A3EDAD6D-0302-4916-81AE-C265C6CDF3E1}" type="sibTrans" cxnId="{8DF2BC0C-AF0D-4AF9-868F-05050E6D433A}">
      <dgm:prSet/>
      <dgm:spPr/>
      <dgm:t>
        <a:bodyPr/>
        <a:lstStyle/>
        <a:p>
          <a:endParaRPr lang="en-US" sz="2400"/>
        </a:p>
      </dgm:t>
    </dgm:pt>
    <dgm:pt modelId="{B0ED68C7-BB32-4327-9397-07BDCA95BC49}">
      <dgm:prSet phldrT="[Text]" custT="1"/>
      <dgm:spPr>
        <a:solidFill>
          <a:srgbClr val="ED3C8D"/>
        </a:solidFill>
      </dgm:spPr>
      <dgm:t>
        <a:bodyPr/>
        <a:lstStyle/>
        <a:p>
          <a:endParaRPr lang="en-US" sz="2400" b="1">
            <a:solidFill>
              <a:schemeClr val="bg1"/>
            </a:solidFill>
            <a:latin typeface="Helvetica" panose="020B0403020202020204" pitchFamily="34" charset="0"/>
          </a:endParaRPr>
        </a:p>
      </dgm:t>
    </dgm:pt>
    <dgm:pt modelId="{6FB849AE-C401-4B2C-80FF-AC24BD1644F7}" type="parTrans" cxnId="{78EED748-52FD-4017-9A9A-5AAF229F6015}">
      <dgm:prSet/>
      <dgm:spPr/>
      <dgm:t>
        <a:bodyPr/>
        <a:lstStyle/>
        <a:p>
          <a:endParaRPr lang="en-US" sz="2400"/>
        </a:p>
      </dgm:t>
    </dgm:pt>
    <dgm:pt modelId="{E6174B6B-6B63-4438-8534-D3238C43A920}" type="sibTrans" cxnId="{78EED748-52FD-4017-9A9A-5AAF229F6015}">
      <dgm:prSet/>
      <dgm:spPr/>
      <dgm:t>
        <a:bodyPr/>
        <a:lstStyle/>
        <a:p>
          <a:endParaRPr lang="en-US" sz="2400"/>
        </a:p>
      </dgm:t>
    </dgm:pt>
    <dgm:pt modelId="{A48F22B7-481D-432E-BBDC-15851CB26E71}">
      <dgm:prSet phldrT="[Text]" custT="1"/>
      <dgm:spPr>
        <a:solidFill>
          <a:srgbClr val="FFE600"/>
        </a:solidFill>
      </dgm:spPr>
      <dgm:t>
        <a:bodyPr/>
        <a:lstStyle/>
        <a:p>
          <a:r>
            <a:rPr lang="en-US" sz="2400" b="1">
              <a:ln w="12700">
                <a:solidFill>
                  <a:srgbClr val="1F1A62"/>
                </a:solidFill>
              </a:ln>
              <a:solidFill>
                <a:srgbClr val="1F1A62"/>
              </a:solidFill>
              <a:latin typeface="Helvetica" panose="020B0403020202020204" pitchFamily="34" charset="0"/>
            </a:rPr>
            <a:t>Sales</a:t>
          </a:r>
        </a:p>
      </dgm:t>
    </dgm:pt>
    <dgm:pt modelId="{5AF1989A-3355-422B-BC6B-EE95C60C3C8C}" type="parTrans" cxnId="{9CBF148E-7869-4D5B-866A-EFD89ADE9129}">
      <dgm:prSet/>
      <dgm:spPr/>
      <dgm:t>
        <a:bodyPr/>
        <a:lstStyle/>
        <a:p>
          <a:endParaRPr lang="en-US" sz="2400"/>
        </a:p>
      </dgm:t>
    </dgm:pt>
    <dgm:pt modelId="{F43D6AED-AE11-4D8A-8DEE-9219CD5FD569}" type="sibTrans" cxnId="{9CBF148E-7869-4D5B-866A-EFD89ADE9129}">
      <dgm:prSet/>
      <dgm:spPr/>
      <dgm:t>
        <a:bodyPr/>
        <a:lstStyle/>
        <a:p>
          <a:endParaRPr lang="en-US" sz="2400"/>
        </a:p>
      </dgm:t>
    </dgm:pt>
    <dgm:pt modelId="{95682F2B-C910-4F49-B8CB-70A7AD8079F5}">
      <dgm:prSet phldrT="[Text]" custT="1"/>
      <dgm:spPr>
        <a:solidFill>
          <a:srgbClr val="4EBEA4"/>
        </a:solidFill>
      </dgm:spPr>
      <dgm:t>
        <a:bodyPr/>
        <a:lstStyle/>
        <a:p>
          <a:r>
            <a:rPr lang="en-US" sz="2400" b="1">
              <a:solidFill>
                <a:schemeClr val="bg1"/>
              </a:solidFill>
              <a:latin typeface="Helvetica" panose="020B0403020202020204" pitchFamily="34" charset="0"/>
            </a:rPr>
            <a:t>Intent</a:t>
          </a:r>
        </a:p>
      </dgm:t>
    </dgm:pt>
    <dgm:pt modelId="{AEDD27E0-5789-4C65-916B-38F02E75D95C}" type="parTrans" cxnId="{BB9E36CD-1D3F-4AC8-8553-404D5DB31A8B}">
      <dgm:prSet/>
      <dgm:spPr/>
      <dgm:t>
        <a:bodyPr/>
        <a:lstStyle/>
        <a:p>
          <a:endParaRPr lang="en-US" sz="2400"/>
        </a:p>
      </dgm:t>
    </dgm:pt>
    <dgm:pt modelId="{110EBA74-EA92-4DD8-8AEA-1ED5962B04A6}" type="sibTrans" cxnId="{BB9E36CD-1D3F-4AC8-8553-404D5DB31A8B}">
      <dgm:prSet/>
      <dgm:spPr/>
      <dgm:t>
        <a:bodyPr/>
        <a:lstStyle/>
        <a:p>
          <a:endParaRPr lang="en-US" sz="2400"/>
        </a:p>
      </dgm:t>
    </dgm:pt>
    <dgm:pt modelId="{22D3F5CF-84B9-439D-AB55-2CF15863DC76}" type="pres">
      <dgm:prSet presAssocID="{68E7A584-D8B3-481A-8299-9D34D7598A78}" presName="Name0" presStyleCnt="0">
        <dgm:presLayoutVars>
          <dgm:dir/>
          <dgm:animLvl val="lvl"/>
          <dgm:resizeHandles val="exact"/>
        </dgm:presLayoutVars>
      </dgm:prSet>
      <dgm:spPr/>
    </dgm:pt>
    <dgm:pt modelId="{8E71DDAE-5A9D-437C-9071-CB0EE6E66776}" type="pres">
      <dgm:prSet presAssocID="{301C9BEB-D2AE-4607-9018-9E182481D3AD}" presName="Name8" presStyleCnt="0"/>
      <dgm:spPr/>
    </dgm:pt>
    <dgm:pt modelId="{626DABDB-B1AA-42D7-BDD2-41EE9FE3F932}" type="pres">
      <dgm:prSet presAssocID="{301C9BEB-D2AE-4607-9018-9E182481D3AD}" presName="level" presStyleLbl="node1" presStyleIdx="0" presStyleCnt="4">
        <dgm:presLayoutVars>
          <dgm:chMax val="1"/>
          <dgm:bulletEnabled val="1"/>
        </dgm:presLayoutVars>
      </dgm:prSet>
      <dgm:spPr/>
    </dgm:pt>
    <dgm:pt modelId="{69FE9193-52C6-4E04-9199-5878476689A9}" type="pres">
      <dgm:prSet presAssocID="{301C9BEB-D2AE-4607-9018-9E182481D3AD}" presName="levelTx" presStyleLbl="revTx" presStyleIdx="0" presStyleCnt="0">
        <dgm:presLayoutVars>
          <dgm:chMax val="1"/>
          <dgm:bulletEnabled val="1"/>
        </dgm:presLayoutVars>
      </dgm:prSet>
      <dgm:spPr/>
    </dgm:pt>
    <dgm:pt modelId="{6C905F57-81FD-47E5-A296-CDCCF04A0C8E}" type="pres">
      <dgm:prSet presAssocID="{B0ED68C7-BB32-4327-9397-07BDCA95BC49}" presName="Name8" presStyleCnt="0"/>
      <dgm:spPr/>
    </dgm:pt>
    <dgm:pt modelId="{0A226A8B-0FAC-4124-A4EA-F685476D9645}" type="pres">
      <dgm:prSet presAssocID="{B0ED68C7-BB32-4327-9397-07BDCA95BC49}" presName="level" presStyleLbl="node1" presStyleIdx="1" presStyleCnt="4">
        <dgm:presLayoutVars>
          <dgm:chMax val="1"/>
          <dgm:bulletEnabled val="1"/>
        </dgm:presLayoutVars>
      </dgm:prSet>
      <dgm:spPr/>
    </dgm:pt>
    <dgm:pt modelId="{816A8130-C21E-4511-BF05-47EB0B864294}" type="pres">
      <dgm:prSet presAssocID="{B0ED68C7-BB32-4327-9397-07BDCA95BC49}" presName="levelTx" presStyleLbl="revTx" presStyleIdx="0" presStyleCnt="0">
        <dgm:presLayoutVars>
          <dgm:chMax val="1"/>
          <dgm:bulletEnabled val="1"/>
        </dgm:presLayoutVars>
      </dgm:prSet>
      <dgm:spPr/>
    </dgm:pt>
    <dgm:pt modelId="{50C9DA05-4D60-4DA9-966B-2444FD55FFD6}" type="pres">
      <dgm:prSet presAssocID="{95682F2B-C910-4F49-B8CB-70A7AD8079F5}" presName="Name8" presStyleCnt="0"/>
      <dgm:spPr/>
    </dgm:pt>
    <dgm:pt modelId="{79F52059-6751-413F-B2EC-952D5DF2B190}" type="pres">
      <dgm:prSet presAssocID="{95682F2B-C910-4F49-B8CB-70A7AD8079F5}" presName="level" presStyleLbl="node1" presStyleIdx="2" presStyleCnt="4">
        <dgm:presLayoutVars>
          <dgm:chMax val="1"/>
          <dgm:bulletEnabled val="1"/>
        </dgm:presLayoutVars>
      </dgm:prSet>
      <dgm:spPr/>
    </dgm:pt>
    <dgm:pt modelId="{2D8D176B-7470-48F1-8FAD-4C1CC2B9E199}" type="pres">
      <dgm:prSet presAssocID="{95682F2B-C910-4F49-B8CB-70A7AD8079F5}" presName="levelTx" presStyleLbl="revTx" presStyleIdx="0" presStyleCnt="0">
        <dgm:presLayoutVars>
          <dgm:chMax val="1"/>
          <dgm:bulletEnabled val="1"/>
        </dgm:presLayoutVars>
      </dgm:prSet>
      <dgm:spPr/>
    </dgm:pt>
    <dgm:pt modelId="{1636CE27-2523-42E8-8693-F20762548B2A}" type="pres">
      <dgm:prSet presAssocID="{A48F22B7-481D-432E-BBDC-15851CB26E71}" presName="Name8" presStyleCnt="0"/>
      <dgm:spPr/>
    </dgm:pt>
    <dgm:pt modelId="{76247BEE-BAED-4DA8-9D4F-F3E6FE5A0C56}" type="pres">
      <dgm:prSet presAssocID="{A48F22B7-481D-432E-BBDC-15851CB26E71}" presName="level" presStyleLbl="node1" presStyleIdx="3" presStyleCnt="4">
        <dgm:presLayoutVars>
          <dgm:chMax val="1"/>
          <dgm:bulletEnabled val="1"/>
        </dgm:presLayoutVars>
      </dgm:prSet>
      <dgm:spPr/>
    </dgm:pt>
    <dgm:pt modelId="{02614F74-E25D-413C-B098-01E5E63C4213}" type="pres">
      <dgm:prSet presAssocID="{A48F22B7-481D-432E-BBDC-15851CB26E71}" presName="levelTx" presStyleLbl="revTx" presStyleIdx="0" presStyleCnt="0">
        <dgm:presLayoutVars>
          <dgm:chMax val="1"/>
          <dgm:bulletEnabled val="1"/>
        </dgm:presLayoutVars>
      </dgm:prSet>
      <dgm:spPr/>
    </dgm:pt>
  </dgm:ptLst>
  <dgm:cxnLst>
    <dgm:cxn modelId="{8DF2BC0C-AF0D-4AF9-868F-05050E6D433A}" srcId="{68E7A584-D8B3-481A-8299-9D34D7598A78}" destId="{301C9BEB-D2AE-4607-9018-9E182481D3AD}" srcOrd="0" destOrd="0" parTransId="{0C8E3764-AFF1-478A-8C5F-A6B5110FA558}" sibTransId="{A3EDAD6D-0302-4916-81AE-C265C6CDF3E1}"/>
    <dgm:cxn modelId="{133CFE16-0FC8-478A-BE6E-69B332674023}" type="presOf" srcId="{B0ED68C7-BB32-4327-9397-07BDCA95BC49}" destId="{816A8130-C21E-4511-BF05-47EB0B864294}" srcOrd="1" destOrd="0" presId="urn:microsoft.com/office/officeart/2005/8/layout/pyramid3"/>
    <dgm:cxn modelId="{EF29692D-A3CD-444A-9B75-39D3F27AE58F}" type="presOf" srcId="{B0ED68C7-BB32-4327-9397-07BDCA95BC49}" destId="{0A226A8B-0FAC-4124-A4EA-F685476D9645}" srcOrd="0" destOrd="0" presId="urn:microsoft.com/office/officeart/2005/8/layout/pyramid3"/>
    <dgm:cxn modelId="{7E8F7333-FFBC-456A-BC8A-FE71D29F6155}" type="presOf" srcId="{95682F2B-C910-4F49-B8CB-70A7AD8079F5}" destId="{2D8D176B-7470-48F1-8FAD-4C1CC2B9E199}" srcOrd="1" destOrd="0" presId="urn:microsoft.com/office/officeart/2005/8/layout/pyramid3"/>
    <dgm:cxn modelId="{71330846-031D-4424-B1FA-801C0FE986CE}" type="presOf" srcId="{A48F22B7-481D-432E-BBDC-15851CB26E71}" destId="{76247BEE-BAED-4DA8-9D4F-F3E6FE5A0C56}" srcOrd="0" destOrd="0" presId="urn:microsoft.com/office/officeart/2005/8/layout/pyramid3"/>
    <dgm:cxn modelId="{78EED748-52FD-4017-9A9A-5AAF229F6015}" srcId="{68E7A584-D8B3-481A-8299-9D34D7598A78}" destId="{B0ED68C7-BB32-4327-9397-07BDCA95BC49}" srcOrd="1" destOrd="0" parTransId="{6FB849AE-C401-4B2C-80FF-AC24BD1644F7}" sibTransId="{E6174B6B-6B63-4438-8534-D3238C43A920}"/>
    <dgm:cxn modelId="{A2582C87-4D20-411F-A28C-CE1ADF5B575F}" type="presOf" srcId="{301C9BEB-D2AE-4607-9018-9E182481D3AD}" destId="{69FE9193-52C6-4E04-9199-5878476689A9}" srcOrd="1" destOrd="0" presId="urn:microsoft.com/office/officeart/2005/8/layout/pyramid3"/>
    <dgm:cxn modelId="{B2D0678A-1893-4D9C-A6EA-F2F84B304314}" type="presOf" srcId="{95682F2B-C910-4F49-B8CB-70A7AD8079F5}" destId="{79F52059-6751-413F-B2EC-952D5DF2B190}" srcOrd="0" destOrd="0" presId="urn:microsoft.com/office/officeart/2005/8/layout/pyramid3"/>
    <dgm:cxn modelId="{9CBF148E-7869-4D5B-866A-EFD89ADE9129}" srcId="{68E7A584-D8B3-481A-8299-9D34D7598A78}" destId="{A48F22B7-481D-432E-BBDC-15851CB26E71}" srcOrd="3" destOrd="0" parTransId="{5AF1989A-3355-422B-BC6B-EE95C60C3C8C}" sibTransId="{F43D6AED-AE11-4D8A-8DEE-9219CD5FD569}"/>
    <dgm:cxn modelId="{B9911297-7538-4A48-8244-3005AE824D2F}" type="presOf" srcId="{68E7A584-D8B3-481A-8299-9D34D7598A78}" destId="{22D3F5CF-84B9-439D-AB55-2CF15863DC76}" srcOrd="0" destOrd="0" presId="urn:microsoft.com/office/officeart/2005/8/layout/pyramid3"/>
    <dgm:cxn modelId="{BB9E36CD-1D3F-4AC8-8553-404D5DB31A8B}" srcId="{68E7A584-D8B3-481A-8299-9D34D7598A78}" destId="{95682F2B-C910-4F49-B8CB-70A7AD8079F5}" srcOrd="2" destOrd="0" parTransId="{AEDD27E0-5789-4C65-916B-38F02E75D95C}" sibTransId="{110EBA74-EA92-4DD8-8AEA-1ED5962B04A6}"/>
    <dgm:cxn modelId="{D9FEADE5-8183-49C3-8427-B0D1D30C10ED}" type="presOf" srcId="{A48F22B7-481D-432E-BBDC-15851CB26E71}" destId="{02614F74-E25D-413C-B098-01E5E63C4213}" srcOrd="1" destOrd="0" presId="urn:microsoft.com/office/officeart/2005/8/layout/pyramid3"/>
    <dgm:cxn modelId="{6D0167EF-8BE7-4274-B1E8-17CBE7AD5B1C}" type="presOf" srcId="{301C9BEB-D2AE-4607-9018-9E182481D3AD}" destId="{626DABDB-B1AA-42D7-BDD2-41EE9FE3F932}" srcOrd="0" destOrd="0" presId="urn:microsoft.com/office/officeart/2005/8/layout/pyramid3"/>
    <dgm:cxn modelId="{B7E8E580-30A0-4700-955C-738CE5F7991B}" type="presParOf" srcId="{22D3F5CF-84B9-439D-AB55-2CF15863DC76}" destId="{8E71DDAE-5A9D-437C-9071-CB0EE6E66776}" srcOrd="0" destOrd="0" presId="urn:microsoft.com/office/officeart/2005/8/layout/pyramid3"/>
    <dgm:cxn modelId="{7B7A1159-67C9-4D9D-94C1-A3ED9837D9C4}" type="presParOf" srcId="{8E71DDAE-5A9D-437C-9071-CB0EE6E66776}" destId="{626DABDB-B1AA-42D7-BDD2-41EE9FE3F932}" srcOrd="0" destOrd="0" presId="urn:microsoft.com/office/officeart/2005/8/layout/pyramid3"/>
    <dgm:cxn modelId="{9FC349F6-5AC1-4850-B75B-1B0132B83322}" type="presParOf" srcId="{8E71DDAE-5A9D-437C-9071-CB0EE6E66776}" destId="{69FE9193-52C6-4E04-9199-5878476689A9}" srcOrd="1" destOrd="0" presId="urn:microsoft.com/office/officeart/2005/8/layout/pyramid3"/>
    <dgm:cxn modelId="{3EF71880-88FB-4CA1-8E11-8C6B73E78A39}" type="presParOf" srcId="{22D3F5CF-84B9-439D-AB55-2CF15863DC76}" destId="{6C905F57-81FD-47E5-A296-CDCCF04A0C8E}" srcOrd="1" destOrd="0" presId="urn:microsoft.com/office/officeart/2005/8/layout/pyramid3"/>
    <dgm:cxn modelId="{D2149287-FC79-463C-B2AB-AAFF329794E0}" type="presParOf" srcId="{6C905F57-81FD-47E5-A296-CDCCF04A0C8E}" destId="{0A226A8B-0FAC-4124-A4EA-F685476D9645}" srcOrd="0" destOrd="0" presId="urn:microsoft.com/office/officeart/2005/8/layout/pyramid3"/>
    <dgm:cxn modelId="{93F62A3B-9897-4136-9838-45178B9C76A7}" type="presParOf" srcId="{6C905F57-81FD-47E5-A296-CDCCF04A0C8E}" destId="{816A8130-C21E-4511-BF05-47EB0B864294}" srcOrd="1" destOrd="0" presId="urn:microsoft.com/office/officeart/2005/8/layout/pyramid3"/>
    <dgm:cxn modelId="{E153D491-41AC-4775-936E-1DDC8CE974EC}" type="presParOf" srcId="{22D3F5CF-84B9-439D-AB55-2CF15863DC76}" destId="{50C9DA05-4D60-4DA9-966B-2444FD55FFD6}" srcOrd="2" destOrd="0" presId="urn:microsoft.com/office/officeart/2005/8/layout/pyramid3"/>
    <dgm:cxn modelId="{CDA69C4D-61D6-44B1-910B-AAB7EEFDC338}" type="presParOf" srcId="{50C9DA05-4D60-4DA9-966B-2444FD55FFD6}" destId="{79F52059-6751-413F-B2EC-952D5DF2B190}" srcOrd="0" destOrd="0" presId="urn:microsoft.com/office/officeart/2005/8/layout/pyramid3"/>
    <dgm:cxn modelId="{6BE19E22-9F2F-4151-809F-85C550F33969}" type="presParOf" srcId="{50C9DA05-4D60-4DA9-966B-2444FD55FFD6}" destId="{2D8D176B-7470-48F1-8FAD-4C1CC2B9E199}" srcOrd="1" destOrd="0" presId="urn:microsoft.com/office/officeart/2005/8/layout/pyramid3"/>
    <dgm:cxn modelId="{5AFE9B11-76FE-4F81-B0BE-16E65F3535A5}" type="presParOf" srcId="{22D3F5CF-84B9-439D-AB55-2CF15863DC76}" destId="{1636CE27-2523-42E8-8693-F20762548B2A}" srcOrd="3" destOrd="0" presId="urn:microsoft.com/office/officeart/2005/8/layout/pyramid3"/>
    <dgm:cxn modelId="{94DF23F6-8FA3-44C0-99DD-F05C34DE0752}" type="presParOf" srcId="{1636CE27-2523-42E8-8693-F20762548B2A}" destId="{76247BEE-BAED-4DA8-9D4F-F3E6FE5A0C56}" srcOrd="0" destOrd="0" presId="urn:microsoft.com/office/officeart/2005/8/layout/pyramid3"/>
    <dgm:cxn modelId="{0F54CC56-D65D-4543-BA7A-8807031A3460}" type="presParOf" srcId="{1636CE27-2523-42E8-8693-F20762548B2A}" destId="{02614F74-E25D-413C-B098-01E5E63C4213}"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ABDB-B1AA-42D7-BDD2-41EE9FE3F932}">
      <dsp:nvSpPr>
        <dsp:cNvPr id="0" name=""/>
        <dsp:cNvSpPr/>
      </dsp:nvSpPr>
      <dsp:spPr>
        <a:xfrm rot="10800000">
          <a:off x="0" y="0"/>
          <a:ext cx="3536921" cy="776319"/>
        </a:xfrm>
        <a:prstGeom prst="trapezoid">
          <a:avLst>
            <a:gd name="adj" fmla="val 56950"/>
          </a:avLst>
        </a:prstGeom>
        <a:solidFill>
          <a:srgbClr val="00BF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latin typeface="Helvetica" panose="020B0403020202020204" pitchFamily="34" charset="0"/>
            </a:rPr>
            <a:t>Awareness</a:t>
          </a:r>
        </a:p>
      </dsp:txBody>
      <dsp:txXfrm rot="-10800000">
        <a:off x="618961" y="0"/>
        <a:ext cx="2298998" cy="776319"/>
      </dsp:txXfrm>
    </dsp:sp>
    <dsp:sp modelId="{0A226A8B-0FAC-4124-A4EA-F685476D9645}">
      <dsp:nvSpPr>
        <dsp:cNvPr id="0" name=""/>
        <dsp:cNvSpPr/>
      </dsp:nvSpPr>
      <dsp:spPr>
        <a:xfrm rot="10800000">
          <a:off x="442115" y="776319"/>
          <a:ext cx="2652690" cy="776319"/>
        </a:xfrm>
        <a:prstGeom prst="trapezoid">
          <a:avLst>
            <a:gd name="adj" fmla="val 56950"/>
          </a:avLst>
        </a:prstGeom>
        <a:solidFill>
          <a:srgbClr val="ED3C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chemeClr val="bg1"/>
            </a:solidFill>
            <a:latin typeface="Helvetica" panose="020B0403020202020204" pitchFamily="34" charset="0"/>
          </a:endParaRPr>
        </a:p>
      </dsp:txBody>
      <dsp:txXfrm rot="-10800000">
        <a:off x="906336" y="776319"/>
        <a:ext cx="1724248" cy="776319"/>
      </dsp:txXfrm>
    </dsp:sp>
    <dsp:sp modelId="{79F52059-6751-413F-B2EC-952D5DF2B190}">
      <dsp:nvSpPr>
        <dsp:cNvPr id="0" name=""/>
        <dsp:cNvSpPr/>
      </dsp:nvSpPr>
      <dsp:spPr>
        <a:xfrm rot="10800000">
          <a:off x="884230" y="1552639"/>
          <a:ext cx="1768460" cy="776319"/>
        </a:xfrm>
        <a:prstGeom prst="trapezoid">
          <a:avLst>
            <a:gd name="adj" fmla="val 56950"/>
          </a:avLst>
        </a:prstGeom>
        <a:solidFill>
          <a:srgbClr val="4EB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latin typeface="Helvetica" panose="020B0403020202020204" pitchFamily="34" charset="0"/>
            </a:rPr>
            <a:t>Intent</a:t>
          </a:r>
        </a:p>
      </dsp:txBody>
      <dsp:txXfrm rot="-10800000">
        <a:off x="1193710" y="1552639"/>
        <a:ext cx="1149499" cy="776319"/>
      </dsp:txXfrm>
    </dsp:sp>
    <dsp:sp modelId="{76247BEE-BAED-4DA8-9D4F-F3E6FE5A0C56}">
      <dsp:nvSpPr>
        <dsp:cNvPr id="0" name=""/>
        <dsp:cNvSpPr/>
      </dsp:nvSpPr>
      <dsp:spPr>
        <a:xfrm rot="10800000">
          <a:off x="1326345" y="2328958"/>
          <a:ext cx="884230" cy="776319"/>
        </a:xfrm>
        <a:prstGeom prst="trapezoid">
          <a:avLst>
            <a:gd name="adj" fmla="val 56950"/>
          </a:avLst>
        </a:prstGeom>
        <a:solidFill>
          <a:srgbClr val="FFE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ln w="12700">
                <a:solidFill>
                  <a:srgbClr val="1F1A62"/>
                </a:solidFill>
              </a:ln>
              <a:solidFill>
                <a:srgbClr val="1F1A62"/>
              </a:solidFill>
              <a:latin typeface="Helvetica" panose="020B0403020202020204" pitchFamily="34" charset="0"/>
            </a:rPr>
            <a:t>Sales</a:t>
          </a:r>
        </a:p>
      </dsp:txBody>
      <dsp:txXfrm rot="-10800000">
        <a:off x="1326345" y="2328958"/>
        <a:ext cx="884230" cy="7763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429A48-BB45-E59A-2E1C-DEF6A4329EF5}"/>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40D565-9014-0997-12D7-56167A3EECD7}"/>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065CBF9-A9D5-4B6B-8A3D-1946D828AF76}" type="datetimeFigureOut">
              <a:rPr lang="en-US" smtClean="0"/>
              <a:t>9/26/2023</a:t>
            </a:fld>
            <a:endParaRPr lang="en-US"/>
          </a:p>
        </p:txBody>
      </p:sp>
      <p:sp>
        <p:nvSpPr>
          <p:cNvPr id="4" name="Footer Placeholder 3">
            <a:extLst>
              <a:ext uri="{FF2B5EF4-FFF2-40B4-BE49-F238E27FC236}">
                <a16:creationId xmlns:a16="http://schemas.microsoft.com/office/drawing/2014/main" id="{C8EB5AC0-B759-7CED-6607-C58603332FEB}"/>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6042B8-8117-118B-F390-4442CD01CBAB}"/>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7DBF4600-A799-437A-9333-7EC7E4A16F24}" type="slidenum">
              <a:rPr lang="en-US" smtClean="0"/>
              <a:t>‹#›</a:t>
            </a:fld>
            <a:endParaRPr lang="en-US"/>
          </a:p>
        </p:txBody>
      </p:sp>
    </p:spTree>
    <p:extLst>
      <p:ext uri="{BB962C8B-B14F-4D97-AF65-F5344CB8AC3E}">
        <p14:creationId xmlns:p14="http://schemas.microsoft.com/office/powerpoint/2010/main" val="2622451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6D91BBE-8C42-4B84-B86E-60F2F7C2E6EF}" type="datetimeFigureOut">
              <a:rPr lang="en-US" smtClean="0"/>
              <a:t>9/26/2023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CAD8B63-C8C7-40AD-826D-2370E81A9CCA}" type="slidenum">
              <a:rPr lang="en-US" smtClean="0"/>
              <a:t>‹#›</a:t>
            </a:fld>
            <a:endParaRPr lang="en-US"/>
          </a:p>
        </p:txBody>
      </p:sp>
    </p:spTree>
    <p:extLst>
      <p:ext uri="{BB962C8B-B14F-4D97-AF65-F5344CB8AC3E}">
        <p14:creationId xmlns:p14="http://schemas.microsoft.com/office/powerpoint/2010/main" val="12438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Tree>
    <p:extLst>
      <p:ext uri="{BB962C8B-B14F-4D97-AF65-F5344CB8AC3E}">
        <p14:creationId xmlns:p14="http://schemas.microsoft.com/office/powerpoint/2010/main" val="111338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977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00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629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757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2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890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775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51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40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2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66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91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56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53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5784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4216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8703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494158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7603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408752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867120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523264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557068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4045024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15462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97267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560384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621350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311942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23663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3255021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180612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549873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1692180"/>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448620987"/>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25581855"/>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4926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6980823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81471553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59993361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7476195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9385100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39110315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35908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116116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075564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2037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84028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66657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54690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21516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41642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21233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97084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08154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2797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7485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016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1629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5425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4.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0877907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573488163"/>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1653588949"/>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6591852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88190077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2.png"/><Relationship Id="rId7" Type="http://schemas.openxmlformats.org/officeDocument/2006/relationships/image" Target="../media/image8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thevab.com/insight/secret-of-my-success" TargetMode="External"/><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79.png"/></Relationships>
</file>

<file path=ppt/slides/_rels/slide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hyperlink" Target="https://thevab.com/insight/direct-impac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chart" Target="../charts/char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thevab.com/insight/secret-of-my-success" TargetMode="External"/><Relationship Id="rId3" Type="http://schemas.openxmlformats.org/officeDocument/2006/relationships/image" Target="../media/image12.png"/><Relationship Id="rId7"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85.png"/></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9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5.png"/><Relationship Id="rId5" Type="http://schemas.openxmlformats.org/officeDocument/2006/relationships/image" Target="../media/image92.png"/><Relationship Id="rId10" Type="http://schemas.openxmlformats.org/officeDocument/2006/relationships/hyperlink" Target="https://thevab.com/insight/DirectOutcomes" TargetMode="External"/><Relationship Id="rId4" Type="http://schemas.openxmlformats.org/officeDocument/2006/relationships/image" Target="../media/image91.png"/><Relationship Id="rId9" Type="http://schemas.openxmlformats.org/officeDocument/2006/relationships/hyperlink" Target="https://thevab.com/insight/direct-impac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2.png"/><Relationship Id="rId7"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24.png"/><Relationship Id="rId10" Type="http://schemas.openxmlformats.org/officeDocument/2006/relationships/image" Target="../media/image95.png"/><Relationship Id="rId4" Type="http://schemas.openxmlformats.org/officeDocument/2006/relationships/image" Target="../media/image96.png"/><Relationship Id="rId9" Type="http://schemas.openxmlformats.org/officeDocument/2006/relationships/hyperlink" Target="https://thevab.com/insight/secret-of-my-succes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2.png"/><Relationship Id="rId7" Type="http://schemas.openxmlformats.org/officeDocument/2006/relationships/image" Target="../media/image9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80.png"/><Relationship Id="rId4" Type="http://schemas.openxmlformats.org/officeDocument/2006/relationships/hyperlink" Target="https://thevab.com/insight/tech-giants-tv-outcom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9.png"/><Relationship Id="rId3" Type="http://schemas.openxmlformats.org/officeDocument/2006/relationships/image" Target="../media/image12.png"/><Relationship Id="rId7" Type="http://schemas.openxmlformats.org/officeDocument/2006/relationships/image" Target="../media/image104.png"/><Relationship Id="rId12" Type="http://schemas.openxmlformats.org/officeDocument/2006/relationships/image" Target="../media/image39.png"/><Relationship Id="rId2" Type="http://schemas.openxmlformats.org/officeDocument/2006/relationships/notesSlide" Target="../notesSlides/notesSlide12.xml"/><Relationship Id="rId16"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hyperlink" Target="https://thevab.com/insight/secret-of-my-success" TargetMode="External"/><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hyperlink" Target="https://thevab.com/insight/secret-of-my-success" TargetMode="External"/><Relationship Id="rId3" Type="http://schemas.openxmlformats.org/officeDocument/2006/relationships/image" Target="../media/image12.png"/><Relationship Id="rId7" Type="http://schemas.openxmlformats.org/officeDocument/2006/relationships/image" Target="../media/image114.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7.png"/><Relationship Id="rId5" Type="http://schemas.openxmlformats.org/officeDocument/2006/relationships/image" Target="../media/image112.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07.png"/><Relationship Id="rId14" Type="http://schemas.openxmlformats.org/officeDocument/2006/relationships/image" Target="../media/image1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hyperlink" Target="https://thevab.com/insight/25-ways-tv-grows-brand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21.jpeg"/><Relationship Id="rId13" Type="http://schemas.openxmlformats.org/officeDocument/2006/relationships/image" Target="../media/image124.png"/><Relationship Id="rId18" Type="http://schemas.openxmlformats.org/officeDocument/2006/relationships/image" Target="../media/image126.png"/><Relationship Id="rId3" Type="http://schemas.openxmlformats.org/officeDocument/2006/relationships/image" Target="../media/image12.png"/><Relationship Id="rId7" Type="http://schemas.openxmlformats.org/officeDocument/2006/relationships/hyperlink" Target="https://thevab.com/insight/DirectOutcomes" TargetMode="External"/><Relationship Id="rId12" Type="http://schemas.openxmlformats.org/officeDocument/2006/relationships/hyperlink" Target="https://thevab.com/insight/secret-of-my-success" TargetMode="External"/><Relationship Id="rId17" Type="http://schemas.openxmlformats.org/officeDocument/2006/relationships/hyperlink" Target="https://thevab.com/insight/let-it-grow" TargetMode="External"/><Relationship Id="rId2" Type="http://schemas.openxmlformats.org/officeDocument/2006/relationships/hyperlink" Target="https://thevab.com/" TargetMode="External"/><Relationship Id="rId16" Type="http://schemas.openxmlformats.org/officeDocument/2006/relationships/image" Target="../media/image125.png"/><Relationship Id="rId1" Type="http://schemas.openxmlformats.org/officeDocument/2006/relationships/slideLayout" Target="../slideLayouts/slideLayout42.xml"/><Relationship Id="rId6" Type="http://schemas.openxmlformats.org/officeDocument/2006/relationships/image" Target="../media/image120.jpeg"/><Relationship Id="rId11" Type="http://schemas.openxmlformats.org/officeDocument/2006/relationships/image" Target="../media/image123.jpeg"/><Relationship Id="rId5" Type="http://schemas.openxmlformats.org/officeDocument/2006/relationships/hyperlink" Target="https://thevab.com/insight/direct-effect" TargetMode="External"/><Relationship Id="rId15" Type="http://schemas.openxmlformats.org/officeDocument/2006/relationships/hyperlink" Target="https://thevab.com/insight/tech-giants-tv-outcomes" TargetMode="External"/><Relationship Id="rId10" Type="http://schemas.openxmlformats.org/officeDocument/2006/relationships/image" Target="../media/image122.png"/><Relationship Id="rId4" Type="http://schemas.openxmlformats.org/officeDocument/2006/relationships/hyperlink" Target="https://thevab.com/team-board" TargetMode="External"/><Relationship Id="rId9" Type="http://schemas.openxmlformats.org/officeDocument/2006/relationships/hyperlink" Target="https://thevab.com/insight/halo-effect" TargetMode="External"/><Relationship Id="rId14" Type="http://schemas.openxmlformats.org/officeDocument/2006/relationships/hyperlink" Target="https://thevab.com/insight/lets-get-down-to-busines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6" Type="http://schemas.openxmlformats.org/officeDocument/2006/relationships/image" Target="../media/image33.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jpeg"/><Relationship Id="rId50" Type="http://schemas.openxmlformats.org/officeDocument/2006/relationships/image" Target="../media/image57.png"/><Relationship Id="rId55" Type="http://schemas.openxmlformats.org/officeDocument/2006/relationships/image" Target="../media/image62.png"/><Relationship Id="rId63" Type="http://schemas.openxmlformats.org/officeDocument/2006/relationships/image" Target="../media/image70.png"/><Relationship Id="rId7" Type="http://schemas.openxmlformats.org/officeDocument/2006/relationships/diagramColors" Target="../diagrams/colors1.xml"/><Relationship Id="rId2" Type="http://schemas.openxmlformats.org/officeDocument/2006/relationships/notesSlide" Target="../notesSlides/notesSlide2.xml"/><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image" Target="../media/image65.png"/><Relationship Id="rId66" Type="http://schemas.openxmlformats.org/officeDocument/2006/relationships/image" Target="../media/image73.png"/><Relationship Id="rId5" Type="http://schemas.openxmlformats.org/officeDocument/2006/relationships/diagramLayout" Target="../diagrams/layout1.xml"/><Relationship Id="rId61" Type="http://schemas.openxmlformats.org/officeDocument/2006/relationships/image" Target="../media/image68.png"/><Relationship Id="rId19" Type="http://schemas.openxmlformats.org/officeDocument/2006/relationships/image" Target="../media/image26.jpe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jpe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jpeg"/><Relationship Id="rId64" Type="http://schemas.openxmlformats.org/officeDocument/2006/relationships/image" Target="../media/image71.png"/><Relationship Id="rId8" Type="http://schemas.microsoft.com/office/2007/relationships/diagramDrawing" Target="../diagrams/drawing1.xml"/><Relationship Id="rId51" Type="http://schemas.openxmlformats.org/officeDocument/2006/relationships/image" Target="../media/image58.png"/><Relationship Id="rId3" Type="http://schemas.openxmlformats.org/officeDocument/2006/relationships/image" Target="../media/image12.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jpeg"/><Relationship Id="rId59" Type="http://schemas.openxmlformats.org/officeDocument/2006/relationships/image" Target="../media/image66.jpeg"/><Relationship Id="rId67" Type="http://schemas.openxmlformats.org/officeDocument/2006/relationships/image" Target="../media/image74.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62" Type="http://schemas.openxmlformats.org/officeDocument/2006/relationships/image" Target="../media/image69.png"/><Relationship Id="rId1" Type="http://schemas.openxmlformats.org/officeDocument/2006/relationships/slideLayout" Target="../slideLayouts/slideLayout42.xml"/><Relationship Id="rId6" Type="http://schemas.openxmlformats.org/officeDocument/2006/relationships/diagramQuickStyle" Target="../diagrams/quickStyle1.xml"/><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10" Type="http://schemas.openxmlformats.org/officeDocument/2006/relationships/image" Target="../media/image17.png"/><Relationship Id="rId31" Type="http://schemas.openxmlformats.org/officeDocument/2006/relationships/image" Target="../media/image38.png"/><Relationship Id="rId44" Type="http://schemas.openxmlformats.org/officeDocument/2006/relationships/image" Target="../media/image51.jpeg"/><Relationship Id="rId52" Type="http://schemas.openxmlformats.org/officeDocument/2006/relationships/image" Target="../media/image59.png"/><Relationship Id="rId60" Type="http://schemas.openxmlformats.org/officeDocument/2006/relationships/image" Target="../media/image67.png"/><Relationship Id="rId65" Type="http://schemas.openxmlformats.org/officeDocument/2006/relationships/image" Target="../media/image72.png"/><Relationship Id="rId4" Type="http://schemas.openxmlformats.org/officeDocument/2006/relationships/diagramData" Target="../diagrams/data1.xml"/><Relationship Id="rId9" Type="http://schemas.openxmlformats.org/officeDocument/2006/relationships/image" Target="../media/image16.png"/><Relationship Id="rId13" Type="http://schemas.openxmlformats.org/officeDocument/2006/relationships/image" Target="../media/image20.jpeg"/><Relationship Id="rId18" Type="http://schemas.openxmlformats.org/officeDocument/2006/relationships/image" Target="../media/image25.png"/><Relationship Id="rId39"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thevab.com/insight/secret-of-my-succes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2.png"/><Relationship Id="rId7"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4.png"/><Relationship Id="rId4" Type="http://schemas.openxmlformats.org/officeDocument/2006/relationships/hyperlink" Target="https://thevab.com/insight/brands-in-crisi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9.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hyperlink" Target="https://thevab.com/insight/tech-giants-tv-outcomes"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tyscape with a graph&#10;&#10;Description automatically generated">
            <a:extLst>
              <a:ext uri="{FF2B5EF4-FFF2-40B4-BE49-F238E27FC236}">
                <a16:creationId xmlns:a16="http://schemas.microsoft.com/office/drawing/2014/main" id="{BC9BA0C1-D07F-B53C-E039-FACF2F7169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6" name="Picture 15" descr="A picture containing computer&#10;&#10;Description automatically generated">
            <a:extLst>
              <a:ext uri="{FF2B5EF4-FFF2-40B4-BE49-F238E27FC236}">
                <a16:creationId xmlns:a16="http://schemas.microsoft.com/office/drawing/2014/main" id="{10148B51-8CAB-EEB8-3914-1B8ABC7C0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63556"/>
            <a:ext cx="12218940" cy="6494444"/>
          </a:xfrm>
          <a:prstGeom prst="rect">
            <a:avLst/>
          </a:prstGeom>
        </p:spPr>
      </p:pic>
      <p:sp>
        <p:nvSpPr>
          <p:cNvPr id="17" name="Title 16">
            <a:extLst>
              <a:ext uri="{FF2B5EF4-FFF2-40B4-BE49-F238E27FC236}">
                <a16:creationId xmlns:a16="http://schemas.microsoft.com/office/drawing/2014/main" id="{7AB2E272-4641-7D27-6AF2-5F2F0B25374C}"/>
              </a:ext>
            </a:extLst>
          </p:cNvPr>
          <p:cNvSpPr>
            <a:spLocks noGrp="1"/>
          </p:cNvSpPr>
          <p:nvPr>
            <p:ph type="title"/>
          </p:nvPr>
        </p:nvSpPr>
        <p:spPr>
          <a:xfrm>
            <a:off x="201199" y="4457266"/>
            <a:ext cx="6734622" cy="12529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latin typeface="Helvetica" pitchFamily="2" charset="0"/>
              </a:rPr>
              <a:t>Can I prove TV has a measurable financial impact on my business?</a:t>
            </a:r>
          </a:p>
        </p:txBody>
      </p:sp>
      <p:pic>
        <p:nvPicPr>
          <p:cNvPr id="18" name="Picture 17" descr="A picture containing drawing&#10;&#10;Description automatically generated">
            <a:extLst>
              <a:ext uri="{FF2B5EF4-FFF2-40B4-BE49-F238E27FC236}">
                <a16:creationId xmlns:a16="http://schemas.microsoft.com/office/drawing/2014/main" id="{F0D83833-4EC5-8366-CB7D-050772C5E4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19" name="Group 18">
            <a:extLst>
              <a:ext uri="{FF2B5EF4-FFF2-40B4-BE49-F238E27FC236}">
                <a16:creationId xmlns:a16="http://schemas.microsoft.com/office/drawing/2014/main" id="{06F1768F-5916-6E0C-829B-243D43EF256D}"/>
              </a:ext>
            </a:extLst>
          </p:cNvPr>
          <p:cNvGrpSpPr/>
          <p:nvPr/>
        </p:nvGrpSpPr>
        <p:grpSpPr>
          <a:xfrm>
            <a:off x="201198" y="3462524"/>
            <a:ext cx="6105110" cy="855923"/>
            <a:chOff x="237410" y="3815092"/>
            <a:chExt cx="6105110" cy="855923"/>
          </a:xfrm>
        </p:grpSpPr>
        <p:sp>
          <p:nvSpPr>
            <p:cNvPr id="20" name="TextBox 19">
              <a:extLst>
                <a:ext uri="{FF2B5EF4-FFF2-40B4-BE49-F238E27FC236}">
                  <a16:creationId xmlns:a16="http://schemas.microsoft.com/office/drawing/2014/main" id="{EA172590-7FFD-5F91-A764-FAC529CE803D}"/>
                </a:ext>
              </a:extLst>
            </p:cNvPr>
            <p:cNvSpPr txBox="1"/>
            <p:nvPr/>
          </p:nvSpPr>
          <p:spPr>
            <a:xfrm>
              <a:off x="1145680" y="3815092"/>
              <a:ext cx="5196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Marketer FAQs</a:t>
              </a:r>
            </a:p>
          </p:txBody>
        </p:sp>
        <p:grpSp>
          <p:nvGrpSpPr>
            <p:cNvPr id="21" name="Group 20">
              <a:extLst>
                <a:ext uri="{FF2B5EF4-FFF2-40B4-BE49-F238E27FC236}">
                  <a16:creationId xmlns:a16="http://schemas.microsoft.com/office/drawing/2014/main" id="{C82CF512-910D-90A1-3DCB-F1E90EAD8D76}"/>
                </a:ext>
              </a:extLst>
            </p:cNvPr>
            <p:cNvGrpSpPr/>
            <p:nvPr/>
          </p:nvGrpSpPr>
          <p:grpSpPr>
            <a:xfrm>
              <a:off x="237410" y="3863531"/>
              <a:ext cx="2153915" cy="807484"/>
              <a:chOff x="237410" y="3863531"/>
              <a:chExt cx="2153915" cy="807484"/>
            </a:xfrm>
          </p:grpSpPr>
          <p:cxnSp>
            <p:nvCxnSpPr>
              <p:cNvPr id="31" name="Straight Connector 30">
                <a:extLst>
                  <a:ext uri="{FF2B5EF4-FFF2-40B4-BE49-F238E27FC236}">
                    <a16:creationId xmlns:a16="http://schemas.microsoft.com/office/drawing/2014/main" id="{2733C385-0806-6C32-044D-2F6788E5BB12}"/>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1441E0B-A874-D550-D22B-D8598225E6CB}"/>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35" name="Picture 34" descr="Icon&#10;&#10;Description automatically generated">
                <a:extLst>
                  <a:ext uri="{FF2B5EF4-FFF2-40B4-BE49-F238E27FC236}">
                    <a16:creationId xmlns:a16="http://schemas.microsoft.com/office/drawing/2014/main" id="{018BECC7-69F7-B06D-1EB9-CE11E4BF16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 name="Picture 1">
            <a:extLst>
              <a:ext uri="{FF2B5EF4-FFF2-40B4-BE49-F238E27FC236}">
                <a16:creationId xmlns:a16="http://schemas.microsoft.com/office/drawing/2014/main" id="{32562317-61AD-3ECC-46FF-563CA4D46C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spTree>
    <p:extLst>
      <p:ext uri="{BB962C8B-B14F-4D97-AF65-F5344CB8AC3E}">
        <p14:creationId xmlns:p14="http://schemas.microsoft.com/office/powerpoint/2010/main" val="159523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Delivers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new customer prospects </a:t>
            </a:r>
          </a:p>
        </p:txBody>
      </p:sp>
      <p:sp>
        <p:nvSpPr>
          <p:cNvPr id="14" name="Text Placeholder 3">
            <a:extLst>
              <a:ext uri="{FF2B5EF4-FFF2-40B4-BE49-F238E27FC236}">
                <a16:creationId xmlns:a16="http://schemas.microsoft.com/office/drawing/2014/main" id="{8D346CBC-46CA-55CD-8F3C-5FCB290C83E7}"/>
              </a:ext>
            </a:extLst>
          </p:cNvPr>
          <p:cNvSpPr txBox="1">
            <a:spLocks/>
          </p:cNvSpPr>
          <p:nvPr/>
        </p:nvSpPr>
        <p:spPr>
          <a:xfrm>
            <a:off x="526244" y="5974159"/>
            <a:ext cx="8660619" cy="45126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1Q ’17: January – March ‘17, 1Q ‘21: January – March ‘21 (calendar months), monthly average within each quarter, P50+ comp% is based on monthly unique visitors; figures are based on monthly averages for each 3-month time period across the 30 brands analyzed. *1Q ‘17 (Jan-Mar ‘ 17) is reflective of the first 3-month measurement period available and is inclusive of a few brands that were first measured after this time period, based on their first 3-month measurement period. Note: Comscore did not begin measuring ‘median age’ as a reported metric until February ‘17, therefore the first time period reflects Feb-Apr ‘17. </a:t>
            </a:r>
          </a:p>
        </p:txBody>
      </p:sp>
      <p:sp>
        <p:nvSpPr>
          <p:cNvPr id="15" name="TextBox 14">
            <a:extLst>
              <a:ext uri="{FF2B5EF4-FFF2-40B4-BE49-F238E27FC236}">
                <a16:creationId xmlns:a16="http://schemas.microsoft.com/office/drawing/2014/main" id="{207C0208-D62A-3188-C6E7-620BDF0A5667}"/>
              </a:ext>
            </a:extLst>
          </p:cNvPr>
          <p:cNvSpPr txBox="1"/>
          <p:nvPr/>
        </p:nvSpPr>
        <p:spPr>
          <a:xfrm>
            <a:off x="-39793" y="3183301"/>
            <a:ext cx="4523309" cy="523220"/>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Median Age </a:t>
            </a:r>
          </a:p>
        </p:txBody>
      </p:sp>
      <p:pic>
        <p:nvPicPr>
          <p:cNvPr id="17" name="Picture 16">
            <a:extLst>
              <a:ext uri="{FF2B5EF4-FFF2-40B4-BE49-F238E27FC236}">
                <a16:creationId xmlns:a16="http://schemas.microsoft.com/office/drawing/2014/main" id="{B6A0DBE0-76F0-01FD-CF17-AB7F2B0279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8908" y="2480404"/>
            <a:ext cx="745907" cy="745907"/>
          </a:xfrm>
          <a:prstGeom prst="rect">
            <a:avLst/>
          </a:prstGeom>
        </p:spPr>
      </p:pic>
      <p:pic>
        <p:nvPicPr>
          <p:cNvPr id="18" name="Picture 17">
            <a:extLst>
              <a:ext uri="{FF2B5EF4-FFF2-40B4-BE49-F238E27FC236}">
                <a16:creationId xmlns:a16="http://schemas.microsoft.com/office/drawing/2014/main" id="{07E8CA57-3941-DB1D-E7B9-3B7F454EAC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475" t="24636" r="30752" b="38515"/>
          <a:stretch/>
        </p:blipFill>
        <p:spPr>
          <a:xfrm>
            <a:off x="6445331" y="2558513"/>
            <a:ext cx="714206" cy="665839"/>
          </a:xfrm>
          <a:prstGeom prst="rect">
            <a:avLst/>
          </a:prstGeom>
        </p:spPr>
      </p:pic>
      <p:sp>
        <p:nvSpPr>
          <p:cNvPr id="36" name="TextBox 35">
            <a:extLst>
              <a:ext uri="{FF2B5EF4-FFF2-40B4-BE49-F238E27FC236}">
                <a16:creationId xmlns:a16="http://schemas.microsoft.com/office/drawing/2014/main" id="{500B8828-DEE5-105E-08A1-7453D04B49FE}"/>
              </a:ext>
            </a:extLst>
          </p:cNvPr>
          <p:cNvSpPr txBox="1"/>
          <p:nvPr/>
        </p:nvSpPr>
        <p:spPr>
          <a:xfrm>
            <a:off x="-21516" y="1759539"/>
            <a:ext cx="91682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Unique Website Visitors Composition Shift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 Direct-to-Consumer Brand Average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1Q ‘21 vs. 1Q ’17 (Monthly Avg)</a:t>
            </a:r>
          </a:p>
        </p:txBody>
      </p:sp>
      <p:cxnSp>
        <p:nvCxnSpPr>
          <p:cNvPr id="37" name="Straight Connector 36">
            <a:extLst>
              <a:ext uri="{FF2B5EF4-FFF2-40B4-BE49-F238E27FC236}">
                <a16:creationId xmlns:a16="http://schemas.microsoft.com/office/drawing/2014/main" id="{BE2E39F7-5456-2E57-19AE-552CEA3AC152}"/>
              </a:ext>
            </a:extLst>
          </p:cNvPr>
          <p:cNvCxnSpPr>
            <a:cxnSpLocks/>
          </p:cNvCxnSpPr>
          <p:nvPr/>
        </p:nvCxnSpPr>
        <p:spPr>
          <a:xfrm>
            <a:off x="4540780" y="2658236"/>
            <a:ext cx="0" cy="3270327"/>
          </a:xfrm>
          <a:prstGeom prst="line">
            <a:avLst/>
          </a:prstGeom>
          <a:ln w="28575">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DE67689-D94F-451D-506C-5870A8B9F46F}"/>
              </a:ext>
            </a:extLst>
          </p:cNvPr>
          <p:cNvSpPr/>
          <p:nvPr/>
        </p:nvSpPr>
        <p:spPr>
          <a:xfrm>
            <a:off x="16271" y="476018"/>
            <a:ext cx="1062187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 campaigns expose brands to new audiences which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delivers an influx of fresh, high-valued customers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with more spending power</a:t>
            </a:r>
          </a:p>
        </p:txBody>
      </p:sp>
      <p:sp>
        <p:nvSpPr>
          <p:cNvPr id="6" name="Rectangle 5">
            <a:extLst>
              <a:ext uri="{FF2B5EF4-FFF2-40B4-BE49-F238E27FC236}">
                <a16:creationId xmlns:a16="http://schemas.microsoft.com/office/drawing/2014/main" id="{DAD38235-5A1B-A7CB-6BBE-14D6EDB6758F}"/>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46" name="Rectangle: Rounded Corners 45">
            <a:extLst>
              <a:ext uri="{FF2B5EF4-FFF2-40B4-BE49-F238E27FC236}">
                <a16:creationId xmlns:a16="http://schemas.microsoft.com/office/drawing/2014/main" id="{5D7DEBDD-9AF8-BF8A-C7EB-70DDA8B5D1E8}"/>
              </a:ext>
            </a:extLst>
          </p:cNvPr>
          <p:cNvSpPr/>
          <p:nvPr/>
        </p:nvSpPr>
        <p:spPr>
          <a:xfrm>
            <a:off x="1030688" y="3752973"/>
            <a:ext cx="2382347" cy="1075727"/>
          </a:xfrm>
          <a:prstGeom prst="round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years</a:t>
            </a:r>
          </a:p>
        </p:txBody>
      </p:sp>
      <p:sp>
        <p:nvSpPr>
          <p:cNvPr id="47" name="Rectangle 46">
            <a:extLst>
              <a:ext uri="{FF2B5EF4-FFF2-40B4-BE49-F238E27FC236}">
                <a16:creationId xmlns:a16="http://schemas.microsoft.com/office/drawing/2014/main" id="{D744F988-A813-0679-9CCC-A591F0309C25}"/>
              </a:ext>
            </a:extLst>
          </p:cNvPr>
          <p:cNvSpPr/>
          <p:nvPr/>
        </p:nvSpPr>
        <p:spPr>
          <a:xfrm>
            <a:off x="9146746"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EAD27264-D6C8-B2C5-3125-916194FF44F0}"/>
              </a:ext>
            </a:extLst>
          </p:cNvPr>
          <p:cNvSpPr/>
          <p:nvPr/>
        </p:nvSpPr>
        <p:spPr>
          <a:xfrm>
            <a:off x="9216364" y="2446862"/>
            <a:ext cx="2923248" cy="361274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CBD04342-B80F-2344-BDB2-2402C8441B38}"/>
              </a:ext>
            </a:extLst>
          </p:cNvPr>
          <p:cNvSpPr txBox="1"/>
          <p:nvPr/>
        </p:nvSpPr>
        <p:spPr>
          <a:xfrm>
            <a:off x="9299020" y="2479690"/>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30 DTC Brands Analyzed </a:t>
            </a:r>
          </a:p>
        </p:txBody>
      </p:sp>
      <p:pic>
        <p:nvPicPr>
          <p:cNvPr id="45" name="Picture 44">
            <a:extLst>
              <a:ext uri="{FF2B5EF4-FFF2-40B4-BE49-F238E27FC236}">
                <a16:creationId xmlns:a16="http://schemas.microsoft.com/office/drawing/2014/main" id="{240D1F39-B7C8-AE80-7280-24F28E3D8E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78261" y="2851072"/>
            <a:ext cx="2242430" cy="1535795"/>
          </a:xfrm>
          <a:prstGeom prst="rect">
            <a:avLst/>
          </a:prstGeom>
        </p:spPr>
      </p:pic>
      <p:pic>
        <p:nvPicPr>
          <p:cNvPr id="51" name="Picture 50">
            <a:extLst>
              <a:ext uri="{FF2B5EF4-FFF2-40B4-BE49-F238E27FC236}">
                <a16:creationId xmlns:a16="http://schemas.microsoft.com/office/drawing/2014/main" id="{2A5CE4AE-7F6A-EDBF-1B0D-49D74E38A45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578261" y="4411114"/>
            <a:ext cx="2242430" cy="1514109"/>
          </a:xfrm>
          <a:prstGeom prst="rect">
            <a:avLst/>
          </a:prstGeom>
        </p:spPr>
      </p:pic>
      <p:sp>
        <p:nvSpPr>
          <p:cNvPr id="52" name="Rectangle: Rounded Corners 51">
            <a:extLst>
              <a:ext uri="{FF2B5EF4-FFF2-40B4-BE49-F238E27FC236}">
                <a16:creationId xmlns:a16="http://schemas.microsoft.com/office/drawing/2014/main" id="{19E83CC3-3CFF-6890-D3A1-B56937623146}"/>
              </a:ext>
            </a:extLst>
          </p:cNvPr>
          <p:cNvSpPr/>
          <p:nvPr/>
        </p:nvSpPr>
        <p:spPr>
          <a:xfrm>
            <a:off x="1030688" y="5000410"/>
            <a:ext cx="2382347" cy="585718"/>
          </a:xfrm>
          <a:prstGeom prst="round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49.9</a:t>
            </a: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vs </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43.2</a:t>
            </a:r>
            <a:b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1Q ’21 vs 1Q ’17* monthly average</a:t>
            </a:r>
          </a:p>
        </p:txBody>
      </p:sp>
      <p:sp>
        <p:nvSpPr>
          <p:cNvPr id="58" name="TextBox 57">
            <a:extLst>
              <a:ext uri="{FF2B5EF4-FFF2-40B4-BE49-F238E27FC236}">
                <a16:creationId xmlns:a16="http://schemas.microsoft.com/office/drawing/2014/main" id="{E5B24D9D-058E-A003-1B4E-04BD5B1F9991}"/>
              </a:ext>
            </a:extLst>
          </p:cNvPr>
          <p:cNvSpPr txBox="1"/>
          <p:nvPr/>
        </p:nvSpPr>
        <p:spPr>
          <a:xfrm>
            <a:off x="4540780" y="3183301"/>
            <a:ext cx="4523309" cy="523220"/>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P50+ Comp %</a:t>
            </a:r>
          </a:p>
        </p:txBody>
      </p:sp>
      <p:sp>
        <p:nvSpPr>
          <p:cNvPr id="60" name="Rectangle: Rounded Corners 59">
            <a:extLst>
              <a:ext uri="{FF2B5EF4-FFF2-40B4-BE49-F238E27FC236}">
                <a16:creationId xmlns:a16="http://schemas.microsoft.com/office/drawing/2014/main" id="{C9BA4F02-B266-77EE-95A1-0C9062E6A1A4}"/>
              </a:ext>
            </a:extLst>
          </p:cNvPr>
          <p:cNvSpPr/>
          <p:nvPr/>
        </p:nvSpPr>
        <p:spPr>
          <a:xfrm>
            <a:off x="5611261" y="3752973"/>
            <a:ext cx="2382347" cy="1075727"/>
          </a:xfrm>
          <a:prstGeom prst="round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percentage points</a:t>
            </a:r>
          </a:p>
        </p:txBody>
      </p:sp>
      <p:sp>
        <p:nvSpPr>
          <p:cNvPr id="61" name="Rectangle: Rounded Corners 60">
            <a:extLst>
              <a:ext uri="{FF2B5EF4-FFF2-40B4-BE49-F238E27FC236}">
                <a16:creationId xmlns:a16="http://schemas.microsoft.com/office/drawing/2014/main" id="{37883010-DA15-A17F-706E-46CDECDB2DB7}"/>
              </a:ext>
            </a:extLst>
          </p:cNvPr>
          <p:cNvSpPr/>
          <p:nvPr/>
        </p:nvSpPr>
        <p:spPr>
          <a:xfrm>
            <a:off x="5611261" y="5000410"/>
            <a:ext cx="2382347" cy="585718"/>
          </a:xfrm>
          <a:prstGeom prst="round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52%</a:t>
            </a: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vs </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38%</a:t>
            </a:r>
            <a:b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1Q ’21 vs 1Q ’17* monthly average</a:t>
            </a:r>
          </a:p>
        </p:txBody>
      </p:sp>
      <p:sp>
        <p:nvSpPr>
          <p:cNvPr id="8" name="TextBox 7">
            <a:extLst>
              <a:ext uri="{FF2B5EF4-FFF2-40B4-BE49-F238E27FC236}">
                <a16:creationId xmlns:a16="http://schemas.microsoft.com/office/drawing/2014/main" id="{CA5CC98C-2B33-5184-D61A-E4B47B7C1D02}"/>
              </a:ext>
            </a:extLst>
          </p:cNvPr>
          <p:cNvSpPr txBox="1"/>
          <p:nvPr/>
        </p:nvSpPr>
        <p:spPr>
          <a:xfrm>
            <a:off x="613628" y="5637487"/>
            <a:ext cx="32164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30-Brand Cume TV spend between 2010-2016: </a:t>
            </a:r>
            <a:r>
              <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$1.5B</a:t>
            </a:r>
          </a:p>
        </p:txBody>
      </p:sp>
      <p:sp>
        <p:nvSpPr>
          <p:cNvPr id="10" name="TextBox 9">
            <a:extLst>
              <a:ext uri="{FF2B5EF4-FFF2-40B4-BE49-F238E27FC236}">
                <a16:creationId xmlns:a16="http://schemas.microsoft.com/office/drawing/2014/main" id="{C9316EF0-A501-1AB3-C2B8-147D1438AF3A}"/>
              </a:ext>
            </a:extLst>
          </p:cNvPr>
          <p:cNvSpPr txBox="1"/>
          <p:nvPr/>
        </p:nvSpPr>
        <p:spPr>
          <a:xfrm>
            <a:off x="5051193" y="5637487"/>
            <a:ext cx="352370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30-Brand Cume TV spend between 2010-1Q 2021: </a:t>
            </a:r>
            <a:r>
              <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$4.8B</a:t>
            </a:r>
          </a:p>
        </p:txBody>
      </p:sp>
      <p:pic>
        <p:nvPicPr>
          <p:cNvPr id="4" name="Picture 3">
            <a:extLst>
              <a:ext uri="{FF2B5EF4-FFF2-40B4-BE49-F238E27FC236}">
                <a16:creationId xmlns:a16="http://schemas.microsoft.com/office/drawing/2014/main" id="{4E0E8DA1-BD5A-520D-8B0C-67651278FC0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84081" y="102411"/>
            <a:ext cx="1643211" cy="1506466"/>
          </a:xfrm>
          <a:prstGeom prst="rect">
            <a:avLst/>
          </a:prstGeom>
        </p:spPr>
      </p:pic>
    </p:spTree>
    <p:extLst>
      <p:ext uri="{BB962C8B-B14F-4D97-AF65-F5344CB8AC3E}">
        <p14:creationId xmlns:p14="http://schemas.microsoft.com/office/powerpoint/2010/main" val="418743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69623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TV campaigns drive an </a:t>
            </a: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influx </a:t>
            </a:r>
            <a:b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of new, highly-valued customers </a:t>
            </a:r>
            <a:b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to brands’ digital storefronts</a:t>
            </a:r>
          </a:p>
        </p:txBody>
      </p:sp>
      <p:sp>
        <p:nvSpPr>
          <p:cNvPr id="2" name="Rectangle 1">
            <a:hlinkClick r:id="" action="ppaction://noaction"/>
            <a:extLst>
              <a:ext uri="{FF2B5EF4-FFF2-40B4-BE49-F238E27FC236}">
                <a16:creationId xmlns:a16="http://schemas.microsoft.com/office/drawing/2014/main" id="{C13BEF9D-42AB-BF08-16C5-A27FC29AD032}"/>
              </a:ext>
            </a:extLst>
          </p:cNvPr>
          <p:cNvSpPr/>
          <p:nvPr/>
        </p:nvSpPr>
        <p:spPr>
          <a:xfrm>
            <a:off x="493843" y="2229152"/>
            <a:ext cx="1966031" cy="515358"/>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rPr>
              <a:t>Intent</a:t>
            </a:r>
          </a:p>
        </p:txBody>
      </p:sp>
    </p:spTree>
    <p:extLst>
      <p:ext uri="{BB962C8B-B14F-4D97-AF65-F5344CB8AC3E}">
        <p14:creationId xmlns:p14="http://schemas.microsoft.com/office/powerpoint/2010/main" val="177394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0E0BD2-72F4-1F59-1A80-9CBCBA0F7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5464" y="102412"/>
            <a:ext cx="1643211" cy="1506466"/>
          </a:xfrm>
          <a:prstGeom prst="rect">
            <a:avLst/>
          </a:prstGeom>
        </p:spPr>
      </p:pic>
      <p:sp>
        <p:nvSpPr>
          <p:cNvPr id="28" name="Rectangle 27">
            <a:extLst>
              <a:ext uri="{FF2B5EF4-FFF2-40B4-BE49-F238E27FC236}">
                <a16:creationId xmlns:a16="http://schemas.microsoft.com/office/drawing/2014/main" id="{A16D5661-7490-5084-33BA-6A90C291BF86}"/>
              </a:ext>
            </a:extLst>
          </p:cNvPr>
          <p:cNvSpPr/>
          <p:nvPr/>
        </p:nvSpPr>
        <p:spPr>
          <a:xfrm>
            <a:off x="9146746"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p:nvPr/>
        </p:nvSpPr>
        <p:spPr>
          <a:xfrm>
            <a:off x="0" y="1765230"/>
            <a:ext cx="912522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63325" y="493387"/>
            <a:ext cx="1042214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After TV launch, brands see a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surge of new customers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to their websites, with continued lifts through their campaign</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Drives people to branded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digital storefronts </a:t>
            </a:r>
          </a:p>
        </p:txBody>
      </p:sp>
      <p:sp>
        <p:nvSpPr>
          <p:cNvPr id="14" name="TextBox 13">
            <a:extLst>
              <a:ext uri="{FF2B5EF4-FFF2-40B4-BE49-F238E27FC236}">
                <a16:creationId xmlns:a16="http://schemas.microsoft.com/office/drawing/2014/main" id="{54D285C3-BC68-5260-0AE4-5240A13892D9}"/>
              </a:ext>
            </a:extLst>
          </p:cNvPr>
          <p:cNvSpPr txBox="1"/>
          <p:nvPr/>
        </p:nvSpPr>
        <p:spPr>
          <a:xfrm>
            <a:off x="411480" y="1773169"/>
            <a:ext cx="7897633" cy="738664"/>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36 ‘Emerging’ Direct-to-Consumer (DTC) Brands*</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Average Monthly Website Unique Visitors (000)</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Jan ‘16 – Jan ‘20</a:t>
            </a:r>
          </a:p>
        </p:txBody>
      </p:sp>
      <p:graphicFrame>
        <p:nvGraphicFramePr>
          <p:cNvPr id="15" name="Chart 14">
            <a:extLst>
              <a:ext uri="{FF2B5EF4-FFF2-40B4-BE49-F238E27FC236}">
                <a16:creationId xmlns:a16="http://schemas.microsoft.com/office/drawing/2014/main" id="{6C3356A1-A6A7-95ED-C5BE-2E30DCD8D01B}"/>
              </a:ext>
            </a:extLst>
          </p:cNvPr>
          <p:cNvGraphicFramePr/>
          <p:nvPr/>
        </p:nvGraphicFramePr>
        <p:xfrm>
          <a:off x="311483" y="2515667"/>
          <a:ext cx="8128000" cy="319344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244D50DD-9000-8815-0867-B7F933C21B50}"/>
              </a:ext>
            </a:extLst>
          </p:cNvPr>
          <p:cNvSpPr txBox="1"/>
          <p:nvPr/>
        </p:nvSpPr>
        <p:spPr>
          <a:xfrm>
            <a:off x="966700" y="5577654"/>
            <a:ext cx="15862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average)</a:t>
            </a:r>
          </a:p>
        </p:txBody>
      </p:sp>
      <p:sp>
        <p:nvSpPr>
          <p:cNvPr id="17" name="TextBox 16">
            <a:extLst>
              <a:ext uri="{FF2B5EF4-FFF2-40B4-BE49-F238E27FC236}">
                <a16:creationId xmlns:a16="http://schemas.microsoft.com/office/drawing/2014/main" id="{6953F8AF-CF99-70F6-970A-436D9F307256}"/>
              </a:ext>
            </a:extLst>
          </p:cNvPr>
          <p:cNvSpPr txBox="1"/>
          <p:nvPr/>
        </p:nvSpPr>
        <p:spPr>
          <a:xfrm>
            <a:off x="5933692" y="5580763"/>
            <a:ext cx="21014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launch – January 2020)</a:t>
            </a:r>
          </a:p>
        </p:txBody>
      </p:sp>
      <p:sp>
        <p:nvSpPr>
          <p:cNvPr id="18" name="Text Placeholder 3">
            <a:extLst>
              <a:ext uri="{FF2B5EF4-FFF2-40B4-BE49-F238E27FC236}">
                <a16:creationId xmlns:a16="http://schemas.microsoft.com/office/drawing/2014/main" id="{0C296E0E-07BA-E9F1-ACD9-27848464BCF8}"/>
              </a:ext>
            </a:extLst>
          </p:cNvPr>
          <p:cNvSpPr txBox="1">
            <a:spLocks/>
          </p:cNvSpPr>
          <p:nvPr/>
        </p:nvSpPr>
        <p:spPr>
          <a:xfrm>
            <a:off x="411480" y="5979929"/>
            <a:ext cx="8825839" cy="45485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data, TV spend (national cable TV, national broadcast TV, Spanish language broadcast TV, Spanish language cable TV, spot TV, syndication TV), Feb ‘18 – Jan ‘20 (calendar months).  VAB analysis of Comscore mediametrix multiplatform media trend data, total audience (Desktop P2+, Mobile 18+), Jan ‘16 – Jan ‘20 (calendar months). ‘Prior to TV Launch’ reflects the average monthly unique visitors based on when each brand’s website began being measured by Comscore, or starting from January 2016 if measurement began before that month. *Reflects the 36 brands that are measured in Comscore and had reported monthly unique visitors in at least one month prior to their campaign launch.</a:t>
            </a:r>
          </a:p>
        </p:txBody>
      </p:sp>
      <p:sp>
        <p:nvSpPr>
          <p:cNvPr id="19" name="Rectangle 18">
            <a:extLst>
              <a:ext uri="{FF2B5EF4-FFF2-40B4-BE49-F238E27FC236}">
                <a16:creationId xmlns:a16="http://schemas.microsoft.com/office/drawing/2014/main" id="{AB14BF3E-7D67-CDF0-EAAE-A18CE25BC7DF}"/>
              </a:ext>
            </a:extLst>
          </p:cNvPr>
          <p:cNvSpPr/>
          <p:nvPr/>
        </p:nvSpPr>
        <p:spPr>
          <a:xfrm>
            <a:off x="2937208" y="2634001"/>
            <a:ext cx="5762625" cy="3270926"/>
          </a:xfrm>
          <a:prstGeom prst="rect">
            <a:avLst/>
          </a:prstGeom>
          <a:no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C68E9B6-C8DE-B781-319A-3188AF0DAC26}"/>
              </a:ext>
            </a:extLst>
          </p:cNvPr>
          <p:cNvSpPr/>
          <p:nvPr/>
        </p:nvSpPr>
        <p:spPr>
          <a:xfrm>
            <a:off x="7658239" y="2920391"/>
            <a:ext cx="816772" cy="815736"/>
          </a:xfrm>
          <a:prstGeom prst="rect">
            <a:avLst/>
          </a:prstGeom>
          <a:solidFill>
            <a:srgbClr val="FFE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(+1.6MM monthly uniques)</a:t>
            </a:r>
          </a:p>
        </p:txBody>
      </p:sp>
      <p:sp>
        <p:nvSpPr>
          <p:cNvPr id="21" name="Rectangle 20">
            <a:extLst>
              <a:ext uri="{FF2B5EF4-FFF2-40B4-BE49-F238E27FC236}">
                <a16:creationId xmlns:a16="http://schemas.microsoft.com/office/drawing/2014/main" id="{4280AC52-C557-4B94-1F64-E54B57420157}"/>
              </a:ext>
            </a:extLst>
          </p:cNvPr>
          <p:cNvSpPr/>
          <p:nvPr/>
        </p:nvSpPr>
        <p:spPr>
          <a:xfrm>
            <a:off x="4949096" y="3278625"/>
            <a:ext cx="816772" cy="815736"/>
          </a:xfrm>
          <a:prstGeom prst="rect">
            <a:avLst/>
          </a:prstGeom>
          <a:solidFill>
            <a:srgbClr val="FFE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(+1.0MM monthly uniques)</a:t>
            </a:r>
          </a:p>
        </p:txBody>
      </p:sp>
      <p:sp>
        <p:nvSpPr>
          <p:cNvPr id="23" name="TextBox 22">
            <a:extLst>
              <a:ext uri="{FF2B5EF4-FFF2-40B4-BE49-F238E27FC236}">
                <a16:creationId xmlns:a16="http://schemas.microsoft.com/office/drawing/2014/main" id="{9B296092-EC81-395C-7E3F-F7CD93164EF9}"/>
              </a:ext>
            </a:extLst>
          </p:cNvPr>
          <p:cNvSpPr txBox="1"/>
          <p:nvPr/>
        </p:nvSpPr>
        <p:spPr>
          <a:xfrm>
            <a:off x="7451758" y="3725715"/>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monthly average prior to TV launch</a:t>
            </a:r>
          </a:p>
        </p:txBody>
      </p:sp>
      <p:sp>
        <p:nvSpPr>
          <p:cNvPr id="24" name="TextBox 23">
            <a:extLst>
              <a:ext uri="{FF2B5EF4-FFF2-40B4-BE49-F238E27FC236}">
                <a16:creationId xmlns:a16="http://schemas.microsoft.com/office/drawing/2014/main" id="{CE5ECF32-5362-0BA5-0D38-485AF869AB78}"/>
              </a:ext>
            </a:extLst>
          </p:cNvPr>
          <p:cNvSpPr txBox="1"/>
          <p:nvPr/>
        </p:nvSpPr>
        <p:spPr>
          <a:xfrm>
            <a:off x="4733090" y="4105424"/>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monthly average prior to TV launch</a:t>
            </a:r>
          </a:p>
        </p:txBody>
      </p:sp>
      <p:sp>
        <p:nvSpPr>
          <p:cNvPr id="29" name="Rectangle: Rounded Corners 28">
            <a:extLst>
              <a:ext uri="{FF2B5EF4-FFF2-40B4-BE49-F238E27FC236}">
                <a16:creationId xmlns:a16="http://schemas.microsoft.com/office/drawing/2014/main" id="{41B6976F-D587-1F28-A43E-AD4206B7C430}"/>
              </a:ext>
            </a:extLst>
          </p:cNvPr>
          <p:cNvSpPr/>
          <p:nvPr/>
        </p:nvSpPr>
        <p:spPr>
          <a:xfrm>
            <a:off x="9216364" y="2446862"/>
            <a:ext cx="2923248" cy="361274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0248DCB-30BC-4D03-AE9C-9B60DC426F7D}"/>
              </a:ext>
            </a:extLst>
          </p:cNvPr>
          <p:cNvSpPr txBox="1"/>
          <p:nvPr/>
        </p:nvSpPr>
        <p:spPr>
          <a:xfrm>
            <a:off x="9299020" y="2479690"/>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36 DTC Brands Analyzed </a:t>
            </a:r>
          </a:p>
        </p:txBody>
      </p:sp>
      <p:pic>
        <p:nvPicPr>
          <p:cNvPr id="66" name="Picture 65">
            <a:extLst>
              <a:ext uri="{FF2B5EF4-FFF2-40B4-BE49-F238E27FC236}">
                <a16:creationId xmlns:a16="http://schemas.microsoft.com/office/drawing/2014/main" id="{5E5A9A1A-B4C6-F481-87B1-698FA40882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2714" y="2914822"/>
            <a:ext cx="2896436" cy="2860775"/>
          </a:xfrm>
          <a:prstGeom prst="rect">
            <a:avLst/>
          </a:prstGeom>
        </p:spPr>
      </p:pic>
      <p:sp>
        <p:nvSpPr>
          <p:cNvPr id="6" name="Rectangle 5">
            <a:extLst>
              <a:ext uri="{FF2B5EF4-FFF2-40B4-BE49-F238E27FC236}">
                <a16:creationId xmlns:a16="http://schemas.microsoft.com/office/drawing/2014/main" id="{826CA737-E0E2-2700-928E-59689542AD5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7">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7">
                  <a:extLst>
                    <a:ext uri="{A12FA001-AC4F-418D-AE19-62706E023703}">
                      <ahyp:hlinkClr xmlns:ahyp="http://schemas.microsoft.com/office/drawing/2018/hyperlinkcolor" val="tx"/>
                    </a:ext>
                  </a:extLst>
                </a:hlinkClick>
              </a:rPr>
              <a:t>‘Direct Effect’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7" name="TextBox 6">
            <a:extLst>
              <a:ext uri="{FF2B5EF4-FFF2-40B4-BE49-F238E27FC236}">
                <a16:creationId xmlns:a16="http://schemas.microsoft.com/office/drawing/2014/main" id="{01468F63-584C-5EFC-B500-9FA18E344D28}"/>
              </a:ext>
            </a:extLst>
          </p:cNvPr>
          <p:cNvSpPr txBox="1"/>
          <p:nvPr/>
        </p:nvSpPr>
        <p:spPr>
          <a:xfrm>
            <a:off x="2918472" y="2509894"/>
            <a:ext cx="5812369" cy="261610"/>
          </a:xfrm>
          <a:prstGeom prst="rect">
            <a:avLst/>
          </a:prstGeom>
          <a:solidFill>
            <a:srgbClr val="1B1464"/>
          </a:solidFill>
          <a:ln>
            <a:solidFill>
              <a:srgbClr val="1B146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TV Campaign Duration</a:t>
            </a:r>
          </a:p>
        </p:txBody>
      </p:sp>
    </p:spTree>
    <p:extLst>
      <p:ext uri="{BB962C8B-B14F-4D97-AF65-F5344CB8AC3E}">
        <p14:creationId xmlns:p14="http://schemas.microsoft.com/office/powerpoint/2010/main" val="112440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71D6C42C-C461-1568-7055-CD3D819346CD}"/>
              </a:ext>
            </a:extLst>
          </p:cNvPr>
          <p:cNvSpPr/>
          <p:nvPr/>
        </p:nvSpPr>
        <p:spPr>
          <a:xfrm>
            <a:off x="9136710"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p:nvPr/>
        </p:nvSpPr>
        <p:spPr>
          <a:xfrm>
            <a:off x="0" y="1765230"/>
            <a:ext cx="912878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8" name="Rectangle: Rounded Corners 97">
            <a:extLst>
              <a:ext uri="{FF2B5EF4-FFF2-40B4-BE49-F238E27FC236}">
                <a16:creationId xmlns:a16="http://schemas.microsoft.com/office/drawing/2014/main" id="{E8D1CC6A-530E-8C89-7F96-2AE11001863E}"/>
              </a:ext>
            </a:extLst>
          </p:cNvPr>
          <p:cNvSpPr/>
          <p:nvPr/>
        </p:nvSpPr>
        <p:spPr>
          <a:xfrm>
            <a:off x="9208233" y="2170685"/>
            <a:ext cx="2923248" cy="399990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7" name="Picture 96">
            <a:extLst>
              <a:ext uri="{FF2B5EF4-FFF2-40B4-BE49-F238E27FC236}">
                <a16:creationId xmlns:a16="http://schemas.microsoft.com/office/drawing/2014/main" id="{A046A28A-F0C0-6346-F0C9-BB21314806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7984" y="2666916"/>
            <a:ext cx="2831046" cy="3503671"/>
          </a:xfrm>
          <a:prstGeom prst="rect">
            <a:avLst/>
          </a:prstGeom>
        </p:spPr>
      </p:pic>
      <p:sp>
        <p:nvSpPr>
          <p:cNvPr id="99" name="TextBox 98">
            <a:extLst>
              <a:ext uri="{FF2B5EF4-FFF2-40B4-BE49-F238E27FC236}">
                <a16:creationId xmlns:a16="http://schemas.microsoft.com/office/drawing/2014/main" id="{02ED1F42-F5B0-FBD4-DE90-D88B37CB7CE9}"/>
              </a:ext>
            </a:extLst>
          </p:cNvPr>
          <p:cNvSpPr txBox="1"/>
          <p:nvPr/>
        </p:nvSpPr>
        <p:spPr>
          <a:xfrm>
            <a:off x="9290889" y="2221435"/>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30 DTC Brands Analyzed </a:t>
            </a:r>
          </a:p>
        </p:txBody>
      </p:sp>
      <p:pic>
        <p:nvPicPr>
          <p:cNvPr id="100" name="Picture 99" descr="Logo&#10;&#10;Description automatically generated">
            <a:extLst>
              <a:ext uri="{FF2B5EF4-FFF2-40B4-BE49-F238E27FC236}">
                <a16:creationId xmlns:a16="http://schemas.microsoft.com/office/drawing/2014/main" id="{5E3C2AB3-8DF1-F92F-24D1-7CEB186220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5410" y="2622193"/>
            <a:ext cx="1095571" cy="1095571"/>
          </a:xfrm>
          <a:prstGeom prst="rect">
            <a:avLst/>
          </a:prstGeom>
        </p:spPr>
      </p:pic>
      <p:pic>
        <p:nvPicPr>
          <p:cNvPr id="101" name="Picture 100" descr="Graphical user interface&#10;&#10;Description automatically generated">
            <a:extLst>
              <a:ext uri="{FF2B5EF4-FFF2-40B4-BE49-F238E27FC236}">
                <a16:creationId xmlns:a16="http://schemas.microsoft.com/office/drawing/2014/main" id="{DBC2C067-CD2B-182E-037B-69FD3C5F6F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3788" y="2622193"/>
            <a:ext cx="1095571" cy="1095571"/>
          </a:xfrm>
          <a:prstGeom prst="rect">
            <a:avLst/>
          </a:prstGeom>
        </p:spPr>
      </p:pic>
      <p:pic>
        <p:nvPicPr>
          <p:cNvPr id="102" name="Picture 101" descr="A picture containing text, clock, gauge&#10;&#10;Description automatically generated">
            <a:extLst>
              <a:ext uri="{FF2B5EF4-FFF2-40B4-BE49-F238E27FC236}">
                <a16:creationId xmlns:a16="http://schemas.microsoft.com/office/drawing/2014/main" id="{3AA61325-7DF5-2300-2CF6-86C554B822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91188" y="2622193"/>
            <a:ext cx="1095571" cy="1095571"/>
          </a:xfrm>
          <a:prstGeom prst="rect">
            <a:avLst/>
          </a:prstGeom>
        </p:spPr>
      </p:pic>
      <p:sp>
        <p:nvSpPr>
          <p:cNvPr id="103" name="TextBox 102">
            <a:extLst>
              <a:ext uri="{FF2B5EF4-FFF2-40B4-BE49-F238E27FC236}">
                <a16:creationId xmlns:a16="http://schemas.microsoft.com/office/drawing/2014/main" id="{FF865D07-D192-D7B9-B4A9-C18AB0CE2D6B}"/>
              </a:ext>
            </a:extLst>
          </p:cNvPr>
          <p:cNvSpPr txBox="1"/>
          <p:nvPr/>
        </p:nvSpPr>
        <p:spPr>
          <a:xfrm>
            <a:off x="1864431" y="3753795"/>
            <a:ext cx="2234279" cy="338554"/>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Unique Visitors (000)</a:t>
            </a:r>
          </a:p>
        </p:txBody>
      </p:sp>
      <p:sp>
        <p:nvSpPr>
          <p:cNvPr id="104" name="TextBox 103">
            <a:extLst>
              <a:ext uri="{FF2B5EF4-FFF2-40B4-BE49-F238E27FC236}">
                <a16:creationId xmlns:a16="http://schemas.microsoft.com/office/drawing/2014/main" id="{C90E57EB-1998-C71E-477F-F9832E394E74}"/>
              </a:ext>
            </a:extLst>
          </p:cNvPr>
          <p:cNvSpPr txBox="1"/>
          <p:nvPr/>
        </p:nvSpPr>
        <p:spPr>
          <a:xfrm>
            <a:off x="4400263" y="3753795"/>
            <a:ext cx="2062620" cy="338554"/>
          </a:xfrm>
          <a:prstGeom prst="rect">
            <a:avLst/>
          </a:prstGeom>
          <a:solidFill>
            <a:srgbClr val="1B1464"/>
          </a:solidFill>
        </p:spPr>
        <p:txBody>
          <a:bodyPr wrap="square">
            <a:spAutoFit/>
          </a:bodyPr>
          <a:lstStyle>
            <a:defPPr>
              <a:defRPr lang="en-US"/>
            </a:defPPr>
            <a:lvl1pPr algn="ctr">
              <a:defRPr sz="14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Visits (000)</a:t>
            </a:r>
          </a:p>
        </p:txBody>
      </p:sp>
      <p:sp>
        <p:nvSpPr>
          <p:cNvPr id="105" name="TextBox 104">
            <a:extLst>
              <a:ext uri="{FF2B5EF4-FFF2-40B4-BE49-F238E27FC236}">
                <a16:creationId xmlns:a16="http://schemas.microsoft.com/office/drawing/2014/main" id="{5FA19E88-B29B-55BA-78D5-E8551CA5DB06}"/>
              </a:ext>
            </a:extLst>
          </p:cNvPr>
          <p:cNvSpPr txBox="1"/>
          <p:nvPr/>
        </p:nvSpPr>
        <p:spPr>
          <a:xfrm>
            <a:off x="6718083" y="3753795"/>
            <a:ext cx="2241780" cy="338554"/>
          </a:xfrm>
          <a:prstGeom prst="rect">
            <a:avLst/>
          </a:prstGeom>
          <a:solidFill>
            <a:srgbClr val="1B1464"/>
          </a:solidFill>
        </p:spPr>
        <p:txBody>
          <a:bodyPr wrap="square">
            <a:spAutoFit/>
          </a:bodyPr>
          <a:lstStyle>
            <a:defPPr>
              <a:defRPr lang="en-US"/>
            </a:defPPr>
            <a:lvl1pPr algn="ctr">
              <a:defRPr sz="14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Minutes (MM)</a:t>
            </a:r>
          </a:p>
        </p:txBody>
      </p:sp>
      <p:sp>
        <p:nvSpPr>
          <p:cNvPr id="106" name="TextBox 105">
            <a:extLst>
              <a:ext uri="{FF2B5EF4-FFF2-40B4-BE49-F238E27FC236}">
                <a16:creationId xmlns:a16="http://schemas.microsoft.com/office/drawing/2014/main" id="{F73B5581-672D-8473-56DB-6853D286FB1D}"/>
              </a:ext>
            </a:extLst>
          </p:cNvPr>
          <p:cNvSpPr txBox="1"/>
          <p:nvPr/>
        </p:nvSpPr>
        <p:spPr>
          <a:xfrm>
            <a:off x="2505703"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+10%</a:t>
            </a:r>
          </a:p>
        </p:txBody>
      </p:sp>
      <p:sp>
        <p:nvSpPr>
          <p:cNvPr id="107" name="TextBox 106">
            <a:extLst>
              <a:ext uri="{FF2B5EF4-FFF2-40B4-BE49-F238E27FC236}">
                <a16:creationId xmlns:a16="http://schemas.microsoft.com/office/drawing/2014/main" id="{666B47B1-2B48-8FA1-115A-65656CAA74B8}"/>
              </a:ext>
            </a:extLst>
          </p:cNvPr>
          <p:cNvSpPr txBox="1"/>
          <p:nvPr/>
        </p:nvSpPr>
        <p:spPr>
          <a:xfrm>
            <a:off x="4964081"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+26%</a:t>
            </a:r>
          </a:p>
        </p:txBody>
      </p:sp>
      <p:sp>
        <p:nvSpPr>
          <p:cNvPr id="108" name="TextBox 107">
            <a:extLst>
              <a:ext uri="{FF2B5EF4-FFF2-40B4-BE49-F238E27FC236}">
                <a16:creationId xmlns:a16="http://schemas.microsoft.com/office/drawing/2014/main" id="{1EC2B348-6576-E0F4-F9A9-99D92A280200}"/>
              </a:ext>
            </a:extLst>
          </p:cNvPr>
          <p:cNvSpPr txBox="1"/>
          <p:nvPr/>
        </p:nvSpPr>
        <p:spPr>
          <a:xfrm>
            <a:off x="7371481"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+34%</a:t>
            </a:r>
          </a:p>
        </p:txBody>
      </p:sp>
      <p:sp>
        <p:nvSpPr>
          <p:cNvPr id="109" name="TextBox 108">
            <a:extLst>
              <a:ext uri="{FF2B5EF4-FFF2-40B4-BE49-F238E27FC236}">
                <a16:creationId xmlns:a16="http://schemas.microsoft.com/office/drawing/2014/main" id="{09D85846-B4B2-F675-FA57-87E6A017372F}"/>
              </a:ext>
            </a:extLst>
          </p:cNvPr>
          <p:cNvSpPr txBox="1"/>
          <p:nvPr/>
        </p:nvSpPr>
        <p:spPr>
          <a:xfrm>
            <a:off x="-389625" y="5534479"/>
            <a:ext cx="217623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U.S. Internet Avg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110" name="TextBox 109">
            <a:extLst>
              <a:ext uri="{FF2B5EF4-FFF2-40B4-BE49-F238E27FC236}">
                <a16:creationId xmlns:a16="http://schemas.microsoft.com/office/drawing/2014/main" id="{1BAD2A54-A416-E16B-865E-6013844E052E}"/>
              </a:ext>
            </a:extLst>
          </p:cNvPr>
          <p:cNvSpPr txBox="1"/>
          <p:nvPr/>
        </p:nvSpPr>
        <p:spPr>
          <a:xfrm>
            <a:off x="-102227" y="5010457"/>
            <a:ext cx="1888836"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111" name="TextBox 110">
            <a:extLst>
              <a:ext uri="{FF2B5EF4-FFF2-40B4-BE49-F238E27FC236}">
                <a16:creationId xmlns:a16="http://schemas.microsoft.com/office/drawing/2014/main" id="{25C3B9F0-7A8C-A675-4D7D-4367AD20A5A3}"/>
              </a:ext>
            </a:extLst>
          </p:cNvPr>
          <p:cNvSpPr txBox="1"/>
          <p:nvPr/>
        </p:nvSpPr>
        <p:spPr>
          <a:xfrm>
            <a:off x="1864432" y="1825347"/>
            <a:ext cx="709543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Key Website Metrics: 30 Direct-to-Consumer Brand Average</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1Q ‘21 vs. 1Q ‘17*: Monthly Avg Comparison</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2" name="Rectangle: Rounded Corners 111">
            <a:extLst>
              <a:ext uri="{FF2B5EF4-FFF2-40B4-BE49-F238E27FC236}">
                <a16:creationId xmlns:a16="http://schemas.microsoft.com/office/drawing/2014/main" id="{D44E39CE-0331-FDEE-5781-A479305C1861}"/>
              </a:ext>
            </a:extLst>
          </p:cNvPr>
          <p:cNvSpPr/>
          <p:nvPr/>
        </p:nvSpPr>
        <p:spPr>
          <a:xfrm>
            <a:off x="2266716" y="5009098"/>
            <a:ext cx="1412959" cy="390893"/>
          </a:xfrm>
          <a:prstGeom prst="round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+63%</a:t>
            </a:r>
          </a:p>
        </p:txBody>
      </p:sp>
      <p:sp>
        <p:nvSpPr>
          <p:cNvPr id="113" name="Rectangle: Rounded Corners 112">
            <a:extLst>
              <a:ext uri="{FF2B5EF4-FFF2-40B4-BE49-F238E27FC236}">
                <a16:creationId xmlns:a16="http://schemas.microsoft.com/office/drawing/2014/main" id="{DA974CE3-396F-AD86-FFAC-293625BC5218}"/>
              </a:ext>
            </a:extLst>
          </p:cNvPr>
          <p:cNvSpPr/>
          <p:nvPr/>
        </p:nvSpPr>
        <p:spPr>
          <a:xfrm>
            <a:off x="4725094" y="5009098"/>
            <a:ext cx="1412959" cy="390893"/>
          </a:xfrm>
          <a:prstGeom prst="round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+135%</a:t>
            </a:r>
          </a:p>
        </p:txBody>
      </p:sp>
      <p:sp>
        <p:nvSpPr>
          <p:cNvPr id="114" name="Rectangle: Rounded Corners 113">
            <a:extLst>
              <a:ext uri="{FF2B5EF4-FFF2-40B4-BE49-F238E27FC236}">
                <a16:creationId xmlns:a16="http://schemas.microsoft.com/office/drawing/2014/main" id="{B5B19BBD-1DE2-38CD-9253-C2974B8B50F0}"/>
              </a:ext>
            </a:extLst>
          </p:cNvPr>
          <p:cNvSpPr/>
          <p:nvPr/>
        </p:nvSpPr>
        <p:spPr>
          <a:xfrm>
            <a:off x="7132494" y="5009098"/>
            <a:ext cx="1412959" cy="390893"/>
          </a:xfrm>
          <a:prstGeom prst="round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+89%</a:t>
            </a:r>
          </a:p>
        </p:txBody>
      </p:sp>
      <p:sp>
        <p:nvSpPr>
          <p:cNvPr id="115" name="TextBox 114">
            <a:extLst>
              <a:ext uri="{FF2B5EF4-FFF2-40B4-BE49-F238E27FC236}">
                <a16:creationId xmlns:a16="http://schemas.microsoft.com/office/drawing/2014/main" id="{9FB437FE-180A-D7EA-6C15-085BFE28F306}"/>
              </a:ext>
            </a:extLst>
          </p:cNvPr>
          <p:cNvSpPr txBox="1"/>
          <p:nvPr/>
        </p:nvSpPr>
        <p:spPr>
          <a:xfrm>
            <a:off x="-100658" y="4302524"/>
            <a:ext cx="1888836"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116" name="Rectangle: Rounded Corners 115">
            <a:extLst>
              <a:ext uri="{FF2B5EF4-FFF2-40B4-BE49-F238E27FC236}">
                <a16:creationId xmlns:a16="http://schemas.microsoft.com/office/drawing/2014/main" id="{3C58D78C-602A-3168-7A20-F80D86BAB90C}"/>
              </a:ext>
            </a:extLst>
          </p:cNvPr>
          <p:cNvSpPr/>
          <p:nvPr/>
        </p:nvSpPr>
        <p:spPr>
          <a:xfrm>
            <a:off x="2266716" y="4310593"/>
            <a:ext cx="1412959" cy="390893"/>
          </a:xfrm>
          <a:prstGeom prst="round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+3,156</a:t>
            </a:r>
          </a:p>
        </p:txBody>
      </p:sp>
      <p:sp>
        <p:nvSpPr>
          <p:cNvPr id="117" name="Rectangle: Rounded Corners 116">
            <a:extLst>
              <a:ext uri="{FF2B5EF4-FFF2-40B4-BE49-F238E27FC236}">
                <a16:creationId xmlns:a16="http://schemas.microsoft.com/office/drawing/2014/main" id="{14489FA1-9703-1544-D7E2-C2649F619CDD}"/>
              </a:ext>
            </a:extLst>
          </p:cNvPr>
          <p:cNvSpPr/>
          <p:nvPr/>
        </p:nvSpPr>
        <p:spPr>
          <a:xfrm>
            <a:off x="4725094" y="4310593"/>
            <a:ext cx="1412959" cy="390893"/>
          </a:xfrm>
          <a:prstGeom prst="round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+22,184</a:t>
            </a:r>
          </a:p>
        </p:txBody>
      </p:sp>
      <p:sp>
        <p:nvSpPr>
          <p:cNvPr id="118" name="Rectangle: Rounded Corners 117">
            <a:extLst>
              <a:ext uri="{FF2B5EF4-FFF2-40B4-BE49-F238E27FC236}">
                <a16:creationId xmlns:a16="http://schemas.microsoft.com/office/drawing/2014/main" id="{6A9A6C9B-649C-F196-24E2-6E86C948942D}"/>
              </a:ext>
            </a:extLst>
          </p:cNvPr>
          <p:cNvSpPr/>
          <p:nvPr/>
        </p:nvSpPr>
        <p:spPr>
          <a:xfrm>
            <a:off x="7132494" y="4310593"/>
            <a:ext cx="1412959" cy="390893"/>
          </a:xfrm>
          <a:prstGeom prst="round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+95</a:t>
            </a:r>
          </a:p>
        </p:txBody>
      </p:sp>
      <p:sp>
        <p:nvSpPr>
          <p:cNvPr id="120" name="Text Placeholder 3">
            <a:extLst>
              <a:ext uri="{FF2B5EF4-FFF2-40B4-BE49-F238E27FC236}">
                <a16:creationId xmlns:a16="http://schemas.microsoft.com/office/drawing/2014/main" id="{9A9C6DC8-3AF8-0F50-E9D4-5DDA311E2F54}"/>
              </a:ext>
            </a:extLst>
          </p:cNvPr>
          <p:cNvSpPr txBox="1">
            <a:spLocks/>
          </p:cNvSpPr>
          <p:nvPr/>
        </p:nvSpPr>
        <p:spPr>
          <a:xfrm>
            <a:off x="526244" y="6110444"/>
            <a:ext cx="8602545" cy="419175"/>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1Q ’17: January – March ’17, 1Q ’21: January – March ‘21 (calendar months), figures are based on monthly averages for each 3-month time period across the 30 brands analyzed. *1Q ’17 (Jan-Mar ’17) is reflective of the first 3-month measurement period available and is inclusive of a few brands that were first measured after this time period, based on their first 3-month measurement period. </a:t>
            </a:r>
            <a:r>
              <a:rPr kumimoji="0" lang="en-US" sz="8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30 brands total TV spend (between 1Q ‘17 – 1Q’21): $3.3B.</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B116FE3C-7432-0EDA-1CCB-ABFF090845EC}"/>
              </a:ext>
            </a:extLst>
          </p:cNvPr>
          <p:cNvSpPr txBox="1"/>
          <p:nvPr/>
        </p:nvSpPr>
        <p:spPr>
          <a:xfrm>
            <a:off x="-5297" y="-18722"/>
            <a:ext cx="410400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Grows</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 customer acquisition </a:t>
            </a:r>
          </a:p>
        </p:txBody>
      </p:sp>
      <p:sp>
        <p:nvSpPr>
          <p:cNvPr id="11" name="Rectangle 10">
            <a:extLst>
              <a:ext uri="{FF2B5EF4-FFF2-40B4-BE49-F238E27FC236}">
                <a16:creationId xmlns:a16="http://schemas.microsoft.com/office/drawing/2014/main" id="{CFE79061-9793-94F7-11F0-D151D717B0B5}"/>
              </a:ext>
            </a:extLst>
          </p:cNvPr>
          <p:cNvSpPr/>
          <p:nvPr/>
        </p:nvSpPr>
        <p:spPr>
          <a:xfrm>
            <a:off x="115553" y="494055"/>
            <a:ext cx="1036991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TV campaigns drive digital platform engagement with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high-value customers who are more likely to become repeat visitors</a:t>
            </a:r>
          </a:p>
        </p:txBody>
      </p:sp>
      <p:sp>
        <p:nvSpPr>
          <p:cNvPr id="12" name="Rectangle 11">
            <a:extLst>
              <a:ext uri="{FF2B5EF4-FFF2-40B4-BE49-F238E27FC236}">
                <a16:creationId xmlns:a16="http://schemas.microsoft.com/office/drawing/2014/main" id="{794D6CE4-EBFD-AFE8-9D90-A0BACBBDC75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8">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8">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pic>
        <p:nvPicPr>
          <p:cNvPr id="9" name="Picture 8">
            <a:extLst>
              <a:ext uri="{FF2B5EF4-FFF2-40B4-BE49-F238E27FC236}">
                <a16:creationId xmlns:a16="http://schemas.microsoft.com/office/drawing/2014/main" id="{FD944E09-C914-CE0D-074A-1AC25637496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85464" y="102412"/>
            <a:ext cx="1643211" cy="1506466"/>
          </a:xfrm>
          <a:prstGeom prst="rect">
            <a:avLst/>
          </a:prstGeom>
        </p:spPr>
      </p:pic>
    </p:spTree>
    <p:extLst>
      <p:ext uri="{BB962C8B-B14F-4D97-AF65-F5344CB8AC3E}">
        <p14:creationId xmlns:p14="http://schemas.microsoft.com/office/powerpoint/2010/main" val="247374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721522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As a performance-driven channel, </a:t>
            </a:r>
            <a:b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TV campaigns </a:t>
            </a:r>
            <a:r>
              <a:rPr lang="en-US" sz="3200">
                <a:solidFill>
                  <a:prstClr val="white"/>
                </a:solidFill>
                <a:latin typeface="Helvetica" pitchFamily="2" charset="0"/>
              </a:rPr>
              <a:t>deliver both </a:t>
            </a:r>
            <a:r>
              <a:rPr lang="en-US" sz="3200" b="1">
                <a:solidFill>
                  <a:prstClr val="white"/>
                </a:solidFill>
                <a:latin typeface="Helvetica" pitchFamily="2" charset="0"/>
              </a:rPr>
              <a:t>short-term sales</a:t>
            </a:r>
            <a:r>
              <a:rPr lang="en-US" sz="3200">
                <a:solidFill>
                  <a:prstClr val="white"/>
                </a:solidFill>
                <a:latin typeface="Helvetica" pitchFamily="2" charset="0"/>
              </a:rPr>
              <a:t> and </a:t>
            </a:r>
            <a:r>
              <a:rPr lang="en-US" sz="3200" b="1">
                <a:solidFill>
                  <a:prstClr val="white"/>
                </a:solidFill>
                <a:latin typeface="Helvetica" pitchFamily="2" charset="0"/>
              </a:rPr>
              <a:t>long-term results</a:t>
            </a:r>
            <a:endParaRPr kumimoji="0" lang="en-US" sz="32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 name="Rectangle 1">
            <a:hlinkClick r:id="" action="ppaction://noaction"/>
            <a:extLst>
              <a:ext uri="{FF2B5EF4-FFF2-40B4-BE49-F238E27FC236}">
                <a16:creationId xmlns:a16="http://schemas.microsoft.com/office/drawing/2014/main" id="{789EE991-4449-4344-B110-A2D5F9DFB907}"/>
              </a:ext>
            </a:extLst>
          </p:cNvPr>
          <p:cNvSpPr/>
          <p:nvPr/>
        </p:nvSpPr>
        <p:spPr>
          <a:xfrm>
            <a:off x="493843" y="2188322"/>
            <a:ext cx="1966031" cy="515358"/>
          </a:xfrm>
          <a:prstGeom prst="rect">
            <a:avLst/>
          </a:prstGeom>
          <a:solidFill>
            <a:srgbClr val="FFE600"/>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rPr>
              <a:t>Sales</a:t>
            </a:r>
          </a:p>
        </p:txBody>
      </p:sp>
    </p:spTree>
    <p:extLst>
      <p:ext uri="{BB962C8B-B14F-4D97-AF65-F5344CB8AC3E}">
        <p14:creationId xmlns:p14="http://schemas.microsoft.com/office/powerpoint/2010/main" val="80540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Rounded Corners 160">
            <a:extLst>
              <a:ext uri="{FF2B5EF4-FFF2-40B4-BE49-F238E27FC236}">
                <a16:creationId xmlns:a16="http://schemas.microsoft.com/office/drawing/2014/main" id="{54FE455D-130F-5C5B-05A4-125B3BFA4855}"/>
              </a:ext>
            </a:extLst>
          </p:cNvPr>
          <p:cNvSpPr/>
          <p:nvPr/>
        </p:nvSpPr>
        <p:spPr>
          <a:xfrm>
            <a:off x="877130" y="1830411"/>
            <a:ext cx="10460274" cy="4132668"/>
          </a:xfrm>
          <a:prstGeom prst="roundRect">
            <a:avLst>
              <a:gd name="adj" fmla="val 4004"/>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516372" y="6005167"/>
            <a:ext cx="116872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Revenues reflect estimated revenue data from Pivotal Research.  TV spend based on VAB analysis of Nielsen Ad Intel data, TV spend (national cable TV, national broadcast TV, Spanish language broadcast TV, Spanish language cable TV, spot TV, syndication TV), CY 2016 &amp; 2017 &amp;TV spend based on VAB analysis of Nielsen Ad Intel data, TV spend (national cable TV, national broadcast TV, Spanish language broadcast TV, Spanish language cable TV, spot TV, syndication TV), CY 2016-2018. Revenues for public companies are based on company filings (10-K) for U.S. revenue via SEC.gov (EDGAR).  Revenues for private companies are based on reports/projections/guidance provided publicly by company founders/representatives, or analyst estimates/forecasts, and reported within business/technology news outlets such as Bloomberg, CNBC,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Digiday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Forbes, Inc., Recode, TechCrunch, WSJ,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1BF894CE-5EB9-4BB3-F6C7-477E37F6A6AA}"/>
              </a:ext>
            </a:extLst>
          </p:cNvPr>
          <p:cNvSpPr/>
          <p:nvPr/>
        </p:nvSpPr>
        <p:spPr>
          <a:xfrm>
            <a:off x="63324" y="465353"/>
            <a:ext cx="1058562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TV is the catalyst for short-term business results, </a:t>
            </a: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igniting revenue growth for brands </a:t>
            </a:r>
            <a:r>
              <a:rPr lang="en-US" sz="2600" b="1">
                <a:ln>
                  <a:solidFill>
                    <a:srgbClr val="1B1464"/>
                  </a:solidFill>
                </a:ln>
                <a:solidFill>
                  <a:srgbClr val="FFE600"/>
                </a:solidFill>
                <a:latin typeface="Helvetica" pitchFamily="2" charset="0"/>
              </a:rPr>
              <a:t>in</a:t>
            </a: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 the year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of their first TV campaign</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FFE600"/>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Ignites</a:t>
            </a: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 short-term business performance</a:t>
            </a:r>
          </a:p>
        </p:txBody>
      </p:sp>
      <p:sp>
        <p:nvSpPr>
          <p:cNvPr id="85" name="Text Placeholder 2">
            <a:extLst>
              <a:ext uri="{FF2B5EF4-FFF2-40B4-BE49-F238E27FC236}">
                <a16:creationId xmlns:a16="http://schemas.microsoft.com/office/drawing/2014/main" id="{3D219F6F-06CA-2CCF-CCF8-E6B4C50CDA82}"/>
              </a:ext>
            </a:extLst>
          </p:cNvPr>
          <p:cNvSpPr txBox="1">
            <a:spLocks/>
          </p:cNvSpPr>
          <p:nvPr/>
        </p:nvSpPr>
        <p:spPr>
          <a:xfrm>
            <a:off x="4812671" y="1923940"/>
            <a:ext cx="1592490"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Year Prior to TV</a:t>
            </a:r>
          </a:p>
        </p:txBody>
      </p:sp>
      <p:sp>
        <p:nvSpPr>
          <p:cNvPr id="86" name="Text Placeholder 2">
            <a:extLst>
              <a:ext uri="{FF2B5EF4-FFF2-40B4-BE49-F238E27FC236}">
                <a16:creationId xmlns:a16="http://schemas.microsoft.com/office/drawing/2014/main" id="{A8FF2F1D-F919-6977-B124-45A9DBB00102}"/>
              </a:ext>
            </a:extLst>
          </p:cNvPr>
          <p:cNvSpPr txBox="1">
            <a:spLocks/>
          </p:cNvSpPr>
          <p:nvPr/>
        </p:nvSpPr>
        <p:spPr>
          <a:xfrm>
            <a:off x="5925252" y="1930425"/>
            <a:ext cx="2684905"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Launch Year</a:t>
            </a:r>
          </a:p>
        </p:txBody>
      </p:sp>
      <p:sp>
        <p:nvSpPr>
          <p:cNvPr id="87" name="Text Placeholder 2">
            <a:extLst>
              <a:ext uri="{FF2B5EF4-FFF2-40B4-BE49-F238E27FC236}">
                <a16:creationId xmlns:a16="http://schemas.microsoft.com/office/drawing/2014/main" id="{341B3417-AB65-E914-F88E-701A4D3632AA}"/>
              </a:ext>
            </a:extLst>
          </p:cNvPr>
          <p:cNvSpPr txBox="1">
            <a:spLocks/>
          </p:cNvSpPr>
          <p:nvPr/>
        </p:nvSpPr>
        <p:spPr>
          <a:xfrm>
            <a:off x="8171417" y="1927832"/>
            <a:ext cx="136983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YoY Diff</a:t>
            </a:r>
          </a:p>
        </p:txBody>
      </p:sp>
      <p:sp>
        <p:nvSpPr>
          <p:cNvPr id="88" name="Text Placeholder 2">
            <a:extLst>
              <a:ext uri="{FF2B5EF4-FFF2-40B4-BE49-F238E27FC236}">
                <a16:creationId xmlns:a16="http://schemas.microsoft.com/office/drawing/2014/main" id="{0B61CB3F-5A74-2EFF-AE52-0207D1CAC8ED}"/>
              </a:ext>
            </a:extLst>
          </p:cNvPr>
          <p:cNvSpPr txBox="1">
            <a:spLocks/>
          </p:cNvSpPr>
          <p:nvPr/>
        </p:nvSpPr>
        <p:spPr>
          <a:xfrm>
            <a:off x="1279781" y="1925405"/>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Company</a:t>
            </a:r>
          </a:p>
        </p:txBody>
      </p:sp>
      <p:cxnSp>
        <p:nvCxnSpPr>
          <p:cNvPr id="89" name="Straight Connector 88">
            <a:extLst>
              <a:ext uri="{FF2B5EF4-FFF2-40B4-BE49-F238E27FC236}">
                <a16:creationId xmlns:a16="http://schemas.microsoft.com/office/drawing/2014/main" id="{FAB68A8B-0C06-F909-7F07-39227FAB50FF}"/>
              </a:ext>
            </a:extLst>
          </p:cNvPr>
          <p:cNvCxnSpPr>
            <a:cxnSpLocks/>
          </p:cNvCxnSpPr>
          <p:nvPr/>
        </p:nvCxnSpPr>
        <p:spPr>
          <a:xfrm>
            <a:off x="1424810" y="3000727"/>
            <a:ext cx="8871715" cy="0"/>
          </a:xfrm>
          <a:prstGeom prst="line">
            <a:avLst/>
          </a:prstGeom>
          <a:noFill/>
          <a:ln w="19050" cap="flat" cmpd="sng" algn="ctr">
            <a:solidFill>
              <a:sysClr val="windowText" lastClr="000000"/>
            </a:solidFill>
            <a:prstDash val="lgDash"/>
          </a:ln>
          <a:effectLst/>
        </p:spPr>
      </p:cxnSp>
      <p:cxnSp>
        <p:nvCxnSpPr>
          <p:cNvPr id="90" name="Straight Connector 89">
            <a:extLst>
              <a:ext uri="{FF2B5EF4-FFF2-40B4-BE49-F238E27FC236}">
                <a16:creationId xmlns:a16="http://schemas.microsoft.com/office/drawing/2014/main" id="{59D583BE-5971-EC5B-2404-002D4FD13F3C}"/>
              </a:ext>
            </a:extLst>
          </p:cNvPr>
          <p:cNvCxnSpPr>
            <a:cxnSpLocks/>
          </p:cNvCxnSpPr>
          <p:nvPr/>
        </p:nvCxnSpPr>
        <p:spPr>
          <a:xfrm>
            <a:off x="1436534" y="3750004"/>
            <a:ext cx="8859991" cy="0"/>
          </a:xfrm>
          <a:prstGeom prst="line">
            <a:avLst/>
          </a:prstGeom>
          <a:noFill/>
          <a:ln w="19050" cap="flat" cmpd="sng" algn="ctr">
            <a:solidFill>
              <a:sysClr val="windowText" lastClr="000000"/>
            </a:solidFill>
            <a:prstDash val="lgDash"/>
          </a:ln>
          <a:effectLst/>
        </p:spPr>
      </p:cxnSp>
      <p:cxnSp>
        <p:nvCxnSpPr>
          <p:cNvPr id="91" name="Straight Connector 90">
            <a:extLst>
              <a:ext uri="{FF2B5EF4-FFF2-40B4-BE49-F238E27FC236}">
                <a16:creationId xmlns:a16="http://schemas.microsoft.com/office/drawing/2014/main" id="{738BEBF4-6670-7EF6-A000-D2D76DFB395B}"/>
              </a:ext>
            </a:extLst>
          </p:cNvPr>
          <p:cNvCxnSpPr>
            <a:cxnSpLocks/>
          </p:cNvCxnSpPr>
          <p:nvPr/>
        </p:nvCxnSpPr>
        <p:spPr>
          <a:xfrm>
            <a:off x="1436533" y="4463811"/>
            <a:ext cx="8859992" cy="0"/>
          </a:xfrm>
          <a:prstGeom prst="line">
            <a:avLst/>
          </a:prstGeom>
          <a:noFill/>
          <a:ln w="19050" cap="flat" cmpd="sng" algn="ctr">
            <a:solidFill>
              <a:sysClr val="windowText" lastClr="000000"/>
            </a:solidFill>
            <a:prstDash val="lgDash"/>
          </a:ln>
          <a:effectLst/>
        </p:spPr>
      </p:cxnSp>
      <p:sp>
        <p:nvSpPr>
          <p:cNvPr id="92" name="Text Placeholder 2">
            <a:extLst>
              <a:ext uri="{FF2B5EF4-FFF2-40B4-BE49-F238E27FC236}">
                <a16:creationId xmlns:a16="http://schemas.microsoft.com/office/drawing/2014/main" id="{1ED5280B-157C-8844-35CC-F6AC82943F57}"/>
              </a:ext>
            </a:extLst>
          </p:cNvPr>
          <p:cNvSpPr txBox="1">
            <a:spLocks/>
          </p:cNvSpPr>
          <p:nvPr/>
        </p:nvSpPr>
        <p:spPr>
          <a:xfrm>
            <a:off x="2979062" y="2296653"/>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Spend (000):</a:t>
            </a:r>
          </a:p>
        </p:txBody>
      </p:sp>
      <p:sp>
        <p:nvSpPr>
          <p:cNvPr id="94" name="Text Placeholder 2">
            <a:extLst>
              <a:ext uri="{FF2B5EF4-FFF2-40B4-BE49-F238E27FC236}">
                <a16:creationId xmlns:a16="http://schemas.microsoft.com/office/drawing/2014/main" id="{AB668486-593A-3148-3B12-F3ABC6C92ACF}"/>
              </a:ext>
            </a:extLst>
          </p:cNvPr>
          <p:cNvSpPr txBox="1">
            <a:spLocks/>
          </p:cNvSpPr>
          <p:nvPr/>
        </p:nvSpPr>
        <p:spPr>
          <a:xfrm>
            <a:off x="5126258" y="2571587"/>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$317,755</a:t>
            </a:r>
          </a:p>
        </p:txBody>
      </p:sp>
      <p:sp>
        <p:nvSpPr>
          <p:cNvPr id="95" name="Text Placeholder 2">
            <a:extLst>
              <a:ext uri="{FF2B5EF4-FFF2-40B4-BE49-F238E27FC236}">
                <a16:creationId xmlns:a16="http://schemas.microsoft.com/office/drawing/2014/main" id="{29444E4E-D819-52BF-1768-419A0A7F2266}"/>
              </a:ext>
            </a:extLst>
          </p:cNvPr>
          <p:cNvSpPr txBox="1">
            <a:spLocks/>
          </p:cNvSpPr>
          <p:nvPr/>
        </p:nvSpPr>
        <p:spPr>
          <a:xfrm>
            <a:off x="6631890" y="229597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$7,662</a:t>
            </a:r>
          </a:p>
        </p:txBody>
      </p:sp>
      <p:sp>
        <p:nvSpPr>
          <p:cNvPr id="96" name="Text Placeholder 2">
            <a:extLst>
              <a:ext uri="{FF2B5EF4-FFF2-40B4-BE49-F238E27FC236}">
                <a16:creationId xmlns:a16="http://schemas.microsoft.com/office/drawing/2014/main" id="{6406C96A-8B06-8C6B-1079-91DFC523237D}"/>
              </a:ext>
            </a:extLst>
          </p:cNvPr>
          <p:cNvSpPr txBox="1">
            <a:spLocks/>
          </p:cNvSpPr>
          <p:nvPr/>
        </p:nvSpPr>
        <p:spPr>
          <a:xfrm>
            <a:off x="6642323" y="2573053"/>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$425,841</a:t>
            </a:r>
          </a:p>
        </p:txBody>
      </p:sp>
      <p:sp>
        <p:nvSpPr>
          <p:cNvPr id="97" name="Text Placeholder 2">
            <a:extLst>
              <a:ext uri="{FF2B5EF4-FFF2-40B4-BE49-F238E27FC236}">
                <a16:creationId xmlns:a16="http://schemas.microsoft.com/office/drawing/2014/main" id="{4D1B7C9B-2987-AA1B-7367-DE194F8AD510}"/>
              </a:ext>
            </a:extLst>
          </p:cNvPr>
          <p:cNvSpPr txBox="1">
            <a:spLocks/>
          </p:cNvSpPr>
          <p:nvPr/>
        </p:nvSpPr>
        <p:spPr>
          <a:xfrm>
            <a:off x="8058636" y="229655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+$7,662</a:t>
            </a:r>
          </a:p>
        </p:txBody>
      </p:sp>
      <p:sp>
        <p:nvSpPr>
          <p:cNvPr id="98" name="Text Placeholder 2">
            <a:extLst>
              <a:ext uri="{FF2B5EF4-FFF2-40B4-BE49-F238E27FC236}">
                <a16:creationId xmlns:a16="http://schemas.microsoft.com/office/drawing/2014/main" id="{6A161E60-56C0-A1FC-F402-57D2DF1CD1FF}"/>
              </a:ext>
            </a:extLst>
          </p:cNvPr>
          <p:cNvSpPr txBox="1">
            <a:spLocks/>
          </p:cNvSpPr>
          <p:nvPr/>
        </p:nvSpPr>
        <p:spPr>
          <a:xfrm>
            <a:off x="8220410" y="2566211"/>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+$108,086</a:t>
            </a:r>
          </a:p>
        </p:txBody>
      </p:sp>
      <p:sp>
        <p:nvSpPr>
          <p:cNvPr id="99" name="Text Placeholder 2">
            <a:extLst>
              <a:ext uri="{FF2B5EF4-FFF2-40B4-BE49-F238E27FC236}">
                <a16:creationId xmlns:a16="http://schemas.microsoft.com/office/drawing/2014/main" id="{61CAD5EE-5810-72D3-4BEA-2810B0D837FF}"/>
              </a:ext>
            </a:extLst>
          </p:cNvPr>
          <p:cNvSpPr txBox="1">
            <a:spLocks/>
          </p:cNvSpPr>
          <p:nvPr/>
        </p:nvSpPr>
        <p:spPr>
          <a:xfrm>
            <a:off x="3196510" y="2578715"/>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Revenue (000):</a:t>
            </a:r>
          </a:p>
        </p:txBody>
      </p:sp>
      <p:sp>
        <p:nvSpPr>
          <p:cNvPr id="100" name="TextBox 99">
            <a:extLst>
              <a:ext uri="{FF2B5EF4-FFF2-40B4-BE49-F238E27FC236}">
                <a16:creationId xmlns:a16="http://schemas.microsoft.com/office/drawing/2014/main" id="{7909355A-C2EB-CD62-84A7-A5B4F916469C}"/>
              </a:ext>
            </a:extLst>
          </p:cNvPr>
          <p:cNvSpPr txBox="1"/>
          <p:nvPr/>
        </p:nvSpPr>
        <p:spPr>
          <a:xfrm>
            <a:off x="1330084" y="2733020"/>
            <a:ext cx="103913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Founded in 2005</a:t>
            </a:r>
          </a:p>
        </p:txBody>
      </p:sp>
      <p:cxnSp>
        <p:nvCxnSpPr>
          <p:cNvPr id="101" name="Straight Connector 100">
            <a:extLst>
              <a:ext uri="{FF2B5EF4-FFF2-40B4-BE49-F238E27FC236}">
                <a16:creationId xmlns:a16="http://schemas.microsoft.com/office/drawing/2014/main" id="{56EBD264-37E2-5E3B-6579-33F73A7CFD24}"/>
              </a:ext>
            </a:extLst>
          </p:cNvPr>
          <p:cNvCxnSpPr>
            <a:cxnSpLocks/>
          </p:cNvCxnSpPr>
          <p:nvPr/>
        </p:nvCxnSpPr>
        <p:spPr>
          <a:xfrm>
            <a:off x="1436533" y="5217012"/>
            <a:ext cx="8859992" cy="0"/>
          </a:xfrm>
          <a:prstGeom prst="line">
            <a:avLst/>
          </a:prstGeom>
          <a:noFill/>
          <a:ln w="19050" cap="flat" cmpd="sng" algn="ctr">
            <a:solidFill>
              <a:sysClr val="windowText" lastClr="000000"/>
            </a:solidFill>
            <a:prstDash val="lgDash"/>
          </a:ln>
          <a:effectLst/>
        </p:spPr>
      </p:cxnSp>
      <p:sp>
        <p:nvSpPr>
          <p:cNvPr id="102" name="Text Placeholder 2">
            <a:extLst>
              <a:ext uri="{FF2B5EF4-FFF2-40B4-BE49-F238E27FC236}">
                <a16:creationId xmlns:a16="http://schemas.microsoft.com/office/drawing/2014/main" id="{80D513F3-1624-B723-D3CB-AA1B1E070207}"/>
              </a:ext>
            </a:extLst>
          </p:cNvPr>
          <p:cNvSpPr txBox="1">
            <a:spLocks/>
          </p:cNvSpPr>
          <p:nvPr/>
        </p:nvSpPr>
        <p:spPr>
          <a:xfrm>
            <a:off x="2979062" y="5246152"/>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Spend (000):</a:t>
            </a:r>
          </a:p>
        </p:txBody>
      </p:sp>
      <p:sp>
        <p:nvSpPr>
          <p:cNvPr id="103" name="Text Placeholder 2">
            <a:extLst>
              <a:ext uri="{FF2B5EF4-FFF2-40B4-BE49-F238E27FC236}">
                <a16:creationId xmlns:a16="http://schemas.microsoft.com/office/drawing/2014/main" id="{97B616FE-0A7F-C1D6-0607-A2DE5817F121}"/>
              </a:ext>
            </a:extLst>
          </p:cNvPr>
          <p:cNvSpPr txBox="1">
            <a:spLocks/>
          </p:cNvSpPr>
          <p:nvPr/>
        </p:nvSpPr>
        <p:spPr>
          <a:xfrm>
            <a:off x="5074497" y="526836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104" name="Text Placeholder 2">
            <a:extLst>
              <a:ext uri="{FF2B5EF4-FFF2-40B4-BE49-F238E27FC236}">
                <a16:creationId xmlns:a16="http://schemas.microsoft.com/office/drawing/2014/main" id="{2BBDBF94-A128-D234-F788-00A233D4204F}"/>
              </a:ext>
            </a:extLst>
          </p:cNvPr>
          <p:cNvSpPr txBox="1">
            <a:spLocks/>
          </p:cNvSpPr>
          <p:nvPr/>
        </p:nvSpPr>
        <p:spPr>
          <a:xfrm>
            <a:off x="5126258" y="5521086"/>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$60,000</a:t>
            </a:r>
          </a:p>
        </p:txBody>
      </p:sp>
      <p:sp>
        <p:nvSpPr>
          <p:cNvPr id="105" name="Text Placeholder 2">
            <a:extLst>
              <a:ext uri="{FF2B5EF4-FFF2-40B4-BE49-F238E27FC236}">
                <a16:creationId xmlns:a16="http://schemas.microsoft.com/office/drawing/2014/main" id="{BE3609FB-981E-1236-4AE7-88DE6D92A950}"/>
              </a:ext>
            </a:extLst>
          </p:cNvPr>
          <p:cNvSpPr txBox="1">
            <a:spLocks/>
          </p:cNvSpPr>
          <p:nvPr/>
        </p:nvSpPr>
        <p:spPr>
          <a:xfrm>
            <a:off x="6631890" y="524547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$2,670</a:t>
            </a:r>
          </a:p>
        </p:txBody>
      </p:sp>
      <p:sp>
        <p:nvSpPr>
          <p:cNvPr id="106" name="Text Placeholder 2">
            <a:extLst>
              <a:ext uri="{FF2B5EF4-FFF2-40B4-BE49-F238E27FC236}">
                <a16:creationId xmlns:a16="http://schemas.microsoft.com/office/drawing/2014/main" id="{E5C1B913-1972-04F1-350E-FE7B7E894624}"/>
              </a:ext>
            </a:extLst>
          </p:cNvPr>
          <p:cNvSpPr txBox="1">
            <a:spLocks/>
          </p:cNvSpPr>
          <p:nvPr/>
        </p:nvSpPr>
        <p:spPr>
          <a:xfrm>
            <a:off x="6642323" y="5522552"/>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$80,000</a:t>
            </a:r>
          </a:p>
        </p:txBody>
      </p:sp>
      <p:sp>
        <p:nvSpPr>
          <p:cNvPr id="107" name="Text Placeholder 2">
            <a:extLst>
              <a:ext uri="{FF2B5EF4-FFF2-40B4-BE49-F238E27FC236}">
                <a16:creationId xmlns:a16="http://schemas.microsoft.com/office/drawing/2014/main" id="{AD28300E-DB20-86D4-0E67-E4DB08A514C8}"/>
              </a:ext>
            </a:extLst>
          </p:cNvPr>
          <p:cNvSpPr txBox="1">
            <a:spLocks/>
          </p:cNvSpPr>
          <p:nvPr/>
        </p:nvSpPr>
        <p:spPr>
          <a:xfrm>
            <a:off x="8286586" y="524605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+$2,670</a:t>
            </a:r>
          </a:p>
        </p:txBody>
      </p:sp>
      <p:sp>
        <p:nvSpPr>
          <p:cNvPr id="108" name="Text Placeholder 2">
            <a:extLst>
              <a:ext uri="{FF2B5EF4-FFF2-40B4-BE49-F238E27FC236}">
                <a16:creationId xmlns:a16="http://schemas.microsoft.com/office/drawing/2014/main" id="{AD672030-50BE-E336-A26A-A113BD68F3FA}"/>
              </a:ext>
            </a:extLst>
          </p:cNvPr>
          <p:cNvSpPr txBox="1">
            <a:spLocks/>
          </p:cNvSpPr>
          <p:nvPr/>
        </p:nvSpPr>
        <p:spPr>
          <a:xfrm>
            <a:off x="8318020" y="5515710"/>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+$20,000</a:t>
            </a:r>
          </a:p>
        </p:txBody>
      </p:sp>
      <p:sp>
        <p:nvSpPr>
          <p:cNvPr id="109" name="Text Placeholder 2">
            <a:extLst>
              <a:ext uri="{FF2B5EF4-FFF2-40B4-BE49-F238E27FC236}">
                <a16:creationId xmlns:a16="http://schemas.microsoft.com/office/drawing/2014/main" id="{55CC6C7D-4500-B490-C7C9-BF5334BC1B95}"/>
              </a:ext>
            </a:extLst>
          </p:cNvPr>
          <p:cNvSpPr txBox="1">
            <a:spLocks/>
          </p:cNvSpPr>
          <p:nvPr/>
        </p:nvSpPr>
        <p:spPr>
          <a:xfrm>
            <a:off x="3196510" y="5528214"/>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Revenue (000):</a:t>
            </a:r>
          </a:p>
        </p:txBody>
      </p:sp>
      <p:sp>
        <p:nvSpPr>
          <p:cNvPr id="110" name="TextBox 109">
            <a:extLst>
              <a:ext uri="{FF2B5EF4-FFF2-40B4-BE49-F238E27FC236}">
                <a16:creationId xmlns:a16="http://schemas.microsoft.com/office/drawing/2014/main" id="{EF4006F5-37C4-B0A3-5495-B6F2A4C45648}"/>
              </a:ext>
            </a:extLst>
          </p:cNvPr>
          <p:cNvSpPr txBox="1"/>
          <p:nvPr/>
        </p:nvSpPr>
        <p:spPr>
          <a:xfrm>
            <a:off x="1330084" y="5672586"/>
            <a:ext cx="103913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Founded in 2013</a:t>
            </a:r>
          </a:p>
        </p:txBody>
      </p:sp>
      <p:sp>
        <p:nvSpPr>
          <p:cNvPr id="111" name="Text Placeholder 2">
            <a:extLst>
              <a:ext uri="{FF2B5EF4-FFF2-40B4-BE49-F238E27FC236}">
                <a16:creationId xmlns:a16="http://schemas.microsoft.com/office/drawing/2014/main" id="{7B76861C-EED2-F418-6260-277794BB49B1}"/>
              </a:ext>
            </a:extLst>
          </p:cNvPr>
          <p:cNvSpPr txBox="1">
            <a:spLocks/>
          </p:cNvSpPr>
          <p:nvPr/>
        </p:nvSpPr>
        <p:spPr>
          <a:xfrm>
            <a:off x="2979062" y="4557837"/>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Spend (000):</a:t>
            </a:r>
          </a:p>
        </p:txBody>
      </p:sp>
      <p:sp>
        <p:nvSpPr>
          <p:cNvPr id="112" name="Text Placeholder 2">
            <a:extLst>
              <a:ext uri="{FF2B5EF4-FFF2-40B4-BE49-F238E27FC236}">
                <a16:creationId xmlns:a16="http://schemas.microsoft.com/office/drawing/2014/main" id="{90E95EE8-B559-F7B7-67A1-D27CCCF97F75}"/>
              </a:ext>
            </a:extLst>
          </p:cNvPr>
          <p:cNvSpPr txBox="1">
            <a:spLocks/>
          </p:cNvSpPr>
          <p:nvPr/>
        </p:nvSpPr>
        <p:spPr>
          <a:xfrm>
            <a:off x="5092081" y="4580045"/>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113" name="Text Placeholder 2">
            <a:extLst>
              <a:ext uri="{FF2B5EF4-FFF2-40B4-BE49-F238E27FC236}">
                <a16:creationId xmlns:a16="http://schemas.microsoft.com/office/drawing/2014/main" id="{120A3508-26D9-BA81-D829-B4238BC9B6DE}"/>
              </a:ext>
            </a:extLst>
          </p:cNvPr>
          <p:cNvSpPr txBox="1">
            <a:spLocks/>
          </p:cNvSpPr>
          <p:nvPr/>
        </p:nvSpPr>
        <p:spPr>
          <a:xfrm>
            <a:off x="5126258" y="4832771"/>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$50,000</a:t>
            </a:r>
          </a:p>
        </p:txBody>
      </p:sp>
      <p:sp>
        <p:nvSpPr>
          <p:cNvPr id="114" name="Text Placeholder 2">
            <a:extLst>
              <a:ext uri="{FF2B5EF4-FFF2-40B4-BE49-F238E27FC236}">
                <a16:creationId xmlns:a16="http://schemas.microsoft.com/office/drawing/2014/main" id="{95BD4209-C889-278C-9EB1-623EE4327365}"/>
              </a:ext>
            </a:extLst>
          </p:cNvPr>
          <p:cNvSpPr txBox="1">
            <a:spLocks/>
          </p:cNvSpPr>
          <p:nvPr/>
        </p:nvSpPr>
        <p:spPr>
          <a:xfrm>
            <a:off x="6631890" y="455716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$535</a:t>
            </a:r>
          </a:p>
        </p:txBody>
      </p:sp>
      <p:sp>
        <p:nvSpPr>
          <p:cNvPr id="115" name="Text Placeholder 2">
            <a:extLst>
              <a:ext uri="{FF2B5EF4-FFF2-40B4-BE49-F238E27FC236}">
                <a16:creationId xmlns:a16="http://schemas.microsoft.com/office/drawing/2014/main" id="{B17AA81A-B75F-F0BC-0878-0EBF1AFA559C}"/>
              </a:ext>
            </a:extLst>
          </p:cNvPr>
          <p:cNvSpPr txBox="1">
            <a:spLocks/>
          </p:cNvSpPr>
          <p:nvPr/>
        </p:nvSpPr>
        <p:spPr>
          <a:xfrm>
            <a:off x="6642323" y="4834237"/>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$100,000</a:t>
            </a:r>
          </a:p>
        </p:txBody>
      </p:sp>
      <p:sp>
        <p:nvSpPr>
          <p:cNvPr id="116" name="Text Placeholder 2">
            <a:extLst>
              <a:ext uri="{FF2B5EF4-FFF2-40B4-BE49-F238E27FC236}">
                <a16:creationId xmlns:a16="http://schemas.microsoft.com/office/drawing/2014/main" id="{FE576766-8537-697E-6BD1-FDA65A55FB26}"/>
              </a:ext>
            </a:extLst>
          </p:cNvPr>
          <p:cNvSpPr txBox="1">
            <a:spLocks/>
          </p:cNvSpPr>
          <p:nvPr/>
        </p:nvSpPr>
        <p:spPr>
          <a:xfrm>
            <a:off x="8067430" y="455773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+$535</a:t>
            </a:r>
          </a:p>
        </p:txBody>
      </p:sp>
      <p:sp>
        <p:nvSpPr>
          <p:cNvPr id="117" name="Text Placeholder 2">
            <a:extLst>
              <a:ext uri="{FF2B5EF4-FFF2-40B4-BE49-F238E27FC236}">
                <a16:creationId xmlns:a16="http://schemas.microsoft.com/office/drawing/2014/main" id="{C12DE0AF-DE4F-6F64-A814-98D34F5B6C29}"/>
              </a:ext>
            </a:extLst>
          </p:cNvPr>
          <p:cNvSpPr txBox="1">
            <a:spLocks/>
          </p:cNvSpPr>
          <p:nvPr/>
        </p:nvSpPr>
        <p:spPr>
          <a:xfrm>
            <a:off x="8229204" y="4827395"/>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+$50,000</a:t>
            </a:r>
          </a:p>
        </p:txBody>
      </p:sp>
      <p:sp>
        <p:nvSpPr>
          <p:cNvPr id="118" name="Text Placeholder 2">
            <a:extLst>
              <a:ext uri="{FF2B5EF4-FFF2-40B4-BE49-F238E27FC236}">
                <a16:creationId xmlns:a16="http://schemas.microsoft.com/office/drawing/2014/main" id="{202A689F-D753-6AC3-44F3-A484E0905F6D}"/>
              </a:ext>
            </a:extLst>
          </p:cNvPr>
          <p:cNvSpPr txBox="1">
            <a:spLocks/>
          </p:cNvSpPr>
          <p:nvPr/>
        </p:nvSpPr>
        <p:spPr>
          <a:xfrm>
            <a:off x="3196510" y="4839899"/>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Revenue (000):</a:t>
            </a:r>
          </a:p>
        </p:txBody>
      </p:sp>
      <p:sp>
        <p:nvSpPr>
          <p:cNvPr id="119" name="TextBox 118">
            <a:extLst>
              <a:ext uri="{FF2B5EF4-FFF2-40B4-BE49-F238E27FC236}">
                <a16:creationId xmlns:a16="http://schemas.microsoft.com/office/drawing/2014/main" id="{C5915DDE-F444-5C0E-00B3-C3F4D2D723E9}"/>
              </a:ext>
            </a:extLst>
          </p:cNvPr>
          <p:cNvSpPr txBox="1"/>
          <p:nvPr/>
        </p:nvSpPr>
        <p:spPr>
          <a:xfrm>
            <a:off x="1330084" y="4863038"/>
            <a:ext cx="103913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Founded in 2011</a:t>
            </a:r>
          </a:p>
        </p:txBody>
      </p:sp>
      <p:sp>
        <p:nvSpPr>
          <p:cNvPr id="121" name="Text Placeholder 2">
            <a:extLst>
              <a:ext uri="{FF2B5EF4-FFF2-40B4-BE49-F238E27FC236}">
                <a16:creationId xmlns:a16="http://schemas.microsoft.com/office/drawing/2014/main" id="{679B3CB9-5742-7DCD-AC33-95E6439D79B1}"/>
              </a:ext>
            </a:extLst>
          </p:cNvPr>
          <p:cNvSpPr txBox="1">
            <a:spLocks/>
          </p:cNvSpPr>
          <p:nvPr/>
        </p:nvSpPr>
        <p:spPr>
          <a:xfrm>
            <a:off x="2250570" y="2383181"/>
            <a:ext cx="93426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launch: 2018</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22" name="Rectangle 121">
            <a:extLst>
              <a:ext uri="{FF2B5EF4-FFF2-40B4-BE49-F238E27FC236}">
                <a16:creationId xmlns:a16="http://schemas.microsoft.com/office/drawing/2014/main" id="{7C68B9C0-4E96-D28F-3D02-EFBBF4030232}"/>
              </a:ext>
            </a:extLst>
          </p:cNvPr>
          <p:cNvSpPr/>
          <p:nvPr/>
        </p:nvSpPr>
        <p:spPr>
          <a:xfrm>
            <a:off x="9274069" y="2564992"/>
            <a:ext cx="807059" cy="279637"/>
          </a:xfrm>
          <a:prstGeom prst="rect">
            <a:avLst/>
          </a:prstGeom>
          <a:solidFill>
            <a:srgbClr val="4EBEA4"/>
          </a:solidFill>
          <a:ln w="9525" cap="flat" cmpd="sng" algn="ctr">
            <a:solidFill>
              <a:srgbClr val="00B05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+34%</a:t>
            </a:r>
          </a:p>
        </p:txBody>
      </p:sp>
      <p:pic>
        <p:nvPicPr>
          <p:cNvPr id="124" name="Picture 47" descr="Image result for mvmt logo">
            <a:extLst>
              <a:ext uri="{FF2B5EF4-FFF2-40B4-BE49-F238E27FC236}">
                <a16:creationId xmlns:a16="http://schemas.microsoft.com/office/drawing/2014/main" id="{B4BC9934-448B-1995-2EEB-74B24B2F9F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4932" y="5362289"/>
            <a:ext cx="829434" cy="225329"/>
          </a:xfrm>
          <a:prstGeom prst="rect">
            <a:avLst/>
          </a:prstGeom>
          <a:noFill/>
          <a:extLst>
            <a:ext uri="{909E8E84-426E-40DD-AFC4-6F175D3DCCD1}">
              <a14:hiddenFill xmlns:a14="http://schemas.microsoft.com/office/drawing/2010/main">
                <a:solidFill>
                  <a:srgbClr val="FFFFFF"/>
                </a:solidFill>
              </a14:hiddenFill>
            </a:ext>
          </a:extLst>
        </p:spPr>
      </p:pic>
      <p:sp>
        <p:nvSpPr>
          <p:cNvPr id="125" name="Text Placeholder 2">
            <a:extLst>
              <a:ext uri="{FF2B5EF4-FFF2-40B4-BE49-F238E27FC236}">
                <a16:creationId xmlns:a16="http://schemas.microsoft.com/office/drawing/2014/main" id="{8DAB5DCA-3F71-2E16-85F7-406DCDCB3B0C}"/>
              </a:ext>
            </a:extLst>
          </p:cNvPr>
          <p:cNvSpPr txBox="1">
            <a:spLocks/>
          </p:cNvSpPr>
          <p:nvPr/>
        </p:nvSpPr>
        <p:spPr>
          <a:xfrm>
            <a:off x="2253501" y="5335615"/>
            <a:ext cx="93426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launch: 2017</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26" name="Rectangle 125">
            <a:extLst>
              <a:ext uri="{FF2B5EF4-FFF2-40B4-BE49-F238E27FC236}">
                <a16:creationId xmlns:a16="http://schemas.microsoft.com/office/drawing/2014/main" id="{06BFB44B-CAAA-7CAF-09F5-02E354B0397C}"/>
              </a:ext>
            </a:extLst>
          </p:cNvPr>
          <p:cNvSpPr/>
          <p:nvPr/>
        </p:nvSpPr>
        <p:spPr>
          <a:xfrm>
            <a:off x="9274069" y="5517430"/>
            <a:ext cx="821234" cy="279637"/>
          </a:xfrm>
          <a:prstGeom prst="rect">
            <a:avLst/>
          </a:prstGeom>
          <a:solidFill>
            <a:srgbClr val="4EBEA4"/>
          </a:solidFill>
          <a:ln w="9525" cap="flat" cmpd="sng" algn="ctr">
            <a:solidFill>
              <a:srgbClr val="00B05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+33%</a:t>
            </a:r>
          </a:p>
        </p:txBody>
      </p:sp>
      <p:pic>
        <p:nvPicPr>
          <p:cNvPr id="128" name="Picture 53" descr="Image result for poshmark logo">
            <a:extLst>
              <a:ext uri="{FF2B5EF4-FFF2-40B4-BE49-F238E27FC236}">
                <a16:creationId xmlns:a16="http://schemas.microsoft.com/office/drawing/2014/main" id="{A661216F-3BDF-9DEE-0F06-F224382D06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59688" y="4632644"/>
            <a:ext cx="979923" cy="271168"/>
          </a:xfrm>
          <a:prstGeom prst="rect">
            <a:avLst/>
          </a:prstGeom>
          <a:noFill/>
          <a:extLst>
            <a:ext uri="{909E8E84-426E-40DD-AFC4-6F175D3DCCD1}">
              <a14:hiddenFill xmlns:a14="http://schemas.microsoft.com/office/drawing/2010/main">
                <a:solidFill>
                  <a:srgbClr val="FFFFFF"/>
                </a:solidFill>
              </a14:hiddenFill>
            </a:ext>
          </a:extLst>
        </p:spPr>
      </p:pic>
      <p:sp>
        <p:nvSpPr>
          <p:cNvPr id="129" name="Text Placeholder 2">
            <a:extLst>
              <a:ext uri="{FF2B5EF4-FFF2-40B4-BE49-F238E27FC236}">
                <a16:creationId xmlns:a16="http://schemas.microsoft.com/office/drawing/2014/main" id="{5A8B202A-E134-73F0-D398-EA7F37BB736A}"/>
              </a:ext>
            </a:extLst>
          </p:cNvPr>
          <p:cNvSpPr txBox="1">
            <a:spLocks/>
          </p:cNvSpPr>
          <p:nvPr/>
        </p:nvSpPr>
        <p:spPr>
          <a:xfrm>
            <a:off x="2256432" y="4632640"/>
            <a:ext cx="93426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launch: 2017</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0" name="Rectangle 129">
            <a:extLst>
              <a:ext uri="{FF2B5EF4-FFF2-40B4-BE49-F238E27FC236}">
                <a16:creationId xmlns:a16="http://schemas.microsoft.com/office/drawing/2014/main" id="{FD16CE98-3CE2-249B-D80A-75E9C155B198}"/>
              </a:ext>
            </a:extLst>
          </p:cNvPr>
          <p:cNvSpPr/>
          <p:nvPr/>
        </p:nvSpPr>
        <p:spPr>
          <a:xfrm>
            <a:off x="9274069" y="4823248"/>
            <a:ext cx="807059" cy="279637"/>
          </a:xfrm>
          <a:prstGeom prst="rect">
            <a:avLst/>
          </a:prstGeom>
          <a:solidFill>
            <a:srgbClr val="4EBEA4"/>
          </a:solidFill>
          <a:ln w="9525" cap="flat" cmpd="sng" algn="ctr">
            <a:solidFill>
              <a:srgbClr val="00B05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+100%</a:t>
            </a:r>
          </a:p>
        </p:txBody>
      </p:sp>
      <p:sp>
        <p:nvSpPr>
          <p:cNvPr id="132" name="Text Placeholder 2">
            <a:extLst>
              <a:ext uri="{FF2B5EF4-FFF2-40B4-BE49-F238E27FC236}">
                <a16:creationId xmlns:a16="http://schemas.microsoft.com/office/drawing/2014/main" id="{A7CED756-E5DA-5FF4-443F-935415074F79}"/>
              </a:ext>
            </a:extLst>
          </p:cNvPr>
          <p:cNvSpPr txBox="1">
            <a:spLocks/>
          </p:cNvSpPr>
          <p:nvPr/>
        </p:nvSpPr>
        <p:spPr>
          <a:xfrm>
            <a:off x="2970271" y="3810855"/>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Spend (000):</a:t>
            </a:r>
          </a:p>
        </p:txBody>
      </p:sp>
      <p:sp>
        <p:nvSpPr>
          <p:cNvPr id="133" name="Text Placeholder 2">
            <a:extLst>
              <a:ext uri="{FF2B5EF4-FFF2-40B4-BE49-F238E27FC236}">
                <a16:creationId xmlns:a16="http://schemas.microsoft.com/office/drawing/2014/main" id="{5EF6F6B7-7A4C-9060-6EFA-7018C17F5076}"/>
              </a:ext>
            </a:extLst>
          </p:cNvPr>
          <p:cNvSpPr txBox="1">
            <a:spLocks/>
          </p:cNvSpPr>
          <p:nvPr/>
        </p:nvSpPr>
        <p:spPr>
          <a:xfrm>
            <a:off x="5048122" y="383306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134" name="Text Placeholder 2">
            <a:extLst>
              <a:ext uri="{FF2B5EF4-FFF2-40B4-BE49-F238E27FC236}">
                <a16:creationId xmlns:a16="http://schemas.microsoft.com/office/drawing/2014/main" id="{37640CD1-97E2-4A81-AC33-10C7551DE0E2}"/>
              </a:ext>
            </a:extLst>
          </p:cNvPr>
          <p:cNvSpPr txBox="1">
            <a:spLocks/>
          </p:cNvSpPr>
          <p:nvPr/>
        </p:nvSpPr>
        <p:spPr>
          <a:xfrm>
            <a:off x="5126258" y="4085789"/>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$100,000</a:t>
            </a:r>
          </a:p>
        </p:txBody>
      </p:sp>
      <p:sp>
        <p:nvSpPr>
          <p:cNvPr id="135" name="Text Placeholder 2">
            <a:extLst>
              <a:ext uri="{FF2B5EF4-FFF2-40B4-BE49-F238E27FC236}">
                <a16:creationId xmlns:a16="http://schemas.microsoft.com/office/drawing/2014/main" id="{530AE942-C925-43A1-43AD-82389C2A5F51}"/>
              </a:ext>
            </a:extLst>
          </p:cNvPr>
          <p:cNvSpPr txBox="1">
            <a:spLocks/>
          </p:cNvSpPr>
          <p:nvPr/>
        </p:nvSpPr>
        <p:spPr>
          <a:xfrm>
            <a:off x="6631890" y="381018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$3,438</a:t>
            </a:r>
          </a:p>
        </p:txBody>
      </p:sp>
      <p:sp>
        <p:nvSpPr>
          <p:cNvPr id="136" name="Text Placeholder 2">
            <a:extLst>
              <a:ext uri="{FF2B5EF4-FFF2-40B4-BE49-F238E27FC236}">
                <a16:creationId xmlns:a16="http://schemas.microsoft.com/office/drawing/2014/main" id="{76E76652-C7C2-8CDB-3005-A104A8A92D51}"/>
              </a:ext>
            </a:extLst>
          </p:cNvPr>
          <p:cNvSpPr txBox="1">
            <a:spLocks/>
          </p:cNvSpPr>
          <p:nvPr/>
        </p:nvSpPr>
        <p:spPr>
          <a:xfrm>
            <a:off x="6642323" y="4087255"/>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$150,000</a:t>
            </a:r>
          </a:p>
        </p:txBody>
      </p:sp>
      <p:sp>
        <p:nvSpPr>
          <p:cNvPr id="137" name="Text Placeholder 2">
            <a:extLst>
              <a:ext uri="{FF2B5EF4-FFF2-40B4-BE49-F238E27FC236}">
                <a16:creationId xmlns:a16="http://schemas.microsoft.com/office/drawing/2014/main" id="{5FE741C9-3245-9C13-DEE0-281B346FDD17}"/>
              </a:ext>
            </a:extLst>
          </p:cNvPr>
          <p:cNvSpPr txBox="1">
            <a:spLocks/>
          </p:cNvSpPr>
          <p:nvPr/>
        </p:nvSpPr>
        <p:spPr>
          <a:xfrm>
            <a:off x="8269654" y="38107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+$3,438</a:t>
            </a:r>
          </a:p>
        </p:txBody>
      </p:sp>
      <p:sp>
        <p:nvSpPr>
          <p:cNvPr id="138" name="Text Placeholder 2">
            <a:extLst>
              <a:ext uri="{FF2B5EF4-FFF2-40B4-BE49-F238E27FC236}">
                <a16:creationId xmlns:a16="http://schemas.microsoft.com/office/drawing/2014/main" id="{03BFD4C0-BA33-9705-1017-51CDD4CE4531}"/>
              </a:ext>
            </a:extLst>
          </p:cNvPr>
          <p:cNvSpPr txBox="1">
            <a:spLocks/>
          </p:cNvSpPr>
          <p:nvPr/>
        </p:nvSpPr>
        <p:spPr>
          <a:xfrm>
            <a:off x="8309229" y="4080413"/>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+$50,000</a:t>
            </a:r>
          </a:p>
        </p:txBody>
      </p:sp>
      <p:sp>
        <p:nvSpPr>
          <p:cNvPr id="139" name="Text Placeholder 2">
            <a:extLst>
              <a:ext uri="{FF2B5EF4-FFF2-40B4-BE49-F238E27FC236}">
                <a16:creationId xmlns:a16="http://schemas.microsoft.com/office/drawing/2014/main" id="{4439FC47-0D3F-813D-E169-A53261622837}"/>
              </a:ext>
            </a:extLst>
          </p:cNvPr>
          <p:cNvSpPr txBox="1">
            <a:spLocks/>
          </p:cNvSpPr>
          <p:nvPr/>
        </p:nvSpPr>
        <p:spPr>
          <a:xfrm>
            <a:off x="3187719" y="4092917"/>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Revenue (000):</a:t>
            </a:r>
          </a:p>
        </p:txBody>
      </p:sp>
      <p:sp>
        <p:nvSpPr>
          <p:cNvPr id="140" name="TextBox 139">
            <a:extLst>
              <a:ext uri="{FF2B5EF4-FFF2-40B4-BE49-F238E27FC236}">
                <a16:creationId xmlns:a16="http://schemas.microsoft.com/office/drawing/2014/main" id="{9B4B2C4E-AF7D-5825-7413-F909D9A2137A}"/>
              </a:ext>
            </a:extLst>
          </p:cNvPr>
          <p:cNvSpPr txBox="1"/>
          <p:nvPr/>
        </p:nvSpPr>
        <p:spPr>
          <a:xfrm>
            <a:off x="1330084" y="4157055"/>
            <a:ext cx="103913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Founded in 2012</a:t>
            </a:r>
          </a:p>
        </p:txBody>
      </p:sp>
      <p:pic>
        <p:nvPicPr>
          <p:cNvPr id="141" name="Picture 41" descr="Image result for le tote logo">
            <a:extLst>
              <a:ext uri="{FF2B5EF4-FFF2-40B4-BE49-F238E27FC236}">
                <a16:creationId xmlns:a16="http://schemas.microsoft.com/office/drawing/2014/main" id="{029701CE-C33A-B350-98A6-E61E7D149A5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30441" y="3977399"/>
            <a:ext cx="838417" cy="115304"/>
          </a:xfrm>
          <a:prstGeom prst="rect">
            <a:avLst/>
          </a:prstGeom>
          <a:noFill/>
          <a:extLst>
            <a:ext uri="{909E8E84-426E-40DD-AFC4-6F175D3DCCD1}">
              <a14:hiddenFill xmlns:a14="http://schemas.microsoft.com/office/drawing/2010/main">
                <a:solidFill>
                  <a:srgbClr val="FFFFFF"/>
                </a:solidFill>
              </a14:hiddenFill>
            </a:ext>
          </a:extLst>
        </p:spPr>
      </p:pic>
      <p:sp>
        <p:nvSpPr>
          <p:cNvPr id="142" name="Text Placeholder 2">
            <a:extLst>
              <a:ext uri="{FF2B5EF4-FFF2-40B4-BE49-F238E27FC236}">
                <a16:creationId xmlns:a16="http://schemas.microsoft.com/office/drawing/2014/main" id="{2E9D6F85-56CB-A8CC-F6CC-6992C9F1437B}"/>
              </a:ext>
            </a:extLst>
          </p:cNvPr>
          <p:cNvSpPr txBox="1">
            <a:spLocks/>
          </p:cNvSpPr>
          <p:nvPr/>
        </p:nvSpPr>
        <p:spPr>
          <a:xfrm>
            <a:off x="2238847" y="3885655"/>
            <a:ext cx="93426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launch: 2017</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3" name="Rectangle 142">
            <a:extLst>
              <a:ext uri="{FF2B5EF4-FFF2-40B4-BE49-F238E27FC236}">
                <a16:creationId xmlns:a16="http://schemas.microsoft.com/office/drawing/2014/main" id="{3B8B7551-590D-3BCC-37D3-5BA72E60334A}"/>
              </a:ext>
            </a:extLst>
          </p:cNvPr>
          <p:cNvSpPr/>
          <p:nvPr/>
        </p:nvSpPr>
        <p:spPr>
          <a:xfrm>
            <a:off x="9274069" y="4085055"/>
            <a:ext cx="807059" cy="279637"/>
          </a:xfrm>
          <a:prstGeom prst="rect">
            <a:avLst/>
          </a:prstGeom>
          <a:solidFill>
            <a:srgbClr val="4EBEA4"/>
          </a:solidFill>
          <a:ln w="9525" cap="flat" cmpd="sng" algn="ctr">
            <a:solidFill>
              <a:srgbClr val="00B05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+50%</a:t>
            </a:r>
          </a:p>
        </p:txBody>
      </p:sp>
      <p:sp>
        <p:nvSpPr>
          <p:cNvPr id="145" name="Text Placeholder 2">
            <a:extLst>
              <a:ext uri="{FF2B5EF4-FFF2-40B4-BE49-F238E27FC236}">
                <a16:creationId xmlns:a16="http://schemas.microsoft.com/office/drawing/2014/main" id="{F1218861-614C-769F-1D21-58581AE10BDE}"/>
              </a:ext>
            </a:extLst>
          </p:cNvPr>
          <p:cNvSpPr txBox="1">
            <a:spLocks/>
          </p:cNvSpPr>
          <p:nvPr/>
        </p:nvSpPr>
        <p:spPr>
          <a:xfrm>
            <a:off x="2976131" y="3106278"/>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Spend (000):</a:t>
            </a:r>
          </a:p>
        </p:txBody>
      </p:sp>
      <p:sp>
        <p:nvSpPr>
          <p:cNvPr id="147" name="Text Placeholder 2">
            <a:extLst>
              <a:ext uri="{FF2B5EF4-FFF2-40B4-BE49-F238E27FC236}">
                <a16:creationId xmlns:a16="http://schemas.microsoft.com/office/drawing/2014/main" id="{21F273D5-CFB1-7F2D-5C7B-0E2768EB6EC2}"/>
              </a:ext>
            </a:extLst>
          </p:cNvPr>
          <p:cNvSpPr txBox="1">
            <a:spLocks/>
          </p:cNvSpPr>
          <p:nvPr/>
        </p:nvSpPr>
        <p:spPr>
          <a:xfrm>
            <a:off x="5126258" y="3381212"/>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$48,000</a:t>
            </a:r>
          </a:p>
        </p:txBody>
      </p:sp>
      <p:sp>
        <p:nvSpPr>
          <p:cNvPr id="148" name="Text Placeholder 2">
            <a:extLst>
              <a:ext uri="{FF2B5EF4-FFF2-40B4-BE49-F238E27FC236}">
                <a16:creationId xmlns:a16="http://schemas.microsoft.com/office/drawing/2014/main" id="{E229C1B0-5309-FD3A-31C1-80EC03A93E30}"/>
              </a:ext>
            </a:extLst>
          </p:cNvPr>
          <p:cNvSpPr txBox="1">
            <a:spLocks/>
          </p:cNvSpPr>
          <p:nvPr/>
        </p:nvSpPr>
        <p:spPr>
          <a:xfrm>
            <a:off x="6631890" y="310560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$10,548</a:t>
            </a:r>
          </a:p>
        </p:txBody>
      </p:sp>
      <p:sp>
        <p:nvSpPr>
          <p:cNvPr id="149" name="Text Placeholder 2">
            <a:extLst>
              <a:ext uri="{FF2B5EF4-FFF2-40B4-BE49-F238E27FC236}">
                <a16:creationId xmlns:a16="http://schemas.microsoft.com/office/drawing/2014/main" id="{BBDCDC88-1D63-9DAD-D4CA-23C9FC2BD83D}"/>
              </a:ext>
            </a:extLst>
          </p:cNvPr>
          <p:cNvSpPr txBox="1">
            <a:spLocks/>
          </p:cNvSpPr>
          <p:nvPr/>
        </p:nvSpPr>
        <p:spPr>
          <a:xfrm>
            <a:off x="6642323" y="3382678"/>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$150,000</a:t>
            </a:r>
          </a:p>
        </p:txBody>
      </p:sp>
      <p:sp>
        <p:nvSpPr>
          <p:cNvPr id="150" name="Text Placeholder 2">
            <a:extLst>
              <a:ext uri="{FF2B5EF4-FFF2-40B4-BE49-F238E27FC236}">
                <a16:creationId xmlns:a16="http://schemas.microsoft.com/office/drawing/2014/main" id="{3C4C16E8-28BC-5AA0-E796-80E237EA545B}"/>
              </a:ext>
            </a:extLst>
          </p:cNvPr>
          <p:cNvSpPr txBox="1">
            <a:spLocks/>
          </p:cNvSpPr>
          <p:nvPr/>
        </p:nvSpPr>
        <p:spPr>
          <a:xfrm>
            <a:off x="8234050" y="310617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+$10,548</a:t>
            </a:r>
          </a:p>
        </p:txBody>
      </p:sp>
      <p:sp>
        <p:nvSpPr>
          <p:cNvPr id="151" name="Text Placeholder 2">
            <a:extLst>
              <a:ext uri="{FF2B5EF4-FFF2-40B4-BE49-F238E27FC236}">
                <a16:creationId xmlns:a16="http://schemas.microsoft.com/office/drawing/2014/main" id="{1F9F9CF8-2880-B5AC-39B0-1DD3C7F91E83}"/>
              </a:ext>
            </a:extLst>
          </p:cNvPr>
          <p:cNvSpPr txBox="1">
            <a:spLocks/>
          </p:cNvSpPr>
          <p:nvPr/>
        </p:nvSpPr>
        <p:spPr>
          <a:xfrm>
            <a:off x="8265484" y="3375836"/>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+$102,000</a:t>
            </a:r>
          </a:p>
        </p:txBody>
      </p:sp>
      <p:sp>
        <p:nvSpPr>
          <p:cNvPr id="152" name="Text Placeholder 2">
            <a:extLst>
              <a:ext uri="{FF2B5EF4-FFF2-40B4-BE49-F238E27FC236}">
                <a16:creationId xmlns:a16="http://schemas.microsoft.com/office/drawing/2014/main" id="{03782791-A8F3-AB58-CFB3-A05EEE7E7F55}"/>
              </a:ext>
            </a:extLst>
          </p:cNvPr>
          <p:cNvSpPr txBox="1">
            <a:spLocks/>
          </p:cNvSpPr>
          <p:nvPr/>
        </p:nvSpPr>
        <p:spPr>
          <a:xfrm>
            <a:off x="2253500" y="3154708"/>
            <a:ext cx="93426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launch: 2018</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3" name="Text Placeholder 2">
            <a:extLst>
              <a:ext uri="{FF2B5EF4-FFF2-40B4-BE49-F238E27FC236}">
                <a16:creationId xmlns:a16="http://schemas.microsoft.com/office/drawing/2014/main" id="{632B5676-51D2-639A-4657-E4222F1C26F3}"/>
              </a:ext>
            </a:extLst>
          </p:cNvPr>
          <p:cNvSpPr txBox="1">
            <a:spLocks/>
          </p:cNvSpPr>
          <p:nvPr/>
        </p:nvSpPr>
        <p:spPr>
          <a:xfrm>
            <a:off x="3193579" y="3388340"/>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Revenue (000):</a:t>
            </a:r>
          </a:p>
        </p:txBody>
      </p:sp>
      <p:sp>
        <p:nvSpPr>
          <p:cNvPr id="154" name="Rectangle 153">
            <a:extLst>
              <a:ext uri="{FF2B5EF4-FFF2-40B4-BE49-F238E27FC236}">
                <a16:creationId xmlns:a16="http://schemas.microsoft.com/office/drawing/2014/main" id="{D0F6E663-6695-9B4E-50BA-FBF373072579}"/>
              </a:ext>
            </a:extLst>
          </p:cNvPr>
          <p:cNvSpPr/>
          <p:nvPr/>
        </p:nvSpPr>
        <p:spPr>
          <a:xfrm>
            <a:off x="9274069" y="3389276"/>
            <a:ext cx="807059" cy="279637"/>
          </a:xfrm>
          <a:prstGeom prst="rect">
            <a:avLst/>
          </a:prstGeom>
          <a:solidFill>
            <a:srgbClr val="4EBEA4"/>
          </a:solidFill>
          <a:ln w="9525" cap="flat" cmpd="sng" algn="ctr">
            <a:solidFill>
              <a:srgbClr val="00B05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+213%</a:t>
            </a:r>
          </a:p>
        </p:txBody>
      </p:sp>
      <p:sp>
        <p:nvSpPr>
          <p:cNvPr id="156" name="TextBox 155">
            <a:extLst>
              <a:ext uri="{FF2B5EF4-FFF2-40B4-BE49-F238E27FC236}">
                <a16:creationId xmlns:a16="http://schemas.microsoft.com/office/drawing/2014/main" id="{00BFF2CC-8D75-53A5-6C6E-8A45E6E5B6E6}"/>
              </a:ext>
            </a:extLst>
          </p:cNvPr>
          <p:cNvSpPr txBox="1"/>
          <p:nvPr/>
        </p:nvSpPr>
        <p:spPr>
          <a:xfrm>
            <a:off x="1330084" y="3544696"/>
            <a:ext cx="103913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Founded in 2013</a:t>
            </a:r>
          </a:p>
        </p:txBody>
      </p:sp>
      <p:sp>
        <p:nvSpPr>
          <p:cNvPr id="158" name="Rectangle 157">
            <a:extLst>
              <a:ext uri="{FF2B5EF4-FFF2-40B4-BE49-F238E27FC236}">
                <a16:creationId xmlns:a16="http://schemas.microsoft.com/office/drawing/2014/main" id="{B0095709-5F81-AA21-9B7F-C11F79F9B103}"/>
              </a:ext>
            </a:extLst>
          </p:cNvPr>
          <p:cNvSpPr/>
          <p:nvPr/>
        </p:nvSpPr>
        <p:spPr>
          <a:xfrm>
            <a:off x="9349233" y="1935730"/>
            <a:ext cx="441491" cy="303256"/>
          </a:xfrm>
          <a:prstGeom prst="rect">
            <a:avLst/>
          </a:prstGeom>
          <a:solidFill>
            <a:srgbClr val="4EBEA4"/>
          </a:solidFill>
          <a:ln w="9525" cap="flat" cmpd="sng" algn="ctr">
            <a:solidFill>
              <a:srgbClr val="00B05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p:txBody>
      </p:sp>
      <p:sp>
        <p:nvSpPr>
          <p:cNvPr id="159" name="Text Placeholder 3">
            <a:extLst>
              <a:ext uri="{FF2B5EF4-FFF2-40B4-BE49-F238E27FC236}">
                <a16:creationId xmlns:a16="http://schemas.microsoft.com/office/drawing/2014/main" id="{1D1C3DD9-F333-6164-2EBB-5F23673D94E7}"/>
              </a:ext>
            </a:extLst>
          </p:cNvPr>
          <p:cNvSpPr txBox="1">
            <a:spLocks/>
          </p:cNvSpPr>
          <p:nvPr/>
        </p:nvSpPr>
        <p:spPr>
          <a:xfrm>
            <a:off x="9769911" y="1911144"/>
            <a:ext cx="1592490" cy="368686"/>
          </a:xfrm>
          <a:prstGeom prst="rect">
            <a:avLst/>
          </a:prstGeom>
        </p:spPr>
        <p:txBody>
          <a:bodyPr vert="horz"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=revenue increase after launching TV</a:t>
            </a:r>
          </a:p>
        </p:txBody>
      </p:sp>
      <p:pic>
        <p:nvPicPr>
          <p:cNvPr id="25" name="Picture 24" descr="Image result for etsy logo png">
            <a:extLst>
              <a:ext uri="{FF2B5EF4-FFF2-40B4-BE49-F238E27FC236}">
                <a16:creationId xmlns:a16="http://schemas.microsoft.com/office/drawing/2014/main" id="{7C2E8B54-BDF2-1190-F03E-2786D4CF9A5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88557" y="2361578"/>
            <a:ext cx="722185" cy="379290"/>
          </a:xfrm>
          <a:prstGeom prst="rect">
            <a:avLst/>
          </a:prstGeom>
          <a:noFill/>
        </p:spPr>
      </p:pic>
      <p:pic>
        <p:nvPicPr>
          <p:cNvPr id="54" name="Picture 16" descr="Image result for away logo">
            <a:extLst>
              <a:ext uri="{FF2B5EF4-FFF2-40B4-BE49-F238E27FC236}">
                <a16:creationId xmlns:a16="http://schemas.microsoft.com/office/drawing/2014/main" id="{BE74D6B5-C9ED-BCC8-D8B3-A179A8D3580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26980" y="2993104"/>
            <a:ext cx="645338" cy="645338"/>
          </a:xfrm>
          <a:prstGeom prst="rect">
            <a:avLst/>
          </a:prstGeom>
          <a:noFill/>
        </p:spPr>
      </p:pic>
      <p:sp>
        <p:nvSpPr>
          <p:cNvPr id="62" name="Text Placeholder 2">
            <a:extLst>
              <a:ext uri="{FF2B5EF4-FFF2-40B4-BE49-F238E27FC236}">
                <a16:creationId xmlns:a16="http://schemas.microsoft.com/office/drawing/2014/main" id="{68A306E7-406D-CEBA-B4D5-144F0934477C}"/>
              </a:ext>
            </a:extLst>
          </p:cNvPr>
          <p:cNvSpPr txBox="1">
            <a:spLocks/>
          </p:cNvSpPr>
          <p:nvPr/>
        </p:nvSpPr>
        <p:spPr>
          <a:xfrm>
            <a:off x="5074497" y="310524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63" name="Text Placeholder 2">
            <a:extLst>
              <a:ext uri="{FF2B5EF4-FFF2-40B4-BE49-F238E27FC236}">
                <a16:creationId xmlns:a16="http://schemas.microsoft.com/office/drawing/2014/main" id="{F23EBE4F-1040-4178-78C6-8892C15FAC1E}"/>
              </a:ext>
            </a:extLst>
          </p:cNvPr>
          <p:cNvSpPr txBox="1">
            <a:spLocks/>
          </p:cNvSpPr>
          <p:nvPr/>
        </p:nvSpPr>
        <p:spPr>
          <a:xfrm>
            <a:off x="5048122" y="229914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13" name="Rectangle 12">
            <a:extLst>
              <a:ext uri="{FF2B5EF4-FFF2-40B4-BE49-F238E27FC236}">
                <a16:creationId xmlns:a16="http://schemas.microsoft.com/office/drawing/2014/main" id="{66CD778B-05AB-FC8D-FD1D-8C893BAF69A0}"/>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9">
                  <a:extLst>
                    <a:ext uri="{A12FA001-AC4F-418D-AE19-62706E023703}">
                      <ahyp:hlinkClr xmlns:ahyp="http://schemas.microsoft.com/office/drawing/2018/hyperlinkcolor" val="tx"/>
                    </a:ext>
                  </a:extLst>
                </a:hlinkClick>
              </a:rPr>
              <a:t>Want to learn more? Click here to download </a:t>
            </a:r>
            <a:r>
              <a:rPr kumimoji="0" lang="en-US" sz="1050" b="1" i="1"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9">
                  <a:extLst>
                    <a:ext uri="{A12FA001-AC4F-418D-AE19-62706E023703}">
                      <ahyp:hlinkClr xmlns:ahyp="http://schemas.microsoft.com/office/drawing/2018/hyperlinkcolor" val="tx"/>
                    </a:ext>
                  </a:extLst>
                </a:hlinkClick>
              </a:rPr>
              <a:t>‘Direct Impact’</a:t>
            </a:r>
            <a:r>
              <a:rPr kumimoji="0" lang="en-US" sz="1050" b="0"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9">
                  <a:extLst>
                    <a:ext uri="{A12FA001-AC4F-418D-AE19-62706E023703}">
                      <ahyp:hlinkClr xmlns:ahyp="http://schemas.microsoft.com/office/drawing/2018/hyperlinkcolor" val="tx"/>
                    </a:ext>
                  </a:extLst>
                </a:hlinkClick>
              </a:rPr>
              <a:t> </a:t>
            </a: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0">
                  <a:extLst>
                    <a:ext uri="{A12FA001-AC4F-418D-AE19-62706E023703}">
                      <ahyp:hlinkClr xmlns:ahyp="http://schemas.microsoft.com/office/drawing/2018/hyperlinkcolor" val="tx"/>
                    </a:ext>
                  </a:extLst>
                </a:hlinkClick>
              </a:rPr>
              <a:t>and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0">
                  <a:extLst>
                    <a:ext uri="{A12FA001-AC4F-418D-AE19-62706E023703}">
                      <ahyp:hlinkClr xmlns:ahyp="http://schemas.microsoft.com/office/drawing/2018/hyperlinkcolor" val="tx"/>
                    </a:ext>
                  </a:extLst>
                </a:hlinkClick>
              </a:rPr>
              <a:t>‘Direct Outcomes’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pic>
        <p:nvPicPr>
          <p:cNvPr id="7" name="Picture 6">
            <a:extLst>
              <a:ext uri="{FF2B5EF4-FFF2-40B4-BE49-F238E27FC236}">
                <a16:creationId xmlns:a16="http://schemas.microsoft.com/office/drawing/2014/main" id="{BBED1BD9-28C3-3C2F-7E14-5909DD0214D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485464" y="104454"/>
            <a:ext cx="1643211" cy="1506467"/>
          </a:xfrm>
          <a:prstGeom prst="rect">
            <a:avLst/>
          </a:prstGeom>
        </p:spPr>
      </p:pic>
    </p:spTree>
    <p:extLst>
      <p:ext uri="{BB962C8B-B14F-4D97-AF65-F5344CB8AC3E}">
        <p14:creationId xmlns:p14="http://schemas.microsoft.com/office/powerpoint/2010/main" val="279572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2858"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63325" y="476570"/>
            <a:ext cx="104221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Many brands see correlations over several years between </a:t>
            </a:r>
            <a:r>
              <a:rPr lang="en-US" sz="2600" b="1">
                <a:solidFill>
                  <a:srgbClr val="1F1A62"/>
                </a:solidFill>
                <a:latin typeface="Helvetica" pitchFamily="2" charset="0"/>
              </a:rPr>
              <a:t>the</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increases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in their TV investment and growth in annual revenues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8F5B4881-6B39-8206-A9BE-2D575DC63B6B}"/>
              </a:ext>
            </a:extLst>
          </p:cNvPr>
          <p:cNvSpPr txBox="1"/>
          <p:nvPr/>
        </p:nvSpPr>
        <p:spPr>
          <a:xfrm>
            <a:off x="-5297" y="-18722"/>
            <a:ext cx="4104007" cy="307777"/>
          </a:xfrm>
          <a:prstGeom prst="rect">
            <a:avLst/>
          </a:prstGeom>
          <a:solidFill>
            <a:srgbClr val="FFE600"/>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Increases </a:t>
            </a: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long-term sales </a:t>
            </a:r>
          </a:p>
        </p:txBody>
      </p:sp>
      <p:sp>
        <p:nvSpPr>
          <p:cNvPr id="12" name="Rectangle: Rounded Corners 11">
            <a:extLst>
              <a:ext uri="{FF2B5EF4-FFF2-40B4-BE49-F238E27FC236}">
                <a16:creationId xmlns:a16="http://schemas.microsoft.com/office/drawing/2014/main" id="{1C8C9E0D-665E-07B4-6342-C57474C181B2}"/>
              </a:ext>
            </a:extLst>
          </p:cNvPr>
          <p:cNvSpPr/>
          <p:nvPr/>
        </p:nvSpPr>
        <p:spPr>
          <a:xfrm>
            <a:off x="1615442" y="1825556"/>
            <a:ext cx="9011912" cy="4264661"/>
          </a:xfrm>
          <a:prstGeom prst="roundRect">
            <a:avLst>
              <a:gd name="adj" fmla="val 4004"/>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BB4E8A30-CAA9-E72F-5375-FE3C26052148}"/>
              </a:ext>
            </a:extLst>
          </p:cNvPr>
          <p:cNvSpPr txBox="1">
            <a:spLocks/>
          </p:cNvSpPr>
          <p:nvPr/>
        </p:nvSpPr>
        <p:spPr>
          <a:xfrm>
            <a:off x="483207" y="6116887"/>
            <a:ext cx="11708793" cy="40220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Revenues are based on company filings (10-K) via sources such as SEC.gov (EDGAR) and S&amp;P Global Market Intelligence. TV spend based on VAB analysis of Nielsen Ad Intel data (national cable TV, national broadcast TV, Spanish language broadcast TV, Spanish language cable TV, spot TV, syndication TV). For comparison purposes, rolling cume TV spend based only on the time period between CY 2017-2020, with 2020 cume TV spend based on aggregated spending across the time period beginning in CY 2017. Casper revenues are based on North America. Marley Spoon U.S. revenues were reported in euros.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CAGR = compound annual growth rate (i.e., mean annual growth across the time period). </a:t>
            </a:r>
          </a:p>
        </p:txBody>
      </p:sp>
      <p:sp>
        <p:nvSpPr>
          <p:cNvPr id="15" name="TextBox 14">
            <a:extLst>
              <a:ext uri="{FF2B5EF4-FFF2-40B4-BE49-F238E27FC236}">
                <a16:creationId xmlns:a16="http://schemas.microsoft.com/office/drawing/2014/main" id="{6C408528-9617-DBC1-B91F-D623A376D25C}"/>
              </a:ext>
            </a:extLst>
          </p:cNvPr>
          <p:cNvSpPr txBox="1"/>
          <p:nvPr/>
        </p:nvSpPr>
        <p:spPr>
          <a:xfrm>
            <a:off x="6395774" y="1969675"/>
            <a:ext cx="7389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2017</a:t>
            </a:r>
            <a:endParaRPr kumimoji="0" lang="en-US" sz="11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4D78B07C-1833-9154-D858-45268391E870}"/>
              </a:ext>
            </a:extLst>
          </p:cNvPr>
          <p:cNvSpPr txBox="1"/>
          <p:nvPr/>
        </p:nvSpPr>
        <p:spPr>
          <a:xfrm>
            <a:off x="8064976" y="1961818"/>
            <a:ext cx="7389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2020</a:t>
            </a:r>
            <a:endParaRPr kumimoji="0" lang="en-US" sz="11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708326DC-0DD3-BB06-DD41-FB58BA0F3499}"/>
              </a:ext>
            </a:extLst>
          </p:cNvPr>
          <p:cNvSpPr txBox="1"/>
          <p:nvPr/>
        </p:nvSpPr>
        <p:spPr>
          <a:xfrm>
            <a:off x="2065767" y="1955856"/>
            <a:ext cx="10750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Brand</a:t>
            </a:r>
            <a:endParaRPr kumimoji="0" lang="en-US" sz="11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8" name="Picture 14">
            <a:extLst>
              <a:ext uri="{FF2B5EF4-FFF2-40B4-BE49-F238E27FC236}">
                <a16:creationId xmlns:a16="http://schemas.microsoft.com/office/drawing/2014/main" id="{299FF1DC-716A-F5B3-9ABE-5011876630E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30114" y="2511412"/>
            <a:ext cx="1255247" cy="3922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36A260E-D064-E20E-E6C7-358044E912E0}"/>
              </a:ext>
            </a:extLst>
          </p:cNvPr>
          <p:cNvSpPr txBox="1"/>
          <p:nvPr/>
        </p:nvSpPr>
        <p:spPr>
          <a:xfrm>
            <a:off x="3621189" y="2353052"/>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B4089B05-E893-3515-2217-E16FE7962E9B}"/>
              </a:ext>
            </a:extLst>
          </p:cNvPr>
          <p:cNvSpPr txBox="1"/>
          <p:nvPr/>
        </p:nvSpPr>
        <p:spPr>
          <a:xfrm>
            <a:off x="3622760" y="2704200"/>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E2F8A569-0A9B-EDA7-B305-A174AC2CC347}"/>
              </a:ext>
            </a:extLst>
          </p:cNvPr>
          <p:cNvSpPr txBox="1"/>
          <p:nvPr/>
        </p:nvSpPr>
        <p:spPr>
          <a:xfrm>
            <a:off x="6308715" y="2354622"/>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$230,106</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384D1BA2-709C-C1E4-8DEA-568EF177A55F}"/>
              </a:ext>
            </a:extLst>
          </p:cNvPr>
          <p:cNvSpPr txBox="1"/>
          <p:nvPr/>
        </p:nvSpPr>
        <p:spPr>
          <a:xfrm>
            <a:off x="6308715" y="2704200"/>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$18,777</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BAFC89CB-646B-47D7-8AFA-1FBB26069167}"/>
              </a:ext>
            </a:extLst>
          </p:cNvPr>
          <p:cNvSpPr txBox="1"/>
          <p:nvPr/>
        </p:nvSpPr>
        <p:spPr>
          <a:xfrm>
            <a:off x="7927116" y="2359334"/>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$485,028</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5" name="TextBox 24">
            <a:extLst>
              <a:ext uri="{FF2B5EF4-FFF2-40B4-BE49-F238E27FC236}">
                <a16:creationId xmlns:a16="http://schemas.microsoft.com/office/drawing/2014/main" id="{1F4283EC-5509-75DC-7713-148EE786A85F}"/>
              </a:ext>
            </a:extLst>
          </p:cNvPr>
          <p:cNvSpPr txBox="1"/>
          <p:nvPr/>
        </p:nvSpPr>
        <p:spPr>
          <a:xfrm>
            <a:off x="7927116" y="2708912"/>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$119,923</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DE2D468D-DB2D-5F57-8225-A80C0452C41D}"/>
              </a:ext>
            </a:extLst>
          </p:cNvPr>
          <p:cNvSpPr txBox="1"/>
          <p:nvPr/>
        </p:nvSpPr>
        <p:spPr>
          <a:xfrm>
            <a:off x="9240749" y="1812559"/>
            <a:ext cx="13866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Time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CAGR*</a:t>
            </a:r>
            <a:endParaRPr kumimoji="0" lang="en-US" sz="105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663DE75A-D89B-6F42-FF50-409F5A71BE42}"/>
              </a:ext>
            </a:extLst>
          </p:cNvPr>
          <p:cNvSpPr txBox="1"/>
          <p:nvPr/>
        </p:nvSpPr>
        <p:spPr>
          <a:xfrm>
            <a:off x="9412986" y="2360903"/>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+28%</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DC30A234-C4BB-B220-19DE-2F2FB9D159DB}"/>
              </a:ext>
            </a:extLst>
          </p:cNvPr>
          <p:cNvSpPr txBox="1"/>
          <p:nvPr/>
        </p:nvSpPr>
        <p:spPr>
          <a:xfrm>
            <a:off x="9412986" y="2664133"/>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+86%</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cxnSp>
        <p:nvCxnSpPr>
          <p:cNvPr id="31" name="Straight Connector 30">
            <a:extLst>
              <a:ext uri="{FF2B5EF4-FFF2-40B4-BE49-F238E27FC236}">
                <a16:creationId xmlns:a16="http://schemas.microsoft.com/office/drawing/2014/main" id="{D4F21DA3-D7C3-152C-4F5F-A50939EDE8D0}"/>
              </a:ext>
            </a:extLst>
          </p:cNvPr>
          <p:cNvCxnSpPr>
            <a:cxnSpLocks/>
          </p:cNvCxnSpPr>
          <p:nvPr/>
        </p:nvCxnSpPr>
        <p:spPr>
          <a:xfrm>
            <a:off x="1756740" y="3055304"/>
            <a:ext cx="8632068"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36E5D82-F67B-C78F-6A8D-28FBBB386AEC}"/>
              </a:ext>
            </a:extLst>
          </p:cNvPr>
          <p:cNvCxnSpPr>
            <a:cxnSpLocks/>
          </p:cNvCxnSpPr>
          <p:nvPr/>
        </p:nvCxnSpPr>
        <p:spPr>
          <a:xfrm>
            <a:off x="1758312" y="3831870"/>
            <a:ext cx="8630496"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8AB5EA62-B009-03E8-1191-A54475D2E224}"/>
              </a:ext>
            </a:extLst>
          </p:cNvPr>
          <p:cNvSpPr txBox="1"/>
          <p:nvPr/>
        </p:nvSpPr>
        <p:spPr>
          <a:xfrm>
            <a:off x="3622760" y="3150897"/>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26" name="TextBox 225">
            <a:extLst>
              <a:ext uri="{FF2B5EF4-FFF2-40B4-BE49-F238E27FC236}">
                <a16:creationId xmlns:a16="http://schemas.microsoft.com/office/drawing/2014/main" id="{B3FB7AA0-DA51-83D9-FA3A-FE3E6A9875F3}"/>
              </a:ext>
            </a:extLst>
          </p:cNvPr>
          <p:cNvSpPr txBox="1"/>
          <p:nvPr/>
        </p:nvSpPr>
        <p:spPr>
          <a:xfrm>
            <a:off x="3624331" y="3502045"/>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27" name="TextBox 226">
            <a:extLst>
              <a:ext uri="{FF2B5EF4-FFF2-40B4-BE49-F238E27FC236}">
                <a16:creationId xmlns:a16="http://schemas.microsoft.com/office/drawing/2014/main" id="{8BF87D19-6A26-103B-E31A-1AA8C0429219}"/>
              </a:ext>
            </a:extLst>
          </p:cNvPr>
          <p:cNvSpPr txBox="1"/>
          <p:nvPr/>
        </p:nvSpPr>
        <p:spPr>
          <a:xfrm>
            <a:off x="6308715" y="3152467"/>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€18,838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28" name="TextBox 227">
            <a:extLst>
              <a:ext uri="{FF2B5EF4-FFF2-40B4-BE49-F238E27FC236}">
                <a16:creationId xmlns:a16="http://schemas.microsoft.com/office/drawing/2014/main" id="{2187BCC2-CEF5-304A-7073-54E5A6792B77}"/>
              </a:ext>
            </a:extLst>
          </p:cNvPr>
          <p:cNvSpPr txBox="1"/>
          <p:nvPr/>
        </p:nvSpPr>
        <p:spPr>
          <a:xfrm>
            <a:off x="6308715" y="3502045"/>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$364</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29" name="TextBox 228">
            <a:extLst>
              <a:ext uri="{FF2B5EF4-FFF2-40B4-BE49-F238E27FC236}">
                <a16:creationId xmlns:a16="http://schemas.microsoft.com/office/drawing/2014/main" id="{6C2ECBCA-A752-FE37-5626-93EA2BE45230}"/>
              </a:ext>
            </a:extLst>
          </p:cNvPr>
          <p:cNvSpPr txBox="1"/>
          <p:nvPr/>
        </p:nvSpPr>
        <p:spPr>
          <a:xfrm>
            <a:off x="7927116" y="3157179"/>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€127,220</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30" name="TextBox 229">
            <a:extLst>
              <a:ext uri="{FF2B5EF4-FFF2-40B4-BE49-F238E27FC236}">
                <a16:creationId xmlns:a16="http://schemas.microsoft.com/office/drawing/2014/main" id="{6136F159-E1D6-C851-246E-078D7D0BF793}"/>
              </a:ext>
            </a:extLst>
          </p:cNvPr>
          <p:cNvSpPr txBox="1"/>
          <p:nvPr/>
        </p:nvSpPr>
        <p:spPr>
          <a:xfrm>
            <a:off x="7927116" y="3506757"/>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$2,937</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31" name="TextBox 230">
            <a:extLst>
              <a:ext uri="{FF2B5EF4-FFF2-40B4-BE49-F238E27FC236}">
                <a16:creationId xmlns:a16="http://schemas.microsoft.com/office/drawing/2014/main" id="{41F070A7-9B12-4203-EC97-272173983F83}"/>
              </a:ext>
            </a:extLst>
          </p:cNvPr>
          <p:cNvSpPr txBox="1"/>
          <p:nvPr/>
        </p:nvSpPr>
        <p:spPr>
          <a:xfrm>
            <a:off x="9412986" y="3158748"/>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+89%</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232" name="TextBox 231">
            <a:extLst>
              <a:ext uri="{FF2B5EF4-FFF2-40B4-BE49-F238E27FC236}">
                <a16:creationId xmlns:a16="http://schemas.microsoft.com/office/drawing/2014/main" id="{C954D561-B1E2-53E8-6D55-6F52DD6A3537}"/>
              </a:ext>
            </a:extLst>
          </p:cNvPr>
          <p:cNvSpPr txBox="1"/>
          <p:nvPr/>
        </p:nvSpPr>
        <p:spPr>
          <a:xfrm>
            <a:off x="9412986" y="3461978"/>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+101%</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cxnSp>
        <p:nvCxnSpPr>
          <p:cNvPr id="233" name="Straight Connector 232">
            <a:extLst>
              <a:ext uri="{FF2B5EF4-FFF2-40B4-BE49-F238E27FC236}">
                <a16:creationId xmlns:a16="http://schemas.microsoft.com/office/drawing/2014/main" id="{D250CD74-5A28-5972-8C5E-0B3C0EDF598F}"/>
              </a:ext>
            </a:extLst>
          </p:cNvPr>
          <p:cNvCxnSpPr>
            <a:cxnSpLocks/>
          </p:cNvCxnSpPr>
          <p:nvPr/>
        </p:nvCxnSpPr>
        <p:spPr>
          <a:xfrm>
            <a:off x="1758311" y="4572954"/>
            <a:ext cx="8630497"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pic>
        <p:nvPicPr>
          <p:cNvPr id="234" name="Picture 30" descr="Marley Spoon - The Specialist Works U.S.">
            <a:extLst>
              <a:ext uri="{FF2B5EF4-FFF2-40B4-BE49-F238E27FC236}">
                <a16:creationId xmlns:a16="http://schemas.microsoft.com/office/drawing/2014/main" id="{8019E290-E7BD-63E8-6766-9D53124620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56897" y="3173873"/>
            <a:ext cx="1310199" cy="469051"/>
          </a:xfrm>
          <a:prstGeom prst="rect">
            <a:avLst/>
          </a:prstGeom>
          <a:noFill/>
          <a:extLst>
            <a:ext uri="{909E8E84-426E-40DD-AFC4-6F175D3DCCD1}">
              <a14:hiddenFill xmlns:a14="http://schemas.microsoft.com/office/drawing/2010/main">
                <a:solidFill>
                  <a:srgbClr val="FFFFFF"/>
                </a:solidFill>
              </a14:hiddenFill>
            </a:ext>
          </a:extLst>
        </p:spPr>
      </p:pic>
      <p:sp>
        <p:nvSpPr>
          <p:cNvPr id="235" name="TextBox 234">
            <a:extLst>
              <a:ext uri="{FF2B5EF4-FFF2-40B4-BE49-F238E27FC236}">
                <a16:creationId xmlns:a16="http://schemas.microsoft.com/office/drawing/2014/main" id="{78D32DBA-67A8-8B82-C704-CF4EDA083FBC}"/>
              </a:ext>
            </a:extLst>
          </p:cNvPr>
          <p:cNvSpPr txBox="1"/>
          <p:nvPr/>
        </p:nvSpPr>
        <p:spPr>
          <a:xfrm>
            <a:off x="9412986" y="3895874"/>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+34%</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236" name="TextBox 235">
            <a:extLst>
              <a:ext uri="{FF2B5EF4-FFF2-40B4-BE49-F238E27FC236}">
                <a16:creationId xmlns:a16="http://schemas.microsoft.com/office/drawing/2014/main" id="{5E992B85-EA74-F4D7-D65D-1D8F8D3434B2}"/>
              </a:ext>
            </a:extLst>
          </p:cNvPr>
          <p:cNvSpPr txBox="1"/>
          <p:nvPr/>
        </p:nvSpPr>
        <p:spPr>
          <a:xfrm>
            <a:off x="3622760" y="5456151"/>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37" name="TextBox 236">
            <a:extLst>
              <a:ext uri="{FF2B5EF4-FFF2-40B4-BE49-F238E27FC236}">
                <a16:creationId xmlns:a16="http://schemas.microsoft.com/office/drawing/2014/main" id="{3AF474D8-A815-4C5F-BCC1-56B1EDE0E540}"/>
              </a:ext>
            </a:extLst>
          </p:cNvPr>
          <p:cNvSpPr txBox="1"/>
          <p:nvPr/>
        </p:nvSpPr>
        <p:spPr>
          <a:xfrm>
            <a:off x="3624331" y="5807299"/>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38" name="TextBox 237">
            <a:extLst>
              <a:ext uri="{FF2B5EF4-FFF2-40B4-BE49-F238E27FC236}">
                <a16:creationId xmlns:a16="http://schemas.microsoft.com/office/drawing/2014/main" id="{BD44E8F3-1AAC-9366-8701-36E2E7A051FA}"/>
              </a:ext>
            </a:extLst>
          </p:cNvPr>
          <p:cNvSpPr txBox="1"/>
          <p:nvPr/>
        </p:nvSpPr>
        <p:spPr>
          <a:xfrm>
            <a:off x="6282968" y="5457721"/>
            <a:ext cx="94192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$1,076,794</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39" name="TextBox 238">
            <a:extLst>
              <a:ext uri="{FF2B5EF4-FFF2-40B4-BE49-F238E27FC236}">
                <a16:creationId xmlns:a16="http://schemas.microsoft.com/office/drawing/2014/main" id="{8153B907-A424-282D-EB64-F62CDBEAF86A}"/>
              </a:ext>
            </a:extLst>
          </p:cNvPr>
          <p:cNvSpPr txBox="1"/>
          <p:nvPr/>
        </p:nvSpPr>
        <p:spPr>
          <a:xfrm>
            <a:off x="6308715" y="5807299"/>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$44,180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0" name="TextBox 239">
            <a:extLst>
              <a:ext uri="{FF2B5EF4-FFF2-40B4-BE49-F238E27FC236}">
                <a16:creationId xmlns:a16="http://schemas.microsoft.com/office/drawing/2014/main" id="{F05EFC1C-1F75-7090-5FEA-2D107E4B9DD2}"/>
              </a:ext>
            </a:extLst>
          </p:cNvPr>
          <p:cNvSpPr txBox="1"/>
          <p:nvPr/>
        </p:nvSpPr>
        <p:spPr>
          <a:xfrm>
            <a:off x="7853322" y="5462433"/>
            <a:ext cx="98997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$3,339,817</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41" name="TextBox 240">
            <a:extLst>
              <a:ext uri="{FF2B5EF4-FFF2-40B4-BE49-F238E27FC236}">
                <a16:creationId xmlns:a16="http://schemas.microsoft.com/office/drawing/2014/main" id="{1C3A3D62-9B46-3FDA-83EC-9AE329237ABB}"/>
              </a:ext>
            </a:extLst>
          </p:cNvPr>
          <p:cNvSpPr txBox="1"/>
          <p:nvPr/>
        </p:nvSpPr>
        <p:spPr>
          <a:xfrm>
            <a:off x="7927116" y="5812011"/>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$155,449</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2" name="TextBox 241">
            <a:extLst>
              <a:ext uri="{FF2B5EF4-FFF2-40B4-BE49-F238E27FC236}">
                <a16:creationId xmlns:a16="http://schemas.microsoft.com/office/drawing/2014/main" id="{832667D1-E40F-961F-B075-5BBC6CB96313}"/>
              </a:ext>
            </a:extLst>
          </p:cNvPr>
          <p:cNvSpPr txBox="1"/>
          <p:nvPr/>
        </p:nvSpPr>
        <p:spPr>
          <a:xfrm>
            <a:off x="9412986" y="5464002"/>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+46%</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243" name="TextBox 242">
            <a:extLst>
              <a:ext uri="{FF2B5EF4-FFF2-40B4-BE49-F238E27FC236}">
                <a16:creationId xmlns:a16="http://schemas.microsoft.com/office/drawing/2014/main" id="{1FB77497-B3D9-D5B4-1BD5-F179274E793D}"/>
              </a:ext>
            </a:extLst>
          </p:cNvPr>
          <p:cNvSpPr txBox="1"/>
          <p:nvPr/>
        </p:nvSpPr>
        <p:spPr>
          <a:xfrm>
            <a:off x="9412986" y="5767232"/>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+52%</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pic>
        <p:nvPicPr>
          <p:cNvPr id="244" name="Picture 60" descr="Zillow MediaRoom - Logos">
            <a:extLst>
              <a:ext uri="{FF2B5EF4-FFF2-40B4-BE49-F238E27FC236}">
                <a16:creationId xmlns:a16="http://schemas.microsoft.com/office/drawing/2014/main" id="{2D9F3ADE-D35C-EC6E-C4BA-C348E0F7927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81461" y="5583657"/>
            <a:ext cx="1461072" cy="305912"/>
          </a:xfrm>
          <a:prstGeom prst="rect">
            <a:avLst/>
          </a:prstGeom>
          <a:noFill/>
          <a:extLst>
            <a:ext uri="{909E8E84-426E-40DD-AFC4-6F175D3DCCD1}">
              <a14:hiddenFill xmlns:a14="http://schemas.microsoft.com/office/drawing/2010/main">
                <a:solidFill>
                  <a:srgbClr val="FFFFFF"/>
                </a:solidFill>
              </a14:hiddenFill>
            </a:ext>
          </a:extLst>
        </p:spPr>
      </p:pic>
      <p:cxnSp>
        <p:nvCxnSpPr>
          <p:cNvPr id="245" name="Straight Connector 244">
            <a:extLst>
              <a:ext uri="{FF2B5EF4-FFF2-40B4-BE49-F238E27FC236}">
                <a16:creationId xmlns:a16="http://schemas.microsoft.com/office/drawing/2014/main" id="{D0B24E34-D12A-CE5A-CF4D-1A8D3F38978C}"/>
              </a:ext>
            </a:extLst>
          </p:cNvPr>
          <p:cNvCxnSpPr>
            <a:cxnSpLocks/>
          </p:cNvCxnSpPr>
          <p:nvPr/>
        </p:nvCxnSpPr>
        <p:spPr>
          <a:xfrm>
            <a:off x="1741672" y="5369668"/>
            <a:ext cx="8630497"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1BE194A0-A47A-ACE8-9505-B1C535C0B646}"/>
              </a:ext>
            </a:extLst>
          </p:cNvPr>
          <p:cNvSpPr txBox="1"/>
          <p:nvPr/>
        </p:nvSpPr>
        <p:spPr>
          <a:xfrm>
            <a:off x="3606122" y="4662568"/>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47" name="TextBox 246">
            <a:extLst>
              <a:ext uri="{FF2B5EF4-FFF2-40B4-BE49-F238E27FC236}">
                <a16:creationId xmlns:a16="http://schemas.microsoft.com/office/drawing/2014/main" id="{8A73E504-896D-8E4F-DA16-CF3132B7CEAB}"/>
              </a:ext>
            </a:extLst>
          </p:cNvPr>
          <p:cNvSpPr txBox="1"/>
          <p:nvPr/>
        </p:nvSpPr>
        <p:spPr>
          <a:xfrm>
            <a:off x="3607693" y="5013716"/>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8" name="TextBox 247">
            <a:extLst>
              <a:ext uri="{FF2B5EF4-FFF2-40B4-BE49-F238E27FC236}">
                <a16:creationId xmlns:a16="http://schemas.microsoft.com/office/drawing/2014/main" id="{38F8C2B7-85A4-92EC-B4B3-E8CC55B09B0C}"/>
              </a:ext>
            </a:extLst>
          </p:cNvPr>
          <p:cNvSpPr txBox="1"/>
          <p:nvPr/>
        </p:nvSpPr>
        <p:spPr>
          <a:xfrm>
            <a:off x="6165389" y="4664138"/>
            <a:ext cx="105950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$4,153,057</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55" name="TextBox 254">
            <a:extLst>
              <a:ext uri="{FF2B5EF4-FFF2-40B4-BE49-F238E27FC236}">
                <a16:creationId xmlns:a16="http://schemas.microsoft.com/office/drawing/2014/main" id="{FB523077-3006-CC77-DD42-F606B41EF697}"/>
              </a:ext>
            </a:extLst>
          </p:cNvPr>
          <p:cNvSpPr txBox="1"/>
          <p:nvPr/>
        </p:nvSpPr>
        <p:spPr>
          <a:xfrm>
            <a:off x="6308715" y="5013716"/>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$105,794</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58" name="TextBox 257">
            <a:extLst>
              <a:ext uri="{FF2B5EF4-FFF2-40B4-BE49-F238E27FC236}">
                <a16:creationId xmlns:a16="http://schemas.microsoft.com/office/drawing/2014/main" id="{9440FE11-2B60-DF3D-C9BC-54D34D877EDC}"/>
              </a:ext>
            </a:extLst>
          </p:cNvPr>
          <p:cNvSpPr txBox="1"/>
          <p:nvPr/>
        </p:nvSpPr>
        <p:spPr>
          <a:xfrm>
            <a:off x="7783791" y="4668850"/>
            <a:ext cx="10595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$11,900,658</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59" name="TextBox 258">
            <a:extLst>
              <a:ext uri="{FF2B5EF4-FFF2-40B4-BE49-F238E27FC236}">
                <a16:creationId xmlns:a16="http://schemas.microsoft.com/office/drawing/2014/main" id="{231DDE6E-35CD-6033-FBCB-37DC58DDCB32}"/>
              </a:ext>
            </a:extLst>
          </p:cNvPr>
          <p:cNvSpPr txBox="1"/>
          <p:nvPr/>
        </p:nvSpPr>
        <p:spPr>
          <a:xfrm>
            <a:off x="7927116" y="5018428"/>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$450,889</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62" name="TextBox 261">
            <a:extLst>
              <a:ext uri="{FF2B5EF4-FFF2-40B4-BE49-F238E27FC236}">
                <a16:creationId xmlns:a16="http://schemas.microsoft.com/office/drawing/2014/main" id="{0EC8EBC2-5B81-1641-89C4-CDF90DC7BFE5}"/>
              </a:ext>
            </a:extLst>
          </p:cNvPr>
          <p:cNvSpPr txBox="1"/>
          <p:nvPr/>
        </p:nvSpPr>
        <p:spPr>
          <a:xfrm>
            <a:off x="9412986" y="4670419"/>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+42%</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263" name="TextBox 262">
            <a:extLst>
              <a:ext uri="{FF2B5EF4-FFF2-40B4-BE49-F238E27FC236}">
                <a16:creationId xmlns:a16="http://schemas.microsoft.com/office/drawing/2014/main" id="{16A2C8AE-967B-CE6A-1A43-727F4A832741}"/>
              </a:ext>
            </a:extLst>
          </p:cNvPr>
          <p:cNvSpPr txBox="1"/>
          <p:nvPr/>
        </p:nvSpPr>
        <p:spPr>
          <a:xfrm>
            <a:off x="9412986" y="4973649"/>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+62%</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pic>
        <p:nvPicPr>
          <p:cNvPr id="266" name="Picture 58">
            <a:extLst>
              <a:ext uri="{FF2B5EF4-FFF2-40B4-BE49-F238E27FC236}">
                <a16:creationId xmlns:a16="http://schemas.microsoft.com/office/drawing/2014/main" id="{AF619A5C-9897-80C8-F71B-CD9D6635535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856532" y="4745995"/>
            <a:ext cx="1504980" cy="443970"/>
          </a:xfrm>
          <a:prstGeom prst="rect">
            <a:avLst/>
          </a:prstGeom>
          <a:noFill/>
          <a:extLst>
            <a:ext uri="{909E8E84-426E-40DD-AFC4-6F175D3DCCD1}">
              <a14:hiddenFill xmlns:a14="http://schemas.microsoft.com/office/drawing/2010/main">
                <a:solidFill>
                  <a:srgbClr val="FFFFFF"/>
                </a:solidFill>
              </a14:hiddenFill>
            </a:ext>
          </a:extLst>
        </p:spPr>
      </p:pic>
      <p:sp>
        <p:nvSpPr>
          <p:cNvPr id="269" name="TextBox 268">
            <a:extLst>
              <a:ext uri="{FF2B5EF4-FFF2-40B4-BE49-F238E27FC236}">
                <a16:creationId xmlns:a16="http://schemas.microsoft.com/office/drawing/2014/main" id="{BB5A2B38-F565-2BE8-0CFC-1965BC015878}"/>
              </a:ext>
            </a:extLst>
          </p:cNvPr>
          <p:cNvSpPr txBox="1"/>
          <p:nvPr/>
        </p:nvSpPr>
        <p:spPr>
          <a:xfrm>
            <a:off x="3564850" y="3911263"/>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70" name="TextBox 269">
            <a:extLst>
              <a:ext uri="{FF2B5EF4-FFF2-40B4-BE49-F238E27FC236}">
                <a16:creationId xmlns:a16="http://schemas.microsoft.com/office/drawing/2014/main" id="{D05D4F0E-14A6-6339-A86F-12FE3928B81B}"/>
              </a:ext>
            </a:extLst>
          </p:cNvPr>
          <p:cNvSpPr txBox="1"/>
          <p:nvPr/>
        </p:nvSpPr>
        <p:spPr>
          <a:xfrm>
            <a:off x="3566421" y="4208818"/>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1" name="TextBox 270">
            <a:extLst>
              <a:ext uri="{FF2B5EF4-FFF2-40B4-BE49-F238E27FC236}">
                <a16:creationId xmlns:a16="http://schemas.microsoft.com/office/drawing/2014/main" id="{8FC74E5F-3CDD-507E-F62E-BD46377B80E6}"/>
              </a:ext>
            </a:extLst>
          </p:cNvPr>
          <p:cNvSpPr txBox="1"/>
          <p:nvPr/>
        </p:nvSpPr>
        <p:spPr>
          <a:xfrm>
            <a:off x="6308715" y="3912048"/>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$370,036</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72" name="TextBox 271">
            <a:extLst>
              <a:ext uri="{FF2B5EF4-FFF2-40B4-BE49-F238E27FC236}">
                <a16:creationId xmlns:a16="http://schemas.microsoft.com/office/drawing/2014/main" id="{E4430A0D-65AF-CF97-BF06-CCDEE524B886}"/>
              </a:ext>
            </a:extLst>
          </p:cNvPr>
          <p:cNvSpPr txBox="1"/>
          <p:nvPr/>
        </p:nvSpPr>
        <p:spPr>
          <a:xfrm>
            <a:off x="6308715" y="4209603"/>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$10,080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3" name="TextBox 272">
            <a:extLst>
              <a:ext uri="{FF2B5EF4-FFF2-40B4-BE49-F238E27FC236}">
                <a16:creationId xmlns:a16="http://schemas.microsoft.com/office/drawing/2014/main" id="{9FC940B5-A229-548B-7D2A-03B49C50013D}"/>
              </a:ext>
            </a:extLst>
          </p:cNvPr>
          <p:cNvSpPr txBox="1"/>
          <p:nvPr/>
        </p:nvSpPr>
        <p:spPr>
          <a:xfrm>
            <a:off x="7927116" y="3912048"/>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$886,093</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74" name="TextBox 273">
            <a:extLst>
              <a:ext uri="{FF2B5EF4-FFF2-40B4-BE49-F238E27FC236}">
                <a16:creationId xmlns:a16="http://schemas.microsoft.com/office/drawing/2014/main" id="{281F8AEF-EF5F-7FA9-FF79-09D120D36936}"/>
              </a:ext>
            </a:extLst>
          </p:cNvPr>
          <p:cNvSpPr txBox="1"/>
          <p:nvPr/>
        </p:nvSpPr>
        <p:spPr>
          <a:xfrm>
            <a:off x="7927116" y="4209603"/>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$72,878</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5" name="TextBox 274">
            <a:extLst>
              <a:ext uri="{FF2B5EF4-FFF2-40B4-BE49-F238E27FC236}">
                <a16:creationId xmlns:a16="http://schemas.microsoft.com/office/drawing/2014/main" id="{676DC05A-F1FD-27A0-DC02-C90174F5CEC7}"/>
              </a:ext>
            </a:extLst>
          </p:cNvPr>
          <p:cNvSpPr txBox="1"/>
          <p:nvPr/>
        </p:nvSpPr>
        <p:spPr>
          <a:xfrm>
            <a:off x="9412986" y="4193429"/>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+93%</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pic>
        <p:nvPicPr>
          <p:cNvPr id="276" name="Picture 42" descr="Videos &amp;amp; Images | Redfin Press Center">
            <a:extLst>
              <a:ext uri="{FF2B5EF4-FFF2-40B4-BE49-F238E27FC236}">
                <a16:creationId xmlns:a16="http://schemas.microsoft.com/office/drawing/2014/main" id="{1B4C5697-EC25-1009-43AB-A62A9457FD1B}"/>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906461" y="4030505"/>
            <a:ext cx="1234342" cy="345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A03DC57-6874-8FE1-6CEC-2617ADA368FF}"/>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9">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9">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pic>
        <p:nvPicPr>
          <p:cNvPr id="6" name="Picture 5">
            <a:extLst>
              <a:ext uri="{FF2B5EF4-FFF2-40B4-BE49-F238E27FC236}">
                <a16:creationId xmlns:a16="http://schemas.microsoft.com/office/drawing/2014/main" id="{69434601-0E24-4CDB-FE01-E5BC70B9E71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85464" y="104454"/>
            <a:ext cx="1643211" cy="1506467"/>
          </a:xfrm>
          <a:prstGeom prst="rect">
            <a:avLst/>
          </a:prstGeom>
        </p:spPr>
      </p:pic>
    </p:spTree>
    <p:extLst>
      <p:ext uri="{BB962C8B-B14F-4D97-AF65-F5344CB8AC3E}">
        <p14:creationId xmlns:p14="http://schemas.microsoft.com/office/powerpoint/2010/main" val="292236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4342"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63325" y="410367"/>
            <a:ext cx="112650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Microsoft Teams utilized TV to </a:t>
            </a: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increase their SOV which enabled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them to take significant ‘share of market’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from a major competitor</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FFE600"/>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Strengthens </a:t>
            </a: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share of market</a:t>
            </a:r>
          </a:p>
        </p:txBody>
      </p:sp>
      <p:sp>
        <p:nvSpPr>
          <p:cNvPr id="12" name="Rectangle 11">
            <a:extLst>
              <a:ext uri="{FF2B5EF4-FFF2-40B4-BE49-F238E27FC236}">
                <a16:creationId xmlns:a16="http://schemas.microsoft.com/office/drawing/2014/main" id="{EEBEC7A8-4231-CD98-14E3-3D4E32EECE11}"/>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‘Analyzing Outcomes From The Tech Giants’ TV Investment’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6" name="Rectangle 5">
            <a:extLst>
              <a:ext uri="{FF2B5EF4-FFF2-40B4-BE49-F238E27FC236}">
                <a16:creationId xmlns:a16="http://schemas.microsoft.com/office/drawing/2014/main" id="{954DA966-95F3-6A1D-A696-E3ACCB5F2F75}"/>
              </a:ext>
            </a:extLst>
          </p:cNvPr>
          <p:cNvSpPr/>
          <p:nvPr/>
        </p:nvSpPr>
        <p:spPr>
          <a:xfrm>
            <a:off x="94066" y="1240744"/>
            <a:ext cx="10391398"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By quickly pivoting to recognize a new consumer demand and driving share of voice (SOV) behind its relevant product, </a:t>
            </a:r>
            <a:r>
              <a:rPr kumimoji="0" lang="en-US" sz="1200" b="1" i="0" u="none" strike="noStrike" kern="1200" cap="none" spc="0" normalizeH="0" baseline="0" noProof="0">
                <a:ln>
                  <a:noFill/>
                </a:ln>
                <a:solidFill>
                  <a:srgbClr val="002060"/>
                </a:solidFill>
                <a:effectLst/>
                <a:uLnTx/>
                <a:uFillTx/>
                <a:latin typeface="Helvetica"/>
                <a:ea typeface="+mn-ea"/>
                <a:cs typeface="Helvetica"/>
              </a:rPr>
              <a:t>Microsoft Teams established itself as the leading business communications platform</a:t>
            </a:r>
            <a:r>
              <a:rPr kumimoji="0" lang="en-US" sz="1200" b="0" i="0" u="none" strike="noStrike" kern="1200" cap="none" spc="0" normalizeH="0" baseline="0" noProof="0">
                <a:ln>
                  <a:noFill/>
                </a:ln>
                <a:solidFill>
                  <a:srgbClr val="002060"/>
                </a:solidFill>
                <a:effectLst/>
                <a:uLnTx/>
                <a:uFillTx/>
                <a:latin typeface="Helvetica"/>
                <a:ea typeface="+mn-ea"/>
                <a:cs typeface="Helvetica"/>
              </a:rPr>
              <a:t> </a:t>
            </a:r>
            <a:r>
              <a:rPr kumimoji="0" lang="en-US" sz="1200" b="0" i="0" u="none" strike="noStrike" kern="1200" cap="none" spc="0" normalizeH="0" baseline="0" noProof="0">
                <a:ln>
                  <a:noFill/>
                </a:ln>
                <a:solidFill>
                  <a:srgbClr val="1B1464"/>
                </a:solidFill>
                <a:effectLst/>
                <a:uLnTx/>
                <a:uFillTx/>
                <a:latin typeface="Helvetica"/>
                <a:ea typeface="+mn-ea"/>
                <a:cs typeface="Helvetica"/>
              </a:rPr>
              <a:t>through $172 MM in TV investment</a:t>
            </a:r>
          </a:p>
        </p:txBody>
      </p:sp>
      <p:pic>
        <p:nvPicPr>
          <p:cNvPr id="11" name="Picture 10">
            <a:extLst>
              <a:ext uri="{FF2B5EF4-FFF2-40B4-BE49-F238E27FC236}">
                <a16:creationId xmlns:a16="http://schemas.microsoft.com/office/drawing/2014/main" id="{B7263031-4038-778F-309E-00FB8D105D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85464" y="104454"/>
            <a:ext cx="1643211" cy="1506467"/>
          </a:xfrm>
          <a:prstGeom prst="rect">
            <a:avLst/>
          </a:prstGeom>
        </p:spPr>
      </p:pic>
      <p:sp>
        <p:nvSpPr>
          <p:cNvPr id="28" name="Rectangle: Rounded Corners 27">
            <a:extLst>
              <a:ext uri="{FF2B5EF4-FFF2-40B4-BE49-F238E27FC236}">
                <a16:creationId xmlns:a16="http://schemas.microsoft.com/office/drawing/2014/main" id="{82E6F437-E30A-03A6-0689-6B8CC505C242}"/>
              </a:ext>
            </a:extLst>
          </p:cNvPr>
          <p:cNvSpPr/>
          <p:nvPr/>
        </p:nvSpPr>
        <p:spPr>
          <a:xfrm>
            <a:off x="1974445" y="2259258"/>
            <a:ext cx="8243110" cy="1861622"/>
          </a:xfrm>
          <a:prstGeom prst="roundRect">
            <a:avLst>
              <a:gd name="adj" fmla="val 6295"/>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047A708D-2735-A015-21D5-0503BA7A953B}"/>
              </a:ext>
            </a:extLst>
          </p:cNvPr>
          <p:cNvSpPr/>
          <p:nvPr/>
        </p:nvSpPr>
        <p:spPr>
          <a:xfrm>
            <a:off x="1974445" y="4250445"/>
            <a:ext cx="8243110" cy="1908842"/>
          </a:xfrm>
          <a:prstGeom prst="roundRect">
            <a:avLst>
              <a:gd name="adj" fmla="val 6295"/>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24E051B-CC5C-727A-4CB9-06386F73A6FC}"/>
              </a:ext>
            </a:extLst>
          </p:cNvPr>
          <p:cNvSpPr txBox="1"/>
          <p:nvPr/>
        </p:nvSpPr>
        <p:spPr>
          <a:xfrm>
            <a:off x="483207" y="6218725"/>
            <a:ext cx="117429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Nielsen AdIntel, calendar months of May 2019 - December 2020. TV spend includes cable TV, broadcast TV, Spanish language cable TV, Spanish language broadcast TV, spot TV, and syndicated TV. U.S. TV spend only. VAB analysis of Comscore mediametrix multiplatform media trend data, total audience (Desktop P2+, Mobile 18+), May ‘19 – Dec ‘20 (calendar months)</a:t>
            </a:r>
          </a:p>
        </p:txBody>
      </p:sp>
      <p:cxnSp>
        <p:nvCxnSpPr>
          <p:cNvPr id="37" name="Straight Connector 36">
            <a:extLst>
              <a:ext uri="{FF2B5EF4-FFF2-40B4-BE49-F238E27FC236}">
                <a16:creationId xmlns:a16="http://schemas.microsoft.com/office/drawing/2014/main" id="{06A3FDC4-5C95-4332-F25E-43B0FDE1A3C5}"/>
              </a:ext>
            </a:extLst>
          </p:cNvPr>
          <p:cNvCxnSpPr>
            <a:cxnSpLocks/>
          </p:cNvCxnSpPr>
          <p:nvPr/>
        </p:nvCxnSpPr>
        <p:spPr>
          <a:xfrm>
            <a:off x="5336603" y="3150366"/>
            <a:ext cx="4880952"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2D4939-B9E5-9938-F780-0CDDED4500B0}"/>
              </a:ext>
            </a:extLst>
          </p:cNvPr>
          <p:cNvCxnSpPr>
            <a:cxnSpLocks/>
          </p:cNvCxnSpPr>
          <p:nvPr/>
        </p:nvCxnSpPr>
        <p:spPr>
          <a:xfrm>
            <a:off x="5336603" y="3600500"/>
            <a:ext cx="4880952"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B583254-2D8B-F560-0387-EE8ED0732D1E}"/>
              </a:ext>
            </a:extLst>
          </p:cNvPr>
          <p:cNvSpPr txBox="1"/>
          <p:nvPr/>
        </p:nvSpPr>
        <p:spPr>
          <a:xfrm>
            <a:off x="2373949" y="2799214"/>
            <a:ext cx="290665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U.S.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Spend</a:t>
            </a:r>
          </a:p>
        </p:txBody>
      </p:sp>
      <p:sp>
        <p:nvSpPr>
          <p:cNvPr id="46" name="TextBox 45">
            <a:extLst>
              <a:ext uri="{FF2B5EF4-FFF2-40B4-BE49-F238E27FC236}">
                <a16:creationId xmlns:a16="http://schemas.microsoft.com/office/drawing/2014/main" id="{5C2B4A8A-6653-6EBB-324A-266ACD18300A}"/>
              </a:ext>
            </a:extLst>
          </p:cNvPr>
          <p:cNvSpPr txBox="1"/>
          <p:nvPr/>
        </p:nvSpPr>
        <p:spPr>
          <a:xfrm>
            <a:off x="2694471" y="3225937"/>
            <a:ext cx="258613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Avg. Monthly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Unique Visitors</a:t>
            </a:r>
          </a:p>
        </p:txBody>
      </p:sp>
      <p:sp>
        <p:nvSpPr>
          <p:cNvPr id="47" name="TextBox 46">
            <a:extLst>
              <a:ext uri="{FF2B5EF4-FFF2-40B4-BE49-F238E27FC236}">
                <a16:creationId xmlns:a16="http://schemas.microsoft.com/office/drawing/2014/main" id="{7AF76144-EC65-745B-69F2-AC54F6911E1A}"/>
              </a:ext>
            </a:extLst>
          </p:cNvPr>
          <p:cNvSpPr txBox="1"/>
          <p:nvPr/>
        </p:nvSpPr>
        <p:spPr>
          <a:xfrm>
            <a:off x="1921101" y="3702122"/>
            <a:ext cx="335950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Time Period Cume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Hours Spent</a:t>
            </a:r>
          </a:p>
        </p:txBody>
      </p:sp>
      <p:sp>
        <p:nvSpPr>
          <p:cNvPr id="48" name="TextBox 47">
            <a:extLst>
              <a:ext uri="{FF2B5EF4-FFF2-40B4-BE49-F238E27FC236}">
                <a16:creationId xmlns:a16="http://schemas.microsoft.com/office/drawing/2014/main" id="{4B1CFC7C-F960-A306-89BF-838BF51B46A4}"/>
              </a:ext>
            </a:extLst>
          </p:cNvPr>
          <p:cNvSpPr txBox="1"/>
          <p:nvPr/>
        </p:nvSpPr>
        <p:spPr>
          <a:xfrm>
            <a:off x="5308062" y="2430040"/>
            <a:ext cx="159549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May ’19 - Feb ‘20</a:t>
            </a:r>
          </a:p>
        </p:txBody>
      </p:sp>
      <p:sp>
        <p:nvSpPr>
          <p:cNvPr id="49" name="TextBox 48">
            <a:extLst>
              <a:ext uri="{FF2B5EF4-FFF2-40B4-BE49-F238E27FC236}">
                <a16:creationId xmlns:a16="http://schemas.microsoft.com/office/drawing/2014/main" id="{ECDB3EF8-4E9C-D764-0B51-03A2050003F2}"/>
              </a:ext>
            </a:extLst>
          </p:cNvPr>
          <p:cNvSpPr txBox="1"/>
          <p:nvPr/>
        </p:nvSpPr>
        <p:spPr>
          <a:xfrm>
            <a:off x="6959711" y="2430040"/>
            <a:ext cx="14579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Mar ’20 - Dec ‘20</a:t>
            </a:r>
          </a:p>
        </p:txBody>
      </p:sp>
      <p:sp>
        <p:nvSpPr>
          <p:cNvPr id="50" name="TextBox 49">
            <a:extLst>
              <a:ext uri="{FF2B5EF4-FFF2-40B4-BE49-F238E27FC236}">
                <a16:creationId xmlns:a16="http://schemas.microsoft.com/office/drawing/2014/main" id="{5DB7663E-25A1-CFCA-6FC2-54774E74EE94}"/>
              </a:ext>
            </a:extLst>
          </p:cNvPr>
          <p:cNvSpPr txBox="1"/>
          <p:nvPr/>
        </p:nvSpPr>
        <p:spPr>
          <a:xfrm>
            <a:off x="5570620" y="2829992"/>
            <a:ext cx="109105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 MM</a:t>
            </a:r>
          </a:p>
        </p:txBody>
      </p:sp>
      <p:sp>
        <p:nvSpPr>
          <p:cNvPr id="51" name="TextBox 50">
            <a:extLst>
              <a:ext uri="{FF2B5EF4-FFF2-40B4-BE49-F238E27FC236}">
                <a16:creationId xmlns:a16="http://schemas.microsoft.com/office/drawing/2014/main" id="{FC2ACD6B-23CC-29B8-1A3E-18AB1EACF053}"/>
              </a:ext>
            </a:extLst>
          </p:cNvPr>
          <p:cNvSpPr txBox="1"/>
          <p:nvPr/>
        </p:nvSpPr>
        <p:spPr>
          <a:xfrm>
            <a:off x="7031531" y="2799214"/>
            <a:ext cx="12570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$152.4 MM</a:t>
            </a:r>
          </a:p>
        </p:txBody>
      </p:sp>
      <p:sp>
        <p:nvSpPr>
          <p:cNvPr id="52" name="TextBox 51">
            <a:extLst>
              <a:ext uri="{FF2B5EF4-FFF2-40B4-BE49-F238E27FC236}">
                <a16:creationId xmlns:a16="http://schemas.microsoft.com/office/drawing/2014/main" id="{F4A82339-4B14-B60D-63AF-70DA11DD5CD3}"/>
              </a:ext>
            </a:extLst>
          </p:cNvPr>
          <p:cNvSpPr txBox="1"/>
          <p:nvPr/>
        </p:nvSpPr>
        <p:spPr>
          <a:xfrm>
            <a:off x="5570620" y="3256715"/>
            <a:ext cx="109105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11.8 MM</a:t>
            </a:r>
          </a:p>
        </p:txBody>
      </p:sp>
      <p:sp>
        <p:nvSpPr>
          <p:cNvPr id="53" name="TextBox 52">
            <a:extLst>
              <a:ext uri="{FF2B5EF4-FFF2-40B4-BE49-F238E27FC236}">
                <a16:creationId xmlns:a16="http://schemas.microsoft.com/office/drawing/2014/main" id="{30F6AE7B-5EB8-319D-B9F4-F9EDA0404D46}"/>
              </a:ext>
            </a:extLst>
          </p:cNvPr>
          <p:cNvSpPr txBox="1"/>
          <p:nvPr/>
        </p:nvSpPr>
        <p:spPr>
          <a:xfrm>
            <a:off x="7031531" y="3225937"/>
            <a:ext cx="12570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32.3 MM</a:t>
            </a:r>
          </a:p>
        </p:txBody>
      </p:sp>
      <p:sp>
        <p:nvSpPr>
          <p:cNvPr id="54" name="TextBox 53">
            <a:extLst>
              <a:ext uri="{FF2B5EF4-FFF2-40B4-BE49-F238E27FC236}">
                <a16:creationId xmlns:a16="http://schemas.microsoft.com/office/drawing/2014/main" id="{C5269C13-1656-CEF4-0FDA-A1ADA9AE7D9F}"/>
              </a:ext>
            </a:extLst>
          </p:cNvPr>
          <p:cNvSpPr txBox="1"/>
          <p:nvPr/>
        </p:nvSpPr>
        <p:spPr>
          <a:xfrm>
            <a:off x="5570620" y="3732900"/>
            <a:ext cx="109105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68.5 MM</a:t>
            </a:r>
          </a:p>
        </p:txBody>
      </p:sp>
      <p:sp>
        <p:nvSpPr>
          <p:cNvPr id="55" name="TextBox 54">
            <a:extLst>
              <a:ext uri="{FF2B5EF4-FFF2-40B4-BE49-F238E27FC236}">
                <a16:creationId xmlns:a16="http://schemas.microsoft.com/office/drawing/2014/main" id="{31D5B45F-302C-39E7-3344-F457292EE253}"/>
              </a:ext>
            </a:extLst>
          </p:cNvPr>
          <p:cNvSpPr txBox="1"/>
          <p:nvPr/>
        </p:nvSpPr>
        <p:spPr>
          <a:xfrm>
            <a:off x="7031531" y="3702122"/>
            <a:ext cx="12570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379.1 MM</a:t>
            </a:r>
          </a:p>
        </p:txBody>
      </p:sp>
      <p:pic>
        <p:nvPicPr>
          <p:cNvPr id="56" name="Picture 2" descr="Getting Started in Microsoft Teams">
            <a:extLst>
              <a:ext uri="{FF2B5EF4-FFF2-40B4-BE49-F238E27FC236}">
                <a16:creationId xmlns:a16="http://schemas.microsoft.com/office/drawing/2014/main" id="{C8E41416-EFDA-6758-1036-71A5BB82D49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75275" y="2263492"/>
            <a:ext cx="2080540" cy="679669"/>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a:extLst>
              <a:ext uri="{FF2B5EF4-FFF2-40B4-BE49-F238E27FC236}">
                <a16:creationId xmlns:a16="http://schemas.microsoft.com/office/drawing/2014/main" id="{C0715824-4CE6-2C15-ED88-F7173D8A75EC}"/>
              </a:ext>
            </a:extLst>
          </p:cNvPr>
          <p:cNvCxnSpPr>
            <a:cxnSpLocks/>
          </p:cNvCxnSpPr>
          <p:nvPr/>
        </p:nvCxnSpPr>
        <p:spPr>
          <a:xfrm>
            <a:off x="8535586" y="2436824"/>
            <a:ext cx="0" cy="1633924"/>
          </a:xfrm>
          <a:prstGeom prst="line">
            <a:avLst/>
          </a:prstGeom>
          <a:ln w="12700">
            <a:solidFill>
              <a:srgbClr val="00BFF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538C50-3D28-8604-2A07-E625B4198C78}"/>
              </a:ext>
            </a:extLst>
          </p:cNvPr>
          <p:cNvCxnSpPr>
            <a:cxnSpLocks/>
          </p:cNvCxnSpPr>
          <p:nvPr/>
        </p:nvCxnSpPr>
        <p:spPr>
          <a:xfrm>
            <a:off x="5328734" y="2436824"/>
            <a:ext cx="0" cy="1633924"/>
          </a:xfrm>
          <a:prstGeom prst="line">
            <a:avLst/>
          </a:prstGeom>
          <a:ln w="12700">
            <a:solidFill>
              <a:srgbClr val="00BFF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A2B734A-8EB5-95CB-F700-DD904198245A}"/>
              </a:ext>
            </a:extLst>
          </p:cNvPr>
          <p:cNvSpPr txBox="1"/>
          <p:nvPr/>
        </p:nvSpPr>
        <p:spPr>
          <a:xfrm>
            <a:off x="2694471" y="4826245"/>
            <a:ext cx="258613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U.S.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Spend</a:t>
            </a:r>
          </a:p>
        </p:txBody>
      </p:sp>
      <p:sp>
        <p:nvSpPr>
          <p:cNvPr id="63" name="TextBox 62">
            <a:extLst>
              <a:ext uri="{FF2B5EF4-FFF2-40B4-BE49-F238E27FC236}">
                <a16:creationId xmlns:a16="http://schemas.microsoft.com/office/drawing/2014/main" id="{0ED05770-B693-3938-A6F6-6694C1DA8BD7}"/>
              </a:ext>
            </a:extLst>
          </p:cNvPr>
          <p:cNvSpPr txBox="1"/>
          <p:nvPr/>
        </p:nvSpPr>
        <p:spPr>
          <a:xfrm>
            <a:off x="2694471" y="5264257"/>
            <a:ext cx="258613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Avg. Monthly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Unique Visitors</a:t>
            </a:r>
          </a:p>
        </p:txBody>
      </p:sp>
      <p:sp>
        <p:nvSpPr>
          <p:cNvPr id="64" name="TextBox 63">
            <a:extLst>
              <a:ext uri="{FF2B5EF4-FFF2-40B4-BE49-F238E27FC236}">
                <a16:creationId xmlns:a16="http://schemas.microsoft.com/office/drawing/2014/main" id="{67566518-EB6E-B9F2-C580-62B20EE1B30A}"/>
              </a:ext>
            </a:extLst>
          </p:cNvPr>
          <p:cNvSpPr txBox="1"/>
          <p:nvPr/>
        </p:nvSpPr>
        <p:spPr>
          <a:xfrm>
            <a:off x="1921101" y="5729153"/>
            <a:ext cx="335950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Time Period Cume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Hours Spent</a:t>
            </a:r>
          </a:p>
        </p:txBody>
      </p:sp>
      <p:pic>
        <p:nvPicPr>
          <p:cNvPr id="65" name="Picture 4" descr="The new Slack logo: Best, worst and funniest reactions to a B2B rebrand -  B2B News Network">
            <a:extLst>
              <a:ext uri="{FF2B5EF4-FFF2-40B4-BE49-F238E27FC236}">
                <a16:creationId xmlns:a16="http://schemas.microsoft.com/office/drawing/2014/main" id="{55CC2A59-5A80-DEE2-E058-1134F9ED0B0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047439" y="4365488"/>
            <a:ext cx="1663354" cy="491234"/>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Connector 65">
            <a:extLst>
              <a:ext uri="{FF2B5EF4-FFF2-40B4-BE49-F238E27FC236}">
                <a16:creationId xmlns:a16="http://schemas.microsoft.com/office/drawing/2014/main" id="{B0F472B4-B8CA-25D6-630F-FABC2F4CCFB6}"/>
              </a:ext>
            </a:extLst>
          </p:cNvPr>
          <p:cNvCxnSpPr>
            <a:cxnSpLocks/>
          </p:cNvCxnSpPr>
          <p:nvPr/>
        </p:nvCxnSpPr>
        <p:spPr>
          <a:xfrm>
            <a:off x="6901263" y="2437395"/>
            <a:ext cx="0" cy="1633924"/>
          </a:xfrm>
          <a:prstGeom prst="line">
            <a:avLst/>
          </a:prstGeom>
          <a:ln w="12700">
            <a:solidFill>
              <a:srgbClr val="00BFF2"/>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4467DA1-A93F-892B-1779-A800D4235B1D}"/>
              </a:ext>
            </a:extLst>
          </p:cNvPr>
          <p:cNvSpPr txBox="1"/>
          <p:nvPr/>
        </p:nvSpPr>
        <p:spPr>
          <a:xfrm>
            <a:off x="8779000" y="2404640"/>
            <a:ext cx="11931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 Change</a:t>
            </a:r>
          </a:p>
        </p:txBody>
      </p:sp>
      <p:sp>
        <p:nvSpPr>
          <p:cNvPr id="69" name="TextBox 68">
            <a:extLst>
              <a:ext uri="{FF2B5EF4-FFF2-40B4-BE49-F238E27FC236}">
                <a16:creationId xmlns:a16="http://schemas.microsoft.com/office/drawing/2014/main" id="{1BD4E3B4-F723-8E7C-1784-3DB9AB3B4C65}"/>
              </a:ext>
            </a:extLst>
          </p:cNvPr>
          <p:cNvSpPr txBox="1"/>
          <p:nvPr/>
        </p:nvSpPr>
        <p:spPr>
          <a:xfrm>
            <a:off x="-25476" y="1856775"/>
            <a:ext cx="1221313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10-Month COVID Time Period vs. Previous 10-Months</a:t>
            </a:r>
          </a:p>
        </p:txBody>
      </p:sp>
      <p:cxnSp>
        <p:nvCxnSpPr>
          <p:cNvPr id="71" name="Straight Connector 70">
            <a:extLst>
              <a:ext uri="{FF2B5EF4-FFF2-40B4-BE49-F238E27FC236}">
                <a16:creationId xmlns:a16="http://schemas.microsoft.com/office/drawing/2014/main" id="{A9F5D6CA-3A91-5082-DC7F-C3848625FD2C}"/>
              </a:ext>
            </a:extLst>
          </p:cNvPr>
          <p:cNvCxnSpPr>
            <a:cxnSpLocks/>
          </p:cNvCxnSpPr>
          <p:nvPr/>
        </p:nvCxnSpPr>
        <p:spPr>
          <a:xfrm>
            <a:off x="5336603" y="5187187"/>
            <a:ext cx="4880952"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00C4722-B02D-6099-46BD-3588128FC8AA}"/>
              </a:ext>
            </a:extLst>
          </p:cNvPr>
          <p:cNvCxnSpPr>
            <a:cxnSpLocks/>
          </p:cNvCxnSpPr>
          <p:nvPr/>
        </p:nvCxnSpPr>
        <p:spPr>
          <a:xfrm>
            <a:off x="5336603" y="5637321"/>
            <a:ext cx="4880952"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BCF84B83-4DB0-0111-7E2E-DE70EF44A34D}"/>
              </a:ext>
            </a:extLst>
          </p:cNvPr>
          <p:cNvSpPr txBox="1"/>
          <p:nvPr/>
        </p:nvSpPr>
        <p:spPr>
          <a:xfrm>
            <a:off x="5308062" y="4466861"/>
            <a:ext cx="159549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May ’19 - Feb ‘20</a:t>
            </a:r>
          </a:p>
        </p:txBody>
      </p:sp>
      <p:sp>
        <p:nvSpPr>
          <p:cNvPr id="76" name="TextBox 75">
            <a:extLst>
              <a:ext uri="{FF2B5EF4-FFF2-40B4-BE49-F238E27FC236}">
                <a16:creationId xmlns:a16="http://schemas.microsoft.com/office/drawing/2014/main" id="{D05F656B-EBA2-19F4-81A0-B2EA6F93EE6A}"/>
              </a:ext>
            </a:extLst>
          </p:cNvPr>
          <p:cNvSpPr txBox="1"/>
          <p:nvPr/>
        </p:nvSpPr>
        <p:spPr>
          <a:xfrm>
            <a:off x="6959711" y="4466861"/>
            <a:ext cx="14579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Mar ’20 - Dec ‘20</a:t>
            </a:r>
          </a:p>
        </p:txBody>
      </p:sp>
      <p:sp>
        <p:nvSpPr>
          <p:cNvPr id="77" name="TextBox 76">
            <a:extLst>
              <a:ext uri="{FF2B5EF4-FFF2-40B4-BE49-F238E27FC236}">
                <a16:creationId xmlns:a16="http://schemas.microsoft.com/office/drawing/2014/main" id="{84C8AE92-C755-BDCE-35BC-FB96B7EF1B88}"/>
              </a:ext>
            </a:extLst>
          </p:cNvPr>
          <p:cNvSpPr txBox="1"/>
          <p:nvPr/>
        </p:nvSpPr>
        <p:spPr>
          <a:xfrm>
            <a:off x="5570620" y="4857023"/>
            <a:ext cx="109105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a:t>
            </a:r>
          </a:p>
        </p:txBody>
      </p:sp>
      <p:sp>
        <p:nvSpPr>
          <p:cNvPr id="78" name="TextBox 77">
            <a:extLst>
              <a:ext uri="{FF2B5EF4-FFF2-40B4-BE49-F238E27FC236}">
                <a16:creationId xmlns:a16="http://schemas.microsoft.com/office/drawing/2014/main" id="{4417B0A1-C5CE-F21A-6232-079226AA6CD7}"/>
              </a:ext>
            </a:extLst>
          </p:cNvPr>
          <p:cNvSpPr txBox="1"/>
          <p:nvPr/>
        </p:nvSpPr>
        <p:spPr>
          <a:xfrm>
            <a:off x="7031531" y="4826245"/>
            <a:ext cx="12570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$0.5 MM</a:t>
            </a:r>
          </a:p>
        </p:txBody>
      </p:sp>
      <p:sp>
        <p:nvSpPr>
          <p:cNvPr id="79" name="TextBox 78">
            <a:extLst>
              <a:ext uri="{FF2B5EF4-FFF2-40B4-BE49-F238E27FC236}">
                <a16:creationId xmlns:a16="http://schemas.microsoft.com/office/drawing/2014/main" id="{A36DBE17-9A7D-540D-83D0-E8BA5E245958}"/>
              </a:ext>
            </a:extLst>
          </p:cNvPr>
          <p:cNvSpPr txBox="1"/>
          <p:nvPr/>
        </p:nvSpPr>
        <p:spPr>
          <a:xfrm>
            <a:off x="5570620" y="5295035"/>
            <a:ext cx="109105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5.1 MM</a:t>
            </a:r>
          </a:p>
        </p:txBody>
      </p:sp>
      <p:sp>
        <p:nvSpPr>
          <p:cNvPr id="80" name="TextBox 79">
            <a:extLst>
              <a:ext uri="{FF2B5EF4-FFF2-40B4-BE49-F238E27FC236}">
                <a16:creationId xmlns:a16="http://schemas.microsoft.com/office/drawing/2014/main" id="{7564BBF8-EAE6-D7C0-2054-BAECE8D34504}"/>
              </a:ext>
            </a:extLst>
          </p:cNvPr>
          <p:cNvSpPr txBox="1"/>
          <p:nvPr/>
        </p:nvSpPr>
        <p:spPr>
          <a:xfrm>
            <a:off x="7031531" y="5264257"/>
            <a:ext cx="12570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 MM</a:t>
            </a:r>
          </a:p>
        </p:txBody>
      </p:sp>
      <p:sp>
        <p:nvSpPr>
          <p:cNvPr id="81" name="TextBox 80">
            <a:extLst>
              <a:ext uri="{FF2B5EF4-FFF2-40B4-BE49-F238E27FC236}">
                <a16:creationId xmlns:a16="http://schemas.microsoft.com/office/drawing/2014/main" id="{9AD6E6BA-6F9B-2889-69CB-ABDBEA37E682}"/>
              </a:ext>
            </a:extLst>
          </p:cNvPr>
          <p:cNvSpPr txBox="1"/>
          <p:nvPr/>
        </p:nvSpPr>
        <p:spPr>
          <a:xfrm>
            <a:off x="5570620" y="5759931"/>
            <a:ext cx="109105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101.1 MM</a:t>
            </a:r>
          </a:p>
        </p:txBody>
      </p:sp>
      <p:sp>
        <p:nvSpPr>
          <p:cNvPr id="82" name="TextBox 81">
            <a:extLst>
              <a:ext uri="{FF2B5EF4-FFF2-40B4-BE49-F238E27FC236}">
                <a16:creationId xmlns:a16="http://schemas.microsoft.com/office/drawing/2014/main" id="{1C734577-6B13-9F46-0443-9A5C410529D3}"/>
              </a:ext>
            </a:extLst>
          </p:cNvPr>
          <p:cNvSpPr txBox="1"/>
          <p:nvPr/>
        </p:nvSpPr>
        <p:spPr>
          <a:xfrm>
            <a:off x="7031531" y="5729153"/>
            <a:ext cx="12570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49.3 MM</a:t>
            </a:r>
          </a:p>
        </p:txBody>
      </p:sp>
      <p:cxnSp>
        <p:nvCxnSpPr>
          <p:cNvPr id="83" name="Straight Connector 82">
            <a:extLst>
              <a:ext uri="{FF2B5EF4-FFF2-40B4-BE49-F238E27FC236}">
                <a16:creationId xmlns:a16="http://schemas.microsoft.com/office/drawing/2014/main" id="{FAF127BA-806A-1193-1DE5-BC404ED490B9}"/>
              </a:ext>
            </a:extLst>
          </p:cNvPr>
          <p:cNvCxnSpPr>
            <a:cxnSpLocks/>
          </p:cNvCxnSpPr>
          <p:nvPr/>
        </p:nvCxnSpPr>
        <p:spPr>
          <a:xfrm>
            <a:off x="5328734" y="4473645"/>
            <a:ext cx="0" cy="1633924"/>
          </a:xfrm>
          <a:prstGeom prst="line">
            <a:avLst/>
          </a:prstGeom>
          <a:ln w="1270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52CBD57-6E84-7246-472D-AFAA0DAFFA33}"/>
              </a:ext>
            </a:extLst>
          </p:cNvPr>
          <p:cNvCxnSpPr>
            <a:cxnSpLocks/>
          </p:cNvCxnSpPr>
          <p:nvPr/>
        </p:nvCxnSpPr>
        <p:spPr>
          <a:xfrm>
            <a:off x="6901263" y="4474216"/>
            <a:ext cx="0" cy="1633924"/>
          </a:xfrm>
          <a:prstGeom prst="line">
            <a:avLst/>
          </a:prstGeom>
          <a:ln w="12700">
            <a:solidFill>
              <a:srgbClr val="ED3C8D"/>
            </a:solidFill>
          </a:ln>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id="{39BB0C5C-2A91-4D1B-8827-9B584D407C02}"/>
              </a:ext>
            </a:extLst>
          </p:cNvPr>
          <p:cNvSpPr/>
          <p:nvPr/>
        </p:nvSpPr>
        <p:spPr>
          <a:xfrm>
            <a:off x="8734453" y="2678281"/>
            <a:ext cx="1373267" cy="1363709"/>
          </a:xfrm>
          <a:prstGeom prst="roundRect">
            <a:avLst/>
          </a:prstGeom>
          <a:solidFill>
            <a:srgbClr val="00BFF2"/>
          </a:solidFill>
          <a:ln w="444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4" name="Straight Connector 93">
            <a:extLst>
              <a:ext uri="{FF2B5EF4-FFF2-40B4-BE49-F238E27FC236}">
                <a16:creationId xmlns:a16="http://schemas.microsoft.com/office/drawing/2014/main" id="{67D8DF22-158E-7ACE-E7C8-C5370308A832}"/>
              </a:ext>
            </a:extLst>
          </p:cNvPr>
          <p:cNvCxnSpPr>
            <a:cxnSpLocks/>
          </p:cNvCxnSpPr>
          <p:nvPr/>
        </p:nvCxnSpPr>
        <p:spPr>
          <a:xfrm>
            <a:off x="8557083" y="4486433"/>
            <a:ext cx="0" cy="1633924"/>
          </a:xfrm>
          <a:prstGeom prst="line">
            <a:avLst/>
          </a:prstGeom>
          <a:ln w="12700">
            <a:solidFill>
              <a:srgbClr val="ED3C8D"/>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E25C1659-ADF6-FB58-AA55-813D15569802}"/>
              </a:ext>
            </a:extLst>
          </p:cNvPr>
          <p:cNvSpPr txBox="1"/>
          <p:nvPr/>
        </p:nvSpPr>
        <p:spPr>
          <a:xfrm>
            <a:off x="8800497" y="4456160"/>
            <a:ext cx="11931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prstClr val="white">
                    <a:lumMod val="50000"/>
                  </a:prstClr>
                </a:solidFill>
                <a:effectLst/>
                <a:uLnTx/>
                <a:uFillTx/>
                <a:latin typeface="Helvetica" panose="020B0403020202020204" pitchFamily="34" charset="0"/>
                <a:ea typeface="+mn-ea"/>
                <a:cs typeface="+mn-cs"/>
              </a:rPr>
              <a:t>% Change</a:t>
            </a:r>
          </a:p>
        </p:txBody>
      </p:sp>
      <p:sp>
        <p:nvSpPr>
          <p:cNvPr id="98" name="Rectangle: Rounded Corners 97">
            <a:extLst>
              <a:ext uri="{FF2B5EF4-FFF2-40B4-BE49-F238E27FC236}">
                <a16:creationId xmlns:a16="http://schemas.microsoft.com/office/drawing/2014/main" id="{50557F7E-C680-982E-F08A-9BF06850D1B1}"/>
              </a:ext>
            </a:extLst>
          </p:cNvPr>
          <p:cNvSpPr/>
          <p:nvPr/>
        </p:nvSpPr>
        <p:spPr>
          <a:xfrm>
            <a:off x="8739615" y="4756648"/>
            <a:ext cx="1373267" cy="1311059"/>
          </a:xfrm>
          <a:prstGeom prst="roundRect">
            <a:avLst/>
          </a:prstGeom>
          <a:solidFill>
            <a:srgbClr val="ED3C8D"/>
          </a:solidFill>
          <a:ln w="444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6EE8F5D3-45F0-0218-5B91-716DB93B5D90}"/>
              </a:ext>
            </a:extLst>
          </p:cNvPr>
          <p:cNvSpPr txBox="1"/>
          <p:nvPr/>
        </p:nvSpPr>
        <p:spPr>
          <a:xfrm>
            <a:off x="8802203" y="3179770"/>
            <a:ext cx="110248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+173%</a:t>
            </a:r>
          </a:p>
        </p:txBody>
      </p:sp>
      <p:sp>
        <p:nvSpPr>
          <p:cNvPr id="100" name="TextBox 99">
            <a:extLst>
              <a:ext uri="{FF2B5EF4-FFF2-40B4-BE49-F238E27FC236}">
                <a16:creationId xmlns:a16="http://schemas.microsoft.com/office/drawing/2014/main" id="{C5271A06-F6E9-ECBB-C419-2F213133FFFA}"/>
              </a:ext>
            </a:extLst>
          </p:cNvPr>
          <p:cNvSpPr txBox="1"/>
          <p:nvPr/>
        </p:nvSpPr>
        <p:spPr>
          <a:xfrm>
            <a:off x="8775490" y="3655955"/>
            <a:ext cx="110248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+453%</a:t>
            </a:r>
          </a:p>
        </p:txBody>
      </p:sp>
      <p:sp>
        <p:nvSpPr>
          <p:cNvPr id="101" name="TextBox 100">
            <a:extLst>
              <a:ext uri="{FF2B5EF4-FFF2-40B4-BE49-F238E27FC236}">
                <a16:creationId xmlns:a16="http://schemas.microsoft.com/office/drawing/2014/main" id="{37A01A42-D0C2-5E9E-2903-CE7E0727ABD7}"/>
              </a:ext>
            </a:extLst>
          </p:cNvPr>
          <p:cNvSpPr txBox="1"/>
          <p:nvPr/>
        </p:nvSpPr>
        <p:spPr>
          <a:xfrm>
            <a:off x="8802203" y="2753047"/>
            <a:ext cx="110248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+661%</a:t>
            </a:r>
          </a:p>
        </p:txBody>
      </p:sp>
      <p:sp>
        <p:nvSpPr>
          <p:cNvPr id="104" name="TextBox 103">
            <a:extLst>
              <a:ext uri="{FF2B5EF4-FFF2-40B4-BE49-F238E27FC236}">
                <a16:creationId xmlns:a16="http://schemas.microsoft.com/office/drawing/2014/main" id="{A6ABFABF-5A40-5DD8-DDE4-CADDCD58DD2A}"/>
              </a:ext>
            </a:extLst>
          </p:cNvPr>
          <p:cNvSpPr txBox="1"/>
          <p:nvPr/>
        </p:nvSpPr>
        <p:spPr>
          <a:xfrm>
            <a:off x="8823700" y="5218090"/>
            <a:ext cx="110248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-6%</a:t>
            </a:r>
          </a:p>
        </p:txBody>
      </p:sp>
      <p:sp>
        <p:nvSpPr>
          <p:cNvPr id="105" name="TextBox 104">
            <a:extLst>
              <a:ext uri="{FF2B5EF4-FFF2-40B4-BE49-F238E27FC236}">
                <a16:creationId xmlns:a16="http://schemas.microsoft.com/office/drawing/2014/main" id="{2FCF7F3D-61E5-90CB-3382-0FE0C253C544}"/>
              </a:ext>
            </a:extLst>
          </p:cNvPr>
          <p:cNvSpPr txBox="1"/>
          <p:nvPr/>
        </p:nvSpPr>
        <p:spPr>
          <a:xfrm>
            <a:off x="8796987" y="5682986"/>
            <a:ext cx="110248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-51%</a:t>
            </a:r>
          </a:p>
        </p:txBody>
      </p:sp>
      <p:sp>
        <p:nvSpPr>
          <p:cNvPr id="106" name="TextBox 105">
            <a:extLst>
              <a:ext uri="{FF2B5EF4-FFF2-40B4-BE49-F238E27FC236}">
                <a16:creationId xmlns:a16="http://schemas.microsoft.com/office/drawing/2014/main" id="{2578A6FE-5E95-A48E-2185-3EC4295443FB}"/>
              </a:ext>
            </a:extLst>
          </p:cNvPr>
          <p:cNvSpPr txBox="1"/>
          <p:nvPr/>
        </p:nvSpPr>
        <p:spPr>
          <a:xfrm>
            <a:off x="8852884" y="4780078"/>
            <a:ext cx="11024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Tree>
    <p:extLst>
      <p:ext uri="{BB962C8B-B14F-4D97-AF65-F5344CB8AC3E}">
        <p14:creationId xmlns:p14="http://schemas.microsoft.com/office/powerpoint/2010/main" val="71475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734168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schemeClr val="bg1"/>
                </a:solidFill>
                <a:effectLst/>
                <a:uLnTx/>
                <a:uFillTx/>
                <a:latin typeface="Helvetica" pitchFamily="2" charset="0"/>
                <a:ea typeface="+mn-ea"/>
                <a:cs typeface="+mn-cs"/>
              </a:rPr>
              <a:t>TV campaigns create both consumer </a:t>
            </a:r>
            <a:br>
              <a:rPr kumimoji="0" lang="en-US" sz="3200" i="0" u="none" strike="noStrike" kern="1200" cap="none" spc="0" normalizeH="0" baseline="0" noProof="0">
                <a:ln>
                  <a:noFill/>
                </a:ln>
                <a:solidFill>
                  <a:schemeClr val="bg1"/>
                </a:solidFill>
                <a:effectLst/>
                <a:uLnTx/>
                <a:uFillTx/>
                <a:latin typeface="Helvetica" pitchFamily="2" charset="0"/>
                <a:ea typeface="+mn-ea"/>
                <a:cs typeface="+mn-cs"/>
              </a:rPr>
            </a:br>
            <a:r>
              <a:rPr kumimoji="0" lang="en-US" sz="3200" i="0" u="none" strike="noStrike" kern="1200" cap="none" spc="0" normalizeH="0" baseline="0" noProof="0">
                <a:ln>
                  <a:noFill/>
                </a:ln>
                <a:solidFill>
                  <a:schemeClr val="bg1"/>
                </a:solidFill>
                <a:effectLst/>
                <a:uLnTx/>
                <a:uFillTx/>
                <a:latin typeface="Helvetica" pitchFamily="2" charset="0"/>
                <a:ea typeface="+mn-ea"/>
                <a:cs typeface="+mn-cs"/>
              </a:rPr>
              <a:t>and marketplace excitement that </a:t>
            </a: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attracts capital investment</a:t>
            </a:r>
            <a:r>
              <a:rPr kumimoji="0" lang="en-US" sz="3200" i="0" u="none" strike="noStrike" kern="1200" cap="none" spc="0" normalizeH="0" baseline="0" noProof="0">
                <a:ln>
                  <a:noFill/>
                </a:ln>
                <a:solidFill>
                  <a:schemeClr val="bg1"/>
                </a:solidFill>
                <a:effectLst/>
                <a:uLnTx/>
                <a:uFillTx/>
                <a:latin typeface="Helvetica" pitchFamily="2" charset="0"/>
                <a:ea typeface="+mn-ea"/>
                <a:cs typeface="+mn-cs"/>
              </a:rPr>
              <a:t> and </a:t>
            </a: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boosts valuations</a:t>
            </a:r>
          </a:p>
        </p:txBody>
      </p:sp>
      <p:sp>
        <p:nvSpPr>
          <p:cNvPr id="2" name="Rectangle 1">
            <a:hlinkClick r:id="" action="ppaction://noaction"/>
            <a:extLst>
              <a:ext uri="{FF2B5EF4-FFF2-40B4-BE49-F238E27FC236}">
                <a16:creationId xmlns:a16="http://schemas.microsoft.com/office/drawing/2014/main" id="{636AEDAB-59DE-612F-0EF0-A9F5805EFDAA}"/>
              </a:ext>
            </a:extLst>
          </p:cNvPr>
          <p:cNvSpPr/>
          <p:nvPr/>
        </p:nvSpPr>
        <p:spPr>
          <a:xfrm>
            <a:off x="493843" y="2188322"/>
            <a:ext cx="1966031" cy="515358"/>
          </a:xfrm>
          <a:prstGeom prst="rect">
            <a:avLst/>
          </a:prstGeom>
          <a:solidFill>
            <a:srgbClr val="A343FF"/>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prstClr val="white"/>
                </a:solidFill>
                <a:latin typeface="Helvetica" panose="020B0403020202020204" pitchFamily="34" charset="0"/>
              </a:rPr>
              <a:t>Value Creation</a:t>
            </a: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ndParaRPr>
          </a:p>
        </p:txBody>
      </p:sp>
    </p:spTree>
    <p:extLst>
      <p:ext uri="{BB962C8B-B14F-4D97-AF65-F5344CB8AC3E}">
        <p14:creationId xmlns:p14="http://schemas.microsoft.com/office/powerpoint/2010/main" val="438357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9AC9922-F38C-702A-44E0-E90F01F21A63}"/>
              </a:ext>
            </a:extLst>
          </p:cNvPr>
          <p:cNvSpPr/>
          <p:nvPr/>
        </p:nvSpPr>
        <p:spPr>
          <a:xfrm>
            <a:off x="556287" y="1835338"/>
            <a:ext cx="11195293" cy="4406559"/>
          </a:xfrm>
          <a:prstGeom prst="roundRect">
            <a:avLst>
              <a:gd name="adj" fmla="val 4004"/>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75442" y="401431"/>
            <a:ext cx="1058971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The excitement, exposure and increased customer base created from </a:t>
            </a: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new TV campaigns often fuels more investor funding</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24A85FD-C52E-49CF-E02C-1C2E9EE2E98A}"/>
              </a:ext>
            </a:extLst>
          </p:cNvPr>
          <p:cNvSpPr txBox="1"/>
          <p:nvPr/>
        </p:nvSpPr>
        <p:spPr>
          <a:xfrm>
            <a:off x="-5297" y="-18722"/>
            <a:ext cx="4104007" cy="307777"/>
          </a:xfrm>
          <a:prstGeom prst="rect">
            <a:avLst/>
          </a:prstGeom>
          <a:solidFill>
            <a:srgbClr val="A343FF"/>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Stimulates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capital investment</a:t>
            </a:r>
          </a:p>
        </p:txBody>
      </p:sp>
      <p:sp>
        <p:nvSpPr>
          <p:cNvPr id="12" name="Rectangle 11">
            <a:extLst>
              <a:ext uri="{FF2B5EF4-FFF2-40B4-BE49-F238E27FC236}">
                <a16:creationId xmlns:a16="http://schemas.microsoft.com/office/drawing/2014/main" id="{8FC8BB4D-D9F9-587A-62A2-AA494CB376EB}"/>
              </a:ext>
            </a:extLst>
          </p:cNvPr>
          <p:cNvSpPr/>
          <p:nvPr/>
        </p:nvSpPr>
        <p:spPr>
          <a:xfrm>
            <a:off x="9834950" y="1885142"/>
            <a:ext cx="1844583" cy="435328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6915C8E0-8567-AB61-6E37-93F62F365C01}"/>
              </a:ext>
            </a:extLst>
          </p:cNvPr>
          <p:cNvSpPr/>
          <p:nvPr/>
        </p:nvSpPr>
        <p:spPr>
          <a:xfrm>
            <a:off x="5875940" y="1885142"/>
            <a:ext cx="1628344" cy="4353284"/>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7703C2B6-2435-E8DB-DB95-FDC087A5C158}"/>
              </a:ext>
            </a:extLst>
          </p:cNvPr>
          <p:cNvSpPr txBox="1"/>
          <p:nvPr/>
        </p:nvSpPr>
        <p:spPr>
          <a:xfrm>
            <a:off x="5830549" y="1842034"/>
            <a:ext cx="1746335"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Total Funding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btwn 2017 – Aug ’21</a:t>
            </a:r>
          </a:p>
        </p:txBody>
      </p:sp>
      <p:sp>
        <p:nvSpPr>
          <p:cNvPr id="75" name="TextBox 74">
            <a:extLst>
              <a:ext uri="{FF2B5EF4-FFF2-40B4-BE49-F238E27FC236}">
                <a16:creationId xmlns:a16="http://schemas.microsoft.com/office/drawing/2014/main" id="{5DE3478C-4345-FB1E-88A8-2D69F4B6CB64}"/>
              </a:ext>
            </a:extLst>
          </p:cNvPr>
          <p:cNvSpPr txBox="1"/>
          <p:nvPr/>
        </p:nvSpPr>
        <p:spPr>
          <a:xfrm>
            <a:off x="1024987" y="1817040"/>
            <a:ext cx="10750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Brand</a:t>
            </a:r>
            <a:endPar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76" name="TextBox 75">
            <a:extLst>
              <a:ext uri="{FF2B5EF4-FFF2-40B4-BE49-F238E27FC236}">
                <a16:creationId xmlns:a16="http://schemas.microsoft.com/office/drawing/2014/main" id="{0C62A4A7-5796-9A4F-4A77-64A4DFD7FEAD}"/>
              </a:ext>
            </a:extLst>
          </p:cNvPr>
          <p:cNvSpPr txBox="1"/>
          <p:nvPr/>
        </p:nvSpPr>
        <p:spPr>
          <a:xfrm>
            <a:off x="3907033" y="1817040"/>
            <a:ext cx="19689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Total Funding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btwn 2010 – 1Q ‘21</a:t>
            </a:r>
          </a:p>
        </p:txBody>
      </p:sp>
      <p:cxnSp>
        <p:nvCxnSpPr>
          <p:cNvPr id="77" name="Straight Connector 76">
            <a:extLst>
              <a:ext uri="{FF2B5EF4-FFF2-40B4-BE49-F238E27FC236}">
                <a16:creationId xmlns:a16="http://schemas.microsoft.com/office/drawing/2014/main" id="{5E57D07F-CAC0-3561-75CD-15B2718C32A6}"/>
              </a:ext>
            </a:extLst>
          </p:cNvPr>
          <p:cNvCxnSpPr>
            <a:cxnSpLocks/>
          </p:cNvCxnSpPr>
          <p:nvPr/>
        </p:nvCxnSpPr>
        <p:spPr>
          <a:xfrm>
            <a:off x="699156" y="2592133"/>
            <a:ext cx="10980656"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pic>
        <p:nvPicPr>
          <p:cNvPr id="78" name="Picture 18" descr="Fanatics • Download Fanatics Sports Retailer vector logo SVG for free">
            <a:extLst>
              <a:ext uri="{FF2B5EF4-FFF2-40B4-BE49-F238E27FC236}">
                <a16:creationId xmlns:a16="http://schemas.microsoft.com/office/drawing/2014/main" id="{7DE37687-BA9F-A320-8F49-796F320CD0E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82257" y="2256827"/>
            <a:ext cx="1160496" cy="269561"/>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F68E46FC-88DF-CF22-D193-712D5E3FCCAA}"/>
              </a:ext>
            </a:extLst>
          </p:cNvPr>
          <p:cNvSpPr txBox="1"/>
          <p:nvPr/>
        </p:nvSpPr>
        <p:spPr>
          <a:xfrm>
            <a:off x="4094138" y="2237719"/>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$2.7 B</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0" name="TextBox 79">
            <a:extLst>
              <a:ext uri="{FF2B5EF4-FFF2-40B4-BE49-F238E27FC236}">
                <a16:creationId xmlns:a16="http://schemas.microsoft.com/office/drawing/2014/main" id="{AAAAD497-F983-284D-5FF9-53359A33221E}"/>
              </a:ext>
            </a:extLst>
          </p:cNvPr>
          <p:cNvSpPr txBox="1"/>
          <p:nvPr/>
        </p:nvSpPr>
        <p:spPr>
          <a:xfrm>
            <a:off x="5976360" y="2237719"/>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74%</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81" name="TextBox 80">
            <a:extLst>
              <a:ext uri="{FF2B5EF4-FFF2-40B4-BE49-F238E27FC236}">
                <a16:creationId xmlns:a16="http://schemas.microsoft.com/office/drawing/2014/main" id="{9AF198AD-3AA5-15FC-7FD5-42E5CE9F5EB3}"/>
              </a:ext>
            </a:extLst>
          </p:cNvPr>
          <p:cNvSpPr txBox="1"/>
          <p:nvPr/>
        </p:nvSpPr>
        <p:spPr>
          <a:xfrm>
            <a:off x="2452551" y="1818609"/>
            <a:ext cx="14959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Year Founded</a:t>
            </a:r>
            <a:endPar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2" name="TextBox 81">
            <a:extLst>
              <a:ext uri="{FF2B5EF4-FFF2-40B4-BE49-F238E27FC236}">
                <a16:creationId xmlns:a16="http://schemas.microsoft.com/office/drawing/2014/main" id="{0225C4B1-E343-EF91-5148-C47ED65C4EDA}"/>
              </a:ext>
            </a:extLst>
          </p:cNvPr>
          <p:cNvSpPr txBox="1"/>
          <p:nvPr/>
        </p:nvSpPr>
        <p:spPr>
          <a:xfrm>
            <a:off x="2742458" y="2237719"/>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1995</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3" name="TextBox 82">
            <a:extLst>
              <a:ext uri="{FF2B5EF4-FFF2-40B4-BE49-F238E27FC236}">
                <a16:creationId xmlns:a16="http://schemas.microsoft.com/office/drawing/2014/main" id="{AC860CEE-E23C-6CE7-89AF-9CDDB1FAE4F5}"/>
              </a:ext>
            </a:extLst>
          </p:cNvPr>
          <p:cNvSpPr txBox="1"/>
          <p:nvPr/>
        </p:nvSpPr>
        <p:spPr>
          <a:xfrm>
            <a:off x="4095709" y="2659284"/>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$698.2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4" name="TextBox 83">
            <a:extLst>
              <a:ext uri="{FF2B5EF4-FFF2-40B4-BE49-F238E27FC236}">
                <a16:creationId xmlns:a16="http://schemas.microsoft.com/office/drawing/2014/main" id="{01D85934-28EA-FFF6-71EE-EA19339910BD}"/>
              </a:ext>
            </a:extLst>
          </p:cNvPr>
          <p:cNvSpPr txBox="1"/>
          <p:nvPr/>
        </p:nvSpPr>
        <p:spPr>
          <a:xfrm>
            <a:off x="5977931" y="2659284"/>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61%</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85" name="TextBox 84">
            <a:extLst>
              <a:ext uri="{FF2B5EF4-FFF2-40B4-BE49-F238E27FC236}">
                <a16:creationId xmlns:a16="http://schemas.microsoft.com/office/drawing/2014/main" id="{C37F613C-C188-BFEE-652D-F4B7AB05BE4E}"/>
              </a:ext>
            </a:extLst>
          </p:cNvPr>
          <p:cNvSpPr txBox="1"/>
          <p:nvPr/>
        </p:nvSpPr>
        <p:spPr>
          <a:xfrm>
            <a:off x="2744029" y="2659284"/>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2008</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6" name="TextBox 85">
            <a:extLst>
              <a:ext uri="{FF2B5EF4-FFF2-40B4-BE49-F238E27FC236}">
                <a16:creationId xmlns:a16="http://schemas.microsoft.com/office/drawing/2014/main" id="{17000204-08B1-9A5E-74B1-9D9A625B34AF}"/>
              </a:ext>
            </a:extLst>
          </p:cNvPr>
          <p:cNvSpPr txBox="1"/>
          <p:nvPr/>
        </p:nvSpPr>
        <p:spPr>
          <a:xfrm>
            <a:off x="4097279" y="3075633"/>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$535.5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7" name="TextBox 86">
            <a:extLst>
              <a:ext uri="{FF2B5EF4-FFF2-40B4-BE49-F238E27FC236}">
                <a16:creationId xmlns:a16="http://schemas.microsoft.com/office/drawing/2014/main" id="{51191AFA-DC26-7EA7-8509-170E49CAF440}"/>
              </a:ext>
            </a:extLst>
          </p:cNvPr>
          <p:cNvSpPr txBox="1"/>
          <p:nvPr/>
        </p:nvSpPr>
        <p:spPr>
          <a:xfrm>
            <a:off x="5979501" y="3075633"/>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60%</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88" name="TextBox 87">
            <a:extLst>
              <a:ext uri="{FF2B5EF4-FFF2-40B4-BE49-F238E27FC236}">
                <a16:creationId xmlns:a16="http://schemas.microsoft.com/office/drawing/2014/main" id="{37F88BA1-A31F-A101-D08B-FA280D1EF533}"/>
              </a:ext>
            </a:extLst>
          </p:cNvPr>
          <p:cNvSpPr txBox="1"/>
          <p:nvPr/>
        </p:nvSpPr>
        <p:spPr>
          <a:xfrm>
            <a:off x="2742460" y="3075633"/>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2010</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9" name="TextBox 88">
            <a:extLst>
              <a:ext uri="{FF2B5EF4-FFF2-40B4-BE49-F238E27FC236}">
                <a16:creationId xmlns:a16="http://schemas.microsoft.com/office/drawing/2014/main" id="{76037D90-27CD-0391-F3B6-06B9D4708C36}"/>
              </a:ext>
            </a:extLst>
          </p:cNvPr>
          <p:cNvSpPr txBox="1"/>
          <p:nvPr/>
        </p:nvSpPr>
        <p:spPr>
          <a:xfrm>
            <a:off x="4097280" y="3489630"/>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$266.4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90" name="TextBox 89">
            <a:extLst>
              <a:ext uri="{FF2B5EF4-FFF2-40B4-BE49-F238E27FC236}">
                <a16:creationId xmlns:a16="http://schemas.microsoft.com/office/drawing/2014/main" id="{0B3A2780-4825-D869-D80D-0BC8F2782495}"/>
              </a:ext>
            </a:extLst>
          </p:cNvPr>
          <p:cNvSpPr txBox="1"/>
          <p:nvPr/>
        </p:nvSpPr>
        <p:spPr>
          <a:xfrm>
            <a:off x="5979502" y="3489630"/>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87%</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91" name="TextBox 90">
            <a:extLst>
              <a:ext uri="{FF2B5EF4-FFF2-40B4-BE49-F238E27FC236}">
                <a16:creationId xmlns:a16="http://schemas.microsoft.com/office/drawing/2014/main" id="{12765218-F776-0665-D740-C671DACDA92B}"/>
              </a:ext>
            </a:extLst>
          </p:cNvPr>
          <p:cNvSpPr txBox="1"/>
          <p:nvPr/>
        </p:nvSpPr>
        <p:spPr>
          <a:xfrm>
            <a:off x="2742460" y="3491200"/>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2010</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2" name="TextBox 91">
            <a:extLst>
              <a:ext uri="{FF2B5EF4-FFF2-40B4-BE49-F238E27FC236}">
                <a16:creationId xmlns:a16="http://schemas.microsoft.com/office/drawing/2014/main" id="{868E5C15-CB5E-494B-FC00-B555DE634FB4}"/>
              </a:ext>
            </a:extLst>
          </p:cNvPr>
          <p:cNvSpPr txBox="1"/>
          <p:nvPr/>
        </p:nvSpPr>
        <p:spPr>
          <a:xfrm>
            <a:off x="4097279" y="3894980"/>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$245.9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93" name="TextBox 92">
            <a:extLst>
              <a:ext uri="{FF2B5EF4-FFF2-40B4-BE49-F238E27FC236}">
                <a16:creationId xmlns:a16="http://schemas.microsoft.com/office/drawing/2014/main" id="{D33E6319-842E-7A01-7563-EEFF14B03A85}"/>
              </a:ext>
            </a:extLst>
          </p:cNvPr>
          <p:cNvSpPr txBox="1"/>
          <p:nvPr/>
        </p:nvSpPr>
        <p:spPr>
          <a:xfrm>
            <a:off x="5979501" y="3894980"/>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45%</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94" name="TextBox 93">
            <a:extLst>
              <a:ext uri="{FF2B5EF4-FFF2-40B4-BE49-F238E27FC236}">
                <a16:creationId xmlns:a16="http://schemas.microsoft.com/office/drawing/2014/main" id="{31324012-1149-082B-E22B-4F60BD2E6DD4}"/>
              </a:ext>
            </a:extLst>
          </p:cNvPr>
          <p:cNvSpPr txBox="1"/>
          <p:nvPr/>
        </p:nvSpPr>
        <p:spPr>
          <a:xfrm>
            <a:off x="2742460" y="3896550"/>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2013</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5" name="TextBox 94">
            <a:extLst>
              <a:ext uri="{FF2B5EF4-FFF2-40B4-BE49-F238E27FC236}">
                <a16:creationId xmlns:a16="http://schemas.microsoft.com/office/drawing/2014/main" id="{40E43270-94E0-E515-62CC-226345917033}"/>
              </a:ext>
            </a:extLst>
          </p:cNvPr>
          <p:cNvSpPr txBox="1"/>
          <p:nvPr/>
        </p:nvSpPr>
        <p:spPr>
          <a:xfrm>
            <a:off x="4098849" y="4311329"/>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$155.0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96" name="TextBox 95">
            <a:extLst>
              <a:ext uri="{FF2B5EF4-FFF2-40B4-BE49-F238E27FC236}">
                <a16:creationId xmlns:a16="http://schemas.microsoft.com/office/drawing/2014/main" id="{8FC33BDC-4BDB-828B-67B4-680936C06BE0}"/>
              </a:ext>
            </a:extLst>
          </p:cNvPr>
          <p:cNvSpPr txBox="1"/>
          <p:nvPr/>
        </p:nvSpPr>
        <p:spPr>
          <a:xfrm>
            <a:off x="5981071" y="4311329"/>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100%</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97" name="TextBox 96">
            <a:extLst>
              <a:ext uri="{FF2B5EF4-FFF2-40B4-BE49-F238E27FC236}">
                <a16:creationId xmlns:a16="http://schemas.microsoft.com/office/drawing/2014/main" id="{AB784FFC-7C64-006D-99B8-DE6021698EE3}"/>
              </a:ext>
            </a:extLst>
          </p:cNvPr>
          <p:cNvSpPr txBox="1"/>
          <p:nvPr/>
        </p:nvSpPr>
        <p:spPr>
          <a:xfrm>
            <a:off x="2742460" y="4312899"/>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2015</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8" name="TextBox 97">
            <a:extLst>
              <a:ext uri="{FF2B5EF4-FFF2-40B4-BE49-F238E27FC236}">
                <a16:creationId xmlns:a16="http://schemas.microsoft.com/office/drawing/2014/main" id="{D3668AFE-8583-066E-9032-651EB9BE87CD}"/>
              </a:ext>
            </a:extLst>
          </p:cNvPr>
          <p:cNvSpPr txBox="1"/>
          <p:nvPr/>
        </p:nvSpPr>
        <p:spPr>
          <a:xfrm>
            <a:off x="4098850" y="4726111"/>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$181.0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99" name="TextBox 98">
            <a:extLst>
              <a:ext uri="{FF2B5EF4-FFF2-40B4-BE49-F238E27FC236}">
                <a16:creationId xmlns:a16="http://schemas.microsoft.com/office/drawing/2014/main" id="{81511C4B-186B-297B-B299-ADB8E3D87BE7}"/>
              </a:ext>
            </a:extLst>
          </p:cNvPr>
          <p:cNvSpPr txBox="1"/>
          <p:nvPr/>
        </p:nvSpPr>
        <p:spPr>
          <a:xfrm>
            <a:off x="5981072" y="4726111"/>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94%</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00" name="TextBox 99">
            <a:extLst>
              <a:ext uri="{FF2B5EF4-FFF2-40B4-BE49-F238E27FC236}">
                <a16:creationId xmlns:a16="http://schemas.microsoft.com/office/drawing/2014/main" id="{C68980D6-037F-47C3-360F-8E6636DC5B2E}"/>
              </a:ext>
            </a:extLst>
          </p:cNvPr>
          <p:cNvSpPr txBox="1"/>
          <p:nvPr/>
        </p:nvSpPr>
        <p:spPr>
          <a:xfrm>
            <a:off x="2742460" y="4727681"/>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2015</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1" name="TextBox 100">
            <a:extLst>
              <a:ext uri="{FF2B5EF4-FFF2-40B4-BE49-F238E27FC236}">
                <a16:creationId xmlns:a16="http://schemas.microsoft.com/office/drawing/2014/main" id="{EB3E335D-04D9-1D75-363F-8A450B18344F}"/>
              </a:ext>
            </a:extLst>
          </p:cNvPr>
          <p:cNvSpPr txBox="1"/>
          <p:nvPr/>
        </p:nvSpPr>
        <p:spPr>
          <a:xfrm>
            <a:off x="4100420" y="5133034"/>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$88.1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2" name="TextBox 101">
            <a:extLst>
              <a:ext uri="{FF2B5EF4-FFF2-40B4-BE49-F238E27FC236}">
                <a16:creationId xmlns:a16="http://schemas.microsoft.com/office/drawing/2014/main" id="{B90D3D41-A4FE-5169-9F58-B552A64453D0}"/>
              </a:ext>
            </a:extLst>
          </p:cNvPr>
          <p:cNvSpPr txBox="1"/>
          <p:nvPr/>
        </p:nvSpPr>
        <p:spPr>
          <a:xfrm>
            <a:off x="5982642" y="5133034"/>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78%</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03" name="TextBox 102">
            <a:extLst>
              <a:ext uri="{FF2B5EF4-FFF2-40B4-BE49-F238E27FC236}">
                <a16:creationId xmlns:a16="http://schemas.microsoft.com/office/drawing/2014/main" id="{D2930027-69F3-8C9F-41F3-6B394DC03A95}"/>
              </a:ext>
            </a:extLst>
          </p:cNvPr>
          <p:cNvSpPr txBox="1"/>
          <p:nvPr/>
        </p:nvSpPr>
        <p:spPr>
          <a:xfrm>
            <a:off x="2742460" y="5134604"/>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2012</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4" name="TextBox 103">
            <a:extLst>
              <a:ext uri="{FF2B5EF4-FFF2-40B4-BE49-F238E27FC236}">
                <a16:creationId xmlns:a16="http://schemas.microsoft.com/office/drawing/2014/main" id="{53E39204-4C90-D416-DA95-FA8ECF7F0FD4}"/>
              </a:ext>
            </a:extLst>
          </p:cNvPr>
          <p:cNvSpPr txBox="1"/>
          <p:nvPr/>
        </p:nvSpPr>
        <p:spPr>
          <a:xfrm>
            <a:off x="4100421" y="5547816"/>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$83.5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5" name="TextBox 104">
            <a:extLst>
              <a:ext uri="{FF2B5EF4-FFF2-40B4-BE49-F238E27FC236}">
                <a16:creationId xmlns:a16="http://schemas.microsoft.com/office/drawing/2014/main" id="{2631B4B6-3A2D-68B7-9672-1FFEF4A5A03C}"/>
              </a:ext>
            </a:extLst>
          </p:cNvPr>
          <p:cNvSpPr txBox="1"/>
          <p:nvPr/>
        </p:nvSpPr>
        <p:spPr>
          <a:xfrm>
            <a:off x="5982643" y="5547816"/>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96%</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06" name="TextBox 105">
            <a:extLst>
              <a:ext uri="{FF2B5EF4-FFF2-40B4-BE49-F238E27FC236}">
                <a16:creationId xmlns:a16="http://schemas.microsoft.com/office/drawing/2014/main" id="{E2E5FDF3-CF06-0815-381C-EB281DD19D7B}"/>
              </a:ext>
            </a:extLst>
          </p:cNvPr>
          <p:cNvSpPr txBox="1"/>
          <p:nvPr/>
        </p:nvSpPr>
        <p:spPr>
          <a:xfrm>
            <a:off x="2742460" y="5549386"/>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2010</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107" name="Straight Connector 106">
            <a:extLst>
              <a:ext uri="{FF2B5EF4-FFF2-40B4-BE49-F238E27FC236}">
                <a16:creationId xmlns:a16="http://schemas.microsoft.com/office/drawing/2014/main" id="{5A6F1C77-29AF-016D-E7A4-9D6AA1F6E4E8}"/>
              </a:ext>
            </a:extLst>
          </p:cNvPr>
          <p:cNvCxnSpPr>
            <a:cxnSpLocks/>
          </p:cNvCxnSpPr>
          <p:nvPr/>
        </p:nvCxnSpPr>
        <p:spPr>
          <a:xfrm>
            <a:off x="700724" y="2999056"/>
            <a:ext cx="10979088"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193330E-4C5E-E156-B808-193CAEABA6DD}"/>
              </a:ext>
            </a:extLst>
          </p:cNvPr>
          <p:cNvCxnSpPr>
            <a:cxnSpLocks/>
          </p:cNvCxnSpPr>
          <p:nvPr/>
        </p:nvCxnSpPr>
        <p:spPr>
          <a:xfrm>
            <a:off x="700725" y="3413836"/>
            <a:ext cx="10979087"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5152BAF-C542-0E34-FDB7-85222EDACF94}"/>
              </a:ext>
            </a:extLst>
          </p:cNvPr>
          <p:cNvCxnSpPr>
            <a:cxnSpLocks/>
          </p:cNvCxnSpPr>
          <p:nvPr/>
        </p:nvCxnSpPr>
        <p:spPr>
          <a:xfrm>
            <a:off x="700724" y="3838045"/>
            <a:ext cx="10979088"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BFDFE2E-5336-71C8-CAC3-788D4346B886}"/>
              </a:ext>
            </a:extLst>
          </p:cNvPr>
          <p:cNvCxnSpPr>
            <a:cxnSpLocks/>
          </p:cNvCxnSpPr>
          <p:nvPr/>
        </p:nvCxnSpPr>
        <p:spPr>
          <a:xfrm>
            <a:off x="710151" y="4243398"/>
            <a:ext cx="10969661"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C39C79-A447-6892-2741-8CB8CEF947EE}"/>
              </a:ext>
            </a:extLst>
          </p:cNvPr>
          <p:cNvCxnSpPr>
            <a:cxnSpLocks/>
          </p:cNvCxnSpPr>
          <p:nvPr/>
        </p:nvCxnSpPr>
        <p:spPr>
          <a:xfrm>
            <a:off x="719580" y="4658173"/>
            <a:ext cx="10960232"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A5545ED-1F62-C6EE-362E-EAFDB3DD24AF}"/>
              </a:ext>
            </a:extLst>
          </p:cNvPr>
          <p:cNvCxnSpPr>
            <a:cxnSpLocks/>
          </p:cNvCxnSpPr>
          <p:nvPr/>
        </p:nvCxnSpPr>
        <p:spPr>
          <a:xfrm>
            <a:off x="702297" y="5083952"/>
            <a:ext cx="10977515"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13D4C82-7D2C-E88D-D9E6-FB6C8EA63EAC}"/>
              </a:ext>
            </a:extLst>
          </p:cNvPr>
          <p:cNvCxnSpPr>
            <a:cxnSpLocks/>
          </p:cNvCxnSpPr>
          <p:nvPr/>
        </p:nvCxnSpPr>
        <p:spPr>
          <a:xfrm>
            <a:off x="703867" y="5490876"/>
            <a:ext cx="10975945"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pic>
        <p:nvPicPr>
          <p:cNvPr id="114" name="Picture 48">
            <a:extLst>
              <a:ext uri="{FF2B5EF4-FFF2-40B4-BE49-F238E27FC236}">
                <a16:creationId xmlns:a16="http://schemas.microsoft.com/office/drawing/2014/main" id="{3170EB80-21EF-CEF6-65C0-93487EBBCCE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04078" y="2693672"/>
            <a:ext cx="1316855" cy="23900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56" descr="Warby Parker - WestBend">
            <a:extLst>
              <a:ext uri="{FF2B5EF4-FFF2-40B4-BE49-F238E27FC236}">
                <a16:creationId xmlns:a16="http://schemas.microsoft.com/office/drawing/2014/main" id="{3E14F2B7-E3C4-4F8B-7ED4-3A4909D07EA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84820" y="3147752"/>
            <a:ext cx="1555370" cy="16353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0" descr="Glossier KB – Loose Threads">
            <a:extLst>
              <a:ext uri="{FF2B5EF4-FFF2-40B4-BE49-F238E27FC236}">
                <a16:creationId xmlns:a16="http://schemas.microsoft.com/office/drawing/2014/main" id="{6D8A5C1D-0250-3B27-6514-27AE1893D14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54569" y="3496337"/>
            <a:ext cx="1015873" cy="26412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2">
            <a:extLst>
              <a:ext uri="{FF2B5EF4-FFF2-40B4-BE49-F238E27FC236}">
                <a16:creationId xmlns:a16="http://schemas.microsoft.com/office/drawing/2014/main" id="{AC0C8E3D-8DEA-9B0C-65A7-6FF0BEE72F4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24007" y="3958856"/>
            <a:ext cx="1076996" cy="20852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6" descr="Offerpad, a Leading Tech-Enabled Real Estate Solutions Platform, Announces  Plans to Become Publicly Traded via Merger with Supernova Partners  Acquisition Company - Offerpad Press Resources">
            <a:extLst>
              <a:ext uri="{FF2B5EF4-FFF2-40B4-BE49-F238E27FC236}">
                <a16:creationId xmlns:a16="http://schemas.microsoft.com/office/drawing/2014/main" id="{0994D4F3-A0C9-5B08-BCA2-0EC6EFE4A53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24046" y="4321327"/>
            <a:ext cx="1276918" cy="28468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Away Logo - LogoDix">
            <a:extLst>
              <a:ext uri="{FF2B5EF4-FFF2-40B4-BE49-F238E27FC236}">
                <a16:creationId xmlns:a16="http://schemas.microsoft.com/office/drawing/2014/main" id="{12024244-03E7-81EC-3FD4-4D771EFFC49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7118" t="26514" r="17004" b="26977"/>
          <a:stretch/>
        </p:blipFill>
        <p:spPr bwMode="auto">
          <a:xfrm>
            <a:off x="1105122" y="4720167"/>
            <a:ext cx="914767" cy="33905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0">
            <a:extLst>
              <a:ext uri="{FF2B5EF4-FFF2-40B4-BE49-F238E27FC236}">
                <a16:creationId xmlns:a16="http://schemas.microsoft.com/office/drawing/2014/main" id="{BCAE7970-325F-4FE4-E207-013F5D74877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288835" y="5151868"/>
            <a:ext cx="547340" cy="30286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8" descr="Keeps vs Hims | Who&amp;#39;s better for hair loss treatments? [2021]">
            <a:extLst>
              <a:ext uri="{FF2B5EF4-FFF2-40B4-BE49-F238E27FC236}">
                <a16:creationId xmlns:a16="http://schemas.microsoft.com/office/drawing/2014/main" id="{1C388EA1-38C3-77DE-9477-42494E90276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192473" y="5950380"/>
            <a:ext cx="740064" cy="273591"/>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E03A68E6-DCDA-392E-7A4E-EF599EDDE9EB}"/>
              </a:ext>
            </a:extLst>
          </p:cNvPr>
          <p:cNvSpPr txBox="1"/>
          <p:nvPr/>
        </p:nvSpPr>
        <p:spPr>
          <a:xfrm>
            <a:off x="4101993" y="5917031"/>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$69.8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23" name="TextBox 122">
            <a:extLst>
              <a:ext uri="{FF2B5EF4-FFF2-40B4-BE49-F238E27FC236}">
                <a16:creationId xmlns:a16="http://schemas.microsoft.com/office/drawing/2014/main" id="{68837DA9-B0A6-6F39-B7C0-108019E412FF}"/>
              </a:ext>
            </a:extLst>
          </p:cNvPr>
          <p:cNvSpPr txBox="1"/>
          <p:nvPr/>
        </p:nvSpPr>
        <p:spPr>
          <a:xfrm>
            <a:off x="5984215" y="5917031"/>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100%</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24" name="TextBox 123">
            <a:extLst>
              <a:ext uri="{FF2B5EF4-FFF2-40B4-BE49-F238E27FC236}">
                <a16:creationId xmlns:a16="http://schemas.microsoft.com/office/drawing/2014/main" id="{9C7DE0E6-8312-08F5-9FC6-2D33B2D88BB8}"/>
              </a:ext>
            </a:extLst>
          </p:cNvPr>
          <p:cNvSpPr txBox="1"/>
          <p:nvPr/>
        </p:nvSpPr>
        <p:spPr>
          <a:xfrm>
            <a:off x="2742460" y="5918601"/>
            <a:ext cx="9161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2017</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125" name="Straight Connector 124">
            <a:extLst>
              <a:ext uri="{FF2B5EF4-FFF2-40B4-BE49-F238E27FC236}">
                <a16:creationId xmlns:a16="http://schemas.microsoft.com/office/drawing/2014/main" id="{854DDB92-D9D8-9949-9AD1-C7EC427F98EF}"/>
              </a:ext>
            </a:extLst>
          </p:cNvPr>
          <p:cNvCxnSpPr>
            <a:cxnSpLocks/>
          </p:cNvCxnSpPr>
          <p:nvPr/>
        </p:nvCxnSpPr>
        <p:spPr>
          <a:xfrm>
            <a:off x="724289" y="5878945"/>
            <a:ext cx="10955523" cy="0"/>
          </a:xfrm>
          <a:prstGeom prst="line">
            <a:avLst/>
          </a:prstGeom>
          <a:ln w="12700">
            <a:solidFill>
              <a:srgbClr val="66C5AD"/>
            </a:solidFill>
            <a:prstDash val="dash"/>
          </a:ln>
        </p:spPr>
        <p:style>
          <a:lnRef idx="1">
            <a:schemeClr val="accent1"/>
          </a:lnRef>
          <a:fillRef idx="0">
            <a:schemeClr val="accent1"/>
          </a:fillRef>
          <a:effectRef idx="0">
            <a:schemeClr val="accent1"/>
          </a:effectRef>
          <a:fontRef idx="minor">
            <a:schemeClr val="tx1"/>
          </a:fontRef>
        </p:style>
      </p:cxnSp>
      <p:pic>
        <p:nvPicPr>
          <p:cNvPr id="126" name="Picture 16" descr="Get The Box - FabFitFun">
            <a:extLst>
              <a:ext uri="{FF2B5EF4-FFF2-40B4-BE49-F238E27FC236}">
                <a16:creationId xmlns:a16="http://schemas.microsoft.com/office/drawing/2014/main" id="{5EB494DF-CC79-5D02-FF6F-12E24653362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109725" y="5535980"/>
            <a:ext cx="834415" cy="344196"/>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B83B0F0C-6CB5-505D-3E2F-5DCDB1C68BF4}"/>
              </a:ext>
            </a:extLst>
          </p:cNvPr>
          <p:cNvSpPr txBox="1"/>
          <p:nvPr/>
        </p:nvSpPr>
        <p:spPr>
          <a:xfrm>
            <a:off x="9796347" y="1842034"/>
            <a:ext cx="1853143"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Cume TV Spend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btwn 2017 – 1Q ‘21</a:t>
            </a:r>
            <a:endPar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28" name="TextBox 127">
            <a:extLst>
              <a:ext uri="{FF2B5EF4-FFF2-40B4-BE49-F238E27FC236}">
                <a16:creationId xmlns:a16="http://schemas.microsoft.com/office/drawing/2014/main" id="{F6CD8E7F-1A6A-1973-5D82-4CF2432047E4}"/>
              </a:ext>
            </a:extLst>
          </p:cNvPr>
          <p:cNvSpPr txBox="1"/>
          <p:nvPr/>
        </p:nvSpPr>
        <p:spPr>
          <a:xfrm>
            <a:off x="7896144" y="1818610"/>
            <a:ext cx="19689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Cume TV Spend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(btwn 2010 – 1Q ‘21)</a:t>
            </a:r>
          </a:p>
        </p:txBody>
      </p:sp>
      <p:sp>
        <p:nvSpPr>
          <p:cNvPr id="129" name="TextBox 128">
            <a:extLst>
              <a:ext uri="{FF2B5EF4-FFF2-40B4-BE49-F238E27FC236}">
                <a16:creationId xmlns:a16="http://schemas.microsoft.com/office/drawing/2014/main" id="{9FC14860-68B1-FCC1-DE0D-EFFC3C54CD6B}"/>
              </a:ext>
            </a:extLst>
          </p:cNvPr>
          <p:cNvSpPr txBox="1"/>
          <p:nvPr/>
        </p:nvSpPr>
        <p:spPr>
          <a:xfrm>
            <a:off x="8083249" y="2237719"/>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$826.4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0" name="TextBox 129">
            <a:extLst>
              <a:ext uri="{FF2B5EF4-FFF2-40B4-BE49-F238E27FC236}">
                <a16:creationId xmlns:a16="http://schemas.microsoft.com/office/drawing/2014/main" id="{2EAF7C9D-114A-9E7B-E890-66FC2A7EB62C}"/>
              </a:ext>
            </a:extLst>
          </p:cNvPr>
          <p:cNvSpPr txBox="1"/>
          <p:nvPr/>
        </p:nvSpPr>
        <p:spPr>
          <a:xfrm>
            <a:off x="10040686" y="2237719"/>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54%</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1" name="TextBox 130">
            <a:extLst>
              <a:ext uri="{FF2B5EF4-FFF2-40B4-BE49-F238E27FC236}">
                <a16:creationId xmlns:a16="http://schemas.microsoft.com/office/drawing/2014/main" id="{59A1FAB7-1F2E-EF17-1493-F69BA8216FFC}"/>
              </a:ext>
            </a:extLst>
          </p:cNvPr>
          <p:cNvSpPr txBox="1"/>
          <p:nvPr/>
        </p:nvSpPr>
        <p:spPr>
          <a:xfrm>
            <a:off x="8084820" y="2659284"/>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$126.3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2" name="TextBox 131">
            <a:extLst>
              <a:ext uri="{FF2B5EF4-FFF2-40B4-BE49-F238E27FC236}">
                <a16:creationId xmlns:a16="http://schemas.microsoft.com/office/drawing/2014/main" id="{EB0ED061-0234-085F-EE13-E498B3D1B3BA}"/>
              </a:ext>
            </a:extLst>
          </p:cNvPr>
          <p:cNvSpPr txBox="1"/>
          <p:nvPr/>
        </p:nvSpPr>
        <p:spPr>
          <a:xfrm>
            <a:off x="10040686" y="2659284"/>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58%</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3" name="TextBox 132">
            <a:extLst>
              <a:ext uri="{FF2B5EF4-FFF2-40B4-BE49-F238E27FC236}">
                <a16:creationId xmlns:a16="http://schemas.microsoft.com/office/drawing/2014/main" id="{D6A60435-5A8D-72A0-A662-82C844EA8597}"/>
              </a:ext>
            </a:extLst>
          </p:cNvPr>
          <p:cNvSpPr txBox="1"/>
          <p:nvPr/>
        </p:nvSpPr>
        <p:spPr>
          <a:xfrm>
            <a:off x="8086390" y="3075633"/>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$298.0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4" name="TextBox 133">
            <a:extLst>
              <a:ext uri="{FF2B5EF4-FFF2-40B4-BE49-F238E27FC236}">
                <a16:creationId xmlns:a16="http://schemas.microsoft.com/office/drawing/2014/main" id="{D9085A96-7716-7F5B-9115-D67061A080BF}"/>
              </a:ext>
            </a:extLst>
          </p:cNvPr>
          <p:cNvSpPr txBox="1"/>
          <p:nvPr/>
        </p:nvSpPr>
        <p:spPr>
          <a:xfrm>
            <a:off x="10040686" y="3075633"/>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95%</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5" name="TextBox 134">
            <a:extLst>
              <a:ext uri="{FF2B5EF4-FFF2-40B4-BE49-F238E27FC236}">
                <a16:creationId xmlns:a16="http://schemas.microsoft.com/office/drawing/2014/main" id="{648E30F7-3B75-4840-41A2-4C2F3C45527C}"/>
              </a:ext>
            </a:extLst>
          </p:cNvPr>
          <p:cNvSpPr txBox="1"/>
          <p:nvPr/>
        </p:nvSpPr>
        <p:spPr>
          <a:xfrm>
            <a:off x="8086391" y="3491200"/>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$846.0 K</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6" name="TextBox 135">
            <a:extLst>
              <a:ext uri="{FF2B5EF4-FFF2-40B4-BE49-F238E27FC236}">
                <a16:creationId xmlns:a16="http://schemas.microsoft.com/office/drawing/2014/main" id="{157D17B2-4F1D-EA2C-2CD6-414912C532D2}"/>
              </a:ext>
            </a:extLst>
          </p:cNvPr>
          <p:cNvSpPr txBox="1"/>
          <p:nvPr/>
        </p:nvSpPr>
        <p:spPr>
          <a:xfrm>
            <a:off x="10040686" y="3491200"/>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100%</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7" name="TextBox 136">
            <a:extLst>
              <a:ext uri="{FF2B5EF4-FFF2-40B4-BE49-F238E27FC236}">
                <a16:creationId xmlns:a16="http://schemas.microsoft.com/office/drawing/2014/main" id="{1CDD0F09-37C4-90FB-C0E8-FADFA9799E44}"/>
              </a:ext>
            </a:extLst>
          </p:cNvPr>
          <p:cNvSpPr txBox="1"/>
          <p:nvPr/>
        </p:nvSpPr>
        <p:spPr>
          <a:xfrm>
            <a:off x="8086390" y="3896550"/>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$36.2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8" name="TextBox 137">
            <a:extLst>
              <a:ext uri="{FF2B5EF4-FFF2-40B4-BE49-F238E27FC236}">
                <a16:creationId xmlns:a16="http://schemas.microsoft.com/office/drawing/2014/main" id="{DE329BFC-1488-FCE2-E7FE-7D8BC1AC23B1}"/>
              </a:ext>
            </a:extLst>
          </p:cNvPr>
          <p:cNvSpPr txBox="1"/>
          <p:nvPr/>
        </p:nvSpPr>
        <p:spPr>
          <a:xfrm>
            <a:off x="10040686" y="3896550"/>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25%</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9" name="TextBox 138">
            <a:extLst>
              <a:ext uri="{FF2B5EF4-FFF2-40B4-BE49-F238E27FC236}">
                <a16:creationId xmlns:a16="http://schemas.microsoft.com/office/drawing/2014/main" id="{FD3FDC75-AC2A-1891-9A1A-3AE997199B7D}"/>
              </a:ext>
            </a:extLst>
          </p:cNvPr>
          <p:cNvSpPr txBox="1"/>
          <p:nvPr/>
        </p:nvSpPr>
        <p:spPr>
          <a:xfrm>
            <a:off x="8087960" y="4312899"/>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$37.9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0" name="TextBox 139">
            <a:extLst>
              <a:ext uri="{FF2B5EF4-FFF2-40B4-BE49-F238E27FC236}">
                <a16:creationId xmlns:a16="http://schemas.microsoft.com/office/drawing/2014/main" id="{AD4CBCF1-D092-5E64-7814-108C57CBC7F0}"/>
              </a:ext>
            </a:extLst>
          </p:cNvPr>
          <p:cNvSpPr txBox="1"/>
          <p:nvPr/>
        </p:nvSpPr>
        <p:spPr>
          <a:xfrm>
            <a:off x="10040686" y="4312899"/>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100%</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1" name="TextBox 140">
            <a:extLst>
              <a:ext uri="{FF2B5EF4-FFF2-40B4-BE49-F238E27FC236}">
                <a16:creationId xmlns:a16="http://schemas.microsoft.com/office/drawing/2014/main" id="{C5EDAC85-9798-F35D-FFCD-819895D6BEA6}"/>
              </a:ext>
            </a:extLst>
          </p:cNvPr>
          <p:cNvSpPr txBox="1"/>
          <p:nvPr/>
        </p:nvSpPr>
        <p:spPr>
          <a:xfrm>
            <a:off x="8087961" y="4727681"/>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$40.3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2" name="TextBox 141">
            <a:extLst>
              <a:ext uri="{FF2B5EF4-FFF2-40B4-BE49-F238E27FC236}">
                <a16:creationId xmlns:a16="http://schemas.microsoft.com/office/drawing/2014/main" id="{E67D03E8-5397-2320-8727-DE9EAF9C644C}"/>
              </a:ext>
            </a:extLst>
          </p:cNvPr>
          <p:cNvSpPr txBox="1"/>
          <p:nvPr/>
        </p:nvSpPr>
        <p:spPr>
          <a:xfrm>
            <a:off x="10040686" y="4727681"/>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100%</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3" name="TextBox 142">
            <a:extLst>
              <a:ext uri="{FF2B5EF4-FFF2-40B4-BE49-F238E27FC236}">
                <a16:creationId xmlns:a16="http://schemas.microsoft.com/office/drawing/2014/main" id="{550C909B-6DA7-D067-72C8-71914650CD51}"/>
              </a:ext>
            </a:extLst>
          </p:cNvPr>
          <p:cNvSpPr txBox="1"/>
          <p:nvPr/>
        </p:nvSpPr>
        <p:spPr>
          <a:xfrm>
            <a:off x="8089531" y="5134604"/>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$9.1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4" name="TextBox 143">
            <a:extLst>
              <a:ext uri="{FF2B5EF4-FFF2-40B4-BE49-F238E27FC236}">
                <a16:creationId xmlns:a16="http://schemas.microsoft.com/office/drawing/2014/main" id="{0C947462-FA3A-BB97-8ACA-62B0CC85E469}"/>
              </a:ext>
            </a:extLst>
          </p:cNvPr>
          <p:cNvSpPr txBox="1"/>
          <p:nvPr/>
        </p:nvSpPr>
        <p:spPr>
          <a:xfrm>
            <a:off x="10040686" y="5134604"/>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62%</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5" name="TextBox 144">
            <a:extLst>
              <a:ext uri="{FF2B5EF4-FFF2-40B4-BE49-F238E27FC236}">
                <a16:creationId xmlns:a16="http://schemas.microsoft.com/office/drawing/2014/main" id="{A5D5536E-BDFC-31D2-E0B8-6BFC47519680}"/>
              </a:ext>
            </a:extLst>
          </p:cNvPr>
          <p:cNvSpPr txBox="1"/>
          <p:nvPr/>
        </p:nvSpPr>
        <p:spPr>
          <a:xfrm>
            <a:off x="8089532" y="5549386"/>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$14.4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6" name="TextBox 145">
            <a:extLst>
              <a:ext uri="{FF2B5EF4-FFF2-40B4-BE49-F238E27FC236}">
                <a16:creationId xmlns:a16="http://schemas.microsoft.com/office/drawing/2014/main" id="{9F7168AE-319C-983A-C368-CA29A8CAEDA9}"/>
              </a:ext>
            </a:extLst>
          </p:cNvPr>
          <p:cNvSpPr txBox="1"/>
          <p:nvPr/>
        </p:nvSpPr>
        <p:spPr>
          <a:xfrm>
            <a:off x="10040686" y="5549386"/>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100%</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7" name="TextBox 146">
            <a:extLst>
              <a:ext uri="{FF2B5EF4-FFF2-40B4-BE49-F238E27FC236}">
                <a16:creationId xmlns:a16="http://schemas.microsoft.com/office/drawing/2014/main" id="{043E33FE-F477-FB79-E8FA-F5AA8829A720}"/>
              </a:ext>
            </a:extLst>
          </p:cNvPr>
          <p:cNvSpPr txBox="1"/>
          <p:nvPr/>
        </p:nvSpPr>
        <p:spPr>
          <a:xfrm>
            <a:off x="8091104" y="5918601"/>
            <a:ext cx="15946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$72.9 MM</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8" name="TextBox 147">
            <a:extLst>
              <a:ext uri="{FF2B5EF4-FFF2-40B4-BE49-F238E27FC236}">
                <a16:creationId xmlns:a16="http://schemas.microsoft.com/office/drawing/2014/main" id="{6B9E5E29-DB8E-558D-CB80-9AC92038225A}"/>
              </a:ext>
            </a:extLst>
          </p:cNvPr>
          <p:cNvSpPr txBox="1"/>
          <p:nvPr/>
        </p:nvSpPr>
        <p:spPr>
          <a:xfrm>
            <a:off x="10040686" y="5918601"/>
            <a:ext cx="14331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100%</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cxnSp>
        <p:nvCxnSpPr>
          <p:cNvPr id="149" name="Straight Connector 148">
            <a:extLst>
              <a:ext uri="{FF2B5EF4-FFF2-40B4-BE49-F238E27FC236}">
                <a16:creationId xmlns:a16="http://schemas.microsoft.com/office/drawing/2014/main" id="{F031C0BA-D2AD-5229-D949-F38857CDE7D4}"/>
              </a:ext>
            </a:extLst>
          </p:cNvPr>
          <p:cNvCxnSpPr>
            <a:cxnSpLocks/>
          </p:cNvCxnSpPr>
          <p:nvPr/>
        </p:nvCxnSpPr>
        <p:spPr>
          <a:xfrm>
            <a:off x="7748834" y="1840735"/>
            <a:ext cx="0" cy="4383994"/>
          </a:xfrm>
          <a:prstGeom prst="line">
            <a:avLst/>
          </a:prstGeom>
          <a:ln w="28575">
            <a:solidFill>
              <a:srgbClr val="00C0F3"/>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6458A88-303A-0C0B-41F3-CB60C7FF10C8}"/>
              </a:ext>
            </a:extLst>
          </p:cNvPr>
          <p:cNvCxnSpPr>
            <a:cxnSpLocks/>
          </p:cNvCxnSpPr>
          <p:nvPr/>
        </p:nvCxnSpPr>
        <p:spPr>
          <a:xfrm>
            <a:off x="4026818" y="1840735"/>
            <a:ext cx="0" cy="4383994"/>
          </a:xfrm>
          <a:prstGeom prst="line">
            <a:avLst/>
          </a:prstGeom>
          <a:ln w="28575">
            <a:solidFill>
              <a:srgbClr val="00C0F3"/>
            </a:solidFill>
            <a:prstDash val="solid"/>
          </a:ln>
        </p:spPr>
        <p:style>
          <a:lnRef idx="1">
            <a:schemeClr val="accent1"/>
          </a:lnRef>
          <a:fillRef idx="0">
            <a:schemeClr val="accent1"/>
          </a:fillRef>
          <a:effectRef idx="0">
            <a:schemeClr val="accent1"/>
          </a:effectRef>
          <a:fontRef idx="minor">
            <a:schemeClr val="tx1"/>
          </a:fontRef>
        </p:style>
      </p:cxnSp>
      <p:sp>
        <p:nvSpPr>
          <p:cNvPr id="151" name="Text Placeholder 3">
            <a:extLst>
              <a:ext uri="{FF2B5EF4-FFF2-40B4-BE49-F238E27FC236}">
                <a16:creationId xmlns:a16="http://schemas.microsoft.com/office/drawing/2014/main" id="{EF16B861-573D-0C68-B1A5-660B5291F087}"/>
              </a:ext>
            </a:extLst>
          </p:cNvPr>
          <p:cNvSpPr txBox="1">
            <a:spLocks/>
          </p:cNvSpPr>
          <p:nvPr/>
        </p:nvSpPr>
        <p:spPr>
          <a:xfrm>
            <a:off x="526244" y="6238276"/>
            <a:ext cx="11665756" cy="29619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Funding figures based on VAB analysis of crunchbase.com, as of August 2021. TV spend based on VAB analysis of Nielsen Ad Intel data (national cable TV, national broadcast TV, Spanish language broadcast TV, Spanish language cable TV, spot TV, syndication TV), CY 2010-1Q 2021. Cume TV spend reflects the aggregated spending between CY 2010 – 1Q 2021. </a:t>
            </a:r>
            <a:r>
              <a:rPr kumimoji="0" lang="en-US" sz="8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Collectively across the 10 private companies, 67% of the cume TV spend was invested between 2017 – 1Q 2021</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8" name="Rectangle 7">
            <a:extLst>
              <a:ext uri="{FF2B5EF4-FFF2-40B4-BE49-F238E27FC236}">
                <a16:creationId xmlns:a16="http://schemas.microsoft.com/office/drawing/2014/main" id="{D8B64D0B-A46E-1BE0-D70B-BFEDB840D582}"/>
              </a:ext>
            </a:extLst>
          </p:cNvPr>
          <p:cNvSpPr/>
          <p:nvPr/>
        </p:nvSpPr>
        <p:spPr>
          <a:xfrm>
            <a:off x="162379" y="1292304"/>
            <a:ext cx="10415836"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4"/>
              </a:buBlip>
              <a:tabLst/>
              <a:defRPr/>
            </a:pPr>
            <a:r>
              <a:rPr kumimoji="0" lang="en-US" sz="1200" b="0" i="0" u="none" strike="noStrike" kern="1200" cap="none" spc="0" normalizeH="0" baseline="0" noProof="0">
                <a:ln>
                  <a:noFill/>
                </a:ln>
                <a:solidFill>
                  <a:srgbClr val="A343FF"/>
                </a:solidFill>
                <a:effectLst/>
                <a:uLnTx/>
                <a:uFillTx/>
                <a:latin typeface="Helvetica"/>
                <a:ea typeface="+mn-ea"/>
                <a:cs typeface="Helvetica"/>
              </a:rPr>
              <a:t>72%</a:t>
            </a:r>
            <a:r>
              <a:rPr kumimoji="0" lang="en-US" sz="1200" b="0" i="0" u="none" strike="noStrike" kern="1200" cap="none" spc="0" normalizeH="0" baseline="0" noProof="0">
                <a:ln>
                  <a:noFill/>
                </a:ln>
                <a:solidFill>
                  <a:srgbClr val="002060"/>
                </a:solidFill>
                <a:effectLst/>
                <a:uLnTx/>
                <a:uFillTx/>
                <a:latin typeface="Helvetica"/>
                <a:ea typeface="+mn-ea"/>
                <a:cs typeface="Helvetica"/>
              </a:rPr>
              <a:t> of the overall $5 billion in investor funded raised across these 10 private companies during the time period analysis occurred when these brands were ramping up their TV investments to broaden their customer bases</a:t>
            </a:r>
            <a:endParaRPr kumimoji="0" lang="en-US" sz="1200" b="0" i="0" u="none" strike="noStrike" kern="1200" cap="none" spc="0" normalizeH="0" baseline="0" noProof="0">
              <a:ln>
                <a:noFill/>
              </a:ln>
              <a:solidFill>
                <a:srgbClr val="1B1464"/>
              </a:solidFill>
              <a:effectLst/>
              <a:uLnTx/>
              <a:uFillTx/>
              <a:latin typeface="Helvetica"/>
              <a:ea typeface="+mn-ea"/>
              <a:cs typeface="Helvetica"/>
            </a:endParaRPr>
          </a:p>
        </p:txBody>
      </p:sp>
      <p:sp>
        <p:nvSpPr>
          <p:cNvPr id="10" name="Rectangle 9">
            <a:extLst>
              <a:ext uri="{FF2B5EF4-FFF2-40B4-BE49-F238E27FC236}">
                <a16:creationId xmlns:a16="http://schemas.microsoft.com/office/drawing/2014/main" id="{49D7BFC5-F5AE-9072-A57D-685D8BF370FF}"/>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5">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5">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11" name="Rectangle 10">
            <a:extLst>
              <a:ext uri="{FF2B5EF4-FFF2-40B4-BE49-F238E27FC236}">
                <a16:creationId xmlns:a16="http://schemas.microsoft.com/office/drawing/2014/main" id="{D38FDB0B-746B-03C3-3604-DB32B7F2CB66}"/>
              </a:ext>
            </a:extLst>
          </p:cNvPr>
          <p:cNvSpPr/>
          <p:nvPr/>
        </p:nvSpPr>
        <p:spPr>
          <a:xfrm>
            <a:off x="5927682" y="2096934"/>
            <a:ext cx="1521694" cy="17428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7DA1C01-D201-4BC4-79A0-5726DE1A6A42}"/>
              </a:ext>
            </a:extLst>
          </p:cNvPr>
          <p:cNvSpPr/>
          <p:nvPr/>
        </p:nvSpPr>
        <p:spPr>
          <a:xfrm>
            <a:off x="9990044" y="2096934"/>
            <a:ext cx="1521694" cy="17428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22FC4C1-D117-2A33-155B-8909E90EF25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473347" y="104121"/>
            <a:ext cx="1648706" cy="1511505"/>
          </a:xfrm>
          <a:prstGeom prst="rect">
            <a:avLst/>
          </a:prstGeom>
        </p:spPr>
      </p:pic>
    </p:spTree>
    <p:extLst>
      <p:ext uri="{BB962C8B-B14F-4D97-AF65-F5344CB8AC3E}">
        <p14:creationId xmlns:p14="http://schemas.microsoft.com/office/powerpoint/2010/main" val="274199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9E7744-3BEE-7E0C-BF8C-CD6DBB0742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337120" cy="6858000"/>
          </a:xfrm>
          <a:prstGeom prst="rect">
            <a:avLst/>
          </a:prstGeom>
          <a:ln>
            <a:solidFill>
              <a:srgbClr val="1B1464"/>
            </a:solidFill>
          </a:ln>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CD40F902-1FB3-59DF-A6EC-6E2DC6689969}"/>
              </a:ext>
            </a:extLst>
          </p:cNvPr>
          <p:cNvSpPr txBox="1"/>
          <p:nvPr/>
        </p:nvSpPr>
        <p:spPr>
          <a:xfrm>
            <a:off x="5544362" y="540417"/>
            <a:ext cx="56526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ED3C8D"/>
                </a:solidFill>
                <a:effectLst/>
                <a:uLnTx/>
                <a:uFillTx/>
                <a:latin typeface="Helvetica" panose="020B0604020202020204" pitchFamily="2" charset="0"/>
                <a:ea typeface="+mn-ea"/>
                <a:cs typeface="+mn-cs"/>
              </a:rPr>
              <a:t>What KPIs can TV advertising deliver to drive financial </a:t>
            </a:r>
            <a:r>
              <a:rPr lang="en-US" sz="2400" i="1">
                <a:solidFill>
                  <a:srgbClr val="ED3C8D"/>
                </a:solidFill>
                <a:latin typeface="Helvetica" panose="020B0604020202020204" pitchFamily="2" charset="0"/>
              </a:rPr>
              <a:t>success</a:t>
            </a:r>
            <a:r>
              <a:rPr kumimoji="0" lang="en-US" sz="2400" b="0" i="1" u="none" strike="noStrike" kern="1200" cap="none" spc="0" normalizeH="0" baseline="0" noProof="0">
                <a:ln>
                  <a:noFill/>
                </a:ln>
                <a:solidFill>
                  <a:srgbClr val="ED3C8D"/>
                </a:solidFill>
                <a:effectLst/>
                <a:uLnTx/>
                <a:uFillTx/>
                <a:latin typeface="Helvetica" panose="020B0604020202020204" pitchFamily="2" charset="0"/>
                <a:ea typeface="+mn-ea"/>
                <a:cs typeface="+mn-cs"/>
              </a:rPr>
              <a:t> for my brand?</a:t>
            </a:r>
          </a:p>
        </p:txBody>
      </p:sp>
      <p:pic>
        <p:nvPicPr>
          <p:cNvPr id="6" name="Picture 5" descr="Icon&#10;&#10;Description automatically generated">
            <a:extLst>
              <a:ext uri="{FF2B5EF4-FFF2-40B4-BE49-F238E27FC236}">
                <a16:creationId xmlns:a16="http://schemas.microsoft.com/office/drawing/2014/main" id="{13201AF5-BA69-36B7-82DC-D1A9E5AEE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0" y="113172"/>
            <a:ext cx="1164203" cy="1164203"/>
          </a:xfrm>
          <a:prstGeom prst="rect">
            <a:avLst/>
          </a:prstGeom>
        </p:spPr>
      </p:pic>
      <p:sp>
        <p:nvSpPr>
          <p:cNvPr id="7" name="TextBox 6">
            <a:extLst>
              <a:ext uri="{FF2B5EF4-FFF2-40B4-BE49-F238E27FC236}">
                <a16:creationId xmlns:a16="http://schemas.microsoft.com/office/drawing/2014/main" id="{EBA0A2A9-4280-6757-C833-76E5514403DF}"/>
              </a:ext>
            </a:extLst>
          </p:cNvPr>
          <p:cNvSpPr txBox="1"/>
          <p:nvPr/>
        </p:nvSpPr>
        <p:spPr>
          <a:xfrm>
            <a:off x="4643206" y="1718895"/>
            <a:ext cx="7420608"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This is a question many business owners and marketers 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Through VAB’s decade-long studying of what drives business outcomes, we </a:t>
            </a:r>
            <a:r>
              <a:rPr lang="en-US" sz="2000">
                <a:solidFill>
                  <a:srgbClr val="1F1A62"/>
                </a:solidFill>
                <a:latin typeface="Helvetica" panose="020B0403020202020204" pitchFamily="34" charset="0"/>
              </a:rPr>
              <a:t>explore how each stage of the purchase funnel contributes to the financial impact of successful brands and how TV advertising aids in driving these results.</a:t>
            </a:r>
            <a:endPar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You’ll learn:</a:t>
            </a:r>
            <a:b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br>
              <a:rPr kumimoji="0" lang="en-US" sz="5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endParaRPr kumimoji="0" lang="en-US" sz="5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 TV </a:t>
            </a:r>
            <a:r>
              <a:rPr lang="en-US" sz="2000">
                <a:solidFill>
                  <a:srgbClr val="1B1464"/>
                </a:solidFill>
                <a:latin typeface="Helvetica" panose="020B0403020202020204" pitchFamily="34" charset="0"/>
              </a:rPr>
              <a:t>campaigns drive upper-to-mid funnel metrics like awareness, brand reputation and consideration</a:t>
            </a:r>
            <a:endPar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TV campaigns </a:t>
            </a:r>
            <a:r>
              <a:rPr lang="en-US" sz="2000">
                <a:solidFill>
                  <a:srgbClr val="1B1464"/>
                </a:solidFill>
                <a:latin typeface="Helvetica" panose="020B0403020202020204" pitchFamily="34" charset="0"/>
              </a:rPr>
              <a:t>impact lower funnel metrics like website visits, sales and share of market</a:t>
            </a:r>
          </a:p>
          <a:p>
            <a:pPr marL="800100" marR="0" lvl="1"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Blip>
                <a:blip r:embed="rId5"/>
              </a:buBlip>
              <a:tabLst/>
              <a:defRPr/>
            </a:pPr>
            <a:r>
              <a:rPr lang="en-US" sz="2000">
                <a:solidFill>
                  <a:srgbClr val="1B1464"/>
                </a:solidFill>
                <a:latin typeface="Helvetica" panose="020B0403020202020204" pitchFamily="34" charset="0"/>
              </a:rPr>
              <a:t>How results achieved across the purchase funnel drive capital investment and company valuations</a:t>
            </a: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 name="Picture 2" descr="Icon&#10;&#10;Description automatically generated">
            <a:extLst>
              <a:ext uri="{FF2B5EF4-FFF2-40B4-BE49-F238E27FC236}">
                <a16:creationId xmlns:a16="http://schemas.microsoft.com/office/drawing/2014/main" id="{F8D3DC0F-0DCA-0C92-C905-9F12943EF0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10757648" y="930231"/>
            <a:ext cx="347144" cy="347144"/>
          </a:xfrm>
          <a:prstGeom prst="rect">
            <a:avLst/>
          </a:prstGeom>
        </p:spPr>
      </p:pic>
    </p:spTree>
    <p:extLst>
      <p:ext uri="{BB962C8B-B14F-4D97-AF65-F5344CB8AC3E}">
        <p14:creationId xmlns:p14="http://schemas.microsoft.com/office/powerpoint/2010/main" val="125658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Rounded Corners 13">
            <a:extLst>
              <a:ext uri="{FF2B5EF4-FFF2-40B4-BE49-F238E27FC236}">
                <a16:creationId xmlns:a16="http://schemas.microsoft.com/office/drawing/2014/main" id="{17377E1B-FB83-FE45-8A2D-127DCFAD76D9}"/>
              </a:ext>
            </a:extLst>
          </p:cNvPr>
          <p:cNvSpPr/>
          <p:nvPr/>
        </p:nvSpPr>
        <p:spPr>
          <a:xfrm>
            <a:off x="124988" y="1850060"/>
            <a:ext cx="11942024" cy="423860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3">
            <a:extLst>
              <a:ext uri="{FF2B5EF4-FFF2-40B4-BE49-F238E27FC236}">
                <a16:creationId xmlns:a16="http://schemas.microsoft.com/office/drawing/2014/main" id="{7FE7BF04-C4C1-3CF1-0B8B-0784AF3C0CAB}"/>
              </a:ext>
            </a:extLst>
          </p:cNvPr>
          <p:cNvSpPr txBox="1">
            <a:spLocks/>
          </p:cNvSpPr>
          <p:nvPr/>
        </p:nvSpPr>
        <p:spPr>
          <a:xfrm>
            <a:off x="526244" y="6105589"/>
            <a:ext cx="11665756" cy="48684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based on latest funding and valuation data publicly available through sources including TechCrunch,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PitchBook</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Bloomberg, Wall Street Journal, Fortune, CNN Money. “Unicorn” = private companies valued at $1 billion+.  Keeps valuation is based on parent company, Thirty Madison. “B” = billions.  TV spend based on VAB analysis of Nielsen Ad Intel data (national cable TV, national broadcast TV, Spanish language broadcast TV, Spanish language cable TV, spot TV, syndication TV), *cume TV spend based on aggregated spend from CY 2000 - 1Q 2021.</a:t>
            </a:r>
          </a:p>
        </p:txBody>
      </p:sp>
      <p:sp>
        <p:nvSpPr>
          <p:cNvPr id="16" name="Text Placeholder 3">
            <a:extLst>
              <a:ext uri="{FF2B5EF4-FFF2-40B4-BE49-F238E27FC236}">
                <a16:creationId xmlns:a16="http://schemas.microsoft.com/office/drawing/2014/main" id="{4537ADB7-5B62-F0EC-7C0E-337ECA80C35D}"/>
              </a:ext>
            </a:extLst>
          </p:cNvPr>
          <p:cNvSpPr txBox="1">
            <a:spLocks/>
          </p:cNvSpPr>
          <p:nvPr/>
        </p:nvSpPr>
        <p:spPr>
          <a:xfrm>
            <a:off x="2240629" y="3392048"/>
            <a:ext cx="1026170" cy="415279"/>
          </a:xfrm>
          <a:prstGeom prst="rect">
            <a:avLst/>
          </a:prstGeom>
          <a:solidFill>
            <a:srgbClr val="1B1464"/>
          </a:solidFill>
          <a:ln w="19050">
            <a:noFill/>
          </a:ln>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$12.8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17" name="Picture 18" descr="Fanatics • Download Fanatics Sports Retailer vector logo SVG for free">
            <a:extLst>
              <a:ext uri="{FF2B5EF4-FFF2-40B4-BE49-F238E27FC236}">
                <a16:creationId xmlns:a16="http://schemas.microsoft.com/office/drawing/2014/main" id="{A956276C-8711-15F6-9D9F-0ABD5890CB0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80653" y="2518379"/>
            <a:ext cx="2535325" cy="5889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8">
            <a:extLst>
              <a:ext uri="{FF2B5EF4-FFF2-40B4-BE49-F238E27FC236}">
                <a16:creationId xmlns:a16="http://schemas.microsoft.com/office/drawing/2014/main" id="{E7668DB3-43D5-3E24-E009-9989F8C0E3F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452" t="34739" r="12978" b="30372"/>
          <a:stretch/>
        </p:blipFill>
        <p:spPr bwMode="auto">
          <a:xfrm>
            <a:off x="4945177" y="2672665"/>
            <a:ext cx="2394695" cy="434621"/>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3">
            <a:extLst>
              <a:ext uri="{FF2B5EF4-FFF2-40B4-BE49-F238E27FC236}">
                <a16:creationId xmlns:a16="http://schemas.microsoft.com/office/drawing/2014/main" id="{477C1329-9D3E-7420-6F83-ABF5C155DBE0}"/>
              </a:ext>
            </a:extLst>
          </p:cNvPr>
          <p:cNvSpPr txBox="1">
            <a:spLocks/>
          </p:cNvSpPr>
          <p:nvPr/>
        </p:nvSpPr>
        <p:spPr>
          <a:xfrm>
            <a:off x="5601186" y="3392048"/>
            <a:ext cx="1026170" cy="415279"/>
          </a:xfrm>
          <a:prstGeom prst="rect">
            <a:avLst/>
          </a:prstGeom>
          <a:solidFill>
            <a:srgbClr val="1B1464"/>
          </a:solidFill>
          <a:ln w="19050">
            <a:noFill/>
          </a:ln>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$3.2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20" name="Picture 56" descr="Warby Parker - WestBend">
            <a:extLst>
              <a:ext uri="{FF2B5EF4-FFF2-40B4-BE49-F238E27FC236}">
                <a16:creationId xmlns:a16="http://schemas.microsoft.com/office/drawing/2014/main" id="{DDA1877E-BA53-A215-3B4C-4C3D65D290B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438109" y="2719050"/>
            <a:ext cx="2781270" cy="29243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3">
            <a:extLst>
              <a:ext uri="{FF2B5EF4-FFF2-40B4-BE49-F238E27FC236}">
                <a16:creationId xmlns:a16="http://schemas.microsoft.com/office/drawing/2014/main" id="{7F64B959-1993-6D40-153B-CCBBC4AC1271}"/>
              </a:ext>
            </a:extLst>
          </p:cNvPr>
          <p:cNvSpPr txBox="1">
            <a:spLocks/>
          </p:cNvSpPr>
          <p:nvPr/>
        </p:nvSpPr>
        <p:spPr>
          <a:xfrm>
            <a:off x="9315659" y="3326059"/>
            <a:ext cx="1026170" cy="415279"/>
          </a:xfrm>
          <a:prstGeom prst="rect">
            <a:avLst/>
          </a:prstGeom>
          <a:solidFill>
            <a:srgbClr val="1B1464"/>
          </a:solidFill>
          <a:ln w="19050">
            <a:noFill/>
          </a:ln>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23" name="Picture 36" descr="Offerpad, a Leading Tech-Enabled Real Estate Solutions Platform, Announces  Plans to Become Publicly Traded via Merger with Supernova Partners  Acquisition Company - Offerpad Press Resources">
            <a:extLst>
              <a:ext uri="{FF2B5EF4-FFF2-40B4-BE49-F238E27FC236}">
                <a16:creationId xmlns:a16="http://schemas.microsoft.com/office/drawing/2014/main" id="{4885899C-9987-DD6B-60CE-0C04E075E1F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75358" y="4126357"/>
            <a:ext cx="1995930" cy="444982"/>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a:extLst>
              <a:ext uri="{FF2B5EF4-FFF2-40B4-BE49-F238E27FC236}">
                <a16:creationId xmlns:a16="http://schemas.microsoft.com/office/drawing/2014/main" id="{C64FB7A2-905E-D294-DC59-211969270C41}"/>
              </a:ext>
            </a:extLst>
          </p:cNvPr>
          <p:cNvSpPr txBox="1">
            <a:spLocks/>
          </p:cNvSpPr>
          <p:nvPr/>
        </p:nvSpPr>
        <p:spPr>
          <a:xfrm>
            <a:off x="818851" y="4806823"/>
            <a:ext cx="1026170" cy="415279"/>
          </a:xfrm>
          <a:prstGeom prst="rect">
            <a:avLst/>
          </a:prstGeom>
          <a:solidFill>
            <a:srgbClr val="1B1464"/>
          </a:solidFill>
          <a:ln w="19050">
            <a:noFill/>
          </a:ln>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25" name="Picture 20" descr="Glossier KB – Loose Threads">
            <a:extLst>
              <a:ext uri="{FF2B5EF4-FFF2-40B4-BE49-F238E27FC236}">
                <a16:creationId xmlns:a16="http://schemas.microsoft.com/office/drawing/2014/main" id="{FFA38243-4BBB-D7E7-C48F-2087461B175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243134" y="4114692"/>
            <a:ext cx="2104552" cy="547177"/>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3">
            <a:extLst>
              <a:ext uri="{FF2B5EF4-FFF2-40B4-BE49-F238E27FC236}">
                <a16:creationId xmlns:a16="http://schemas.microsoft.com/office/drawing/2014/main" id="{1A38476D-592F-2BBB-7901-69170631C3E0}"/>
              </a:ext>
            </a:extLst>
          </p:cNvPr>
          <p:cNvSpPr txBox="1">
            <a:spLocks/>
          </p:cNvSpPr>
          <p:nvPr/>
        </p:nvSpPr>
        <p:spPr>
          <a:xfrm>
            <a:off x="4819833" y="4907179"/>
            <a:ext cx="1026170" cy="415279"/>
          </a:xfrm>
          <a:prstGeom prst="rect">
            <a:avLst/>
          </a:prstGeom>
          <a:solidFill>
            <a:srgbClr val="1B1464"/>
          </a:solidFill>
          <a:ln w="19050">
            <a:noFill/>
          </a:ln>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$1.8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7" name="Text Placeholder 3">
            <a:extLst>
              <a:ext uri="{FF2B5EF4-FFF2-40B4-BE49-F238E27FC236}">
                <a16:creationId xmlns:a16="http://schemas.microsoft.com/office/drawing/2014/main" id="{CD950AE6-3840-A88B-1F15-C10132240D05}"/>
              </a:ext>
            </a:extLst>
          </p:cNvPr>
          <p:cNvSpPr txBox="1">
            <a:spLocks/>
          </p:cNvSpPr>
          <p:nvPr/>
        </p:nvSpPr>
        <p:spPr>
          <a:xfrm>
            <a:off x="36840" y="1860076"/>
            <a:ext cx="12192000" cy="81438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‘Unicorn’ Brands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 Billion Valuations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(as of 1Q ’21)</a:t>
            </a:r>
          </a:p>
        </p:txBody>
      </p:sp>
      <p:pic>
        <p:nvPicPr>
          <p:cNvPr id="28" name="Picture 2" descr="Away Logo - LogoDix">
            <a:extLst>
              <a:ext uri="{FF2B5EF4-FFF2-40B4-BE49-F238E27FC236}">
                <a16:creationId xmlns:a16="http://schemas.microsoft.com/office/drawing/2014/main" id="{F5FF3CB0-509F-57DA-A46D-BA5E6933B41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7118" t="26514" r="17004" b="26977"/>
          <a:stretch/>
        </p:blipFill>
        <p:spPr bwMode="auto">
          <a:xfrm>
            <a:off x="8300763" y="4124550"/>
            <a:ext cx="1746811" cy="647446"/>
          </a:xfrm>
          <a:prstGeom prst="rect">
            <a:avLst/>
          </a:prstGeom>
          <a:noFill/>
          <a:extLst>
            <a:ext uri="{909E8E84-426E-40DD-AFC4-6F175D3DCCD1}">
              <a14:hiddenFill xmlns:a14="http://schemas.microsoft.com/office/drawing/2010/main">
                <a:solidFill>
                  <a:srgbClr val="FFFFFF"/>
                </a:solidFill>
              </a14:hiddenFill>
            </a:ext>
          </a:extLst>
        </p:spPr>
      </p:pic>
      <p:sp>
        <p:nvSpPr>
          <p:cNvPr id="29" name="Text Placeholder 3">
            <a:extLst>
              <a:ext uri="{FF2B5EF4-FFF2-40B4-BE49-F238E27FC236}">
                <a16:creationId xmlns:a16="http://schemas.microsoft.com/office/drawing/2014/main" id="{C063ECDB-4370-F399-2AD9-4AA3B1AF3171}"/>
              </a:ext>
            </a:extLst>
          </p:cNvPr>
          <p:cNvSpPr txBox="1">
            <a:spLocks/>
          </p:cNvSpPr>
          <p:nvPr/>
        </p:nvSpPr>
        <p:spPr>
          <a:xfrm>
            <a:off x="8695031" y="5003179"/>
            <a:ext cx="1026170" cy="415279"/>
          </a:xfrm>
          <a:prstGeom prst="rect">
            <a:avLst/>
          </a:prstGeom>
          <a:solidFill>
            <a:srgbClr val="1B1464"/>
          </a:solidFill>
          <a:ln w="19050">
            <a:noFill/>
          </a:ln>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$1.54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30" name="Picture 32" descr="Metromile Auto Insurance Review - ValuePenguin">
            <a:extLst>
              <a:ext uri="{FF2B5EF4-FFF2-40B4-BE49-F238E27FC236}">
                <a16:creationId xmlns:a16="http://schemas.microsoft.com/office/drawing/2014/main" id="{4586DC7E-E6A2-A0F3-0BB4-47FE4BCC92B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32610" b="31687"/>
          <a:stretch/>
        </p:blipFill>
        <p:spPr bwMode="auto">
          <a:xfrm>
            <a:off x="2228968" y="4671801"/>
            <a:ext cx="2212759" cy="451439"/>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3">
            <a:extLst>
              <a:ext uri="{FF2B5EF4-FFF2-40B4-BE49-F238E27FC236}">
                <a16:creationId xmlns:a16="http://schemas.microsoft.com/office/drawing/2014/main" id="{F658A830-D4BD-0A2F-2A78-3662A36144DB}"/>
              </a:ext>
            </a:extLst>
          </p:cNvPr>
          <p:cNvSpPr txBox="1">
            <a:spLocks/>
          </p:cNvSpPr>
          <p:nvPr/>
        </p:nvSpPr>
        <p:spPr>
          <a:xfrm>
            <a:off x="2841662" y="5418458"/>
            <a:ext cx="1026170" cy="415279"/>
          </a:xfrm>
          <a:prstGeom prst="rect">
            <a:avLst/>
          </a:prstGeom>
          <a:solidFill>
            <a:srgbClr val="1B1464"/>
          </a:solidFill>
          <a:ln w="19050">
            <a:noFill/>
          </a:ln>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32" name="Picture 4">
            <a:extLst>
              <a:ext uri="{FF2B5EF4-FFF2-40B4-BE49-F238E27FC236}">
                <a16:creationId xmlns:a16="http://schemas.microsoft.com/office/drawing/2014/main" id="{C1D2CA80-5A51-0A9F-F919-E2F1902CBFE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12275" y="4603187"/>
            <a:ext cx="1930742" cy="419937"/>
          </a:xfrm>
          <a:prstGeom prst="rect">
            <a:avLst/>
          </a:prstGeom>
          <a:noFill/>
          <a:extLst>
            <a:ext uri="{909E8E84-426E-40DD-AFC4-6F175D3DCCD1}">
              <a14:hiddenFill xmlns:a14="http://schemas.microsoft.com/office/drawing/2010/main">
                <a:solidFill>
                  <a:srgbClr val="FFFFFF"/>
                </a:solidFill>
              </a14:hiddenFill>
            </a:ext>
          </a:extLst>
        </p:spPr>
      </p:pic>
      <p:sp>
        <p:nvSpPr>
          <p:cNvPr id="33" name="Text Placeholder 3">
            <a:extLst>
              <a:ext uri="{FF2B5EF4-FFF2-40B4-BE49-F238E27FC236}">
                <a16:creationId xmlns:a16="http://schemas.microsoft.com/office/drawing/2014/main" id="{BEA4E7EC-37C8-2F02-0AFE-8AD0F3BC7057}"/>
              </a:ext>
            </a:extLst>
          </p:cNvPr>
          <p:cNvSpPr txBox="1">
            <a:spLocks/>
          </p:cNvSpPr>
          <p:nvPr/>
        </p:nvSpPr>
        <p:spPr>
          <a:xfrm>
            <a:off x="6703134" y="5326587"/>
            <a:ext cx="1026170" cy="415279"/>
          </a:xfrm>
          <a:prstGeom prst="rect">
            <a:avLst/>
          </a:prstGeom>
          <a:solidFill>
            <a:srgbClr val="1B1464"/>
          </a:solidFill>
          <a:ln w="19050">
            <a:noFill/>
          </a:ln>
        </p:spPr>
        <p:txBody>
          <a:bodyPr vert="horz" lIns="90964" tIns="45482" rIns="90964" bIns="45482" anchor="ctr"/>
          <a:lstStyle>
            <a:defPPr>
              <a:defRPr lang="en-US"/>
            </a:defPPr>
            <a:lvl1pPr marR="0" lvl="0" indent="0" algn="ctr" defTabSz="457200" fontAlgn="auto">
              <a:lnSpc>
                <a:spcPct val="100000"/>
              </a:lnSpc>
              <a:spcBef>
                <a:spcPct val="20000"/>
              </a:spcBef>
              <a:spcAft>
                <a:spcPts val="0"/>
              </a:spcAft>
              <a:buClrTx/>
              <a:buSzTx/>
              <a:buFont typeface="Arial"/>
              <a:buNone/>
              <a:tabLst/>
              <a:defRPr kumimoji="0" sz="1400" b="1" i="0" u="none" strike="noStrike" cap="none" spc="0" normalizeH="0" baseline="0">
                <a:ln>
                  <a:noFill/>
                </a:ln>
                <a:solidFill>
                  <a:srgbClr val="1B1464"/>
                </a:solidFill>
                <a:effectLst/>
                <a:uLnTx/>
                <a:uFillTx/>
                <a:latin typeface="Helvetica" panose="020B0403020202020204" pitchFamily="34" charset="0"/>
              </a:defRPr>
            </a:lvl1pPr>
            <a:lvl2pPr indent="0" defTabSz="457200">
              <a:spcBef>
                <a:spcPct val="20000"/>
              </a:spcBef>
              <a:buFont typeface="Arial"/>
              <a:buNone/>
              <a:defRPr sz="2800"/>
            </a:lvl2pPr>
            <a:lvl3pPr indent="0" defTabSz="457200">
              <a:spcBef>
                <a:spcPct val="20000"/>
              </a:spcBef>
              <a:buFont typeface="Arial"/>
              <a:buNone/>
              <a:defRPr sz="2400"/>
            </a:lvl3pPr>
            <a:lvl4pPr indent="0" defTabSz="457200">
              <a:spcBef>
                <a:spcPct val="20000"/>
              </a:spcBef>
              <a:buFont typeface="Arial"/>
              <a:buNone/>
              <a:defRPr sz="2000"/>
            </a:lvl4pPr>
            <a:lvl5pPr indent="0" defTabSz="457200">
              <a:spcBef>
                <a:spcPct val="20000"/>
              </a:spcBef>
              <a:buFont typeface="Arial"/>
              <a:buNone/>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$1.19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35" name="Picture 28" descr="Keeps vs Hims | Who&amp;#39;s better for hair loss treatments? [2021]">
            <a:extLst>
              <a:ext uri="{FF2B5EF4-FFF2-40B4-BE49-F238E27FC236}">
                <a16:creationId xmlns:a16="http://schemas.microsoft.com/office/drawing/2014/main" id="{64391A6D-34DF-CFE8-1A31-A13C61738855}"/>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080703" y="4671730"/>
            <a:ext cx="1395444" cy="515875"/>
          </a:xfrm>
          <a:prstGeom prst="rect">
            <a:avLst/>
          </a:prstGeom>
          <a:noFill/>
          <a:extLst>
            <a:ext uri="{909E8E84-426E-40DD-AFC4-6F175D3DCCD1}">
              <a14:hiddenFill xmlns:a14="http://schemas.microsoft.com/office/drawing/2010/main">
                <a:solidFill>
                  <a:srgbClr val="FFFFFF"/>
                </a:solidFill>
              </a14:hiddenFill>
            </a:ext>
          </a:extLst>
        </p:spPr>
      </p:pic>
      <p:sp>
        <p:nvSpPr>
          <p:cNvPr id="36" name="Text Placeholder 3">
            <a:extLst>
              <a:ext uri="{FF2B5EF4-FFF2-40B4-BE49-F238E27FC236}">
                <a16:creationId xmlns:a16="http://schemas.microsoft.com/office/drawing/2014/main" id="{5B93E2C1-FD8F-C765-C686-22CF84AE37A7}"/>
              </a:ext>
            </a:extLst>
          </p:cNvPr>
          <p:cNvSpPr txBox="1">
            <a:spLocks/>
          </p:cNvSpPr>
          <p:nvPr/>
        </p:nvSpPr>
        <p:spPr>
          <a:xfrm>
            <a:off x="10265340" y="5410888"/>
            <a:ext cx="1026170" cy="415279"/>
          </a:xfrm>
          <a:prstGeom prst="rect">
            <a:avLst/>
          </a:prstGeom>
          <a:solidFill>
            <a:srgbClr val="1B1464"/>
          </a:solidFill>
          <a:ln w="19050">
            <a:noFill/>
          </a:ln>
        </p:spPr>
        <p:txBody>
          <a:bodyPr vert="horz" lIns="90964" tIns="45482" rIns="90964" bIns="45482" anchor="ctr"/>
          <a:lstStyle>
            <a:defPPr>
              <a:defRPr lang="en-US"/>
            </a:defPPr>
            <a:lvl1pPr marR="0" lvl="0" indent="0" algn="ctr" defTabSz="457200" fontAlgn="auto">
              <a:lnSpc>
                <a:spcPct val="100000"/>
              </a:lnSpc>
              <a:spcBef>
                <a:spcPct val="20000"/>
              </a:spcBef>
              <a:spcAft>
                <a:spcPts val="0"/>
              </a:spcAft>
              <a:buClrTx/>
              <a:buSzTx/>
              <a:buFont typeface="Arial"/>
              <a:buNone/>
              <a:tabLst/>
              <a:defRPr kumimoji="0" sz="1400" b="1" i="0" u="none" strike="noStrike" cap="none" spc="0" normalizeH="0" baseline="0">
                <a:ln>
                  <a:noFill/>
                </a:ln>
                <a:solidFill>
                  <a:srgbClr val="1B1464"/>
                </a:solidFill>
                <a:effectLst/>
                <a:uLnTx/>
                <a:uFillTx/>
                <a:latin typeface="Helvetica" panose="020B0403020202020204" pitchFamily="34" charset="0"/>
              </a:defRPr>
            </a:lvl1pPr>
            <a:lvl2pPr indent="0" defTabSz="457200">
              <a:spcBef>
                <a:spcPct val="20000"/>
              </a:spcBef>
              <a:buFont typeface="Arial"/>
              <a:buNone/>
              <a:defRPr sz="2800"/>
            </a:lvl2pPr>
            <a:lvl3pPr indent="0" defTabSz="457200">
              <a:spcBef>
                <a:spcPct val="20000"/>
              </a:spcBef>
              <a:buFont typeface="Arial"/>
              <a:buNone/>
              <a:defRPr sz="2400"/>
            </a:lvl3pPr>
            <a:lvl4pPr indent="0" defTabSz="457200">
              <a:spcBef>
                <a:spcPct val="20000"/>
              </a:spcBef>
              <a:buFont typeface="Arial"/>
              <a:buNone/>
              <a:defRPr sz="2000"/>
            </a:lvl4pPr>
            <a:lvl5pPr indent="0" defTabSz="457200">
              <a:spcBef>
                <a:spcPct val="20000"/>
              </a:spcBef>
              <a:buFont typeface="Arial"/>
              <a:buNone/>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 B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valuation</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7" name="Text Placeholder 3">
            <a:extLst>
              <a:ext uri="{FF2B5EF4-FFF2-40B4-BE49-F238E27FC236}">
                <a16:creationId xmlns:a16="http://schemas.microsoft.com/office/drawing/2014/main" id="{8922A1C2-98A7-34E6-9D71-4106E8C3284D}"/>
              </a:ext>
            </a:extLst>
          </p:cNvPr>
          <p:cNvSpPr txBox="1">
            <a:spLocks/>
          </p:cNvSpPr>
          <p:nvPr/>
        </p:nvSpPr>
        <p:spPr>
          <a:xfrm>
            <a:off x="1670335" y="3086332"/>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(Apparel &amp; Accessories)</a:t>
            </a:r>
          </a:p>
        </p:txBody>
      </p:sp>
      <p:sp>
        <p:nvSpPr>
          <p:cNvPr id="38" name="Text Placeholder 3">
            <a:extLst>
              <a:ext uri="{FF2B5EF4-FFF2-40B4-BE49-F238E27FC236}">
                <a16:creationId xmlns:a16="http://schemas.microsoft.com/office/drawing/2014/main" id="{1A8C17D3-3A7F-6616-7D79-057EB2ACBA02}"/>
              </a:ext>
            </a:extLst>
          </p:cNvPr>
          <p:cNvSpPr txBox="1">
            <a:spLocks/>
          </p:cNvSpPr>
          <p:nvPr/>
        </p:nvSpPr>
        <p:spPr>
          <a:xfrm>
            <a:off x="5030892" y="3087902"/>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(Home Services)</a:t>
            </a:r>
          </a:p>
        </p:txBody>
      </p:sp>
      <p:sp>
        <p:nvSpPr>
          <p:cNvPr id="39" name="Text Placeholder 3">
            <a:extLst>
              <a:ext uri="{FF2B5EF4-FFF2-40B4-BE49-F238E27FC236}">
                <a16:creationId xmlns:a16="http://schemas.microsoft.com/office/drawing/2014/main" id="{9BB822C0-2281-CE95-E014-165354FD9013}"/>
              </a:ext>
            </a:extLst>
          </p:cNvPr>
          <p:cNvSpPr txBox="1">
            <a:spLocks/>
          </p:cNvSpPr>
          <p:nvPr/>
        </p:nvSpPr>
        <p:spPr>
          <a:xfrm>
            <a:off x="8745365" y="3014056"/>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(Eyewear)</a:t>
            </a:r>
          </a:p>
        </p:txBody>
      </p:sp>
      <p:sp>
        <p:nvSpPr>
          <p:cNvPr id="40" name="Text Placeholder 3">
            <a:extLst>
              <a:ext uri="{FF2B5EF4-FFF2-40B4-BE49-F238E27FC236}">
                <a16:creationId xmlns:a16="http://schemas.microsoft.com/office/drawing/2014/main" id="{88BD4E90-51CE-96D1-B4D0-D305FC7BFF1E}"/>
              </a:ext>
            </a:extLst>
          </p:cNvPr>
          <p:cNvSpPr txBox="1">
            <a:spLocks/>
          </p:cNvSpPr>
          <p:nvPr/>
        </p:nvSpPr>
        <p:spPr>
          <a:xfrm>
            <a:off x="242810" y="4507520"/>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(Real Estate)</a:t>
            </a:r>
          </a:p>
        </p:txBody>
      </p:sp>
      <p:sp>
        <p:nvSpPr>
          <p:cNvPr id="41" name="Text Placeholder 3">
            <a:extLst>
              <a:ext uri="{FF2B5EF4-FFF2-40B4-BE49-F238E27FC236}">
                <a16:creationId xmlns:a16="http://schemas.microsoft.com/office/drawing/2014/main" id="{FBD6096E-5CC8-B2A0-3C99-6B2BE56A1054}"/>
              </a:ext>
            </a:extLst>
          </p:cNvPr>
          <p:cNvSpPr txBox="1">
            <a:spLocks/>
          </p:cNvSpPr>
          <p:nvPr/>
        </p:nvSpPr>
        <p:spPr>
          <a:xfrm>
            <a:off x="4268233" y="4591381"/>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(Beauty)</a:t>
            </a:r>
          </a:p>
        </p:txBody>
      </p:sp>
      <p:sp>
        <p:nvSpPr>
          <p:cNvPr id="42" name="Text Placeholder 3">
            <a:extLst>
              <a:ext uri="{FF2B5EF4-FFF2-40B4-BE49-F238E27FC236}">
                <a16:creationId xmlns:a16="http://schemas.microsoft.com/office/drawing/2014/main" id="{B1E2E5CA-9B0D-5A03-D2E8-03D9AB9EE751}"/>
              </a:ext>
            </a:extLst>
          </p:cNvPr>
          <p:cNvSpPr txBox="1">
            <a:spLocks/>
          </p:cNvSpPr>
          <p:nvPr/>
        </p:nvSpPr>
        <p:spPr>
          <a:xfrm>
            <a:off x="8124737" y="4681094"/>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(Travel / Luggage)</a:t>
            </a:r>
          </a:p>
        </p:txBody>
      </p:sp>
      <p:sp>
        <p:nvSpPr>
          <p:cNvPr id="43" name="Text Placeholder 3">
            <a:extLst>
              <a:ext uri="{FF2B5EF4-FFF2-40B4-BE49-F238E27FC236}">
                <a16:creationId xmlns:a16="http://schemas.microsoft.com/office/drawing/2014/main" id="{0F55A1C4-A74A-2D2F-9D66-527D24CA631A}"/>
              </a:ext>
            </a:extLst>
          </p:cNvPr>
          <p:cNvSpPr txBox="1">
            <a:spLocks/>
          </p:cNvSpPr>
          <p:nvPr/>
        </p:nvSpPr>
        <p:spPr>
          <a:xfrm>
            <a:off x="2263100" y="5096373"/>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(Auto Insurance)</a:t>
            </a:r>
          </a:p>
        </p:txBody>
      </p:sp>
      <p:sp>
        <p:nvSpPr>
          <p:cNvPr id="44" name="Text Placeholder 3">
            <a:extLst>
              <a:ext uri="{FF2B5EF4-FFF2-40B4-BE49-F238E27FC236}">
                <a16:creationId xmlns:a16="http://schemas.microsoft.com/office/drawing/2014/main" id="{9BA81070-D25F-CA82-2012-09609F919708}"/>
              </a:ext>
            </a:extLst>
          </p:cNvPr>
          <p:cNvSpPr txBox="1">
            <a:spLocks/>
          </p:cNvSpPr>
          <p:nvPr/>
        </p:nvSpPr>
        <p:spPr>
          <a:xfrm>
            <a:off x="6132840" y="5033563"/>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(Language Learning)</a:t>
            </a:r>
          </a:p>
        </p:txBody>
      </p:sp>
      <p:sp>
        <p:nvSpPr>
          <p:cNvPr id="45" name="Text Placeholder 3">
            <a:extLst>
              <a:ext uri="{FF2B5EF4-FFF2-40B4-BE49-F238E27FC236}">
                <a16:creationId xmlns:a16="http://schemas.microsoft.com/office/drawing/2014/main" id="{48E16D5A-DA56-A331-F3F7-62ACFFF07C40}"/>
              </a:ext>
            </a:extLst>
          </p:cNvPr>
          <p:cNvSpPr txBox="1">
            <a:spLocks/>
          </p:cNvSpPr>
          <p:nvPr/>
        </p:nvSpPr>
        <p:spPr>
          <a:xfrm>
            <a:off x="9695046" y="5116293"/>
            <a:ext cx="2166759" cy="307542"/>
          </a:xfrm>
          <a:prstGeom prst="rect">
            <a:avLst/>
          </a:prstGeom>
        </p:spPr>
        <p:txBody>
          <a:bodyPr vert="horz" lIns="90964" tIns="45482" rIns="90964" bIns="45482" anchor="ct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(Hair Loss)</a:t>
            </a:r>
          </a:p>
        </p:txBody>
      </p:sp>
      <p:sp>
        <p:nvSpPr>
          <p:cNvPr id="8" name="Rectangle 7">
            <a:extLst>
              <a:ext uri="{FF2B5EF4-FFF2-40B4-BE49-F238E27FC236}">
                <a16:creationId xmlns:a16="http://schemas.microsoft.com/office/drawing/2014/main" id="{33804F31-00E2-B6D5-EDB1-F816C352163C}"/>
              </a:ext>
            </a:extLst>
          </p:cNvPr>
          <p:cNvSpPr/>
          <p:nvPr/>
        </p:nvSpPr>
        <p:spPr>
          <a:xfrm>
            <a:off x="36840" y="475740"/>
            <a:ext cx="1138643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Brands who expanded their customer base through </a:t>
            </a: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strong TV launches have become ‘unicorns,’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with valuations over $1 billion</a:t>
            </a:r>
          </a:p>
        </p:txBody>
      </p:sp>
      <p:sp>
        <p:nvSpPr>
          <p:cNvPr id="9" name="TextBox 8">
            <a:extLst>
              <a:ext uri="{FF2B5EF4-FFF2-40B4-BE49-F238E27FC236}">
                <a16:creationId xmlns:a16="http://schemas.microsoft.com/office/drawing/2014/main" id="{F9A2523A-191B-BE64-8299-535A623BD0A3}"/>
              </a:ext>
            </a:extLst>
          </p:cNvPr>
          <p:cNvSpPr txBox="1"/>
          <p:nvPr/>
        </p:nvSpPr>
        <p:spPr>
          <a:xfrm>
            <a:off x="-5297" y="-18722"/>
            <a:ext cx="4104007" cy="307777"/>
          </a:xfrm>
          <a:prstGeom prst="rect">
            <a:avLst/>
          </a:prstGeom>
          <a:solidFill>
            <a:srgbClr val="A343FF"/>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Stokes</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 company valuations </a:t>
            </a:r>
          </a:p>
        </p:txBody>
      </p:sp>
      <p:sp>
        <p:nvSpPr>
          <p:cNvPr id="10" name="Rectangle 9">
            <a:extLst>
              <a:ext uri="{FF2B5EF4-FFF2-40B4-BE49-F238E27FC236}">
                <a16:creationId xmlns:a16="http://schemas.microsoft.com/office/drawing/2014/main" id="{CC43D0E3-AD30-0BC1-342D-C48E5D636429}"/>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3">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3">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54" name="TextBox 53">
            <a:extLst>
              <a:ext uri="{FF2B5EF4-FFF2-40B4-BE49-F238E27FC236}">
                <a16:creationId xmlns:a16="http://schemas.microsoft.com/office/drawing/2014/main" id="{6008791D-7C1C-785E-7DBE-6020FC636F59}"/>
              </a:ext>
            </a:extLst>
          </p:cNvPr>
          <p:cNvSpPr txBox="1"/>
          <p:nvPr/>
        </p:nvSpPr>
        <p:spPr>
          <a:xfrm>
            <a:off x="1797136" y="3818859"/>
            <a:ext cx="191315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$895MM)</a:t>
            </a:r>
          </a:p>
        </p:txBody>
      </p:sp>
      <p:sp>
        <p:nvSpPr>
          <p:cNvPr id="55" name="TextBox 54">
            <a:extLst>
              <a:ext uri="{FF2B5EF4-FFF2-40B4-BE49-F238E27FC236}">
                <a16:creationId xmlns:a16="http://schemas.microsoft.com/office/drawing/2014/main" id="{61D46137-9B72-7E0C-0CF0-3FDE19C8F216}"/>
              </a:ext>
            </a:extLst>
          </p:cNvPr>
          <p:cNvSpPr txBox="1"/>
          <p:nvPr/>
        </p:nvSpPr>
        <p:spPr>
          <a:xfrm>
            <a:off x="375358" y="5240814"/>
            <a:ext cx="19131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$38MM)</a:t>
            </a:r>
          </a:p>
        </p:txBody>
      </p:sp>
      <p:sp>
        <p:nvSpPr>
          <p:cNvPr id="56" name="TextBox 55">
            <a:extLst>
              <a:ext uri="{FF2B5EF4-FFF2-40B4-BE49-F238E27FC236}">
                <a16:creationId xmlns:a16="http://schemas.microsoft.com/office/drawing/2014/main" id="{E8746C51-BA35-3D7B-0903-E190E42195A5}"/>
              </a:ext>
            </a:extLst>
          </p:cNvPr>
          <p:cNvSpPr txBox="1"/>
          <p:nvPr/>
        </p:nvSpPr>
        <p:spPr>
          <a:xfrm>
            <a:off x="2398169" y="5836505"/>
            <a:ext cx="19131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$26MM)</a:t>
            </a:r>
          </a:p>
        </p:txBody>
      </p:sp>
      <p:sp>
        <p:nvSpPr>
          <p:cNvPr id="57" name="TextBox 56">
            <a:extLst>
              <a:ext uri="{FF2B5EF4-FFF2-40B4-BE49-F238E27FC236}">
                <a16:creationId xmlns:a16="http://schemas.microsoft.com/office/drawing/2014/main" id="{572D8C69-E66B-9EC8-57C2-B3FD6B8AA6D1}"/>
              </a:ext>
            </a:extLst>
          </p:cNvPr>
          <p:cNvSpPr txBox="1"/>
          <p:nvPr/>
        </p:nvSpPr>
        <p:spPr>
          <a:xfrm>
            <a:off x="6259641" y="5747366"/>
            <a:ext cx="191315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$91MM)</a:t>
            </a:r>
          </a:p>
        </p:txBody>
      </p:sp>
      <p:sp>
        <p:nvSpPr>
          <p:cNvPr id="58" name="TextBox 57">
            <a:extLst>
              <a:ext uri="{FF2B5EF4-FFF2-40B4-BE49-F238E27FC236}">
                <a16:creationId xmlns:a16="http://schemas.microsoft.com/office/drawing/2014/main" id="{51252C42-B8A9-E766-18FF-874C555F9530}"/>
              </a:ext>
            </a:extLst>
          </p:cNvPr>
          <p:cNvSpPr txBox="1"/>
          <p:nvPr/>
        </p:nvSpPr>
        <p:spPr>
          <a:xfrm>
            <a:off x="4380174" y="5322003"/>
            <a:ext cx="191315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$1MM)</a:t>
            </a:r>
          </a:p>
        </p:txBody>
      </p:sp>
      <p:sp>
        <p:nvSpPr>
          <p:cNvPr id="59" name="TextBox 58">
            <a:extLst>
              <a:ext uri="{FF2B5EF4-FFF2-40B4-BE49-F238E27FC236}">
                <a16:creationId xmlns:a16="http://schemas.microsoft.com/office/drawing/2014/main" id="{72266485-256A-846A-8192-1B01102A3108}"/>
              </a:ext>
            </a:extLst>
          </p:cNvPr>
          <p:cNvSpPr txBox="1"/>
          <p:nvPr/>
        </p:nvSpPr>
        <p:spPr>
          <a:xfrm>
            <a:off x="5157693" y="3784298"/>
            <a:ext cx="191315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$126MM)</a:t>
            </a:r>
          </a:p>
        </p:txBody>
      </p:sp>
      <p:sp>
        <p:nvSpPr>
          <p:cNvPr id="60" name="TextBox 59">
            <a:extLst>
              <a:ext uri="{FF2B5EF4-FFF2-40B4-BE49-F238E27FC236}">
                <a16:creationId xmlns:a16="http://schemas.microsoft.com/office/drawing/2014/main" id="{57E9EB1B-9421-FA62-742E-04B51431593F}"/>
              </a:ext>
            </a:extLst>
          </p:cNvPr>
          <p:cNvSpPr txBox="1"/>
          <p:nvPr/>
        </p:nvSpPr>
        <p:spPr>
          <a:xfrm>
            <a:off x="8251538" y="5417702"/>
            <a:ext cx="191315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$40MM)</a:t>
            </a:r>
          </a:p>
        </p:txBody>
      </p:sp>
      <p:sp>
        <p:nvSpPr>
          <p:cNvPr id="61" name="TextBox 60">
            <a:extLst>
              <a:ext uri="{FF2B5EF4-FFF2-40B4-BE49-F238E27FC236}">
                <a16:creationId xmlns:a16="http://schemas.microsoft.com/office/drawing/2014/main" id="{9C030D81-FBF0-A2BC-C9A2-B36E3DB52128}"/>
              </a:ext>
            </a:extLst>
          </p:cNvPr>
          <p:cNvSpPr txBox="1"/>
          <p:nvPr/>
        </p:nvSpPr>
        <p:spPr>
          <a:xfrm>
            <a:off x="8872166" y="3719168"/>
            <a:ext cx="191315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$283MM)</a:t>
            </a:r>
          </a:p>
        </p:txBody>
      </p:sp>
      <p:sp>
        <p:nvSpPr>
          <p:cNvPr id="62" name="TextBox 61">
            <a:extLst>
              <a:ext uri="{FF2B5EF4-FFF2-40B4-BE49-F238E27FC236}">
                <a16:creationId xmlns:a16="http://schemas.microsoft.com/office/drawing/2014/main" id="{C723EBD8-40AB-0E97-E7DD-2AA55B7200E8}"/>
              </a:ext>
            </a:extLst>
          </p:cNvPr>
          <p:cNvSpPr txBox="1"/>
          <p:nvPr/>
        </p:nvSpPr>
        <p:spPr>
          <a:xfrm>
            <a:off x="9821847" y="5809548"/>
            <a:ext cx="191315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(cume TV spend*: $79MM)</a:t>
            </a:r>
          </a:p>
        </p:txBody>
      </p:sp>
      <p:pic>
        <p:nvPicPr>
          <p:cNvPr id="4" name="Picture 3">
            <a:extLst>
              <a:ext uri="{FF2B5EF4-FFF2-40B4-BE49-F238E27FC236}">
                <a16:creationId xmlns:a16="http://schemas.microsoft.com/office/drawing/2014/main" id="{94F2324C-0000-AFAA-EB64-06103B8EF3A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473347" y="104121"/>
            <a:ext cx="1648706" cy="1511505"/>
          </a:xfrm>
          <a:prstGeom prst="rect">
            <a:avLst/>
          </a:prstGeom>
        </p:spPr>
      </p:pic>
    </p:spTree>
    <p:extLst>
      <p:ext uri="{BB962C8B-B14F-4D97-AF65-F5344CB8AC3E}">
        <p14:creationId xmlns:p14="http://schemas.microsoft.com/office/powerpoint/2010/main" val="1984301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19878" y="-1"/>
            <a:ext cx="5587439" cy="6869151"/>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3893955"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Key Implications for Marketers</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95733"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6779246E-2255-345D-41C3-B8C5ACADAC03}"/>
              </a:ext>
            </a:extLst>
          </p:cNvPr>
          <p:cNvSpPr/>
          <p:nvPr/>
        </p:nvSpPr>
        <p:spPr>
          <a:xfrm>
            <a:off x="5879187" y="1725875"/>
            <a:ext cx="5716183" cy="353943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TV campaigns lift the financial impact for brands by stimulating capital investment and stoking company valuations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44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This financial impact is aided by </a:t>
            </a:r>
            <a:r>
              <a:rPr lang="en-US">
                <a:solidFill>
                  <a:srgbClr val="1B1464"/>
                </a:solidFill>
                <a:latin typeface="Helvetica" panose="020B0604020202020204" pitchFamily="2" charset="0"/>
                <a:cs typeface="Helvetica" panose="020B0604020202020204" pitchFamily="34" charset="0"/>
              </a:rPr>
              <a:t>TV campaign successes achieved across each stage of the purchase funnel – building awareness and reputation, igniting online search, driving an influx of new, highly-valued customers to brands’ digital platforms and the delivery of both short-term sales and long-term results</a:t>
            </a:r>
            <a:endParaRPr kumimoji="0" lang="en-US" sz="18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p:txBody>
      </p:sp>
    </p:spTree>
    <p:extLst>
      <p:ext uri="{BB962C8B-B14F-4D97-AF65-F5344CB8AC3E}">
        <p14:creationId xmlns:p14="http://schemas.microsoft.com/office/powerpoint/2010/main" val="50991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17D06-C524-9F1D-EAC0-17EC45F0E117}"/>
              </a:ext>
            </a:extLst>
          </p:cNvPr>
          <p:cNvSpPr/>
          <p:nvPr/>
        </p:nvSpPr>
        <p:spPr>
          <a:xfrm>
            <a:off x="0" y="-1463"/>
            <a:ext cx="12195885" cy="168793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73957" y="353837"/>
            <a:ext cx="116998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learn more about the full-funnel impact of TV advertising, download our full report below</a:t>
            </a:r>
          </a:p>
        </p:txBody>
      </p: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8" name="Straight Connector 7">
            <a:extLst>
              <a:ext uri="{FF2B5EF4-FFF2-40B4-BE49-F238E27FC236}">
                <a16:creationId xmlns:a16="http://schemas.microsoft.com/office/drawing/2014/main" id="{FF1CDD6A-8451-4715-FA92-7EA7C0A9EA99}"/>
              </a:ext>
            </a:extLst>
          </p:cNvPr>
          <p:cNvCxnSpPr/>
          <p:nvPr/>
        </p:nvCxnSpPr>
        <p:spPr>
          <a:xfrm>
            <a:off x="4780512" y="2087681"/>
            <a:ext cx="0" cy="4269574"/>
          </a:xfrm>
          <a:prstGeom prst="line">
            <a:avLst/>
          </a:prstGeom>
          <a:ln w="28575">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a:hlinkClick r:id="rId4"/>
            <a:extLst>
              <a:ext uri="{FF2B5EF4-FFF2-40B4-BE49-F238E27FC236}">
                <a16:creationId xmlns:a16="http://schemas.microsoft.com/office/drawing/2014/main" id="{5F3FB66E-E295-0EB4-05B7-885AEFAD0E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3097" y="1954208"/>
            <a:ext cx="4845311" cy="2734523"/>
          </a:xfrm>
          <a:prstGeom prst="rect">
            <a:avLst/>
          </a:prstGeom>
          <a:ln w="28575">
            <a:solidFill>
              <a:srgbClr val="ED3C8D"/>
            </a:solidFill>
          </a:ln>
        </p:spPr>
      </p:pic>
      <p:sp>
        <p:nvSpPr>
          <p:cNvPr id="5" name="TextBox 4">
            <a:extLst>
              <a:ext uri="{FF2B5EF4-FFF2-40B4-BE49-F238E27FC236}">
                <a16:creationId xmlns:a16="http://schemas.microsoft.com/office/drawing/2014/main" id="{04D316D7-2713-B30F-BCFF-E2E719675AF3}"/>
              </a:ext>
            </a:extLst>
          </p:cNvPr>
          <p:cNvSpPr txBox="1"/>
          <p:nvPr/>
        </p:nvSpPr>
        <p:spPr>
          <a:xfrm>
            <a:off x="217499" y="2660191"/>
            <a:ext cx="4364227"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D3C8D"/>
                </a:solidFill>
                <a:effectLst/>
                <a:uLnTx/>
                <a:uFillTx/>
                <a:latin typeface="Helvetica" panose="020B0604020202020204" pitchFamily="2" charset="0"/>
                <a:ea typeface="+mn-ea"/>
                <a:cs typeface="Calibri" panose="020F0502020204030204" pitchFamily="34" charset="0"/>
              </a:rPr>
              <a:t>‘</a:t>
            </a:r>
            <a:r>
              <a:rPr kumimoji="0" lang="en-US" sz="2400" b="1" i="0" u="none" strike="noStrike" kern="1200" cap="none" spc="0" normalizeH="0" baseline="0" noProof="0">
                <a:ln>
                  <a:noFill/>
                </a:ln>
                <a:solidFill>
                  <a:srgbClr val="ED3C8D"/>
                </a:solidFill>
                <a:effectLst/>
                <a:uLnTx/>
                <a:uFillTx/>
                <a:latin typeface="Helvetica" panose="020B0604020202020204" pitchFamily="2" charset="0"/>
                <a:ea typeface="+mn-ea"/>
                <a:cs typeface="Calibri" panose="020F0502020204030204" pitchFamily="34" charset="0"/>
              </a:rPr>
              <a:t>25 Ways TV Grows Brands</a:t>
            </a:r>
            <a:r>
              <a:rPr kumimoji="0" lang="en-US" sz="2400" b="0" i="0" u="none" strike="noStrike" kern="1200" cap="none" spc="0" normalizeH="0" baseline="0" noProof="0">
                <a:ln>
                  <a:noFill/>
                </a:ln>
                <a:solidFill>
                  <a:srgbClr val="ED3C8D"/>
                </a:solidFill>
                <a:effectLst/>
                <a:uLnTx/>
                <a:uFillTx/>
                <a:latin typeface="Helvetica" panose="020B0604020202020204" pitchFamily="2" charset="0"/>
                <a:ea typeface="+mn-ea"/>
                <a:cs typeface="Calibri" panose="020F0502020204030204" pitchFamily="34" charset="0"/>
              </a:rPr>
              <a:t>’ </a:t>
            </a:r>
            <a:r>
              <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t>explores real-world examples of how TV drives full-funnel outcomes, distilled from a decade of VAB’s TV attribution reports across 1,000+ brands, 80+ categories and </a:t>
            </a:r>
            <a:br>
              <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br>
            <a:r>
              <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t>30+ metrics analyzed.</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B01B416-6519-00C3-1C0D-1BAE282629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8832" y="4264461"/>
            <a:ext cx="3720522" cy="2092794"/>
          </a:xfrm>
          <a:prstGeom prst="rect">
            <a:avLst/>
          </a:prstGeom>
          <a:ln w="28575">
            <a:solidFill>
              <a:srgbClr val="ED3C8D"/>
            </a:solidFill>
          </a:ln>
        </p:spPr>
      </p:pic>
    </p:spTree>
    <p:extLst>
      <p:ext uri="{BB962C8B-B14F-4D97-AF65-F5344CB8AC3E}">
        <p14:creationId xmlns:p14="http://schemas.microsoft.com/office/powerpoint/2010/main" val="125411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851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61102"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179784" y="3503204"/>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7" name="TextBox 16">
            <a:extLst>
              <a:ext uri="{FF2B5EF4-FFF2-40B4-BE49-F238E27FC236}">
                <a16:creationId xmlns:a16="http://schemas.microsoft.com/office/drawing/2014/main" id="{7B62E101-EF35-BCEC-16E6-E6D98C51B89B}"/>
              </a:ext>
            </a:extLst>
          </p:cNvPr>
          <p:cNvSpPr txBox="1"/>
          <p:nvPr/>
        </p:nvSpPr>
        <p:spPr>
          <a:xfrm>
            <a:off x="3185268" y="731313"/>
            <a:ext cx="216958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hlinkClick r:id="rId4">
                  <a:extLst>
                    <a:ext uri="{A12FA001-AC4F-418D-AE19-62706E023703}">
                      <ahyp:hlinkClr xmlns:ahyp="http://schemas.microsoft.com/office/drawing/2018/hyperlinkcolor" val="tx"/>
                    </a:ext>
                  </a:extLst>
                </a:hlinkClick>
              </a:rPr>
              <a:t>Reed Kiely</a:t>
            </a:r>
            <a:endParaRPr kumimoji="0" lang="en-US" sz="13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p:txBody>
      </p:sp>
      <p:sp>
        <p:nvSpPr>
          <p:cNvPr id="22" name="TextBox 21">
            <a:extLst>
              <a:ext uri="{FF2B5EF4-FFF2-40B4-BE49-F238E27FC236}">
                <a16:creationId xmlns:a16="http://schemas.microsoft.com/office/drawing/2014/main" id="{C3E2533A-0A84-8373-660A-F96CC5B65F70}"/>
              </a:ext>
            </a:extLst>
          </p:cNvPr>
          <p:cNvSpPr txBox="1"/>
          <p:nvPr/>
        </p:nvSpPr>
        <p:spPr>
          <a:xfrm>
            <a:off x="3175016" y="1045419"/>
            <a:ext cx="266701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Helvetica Light" panose="020B0403020202020204"/>
                <a:ea typeface="+mn-ea"/>
                <a:cs typeface="Helvetica" panose="020B0604020202020204"/>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Helvetica Light" panose="020B0403020202020204"/>
                <a:ea typeface="+mn-ea"/>
                <a:cs typeface="Helvetica" panose="020B0604020202020204"/>
              </a:rPr>
              <a:t>reedk@thevab.com</a:t>
            </a:r>
          </a:p>
        </p:txBody>
      </p:sp>
      <p:sp>
        <p:nvSpPr>
          <p:cNvPr id="39" name="TextBox 38">
            <a:hlinkClick r:id="rId4"/>
            <a:extLst>
              <a:ext uri="{FF2B5EF4-FFF2-40B4-BE49-F238E27FC236}">
                <a16:creationId xmlns:a16="http://schemas.microsoft.com/office/drawing/2014/main" id="{22EB1D07-C3F3-327E-DA8E-39B9F3846CF3}"/>
              </a:ext>
            </a:extLst>
          </p:cNvPr>
          <p:cNvSpPr txBox="1"/>
          <p:nvPr/>
        </p:nvSpPr>
        <p:spPr>
          <a:xfrm>
            <a:off x="243700" y="731313"/>
            <a:ext cx="2443098"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40" name="TextBox 39">
            <a:extLst>
              <a:ext uri="{FF2B5EF4-FFF2-40B4-BE49-F238E27FC236}">
                <a16:creationId xmlns:a16="http://schemas.microsoft.com/office/drawing/2014/main" id="{4504569E-EF25-4B16-0773-4299B332E775}"/>
              </a:ext>
            </a:extLst>
          </p:cNvPr>
          <p:cNvSpPr txBox="1"/>
          <p:nvPr/>
        </p:nvSpPr>
        <p:spPr>
          <a:xfrm>
            <a:off x="243698" y="1045419"/>
            <a:ext cx="304625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pic>
        <p:nvPicPr>
          <p:cNvPr id="58" name="Picture 57">
            <a:hlinkClick r:id="rId5"/>
            <a:extLst>
              <a:ext uri="{FF2B5EF4-FFF2-40B4-BE49-F238E27FC236}">
                <a16:creationId xmlns:a16="http://schemas.microsoft.com/office/drawing/2014/main" id="{7C9D6908-33BE-2291-6B47-75FB61411A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0820" y="4159498"/>
            <a:ext cx="2280226" cy="1301896"/>
          </a:xfrm>
          <a:prstGeom prst="rect">
            <a:avLst/>
          </a:prstGeom>
          <a:ln w="9525">
            <a:solidFill>
              <a:srgbClr val="1B1464"/>
            </a:solidFill>
          </a:ln>
        </p:spPr>
      </p:pic>
      <p:pic>
        <p:nvPicPr>
          <p:cNvPr id="59" name="Picture 58">
            <a:hlinkClick r:id="rId7"/>
            <a:extLst>
              <a:ext uri="{FF2B5EF4-FFF2-40B4-BE49-F238E27FC236}">
                <a16:creationId xmlns:a16="http://schemas.microsoft.com/office/drawing/2014/main" id="{E913301A-2916-020A-E32E-B942879680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49278" y="4147147"/>
            <a:ext cx="2218080" cy="1295701"/>
          </a:xfrm>
          <a:prstGeom prst="rect">
            <a:avLst/>
          </a:prstGeom>
          <a:ln>
            <a:solidFill>
              <a:srgbClr val="1B1464"/>
            </a:solidFill>
          </a:ln>
        </p:spPr>
      </p:pic>
      <p:pic>
        <p:nvPicPr>
          <p:cNvPr id="60" name="Picture 59">
            <a:hlinkClick r:id="rId9"/>
            <a:extLst>
              <a:ext uri="{FF2B5EF4-FFF2-40B4-BE49-F238E27FC236}">
                <a16:creationId xmlns:a16="http://schemas.microsoft.com/office/drawing/2014/main" id="{1670998C-FD54-985A-E7C8-C09A07B04FD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419448" y="2182727"/>
            <a:ext cx="2298040" cy="1300245"/>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72" name="Picture 71">
            <a:hlinkClick r:id="rId12"/>
            <a:extLst>
              <a:ext uri="{FF2B5EF4-FFF2-40B4-BE49-F238E27FC236}">
                <a16:creationId xmlns:a16="http://schemas.microsoft.com/office/drawing/2014/main" id="{65F02B9D-E730-948E-762F-9E53C1207FD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63007" y="2172559"/>
            <a:ext cx="2298039" cy="1296469"/>
          </a:xfrm>
          <a:prstGeom prst="rect">
            <a:avLst/>
          </a:prstGeom>
          <a:ln>
            <a:solidFill>
              <a:srgbClr val="1B1464"/>
            </a:solidFill>
          </a:ln>
        </p:spPr>
      </p:pic>
      <p:sp>
        <p:nvSpPr>
          <p:cNvPr id="14" name="TextBox 13">
            <a:hlinkClick r:id="rId14"/>
            <a:extLst>
              <a:ext uri="{FF2B5EF4-FFF2-40B4-BE49-F238E27FC236}">
                <a16:creationId xmlns:a16="http://schemas.microsoft.com/office/drawing/2014/main" id="{662559FA-95E5-129A-2AA9-78504042F464}"/>
              </a:ext>
            </a:extLst>
          </p:cNvPr>
          <p:cNvSpPr txBox="1"/>
          <p:nvPr/>
        </p:nvSpPr>
        <p:spPr>
          <a:xfrm>
            <a:off x="6534273" y="1480385"/>
            <a:ext cx="2373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itchFamily="2" charset="0"/>
                <a:ea typeface="+mn-ea"/>
                <a:cs typeface="+mn-cs"/>
              </a:rPr>
              <a:t>Let’s Get Down to Business</a:t>
            </a:r>
            <a:b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br>
            <a:r>
              <a:rPr kumimoji="0" lang="en-US" sz="900" b="0" i="0" u="none" strike="noStrike" kern="1200" cap="none" spc="0" normalizeH="0" baseline="0" noProof="0">
                <a:ln>
                  <a:noFill/>
                </a:ln>
                <a:solidFill>
                  <a:srgbClr val="1B1464"/>
                </a:solidFill>
                <a:effectLst/>
                <a:uLnTx/>
                <a:uFillTx/>
                <a:latin typeface="Helvetica" pitchFamily="2" charset="0"/>
                <a:ea typeface="+mn-ea"/>
                <a:cs typeface="+mn-cs"/>
              </a:rPr>
              <a:t>How Brand-Building Drives Outcomes for Innovative B2B Advertisers</a:t>
            </a:r>
          </a:p>
        </p:txBody>
      </p:sp>
      <p:sp>
        <p:nvSpPr>
          <p:cNvPr id="16" name="TextBox 15">
            <a:hlinkClick r:id="rId12"/>
            <a:extLst>
              <a:ext uri="{FF2B5EF4-FFF2-40B4-BE49-F238E27FC236}">
                <a16:creationId xmlns:a16="http://schemas.microsoft.com/office/drawing/2014/main" id="{AC9CE8D7-B111-7525-567C-2C8073828660}"/>
              </a:ext>
            </a:extLst>
          </p:cNvPr>
          <p:cNvSpPr txBox="1"/>
          <p:nvPr/>
        </p:nvSpPr>
        <p:spPr>
          <a:xfrm>
            <a:off x="6446366" y="3485124"/>
            <a:ext cx="2531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Secret of My Success</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Examining The Winning Marketing Strategy That’s Fueling High-Growth DTC Brands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 name="TextBox 17">
            <a:hlinkClick r:id="rId15"/>
            <a:extLst>
              <a:ext uri="{FF2B5EF4-FFF2-40B4-BE49-F238E27FC236}">
                <a16:creationId xmlns:a16="http://schemas.microsoft.com/office/drawing/2014/main" id="{D03E5020-03B1-51C1-8633-009684CB928E}"/>
              </a:ext>
            </a:extLst>
          </p:cNvPr>
          <p:cNvSpPr txBox="1"/>
          <p:nvPr/>
        </p:nvSpPr>
        <p:spPr>
          <a:xfrm>
            <a:off x="9157993" y="3481600"/>
            <a:ext cx="28209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Halo Effect: TV as a Growth Engine</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Brands are Accelerating their Path to TV</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 name="TextBox 18">
            <a:hlinkClick r:id="rId5"/>
            <a:extLst>
              <a:ext uri="{FF2B5EF4-FFF2-40B4-BE49-F238E27FC236}">
                <a16:creationId xmlns:a16="http://schemas.microsoft.com/office/drawing/2014/main" id="{7750343B-C0A8-C014-B34C-A47FFE017029}"/>
              </a:ext>
            </a:extLst>
          </p:cNvPr>
          <p:cNvSpPr txBox="1"/>
          <p:nvPr/>
        </p:nvSpPr>
        <p:spPr>
          <a:xfrm>
            <a:off x="6571914" y="5462216"/>
            <a:ext cx="22980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Direct Effect</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Driving Intent For Emerging DTC Brands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0" name="TextBox 19">
            <a:hlinkClick r:id="rId7"/>
            <a:extLst>
              <a:ext uri="{FF2B5EF4-FFF2-40B4-BE49-F238E27FC236}">
                <a16:creationId xmlns:a16="http://schemas.microsoft.com/office/drawing/2014/main" id="{D9286041-3490-E533-C063-BCD7D587C539}"/>
              </a:ext>
            </a:extLst>
          </p:cNvPr>
          <p:cNvSpPr txBox="1"/>
          <p:nvPr/>
        </p:nvSpPr>
        <p:spPr>
          <a:xfrm>
            <a:off x="9371658" y="5447793"/>
            <a:ext cx="2373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Direct Outcomes</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Analyzing The ‘Big Bets’ DTC Brands</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Are Making On TV</a:t>
            </a:r>
          </a:p>
        </p:txBody>
      </p:sp>
      <p:pic>
        <p:nvPicPr>
          <p:cNvPr id="8" name="Picture 7">
            <a:hlinkClick r:id="rId14"/>
            <a:extLst>
              <a:ext uri="{FF2B5EF4-FFF2-40B4-BE49-F238E27FC236}">
                <a16:creationId xmlns:a16="http://schemas.microsoft.com/office/drawing/2014/main" id="{3CFEF8E7-5B55-35E7-A659-9E5D92DDC6B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571914" y="203440"/>
            <a:ext cx="2298039" cy="1293628"/>
          </a:xfrm>
          <a:prstGeom prst="rect">
            <a:avLst/>
          </a:prstGeom>
          <a:ln>
            <a:solidFill>
              <a:srgbClr val="1B1464"/>
            </a:solidFill>
          </a:ln>
        </p:spPr>
      </p:pic>
      <p:sp>
        <p:nvSpPr>
          <p:cNvPr id="3" name="TextBox 2">
            <a:hlinkClick r:id="rId17"/>
            <a:extLst>
              <a:ext uri="{FF2B5EF4-FFF2-40B4-BE49-F238E27FC236}">
                <a16:creationId xmlns:a16="http://schemas.microsoft.com/office/drawing/2014/main" id="{92030FD8-B519-191F-6864-79551EEA3CD8}"/>
              </a:ext>
            </a:extLst>
          </p:cNvPr>
          <p:cNvSpPr txBox="1"/>
          <p:nvPr/>
        </p:nvSpPr>
        <p:spPr>
          <a:xfrm>
            <a:off x="9378566" y="1480385"/>
            <a:ext cx="2373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itchFamily="2" charset="0"/>
                <a:ea typeface="+mn-ea"/>
                <a:cs typeface="+mn-cs"/>
              </a:rPr>
              <a:t>Let It Grow</a:t>
            </a:r>
            <a:b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br>
            <a:r>
              <a:rPr kumimoji="0" lang="en-US" sz="900" b="0" i="0" u="none" strike="noStrike" kern="1200" cap="none" spc="0" normalizeH="0" baseline="0" noProof="0">
                <a:ln>
                  <a:noFill/>
                </a:ln>
                <a:solidFill>
                  <a:srgbClr val="1B1464"/>
                </a:solidFill>
                <a:effectLst/>
                <a:uLnTx/>
                <a:uFillTx/>
                <a:latin typeface="Helvetica" pitchFamily="2" charset="0"/>
                <a:ea typeface="+mn-ea"/>
                <a:cs typeface="+mn-cs"/>
              </a:rPr>
              <a:t>Understanding the Importance </a:t>
            </a:r>
            <a:br>
              <a:rPr kumimoji="0" lang="en-US" sz="9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900" b="0" i="0" u="none" strike="noStrike" kern="1200" cap="none" spc="0" normalizeH="0" baseline="0" noProof="0">
                <a:ln>
                  <a:noFill/>
                </a:ln>
                <a:solidFill>
                  <a:srgbClr val="1B1464"/>
                </a:solidFill>
                <a:effectLst/>
                <a:uLnTx/>
                <a:uFillTx/>
                <a:latin typeface="Helvetica" pitchFamily="2" charset="0"/>
                <a:ea typeface="+mn-ea"/>
                <a:cs typeface="+mn-cs"/>
              </a:rPr>
              <a:t>of Brand-Building for Niche Marketers</a:t>
            </a:r>
          </a:p>
        </p:txBody>
      </p:sp>
      <p:pic>
        <p:nvPicPr>
          <p:cNvPr id="10" name="Picture 9">
            <a:hlinkClick r:id="rId17"/>
            <a:extLst>
              <a:ext uri="{FF2B5EF4-FFF2-40B4-BE49-F238E27FC236}">
                <a16:creationId xmlns:a16="http://schemas.microsoft.com/office/drawing/2014/main" id="{F44FE860-4979-7A5F-E8AC-757ACD63A08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429822" y="187778"/>
            <a:ext cx="2274011" cy="1309290"/>
          </a:xfrm>
          <a:prstGeom prst="rect">
            <a:avLst/>
          </a:prstGeom>
          <a:ln>
            <a:solidFill>
              <a:srgbClr val="1B1464"/>
            </a:solidFill>
          </a:ln>
        </p:spPr>
      </p:pic>
    </p:spTree>
    <p:extLst>
      <p:ext uri="{BB962C8B-B14F-4D97-AF65-F5344CB8AC3E}">
        <p14:creationId xmlns:p14="http://schemas.microsoft.com/office/powerpoint/2010/main" val="3812108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66697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VAB plays a dual role in the video advertising industry. We are leading</a:t>
            </a:r>
            <a:b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917102"/>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dirty="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dirty="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69662513-ABD5-FA50-3B3B-36BD2A6709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1861B44-7A14-6FB5-C133-44D045099A1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29A593C4-9D0F-D844-4530-E50DA65EF80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8482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0246FD-129A-49A3-274E-EB70E653E478}"/>
              </a:ext>
            </a:extLst>
          </p:cNvPr>
          <p:cNvSpPr/>
          <p:nvPr/>
        </p:nvSpPr>
        <p:spPr>
          <a:xfrm>
            <a:off x="7056923" y="1765230"/>
            <a:ext cx="5113558"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p:nvPr/>
        </p:nvSpPr>
        <p:spPr>
          <a:xfrm>
            <a:off x="-1010" y="1765230"/>
            <a:ext cx="7086599"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aphicFrame>
        <p:nvGraphicFramePr>
          <p:cNvPr id="8" name="Diagram 7">
            <a:extLst>
              <a:ext uri="{FF2B5EF4-FFF2-40B4-BE49-F238E27FC236}">
                <a16:creationId xmlns:a16="http://schemas.microsoft.com/office/drawing/2014/main" id="{A92A669C-1180-8080-5E01-158F6B84E804}"/>
              </a:ext>
            </a:extLst>
          </p:cNvPr>
          <p:cNvGraphicFramePr/>
          <p:nvPr>
            <p:extLst>
              <p:ext uri="{D42A27DB-BD31-4B8C-83A1-F6EECF244321}">
                <p14:modId xmlns:p14="http://schemas.microsoft.com/office/powerpoint/2010/main" val="979116473"/>
              </p:ext>
            </p:extLst>
          </p:nvPr>
        </p:nvGraphicFramePr>
        <p:xfrm>
          <a:off x="7837726" y="2667962"/>
          <a:ext cx="3536921" cy="3105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Rectangle 29">
            <a:extLst>
              <a:ext uri="{FF2B5EF4-FFF2-40B4-BE49-F238E27FC236}">
                <a16:creationId xmlns:a16="http://schemas.microsoft.com/office/drawing/2014/main" id="{A5A1721F-41C5-6934-20BA-73F5BBD2FE81}"/>
              </a:ext>
            </a:extLst>
          </p:cNvPr>
          <p:cNvSpPr/>
          <p:nvPr/>
        </p:nvSpPr>
        <p:spPr>
          <a:xfrm>
            <a:off x="119437" y="420687"/>
            <a:ext cx="117031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VAB has studied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hundreds of brands across categories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understand the effect TV campaigns have on each stage of the purchase funnel</a:t>
            </a:r>
            <a:endParaRPr kumimoji="0" lang="en-US" sz="2600" b="1" i="0" u="none" strike="sngStrike" kern="1200" cap="none" spc="0" normalizeH="0" baseline="0" noProof="0">
              <a:ln>
                <a:noFill/>
              </a:ln>
              <a:solidFill>
                <a:srgbClr val="1B1464"/>
              </a:solidFill>
              <a:effectLst/>
              <a:uLnTx/>
              <a:uFillTx/>
              <a:latin typeface="Helvetica" pitchFamily="2" charset="0"/>
              <a:ea typeface="+mn-ea"/>
              <a:cs typeface="+mn-cs"/>
            </a:endParaRPr>
          </a:p>
        </p:txBody>
      </p:sp>
      <p:sp>
        <p:nvSpPr>
          <p:cNvPr id="6" name="Rectangle: Rounded Corners 5">
            <a:extLst>
              <a:ext uri="{FF2B5EF4-FFF2-40B4-BE49-F238E27FC236}">
                <a16:creationId xmlns:a16="http://schemas.microsoft.com/office/drawing/2014/main" id="{17D3E5F3-ED58-674C-0C30-7143CE726446}"/>
              </a:ext>
            </a:extLst>
          </p:cNvPr>
          <p:cNvSpPr/>
          <p:nvPr/>
        </p:nvSpPr>
        <p:spPr>
          <a:xfrm>
            <a:off x="7587748" y="2534507"/>
            <a:ext cx="4036877" cy="3374701"/>
          </a:xfrm>
          <a:prstGeom prst="roundRect">
            <a:avLst>
              <a:gd name="adj" fmla="val 18021"/>
            </a:avLst>
          </a:prstGeom>
          <a:noFill/>
          <a:ln w="57150">
            <a:solidFill>
              <a:srgbClr val="A343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F3C7C6A-C3E3-D658-5ECA-3A0F29B057B1}"/>
              </a:ext>
            </a:extLst>
          </p:cNvPr>
          <p:cNvSpPr txBox="1"/>
          <p:nvPr/>
        </p:nvSpPr>
        <p:spPr>
          <a:xfrm>
            <a:off x="8298567" y="5936440"/>
            <a:ext cx="26152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Value Creation</a:t>
            </a:r>
          </a:p>
        </p:txBody>
      </p:sp>
      <p:sp>
        <p:nvSpPr>
          <p:cNvPr id="10" name="Flowchart: Extract 9">
            <a:extLst>
              <a:ext uri="{FF2B5EF4-FFF2-40B4-BE49-F238E27FC236}">
                <a16:creationId xmlns:a16="http://schemas.microsoft.com/office/drawing/2014/main" id="{5B3FBC6B-876A-7642-132B-E180DF541349}"/>
              </a:ext>
            </a:extLst>
          </p:cNvPr>
          <p:cNvSpPr/>
          <p:nvPr/>
        </p:nvSpPr>
        <p:spPr>
          <a:xfrm>
            <a:off x="11432698" y="4040161"/>
            <a:ext cx="360880" cy="360880"/>
          </a:xfrm>
          <a:prstGeom prst="flowChartExtract">
            <a:avLst/>
          </a:prstGeom>
          <a:solidFill>
            <a:srgbClr val="A343FF"/>
          </a:solidFill>
          <a:ln>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lowchart: Extract 10">
            <a:extLst>
              <a:ext uri="{FF2B5EF4-FFF2-40B4-BE49-F238E27FC236}">
                <a16:creationId xmlns:a16="http://schemas.microsoft.com/office/drawing/2014/main" id="{1E0FF8E9-E135-D561-EA86-7B3D1B38CBE9}"/>
              </a:ext>
            </a:extLst>
          </p:cNvPr>
          <p:cNvSpPr/>
          <p:nvPr/>
        </p:nvSpPr>
        <p:spPr>
          <a:xfrm rot="10800000">
            <a:off x="7420724" y="4040161"/>
            <a:ext cx="360880" cy="360880"/>
          </a:xfrm>
          <a:prstGeom prst="flowChartExtract">
            <a:avLst/>
          </a:prstGeom>
          <a:solidFill>
            <a:srgbClr val="A343FF"/>
          </a:solidFill>
          <a:ln>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A870CAC-2F7B-07D1-96E4-CAB789E44670}"/>
              </a:ext>
            </a:extLst>
          </p:cNvPr>
          <p:cNvSpPr txBox="1"/>
          <p:nvPr/>
        </p:nvSpPr>
        <p:spPr>
          <a:xfrm>
            <a:off x="7056923" y="1799617"/>
            <a:ext cx="50985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Purchase Funnel</a:t>
            </a:r>
          </a:p>
        </p:txBody>
      </p:sp>
      <p:sp>
        <p:nvSpPr>
          <p:cNvPr id="4" name="Rectangle 3">
            <a:extLst>
              <a:ext uri="{FF2B5EF4-FFF2-40B4-BE49-F238E27FC236}">
                <a16:creationId xmlns:a16="http://schemas.microsoft.com/office/drawing/2014/main" id="{14BBF8C2-C856-9B91-D5C8-8EEC8EC28CD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7" name="TextBox 16">
            <a:extLst>
              <a:ext uri="{FF2B5EF4-FFF2-40B4-BE49-F238E27FC236}">
                <a16:creationId xmlns:a16="http://schemas.microsoft.com/office/drawing/2014/main" id="{3A3939C7-3669-7A78-7E0C-47B951F6222D}"/>
              </a:ext>
            </a:extLst>
          </p:cNvPr>
          <p:cNvSpPr txBox="1"/>
          <p:nvPr/>
        </p:nvSpPr>
        <p:spPr>
          <a:xfrm>
            <a:off x="8472206" y="3570285"/>
            <a:ext cx="226796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Consideration</a:t>
            </a:r>
          </a:p>
        </p:txBody>
      </p:sp>
      <p:sp>
        <p:nvSpPr>
          <p:cNvPr id="19" name="TextBox 18">
            <a:extLst>
              <a:ext uri="{FF2B5EF4-FFF2-40B4-BE49-F238E27FC236}">
                <a16:creationId xmlns:a16="http://schemas.microsoft.com/office/drawing/2014/main" id="{88356B9C-415D-54A8-EC04-29D93A927A1F}"/>
              </a:ext>
            </a:extLst>
          </p:cNvPr>
          <p:cNvSpPr txBox="1"/>
          <p:nvPr/>
        </p:nvSpPr>
        <p:spPr>
          <a:xfrm>
            <a:off x="-50844" y="1797963"/>
            <a:ext cx="71016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Sampling</a:t>
            </a:r>
            <a:r>
              <a:rPr kumimoji="0" lang="en-US" sz="20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Brands Analyzed</a:t>
            </a:r>
          </a:p>
        </p:txBody>
      </p:sp>
      <p:sp>
        <p:nvSpPr>
          <p:cNvPr id="21" name="Rectangle: Rounded Corners 20">
            <a:extLst>
              <a:ext uri="{FF2B5EF4-FFF2-40B4-BE49-F238E27FC236}">
                <a16:creationId xmlns:a16="http://schemas.microsoft.com/office/drawing/2014/main" id="{B5C4F0EC-B973-C070-359F-4A6FB4A685DA}"/>
              </a:ext>
            </a:extLst>
          </p:cNvPr>
          <p:cNvSpPr/>
          <p:nvPr/>
        </p:nvSpPr>
        <p:spPr>
          <a:xfrm>
            <a:off x="92160" y="2248872"/>
            <a:ext cx="6830655" cy="4234199"/>
          </a:xfrm>
          <a:prstGeom prst="roundRect">
            <a:avLst>
              <a:gd name="adj" fmla="val 8990"/>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46" descr="Image result for mvmt logo">
            <a:extLst>
              <a:ext uri="{FF2B5EF4-FFF2-40B4-BE49-F238E27FC236}">
                <a16:creationId xmlns:a16="http://schemas.microsoft.com/office/drawing/2014/main" id="{6006B575-FE9C-2D86-EAB9-655D4B4231B0}"/>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16788" y="2314231"/>
            <a:ext cx="1130420" cy="2373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Registry | Dalton Brown Wedding">
            <a:extLst>
              <a:ext uri="{FF2B5EF4-FFF2-40B4-BE49-F238E27FC236}">
                <a16:creationId xmlns:a16="http://schemas.microsoft.com/office/drawing/2014/main" id="{696A9A73-3878-8F6D-3E22-63AB1FCE6D8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491924" y="5504366"/>
            <a:ext cx="1534962" cy="22074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7" descr="Image result for untuckit logo">
            <a:extLst>
              <a:ext uri="{FF2B5EF4-FFF2-40B4-BE49-F238E27FC236}">
                <a16:creationId xmlns:a16="http://schemas.microsoft.com/office/drawing/2014/main" id="{5E0DB8D7-465B-B581-89CD-69431227BB61}"/>
              </a:ext>
            </a:extLst>
          </p:cNvPr>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146717" y="5070225"/>
            <a:ext cx="1351342" cy="3233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5258A740-748D-25DD-27CD-79B2D3207B3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45968" y="2314231"/>
            <a:ext cx="1319494" cy="356844"/>
          </a:xfrm>
          <a:prstGeom prst="rect">
            <a:avLst/>
          </a:prstGeom>
        </p:spPr>
      </p:pic>
      <p:pic>
        <p:nvPicPr>
          <p:cNvPr id="49" name="Picture 22">
            <a:extLst>
              <a:ext uri="{FF2B5EF4-FFF2-40B4-BE49-F238E27FC236}">
                <a16:creationId xmlns:a16="http://schemas.microsoft.com/office/drawing/2014/main" id="{B2274E48-716E-2C28-2383-0A24367D3A1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045102" y="2730758"/>
            <a:ext cx="842868" cy="49183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8" descr="ServiceNow Logo and symbol, meaning, history, PNG">
            <a:extLst>
              <a:ext uri="{FF2B5EF4-FFF2-40B4-BE49-F238E27FC236}">
                <a16:creationId xmlns:a16="http://schemas.microsoft.com/office/drawing/2014/main" id="{86A6D543-32DD-0D7A-5234-934A9D48743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t="38203" b="35227"/>
          <a:stretch/>
        </p:blipFill>
        <p:spPr bwMode="auto">
          <a:xfrm>
            <a:off x="5351885" y="3239542"/>
            <a:ext cx="1506959" cy="25185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PNG vs JPG: which format is better for your website?">
            <a:extLst>
              <a:ext uri="{FF2B5EF4-FFF2-40B4-BE49-F238E27FC236}">
                <a16:creationId xmlns:a16="http://schemas.microsoft.com/office/drawing/2014/main" id="{10ACB583-3CBB-381A-6253-ED8543335C2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609772" y="5089215"/>
            <a:ext cx="1287566" cy="32467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6" descr="Image result for away logo">
            <a:extLst>
              <a:ext uri="{FF2B5EF4-FFF2-40B4-BE49-F238E27FC236}">
                <a16:creationId xmlns:a16="http://schemas.microsoft.com/office/drawing/2014/main" id="{FD96A871-0431-D62B-58DD-6CAF76DEB8F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100617" y="4826919"/>
            <a:ext cx="722184" cy="722184"/>
          </a:xfrm>
          <a:prstGeom prst="rect">
            <a:avLst/>
          </a:prstGeom>
          <a:noFill/>
        </p:spPr>
      </p:pic>
      <p:pic>
        <p:nvPicPr>
          <p:cNvPr id="81" name="Picture 30" descr="Marley Spoon - The Specialist Works U.S.">
            <a:extLst>
              <a:ext uri="{FF2B5EF4-FFF2-40B4-BE49-F238E27FC236}">
                <a16:creationId xmlns:a16="http://schemas.microsoft.com/office/drawing/2014/main" id="{197AB7B6-CC65-4A87-D31F-0EDC30CF532C}"/>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871382" y="3343852"/>
            <a:ext cx="1369934" cy="49043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0" descr="Zillow MediaRoom - Logos">
            <a:extLst>
              <a:ext uri="{FF2B5EF4-FFF2-40B4-BE49-F238E27FC236}">
                <a16:creationId xmlns:a16="http://schemas.microsoft.com/office/drawing/2014/main" id="{148A9759-6B21-1341-8FAE-D0801B9D4AC9}"/>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184524" y="5458043"/>
            <a:ext cx="1219289" cy="25528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2" descr="Videos &amp;amp; Images | Redfin Press Center">
            <a:extLst>
              <a:ext uri="{FF2B5EF4-FFF2-40B4-BE49-F238E27FC236}">
                <a16:creationId xmlns:a16="http://schemas.microsoft.com/office/drawing/2014/main" id="{680A655C-285F-03A0-919D-A356BC3D0AE9}"/>
              </a:ext>
            </a:extLst>
          </p:cNvPr>
          <p:cNvPicPr>
            <a:picLocks noChangeAspect="1" noChangeArrowheads="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2584" y="5445545"/>
            <a:ext cx="1234342" cy="3454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ims CMO Talks Confident Optimism and Experimenting Beyond “Scroll ...">
            <a:extLst>
              <a:ext uri="{FF2B5EF4-FFF2-40B4-BE49-F238E27FC236}">
                <a16:creationId xmlns:a16="http://schemas.microsoft.com/office/drawing/2014/main" id="{7629122B-00AF-32F9-73D1-8891BE0B193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825302" y="2314231"/>
            <a:ext cx="962254" cy="330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Babbel – Logos PNG">
            <a:extLst>
              <a:ext uri="{FF2B5EF4-FFF2-40B4-BE49-F238E27FC236}">
                <a16:creationId xmlns:a16="http://schemas.microsoft.com/office/drawing/2014/main" id="{01985955-0000-285C-42ED-F7B5B64CD560}"/>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l="4872" t="39135" r="4749" b="39419"/>
          <a:stretch/>
        </p:blipFill>
        <p:spPr bwMode="auto">
          <a:xfrm>
            <a:off x="5586586" y="4453418"/>
            <a:ext cx="1250782" cy="29680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F81AED6D-9369-98DE-507B-BAE0B805D181}"/>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5416785" y="5473101"/>
            <a:ext cx="1377465" cy="324676"/>
          </a:xfrm>
          <a:prstGeom prst="rect">
            <a:avLst/>
          </a:prstGeom>
        </p:spPr>
      </p:pic>
      <p:pic>
        <p:nvPicPr>
          <p:cNvPr id="86" name="Picture 85">
            <a:extLst>
              <a:ext uri="{FF2B5EF4-FFF2-40B4-BE49-F238E27FC236}">
                <a16:creationId xmlns:a16="http://schemas.microsoft.com/office/drawing/2014/main" id="{D6A81CC6-B612-9C0C-E441-02660E006A4D}"/>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938906" y="5826196"/>
            <a:ext cx="1271122" cy="246221"/>
          </a:xfrm>
          <a:prstGeom prst="rect">
            <a:avLst/>
          </a:prstGeom>
        </p:spPr>
      </p:pic>
      <p:pic>
        <p:nvPicPr>
          <p:cNvPr id="88" name="Picture 87">
            <a:extLst>
              <a:ext uri="{FF2B5EF4-FFF2-40B4-BE49-F238E27FC236}">
                <a16:creationId xmlns:a16="http://schemas.microsoft.com/office/drawing/2014/main" id="{11625B45-0B47-3D7A-2A7C-ED3231AA33F9}"/>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1509336" y="2657990"/>
            <a:ext cx="1051732" cy="659059"/>
          </a:xfrm>
          <a:prstGeom prst="rect">
            <a:avLst/>
          </a:prstGeom>
        </p:spPr>
      </p:pic>
      <p:pic>
        <p:nvPicPr>
          <p:cNvPr id="89" name="Picture 88">
            <a:extLst>
              <a:ext uri="{FF2B5EF4-FFF2-40B4-BE49-F238E27FC236}">
                <a16:creationId xmlns:a16="http://schemas.microsoft.com/office/drawing/2014/main" id="{D170066D-108F-43A5-754F-1A5FCA4329A5}"/>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2304316" y="4008513"/>
            <a:ext cx="1022942" cy="357136"/>
          </a:xfrm>
          <a:prstGeom prst="rect">
            <a:avLst/>
          </a:prstGeom>
        </p:spPr>
      </p:pic>
      <p:pic>
        <p:nvPicPr>
          <p:cNvPr id="90" name="Picture 89">
            <a:extLst>
              <a:ext uri="{FF2B5EF4-FFF2-40B4-BE49-F238E27FC236}">
                <a16:creationId xmlns:a16="http://schemas.microsoft.com/office/drawing/2014/main" id="{E0C41DEB-81E6-E4EB-29C3-C58514B92A3D}"/>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580502" y="4348881"/>
            <a:ext cx="916717" cy="308626"/>
          </a:xfrm>
          <a:prstGeom prst="rect">
            <a:avLst/>
          </a:prstGeom>
        </p:spPr>
      </p:pic>
      <p:pic>
        <p:nvPicPr>
          <p:cNvPr id="29" name="Picture 2" descr="Getting Started in Microsoft Teams">
            <a:extLst>
              <a:ext uri="{FF2B5EF4-FFF2-40B4-BE49-F238E27FC236}">
                <a16:creationId xmlns:a16="http://schemas.microsoft.com/office/drawing/2014/main" id="{8952DB61-C3CE-15BF-18C8-1A988080978D}"/>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5351885" y="3473178"/>
            <a:ext cx="1486703" cy="4856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The new Slack logo: Best, worst and funniest reactions to a B2B rebrand -  B2B News Network">
            <a:extLst>
              <a:ext uri="{FF2B5EF4-FFF2-40B4-BE49-F238E27FC236}">
                <a16:creationId xmlns:a16="http://schemas.microsoft.com/office/drawing/2014/main" id="{E9669B7B-40A3-227E-189C-203D33E03BBC}"/>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290027" y="2314231"/>
            <a:ext cx="1028001" cy="3035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8">
            <a:extLst>
              <a:ext uri="{FF2B5EF4-FFF2-40B4-BE49-F238E27FC236}">
                <a16:creationId xmlns:a16="http://schemas.microsoft.com/office/drawing/2014/main" id="{A720FB89-9152-44B5-F91B-E384154B5A74}"/>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5421972" y="5887783"/>
            <a:ext cx="1425723" cy="2587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6" descr="Warby Parker - WestBend">
            <a:extLst>
              <a:ext uri="{FF2B5EF4-FFF2-40B4-BE49-F238E27FC236}">
                <a16:creationId xmlns:a16="http://schemas.microsoft.com/office/drawing/2014/main" id="{A6CCA963-347E-DB02-81A5-A98436D3E03B}"/>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4945395" y="6182514"/>
            <a:ext cx="1802516" cy="18952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descr="Glossier KB – Loose Threads">
            <a:extLst>
              <a:ext uri="{FF2B5EF4-FFF2-40B4-BE49-F238E27FC236}">
                <a16:creationId xmlns:a16="http://schemas.microsoft.com/office/drawing/2014/main" id="{3AE643C4-0286-6DB3-CD89-07808CD11F5D}"/>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5487840" y="4007826"/>
            <a:ext cx="1336982" cy="34761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8" descr="Keeps vs Hims | Who&amp;#39;s better for hair loss treatments? [2021]">
            <a:extLst>
              <a:ext uri="{FF2B5EF4-FFF2-40B4-BE49-F238E27FC236}">
                <a16:creationId xmlns:a16="http://schemas.microsoft.com/office/drawing/2014/main" id="{986A8C9E-B418-A184-01F3-ADA366103CB8}"/>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4064222" y="2314231"/>
            <a:ext cx="909804" cy="33634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a:extLst>
              <a:ext uri="{FF2B5EF4-FFF2-40B4-BE49-F238E27FC236}">
                <a16:creationId xmlns:a16="http://schemas.microsoft.com/office/drawing/2014/main" id="{5D6B510E-DF8B-8A84-D628-A24FCAA8A6CA}"/>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4579704" y="5451382"/>
            <a:ext cx="731381" cy="25645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a:extLst>
              <a:ext uri="{FF2B5EF4-FFF2-40B4-BE49-F238E27FC236}">
                <a16:creationId xmlns:a16="http://schemas.microsoft.com/office/drawing/2014/main" id="{A7182CAB-76F3-651B-4A70-C0DFB861AA62}"/>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t="27775" b="25882"/>
          <a:stretch/>
        </p:blipFill>
        <p:spPr bwMode="auto">
          <a:xfrm>
            <a:off x="2836802" y="3676260"/>
            <a:ext cx="942503" cy="24569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Beta Brand Customer Service Contact Details - Curvice">
            <a:extLst>
              <a:ext uri="{FF2B5EF4-FFF2-40B4-BE49-F238E27FC236}">
                <a16:creationId xmlns:a16="http://schemas.microsoft.com/office/drawing/2014/main" id="{7C986E73-0EBD-63D5-7BFF-9588DCC42787}"/>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3487606" y="2993425"/>
            <a:ext cx="508275" cy="50827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3DAB3553-592A-7533-E238-F9492B3C63EE}"/>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4936979" y="4740316"/>
            <a:ext cx="1105587" cy="34549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fabfitfun logo">
            <a:extLst>
              <a:ext uri="{FF2B5EF4-FFF2-40B4-BE49-F238E27FC236}">
                <a16:creationId xmlns:a16="http://schemas.microsoft.com/office/drawing/2014/main" id="{28C37FBD-981F-CB3C-1E4D-50693E76319B}"/>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3848578" y="6132744"/>
            <a:ext cx="961241" cy="30456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a:extLst>
              <a:ext uri="{FF2B5EF4-FFF2-40B4-BE49-F238E27FC236}">
                <a16:creationId xmlns:a16="http://schemas.microsoft.com/office/drawing/2014/main" id="{CBA7B11A-C65E-67F3-7462-1F740023DFCD}"/>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t="36178" b="35271"/>
          <a:stretch/>
        </p:blipFill>
        <p:spPr bwMode="auto">
          <a:xfrm>
            <a:off x="2088119" y="6156159"/>
            <a:ext cx="1624883" cy="2577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is Is The Easiest Way To Sell Your Home | Offerpad">
            <a:extLst>
              <a:ext uri="{FF2B5EF4-FFF2-40B4-BE49-F238E27FC236}">
                <a16:creationId xmlns:a16="http://schemas.microsoft.com/office/drawing/2014/main" id="{61794E5E-6C1A-050C-A579-198099218382}"/>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133690" y="5060784"/>
            <a:ext cx="1548710" cy="3223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D6F3970-5F7F-8622-B349-04203930E1F2}"/>
              </a:ext>
            </a:extLst>
          </p:cNvPr>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5072786" y="2314231"/>
            <a:ext cx="653758" cy="4096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w It Works - Sunbasket">
            <a:extLst>
              <a:ext uri="{FF2B5EF4-FFF2-40B4-BE49-F238E27FC236}">
                <a16:creationId xmlns:a16="http://schemas.microsoft.com/office/drawing/2014/main" id="{7C4213BC-9CB2-9B9F-E940-58A18934B456}"/>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3521466" y="4744757"/>
            <a:ext cx="1303800" cy="32238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7783B6CA-47F1-5AA3-A092-6AA4119C9EF8}"/>
              </a:ext>
            </a:extLst>
          </p:cNvPr>
          <p:cNvPicPr>
            <a:picLocks noChangeAspect="1"/>
          </p:cNvPicPr>
          <p:nvPr/>
        </p:nvPicPr>
        <p:blipFill rotWithShape="1">
          <a:blip r:embed="rId42" cstate="screen">
            <a:extLst>
              <a:ext uri="{28A0092B-C50C-407E-A947-70E740481C1C}">
                <a14:useLocalDpi xmlns:a14="http://schemas.microsoft.com/office/drawing/2010/main"/>
              </a:ext>
            </a:extLst>
          </a:blip>
          <a:srcRect/>
          <a:stretch/>
        </p:blipFill>
        <p:spPr>
          <a:xfrm>
            <a:off x="5363598" y="2798928"/>
            <a:ext cx="632966" cy="355496"/>
          </a:xfrm>
          <a:prstGeom prst="rect">
            <a:avLst/>
          </a:prstGeom>
        </p:spPr>
      </p:pic>
      <p:pic>
        <p:nvPicPr>
          <p:cNvPr id="1042" name="Picture 18" descr="Wayfair Logo, symbol, meaning, history, PNG, brand">
            <a:extLst>
              <a:ext uri="{FF2B5EF4-FFF2-40B4-BE49-F238E27FC236}">
                <a16:creationId xmlns:a16="http://schemas.microsoft.com/office/drawing/2014/main" id="{078E17C3-1818-7F20-9284-5AE7AB5850FD}"/>
              </a:ext>
            </a:extLst>
          </p:cNvPr>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2520252" y="5605837"/>
            <a:ext cx="1289344" cy="72525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urple Logo PNG vector in SVG, PDF, AI, CDR format">
            <a:extLst>
              <a:ext uri="{FF2B5EF4-FFF2-40B4-BE49-F238E27FC236}">
                <a16:creationId xmlns:a16="http://schemas.microsoft.com/office/drawing/2014/main" id="{4C3A2089-AD84-1D9F-DF1F-8492437A9F1B}"/>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a:stretch/>
        </p:blipFill>
        <p:spPr bwMode="auto">
          <a:xfrm>
            <a:off x="4391188" y="3918978"/>
            <a:ext cx="1022941" cy="33636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ommy John | No Adjustment Needed">
            <a:extLst>
              <a:ext uri="{FF2B5EF4-FFF2-40B4-BE49-F238E27FC236}">
                <a16:creationId xmlns:a16="http://schemas.microsoft.com/office/drawing/2014/main" id="{F8DC5CD9-BEC1-BC75-5B3C-D25F7312C1B6}"/>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a:stretch/>
        </p:blipFill>
        <p:spPr bwMode="auto">
          <a:xfrm>
            <a:off x="2973256" y="4292833"/>
            <a:ext cx="1705043" cy="41034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ouch of Modern Showcases Best Gifts For Men in 2016 Holiday ...">
            <a:extLst>
              <a:ext uri="{FF2B5EF4-FFF2-40B4-BE49-F238E27FC236}">
                <a16:creationId xmlns:a16="http://schemas.microsoft.com/office/drawing/2014/main" id="{FF016CD5-34E7-4D3A-5A94-DA393E4741B4}"/>
              </a:ext>
            </a:extLst>
          </p:cNvPr>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248696" y="6239207"/>
            <a:ext cx="1738084" cy="10817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Metromile launches the first and only pay-per-mile car ...">
            <a:extLst>
              <a:ext uri="{FF2B5EF4-FFF2-40B4-BE49-F238E27FC236}">
                <a16:creationId xmlns:a16="http://schemas.microsoft.com/office/drawing/2014/main" id="{E74F654E-EDBC-CC92-C092-FC541723706D}"/>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a:stretch/>
        </p:blipFill>
        <p:spPr bwMode="auto">
          <a:xfrm>
            <a:off x="1723571" y="4983614"/>
            <a:ext cx="1351342" cy="47178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DoorDash Logo and symbol, meaning, history, PNG">
            <a:extLst>
              <a:ext uri="{FF2B5EF4-FFF2-40B4-BE49-F238E27FC236}">
                <a16:creationId xmlns:a16="http://schemas.microsoft.com/office/drawing/2014/main" id="{C1F363C6-91E9-FBC8-1A8E-A2AD594DEF94}"/>
              </a:ext>
            </a:extLst>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139852" y="2394903"/>
            <a:ext cx="1462161" cy="82246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Meat Delivery Subscription | ButcherBox">
            <a:extLst>
              <a:ext uri="{FF2B5EF4-FFF2-40B4-BE49-F238E27FC236}">
                <a16:creationId xmlns:a16="http://schemas.microsoft.com/office/drawing/2014/main" id="{765C9032-FCB3-63F4-4BD3-7026A83C5796}"/>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2362003" y="2723340"/>
            <a:ext cx="974579" cy="34806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Dave Inc. logo in transparent PNG and vectorized SVG formats">
            <a:extLst>
              <a:ext uri="{FF2B5EF4-FFF2-40B4-BE49-F238E27FC236}">
                <a16:creationId xmlns:a16="http://schemas.microsoft.com/office/drawing/2014/main" id="{EFD2E4E9-78A1-343C-88FF-A987698638A8}"/>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1505476" y="5840033"/>
            <a:ext cx="947722" cy="24569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A0C5B1E1-6271-7123-6771-B6BC10A7A5E2}"/>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297949" y="3010716"/>
            <a:ext cx="1053349" cy="316828"/>
          </a:xfrm>
          <a:prstGeom prst="rect">
            <a:avLst/>
          </a:prstGeom>
        </p:spPr>
      </p:pic>
      <p:pic>
        <p:nvPicPr>
          <p:cNvPr id="1060" name="Picture 36" descr="Upwork | The World's Work Marketplace">
            <a:extLst>
              <a:ext uri="{FF2B5EF4-FFF2-40B4-BE49-F238E27FC236}">
                <a16:creationId xmlns:a16="http://schemas.microsoft.com/office/drawing/2014/main" id="{016AD00A-ECC2-D51F-0268-E1CABE68D0C0}"/>
              </a:ext>
            </a:extLst>
          </p:cNvPr>
          <p:cNvPicPr>
            <a:picLocks noChangeAspect="1" noChangeArrowheads="1"/>
          </p:cNvPicPr>
          <p:nvPr/>
        </p:nvPicPr>
        <p:blipFill>
          <a:blip r:embed="rId52" cstate="screen">
            <a:extLst>
              <a:ext uri="{28A0092B-C50C-407E-A947-70E740481C1C}">
                <a14:useLocalDpi xmlns:a14="http://schemas.microsoft.com/office/drawing/2010/main"/>
              </a:ext>
            </a:extLst>
          </a:blip>
          <a:srcRect/>
          <a:stretch>
            <a:fillRect/>
          </a:stretch>
        </p:blipFill>
        <p:spPr bwMode="auto">
          <a:xfrm>
            <a:off x="3436144" y="2664705"/>
            <a:ext cx="974579" cy="26280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F0CA4E14-BC57-C352-54AF-010794FCE15C}"/>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4442536" y="2671075"/>
            <a:ext cx="893001" cy="274769"/>
          </a:xfrm>
          <a:prstGeom prst="rect">
            <a:avLst/>
          </a:prstGeom>
        </p:spPr>
      </p:pic>
      <p:pic>
        <p:nvPicPr>
          <p:cNvPr id="1064" name="Picture 40" descr="Digital Photo Frames | WiFi Digital Photo Frames | Nixplay ...">
            <a:extLst>
              <a:ext uri="{FF2B5EF4-FFF2-40B4-BE49-F238E27FC236}">
                <a16:creationId xmlns:a16="http://schemas.microsoft.com/office/drawing/2014/main" id="{DDD2557C-B8C4-99DE-0130-60BC74F3192B}"/>
              </a:ext>
            </a:extLst>
          </p:cNvPr>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4139414" y="2967953"/>
            <a:ext cx="1181050" cy="30599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Redbox Logo, symbol, meaning, history, PNG, brand">
            <a:extLst>
              <a:ext uri="{FF2B5EF4-FFF2-40B4-BE49-F238E27FC236}">
                <a16:creationId xmlns:a16="http://schemas.microsoft.com/office/drawing/2014/main" id="{9AC005B6-663F-F7CC-20ED-187A2F0246D1}"/>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152707" y="3258787"/>
            <a:ext cx="1075105" cy="604747"/>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Simple Habit Meditation App Launches &quot;Better Together ...">
            <a:extLst>
              <a:ext uri="{FF2B5EF4-FFF2-40B4-BE49-F238E27FC236}">
                <a16:creationId xmlns:a16="http://schemas.microsoft.com/office/drawing/2014/main" id="{05CC3FFC-8B39-7D17-209B-D9143EC96DA9}"/>
              </a:ext>
            </a:extLst>
          </p:cNvPr>
          <p:cNvPicPr>
            <a:picLocks noChangeAspect="1" noChangeArrowheads="1"/>
          </p:cNvPicPr>
          <p:nvPr/>
        </p:nvPicPr>
        <p:blipFill rotWithShape="1">
          <a:blip r:embed="rId56" cstate="screen">
            <a:extLst>
              <a:ext uri="{28A0092B-C50C-407E-A947-70E740481C1C}">
                <a14:useLocalDpi xmlns:a14="http://schemas.microsoft.com/office/drawing/2010/main"/>
              </a:ext>
            </a:extLst>
          </a:blip>
          <a:srcRect/>
          <a:stretch/>
        </p:blipFill>
        <p:spPr bwMode="auto">
          <a:xfrm>
            <a:off x="1217845" y="3359439"/>
            <a:ext cx="1494467" cy="21847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D8FE38E-9DDB-47CB-920B-6FF7CC5262FF}"/>
              </a:ext>
            </a:extLst>
          </p:cNvPr>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158275" y="5857597"/>
            <a:ext cx="1247202" cy="285817"/>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9F27C145-5E3D-D73B-3260-850FA84D402E}"/>
              </a:ext>
            </a:extLst>
          </p:cNvPr>
          <p:cNvPicPr>
            <a:picLocks noChangeAspect="1" noChangeArrowheads="1"/>
          </p:cNvPicPr>
          <p:nvPr/>
        </p:nvPicPr>
        <p:blipFill rotWithShape="1">
          <a:blip r:embed="rId58" cstate="screen">
            <a:extLst>
              <a:ext uri="{28A0092B-C50C-407E-A947-70E740481C1C}">
                <a14:useLocalDpi xmlns:a14="http://schemas.microsoft.com/office/drawing/2010/main"/>
              </a:ext>
            </a:extLst>
          </a:blip>
          <a:srcRect t="35944" b="37067"/>
          <a:stretch/>
        </p:blipFill>
        <p:spPr bwMode="auto">
          <a:xfrm>
            <a:off x="152707" y="3790016"/>
            <a:ext cx="1404926" cy="210653"/>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Tecovas Secures $56 Million in Series C Funding">
            <a:extLst>
              <a:ext uri="{FF2B5EF4-FFF2-40B4-BE49-F238E27FC236}">
                <a16:creationId xmlns:a16="http://schemas.microsoft.com/office/drawing/2014/main" id="{4E794C19-EC3F-244F-8794-D0A054C101B6}"/>
              </a:ext>
            </a:extLst>
          </p:cNvPr>
          <p:cNvPicPr>
            <a:picLocks noChangeAspect="1" noChangeArrowheads="1"/>
          </p:cNvPicPr>
          <p:nvPr/>
        </p:nvPicPr>
        <p:blipFill>
          <a:blip r:embed="rId59" cstate="screen">
            <a:extLst>
              <a:ext uri="{28A0092B-C50C-407E-A947-70E740481C1C}">
                <a14:useLocalDpi xmlns:a14="http://schemas.microsoft.com/office/drawing/2010/main"/>
              </a:ext>
            </a:extLst>
          </a:blip>
          <a:srcRect/>
          <a:stretch>
            <a:fillRect/>
          </a:stretch>
        </p:blipFill>
        <p:spPr bwMode="auto">
          <a:xfrm>
            <a:off x="182623" y="4111234"/>
            <a:ext cx="1184167" cy="170224"/>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Robinhood Logo and symbol, meaning, history, PNG">
            <a:extLst>
              <a:ext uri="{FF2B5EF4-FFF2-40B4-BE49-F238E27FC236}">
                <a16:creationId xmlns:a16="http://schemas.microsoft.com/office/drawing/2014/main" id="{BB7CBD6B-FB18-4A6C-B5D7-A1B7EFE6E740}"/>
              </a:ext>
            </a:extLst>
          </p:cNvPr>
          <p:cNvPicPr>
            <a:picLocks noChangeAspect="1" noChangeArrowheads="1"/>
          </p:cNvPicPr>
          <p:nvPr/>
        </p:nvPicPr>
        <p:blipFill>
          <a:blip r:embed="rId60" cstate="screen">
            <a:extLst>
              <a:ext uri="{28A0092B-C50C-407E-A947-70E740481C1C}">
                <a14:useLocalDpi xmlns:a14="http://schemas.microsoft.com/office/drawing/2010/main"/>
              </a:ext>
            </a:extLst>
          </a:blip>
          <a:srcRect/>
          <a:stretch>
            <a:fillRect/>
          </a:stretch>
        </p:blipFill>
        <p:spPr bwMode="auto">
          <a:xfrm>
            <a:off x="1999251" y="4477017"/>
            <a:ext cx="1431856" cy="80541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Download Expensify Logo PNG and Vector (PDF, SVG, Ai, EPS) Free">
            <a:extLst>
              <a:ext uri="{FF2B5EF4-FFF2-40B4-BE49-F238E27FC236}">
                <a16:creationId xmlns:a16="http://schemas.microsoft.com/office/drawing/2014/main" id="{4A67BDD3-28AC-1EF5-03C3-E01272EC3920}"/>
              </a:ext>
            </a:extLst>
          </p:cNvPr>
          <p:cNvPicPr>
            <a:picLocks noChangeAspect="1" noChangeArrowheads="1"/>
          </p:cNvPicPr>
          <p:nvPr/>
        </p:nvPicPr>
        <p:blipFill rotWithShape="1">
          <a:blip r:embed="rId61" cstate="screen">
            <a:extLst>
              <a:ext uri="{28A0092B-C50C-407E-A947-70E740481C1C}">
                <a14:useLocalDpi xmlns:a14="http://schemas.microsoft.com/office/drawing/2010/main"/>
              </a:ext>
            </a:extLst>
          </a:blip>
          <a:srcRect l="11049" t="33221" r="13256" b="31403"/>
          <a:stretch/>
        </p:blipFill>
        <p:spPr bwMode="auto">
          <a:xfrm>
            <a:off x="1540348" y="3626186"/>
            <a:ext cx="1219289" cy="426824"/>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Postmates Logo and symbol, meaning, history, PNG, brand">
            <a:extLst>
              <a:ext uri="{FF2B5EF4-FFF2-40B4-BE49-F238E27FC236}">
                <a16:creationId xmlns:a16="http://schemas.microsoft.com/office/drawing/2014/main" id="{A9F8BB54-A655-DEF4-E0E5-807801B4D4D4}"/>
              </a:ext>
            </a:extLst>
          </p:cNvPr>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2616807" y="3083674"/>
            <a:ext cx="942503" cy="530158"/>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B87906A8-49A2-5874-0734-3E10B7B10E7C}"/>
              </a:ext>
            </a:extLst>
          </p:cNvPr>
          <p:cNvPicPr>
            <a:picLocks noChangeAspect="1" noChangeArrowheads="1"/>
          </p:cNvPicPr>
          <p:nvPr/>
        </p:nvPicPr>
        <p:blipFill rotWithShape="1">
          <a:blip r:embed="rId63" cstate="screen">
            <a:extLst>
              <a:ext uri="{28A0092B-C50C-407E-A947-70E740481C1C}">
                <a14:useLocalDpi xmlns:a14="http://schemas.microsoft.com/office/drawing/2010/main"/>
              </a:ext>
            </a:extLst>
          </a:blip>
          <a:srcRect t="20595" b="20212"/>
          <a:stretch/>
        </p:blipFill>
        <p:spPr bwMode="auto">
          <a:xfrm>
            <a:off x="3408863" y="3955436"/>
            <a:ext cx="879430" cy="289201"/>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CE9462F0-FF85-6681-624C-CBC36526A532}"/>
              </a:ext>
            </a:extLst>
          </p:cNvPr>
          <p:cNvPicPr>
            <a:picLocks noChangeAspect="1" noChangeArrowheads="1"/>
          </p:cNvPicPr>
          <p:nvPr/>
        </p:nvPicPr>
        <p:blipFill>
          <a:blip r:embed="rId64" cstate="screen">
            <a:extLst>
              <a:ext uri="{28A0092B-C50C-407E-A947-70E740481C1C}">
                <a14:useLocalDpi xmlns:a14="http://schemas.microsoft.com/office/drawing/2010/main"/>
              </a:ext>
            </a:extLst>
          </a:blip>
          <a:srcRect/>
          <a:stretch>
            <a:fillRect/>
          </a:stretch>
        </p:blipFill>
        <p:spPr bwMode="auto">
          <a:xfrm>
            <a:off x="147778" y="4699382"/>
            <a:ext cx="1620475" cy="317765"/>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inge (app) - Wikipedia">
            <a:extLst>
              <a:ext uri="{FF2B5EF4-FFF2-40B4-BE49-F238E27FC236}">
                <a16:creationId xmlns:a16="http://schemas.microsoft.com/office/drawing/2014/main" id="{BAB1E3A8-2AD1-A7E5-7585-8DCFA8E214E2}"/>
              </a:ext>
            </a:extLst>
          </p:cNvPr>
          <p:cNvPicPr>
            <a:picLocks noChangeAspect="1" noChangeArrowheads="1"/>
          </p:cNvPicPr>
          <p:nvPr/>
        </p:nvPicPr>
        <p:blipFill>
          <a:blip r:embed="rId65" cstate="screen">
            <a:extLst>
              <a:ext uri="{28A0092B-C50C-407E-A947-70E740481C1C}">
                <a14:useLocalDpi xmlns:a14="http://schemas.microsoft.com/office/drawing/2010/main"/>
              </a:ext>
            </a:extLst>
          </a:blip>
          <a:srcRect/>
          <a:stretch>
            <a:fillRect/>
          </a:stretch>
        </p:blipFill>
        <p:spPr bwMode="auto">
          <a:xfrm>
            <a:off x="2111456" y="4469513"/>
            <a:ext cx="803749" cy="304085"/>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eart of Florida United Way | Orlando, FL | FamilyWize">
            <a:extLst>
              <a:ext uri="{FF2B5EF4-FFF2-40B4-BE49-F238E27FC236}">
                <a16:creationId xmlns:a16="http://schemas.microsoft.com/office/drawing/2014/main" id="{A593997E-B372-289C-E78A-A66506981233}"/>
              </a:ext>
            </a:extLst>
          </p:cNvPr>
          <p:cNvPicPr>
            <a:picLocks noChangeAspect="1" noChangeArrowheads="1"/>
          </p:cNvPicPr>
          <p:nvPr/>
        </p:nvPicPr>
        <p:blipFill>
          <a:blip r:embed="rId66" cstate="screen">
            <a:extLst>
              <a:ext uri="{28A0092B-C50C-407E-A947-70E740481C1C}">
                <a14:useLocalDpi xmlns:a14="http://schemas.microsoft.com/office/drawing/2010/main"/>
              </a:ext>
            </a:extLst>
          </a:blip>
          <a:srcRect/>
          <a:stretch>
            <a:fillRect/>
          </a:stretch>
        </p:blipFill>
        <p:spPr bwMode="auto">
          <a:xfrm>
            <a:off x="152707" y="4362456"/>
            <a:ext cx="1620475" cy="266492"/>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9B1444E0-5A14-9BC4-A5A7-75F14FBD7560}"/>
              </a:ext>
            </a:extLst>
          </p:cNvPr>
          <p:cNvPicPr>
            <a:picLocks noChangeAspect="1" noChangeArrowheads="1"/>
          </p:cNvPicPr>
          <p:nvPr/>
        </p:nvPicPr>
        <p:blipFill>
          <a:blip r:embed="rId67" cstate="screen">
            <a:extLst>
              <a:ext uri="{28A0092B-C50C-407E-A947-70E740481C1C}">
                <a14:useLocalDpi xmlns:a14="http://schemas.microsoft.com/office/drawing/2010/main"/>
              </a:ext>
            </a:extLst>
          </a:blip>
          <a:srcRect/>
          <a:stretch>
            <a:fillRect/>
          </a:stretch>
        </p:blipFill>
        <p:spPr bwMode="auto">
          <a:xfrm>
            <a:off x="1418128" y="4037948"/>
            <a:ext cx="873317" cy="37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0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DF2D2A-2437-F5C0-75B0-E4F0310533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282D844-C6AB-D128-4916-833EA0FFF97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4" name="Rectangle 133">
            <a:extLst>
              <a:ext uri="{FF2B5EF4-FFF2-40B4-BE49-F238E27FC236}">
                <a16:creationId xmlns:a16="http://schemas.microsoft.com/office/drawing/2014/main" id="{4A8AD9E6-833E-6F84-5295-84A780E2ED07}"/>
              </a:ext>
            </a:extLst>
          </p:cNvPr>
          <p:cNvSpPr/>
          <p:nvPr/>
        </p:nvSpPr>
        <p:spPr>
          <a:xfrm>
            <a:off x="149103" y="335212"/>
            <a:ext cx="1171864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TV campaigns ultimately </a:t>
            </a:r>
            <a:r>
              <a:rPr lang="en-US" sz="2600" b="1">
                <a:solidFill>
                  <a:srgbClr val="00BFF2"/>
                </a:solidFill>
                <a:latin typeface="Helvetica" pitchFamily="2" charset="0"/>
              </a:rPr>
              <a:t>impact the financial success of brands across each stage</a:t>
            </a:r>
            <a:r>
              <a:rPr lang="en-US" sz="2600" b="1">
                <a:solidFill>
                  <a:srgbClr val="1B1464"/>
                </a:solidFill>
                <a:latin typeface="Helvetica" pitchFamily="2" charset="0"/>
              </a:rPr>
              <a:t> of the purchase funnel and beyond</a:t>
            </a:r>
            <a:endParaRPr kumimoji="0" lang="en-US" sz="20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3" name="Rectangle 2">
            <a:hlinkClick r:id="" action="ppaction://noaction"/>
            <a:extLst>
              <a:ext uri="{FF2B5EF4-FFF2-40B4-BE49-F238E27FC236}">
                <a16:creationId xmlns:a16="http://schemas.microsoft.com/office/drawing/2014/main" id="{3B6C71C5-2B60-EA95-18A0-7222888D0EB8}"/>
              </a:ext>
            </a:extLst>
          </p:cNvPr>
          <p:cNvSpPr/>
          <p:nvPr/>
        </p:nvSpPr>
        <p:spPr>
          <a:xfrm>
            <a:off x="149104" y="1791410"/>
            <a:ext cx="1966031" cy="515358"/>
          </a:xfrm>
          <a:prstGeom prst="rect">
            <a:avLst/>
          </a:prstGeom>
          <a:solidFill>
            <a:srgbClr val="00BFF2"/>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rPr>
              <a:t>Awareness</a:t>
            </a:r>
          </a:p>
        </p:txBody>
      </p:sp>
      <p:sp>
        <p:nvSpPr>
          <p:cNvPr id="5" name="Rectangle 4">
            <a:hlinkClick r:id="" action="ppaction://noaction"/>
            <a:extLst>
              <a:ext uri="{FF2B5EF4-FFF2-40B4-BE49-F238E27FC236}">
                <a16:creationId xmlns:a16="http://schemas.microsoft.com/office/drawing/2014/main" id="{5C4D06E6-DDC8-6DA4-2ADB-26510696015F}"/>
              </a:ext>
            </a:extLst>
          </p:cNvPr>
          <p:cNvSpPr/>
          <p:nvPr/>
        </p:nvSpPr>
        <p:spPr>
          <a:xfrm>
            <a:off x="2654606" y="1791410"/>
            <a:ext cx="1966031" cy="515358"/>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rPr>
              <a:t>Consideration</a:t>
            </a:r>
          </a:p>
        </p:txBody>
      </p:sp>
      <p:sp>
        <p:nvSpPr>
          <p:cNvPr id="8" name="Rectangle 7">
            <a:hlinkClick r:id="" action="ppaction://noaction"/>
            <a:extLst>
              <a:ext uri="{FF2B5EF4-FFF2-40B4-BE49-F238E27FC236}">
                <a16:creationId xmlns:a16="http://schemas.microsoft.com/office/drawing/2014/main" id="{93B57AB1-407A-F514-D9A9-6A53ABD49983}"/>
              </a:ext>
            </a:extLst>
          </p:cNvPr>
          <p:cNvSpPr/>
          <p:nvPr/>
        </p:nvSpPr>
        <p:spPr>
          <a:xfrm>
            <a:off x="5171564" y="1791410"/>
            <a:ext cx="1966031" cy="515358"/>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rPr>
              <a:t>Intent</a:t>
            </a:r>
          </a:p>
        </p:txBody>
      </p:sp>
      <p:sp>
        <p:nvSpPr>
          <p:cNvPr id="9" name="Rectangle 8">
            <a:hlinkClick r:id="" action="ppaction://noaction"/>
            <a:extLst>
              <a:ext uri="{FF2B5EF4-FFF2-40B4-BE49-F238E27FC236}">
                <a16:creationId xmlns:a16="http://schemas.microsoft.com/office/drawing/2014/main" id="{C5F09616-EC2C-45A3-4241-1E23133C4C9D}"/>
              </a:ext>
            </a:extLst>
          </p:cNvPr>
          <p:cNvSpPr/>
          <p:nvPr/>
        </p:nvSpPr>
        <p:spPr>
          <a:xfrm>
            <a:off x="7676964" y="1791410"/>
            <a:ext cx="1966031" cy="515358"/>
          </a:xfrm>
          <a:prstGeom prst="rect">
            <a:avLst/>
          </a:prstGeom>
          <a:solidFill>
            <a:srgbClr val="FFE600"/>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rPr>
              <a:t>Sales</a:t>
            </a:r>
          </a:p>
        </p:txBody>
      </p:sp>
      <p:sp>
        <p:nvSpPr>
          <p:cNvPr id="10" name="Rectangle 9">
            <a:hlinkClick r:id="" action="ppaction://noaction"/>
            <a:extLst>
              <a:ext uri="{FF2B5EF4-FFF2-40B4-BE49-F238E27FC236}">
                <a16:creationId xmlns:a16="http://schemas.microsoft.com/office/drawing/2014/main" id="{D20BA676-64A1-6351-611B-5F67763A21DF}"/>
              </a:ext>
            </a:extLst>
          </p:cNvPr>
          <p:cNvSpPr/>
          <p:nvPr/>
        </p:nvSpPr>
        <p:spPr>
          <a:xfrm>
            <a:off x="10076865" y="1791410"/>
            <a:ext cx="1966031" cy="515358"/>
          </a:xfrm>
          <a:prstGeom prst="rect">
            <a:avLst/>
          </a:prstGeom>
          <a:solidFill>
            <a:srgbClr val="A343FF"/>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prstClr val="white"/>
                </a:solidFill>
                <a:latin typeface="Helvetica" panose="020B0403020202020204" pitchFamily="34" charset="0"/>
              </a:rPr>
              <a:t>Value Creation</a:t>
            </a: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ndParaRPr>
          </a:p>
        </p:txBody>
      </p:sp>
      <p:cxnSp>
        <p:nvCxnSpPr>
          <p:cNvPr id="12" name="Straight Arrow Connector 11">
            <a:extLst>
              <a:ext uri="{FF2B5EF4-FFF2-40B4-BE49-F238E27FC236}">
                <a16:creationId xmlns:a16="http://schemas.microsoft.com/office/drawing/2014/main" id="{7AE32DC1-5784-6813-8F84-38288AACA5B7}"/>
              </a:ext>
            </a:extLst>
          </p:cNvPr>
          <p:cNvCxnSpPr>
            <a:cxnSpLocks/>
          </p:cNvCxnSpPr>
          <p:nvPr/>
        </p:nvCxnSpPr>
        <p:spPr>
          <a:xfrm>
            <a:off x="2198715" y="2049089"/>
            <a:ext cx="368340" cy="0"/>
          </a:xfrm>
          <a:prstGeom prst="straightConnector1">
            <a:avLst/>
          </a:prstGeom>
          <a:ln w="5715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9DD1C96-A1BE-89BA-7B3F-20701CC13341}"/>
              </a:ext>
            </a:extLst>
          </p:cNvPr>
          <p:cNvCxnSpPr>
            <a:cxnSpLocks/>
          </p:cNvCxnSpPr>
          <p:nvPr/>
        </p:nvCxnSpPr>
        <p:spPr>
          <a:xfrm>
            <a:off x="4721931" y="2049089"/>
            <a:ext cx="368340" cy="0"/>
          </a:xfrm>
          <a:prstGeom prst="straightConnector1">
            <a:avLst/>
          </a:prstGeom>
          <a:ln w="5715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D5F9501-C11B-6B42-54E3-BFC93AAD9B5B}"/>
              </a:ext>
            </a:extLst>
          </p:cNvPr>
          <p:cNvCxnSpPr>
            <a:cxnSpLocks/>
          </p:cNvCxnSpPr>
          <p:nvPr/>
        </p:nvCxnSpPr>
        <p:spPr>
          <a:xfrm>
            <a:off x="7218573" y="2049089"/>
            <a:ext cx="368340" cy="0"/>
          </a:xfrm>
          <a:prstGeom prst="straightConnector1">
            <a:avLst/>
          </a:prstGeom>
          <a:ln w="5715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D59242D-F6C4-CD2F-666C-5D5BFC802686}"/>
              </a:ext>
            </a:extLst>
          </p:cNvPr>
          <p:cNvCxnSpPr>
            <a:cxnSpLocks/>
          </p:cNvCxnSpPr>
          <p:nvPr/>
        </p:nvCxnSpPr>
        <p:spPr>
          <a:xfrm>
            <a:off x="9688402" y="2049089"/>
            <a:ext cx="368340" cy="0"/>
          </a:xfrm>
          <a:prstGeom prst="straightConnector1">
            <a:avLst/>
          </a:prstGeom>
          <a:ln w="57150">
            <a:solidFill>
              <a:srgbClr val="FF6E3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hlinkClick r:id="" action="ppaction://noaction"/>
            <a:extLst>
              <a:ext uri="{FF2B5EF4-FFF2-40B4-BE49-F238E27FC236}">
                <a16:creationId xmlns:a16="http://schemas.microsoft.com/office/drawing/2014/main" id="{514C0763-79BC-BDEE-3027-1C75BED554C2}"/>
              </a:ext>
            </a:extLst>
          </p:cNvPr>
          <p:cNvSpPr/>
          <p:nvPr/>
        </p:nvSpPr>
        <p:spPr>
          <a:xfrm>
            <a:off x="149103" y="2670808"/>
            <a:ext cx="1966031" cy="3275907"/>
          </a:xfrm>
          <a:prstGeom prst="rect">
            <a:avLst/>
          </a:prstGeom>
          <a:solidFill>
            <a:srgbClr val="00BFF2"/>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prstClr val="white"/>
                </a:solidFill>
                <a:effectLst/>
                <a:uLnTx/>
                <a:uFillTx/>
                <a:latin typeface="Helvetica" pitchFamily="2" charset="0"/>
                <a:ea typeface="+mn-ea"/>
                <a:cs typeface="+mn-cs"/>
              </a:rPr>
              <a:t>TV campaigns </a:t>
            </a:r>
            <a:r>
              <a:rPr kumimoji="0" lang="en-US" b="1" i="0" u="none" strike="noStrike" kern="1200" cap="none" spc="0" normalizeH="0" baseline="0" noProof="0">
                <a:ln>
                  <a:noFill/>
                </a:ln>
                <a:solidFill>
                  <a:prstClr val="white"/>
                </a:solidFill>
                <a:effectLst/>
                <a:uLnTx/>
                <a:uFillTx/>
                <a:latin typeface="Helvetica" pitchFamily="2" charset="0"/>
                <a:ea typeface="+mn-ea"/>
                <a:cs typeface="+mn-cs"/>
              </a:rPr>
              <a:t>build awareness </a:t>
            </a:r>
            <a:r>
              <a:rPr kumimoji="0" lang="en-US" i="0" u="none" strike="noStrike" kern="1200" cap="none" spc="0" normalizeH="0" baseline="0" noProof="0">
                <a:ln>
                  <a:noFill/>
                </a:ln>
                <a:solidFill>
                  <a:prstClr val="white"/>
                </a:solidFill>
                <a:effectLst/>
                <a:uLnTx/>
                <a:uFillTx/>
                <a:latin typeface="Helvetica" pitchFamily="2" charset="0"/>
                <a:ea typeface="+mn-ea"/>
                <a:cs typeface="+mn-cs"/>
              </a:rPr>
              <a:t>and</a:t>
            </a:r>
            <a:r>
              <a:rPr kumimoji="0" lang="en-US" b="1" i="0" u="none" strike="noStrike" kern="1200" cap="none" spc="0" normalizeH="0" baseline="0" noProof="0">
                <a:ln>
                  <a:noFill/>
                </a:ln>
                <a:solidFill>
                  <a:prstClr val="white"/>
                </a:solidFill>
                <a:effectLst/>
                <a:uLnTx/>
                <a:uFillTx/>
                <a:latin typeface="Helvetica" pitchFamily="2" charset="0"/>
                <a:ea typeface="+mn-ea"/>
                <a:cs typeface="+mn-cs"/>
              </a:rPr>
              <a:t> reputation </a:t>
            </a:r>
            <a:r>
              <a:rPr kumimoji="0" lang="en-US" i="0" u="none" strike="noStrike" kern="1200" cap="none" spc="0" normalizeH="0" baseline="0" noProof="0">
                <a:ln>
                  <a:noFill/>
                </a:ln>
                <a:solidFill>
                  <a:prstClr val="white"/>
                </a:solidFill>
                <a:effectLst/>
                <a:uLnTx/>
                <a:uFillTx/>
                <a:latin typeface="Helvetica" pitchFamily="2" charset="0"/>
                <a:ea typeface="+mn-ea"/>
                <a:cs typeface="+mn-cs"/>
              </a:rPr>
              <a:t>which enhances brand value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Helvetica"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hlinkClick r:id="" action="ppaction://noaction"/>
            <a:extLst>
              <a:ext uri="{FF2B5EF4-FFF2-40B4-BE49-F238E27FC236}">
                <a16:creationId xmlns:a16="http://schemas.microsoft.com/office/drawing/2014/main" id="{BC9F45ED-7CFF-DD6F-293A-F65A80508296}"/>
              </a:ext>
            </a:extLst>
          </p:cNvPr>
          <p:cNvSpPr/>
          <p:nvPr/>
        </p:nvSpPr>
        <p:spPr>
          <a:xfrm>
            <a:off x="2660029" y="2670808"/>
            <a:ext cx="1966031" cy="3275907"/>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prstClr val="white"/>
                </a:solidFill>
                <a:effectLst/>
                <a:uLnTx/>
                <a:uFillTx/>
                <a:latin typeface="Helvetica" pitchFamily="2" charset="0"/>
                <a:ea typeface="+mn-ea"/>
                <a:cs typeface="+mn-cs"/>
              </a:rPr>
              <a:t>TV campaigns </a:t>
            </a:r>
            <a:r>
              <a:rPr lang="en-US">
                <a:solidFill>
                  <a:prstClr val="white"/>
                </a:solidFill>
                <a:latin typeface="Helvetica" pitchFamily="2" charset="0"/>
              </a:rPr>
              <a:t>inspire audience curiosity which </a:t>
            </a:r>
            <a:r>
              <a:rPr lang="en-US" b="1">
                <a:solidFill>
                  <a:prstClr val="white"/>
                </a:solidFill>
                <a:latin typeface="Helvetica" pitchFamily="2" charset="0"/>
              </a:rPr>
              <a:t>ignites online search </a:t>
            </a:r>
            <a:r>
              <a:rPr lang="en-US">
                <a:solidFill>
                  <a:prstClr val="white"/>
                </a:solidFill>
                <a:latin typeface="Helvetica" pitchFamily="2" charset="0"/>
              </a:rPr>
              <a:t>and</a:t>
            </a:r>
            <a:r>
              <a:rPr lang="en-US" b="1">
                <a:solidFill>
                  <a:prstClr val="white"/>
                </a:solidFill>
                <a:latin typeface="Helvetica" pitchFamily="2" charset="0"/>
              </a:rPr>
              <a:t> exposes brands to more potential customers</a:t>
            </a:r>
            <a:endParaRPr kumimoji="0" lang="en-US"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hlinkClick r:id="" action="ppaction://noaction"/>
            <a:extLst>
              <a:ext uri="{FF2B5EF4-FFF2-40B4-BE49-F238E27FC236}">
                <a16:creationId xmlns:a16="http://schemas.microsoft.com/office/drawing/2014/main" id="{A1FA4968-1D22-7B76-118C-FEFA3391A908}"/>
              </a:ext>
            </a:extLst>
          </p:cNvPr>
          <p:cNvSpPr/>
          <p:nvPr/>
        </p:nvSpPr>
        <p:spPr>
          <a:xfrm>
            <a:off x="5192927" y="2670246"/>
            <a:ext cx="1966031" cy="3277031"/>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prstClr val="white"/>
                </a:solidFill>
                <a:effectLst/>
                <a:uLnTx/>
                <a:uFillTx/>
                <a:latin typeface="Helvetica" pitchFamily="2" charset="0"/>
                <a:ea typeface="+mn-ea"/>
                <a:cs typeface="+mn-cs"/>
              </a:rPr>
              <a:t>TV campaigns drive an </a:t>
            </a:r>
            <a:r>
              <a:rPr kumimoji="0" lang="en-US" b="1" i="0" u="none" strike="noStrike" kern="1200" cap="none" spc="0" normalizeH="0" baseline="0" noProof="0">
                <a:ln>
                  <a:noFill/>
                </a:ln>
                <a:solidFill>
                  <a:prstClr val="white"/>
                </a:solidFill>
                <a:effectLst/>
                <a:uLnTx/>
                <a:uFillTx/>
                <a:latin typeface="Helvetica" pitchFamily="2" charset="0"/>
                <a:ea typeface="+mn-ea"/>
                <a:cs typeface="+mn-cs"/>
              </a:rPr>
              <a:t>influx </a:t>
            </a:r>
            <a:br>
              <a:rPr kumimoji="0" lang="en-US"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b="1" i="0" u="none" strike="noStrike" kern="1200" cap="none" spc="0" normalizeH="0" baseline="0" noProof="0">
                <a:ln>
                  <a:noFill/>
                </a:ln>
                <a:solidFill>
                  <a:prstClr val="white"/>
                </a:solidFill>
                <a:effectLst/>
                <a:uLnTx/>
                <a:uFillTx/>
                <a:latin typeface="Helvetica" pitchFamily="2" charset="0"/>
                <a:ea typeface="+mn-ea"/>
                <a:cs typeface="+mn-cs"/>
              </a:rPr>
              <a:t>of new, highly-valued customers </a:t>
            </a:r>
            <a:br>
              <a:rPr kumimoji="0" lang="en-US" i="0" u="none" strike="noStrike" kern="1200" cap="none" spc="0" normalizeH="0" baseline="0" noProof="0">
                <a:ln>
                  <a:noFill/>
                </a:ln>
                <a:solidFill>
                  <a:prstClr val="white"/>
                </a:solidFill>
                <a:effectLst/>
                <a:uLnTx/>
                <a:uFillTx/>
                <a:latin typeface="Helvetica" pitchFamily="2" charset="0"/>
                <a:ea typeface="+mn-ea"/>
                <a:cs typeface="+mn-cs"/>
              </a:rPr>
            </a:br>
            <a:r>
              <a:rPr kumimoji="0" lang="en-US" i="0" u="none" strike="noStrike" kern="1200" cap="none" spc="0" normalizeH="0" baseline="0" noProof="0">
                <a:ln>
                  <a:noFill/>
                </a:ln>
                <a:solidFill>
                  <a:prstClr val="white"/>
                </a:solidFill>
                <a:effectLst/>
                <a:uLnTx/>
                <a:uFillTx/>
                <a:latin typeface="Helvetica" pitchFamily="2" charset="0"/>
                <a:ea typeface="+mn-ea"/>
                <a:cs typeface="+mn-cs"/>
              </a:rPr>
              <a:t>to brands’ digital storefronts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hlinkClick r:id="" action="ppaction://noaction"/>
            <a:extLst>
              <a:ext uri="{FF2B5EF4-FFF2-40B4-BE49-F238E27FC236}">
                <a16:creationId xmlns:a16="http://schemas.microsoft.com/office/drawing/2014/main" id="{672BB2F3-1BD7-9F4D-B30B-B8D99EB62E20}"/>
              </a:ext>
            </a:extLst>
          </p:cNvPr>
          <p:cNvSpPr/>
          <p:nvPr/>
        </p:nvSpPr>
        <p:spPr>
          <a:xfrm>
            <a:off x="7669992" y="2656928"/>
            <a:ext cx="1966031" cy="3303666"/>
          </a:xfrm>
          <a:prstGeom prst="rect">
            <a:avLst/>
          </a:prstGeom>
          <a:solidFill>
            <a:srgbClr val="FFE600"/>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1F1A62"/>
                </a:solidFill>
                <a:effectLst/>
                <a:uLnTx/>
                <a:uFillTx/>
                <a:latin typeface="Helvetica" pitchFamily="2" charset="0"/>
                <a:ea typeface="+mn-ea"/>
                <a:cs typeface="+mn-cs"/>
              </a:rPr>
              <a:t>As a performance-driven channel, TV campaigns </a:t>
            </a:r>
            <a:r>
              <a:rPr lang="en-US">
                <a:solidFill>
                  <a:srgbClr val="1F1A62"/>
                </a:solidFill>
                <a:latin typeface="Helvetica" pitchFamily="2" charset="0"/>
              </a:rPr>
              <a:t>deliver both </a:t>
            </a:r>
            <a:r>
              <a:rPr lang="en-US" b="1">
                <a:solidFill>
                  <a:srgbClr val="1F1A62"/>
                </a:solidFill>
                <a:latin typeface="Helvetica" pitchFamily="2" charset="0"/>
              </a:rPr>
              <a:t>short-term sales </a:t>
            </a:r>
            <a:r>
              <a:rPr lang="en-US">
                <a:solidFill>
                  <a:srgbClr val="1F1A62"/>
                </a:solidFill>
                <a:latin typeface="Helvetica" pitchFamily="2" charset="0"/>
              </a:rPr>
              <a:t>and</a:t>
            </a:r>
            <a:r>
              <a:rPr lang="en-US" b="1">
                <a:solidFill>
                  <a:srgbClr val="1F1A62"/>
                </a:solidFill>
                <a:latin typeface="Helvetica" pitchFamily="2" charset="0"/>
              </a:rPr>
              <a:t> long-term results</a:t>
            </a:r>
            <a:endParaRPr kumimoji="0" lang="en-US"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4" name="Rectangle 13">
            <a:hlinkClick r:id="" action="ppaction://noaction"/>
            <a:extLst>
              <a:ext uri="{FF2B5EF4-FFF2-40B4-BE49-F238E27FC236}">
                <a16:creationId xmlns:a16="http://schemas.microsoft.com/office/drawing/2014/main" id="{ADEBE57F-9B91-F3F5-755A-705067C81E30}"/>
              </a:ext>
            </a:extLst>
          </p:cNvPr>
          <p:cNvSpPr/>
          <p:nvPr/>
        </p:nvSpPr>
        <p:spPr>
          <a:xfrm>
            <a:off x="10076865" y="2670808"/>
            <a:ext cx="1966031" cy="3275907"/>
          </a:xfrm>
          <a:prstGeom prst="rect">
            <a:avLst/>
          </a:prstGeom>
          <a:solidFill>
            <a:srgbClr val="A343FF"/>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prstClr val="white"/>
                </a:solidFill>
                <a:effectLst/>
                <a:uLnTx/>
                <a:uFillTx/>
                <a:latin typeface="Helvetica" pitchFamily="2" charset="0"/>
                <a:ea typeface="+mn-ea"/>
                <a:cs typeface="+mn-cs"/>
              </a:rPr>
              <a:t>TV campaigns create both consumer and marketplace excitement that </a:t>
            </a:r>
            <a:r>
              <a:rPr kumimoji="0" lang="en-US" b="1" i="0" u="none" strike="noStrike" kern="1200" cap="none" spc="0" normalizeH="0" baseline="0" noProof="0">
                <a:ln>
                  <a:noFill/>
                </a:ln>
                <a:solidFill>
                  <a:prstClr val="white"/>
                </a:solidFill>
                <a:effectLst/>
                <a:uLnTx/>
                <a:uFillTx/>
                <a:latin typeface="Helvetica" pitchFamily="2" charset="0"/>
                <a:ea typeface="+mn-ea"/>
                <a:cs typeface="+mn-cs"/>
              </a:rPr>
              <a:t>attracts capital investment </a:t>
            </a:r>
            <a:br>
              <a:rPr kumimoji="0" lang="en-US"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i="0" u="none" strike="noStrike" kern="1200" cap="none" spc="0" normalizeH="0" baseline="0" noProof="0">
                <a:ln>
                  <a:noFill/>
                </a:ln>
                <a:solidFill>
                  <a:prstClr val="white"/>
                </a:solidFill>
                <a:effectLst/>
                <a:uLnTx/>
                <a:uFillTx/>
                <a:latin typeface="Helvetica" pitchFamily="2" charset="0"/>
                <a:ea typeface="+mn-ea"/>
                <a:cs typeface="+mn-cs"/>
              </a:rPr>
              <a:t>and</a:t>
            </a:r>
            <a:r>
              <a:rPr kumimoji="0" lang="en-US" b="1" i="0" u="none" strike="noStrike" kern="1200" cap="none" spc="0" normalizeH="0" baseline="0" noProof="0">
                <a:ln>
                  <a:noFill/>
                </a:ln>
                <a:solidFill>
                  <a:prstClr val="white"/>
                </a:solidFill>
                <a:effectLst/>
                <a:uLnTx/>
                <a:uFillTx/>
                <a:latin typeface="Helvetica" pitchFamily="2" charset="0"/>
                <a:ea typeface="+mn-ea"/>
                <a:cs typeface="+mn-cs"/>
              </a:rPr>
              <a:t> boosts company valuations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19" name="Straight Arrow Connector 18">
            <a:extLst>
              <a:ext uri="{FF2B5EF4-FFF2-40B4-BE49-F238E27FC236}">
                <a16:creationId xmlns:a16="http://schemas.microsoft.com/office/drawing/2014/main" id="{9A294CEF-2F21-E233-B857-56AF4A04377E}"/>
              </a:ext>
            </a:extLst>
          </p:cNvPr>
          <p:cNvCxnSpPr>
            <a:cxnSpLocks/>
          </p:cNvCxnSpPr>
          <p:nvPr/>
        </p:nvCxnSpPr>
        <p:spPr>
          <a:xfrm>
            <a:off x="2198715" y="4308761"/>
            <a:ext cx="368340" cy="0"/>
          </a:xfrm>
          <a:prstGeom prst="straightConnector1">
            <a:avLst/>
          </a:prstGeom>
          <a:ln w="5715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C3E7015-4D0F-18B0-99E3-514B470D86D3}"/>
              </a:ext>
            </a:extLst>
          </p:cNvPr>
          <p:cNvCxnSpPr>
            <a:cxnSpLocks/>
          </p:cNvCxnSpPr>
          <p:nvPr/>
        </p:nvCxnSpPr>
        <p:spPr>
          <a:xfrm>
            <a:off x="4721931" y="4308761"/>
            <a:ext cx="368340" cy="0"/>
          </a:xfrm>
          <a:prstGeom prst="straightConnector1">
            <a:avLst/>
          </a:prstGeom>
          <a:ln w="5715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F4A3549-2013-7086-DBF8-32AEF380C4DE}"/>
              </a:ext>
            </a:extLst>
          </p:cNvPr>
          <p:cNvCxnSpPr>
            <a:cxnSpLocks/>
          </p:cNvCxnSpPr>
          <p:nvPr/>
        </p:nvCxnSpPr>
        <p:spPr>
          <a:xfrm>
            <a:off x="7218573" y="4308761"/>
            <a:ext cx="368340" cy="0"/>
          </a:xfrm>
          <a:prstGeom prst="straightConnector1">
            <a:avLst/>
          </a:prstGeom>
          <a:ln w="5715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8044799-4C92-56EE-B942-AE5756263874}"/>
              </a:ext>
            </a:extLst>
          </p:cNvPr>
          <p:cNvCxnSpPr>
            <a:cxnSpLocks/>
          </p:cNvCxnSpPr>
          <p:nvPr/>
        </p:nvCxnSpPr>
        <p:spPr>
          <a:xfrm>
            <a:off x="9688402" y="4308761"/>
            <a:ext cx="368340" cy="0"/>
          </a:xfrm>
          <a:prstGeom prst="straightConnector1">
            <a:avLst/>
          </a:prstGeom>
          <a:ln w="57150">
            <a:solidFill>
              <a:srgbClr val="FF6E3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5C8FC71-5EDD-BFF6-016D-C77E021CF03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58046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69623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TV campaigns </a:t>
            </a: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build awareness and reputation</a:t>
            </a: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 which enhances brand value</a:t>
            </a:r>
          </a:p>
        </p:txBody>
      </p:sp>
      <p:sp>
        <p:nvSpPr>
          <p:cNvPr id="2" name="Rectangle 1">
            <a:hlinkClick r:id="" action="ppaction://noaction"/>
            <a:extLst>
              <a:ext uri="{FF2B5EF4-FFF2-40B4-BE49-F238E27FC236}">
                <a16:creationId xmlns:a16="http://schemas.microsoft.com/office/drawing/2014/main" id="{72D6AA31-8A22-3C6E-EF36-A169BB0D30C4}"/>
              </a:ext>
            </a:extLst>
          </p:cNvPr>
          <p:cNvSpPr/>
          <p:nvPr/>
        </p:nvSpPr>
        <p:spPr>
          <a:xfrm>
            <a:off x="484115" y="2277793"/>
            <a:ext cx="1966031" cy="515358"/>
          </a:xfrm>
          <a:prstGeom prst="rect">
            <a:avLst/>
          </a:prstGeom>
          <a:solidFill>
            <a:srgbClr val="00BFF2"/>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rPr>
              <a:t>Awareness</a:t>
            </a:r>
          </a:p>
        </p:txBody>
      </p:sp>
    </p:spTree>
    <p:extLst>
      <p:ext uri="{BB962C8B-B14F-4D97-AF65-F5344CB8AC3E}">
        <p14:creationId xmlns:p14="http://schemas.microsoft.com/office/powerpoint/2010/main" val="58410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E89A35F-95A8-B8D6-539C-21A3411C3E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Rectangle 3">
            <a:extLst>
              <a:ext uri="{FF2B5EF4-FFF2-40B4-BE49-F238E27FC236}">
                <a16:creationId xmlns:a16="http://schemas.microsoft.com/office/drawing/2014/main" id="{1BF894CE-5EB9-4BB3-F6C7-477E37F6A6AA}"/>
              </a:ext>
            </a:extLst>
          </p:cNvPr>
          <p:cNvSpPr/>
          <p:nvPr/>
        </p:nvSpPr>
        <p:spPr>
          <a:xfrm>
            <a:off x="148795" y="486889"/>
            <a:ext cx="1020811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Continued TV re-investment over multiple years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has turned many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disruptor brands into ‘names people know’</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TextBox 10">
            <a:extLst>
              <a:ext uri="{FF2B5EF4-FFF2-40B4-BE49-F238E27FC236}">
                <a16:creationId xmlns:a16="http://schemas.microsoft.com/office/drawing/2014/main" id="{6F65D30D-9321-D76C-511A-3825DB8617BB}"/>
              </a:ext>
            </a:extLst>
          </p:cNvPr>
          <p:cNvSpPr txBox="1"/>
          <p:nvPr/>
        </p:nvSpPr>
        <p:spPr>
          <a:xfrm>
            <a:off x="-5297" y="-18722"/>
            <a:ext cx="4104007" cy="307777"/>
          </a:xfrm>
          <a:prstGeom prst="rect">
            <a:avLst/>
          </a:prstGeom>
          <a:solidFill>
            <a:srgbClr val="00BFF2"/>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Turns brands into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household names</a:t>
            </a:r>
          </a:p>
        </p:txBody>
      </p:sp>
      <p:sp>
        <p:nvSpPr>
          <p:cNvPr id="52" name="Rectangle 51">
            <a:extLst>
              <a:ext uri="{FF2B5EF4-FFF2-40B4-BE49-F238E27FC236}">
                <a16:creationId xmlns:a16="http://schemas.microsoft.com/office/drawing/2014/main" id="{CEA90983-E647-DD4A-56CF-E7C99DD473B5}"/>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pic>
        <p:nvPicPr>
          <p:cNvPr id="2" name="Picture 1">
            <a:extLst>
              <a:ext uri="{FF2B5EF4-FFF2-40B4-BE49-F238E27FC236}">
                <a16:creationId xmlns:a16="http://schemas.microsoft.com/office/drawing/2014/main" id="{1BD5BB2F-13BB-B6AA-A219-86F7DA89E1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93607" y="102410"/>
            <a:ext cx="1643211" cy="1506467"/>
          </a:xfrm>
          <a:prstGeom prst="rect">
            <a:avLst/>
          </a:prstGeom>
        </p:spPr>
      </p:pic>
      <p:sp>
        <p:nvSpPr>
          <p:cNvPr id="12" name="Rectangle 11">
            <a:extLst>
              <a:ext uri="{FF2B5EF4-FFF2-40B4-BE49-F238E27FC236}">
                <a16:creationId xmlns:a16="http://schemas.microsoft.com/office/drawing/2014/main" id="{9B5CD4B1-8CCC-4165-1BB8-F41F0211A85C}"/>
              </a:ext>
            </a:extLst>
          </p:cNvPr>
          <p:cNvSpPr/>
          <p:nvPr/>
        </p:nvSpPr>
        <p:spPr>
          <a:xfrm>
            <a:off x="6409944" y="4224528"/>
            <a:ext cx="635462" cy="265345"/>
          </a:xfrm>
          <a:prstGeom prst="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C553DD2-5D98-4260-AEF5-D9FAB970AAB1}"/>
              </a:ext>
            </a:extLst>
          </p:cNvPr>
          <p:cNvSpPr/>
          <p:nvPr/>
        </p:nvSpPr>
        <p:spPr>
          <a:xfrm>
            <a:off x="11286370" y="2525823"/>
            <a:ext cx="635462" cy="265345"/>
          </a:xfrm>
          <a:prstGeom prst="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22BBE945-B94B-F40C-A1CF-6D3FAFE2E33A}"/>
              </a:ext>
            </a:extLst>
          </p:cNvPr>
          <p:cNvSpPr txBox="1">
            <a:spLocks/>
          </p:cNvSpPr>
          <p:nvPr/>
        </p:nvSpPr>
        <p:spPr>
          <a:xfrm>
            <a:off x="504725" y="6113528"/>
            <a:ext cx="11665756" cy="274052"/>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VAB analysis of Nielsen Ad Intel data, CY 2010 – Q1 2021. TV spend includes national broadcast TV, cable TV, Spanish language broadcast TV, Spanish language cable TV, spot TV, syndication TV. Reflects the total annual TV spend across the 30 brands analyzed. Cume TV spend = the rolling totals aggregated across each year. </a:t>
            </a:r>
            <a:r>
              <a:rPr kumimoji="0" lang="en-US" sz="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TV spend reflects a 31% compound annual growth rate (CAGR) of cume TV spend between calendar years 2016 – 2020 (i.e., mean annual growth of TV spend across the time period)</a:t>
            </a:r>
            <a:r>
              <a:rPr kumimoji="0" lang="en-US" sz="800" b="1" i="0"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sp>
        <p:nvSpPr>
          <p:cNvPr id="15" name="TextBox 14">
            <a:extLst>
              <a:ext uri="{FF2B5EF4-FFF2-40B4-BE49-F238E27FC236}">
                <a16:creationId xmlns:a16="http://schemas.microsoft.com/office/drawing/2014/main" id="{2CD7D45B-19A9-DEB9-0C10-600A32D33313}"/>
              </a:ext>
            </a:extLst>
          </p:cNvPr>
          <p:cNvSpPr txBox="1"/>
          <p:nvPr/>
        </p:nvSpPr>
        <p:spPr>
          <a:xfrm>
            <a:off x="216816" y="1786944"/>
            <a:ext cx="116703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30 ‘Direct-to-Consumer’ Brands: Total Rolling Cume TV Spend</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 millions, spending aggregated across years within time period)</a:t>
            </a:r>
          </a:p>
        </p:txBody>
      </p:sp>
      <p:sp>
        <p:nvSpPr>
          <p:cNvPr id="16" name="Rectangle 15">
            <a:extLst>
              <a:ext uri="{FF2B5EF4-FFF2-40B4-BE49-F238E27FC236}">
                <a16:creationId xmlns:a16="http://schemas.microsoft.com/office/drawing/2014/main" id="{011B134C-4D3A-55E9-25D3-730652EF4BDD}"/>
              </a:ext>
            </a:extLst>
          </p:cNvPr>
          <p:cNvSpPr/>
          <p:nvPr/>
        </p:nvSpPr>
        <p:spPr>
          <a:xfrm>
            <a:off x="1599809" y="5704114"/>
            <a:ext cx="10486334" cy="265345"/>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D2E3570-2B8C-4484-8B12-ED80B6E4B7B8}"/>
              </a:ext>
            </a:extLst>
          </p:cNvPr>
          <p:cNvSpPr txBox="1"/>
          <p:nvPr/>
        </p:nvSpPr>
        <p:spPr>
          <a:xfrm>
            <a:off x="105857" y="5717211"/>
            <a:ext cx="15998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Annual TV Spend (MM):</a:t>
            </a:r>
          </a:p>
        </p:txBody>
      </p:sp>
      <p:sp>
        <p:nvSpPr>
          <p:cNvPr id="18" name="TextBox 17">
            <a:extLst>
              <a:ext uri="{FF2B5EF4-FFF2-40B4-BE49-F238E27FC236}">
                <a16:creationId xmlns:a16="http://schemas.microsoft.com/office/drawing/2014/main" id="{5ED6F84C-032F-8D23-8F38-67502AFACB53}"/>
              </a:ext>
            </a:extLst>
          </p:cNvPr>
          <p:cNvSpPr txBox="1"/>
          <p:nvPr/>
        </p:nvSpPr>
        <p:spPr>
          <a:xfrm>
            <a:off x="4491874" y="571695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$337</a:t>
            </a:r>
          </a:p>
        </p:txBody>
      </p:sp>
      <p:sp>
        <p:nvSpPr>
          <p:cNvPr id="19" name="TextBox 18">
            <a:extLst>
              <a:ext uri="{FF2B5EF4-FFF2-40B4-BE49-F238E27FC236}">
                <a16:creationId xmlns:a16="http://schemas.microsoft.com/office/drawing/2014/main" id="{AFACA2B2-4998-FAC0-255E-416CB91DD775}"/>
              </a:ext>
            </a:extLst>
          </p:cNvPr>
          <p:cNvSpPr txBox="1"/>
          <p:nvPr/>
        </p:nvSpPr>
        <p:spPr>
          <a:xfrm>
            <a:off x="5472258" y="571695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$395</a:t>
            </a:r>
          </a:p>
        </p:txBody>
      </p:sp>
      <p:sp>
        <p:nvSpPr>
          <p:cNvPr id="20" name="Rectangle 19">
            <a:extLst>
              <a:ext uri="{FF2B5EF4-FFF2-40B4-BE49-F238E27FC236}">
                <a16:creationId xmlns:a16="http://schemas.microsoft.com/office/drawing/2014/main" id="{94BB791E-94EB-9E3B-8093-3B03BD21CF19}"/>
              </a:ext>
            </a:extLst>
          </p:cNvPr>
          <p:cNvSpPr/>
          <p:nvPr/>
        </p:nvSpPr>
        <p:spPr>
          <a:xfrm>
            <a:off x="7230360" y="2457674"/>
            <a:ext cx="4873657" cy="3622616"/>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8B6D95C-2B88-1D25-16F3-F77EDEB9B99F}"/>
              </a:ext>
            </a:extLst>
          </p:cNvPr>
          <p:cNvSpPr txBox="1"/>
          <p:nvPr/>
        </p:nvSpPr>
        <p:spPr>
          <a:xfrm>
            <a:off x="6454219"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$554</a:t>
            </a:r>
          </a:p>
        </p:txBody>
      </p:sp>
      <p:sp>
        <p:nvSpPr>
          <p:cNvPr id="22" name="TextBox 21">
            <a:extLst>
              <a:ext uri="{FF2B5EF4-FFF2-40B4-BE49-F238E27FC236}">
                <a16:creationId xmlns:a16="http://schemas.microsoft.com/office/drawing/2014/main" id="{EF924A19-B58B-4F6F-E43A-6DE6FE0BB2B5}"/>
              </a:ext>
            </a:extLst>
          </p:cNvPr>
          <p:cNvSpPr txBox="1"/>
          <p:nvPr/>
        </p:nvSpPr>
        <p:spPr>
          <a:xfrm>
            <a:off x="1533426" y="5718522"/>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$28</a:t>
            </a:r>
          </a:p>
        </p:txBody>
      </p:sp>
      <p:sp>
        <p:nvSpPr>
          <p:cNvPr id="23" name="TextBox 22">
            <a:extLst>
              <a:ext uri="{FF2B5EF4-FFF2-40B4-BE49-F238E27FC236}">
                <a16:creationId xmlns:a16="http://schemas.microsoft.com/office/drawing/2014/main" id="{E16E82AA-495B-DDC8-AC16-E7782ED8C279}"/>
              </a:ext>
            </a:extLst>
          </p:cNvPr>
          <p:cNvSpPr txBox="1"/>
          <p:nvPr/>
        </p:nvSpPr>
        <p:spPr>
          <a:xfrm>
            <a:off x="2513814"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$36</a:t>
            </a:r>
          </a:p>
        </p:txBody>
      </p:sp>
      <p:sp>
        <p:nvSpPr>
          <p:cNvPr id="24" name="TextBox 23">
            <a:extLst>
              <a:ext uri="{FF2B5EF4-FFF2-40B4-BE49-F238E27FC236}">
                <a16:creationId xmlns:a16="http://schemas.microsoft.com/office/drawing/2014/main" id="{325D67A8-9F66-9208-1AF8-E8DA9ACCEF56}"/>
              </a:ext>
            </a:extLst>
          </p:cNvPr>
          <p:cNvSpPr txBox="1"/>
          <p:nvPr/>
        </p:nvSpPr>
        <p:spPr>
          <a:xfrm>
            <a:off x="3486345" y="5710665"/>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$158</a:t>
            </a:r>
          </a:p>
        </p:txBody>
      </p:sp>
      <p:sp>
        <p:nvSpPr>
          <p:cNvPr id="25" name="TextBox 24">
            <a:extLst>
              <a:ext uri="{FF2B5EF4-FFF2-40B4-BE49-F238E27FC236}">
                <a16:creationId xmlns:a16="http://schemas.microsoft.com/office/drawing/2014/main" id="{856CB2E1-8609-59E3-326F-891FBF0AED99}"/>
              </a:ext>
            </a:extLst>
          </p:cNvPr>
          <p:cNvSpPr txBox="1"/>
          <p:nvPr/>
        </p:nvSpPr>
        <p:spPr>
          <a:xfrm>
            <a:off x="7415747"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$495</a:t>
            </a:r>
          </a:p>
        </p:txBody>
      </p:sp>
      <p:sp>
        <p:nvSpPr>
          <p:cNvPr id="26" name="TextBox 25">
            <a:extLst>
              <a:ext uri="{FF2B5EF4-FFF2-40B4-BE49-F238E27FC236}">
                <a16:creationId xmlns:a16="http://schemas.microsoft.com/office/drawing/2014/main" id="{7035F23F-F5A6-775E-550F-12CD3E863BBE}"/>
              </a:ext>
            </a:extLst>
          </p:cNvPr>
          <p:cNvSpPr txBox="1"/>
          <p:nvPr/>
        </p:nvSpPr>
        <p:spPr>
          <a:xfrm>
            <a:off x="8405562" y="5718520"/>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$803</a:t>
            </a:r>
          </a:p>
        </p:txBody>
      </p:sp>
      <p:sp>
        <p:nvSpPr>
          <p:cNvPr id="27" name="TextBox 26">
            <a:extLst>
              <a:ext uri="{FF2B5EF4-FFF2-40B4-BE49-F238E27FC236}">
                <a16:creationId xmlns:a16="http://schemas.microsoft.com/office/drawing/2014/main" id="{A28B82F1-4C4D-5498-A37E-4ECFDAD8C558}"/>
              </a:ext>
            </a:extLst>
          </p:cNvPr>
          <p:cNvSpPr txBox="1"/>
          <p:nvPr/>
        </p:nvSpPr>
        <p:spPr>
          <a:xfrm>
            <a:off x="9319957" y="5718519"/>
            <a:ext cx="68659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$1,040</a:t>
            </a:r>
          </a:p>
        </p:txBody>
      </p:sp>
      <p:sp>
        <p:nvSpPr>
          <p:cNvPr id="28" name="TextBox 27">
            <a:extLst>
              <a:ext uri="{FF2B5EF4-FFF2-40B4-BE49-F238E27FC236}">
                <a16:creationId xmlns:a16="http://schemas.microsoft.com/office/drawing/2014/main" id="{D26853A4-17E3-B4D5-C505-7E9011A2C438}"/>
              </a:ext>
            </a:extLst>
          </p:cNvPr>
          <p:cNvSpPr txBox="1"/>
          <p:nvPr/>
        </p:nvSpPr>
        <p:spPr>
          <a:xfrm>
            <a:off x="10356912"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$811</a:t>
            </a:r>
          </a:p>
        </p:txBody>
      </p:sp>
      <p:sp>
        <p:nvSpPr>
          <p:cNvPr id="29" name="TextBox 28">
            <a:extLst>
              <a:ext uri="{FF2B5EF4-FFF2-40B4-BE49-F238E27FC236}">
                <a16:creationId xmlns:a16="http://schemas.microsoft.com/office/drawing/2014/main" id="{9FFD7056-1AAF-8EBD-7A8D-01E186296691}"/>
              </a:ext>
            </a:extLst>
          </p:cNvPr>
          <p:cNvSpPr txBox="1"/>
          <p:nvPr/>
        </p:nvSpPr>
        <p:spPr>
          <a:xfrm>
            <a:off x="11337298"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$141</a:t>
            </a:r>
          </a:p>
        </p:txBody>
      </p:sp>
      <p:sp>
        <p:nvSpPr>
          <p:cNvPr id="30" name="Rectangle: Rounded Corners 29">
            <a:extLst>
              <a:ext uri="{FF2B5EF4-FFF2-40B4-BE49-F238E27FC236}">
                <a16:creationId xmlns:a16="http://schemas.microsoft.com/office/drawing/2014/main" id="{E0070D4A-6624-D6F1-5CB1-58452B0B57C6}"/>
              </a:ext>
            </a:extLst>
          </p:cNvPr>
          <p:cNvSpPr/>
          <p:nvPr/>
        </p:nvSpPr>
        <p:spPr>
          <a:xfrm>
            <a:off x="82744" y="2437513"/>
            <a:ext cx="5851711" cy="1971098"/>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D8D40D9C-3688-9874-B9C6-C0D0C7BD4B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360" y="2535276"/>
            <a:ext cx="5661683" cy="1860571"/>
          </a:xfrm>
          <a:prstGeom prst="rect">
            <a:avLst/>
          </a:prstGeom>
        </p:spPr>
      </p:pic>
      <p:sp>
        <p:nvSpPr>
          <p:cNvPr id="38" name="TextBox 37">
            <a:extLst>
              <a:ext uri="{FF2B5EF4-FFF2-40B4-BE49-F238E27FC236}">
                <a16:creationId xmlns:a16="http://schemas.microsoft.com/office/drawing/2014/main" id="{12DDB1A3-D2A8-7A34-3BB9-0E479A2F37FE}"/>
              </a:ext>
            </a:extLst>
          </p:cNvPr>
          <p:cNvSpPr txBox="1"/>
          <p:nvPr/>
        </p:nvSpPr>
        <p:spPr>
          <a:xfrm>
            <a:off x="11253848" y="2012930"/>
            <a:ext cx="688814" cy="338554"/>
          </a:xfrm>
          <a:prstGeom prst="rect">
            <a:avLst/>
          </a:prstGeom>
          <a:solidFill>
            <a:srgbClr val="4EBEA4"/>
          </a:solidFill>
          <a:ln w="19050">
            <a:solidFill>
              <a:srgbClr val="1B1464"/>
            </a:solidFill>
          </a:ln>
        </p:spPr>
        <p:txBody>
          <a:bodyPr wrap="square" rtlCol="0">
            <a:spAutoFit/>
          </a:bodyPr>
          <a:lstStyle/>
          <a:p>
            <a:pPr algn="ctr"/>
            <a:r>
              <a:rPr lang="en-US" sz="1600" b="1">
                <a:solidFill>
                  <a:schemeClr val="bg1"/>
                </a:solidFill>
                <a:latin typeface="Helvetica" panose="020B0403020202020204" pitchFamily="34" charset="0"/>
              </a:rPr>
              <a:t>+3X</a:t>
            </a:r>
          </a:p>
        </p:txBody>
      </p:sp>
      <p:graphicFrame>
        <p:nvGraphicFramePr>
          <p:cNvPr id="39" name="Chart 38">
            <a:extLst>
              <a:ext uri="{FF2B5EF4-FFF2-40B4-BE49-F238E27FC236}">
                <a16:creationId xmlns:a16="http://schemas.microsoft.com/office/drawing/2014/main" id="{A4C70C3A-0923-E032-E821-F76C0C7BFDB3}"/>
              </a:ext>
            </a:extLst>
          </p:cNvPr>
          <p:cNvGraphicFramePr/>
          <p:nvPr>
            <p:extLst>
              <p:ext uri="{D42A27DB-BD31-4B8C-83A1-F6EECF244321}">
                <p14:modId xmlns:p14="http://schemas.microsoft.com/office/powerpoint/2010/main" val="2640092500"/>
              </p:ext>
            </p:extLst>
          </p:nvPr>
        </p:nvGraphicFramePr>
        <p:xfrm>
          <a:off x="216816" y="2457674"/>
          <a:ext cx="12018220" cy="335412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0191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03197" y="356521"/>
            <a:ext cx="987053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Uber’s ‘Moving Forward’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TV campaign successfully re-built their reputation</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after a series of company crises</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FDEF9AED-405E-25D1-846F-70AA905D07E7}"/>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‘Brands In Crisis’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13" name="TextBox 12">
            <a:extLst>
              <a:ext uri="{FF2B5EF4-FFF2-40B4-BE49-F238E27FC236}">
                <a16:creationId xmlns:a16="http://schemas.microsoft.com/office/drawing/2014/main" id="{5EB18C1E-454E-46A4-CBCB-1C66B12874A0}"/>
              </a:ext>
            </a:extLst>
          </p:cNvPr>
          <p:cNvSpPr txBox="1"/>
          <p:nvPr/>
        </p:nvSpPr>
        <p:spPr>
          <a:xfrm>
            <a:off x="-5297" y="-18722"/>
            <a:ext cx="4104007" cy="307777"/>
          </a:xfrm>
          <a:prstGeom prst="rect">
            <a:avLst/>
          </a:prstGeom>
          <a:solidFill>
            <a:srgbClr val="00BFF2"/>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(Re)Builds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brand perception </a:t>
            </a:r>
          </a:p>
        </p:txBody>
      </p:sp>
      <p:sp>
        <p:nvSpPr>
          <p:cNvPr id="17" name="TextBox 16">
            <a:extLst>
              <a:ext uri="{FF2B5EF4-FFF2-40B4-BE49-F238E27FC236}">
                <a16:creationId xmlns:a16="http://schemas.microsoft.com/office/drawing/2014/main" id="{C090DCEB-6CC5-C4E0-BDAE-47D9E0D7C39F}"/>
              </a:ext>
            </a:extLst>
          </p:cNvPr>
          <p:cNvSpPr txBox="1"/>
          <p:nvPr/>
        </p:nvSpPr>
        <p:spPr>
          <a:xfrm>
            <a:off x="516372" y="6342746"/>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Uber 10-Q filings via SEC.gov (EDGAR)</a:t>
            </a:r>
          </a:p>
        </p:txBody>
      </p:sp>
      <p:sp>
        <p:nvSpPr>
          <p:cNvPr id="27" name="Rectangle 26">
            <a:extLst>
              <a:ext uri="{FF2B5EF4-FFF2-40B4-BE49-F238E27FC236}">
                <a16:creationId xmlns:a16="http://schemas.microsoft.com/office/drawing/2014/main" id="{F81E8A7A-3385-D738-8DF8-79E1D07861FF}"/>
              </a:ext>
            </a:extLst>
          </p:cNvPr>
          <p:cNvSpPr/>
          <p:nvPr/>
        </p:nvSpPr>
        <p:spPr>
          <a:xfrm>
            <a:off x="260356" y="1260485"/>
            <a:ext cx="9676620"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After a quarter of low growth with active users (+3%) and total trips taken (+4%), Uber’s “Moving Forward” campaign and the branding campaign that immediately followed, helped </a:t>
            </a:r>
            <a:r>
              <a:rPr kumimoji="0" lang="en-US" sz="1200" i="0" u="none" strike="noStrike" kern="1200" cap="none" spc="0" normalizeH="0" baseline="0" noProof="0">
                <a:ln>
                  <a:noFill/>
                </a:ln>
                <a:solidFill>
                  <a:srgbClr val="00BFF2"/>
                </a:solidFill>
                <a:effectLst/>
                <a:uLnTx/>
                <a:uFillTx/>
                <a:latin typeface="Helvetica" pitchFamily="2" charset="0"/>
                <a:ea typeface="+mn-ea"/>
                <a:cs typeface="+mn-cs"/>
              </a:rPr>
              <a:t>spur an average +10% growth in both users and trips over the next three quarters</a:t>
            </a:r>
          </a:p>
        </p:txBody>
      </p:sp>
      <p:sp>
        <p:nvSpPr>
          <p:cNvPr id="12" name="Rectangle 11">
            <a:extLst>
              <a:ext uri="{FF2B5EF4-FFF2-40B4-BE49-F238E27FC236}">
                <a16:creationId xmlns:a16="http://schemas.microsoft.com/office/drawing/2014/main" id="{C4CDDA21-F86B-B12B-4764-78DD0FA1986B}"/>
              </a:ext>
            </a:extLst>
          </p:cNvPr>
          <p:cNvSpPr/>
          <p:nvPr/>
        </p:nvSpPr>
        <p:spPr>
          <a:xfrm>
            <a:off x="1824755" y="1790065"/>
            <a:ext cx="8721969" cy="646331"/>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millions)</a:t>
            </a:r>
          </a:p>
        </p:txBody>
      </p:sp>
      <p:graphicFrame>
        <p:nvGraphicFramePr>
          <p:cNvPr id="14" name="Chart 13">
            <a:extLst>
              <a:ext uri="{FF2B5EF4-FFF2-40B4-BE49-F238E27FC236}">
                <a16:creationId xmlns:a16="http://schemas.microsoft.com/office/drawing/2014/main" id="{26236E65-F7FA-5CFB-2299-2B981935994C}"/>
              </a:ext>
            </a:extLst>
          </p:cNvPr>
          <p:cNvGraphicFramePr/>
          <p:nvPr/>
        </p:nvGraphicFramePr>
        <p:xfrm>
          <a:off x="558925" y="2378134"/>
          <a:ext cx="11253630" cy="3805564"/>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A3691D12-40A7-69AD-AC5A-BCC6718E58D4}"/>
              </a:ext>
            </a:extLst>
          </p:cNvPr>
          <p:cNvSpPr/>
          <p:nvPr/>
        </p:nvSpPr>
        <p:spPr>
          <a:xfrm>
            <a:off x="2025646" y="2978039"/>
            <a:ext cx="1103070" cy="3207102"/>
          </a:xfrm>
          <a:prstGeom prst="rect">
            <a:avLst/>
          </a:prstGeom>
          <a:noFill/>
          <a:ln w="5715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82FEDA-12D5-56F6-093C-5E77CD3EDA6F}"/>
              </a:ext>
            </a:extLst>
          </p:cNvPr>
          <p:cNvSpPr txBox="1"/>
          <p:nvPr/>
        </p:nvSpPr>
        <p:spPr>
          <a:xfrm>
            <a:off x="2019784" y="2691847"/>
            <a:ext cx="110307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Crisis</a:t>
            </a:r>
          </a:p>
        </p:txBody>
      </p:sp>
      <p:sp>
        <p:nvSpPr>
          <p:cNvPr id="25" name="Rectangle 24">
            <a:extLst>
              <a:ext uri="{FF2B5EF4-FFF2-40B4-BE49-F238E27FC236}">
                <a16:creationId xmlns:a16="http://schemas.microsoft.com/office/drawing/2014/main" id="{960EC3FD-8EDF-D91D-0123-EB72042578DE}"/>
              </a:ext>
            </a:extLst>
          </p:cNvPr>
          <p:cNvSpPr/>
          <p:nvPr/>
        </p:nvSpPr>
        <p:spPr>
          <a:xfrm>
            <a:off x="6210300" y="3015293"/>
            <a:ext cx="2933700" cy="3168405"/>
          </a:xfrm>
          <a:prstGeom prst="rect">
            <a:avLst/>
          </a:prstGeom>
          <a:noFill/>
          <a:ln w="57150">
            <a:solidFill>
              <a:srgbClr val="00B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28972FF-B075-B6C0-9EB5-53ABBC9D4572}"/>
              </a:ext>
            </a:extLst>
          </p:cNvPr>
          <p:cNvSpPr txBox="1"/>
          <p:nvPr/>
        </p:nvSpPr>
        <p:spPr>
          <a:xfrm>
            <a:off x="5098666" y="2716561"/>
            <a:ext cx="518938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“Moving Forward” &amp; “Post-Response” TV Branding Campaigns</a:t>
            </a:r>
          </a:p>
        </p:txBody>
      </p:sp>
      <p:sp>
        <p:nvSpPr>
          <p:cNvPr id="31" name="Rectangle 30">
            <a:extLst>
              <a:ext uri="{FF2B5EF4-FFF2-40B4-BE49-F238E27FC236}">
                <a16:creationId xmlns:a16="http://schemas.microsoft.com/office/drawing/2014/main" id="{9BCB880D-DB4A-4F88-BD08-C2E7B5151BCA}"/>
              </a:ext>
            </a:extLst>
          </p:cNvPr>
          <p:cNvSpPr/>
          <p:nvPr/>
        </p:nvSpPr>
        <p:spPr>
          <a:xfrm>
            <a:off x="521017" y="6169465"/>
            <a:ext cx="11024718"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*Note: Represents global figures since U.S. breakout is not available within Uber 10-Q filings, however U.S. accounts for 89% of Uber’s revenue growth per 10-Q (8/9/19) so a similar trend line would be expected between Global &amp; U.S.</a:t>
            </a:r>
            <a:endPar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026" name="Picture 2">
            <a:extLst>
              <a:ext uri="{FF2B5EF4-FFF2-40B4-BE49-F238E27FC236}">
                <a16:creationId xmlns:a16="http://schemas.microsoft.com/office/drawing/2014/main" id="{2534EC28-4ABC-F69D-9470-24A1DA41BFC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43550" y="1878271"/>
            <a:ext cx="881204" cy="3089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CEE7EA7-328C-8867-85A6-560C82D0C6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93607" y="102410"/>
            <a:ext cx="1643211" cy="1506467"/>
          </a:xfrm>
          <a:prstGeom prst="rect">
            <a:avLst/>
          </a:prstGeom>
        </p:spPr>
      </p:pic>
    </p:spTree>
    <p:extLst>
      <p:ext uri="{BB962C8B-B14F-4D97-AF65-F5344CB8AC3E}">
        <p14:creationId xmlns:p14="http://schemas.microsoft.com/office/powerpoint/2010/main" val="55886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727358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TV campaigns </a:t>
            </a:r>
            <a:r>
              <a:rPr lang="en-US" sz="3200">
                <a:solidFill>
                  <a:prstClr val="white"/>
                </a:solidFill>
                <a:latin typeface="Helvetica" pitchFamily="2" charset="0"/>
              </a:rPr>
              <a:t>inspire audience curiosity which </a:t>
            </a:r>
            <a:r>
              <a:rPr lang="en-US" sz="3200" b="1">
                <a:solidFill>
                  <a:prstClr val="white"/>
                </a:solidFill>
                <a:latin typeface="Helvetica" pitchFamily="2" charset="0"/>
              </a:rPr>
              <a:t>ignites online search </a:t>
            </a:r>
            <a:r>
              <a:rPr lang="en-US" sz="3200">
                <a:solidFill>
                  <a:prstClr val="white"/>
                </a:solidFill>
                <a:latin typeface="Helvetica" pitchFamily="2" charset="0"/>
              </a:rPr>
              <a:t>and </a:t>
            </a:r>
            <a:r>
              <a:rPr lang="en-US" sz="3200" b="1">
                <a:solidFill>
                  <a:prstClr val="white"/>
                </a:solidFill>
                <a:latin typeface="Helvetica" pitchFamily="2" charset="0"/>
              </a:rPr>
              <a:t>exposes brands to more potential customers</a:t>
            </a:r>
            <a:endParaRPr kumimoji="0" lang="en-US" sz="32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 name="Rectangle 1">
            <a:hlinkClick r:id="" action="ppaction://noaction"/>
            <a:extLst>
              <a:ext uri="{FF2B5EF4-FFF2-40B4-BE49-F238E27FC236}">
                <a16:creationId xmlns:a16="http://schemas.microsoft.com/office/drawing/2014/main" id="{EB7EFBE5-8A20-5FD1-B91E-98E3AE76526D}"/>
              </a:ext>
            </a:extLst>
          </p:cNvPr>
          <p:cNvSpPr/>
          <p:nvPr/>
        </p:nvSpPr>
        <p:spPr>
          <a:xfrm>
            <a:off x="493843" y="2188322"/>
            <a:ext cx="1966031" cy="515358"/>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rPr>
              <a:t>Consideration</a:t>
            </a:r>
          </a:p>
        </p:txBody>
      </p:sp>
    </p:spTree>
    <p:extLst>
      <p:ext uri="{BB962C8B-B14F-4D97-AF65-F5344CB8AC3E}">
        <p14:creationId xmlns:p14="http://schemas.microsoft.com/office/powerpoint/2010/main" val="34146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C8DD57-0228-1BED-7621-46B0F43F61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4081" y="102411"/>
            <a:ext cx="1643211" cy="1506466"/>
          </a:xfrm>
          <a:prstGeom prst="rect">
            <a:avLst/>
          </a:prstGeom>
        </p:spPr>
      </p:pic>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45279" y="379650"/>
            <a:ext cx="10262238"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Meta’s Oculus Quest 2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TV launch campaign drove search queries,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dominating VR category SOV</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EBFEA79-DCE3-0D7D-7F14-6398B330CB0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5">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5">
                  <a:extLst>
                    <a:ext uri="{A12FA001-AC4F-418D-AE19-62706E023703}">
                      <ahyp:hlinkClr xmlns:ahyp="http://schemas.microsoft.com/office/drawing/2018/hyperlinkcolor" val="tx"/>
                    </a:ext>
                  </a:extLst>
                </a:hlinkClick>
              </a:rPr>
              <a:t>‘Analyzing Outcomes From The Tech Giants’ TV Investment’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14" name="TextBox 13">
            <a:extLst>
              <a:ext uri="{FF2B5EF4-FFF2-40B4-BE49-F238E27FC236}">
                <a16:creationId xmlns:a16="http://schemas.microsoft.com/office/drawing/2014/main" id="{A5CC03BF-ED60-04EC-2BE8-2D9D1A276A7C}"/>
              </a:ext>
            </a:extLst>
          </p:cNvPr>
          <p:cNvSpPr txBox="1"/>
          <p:nvPr/>
        </p:nvSpPr>
        <p:spPr>
          <a:xfrm>
            <a:off x="-5297" y="-18722"/>
            <a:ext cx="4104007"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Piques</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 </a:t>
            </a: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curiosity for </a:t>
            </a: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ubiquitous brands </a:t>
            </a:r>
          </a:p>
        </p:txBody>
      </p:sp>
      <p:sp>
        <p:nvSpPr>
          <p:cNvPr id="16" name="Rectangle 15">
            <a:extLst>
              <a:ext uri="{FF2B5EF4-FFF2-40B4-BE49-F238E27FC236}">
                <a16:creationId xmlns:a16="http://schemas.microsoft.com/office/drawing/2014/main" id="{C9FC8C51-988B-54BF-9139-2B95E51744D1}"/>
              </a:ext>
            </a:extLst>
          </p:cNvPr>
          <p:cNvSpPr/>
          <p:nvPr/>
        </p:nvSpPr>
        <p:spPr>
          <a:xfrm>
            <a:off x="472837" y="6075269"/>
            <a:ext cx="117191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AdIntel, 10/4/20-1/1/21, TV spend includes cable TV, broadcast TV, Spanish language cable TV, Spanish language broadcast TV, spot TV, and syndicated TV. U.S. TV spend only; VAB analysis of Google Trends, United States only, All Categories, Web Search, 10/4/20-1/1/21, SOV = Share of voice.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*Google Search Index represents search interest relative to the highest point on the chart for the given region and time period, a value of 100 is the peak popularity for the term, a value of 50 means that the term is half as popular. </a:t>
            </a:r>
            <a:endParaRPr kumimoji="0" lang="en-US" sz="800" b="1"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
        <p:nvSpPr>
          <p:cNvPr id="18" name="Rectangle 17">
            <a:extLst>
              <a:ext uri="{FF2B5EF4-FFF2-40B4-BE49-F238E27FC236}">
                <a16:creationId xmlns:a16="http://schemas.microsoft.com/office/drawing/2014/main" id="{453793FD-2981-1E0F-7E9D-7BDECCE564D0}"/>
              </a:ext>
            </a:extLst>
          </p:cNvPr>
          <p:cNvSpPr/>
          <p:nvPr/>
        </p:nvSpPr>
        <p:spPr>
          <a:xfrm>
            <a:off x="299103" y="1294724"/>
            <a:ext cx="9451648"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200" b="0" i="0" u="none" strike="noStrike" kern="1200" cap="none" spc="0" normalizeH="0" baseline="0" noProof="0">
                <a:ln>
                  <a:noFill/>
                </a:ln>
                <a:solidFill>
                  <a:srgbClr val="1B1464"/>
                </a:solidFill>
                <a:effectLst/>
                <a:uLnTx/>
                <a:uFillTx/>
                <a:latin typeface="Helvetica"/>
                <a:ea typeface="+mn-ea"/>
                <a:cs typeface="Helvetica"/>
              </a:rPr>
              <a:t>Meta’s Oculus Quest 2 </a:t>
            </a:r>
            <a:r>
              <a:rPr kumimoji="0" lang="en-US" sz="1200" i="0" u="none" strike="noStrike" kern="1200" cap="none" spc="0" normalizeH="0" baseline="0" noProof="0">
                <a:ln>
                  <a:noFill/>
                </a:ln>
                <a:solidFill>
                  <a:srgbClr val="ED3C8D"/>
                </a:solidFill>
                <a:effectLst/>
                <a:uLnTx/>
                <a:uFillTx/>
                <a:latin typeface="Helvetica"/>
                <a:ea typeface="+mn-ea"/>
                <a:cs typeface="Helvetica"/>
              </a:rPr>
              <a:t>led category search queries with their share of voice (SOV) advantage </a:t>
            </a:r>
            <a:r>
              <a:rPr kumimoji="0" lang="en-US" sz="1200" i="0" u="none" strike="noStrike" kern="1200" cap="none" spc="0" normalizeH="0" baseline="0" noProof="0">
                <a:ln>
                  <a:noFill/>
                </a:ln>
                <a:solidFill>
                  <a:srgbClr val="1B1464"/>
                </a:solidFill>
                <a:effectLst/>
                <a:uLnTx/>
                <a:uFillTx/>
                <a:latin typeface="Helvetica"/>
                <a:ea typeface="+mn-ea"/>
                <a:cs typeface="Helvetica"/>
              </a:rPr>
              <a:t>in the VR </a:t>
            </a:r>
            <a:r>
              <a:rPr kumimoji="0" lang="en-US" sz="1200" b="0" i="0" u="none" strike="noStrike" kern="1200" cap="none" spc="0" normalizeH="0" baseline="0" noProof="0">
                <a:ln>
                  <a:noFill/>
                </a:ln>
                <a:solidFill>
                  <a:srgbClr val="1B1464"/>
                </a:solidFill>
                <a:effectLst/>
                <a:uLnTx/>
                <a:uFillTx/>
                <a:latin typeface="Helvetica"/>
                <a:ea typeface="+mn-ea"/>
                <a:cs typeface="Helvetica"/>
              </a:rPr>
              <a:t>category: $67 MM in 4Q ’20 TV spend vs. no spending by its competitors</a:t>
            </a:r>
          </a:p>
        </p:txBody>
      </p:sp>
      <p:sp>
        <p:nvSpPr>
          <p:cNvPr id="19" name="TextBox 18">
            <a:extLst>
              <a:ext uri="{FF2B5EF4-FFF2-40B4-BE49-F238E27FC236}">
                <a16:creationId xmlns:a16="http://schemas.microsoft.com/office/drawing/2014/main" id="{21D6344D-B763-085C-4A4D-D82528B26B40}"/>
              </a:ext>
            </a:extLst>
          </p:cNvPr>
          <p:cNvSpPr txBox="1"/>
          <p:nvPr/>
        </p:nvSpPr>
        <p:spPr>
          <a:xfrm>
            <a:off x="0" y="190335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Weekly Google Search Trend Indices &amp; Total U.S. TV Spend</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2020</a:t>
            </a:r>
          </a:p>
        </p:txBody>
      </p:sp>
      <p:sp>
        <p:nvSpPr>
          <p:cNvPr id="23" name="Rectangle: Rounded Corners 22">
            <a:extLst>
              <a:ext uri="{FF2B5EF4-FFF2-40B4-BE49-F238E27FC236}">
                <a16:creationId xmlns:a16="http://schemas.microsoft.com/office/drawing/2014/main" id="{91FFD928-AFE2-AEFB-8BB5-141B51ADF1AE}"/>
              </a:ext>
            </a:extLst>
          </p:cNvPr>
          <p:cNvSpPr/>
          <p:nvPr/>
        </p:nvSpPr>
        <p:spPr>
          <a:xfrm>
            <a:off x="1400175" y="2531796"/>
            <a:ext cx="6397625" cy="245426"/>
          </a:xfrm>
          <a:prstGeom prst="round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Chart 19">
            <a:extLst>
              <a:ext uri="{FF2B5EF4-FFF2-40B4-BE49-F238E27FC236}">
                <a16:creationId xmlns:a16="http://schemas.microsoft.com/office/drawing/2014/main" id="{2929A61F-54D9-4040-FFB1-F2592C792478}"/>
              </a:ext>
            </a:extLst>
          </p:cNvPr>
          <p:cNvGraphicFramePr/>
          <p:nvPr/>
        </p:nvGraphicFramePr>
        <p:xfrm>
          <a:off x="723457" y="2430316"/>
          <a:ext cx="10745084" cy="3555405"/>
        </p:xfrm>
        <a:graphic>
          <a:graphicData uri="http://schemas.openxmlformats.org/drawingml/2006/chart">
            <c:chart xmlns:c="http://schemas.openxmlformats.org/drawingml/2006/chart" xmlns:r="http://schemas.openxmlformats.org/officeDocument/2006/relationships" r:id="rId7"/>
          </a:graphicData>
        </a:graphic>
      </p:graphicFrame>
      <p:pic>
        <p:nvPicPr>
          <p:cNvPr id="1026" name="Picture 2">
            <a:extLst>
              <a:ext uri="{FF2B5EF4-FFF2-40B4-BE49-F238E27FC236}">
                <a16:creationId xmlns:a16="http://schemas.microsoft.com/office/drawing/2014/main" id="{BA3933EA-8114-327D-EE21-C22914A864F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27775" b="25882"/>
          <a:stretch/>
        </p:blipFill>
        <p:spPr bwMode="auto">
          <a:xfrm>
            <a:off x="859672" y="1878739"/>
            <a:ext cx="1421964" cy="37067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3B86294A-CBD0-17A3-536C-44684527C071}"/>
              </a:ext>
            </a:extLst>
          </p:cNvPr>
          <p:cNvSpPr/>
          <p:nvPr/>
        </p:nvSpPr>
        <p:spPr>
          <a:xfrm>
            <a:off x="2281636" y="3441700"/>
            <a:ext cx="1000125" cy="415498"/>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Oct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Release Date</a:t>
            </a:r>
          </a:p>
        </p:txBody>
      </p:sp>
    </p:spTree>
    <p:extLst>
      <p:ext uri="{BB962C8B-B14F-4D97-AF65-F5344CB8AC3E}">
        <p14:creationId xmlns:p14="http://schemas.microsoft.com/office/powerpoint/2010/main" val="8144998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6" ma:contentTypeDescription="Create a new document." ma:contentTypeScope="" ma:versionID="245ea57cf0cd617eb7cbfc7fc326dce0">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05d0a484fc0835dfe28bcbd856e762b1"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UserInfo>
        <DisplayName>Marianne Vita</DisplayName>
        <AccountId>43</AccountId>
        <AccountType/>
      </UserInfo>
      <UserInfo>
        <DisplayName>Reed Kiely</DisplayName>
        <AccountId>39</AccountId>
        <AccountType/>
      </UserInfo>
      <UserInfo>
        <DisplayName>Leah Montner Dixon</DisplayName>
        <AccountId>10</AccountId>
        <AccountType/>
      </UserInfo>
      <UserInfo>
        <DisplayName>Kaileen Cain</DisplayName>
        <AccountId>143</AccountId>
        <AccountType/>
      </UserInfo>
      <UserInfo>
        <DisplayName>Danielle Delauro</DisplayName>
        <AccountId>38</AccountId>
        <AccountType/>
      </UserInfo>
      <UserInfo>
        <DisplayName>Dylan Breger</DisplayName>
        <AccountId>93</AccountId>
        <AccountType/>
      </UserInfo>
      <UserInfo>
        <DisplayName>Nellie Chung</DisplayName>
        <AccountId>63</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5DDE60-A55D-48B0-81F6-B33D0FFE8C0B}">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706731-382E-4DED-A896-EDCE738349CA}">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ED9D-766D-4657-B89C-19FFA4F151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3839</Words>
  <Application>Microsoft Office PowerPoint</Application>
  <PresentationFormat>Widescreen</PresentationFormat>
  <Paragraphs>460</Paragraphs>
  <Slides>24</Slides>
  <Notes>15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24</vt:i4>
      </vt:variant>
    </vt:vector>
  </HeadingPairs>
  <TitlesOfParts>
    <vt:vector size="38" baseType="lpstr">
      <vt:lpstr>Arial</vt:lpstr>
      <vt:lpstr>Calibri</vt:lpstr>
      <vt:lpstr>Calibri Light</vt:lpstr>
      <vt:lpstr>Helvetica</vt:lpstr>
      <vt:lpstr>Helvetica Bold</vt:lpstr>
      <vt:lpstr>Helvetica Light</vt:lpstr>
      <vt:lpstr>Helvetica-Light</vt:lpstr>
      <vt:lpstr>Helvetica-Lightoblique</vt:lpstr>
      <vt:lpstr>Trebuchet MS</vt:lpstr>
      <vt:lpstr>1_Office Theme</vt:lpstr>
      <vt:lpstr>3_Custom Design</vt:lpstr>
      <vt:lpstr>2_Custom Design</vt:lpstr>
      <vt:lpstr>2_Office Theme</vt:lpstr>
      <vt:lpstr>4_Office Theme</vt:lpstr>
      <vt:lpstr>Can I prove TV has a measurable financial impact on my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Karolina Guillen</cp:lastModifiedBy>
  <cp:revision>1</cp:revision>
  <cp:lastPrinted>2021-05-27T16:24:22Z</cp:lastPrinted>
  <dcterms:created xsi:type="dcterms:W3CDTF">2021-04-16T17:49:10Z</dcterms:created>
  <dcterms:modified xsi:type="dcterms:W3CDTF">2023-09-26T22:11:23Z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