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67" r:id="rId7"/>
  </p:sldMasterIdLst>
  <p:notesMasterIdLst>
    <p:notesMasterId r:id="rId28"/>
  </p:notesMasterIdLst>
  <p:sldIdLst>
    <p:sldId id="2144327617" r:id="rId8"/>
    <p:sldId id="274" r:id="rId9"/>
    <p:sldId id="2144327533" r:id="rId10"/>
    <p:sldId id="2144327616" r:id="rId11"/>
    <p:sldId id="16128" r:id="rId12"/>
    <p:sldId id="2144327608" r:id="rId13"/>
    <p:sldId id="2144327615" r:id="rId14"/>
    <p:sldId id="2144327578" r:id="rId15"/>
    <p:sldId id="2144327614" r:id="rId16"/>
    <p:sldId id="2144327609" r:id="rId17"/>
    <p:sldId id="2144327605" r:id="rId18"/>
    <p:sldId id="2144327587" r:id="rId19"/>
    <p:sldId id="2144327589" r:id="rId20"/>
    <p:sldId id="2144327610" r:id="rId21"/>
    <p:sldId id="2144327601" r:id="rId22"/>
    <p:sldId id="303" r:id="rId23"/>
    <p:sldId id="2144327582" r:id="rId24"/>
    <p:sldId id="2144327613" r:id="rId25"/>
    <p:sldId id="275" r:id="rId26"/>
    <p:sldId id="21443275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11" clrIdx="0">
    <p:extLst>
      <p:ext uri="{19B8F6BF-5375-455C-9EA6-DF929625EA0E}">
        <p15:presenceInfo xmlns:p15="http://schemas.microsoft.com/office/powerpoint/2012/main" userId="S::danielled@thevab.com::79c3a64d-209a-45df-902b-7cba6cccfd68" providerId="AD"/>
      </p:ext>
    </p:extLst>
  </p:cmAuthor>
  <p:cmAuthor id="2" name="Jason Wiese" initials="JW" lastIdx="3" clrIdx="1">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00BFF2"/>
    <a:srgbClr val="1F1A62"/>
    <a:srgbClr val="7ED2F6"/>
    <a:srgbClr val="FFE600"/>
    <a:srgbClr val="4EBEA4"/>
    <a:srgbClr val="00C0F3"/>
    <a:srgbClr val="CFD5EA"/>
    <a:srgbClr val="E2E8F0"/>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1CDC97-0FB1-4E15-AB08-7AD7A4E5B6C7}" v="1" dt="2021-03-04T21:16:50.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3"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4A760470-D42B-47AB-9DCA-5D0A7187F104}"/>
    <pc:docChg chg="modSld">
      <pc:chgData name="Jason Wiese" userId="4bff8d5b-7de6-4655-b397-69b0afc81113" providerId="ADAL" clId="{4A760470-D42B-47AB-9DCA-5D0A7187F104}" dt="2021-03-03T17:10:45.344" v="1"/>
      <pc:docMkLst>
        <pc:docMk/>
      </pc:docMkLst>
      <pc:sldChg chg="addSp delSp modSp">
        <pc:chgData name="Jason Wiese" userId="4bff8d5b-7de6-4655-b397-69b0afc81113" providerId="ADAL" clId="{4A760470-D42B-47AB-9DCA-5D0A7187F104}" dt="2021-03-03T17:10:45.344" v="1"/>
        <pc:sldMkLst>
          <pc:docMk/>
          <pc:sldMk cId="2385538333" sldId="303"/>
        </pc:sldMkLst>
        <pc:graphicFrameChg chg="del">
          <ac:chgData name="Jason Wiese" userId="4bff8d5b-7de6-4655-b397-69b0afc81113" providerId="ADAL" clId="{4A760470-D42B-47AB-9DCA-5D0A7187F104}" dt="2021-03-03T17:10:43.040" v="0" actId="478"/>
          <ac:graphicFrameMkLst>
            <pc:docMk/>
            <pc:sldMk cId="2385538333" sldId="303"/>
            <ac:graphicFrameMk id="5" creationId="{5016151E-3860-4BD7-B159-B19C37F72E29}"/>
          </ac:graphicFrameMkLst>
        </pc:graphicFrameChg>
        <pc:graphicFrameChg chg="add mod">
          <ac:chgData name="Jason Wiese" userId="4bff8d5b-7de6-4655-b397-69b0afc81113" providerId="ADAL" clId="{4A760470-D42B-47AB-9DCA-5D0A7187F104}" dt="2021-03-03T17:10:45.344" v="1"/>
          <ac:graphicFrameMkLst>
            <pc:docMk/>
            <pc:sldMk cId="2385538333" sldId="303"/>
            <ac:graphicFrameMk id="19" creationId="{735DD68F-8D04-4B95-9C6F-6CA17C1E13A0}"/>
          </ac:graphicFrameMkLst>
        </pc:graphicFrameChg>
        <pc:picChg chg="del">
          <ac:chgData name="Jason Wiese" userId="4bff8d5b-7de6-4655-b397-69b0afc81113" providerId="ADAL" clId="{4A760470-D42B-47AB-9DCA-5D0A7187F104}" dt="2021-03-03T17:10:43.040" v="0" actId="478"/>
          <ac:picMkLst>
            <pc:docMk/>
            <pc:sldMk cId="2385538333" sldId="303"/>
            <ac:picMk id="8" creationId="{130FCA63-D189-4E16-9788-FDEF65C71E49}"/>
          </ac:picMkLst>
        </pc:picChg>
        <pc:picChg chg="add mod">
          <ac:chgData name="Jason Wiese" userId="4bff8d5b-7de6-4655-b397-69b0afc81113" providerId="ADAL" clId="{4A760470-D42B-47AB-9DCA-5D0A7187F104}" dt="2021-03-03T17:10:45.344" v="1"/>
          <ac:picMkLst>
            <pc:docMk/>
            <pc:sldMk cId="2385538333" sldId="303"/>
            <ac:picMk id="20" creationId="{D235C284-7367-4F09-BF4B-6D4AC34CEBCE}"/>
          </ac:picMkLst>
        </pc:picChg>
        <pc:picChg chg="add mod">
          <ac:chgData name="Jason Wiese" userId="4bff8d5b-7de6-4655-b397-69b0afc81113" providerId="ADAL" clId="{4A760470-D42B-47AB-9DCA-5D0A7187F104}" dt="2021-03-03T17:10:45.344" v="1"/>
          <ac:picMkLst>
            <pc:docMk/>
            <pc:sldMk cId="2385538333" sldId="303"/>
            <ac:picMk id="21" creationId="{0F7F7A69-7452-4103-8964-36254FA47E4B}"/>
          </ac:picMkLst>
        </pc:picChg>
        <pc:picChg chg="add mod">
          <ac:chgData name="Jason Wiese" userId="4bff8d5b-7de6-4655-b397-69b0afc81113" providerId="ADAL" clId="{4A760470-D42B-47AB-9DCA-5D0A7187F104}" dt="2021-03-03T17:10:45.344" v="1"/>
          <ac:picMkLst>
            <pc:docMk/>
            <pc:sldMk cId="2385538333" sldId="303"/>
            <ac:picMk id="22" creationId="{583CEE0C-D70D-42FC-A75A-3F43A24598D7}"/>
          </ac:picMkLst>
        </pc:picChg>
        <pc:picChg chg="add mod">
          <ac:chgData name="Jason Wiese" userId="4bff8d5b-7de6-4655-b397-69b0afc81113" providerId="ADAL" clId="{4A760470-D42B-47AB-9DCA-5D0A7187F104}" dt="2021-03-03T17:10:45.344" v="1"/>
          <ac:picMkLst>
            <pc:docMk/>
            <pc:sldMk cId="2385538333" sldId="303"/>
            <ac:picMk id="23" creationId="{85D4DF93-F10A-4340-9D01-C6E3551F0C1C}"/>
          </ac:picMkLst>
        </pc:picChg>
        <pc:picChg chg="add mod">
          <ac:chgData name="Jason Wiese" userId="4bff8d5b-7de6-4655-b397-69b0afc81113" providerId="ADAL" clId="{4A760470-D42B-47AB-9DCA-5D0A7187F104}" dt="2021-03-03T17:10:45.344" v="1"/>
          <ac:picMkLst>
            <pc:docMk/>
            <pc:sldMk cId="2385538333" sldId="303"/>
            <ac:picMk id="24" creationId="{4B9539C8-1473-4F83-B591-BD4A834D10C7}"/>
          </ac:picMkLst>
        </pc:picChg>
        <pc:picChg chg="add mod">
          <ac:chgData name="Jason Wiese" userId="4bff8d5b-7de6-4655-b397-69b0afc81113" providerId="ADAL" clId="{4A760470-D42B-47AB-9DCA-5D0A7187F104}" dt="2021-03-03T17:10:45.344" v="1"/>
          <ac:picMkLst>
            <pc:docMk/>
            <pc:sldMk cId="2385538333" sldId="303"/>
            <ac:picMk id="25" creationId="{6BA3E872-0ABD-4C84-AC6F-24AFF850893A}"/>
          </ac:picMkLst>
        </pc:picChg>
        <pc:picChg chg="add mod">
          <ac:chgData name="Jason Wiese" userId="4bff8d5b-7de6-4655-b397-69b0afc81113" providerId="ADAL" clId="{4A760470-D42B-47AB-9DCA-5D0A7187F104}" dt="2021-03-03T17:10:45.344" v="1"/>
          <ac:picMkLst>
            <pc:docMk/>
            <pc:sldMk cId="2385538333" sldId="303"/>
            <ac:picMk id="27" creationId="{63E4B1D4-0B54-492B-8570-59C49F1650AC}"/>
          </ac:picMkLst>
        </pc:picChg>
        <pc:picChg chg="add mod">
          <ac:chgData name="Jason Wiese" userId="4bff8d5b-7de6-4655-b397-69b0afc81113" providerId="ADAL" clId="{4A760470-D42B-47AB-9DCA-5D0A7187F104}" dt="2021-03-03T17:10:45.344" v="1"/>
          <ac:picMkLst>
            <pc:docMk/>
            <pc:sldMk cId="2385538333" sldId="303"/>
            <ac:picMk id="28" creationId="{D96DF187-2C4A-43DA-AE54-4B7773A8C53C}"/>
          </ac:picMkLst>
        </pc:picChg>
        <pc:picChg chg="add mod">
          <ac:chgData name="Jason Wiese" userId="4bff8d5b-7de6-4655-b397-69b0afc81113" providerId="ADAL" clId="{4A760470-D42B-47AB-9DCA-5D0A7187F104}" dt="2021-03-03T17:10:45.344" v="1"/>
          <ac:picMkLst>
            <pc:docMk/>
            <pc:sldMk cId="2385538333" sldId="303"/>
            <ac:picMk id="29" creationId="{94FE5A60-1FEA-4C37-BB98-62A809716CAB}"/>
          </ac:picMkLst>
        </pc:picChg>
        <pc:picChg chg="del">
          <ac:chgData name="Jason Wiese" userId="4bff8d5b-7de6-4655-b397-69b0afc81113" providerId="ADAL" clId="{4A760470-D42B-47AB-9DCA-5D0A7187F104}" dt="2021-03-03T17:10:43.040" v="0" actId="478"/>
          <ac:picMkLst>
            <pc:docMk/>
            <pc:sldMk cId="2385538333" sldId="303"/>
            <ac:picMk id="1030" creationId="{9A21933F-67B4-4C00-9DBA-3FBB78317550}"/>
          </ac:picMkLst>
        </pc:picChg>
        <pc:picChg chg="del">
          <ac:chgData name="Jason Wiese" userId="4bff8d5b-7de6-4655-b397-69b0afc81113" providerId="ADAL" clId="{4A760470-D42B-47AB-9DCA-5D0A7187F104}" dt="2021-03-03T17:10:43.040" v="0" actId="478"/>
          <ac:picMkLst>
            <pc:docMk/>
            <pc:sldMk cId="2385538333" sldId="303"/>
            <ac:picMk id="1032" creationId="{5A0DC7EC-F3D8-44F0-AB87-3FE10C91F816}"/>
          </ac:picMkLst>
        </pc:picChg>
        <pc:picChg chg="del">
          <ac:chgData name="Jason Wiese" userId="4bff8d5b-7de6-4655-b397-69b0afc81113" providerId="ADAL" clId="{4A760470-D42B-47AB-9DCA-5D0A7187F104}" dt="2021-03-03T17:10:43.040" v="0" actId="478"/>
          <ac:picMkLst>
            <pc:docMk/>
            <pc:sldMk cId="2385538333" sldId="303"/>
            <ac:picMk id="2050" creationId="{431EAA01-8AB2-446D-AD15-17595CA6E1F7}"/>
          </ac:picMkLst>
        </pc:picChg>
        <pc:picChg chg="del">
          <ac:chgData name="Jason Wiese" userId="4bff8d5b-7de6-4655-b397-69b0afc81113" providerId="ADAL" clId="{4A760470-D42B-47AB-9DCA-5D0A7187F104}" dt="2021-03-03T17:10:43.040" v="0" actId="478"/>
          <ac:picMkLst>
            <pc:docMk/>
            <pc:sldMk cId="2385538333" sldId="303"/>
            <ac:picMk id="2058" creationId="{CEDC1439-17BF-4CBC-B4D7-968E9CDD24A2}"/>
          </ac:picMkLst>
        </pc:picChg>
        <pc:picChg chg="del">
          <ac:chgData name="Jason Wiese" userId="4bff8d5b-7de6-4655-b397-69b0afc81113" providerId="ADAL" clId="{4A760470-D42B-47AB-9DCA-5D0A7187F104}" dt="2021-03-03T17:10:43.040" v="0" actId="478"/>
          <ac:picMkLst>
            <pc:docMk/>
            <pc:sldMk cId="2385538333" sldId="303"/>
            <ac:picMk id="2060" creationId="{31440B8D-C096-4004-AC65-4ABB1FB1A666}"/>
          </ac:picMkLst>
        </pc:picChg>
        <pc:picChg chg="del">
          <ac:chgData name="Jason Wiese" userId="4bff8d5b-7de6-4655-b397-69b0afc81113" providerId="ADAL" clId="{4A760470-D42B-47AB-9DCA-5D0A7187F104}" dt="2021-03-03T17:10:43.040" v="0" actId="478"/>
          <ac:picMkLst>
            <pc:docMk/>
            <pc:sldMk cId="2385538333" sldId="303"/>
            <ac:picMk id="2062" creationId="{35572579-2826-495B-8D94-23471D969E8C}"/>
          </ac:picMkLst>
        </pc:picChg>
        <pc:picChg chg="del">
          <ac:chgData name="Jason Wiese" userId="4bff8d5b-7de6-4655-b397-69b0afc81113" providerId="ADAL" clId="{4A760470-D42B-47AB-9DCA-5D0A7187F104}" dt="2021-03-03T17:10:43.040" v="0" actId="478"/>
          <ac:picMkLst>
            <pc:docMk/>
            <pc:sldMk cId="2385538333" sldId="303"/>
            <ac:picMk id="2064" creationId="{2CD20FB4-CF76-449C-85D3-2883C61D86F3}"/>
          </ac:picMkLst>
        </pc:picChg>
        <pc:picChg chg="del">
          <ac:chgData name="Jason Wiese" userId="4bff8d5b-7de6-4655-b397-69b0afc81113" providerId="ADAL" clId="{4A760470-D42B-47AB-9DCA-5D0A7187F104}" dt="2021-03-03T17:10:43.040" v="0" actId="478"/>
          <ac:picMkLst>
            <pc:docMk/>
            <pc:sldMk cId="2385538333" sldId="303"/>
            <ac:picMk id="2068" creationId="{C0E004A3-064E-4CF1-8499-1D4D4F038688}"/>
          </ac:picMkLst>
        </pc:picChg>
      </pc:sldChg>
    </pc:docChg>
  </pc:docChgLst>
  <pc:docChgLst>
    <pc:chgData name="Marianne Vita" userId="35b1102d-d340-4a85-a709-12ee727aa48b" providerId="ADAL" clId="{C96967A8-3D4D-4DE5-A0F1-3A301F71F617}"/>
    <pc:docChg chg="undo custSel delSld modSld">
      <pc:chgData name="Marianne Vita" userId="35b1102d-d340-4a85-a709-12ee727aa48b" providerId="ADAL" clId="{C96967A8-3D4D-4DE5-A0F1-3A301F71F617}" dt="2021-03-02T15:10:45.013" v="1304" actId="1076"/>
      <pc:docMkLst>
        <pc:docMk/>
      </pc:docMkLst>
      <pc:sldChg chg="del">
        <pc:chgData name="Marianne Vita" userId="35b1102d-d340-4a85-a709-12ee727aa48b" providerId="ADAL" clId="{C96967A8-3D4D-4DE5-A0F1-3A301F71F617}" dt="2021-03-02T14:45:54.265" v="208" actId="47"/>
        <pc:sldMkLst>
          <pc:docMk/>
          <pc:sldMk cId="3339377938" sldId="280"/>
        </pc:sldMkLst>
      </pc:sldChg>
      <pc:sldChg chg="delSp modSp del mod">
        <pc:chgData name="Marianne Vita" userId="35b1102d-d340-4a85-a709-12ee727aa48b" providerId="ADAL" clId="{C96967A8-3D4D-4DE5-A0F1-3A301F71F617}" dt="2021-03-02T15:09:11.428" v="1297" actId="47"/>
        <pc:sldMkLst>
          <pc:docMk/>
          <pc:sldMk cId="3705876010" sldId="2144327591"/>
        </pc:sldMkLst>
        <pc:spChg chg="del mod">
          <ac:chgData name="Marianne Vita" userId="35b1102d-d340-4a85-a709-12ee727aa48b" providerId="ADAL" clId="{C96967A8-3D4D-4DE5-A0F1-3A301F71F617}" dt="2021-03-02T14:45:13.851" v="207"/>
          <ac:spMkLst>
            <pc:docMk/>
            <pc:sldMk cId="3705876010" sldId="2144327591"/>
            <ac:spMk id="15" creationId="{FB95FAB7-B9CF-408A-A338-EDBA41131D7D}"/>
          </ac:spMkLst>
        </pc:spChg>
      </pc:sldChg>
      <pc:sldChg chg="addSp delSp modSp mod delCm">
        <pc:chgData name="Marianne Vita" userId="35b1102d-d340-4a85-a709-12ee727aa48b" providerId="ADAL" clId="{C96967A8-3D4D-4DE5-A0F1-3A301F71F617}" dt="2021-03-02T15:10:45.013" v="1304" actId="1076"/>
        <pc:sldMkLst>
          <pc:docMk/>
          <pc:sldMk cId="191891432" sldId="2144327613"/>
        </pc:sldMkLst>
        <pc:spChg chg="del">
          <ac:chgData name="Marianne Vita" userId="35b1102d-d340-4a85-a709-12ee727aa48b" providerId="ADAL" clId="{C96967A8-3D4D-4DE5-A0F1-3A301F71F617}" dt="2021-03-02T14:21:42.639" v="0" actId="478"/>
          <ac:spMkLst>
            <pc:docMk/>
            <pc:sldMk cId="191891432" sldId="2144327613"/>
            <ac:spMk id="2" creationId="{892812D1-C2E7-6145-8C2A-95A25EFCD80C}"/>
          </ac:spMkLst>
        </pc:spChg>
        <pc:spChg chg="mod">
          <ac:chgData name="Marianne Vita" userId="35b1102d-d340-4a85-a709-12ee727aa48b" providerId="ADAL" clId="{C96967A8-3D4D-4DE5-A0F1-3A301F71F617}" dt="2021-03-02T14:21:48.056" v="2" actId="14100"/>
          <ac:spMkLst>
            <pc:docMk/>
            <pc:sldMk cId="191891432" sldId="2144327613"/>
            <ac:spMk id="11" creationId="{CCD7BDF5-C401-41D8-A091-926DA91B4E78}"/>
          </ac:spMkLst>
        </pc:spChg>
        <pc:spChg chg="add del mod">
          <ac:chgData name="Marianne Vita" userId="35b1102d-d340-4a85-a709-12ee727aa48b" providerId="ADAL" clId="{C96967A8-3D4D-4DE5-A0F1-3A301F71F617}" dt="2021-03-02T14:39:28.476" v="136" actId="478"/>
          <ac:spMkLst>
            <pc:docMk/>
            <pc:sldMk cId="191891432" sldId="2144327613"/>
            <ac:spMk id="12" creationId="{92314F5A-11B1-4881-9A9D-50E9D317CF86}"/>
          </ac:spMkLst>
        </pc:spChg>
        <pc:spChg chg="add mod">
          <ac:chgData name="Marianne Vita" userId="35b1102d-d340-4a85-a709-12ee727aa48b" providerId="ADAL" clId="{C96967A8-3D4D-4DE5-A0F1-3A301F71F617}" dt="2021-03-02T15:10:45.013" v="1304" actId="1076"/>
          <ac:spMkLst>
            <pc:docMk/>
            <pc:sldMk cId="191891432" sldId="2144327613"/>
            <ac:spMk id="14" creationId="{020A58EE-8576-480B-B276-4D66DEB5FE1B}"/>
          </ac:spMkLst>
        </pc:spChg>
        <pc:spChg chg="del mod">
          <ac:chgData name="Marianne Vita" userId="35b1102d-d340-4a85-a709-12ee727aa48b" providerId="ADAL" clId="{C96967A8-3D4D-4DE5-A0F1-3A301F71F617}" dt="2021-03-02T15:08:25.451" v="1294" actId="478"/>
          <ac:spMkLst>
            <pc:docMk/>
            <pc:sldMk cId="191891432" sldId="2144327613"/>
            <ac:spMk id="15" creationId="{FB95FAB7-B9CF-408A-A338-EDBA41131D7D}"/>
          </ac:spMkLst>
        </pc:spChg>
        <pc:spChg chg="add mod">
          <ac:chgData name="Marianne Vita" userId="35b1102d-d340-4a85-a709-12ee727aa48b" providerId="ADAL" clId="{C96967A8-3D4D-4DE5-A0F1-3A301F71F617}" dt="2021-03-02T15:10:45.013" v="1304" actId="1076"/>
          <ac:spMkLst>
            <pc:docMk/>
            <pc:sldMk cId="191891432" sldId="2144327613"/>
            <ac:spMk id="16" creationId="{1EDFD5B3-3666-4D3C-8471-4E0658D6E5A1}"/>
          </ac:spMkLst>
        </pc:spChg>
        <pc:spChg chg="add del mod">
          <ac:chgData name="Marianne Vita" userId="35b1102d-d340-4a85-a709-12ee727aa48b" providerId="ADAL" clId="{C96967A8-3D4D-4DE5-A0F1-3A301F71F617}" dt="2021-03-02T14:38:49.201" v="123" actId="478"/>
          <ac:spMkLst>
            <pc:docMk/>
            <pc:sldMk cId="191891432" sldId="2144327613"/>
            <ac:spMk id="21" creationId="{1B526225-3964-4B6A-B9CA-47B67DCE7C3D}"/>
          </ac:spMkLst>
        </pc:spChg>
        <pc:spChg chg="add mod">
          <ac:chgData name="Marianne Vita" userId="35b1102d-d340-4a85-a709-12ee727aa48b" providerId="ADAL" clId="{C96967A8-3D4D-4DE5-A0F1-3A301F71F617}" dt="2021-03-02T15:10:45.013" v="1304" actId="1076"/>
          <ac:spMkLst>
            <pc:docMk/>
            <pc:sldMk cId="191891432" sldId="2144327613"/>
            <ac:spMk id="22" creationId="{6BA22DEF-873D-4471-B3BC-8604995D0E77}"/>
          </ac:spMkLst>
        </pc:spChg>
        <pc:spChg chg="add mod">
          <ac:chgData name="Marianne Vita" userId="35b1102d-d340-4a85-a709-12ee727aa48b" providerId="ADAL" clId="{C96967A8-3D4D-4DE5-A0F1-3A301F71F617}" dt="2021-03-02T15:10:45.013" v="1304" actId="1076"/>
          <ac:spMkLst>
            <pc:docMk/>
            <pc:sldMk cId="191891432" sldId="2144327613"/>
            <ac:spMk id="23" creationId="{6589DB7A-A255-4A0E-97E7-EDF58EBC08D7}"/>
          </ac:spMkLst>
        </pc:spChg>
        <pc:spChg chg="add mod">
          <ac:chgData name="Marianne Vita" userId="35b1102d-d340-4a85-a709-12ee727aa48b" providerId="ADAL" clId="{C96967A8-3D4D-4DE5-A0F1-3A301F71F617}" dt="2021-03-02T15:10:45.013" v="1304" actId="1076"/>
          <ac:spMkLst>
            <pc:docMk/>
            <pc:sldMk cId="191891432" sldId="2144327613"/>
            <ac:spMk id="24" creationId="{54818C4D-CF0C-4884-9F43-9E209263D99A}"/>
          </ac:spMkLst>
        </pc:spChg>
        <pc:spChg chg="add mod">
          <ac:chgData name="Marianne Vita" userId="35b1102d-d340-4a85-a709-12ee727aa48b" providerId="ADAL" clId="{C96967A8-3D4D-4DE5-A0F1-3A301F71F617}" dt="2021-03-02T15:10:45.013" v="1304" actId="1076"/>
          <ac:spMkLst>
            <pc:docMk/>
            <pc:sldMk cId="191891432" sldId="2144327613"/>
            <ac:spMk id="25" creationId="{3F06F7F9-6457-4593-B209-3A675683C626}"/>
          </ac:spMkLst>
        </pc:spChg>
        <pc:spChg chg="add mod">
          <ac:chgData name="Marianne Vita" userId="35b1102d-d340-4a85-a709-12ee727aa48b" providerId="ADAL" clId="{C96967A8-3D4D-4DE5-A0F1-3A301F71F617}" dt="2021-03-02T15:10:45.013" v="1304" actId="1076"/>
          <ac:spMkLst>
            <pc:docMk/>
            <pc:sldMk cId="191891432" sldId="2144327613"/>
            <ac:spMk id="26" creationId="{4439E8D8-2DAE-46B1-9EF2-0D77B4E12BEA}"/>
          </ac:spMkLst>
        </pc:spChg>
        <pc:spChg chg="add mod">
          <ac:chgData name="Marianne Vita" userId="35b1102d-d340-4a85-a709-12ee727aa48b" providerId="ADAL" clId="{C96967A8-3D4D-4DE5-A0F1-3A301F71F617}" dt="2021-03-02T15:10:45.013" v="1304" actId="1076"/>
          <ac:spMkLst>
            <pc:docMk/>
            <pc:sldMk cId="191891432" sldId="2144327613"/>
            <ac:spMk id="27" creationId="{A3DFE8A7-16BE-4D10-8318-3CA03D6D56FC}"/>
          </ac:spMkLst>
        </pc:spChg>
        <pc:spChg chg="add mod">
          <ac:chgData name="Marianne Vita" userId="35b1102d-d340-4a85-a709-12ee727aa48b" providerId="ADAL" clId="{C96967A8-3D4D-4DE5-A0F1-3A301F71F617}" dt="2021-03-02T15:10:45.013" v="1304" actId="1076"/>
          <ac:spMkLst>
            <pc:docMk/>
            <pc:sldMk cId="191891432" sldId="2144327613"/>
            <ac:spMk id="28" creationId="{0ECBFA03-B8FA-4578-A485-C7CF7F52CFB2}"/>
          </ac:spMkLst>
        </pc:spChg>
        <pc:spChg chg="add mod">
          <ac:chgData name="Marianne Vita" userId="35b1102d-d340-4a85-a709-12ee727aa48b" providerId="ADAL" clId="{C96967A8-3D4D-4DE5-A0F1-3A301F71F617}" dt="2021-03-02T15:10:45.013" v="1304" actId="1076"/>
          <ac:spMkLst>
            <pc:docMk/>
            <pc:sldMk cId="191891432" sldId="2144327613"/>
            <ac:spMk id="29" creationId="{E30E591A-9283-47CC-A263-82154723BCEB}"/>
          </ac:spMkLst>
        </pc:spChg>
        <pc:spChg chg="add mod">
          <ac:chgData name="Marianne Vita" userId="35b1102d-d340-4a85-a709-12ee727aa48b" providerId="ADAL" clId="{C96967A8-3D4D-4DE5-A0F1-3A301F71F617}" dt="2021-03-02T15:10:45.013" v="1304" actId="1076"/>
          <ac:spMkLst>
            <pc:docMk/>
            <pc:sldMk cId="191891432" sldId="2144327613"/>
            <ac:spMk id="30" creationId="{542473FD-A5E8-4F0A-90BE-54F171843345}"/>
          </ac:spMkLst>
        </pc:spChg>
        <pc:spChg chg="add mod">
          <ac:chgData name="Marianne Vita" userId="35b1102d-d340-4a85-a709-12ee727aa48b" providerId="ADAL" clId="{C96967A8-3D4D-4DE5-A0F1-3A301F71F617}" dt="2021-03-02T15:10:45.013" v="1304" actId="1076"/>
          <ac:spMkLst>
            <pc:docMk/>
            <pc:sldMk cId="191891432" sldId="2144327613"/>
            <ac:spMk id="31" creationId="{2C17B0E1-EF4C-4E95-9306-DEDD832C7A17}"/>
          </ac:spMkLst>
        </pc:spChg>
        <pc:picChg chg="add del mod">
          <ac:chgData name="Marianne Vita" userId="35b1102d-d340-4a85-a709-12ee727aa48b" providerId="ADAL" clId="{C96967A8-3D4D-4DE5-A0F1-3A301F71F617}" dt="2021-03-02T14:23:34.497" v="14" actId="478"/>
          <ac:picMkLst>
            <pc:docMk/>
            <pc:sldMk cId="191891432" sldId="2144327613"/>
            <ac:picMk id="13" creationId="{E98CF707-B520-4907-9221-A0CD2FD49AEE}"/>
          </ac:picMkLst>
        </pc:picChg>
      </pc:sldChg>
    </pc:docChg>
  </pc:docChgLst>
  <pc:docChgLst>
    <pc:chgData name="Danielle Delauro" userId="79c3a64d-209a-45df-902b-7cba6cccfd68" providerId="ADAL" clId="{19AED1B2-02F8-489E-91D3-5DFB961C3FCC}"/>
    <pc:docChg chg="undo custSel addSld delSld modSld sldOrd">
      <pc:chgData name="Danielle Delauro" userId="79c3a64d-209a-45df-902b-7cba6cccfd68" providerId="ADAL" clId="{19AED1B2-02F8-489E-91D3-5DFB961C3FCC}" dt="2021-03-03T16:49:45.224" v="12595" actId="47"/>
      <pc:docMkLst>
        <pc:docMk/>
      </pc:docMkLst>
      <pc:sldChg chg="modSp mod">
        <pc:chgData name="Danielle Delauro" userId="79c3a64d-209a-45df-902b-7cba6cccfd68" providerId="ADAL" clId="{19AED1B2-02F8-489E-91D3-5DFB961C3FCC}" dt="2021-03-01T22:24:33.617" v="10217" actId="6549"/>
        <pc:sldMkLst>
          <pc:docMk/>
          <pc:sldMk cId="2792885597" sldId="274"/>
        </pc:sldMkLst>
        <pc:spChg chg="mod">
          <ac:chgData name="Danielle Delauro" userId="79c3a64d-209a-45df-902b-7cba6cccfd68" providerId="ADAL" clId="{19AED1B2-02F8-489E-91D3-5DFB961C3FCC}" dt="2021-03-01T22:24:33.617" v="10217" actId="6549"/>
          <ac:spMkLst>
            <pc:docMk/>
            <pc:sldMk cId="2792885597" sldId="274"/>
            <ac:spMk id="12" creationId="{AF6B8EC0-46EF-4454-8F5C-DA73E47253BB}"/>
          </ac:spMkLst>
        </pc:spChg>
      </pc:sldChg>
      <pc:sldChg chg="addCm modCm">
        <pc:chgData name="Danielle Delauro" userId="79c3a64d-209a-45df-902b-7cba6cccfd68" providerId="ADAL" clId="{19AED1B2-02F8-489E-91D3-5DFB961C3FCC}" dt="2021-03-01T22:57:48.588" v="10753"/>
        <pc:sldMkLst>
          <pc:docMk/>
          <pc:sldMk cId="3339377938" sldId="280"/>
        </pc:sldMkLst>
      </pc:sldChg>
      <pc:sldChg chg="modSp mod ord">
        <pc:chgData name="Danielle Delauro" userId="79c3a64d-209a-45df-902b-7cba6cccfd68" providerId="ADAL" clId="{19AED1B2-02F8-489E-91D3-5DFB961C3FCC}" dt="2021-03-03T11:53:50.306" v="11910"/>
        <pc:sldMkLst>
          <pc:docMk/>
          <pc:sldMk cId="2385538333" sldId="303"/>
        </pc:sldMkLst>
        <pc:spChg chg="mod">
          <ac:chgData name="Danielle Delauro" userId="79c3a64d-209a-45df-902b-7cba6cccfd68" providerId="ADAL" clId="{19AED1B2-02F8-489E-91D3-5DFB961C3FCC}" dt="2021-03-01T22:06:25.794" v="8961" actId="20577"/>
          <ac:spMkLst>
            <pc:docMk/>
            <pc:sldMk cId="2385538333" sldId="303"/>
            <ac:spMk id="4" creationId="{3ED54650-E124-0942-8B03-A438165B55A6}"/>
          </ac:spMkLst>
        </pc:spChg>
      </pc:sldChg>
      <pc:sldChg chg="modSp mod ord addCm delCm modCm">
        <pc:chgData name="Danielle Delauro" userId="79c3a64d-209a-45df-902b-7cba6cccfd68" providerId="ADAL" clId="{19AED1B2-02F8-489E-91D3-5DFB961C3FCC}" dt="2021-03-03T16:42:16.862" v="12504" actId="20577"/>
        <pc:sldMkLst>
          <pc:docMk/>
          <pc:sldMk cId="2963326950" sldId="16128"/>
        </pc:sldMkLst>
        <pc:spChg chg="mod">
          <ac:chgData name="Danielle Delauro" userId="79c3a64d-209a-45df-902b-7cba6cccfd68" providerId="ADAL" clId="{19AED1B2-02F8-489E-91D3-5DFB961C3FCC}" dt="2021-03-03T16:42:16.862" v="12504" actId="20577"/>
          <ac:spMkLst>
            <pc:docMk/>
            <pc:sldMk cId="2963326950" sldId="16128"/>
            <ac:spMk id="23" creationId="{BAEBB678-4A5C-4932-8B9F-13CEFCBD20FF}"/>
          </ac:spMkLst>
        </pc:spChg>
      </pc:sldChg>
      <pc:sldChg chg="modSp del mod">
        <pc:chgData name="Danielle Delauro" userId="79c3a64d-209a-45df-902b-7cba6cccfd68" providerId="ADAL" clId="{19AED1B2-02F8-489E-91D3-5DFB961C3FCC}" dt="2021-03-01T19:35:54.271" v="1105" actId="47"/>
        <pc:sldMkLst>
          <pc:docMk/>
          <pc:sldMk cId="1863906361" sldId="2144327302"/>
        </pc:sldMkLst>
        <pc:spChg chg="mod">
          <ac:chgData name="Danielle Delauro" userId="79c3a64d-209a-45df-902b-7cba6cccfd68" providerId="ADAL" clId="{19AED1B2-02F8-489E-91D3-5DFB961C3FCC}" dt="2021-03-01T19:35:00.025" v="1104" actId="20577"/>
          <ac:spMkLst>
            <pc:docMk/>
            <pc:sldMk cId="1863906361" sldId="2144327302"/>
            <ac:spMk id="7" creationId="{EEA67A4C-71BC-4E34-8D36-4E222FE0452C}"/>
          </ac:spMkLst>
        </pc:spChg>
      </pc:sldChg>
      <pc:sldChg chg="modSp mod">
        <pc:chgData name="Danielle Delauro" userId="79c3a64d-209a-45df-902b-7cba6cccfd68" providerId="ADAL" clId="{19AED1B2-02F8-489E-91D3-5DFB961C3FCC}" dt="2021-03-01T22:31:08.144" v="10375" actId="14100"/>
        <pc:sldMkLst>
          <pc:docMk/>
          <pc:sldMk cId="812683580" sldId="2144327533"/>
        </pc:sldMkLst>
        <pc:spChg chg="mod">
          <ac:chgData name="Danielle Delauro" userId="79c3a64d-209a-45df-902b-7cba6cccfd68" providerId="ADAL" clId="{19AED1B2-02F8-489E-91D3-5DFB961C3FCC}" dt="2021-03-01T22:31:08.144" v="10375" actId="14100"/>
          <ac:spMkLst>
            <pc:docMk/>
            <pc:sldMk cId="812683580" sldId="2144327533"/>
            <ac:spMk id="12" creationId="{D3ED8F18-80E6-D449-A031-541661F2A42F}"/>
          </ac:spMkLst>
        </pc:spChg>
      </pc:sldChg>
      <pc:sldChg chg="modSp mod">
        <pc:chgData name="Danielle Delauro" userId="79c3a64d-209a-45df-902b-7cba6cccfd68" providerId="ADAL" clId="{19AED1B2-02F8-489E-91D3-5DFB961C3FCC}" dt="2021-03-02T16:13:54.609" v="10954" actId="20577"/>
        <pc:sldMkLst>
          <pc:docMk/>
          <pc:sldMk cId="3308949529" sldId="2144327570"/>
        </pc:sldMkLst>
        <pc:spChg chg="mod">
          <ac:chgData name="Danielle Delauro" userId="79c3a64d-209a-45df-902b-7cba6cccfd68" providerId="ADAL" clId="{19AED1B2-02F8-489E-91D3-5DFB961C3FCC}" dt="2021-03-02T16:13:54.609" v="10954" actId="20577"/>
          <ac:spMkLst>
            <pc:docMk/>
            <pc:sldMk cId="3308949529" sldId="2144327570"/>
            <ac:spMk id="8" creationId="{BB473BB6-5640-46EF-A2C8-C9B52CD11E66}"/>
          </ac:spMkLst>
        </pc:spChg>
      </pc:sldChg>
      <pc:sldChg chg="del">
        <pc:chgData name="Danielle Delauro" userId="79c3a64d-209a-45df-902b-7cba6cccfd68" providerId="ADAL" clId="{19AED1B2-02F8-489E-91D3-5DFB961C3FCC}" dt="2021-03-01T22:57:53.416" v="10754" actId="47"/>
        <pc:sldMkLst>
          <pc:docMk/>
          <pc:sldMk cId="668454239" sldId="2144327576"/>
        </pc:sldMkLst>
      </pc:sldChg>
      <pc:sldChg chg="modSp del mod ord addCm modCm">
        <pc:chgData name="Danielle Delauro" userId="79c3a64d-209a-45df-902b-7cba6cccfd68" providerId="ADAL" clId="{19AED1B2-02F8-489E-91D3-5DFB961C3FCC}" dt="2021-03-01T22:41:17.814" v="10475" actId="2696"/>
        <pc:sldMkLst>
          <pc:docMk/>
          <pc:sldMk cId="682864307" sldId="2144327576"/>
        </pc:sldMkLst>
        <pc:spChg chg="mod">
          <ac:chgData name="Danielle Delauro" userId="79c3a64d-209a-45df-902b-7cba6cccfd68" providerId="ADAL" clId="{19AED1B2-02F8-489E-91D3-5DFB961C3FCC}" dt="2021-03-01T20:57:53.474" v="4745" actId="13926"/>
          <ac:spMkLst>
            <pc:docMk/>
            <pc:sldMk cId="682864307" sldId="2144327576"/>
            <ac:spMk id="22" creationId="{751C3E0F-3ADE-4B25-BF55-3FC513380830}"/>
          </ac:spMkLst>
        </pc:spChg>
      </pc:sldChg>
      <pc:sldChg chg="del ord">
        <pc:chgData name="Danielle Delauro" userId="79c3a64d-209a-45df-902b-7cba6cccfd68" providerId="ADAL" clId="{19AED1B2-02F8-489E-91D3-5DFB961C3FCC}" dt="2021-03-01T19:39:30.314" v="1165" actId="47"/>
        <pc:sldMkLst>
          <pc:docMk/>
          <pc:sldMk cId="2890040768" sldId="2144327577"/>
        </pc:sldMkLst>
      </pc:sldChg>
      <pc:sldChg chg="addSp delSp modSp mod ord">
        <pc:chgData name="Danielle Delauro" userId="79c3a64d-209a-45df-902b-7cba6cccfd68" providerId="ADAL" clId="{19AED1B2-02F8-489E-91D3-5DFB961C3FCC}" dt="2021-03-03T16:44:15.530" v="12558" actId="6549"/>
        <pc:sldMkLst>
          <pc:docMk/>
          <pc:sldMk cId="107169330" sldId="2144327578"/>
        </pc:sldMkLst>
        <pc:spChg chg="add del mod">
          <ac:chgData name="Danielle Delauro" userId="79c3a64d-209a-45df-902b-7cba6cccfd68" providerId="ADAL" clId="{19AED1B2-02F8-489E-91D3-5DFB961C3FCC}" dt="2021-03-03T16:44:15.530" v="12558" actId="6549"/>
          <ac:spMkLst>
            <pc:docMk/>
            <pc:sldMk cId="107169330" sldId="2144327578"/>
            <ac:spMk id="22" creationId="{751C3E0F-3ADE-4B25-BF55-3FC513380830}"/>
          </ac:spMkLst>
        </pc:spChg>
      </pc:sldChg>
      <pc:sldChg chg="modSp mod ord">
        <pc:chgData name="Danielle Delauro" userId="79c3a64d-209a-45df-902b-7cba6cccfd68" providerId="ADAL" clId="{19AED1B2-02F8-489E-91D3-5DFB961C3FCC}" dt="2021-03-03T11:56:27.882" v="12026" actId="20577"/>
        <pc:sldMkLst>
          <pc:docMk/>
          <pc:sldMk cId="2690402311" sldId="2144327582"/>
        </pc:sldMkLst>
        <pc:spChg chg="mod">
          <ac:chgData name="Danielle Delauro" userId="79c3a64d-209a-45df-902b-7cba6cccfd68" providerId="ADAL" clId="{19AED1B2-02F8-489E-91D3-5DFB961C3FCC}" dt="2021-03-03T11:56:27.882" v="12026" actId="20577"/>
          <ac:spMkLst>
            <pc:docMk/>
            <pc:sldMk cId="2690402311" sldId="2144327582"/>
            <ac:spMk id="16" creationId="{2755ED35-B8E5-4B40-82F0-FAC209B8B134}"/>
          </ac:spMkLst>
        </pc:spChg>
      </pc:sldChg>
      <pc:sldChg chg="del">
        <pc:chgData name="Danielle Delauro" userId="79c3a64d-209a-45df-902b-7cba6cccfd68" providerId="ADAL" clId="{19AED1B2-02F8-489E-91D3-5DFB961C3FCC}" dt="2021-03-01T21:43:04.391" v="6971" actId="47"/>
        <pc:sldMkLst>
          <pc:docMk/>
          <pc:sldMk cId="1931981900" sldId="2144327583"/>
        </pc:sldMkLst>
      </pc:sldChg>
      <pc:sldChg chg="modSp mod">
        <pc:chgData name="Danielle Delauro" userId="79c3a64d-209a-45df-902b-7cba6cccfd68" providerId="ADAL" clId="{19AED1B2-02F8-489E-91D3-5DFB961C3FCC}" dt="2021-03-01T22:47:04.208" v="10499" actId="207"/>
        <pc:sldMkLst>
          <pc:docMk/>
          <pc:sldMk cId="1671995769" sldId="2144327587"/>
        </pc:sldMkLst>
        <pc:spChg chg="mod">
          <ac:chgData name="Danielle Delauro" userId="79c3a64d-209a-45df-902b-7cba6cccfd68" providerId="ADAL" clId="{19AED1B2-02F8-489E-91D3-5DFB961C3FCC}" dt="2021-03-01T22:47:04.208" v="10499" actId="207"/>
          <ac:spMkLst>
            <pc:docMk/>
            <pc:sldMk cId="1671995769" sldId="2144327587"/>
            <ac:spMk id="22" creationId="{751C3E0F-3ADE-4B25-BF55-3FC513380830}"/>
          </ac:spMkLst>
        </pc:spChg>
      </pc:sldChg>
      <pc:sldChg chg="modSp del mod">
        <pc:chgData name="Danielle Delauro" userId="79c3a64d-209a-45df-902b-7cba6cccfd68" providerId="ADAL" clId="{19AED1B2-02F8-489E-91D3-5DFB961C3FCC}" dt="2021-03-01T20:46:46.764" v="4485" actId="47"/>
        <pc:sldMkLst>
          <pc:docMk/>
          <pc:sldMk cId="3791198841" sldId="2144327588"/>
        </pc:sldMkLst>
        <pc:spChg chg="mod">
          <ac:chgData name="Danielle Delauro" userId="79c3a64d-209a-45df-902b-7cba6cccfd68" providerId="ADAL" clId="{19AED1B2-02F8-489E-91D3-5DFB961C3FCC}" dt="2021-03-01T20:43:25.536" v="4333" actId="20577"/>
          <ac:spMkLst>
            <pc:docMk/>
            <pc:sldMk cId="3791198841" sldId="2144327588"/>
            <ac:spMk id="22" creationId="{751C3E0F-3ADE-4B25-BF55-3FC513380830}"/>
          </ac:spMkLst>
        </pc:spChg>
      </pc:sldChg>
      <pc:sldChg chg="modSp mod ord">
        <pc:chgData name="Danielle Delauro" userId="79c3a64d-209a-45df-902b-7cba6cccfd68" providerId="ADAL" clId="{19AED1B2-02F8-489E-91D3-5DFB961C3FCC}" dt="2021-03-01T21:07:02.020" v="5231" actId="1036"/>
        <pc:sldMkLst>
          <pc:docMk/>
          <pc:sldMk cId="2051550094" sldId="2144327589"/>
        </pc:sldMkLst>
        <pc:spChg chg="mod">
          <ac:chgData name="Danielle Delauro" userId="79c3a64d-209a-45df-902b-7cba6cccfd68" providerId="ADAL" clId="{19AED1B2-02F8-489E-91D3-5DFB961C3FCC}" dt="2021-03-01T21:07:02.020" v="5231" actId="1036"/>
          <ac:spMkLst>
            <pc:docMk/>
            <pc:sldMk cId="2051550094" sldId="2144327589"/>
            <ac:spMk id="22" creationId="{751C3E0F-3ADE-4B25-BF55-3FC513380830}"/>
          </ac:spMkLst>
        </pc:spChg>
      </pc:sldChg>
      <pc:sldChg chg="del">
        <pc:chgData name="Danielle Delauro" userId="79c3a64d-209a-45df-902b-7cba6cccfd68" providerId="ADAL" clId="{19AED1B2-02F8-489E-91D3-5DFB961C3FCC}" dt="2021-03-01T20:40:14.354" v="4295" actId="47"/>
        <pc:sldMkLst>
          <pc:docMk/>
          <pc:sldMk cId="789749962" sldId="2144327590"/>
        </pc:sldMkLst>
      </pc:sldChg>
      <pc:sldChg chg="ord">
        <pc:chgData name="Danielle Delauro" userId="79c3a64d-209a-45df-902b-7cba6cccfd68" providerId="ADAL" clId="{19AED1B2-02F8-489E-91D3-5DFB961C3FCC}" dt="2021-03-01T20:46:07.329" v="4484"/>
        <pc:sldMkLst>
          <pc:docMk/>
          <pc:sldMk cId="3705876010" sldId="2144327591"/>
        </pc:sldMkLst>
      </pc:sldChg>
      <pc:sldChg chg="modSp del mod">
        <pc:chgData name="Danielle Delauro" userId="79c3a64d-209a-45df-902b-7cba6cccfd68" providerId="ADAL" clId="{19AED1B2-02F8-489E-91D3-5DFB961C3FCC}" dt="2021-03-01T21:21:52.750" v="5761" actId="47"/>
        <pc:sldMkLst>
          <pc:docMk/>
          <pc:sldMk cId="1164903183" sldId="2144327592"/>
        </pc:sldMkLst>
        <pc:spChg chg="mod">
          <ac:chgData name="Danielle Delauro" userId="79c3a64d-209a-45df-902b-7cba6cccfd68" providerId="ADAL" clId="{19AED1B2-02F8-489E-91D3-5DFB961C3FCC}" dt="2021-03-01T21:14:55.001" v="5605" actId="21"/>
          <ac:spMkLst>
            <pc:docMk/>
            <pc:sldMk cId="1164903183" sldId="2144327592"/>
            <ac:spMk id="22" creationId="{751C3E0F-3ADE-4B25-BF55-3FC513380830}"/>
          </ac:spMkLst>
        </pc:spChg>
      </pc:sldChg>
      <pc:sldChg chg="modSp del mod ord">
        <pc:chgData name="Danielle Delauro" userId="79c3a64d-209a-45df-902b-7cba6cccfd68" providerId="ADAL" clId="{19AED1B2-02F8-489E-91D3-5DFB961C3FCC}" dt="2021-03-03T16:46:15.552" v="12561" actId="47"/>
        <pc:sldMkLst>
          <pc:docMk/>
          <pc:sldMk cId="2378738950" sldId="2144327593"/>
        </pc:sldMkLst>
        <pc:spChg chg="mod">
          <ac:chgData name="Danielle Delauro" userId="79c3a64d-209a-45df-902b-7cba6cccfd68" providerId="ADAL" clId="{19AED1B2-02F8-489E-91D3-5DFB961C3FCC}" dt="2021-03-02T16:11:12.204" v="10864" actId="20577"/>
          <ac:spMkLst>
            <pc:docMk/>
            <pc:sldMk cId="2378738950" sldId="2144327593"/>
            <ac:spMk id="22" creationId="{751C3E0F-3ADE-4B25-BF55-3FC513380830}"/>
          </ac:spMkLst>
        </pc:spChg>
      </pc:sldChg>
      <pc:sldChg chg="modSp del mod ord">
        <pc:chgData name="Danielle Delauro" userId="79c3a64d-209a-45df-902b-7cba6cccfd68" providerId="ADAL" clId="{19AED1B2-02F8-489E-91D3-5DFB961C3FCC}" dt="2021-03-03T16:46:13.478" v="12560" actId="47"/>
        <pc:sldMkLst>
          <pc:docMk/>
          <pc:sldMk cId="207396137" sldId="2144327595"/>
        </pc:sldMkLst>
        <pc:spChg chg="mod">
          <ac:chgData name="Danielle Delauro" userId="79c3a64d-209a-45df-902b-7cba6cccfd68" providerId="ADAL" clId="{19AED1B2-02F8-489E-91D3-5DFB961C3FCC}" dt="2021-03-03T11:47:08.805" v="11832" actId="113"/>
          <ac:spMkLst>
            <pc:docMk/>
            <pc:sldMk cId="207396137" sldId="2144327595"/>
            <ac:spMk id="22" creationId="{751C3E0F-3ADE-4B25-BF55-3FC513380830}"/>
          </ac:spMkLst>
        </pc:spChg>
      </pc:sldChg>
      <pc:sldChg chg="del">
        <pc:chgData name="Danielle Delauro" userId="79c3a64d-209a-45df-902b-7cba6cccfd68" providerId="ADAL" clId="{19AED1B2-02F8-489E-91D3-5DFB961C3FCC}" dt="2021-03-01T20:45:56.274" v="4482" actId="47"/>
        <pc:sldMkLst>
          <pc:docMk/>
          <pc:sldMk cId="2106566219" sldId="2144327596"/>
        </pc:sldMkLst>
      </pc:sldChg>
      <pc:sldChg chg="add del">
        <pc:chgData name="Danielle Delauro" userId="79c3a64d-209a-45df-902b-7cba6cccfd68" providerId="ADAL" clId="{19AED1B2-02F8-489E-91D3-5DFB961C3FCC}" dt="2021-03-01T21:59:14.611" v="8403" actId="47"/>
        <pc:sldMkLst>
          <pc:docMk/>
          <pc:sldMk cId="3829653267" sldId="2144327597"/>
        </pc:sldMkLst>
      </pc:sldChg>
      <pc:sldChg chg="del">
        <pc:chgData name="Danielle Delauro" userId="79c3a64d-209a-45df-902b-7cba6cccfd68" providerId="ADAL" clId="{19AED1B2-02F8-489E-91D3-5DFB961C3FCC}" dt="2021-03-01T22:07:27.442" v="8962" actId="47"/>
        <pc:sldMkLst>
          <pc:docMk/>
          <pc:sldMk cId="4251166038" sldId="2144327599"/>
        </pc:sldMkLst>
      </pc:sldChg>
      <pc:sldChg chg="del">
        <pc:chgData name="Danielle Delauro" userId="79c3a64d-209a-45df-902b-7cba6cccfd68" providerId="ADAL" clId="{19AED1B2-02F8-489E-91D3-5DFB961C3FCC}" dt="2021-03-01T22:07:29.999" v="8963" actId="47"/>
        <pc:sldMkLst>
          <pc:docMk/>
          <pc:sldMk cId="2065039365" sldId="2144327600"/>
        </pc:sldMkLst>
      </pc:sldChg>
      <pc:sldChg chg="modSp mod ord">
        <pc:chgData name="Danielle Delauro" userId="79c3a64d-209a-45df-902b-7cba6cccfd68" providerId="ADAL" clId="{19AED1B2-02F8-489E-91D3-5DFB961C3FCC}" dt="2021-03-03T11:51:45.665" v="11836"/>
        <pc:sldMkLst>
          <pc:docMk/>
          <pc:sldMk cId="228526902" sldId="2144327601"/>
        </pc:sldMkLst>
        <pc:spChg chg="mod">
          <ac:chgData name="Danielle Delauro" userId="79c3a64d-209a-45df-902b-7cba6cccfd68" providerId="ADAL" clId="{19AED1B2-02F8-489E-91D3-5DFB961C3FCC}" dt="2021-03-01T22:05:33.187" v="8949" actId="20577"/>
          <ac:spMkLst>
            <pc:docMk/>
            <pc:sldMk cId="228526902" sldId="2144327601"/>
            <ac:spMk id="26" creationId="{CE224C35-3B8F-4BED-9F25-0DEE7E9ABDE3}"/>
          </ac:spMkLst>
        </pc:spChg>
      </pc:sldChg>
      <pc:sldChg chg="modSp del mod addCm modCm">
        <pc:chgData name="Danielle Delauro" userId="79c3a64d-209a-45df-902b-7cba6cccfd68" providerId="ADAL" clId="{19AED1B2-02F8-489E-91D3-5DFB961C3FCC}" dt="2021-03-03T16:49:45.224" v="12595" actId="47"/>
        <pc:sldMkLst>
          <pc:docMk/>
          <pc:sldMk cId="727207871" sldId="2144327602"/>
        </pc:sldMkLst>
        <pc:spChg chg="mod">
          <ac:chgData name="Danielle Delauro" userId="79c3a64d-209a-45df-902b-7cba6cccfd68" providerId="ADAL" clId="{19AED1B2-02F8-489E-91D3-5DFB961C3FCC}" dt="2021-03-01T22:14:16.412" v="9239" actId="20577"/>
          <ac:spMkLst>
            <pc:docMk/>
            <pc:sldMk cId="727207871" sldId="2144327602"/>
            <ac:spMk id="4" creationId="{3ED54650-E124-0942-8B03-A438165B55A6}"/>
          </ac:spMkLst>
        </pc:spChg>
      </pc:sldChg>
      <pc:sldChg chg="del">
        <pc:chgData name="Danielle Delauro" userId="79c3a64d-209a-45df-902b-7cba6cccfd68" providerId="ADAL" clId="{19AED1B2-02F8-489E-91D3-5DFB961C3FCC}" dt="2021-03-01T22:12:49.484" v="9130" actId="47"/>
        <pc:sldMkLst>
          <pc:docMk/>
          <pc:sldMk cId="3643517147" sldId="2144327604"/>
        </pc:sldMkLst>
      </pc:sldChg>
      <pc:sldChg chg="modSp mod ord">
        <pc:chgData name="Danielle Delauro" userId="79c3a64d-209a-45df-902b-7cba6cccfd68" providerId="ADAL" clId="{19AED1B2-02F8-489E-91D3-5DFB961C3FCC}" dt="2021-03-01T22:45:24.778" v="10481" actId="20577"/>
        <pc:sldMkLst>
          <pc:docMk/>
          <pc:sldMk cId="3953914892" sldId="2144327605"/>
        </pc:sldMkLst>
        <pc:spChg chg="mod">
          <ac:chgData name="Danielle Delauro" userId="79c3a64d-209a-45df-902b-7cba6cccfd68" providerId="ADAL" clId="{19AED1B2-02F8-489E-91D3-5DFB961C3FCC}" dt="2021-03-01T22:45:24.778" v="10481" actId="20577"/>
          <ac:spMkLst>
            <pc:docMk/>
            <pc:sldMk cId="3953914892" sldId="2144327605"/>
            <ac:spMk id="22" creationId="{751C3E0F-3ADE-4B25-BF55-3FC513380830}"/>
          </ac:spMkLst>
        </pc:spChg>
      </pc:sldChg>
      <pc:sldChg chg="addSp modSp mod">
        <pc:chgData name="Danielle Delauro" userId="79c3a64d-209a-45df-902b-7cba6cccfd68" providerId="ADAL" clId="{19AED1B2-02F8-489E-91D3-5DFB961C3FCC}" dt="2021-03-01T20:52:33.004" v="4670" actId="207"/>
        <pc:sldMkLst>
          <pc:docMk/>
          <pc:sldMk cId="142047938" sldId="2144327606"/>
        </pc:sldMkLst>
        <pc:spChg chg="add mod">
          <ac:chgData name="Danielle Delauro" userId="79c3a64d-209a-45df-902b-7cba6cccfd68" providerId="ADAL" clId="{19AED1B2-02F8-489E-91D3-5DFB961C3FCC}" dt="2021-03-01T20:52:33.004" v="4670" actId="207"/>
          <ac:spMkLst>
            <pc:docMk/>
            <pc:sldMk cId="142047938" sldId="2144327606"/>
            <ac:spMk id="2" creationId="{6FA1D875-1B82-4F50-88E4-6C24124A1134}"/>
          </ac:spMkLst>
        </pc:spChg>
        <pc:spChg chg="mod">
          <ac:chgData name="Danielle Delauro" userId="79c3a64d-209a-45df-902b-7cba6cccfd68" providerId="ADAL" clId="{19AED1B2-02F8-489E-91D3-5DFB961C3FCC}" dt="2021-03-01T19:22:34.781" v="487" actId="20577"/>
          <ac:spMkLst>
            <pc:docMk/>
            <pc:sldMk cId="142047938" sldId="2144327606"/>
            <ac:spMk id="21" creationId="{8450EF9C-69FF-4A6B-A9B9-E47573B0B9BA}"/>
          </ac:spMkLst>
        </pc:spChg>
        <pc:spChg chg="mod">
          <ac:chgData name="Danielle Delauro" userId="79c3a64d-209a-45df-902b-7cba6cccfd68" providerId="ADAL" clId="{19AED1B2-02F8-489E-91D3-5DFB961C3FCC}" dt="2021-03-01T19:28:12.877" v="962" actId="20577"/>
          <ac:spMkLst>
            <pc:docMk/>
            <pc:sldMk cId="142047938" sldId="2144327606"/>
            <ac:spMk id="22" creationId="{751C3E0F-3ADE-4B25-BF55-3FC513380830}"/>
          </ac:spMkLst>
        </pc:spChg>
      </pc:sldChg>
      <pc:sldChg chg="modSp mod ord addCm modCm">
        <pc:chgData name="Danielle Delauro" userId="79c3a64d-209a-45df-902b-7cba6cccfd68" providerId="ADAL" clId="{19AED1B2-02F8-489E-91D3-5DFB961C3FCC}" dt="2021-03-01T22:53:32.457" v="10726" actId="6549"/>
        <pc:sldMkLst>
          <pc:docMk/>
          <pc:sldMk cId="353592137" sldId="2144327607"/>
        </pc:sldMkLst>
        <pc:spChg chg="mod">
          <ac:chgData name="Danielle Delauro" userId="79c3a64d-209a-45df-902b-7cba6cccfd68" providerId="ADAL" clId="{19AED1B2-02F8-489E-91D3-5DFB961C3FCC}" dt="2021-03-01T22:53:32.457" v="10726" actId="6549"/>
          <ac:spMkLst>
            <pc:docMk/>
            <pc:sldMk cId="353592137" sldId="2144327607"/>
            <ac:spMk id="26" creationId="{CE224C35-3B8F-4BED-9F25-0DEE7E9ABDE3}"/>
          </ac:spMkLst>
        </pc:spChg>
      </pc:sldChg>
      <pc:sldChg chg="modSp del mod ord addCm modCm">
        <pc:chgData name="Danielle Delauro" userId="79c3a64d-209a-45df-902b-7cba6cccfd68" providerId="ADAL" clId="{19AED1B2-02F8-489E-91D3-5DFB961C3FCC}" dt="2021-03-03T16:41:18.276" v="12467" actId="47"/>
        <pc:sldMkLst>
          <pc:docMk/>
          <pc:sldMk cId="1459881979" sldId="2144327607"/>
        </pc:sldMkLst>
        <pc:spChg chg="mod">
          <ac:chgData name="Danielle Delauro" userId="79c3a64d-209a-45df-902b-7cba6cccfd68" providerId="ADAL" clId="{19AED1B2-02F8-489E-91D3-5DFB961C3FCC}" dt="2021-03-03T11:17:48.670" v="11092" actId="20577"/>
          <ac:spMkLst>
            <pc:docMk/>
            <pc:sldMk cId="1459881979" sldId="2144327607"/>
            <ac:spMk id="18" creationId="{11677056-291F-499B-8426-33C5CC8B4E78}"/>
          </ac:spMkLst>
        </pc:spChg>
        <pc:spChg chg="mod">
          <ac:chgData name="Danielle Delauro" userId="79c3a64d-209a-45df-902b-7cba6cccfd68" providerId="ADAL" clId="{19AED1B2-02F8-489E-91D3-5DFB961C3FCC}" dt="2021-03-03T16:27:07.811" v="12373" actId="1076"/>
          <ac:spMkLst>
            <pc:docMk/>
            <pc:sldMk cId="1459881979" sldId="2144327607"/>
            <ac:spMk id="21" creationId="{8450EF9C-69FF-4A6B-A9B9-E47573B0B9BA}"/>
          </ac:spMkLst>
        </pc:spChg>
        <pc:spChg chg="mod">
          <ac:chgData name="Danielle Delauro" userId="79c3a64d-209a-45df-902b-7cba6cccfd68" providerId="ADAL" clId="{19AED1B2-02F8-489E-91D3-5DFB961C3FCC}" dt="2021-03-03T16:27:13.079" v="12374" actId="1076"/>
          <ac:spMkLst>
            <pc:docMk/>
            <pc:sldMk cId="1459881979" sldId="2144327607"/>
            <ac:spMk id="26" creationId="{CE224C35-3B8F-4BED-9F25-0DEE7E9ABDE3}"/>
          </ac:spMkLst>
        </pc:spChg>
      </pc:sldChg>
      <pc:sldChg chg="modSp add mod">
        <pc:chgData name="Danielle Delauro" userId="79c3a64d-209a-45df-902b-7cba6cccfd68" providerId="ADAL" clId="{19AED1B2-02F8-489E-91D3-5DFB961C3FCC}" dt="2021-03-01T20:22:48.646" v="2627" actId="207"/>
        <pc:sldMkLst>
          <pc:docMk/>
          <pc:sldMk cId="312442197" sldId="2144327608"/>
        </pc:sldMkLst>
        <pc:spChg chg="mod">
          <ac:chgData name="Danielle Delauro" userId="79c3a64d-209a-45df-902b-7cba6cccfd68" providerId="ADAL" clId="{19AED1B2-02F8-489E-91D3-5DFB961C3FCC}" dt="2021-03-01T20:22:48.646" v="2627" actId="207"/>
          <ac:spMkLst>
            <pc:docMk/>
            <pc:sldMk cId="312442197" sldId="2144327608"/>
            <ac:spMk id="12" creationId="{D3ED8F18-80E6-D449-A031-541661F2A42F}"/>
          </ac:spMkLst>
        </pc:spChg>
      </pc:sldChg>
      <pc:sldChg chg="del">
        <pc:chgData name="Danielle Delauro" userId="79c3a64d-209a-45df-902b-7cba6cccfd68" providerId="ADAL" clId="{19AED1B2-02F8-489E-91D3-5DFB961C3FCC}" dt="2021-03-01T19:30:55.513" v="963" actId="47"/>
        <pc:sldMkLst>
          <pc:docMk/>
          <pc:sldMk cId="2532141903" sldId="2144327608"/>
        </pc:sldMkLst>
      </pc:sldChg>
      <pc:sldChg chg="add del setBg">
        <pc:chgData name="Danielle Delauro" userId="79c3a64d-209a-45df-902b-7cba6cccfd68" providerId="ADAL" clId="{19AED1B2-02F8-489E-91D3-5DFB961C3FCC}" dt="2021-03-01T20:13:38.817" v="2138"/>
        <pc:sldMkLst>
          <pc:docMk/>
          <pc:sldMk cId="3915661669" sldId="2144327608"/>
        </pc:sldMkLst>
      </pc:sldChg>
      <pc:sldChg chg="modSp mod">
        <pc:chgData name="Danielle Delauro" userId="79c3a64d-209a-45df-902b-7cba6cccfd68" providerId="ADAL" clId="{19AED1B2-02F8-489E-91D3-5DFB961C3FCC}" dt="2021-03-01T22:46:24.704" v="10489" actId="20577"/>
        <pc:sldMkLst>
          <pc:docMk/>
          <pc:sldMk cId="132129022" sldId="2144327609"/>
        </pc:sldMkLst>
        <pc:spChg chg="mod">
          <ac:chgData name="Danielle Delauro" userId="79c3a64d-209a-45df-902b-7cba6cccfd68" providerId="ADAL" clId="{19AED1B2-02F8-489E-91D3-5DFB961C3FCC}" dt="2021-03-01T22:46:24.704" v="10489" actId="20577"/>
          <ac:spMkLst>
            <pc:docMk/>
            <pc:sldMk cId="132129022" sldId="2144327609"/>
            <ac:spMk id="12" creationId="{D3ED8F18-80E6-D449-A031-541661F2A42F}"/>
          </ac:spMkLst>
        </pc:spChg>
      </pc:sldChg>
      <pc:sldChg chg="del">
        <pc:chgData name="Danielle Delauro" userId="79c3a64d-209a-45df-902b-7cba6cccfd68" providerId="ADAL" clId="{19AED1B2-02F8-489E-91D3-5DFB961C3FCC}" dt="2021-03-01T20:44:22.264" v="4336"/>
        <pc:sldMkLst>
          <pc:docMk/>
          <pc:sldMk cId="2070279172" sldId="2144327610"/>
        </pc:sldMkLst>
      </pc:sldChg>
      <pc:sldChg chg="modSp mod ord">
        <pc:chgData name="Danielle Delauro" userId="79c3a64d-209a-45df-902b-7cba6cccfd68" providerId="ADAL" clId="{19AED1B2-02F8-489E-91D3-5DFB961C3FCC}" dt="2021-03-03T16:48:49.566" v="12594" actId="20577"/>
        <pc:sldMkLst>
          <pc:docMk/>
          <pc:sldMk cId="3186165749" sldId="2144327610"/>
        </pc:sldMkLst>
        <pc:spChg chg="mod">
          <ac:chgData name="Danielle Delauro" userId="79c3a64d-209a-45df-902b-7cba6cccfd68" providerId="ADAL" clId="{19AED1B2-02F8-489E-91D3-5DFB961C3FCC}" dt="2021-03-03T16:48:49.566" v="12594" actId="20577"/>
          <ac:spMkLst>
            <pc:docMk/>
            <pc:sldMk cId="3186165749" sldId="2144327610"/>
            <ac:spMk id="12" creationId="{D3ED8F18-80E6-D449-A031-541661F2A42F}"/>
          </ac:spMkLst>
        </pc:spChg>
      </pc:sldChg>
      <pc:sldChg chg="del">
        <pc:chgData name="Danielle Delauro" userId="79c3a64d-209a-45df-902b-7cba6cccfd68" providerId="ADAL" clId="{19AED1B2-02F8-489E-91D3-5DFB961C3FCC}" dt="2021-03-01T20:47:27.063" v="4486"/>
        <pc:sldMkLst>
          <pc:docMk/>
          <pc:sldMk cId="3843388225" sldId="2144327611"/>
        </pc:sldMkLst>
      </pc:sldChg>
      <pc:sldChg chg="modSp del mod addCm modCm">
        <pc:chgData name="Danielle Delauro" userId="79c3a64d-209a-45df-902b-7cba6cccfd68" providerId="ADAL" clId="{19AED1B2-02F8-489E-91D3-5DFB961C3FCC}" dt="2021-03-03T16:46:02.616" v="12559" actId="47"/>
        <pc:sldMkLst>
          <pc:docMk/>
          <pc:sldMk cId="3903017271" sldId="2144327611"/>
        </pc:sldMkLst>
        <pc:spChg chg="mod">
          <ac:chgData name="Danielle Delauro" userId="79c3a64d-209a-45df-902b-7cba6cccfd68" providerId="ADAL" clId="{19AED1B2-02F8-489E-91D3-5DFB961C3FCC}" dt="2021-03-01T21:13:34.689" v="5598" actId="6549"/>
          <ac:spMkLst>
            <pc:docMk/>
            <pc:sldMk cId="3903017271" sldId="2144327611"/>
            <ac:spMk id="12" creationId="{D3ED8F18-80E6-D449-A031-541661F2A42F}"/>
          </ac:spMkLst>
        </pc:spChg>
      </pc:sldChg>
      <pc:sldChg chg="del">
        <pc:chgData name="Danielle Delauro" userId="79c3a64d-209a-45df-902b-7cba6cccfd68" providerId="ADAL" clId="{19AED1B2-02F8-489E-91D3-5DFB961C3FCC}" dt="2021-03-01T21:44:24.065" v="6972"/>
        <pc:sldMkLst>
          <pc:docMk/>
          <pc:sldMk cId="2372131902" sldId="2144327612"/>
        </pc:sldMkLst>
      </pc:sldChg>
      <pc:sldChg chg="modSp del mod">
        <pc:chgData name="Danielle Delauro" userId="79c3a64d-209a-45df-902b-7cba6cccfd68" providerId="ADAL" clId="{19AED1B2-02F8-489E-91D3-5DFB961C3FCC}" dt="2021-03-03T11:51:55.628" v="11837" actId="47"/>
        <pc:sldMkLst>
          <pc:docMk/>
          <pc:sldMk cId="2425252151" sldId="2144327612"/>
        </pc:sldMkLst>
        <pc:spChg chg="mod">
          <ac:chgData name="Danielle Delauro" userId="79c3a64d-209a-45df-902b-7cba6cccfd68" providerId="ADAL" clId="{19AED1B2-02F8-489E-91D3-5DFB961C3FCC}" dt="2021-03-01T22:54:49.431" v="10750" actId="6549"/>
          <ac:spMkLst>
            <pc:docMk/>
            <pc:sldMk cId="2425252151" sldId="2144327612"/>
            <ac:spMk id="12" creationId="{D3ED8F18-80E6-D449-A031-541661F2A42F}"/>
          </ac:spMkLst>
        </pc:spChg>
        <pc:picChg chg="mod">
          <ac:chgData name="Danielle Delauro" userId="79c3a64d-209a-45df-902b-7cba6cccfd68" providerId="ADAL" clId="{19AED1B2-02F8-489E-91D3-5DFB961C3FCC}" dt="2021-03-01T21:56:53.162" v="8277" actId="1076"/>
          <ac:picMkLst>
            <pc:docMk/>
            <pc:sldMk cId="2425252151" sldId="2144327612"/>
            <ac:picMk id="7" creationId="{1A4F9B1E-C164-4701-9549-34D45663DD95}"/>
          </ac:picMkLst>
        </pc:picChg>
      </pc:sldChg>
      <pc:sldChg chg="delSp modSp mod">
        <pc:chgData name="Danielle Delauro" userId="79c3a64d-209a-45df-902b-7cba6cccfd68" providerId="ADAL" clId="{19AED1B2-02F8-489E-91D3-5DFB961C3FCC}" dt="2021-03-03T16:18:07.299" v="12241" actId="1038"/>
        <pc:sldMkLst>
          <pc:docMk/>
          <pc:sldMk cId="191891432" sldId="2144327613"/>
        </pc:sldMkLst>
        <pc:spChg chg="mod">
          <ac:chgData name="Danielle Delauro" userId="79c3a64d-209a-45df-902b-7cba6cccfd68" providerId="ADAL" clId="{19AED1B2-02F8-489E-91D3-5DFB961C3FCC}" dt="2021-03-03T16:17:55.164" v="12222" actId="1037"/>
          <ac:spMkLst>
            <pc:docMk/>
            <pc:sldMk cId="191891432" sldId="2144327613"/>
            <ac:spMk id="14" creationId="{020A58EE-8576-480B-B276-4D66DEB5FE1B}"/>
          </ac:spMkLst>
        </pc:spChg>
        <pc:spChg chg="mod">
          <ac:chgData name="Danielle Delauro" userId="79c3a64d-209a-45df-902b-7cba6cccfd68" providerId="ADAL" clId="{19AED1B2-02F8-489E-91D3-5DFB961C3FCC}" dt="2021-03-03T16:17:55.164" v="12222" actId="1037"/>
          <ac:spMkLst>
            <pc:docMk/>
            <pc:sldMk cId="191891432" sldId="2144327613"/>
            <ac:spMk id="16" creationId="{1EDFD5B3-3666-4D3C-8471-4E0658D6E5A1}"/>
          </ac:spMkLst>
        </pc:spChg>
        <pc:spChg chg="del">
          <ac:chgData name="Danielle Delauro" userId="79c3a64d-209a-45df-902b-7cba6cccfd68" providerId="ADAL" clId="{19AED1B2-02F8-489E-91D3-5DFB961C3FCC}" dt="2021-03-03T16:15:46.466" v="12031" actId="478"/>
          <ac:spMkLst>
            <pc:docMk/>
            <pc:sldMk cId="191891432" sldId="2144327613"/>
            <ac:spMk id="22" creationId="{6BA22DEF-873D-4471-B3BC-8604995D0E77}"/>
          </ac:spMkLst>
        </pc:spChg>
        <pc:spChg chg="del">
          <ac:chgData name="Danielle Delauro" userId="79c3a64d-209a-45df-902b-7cba6cccfd68" providerId="ADAL" clId="{19AED1B2-02F8-489E-91D3-5DFB961C3FCC}" dt="2021-03-03T16:16:16.383" v="12075" actId="478"/>
          <ac:spMkLst>
            <pc:docMk/>
            <pc:sldMk cId="191891432" sldId="2144327613"/>
            <ac:spMk id="23" creationId="{6589DB7A-A255-4A0E-97E7-EDF58EBC08D7}"/>
          </ac:spMkLst>
        </pc:spChg>
        <pc:spChg chg="mod">
          <ac:chgData name="Danielle Delauro" userId="79c3a64d-209a-45df-902b-7cba6cccfd68" providerId="ADAL" clId="{19AED1B2-02F8-489E-91D3-5DFB961C3FCC}" dt="2021-03-03T16:18:07.299" v="12241" actId="1038"/>
          <ac:spMkLst>
            <pc:docMk/>
            <pc:sldMk cId="191891432" sldId="2144327613"/>
            <ac:spMk id="24" creationId="{54818C4D-CF0C-4884-9F43-9E209263D99A}"/>
          </ac:spMkLst>
        </pc:spChg>
        <pc:spChg chg="mod">
          <ac:chgData name="Danielle Delauro" userId="79c3a64d-209a-45df-902b-7cba6cccfd68" providerId="ADAL" clId="{19AED1B2-02F8-489E-91D3-5DFB961C3FCC}" dt="2021-03-03T16:18:07.299" v="12241" actId="1038"/>
          <ac:spMkLst>
            <pc:docMk/>
            <pc:sldMk cId="191891432" sldId="2144327613"/>
            <ac:spMk id="25" creationId="{3F06F7F9-6457-4593-B209-3A675683C626}"/>
          </ac:spMkLst>
        </pc:spChg>
        <pc:spChg chg="mod">
          <ac:chgData name="Danielle Delauro" userId="79c3a64d-209a-45df-902b-7cba6cccfd68" providerId="ADAL" clId="{19AED1B2-02F8-489E-91D3-5DFB961C3FCC}" dt="2021-03-03T16:17:45.448" v="12209" actId="1038"/>
          <ac:spMkLst>
            <pc:docMk/>
            <pc:sldMk cId="191891432" sldId="2144327613"/>
            <ac:spMk id="26" creationId="{4439E8D8-2DAE-46B1-9EF2-0D77B4E12BEA}"/>
          </ac:spMkLst>
        </pc:spChg>
        <pc:spChg chg="mod">
          <ac:chgData name="Danielle Delauro" userId="79c3a64d-209a-45df-902b-7cba6cccfd68" providerId="ADAL" clId="{19AED1B2-02F8-489E-91D3-5DFB961C3FCC}" dt="2021-03-03T16:17:45.448" v="12209" actId="1038"/>
          <ac:spMkLst>
            <pc:docMk/>
            <pc:sldMk cId="191891432" sldId="2144327613"/>
            <ac:spMk id="27" creationId="{A3DFE8A7-16BE-4D10-8318-3CA03D6D56FC}"/>
          </ac:spMkLst>
        </pc:spChg>
        <pc:spChg chg="mod">
          <ac:chgData name="Danielle Delauro" userId="79c3a64d-209a-45df-902b-7cba6cccfd68" providerId="ADAL" clId="{19AED1B2-02F8-489E-91D3-5DFB961C3FCC}" dt="2021-03-03T16:17:55.164" v="12222" actId="1037"/>
          <ac:spMkLst>
            <pc:docMk/>
            <pc:sldMk cId="191891432" sldId="2144327613"/>
            <ac:spMk id="28" creationId="{0ECBFA03-B8FA-4578-A485-C7CF7F52CFB2}"/>
          </ac:spMkLst>
        </pc:spChg>
        <pc:spChg chg="del">
          <ac:chgData name="Danielle Delauro" userId="79c3a64d-209a-45df-902b-7cba6cccfd68" providerId="ADAL" clId="{19AED1B2-02F8-489E-91D3-5DFB961C3FCC}" dt="2021-03-03T16:16:01.530" v="12032" actId="478"/>
          <ac:spMkLst>
            <pc:docMk/>
            <pc:sldMk cId="191891432" sldId="2144327613"/>
            <ac:spMk id="29" creationId="{E30E591A-9283-47CC-A263-82154723BCEB}"/>
          </ac:spMkLst>
        </pc:spChg>
        <pc:spChg chg="mod">
          <ac:chgData name="Danielle Delauro" userId="79c3a64d-209a-45df-902b-7cba6cccfd68" providerId="ADAL" clId="{19AED1B2-02F8-489E-91D3-5DFB961C3FCC}" dt="2021-03-03T16:18:07.299" v="12241" actId="1038"/>
          <ac:spMkLst>
            <pc:docMk/>
            <pc:sldMk cId="191891432" sldId="2144327613"/>
            <ac:spMk id="30" creationId="{542473FD-A5E8-4F0A-90BE-54F171843345}"/>
          </ac:spMkLst>
        </pc:spChg>
        <pc:spChg chg="mod">
          <ac:chgData name="Danielle Delauro" userId="79c3a64d-209a-45df-902b-7cba6cccfd68" providerId="ADAL" clId="{19AED1B2-02F8-489E-91D3-5DFB961C3FCC}" dt="2021-03-03T16:17:45.448" v="12209" actId="1038"/>
          <ac:spMkLst>
            <pc:docMk/>
            <pc:sldMk cId="191891432" sldId="2144327613"/>
            <ac:spMk id="31" creationId="{2C17B0E1-EF4C-4E95-9306-DEDD832C7A17}"/>
          </ac:spMkLst>
        </pc:spChg>
        <pc:picChg chg="mod">
          <ac:chgData name="Danielle Delauro" userId="79c3a64d-209a-45df-902b-7cba6cccfd68" providerId="ADAL" clId="{19AED1B2-02F8-489E-91D3-5DFB961C3FCC}" dt="2021-03-03T16:17:55.164" v="12222" actId="1037"/>
          <ac:picMkLst>
            <pc:docMk/>
            <pc:sldMk cId="191891432" sldId="2144327613"/>
            <ac:picMk id="3" creationId="{C9B9DE1B-E964-40F4-9B2C-467237EB7EF6}"/>
          </ac:picMkLst>
        </pc:picChg>
        <pc:picChg chg="del">
          <ac:chgData name="Danielle Delauro" userId="79c3a64d-209a-45df-902b-7cba6cccfd68" providerId="ADAL" clId="{19AED1B2-02F8-489E-91D3-5DFB961C3FCC}" dt="2021-03-03T16:15:43.780" v="12030" actId="478"/>
          <ac:picMkLst>
            <pc:docMk/>
            <pc:sldMk cId="191891432" sldId="2144327613"/>
            <ac:picMk id="5" creationId="{9B01ADAC-5F56-4F62-82DE-D559E0EBFF3D}"/>
          </ac:picMkLst>
        </pc:picChg>
        <pc:picChg chg="mod">
          <ac:chgData name="Danielle Delauro" userId="79c3a64d-209a-45df-902b-7cba6cccfd68" providerId="ADAL" clId="{19AED1B2-02F8-489E-91D3-5DFB961C3FCC}" dt="2021-03-03T16:18:07.299" v="12241" actId="1038"/>
          <ac:picMkLst>
            <pc:docMk/>
            <pc:sldMk cId="191891432" sldId="2144327613"/>
            <ac:picMk id="7" creationId="{44F888F2-8617-41AE-8F97-FC312D12BB9C}"/>
          </ac:picMkLst>
        </pc:picChg>
        <pc:picChg chg="mod">
          <ac:chgData name="Danielle Delauro" userId="79c3a64d-209a-45df-902b-7cba6cccfd68" providerId="ADAL" clId="{19AED1B2-02F8-489E-91D3-5DFB961C3FCC}" dt="2021-03-03T16:17:45.448" v="12209" actId="1038"/>
          <ac:picMkLst>
            <pc:docMk/>
            <pc:sldMk cId="191891432" sldId="2144327613"/>
            <ac:picMk id="10" creationId="{D3112F4A-330D-4A62-BF78-5816E6C09385}"/>
          </ac:picMkLst>
        </pc:picChg>
      </pc:sldChg>
      <pc:sldChg chg="modSp mod">
        <pc:chgData name="Danielle Delauro" userId="79c3a64d-209a-45df-902b-7cba6cccfd68" providerId="ADAL" clId="{19AED1B2-02F8-489E-91D3-5DFB961C3FCC}" dt="2021-03-03T11:46:32.644" v="11831" actId="113"/>
        <pc:sldMkLst>
          <pc:docMk/>
          <pc:sldMk cId="2560980994" sldId="2144327614"/>
        </pc:sldMkLst>
        <pc:spChg chg="mod">
          <ac:chgData name="Danielle Delauro" userId="79c3a64d-209a-45df-902b-7cba6cccfd68" providerId="ADAL" clId="{19AED1B2-02F8-489E-91D3-5DFB961C3FCC}" dt="2021-03-03T11:46:32.644" v="11831" actId="113"/>
          <ac:spMkLst>
            <pc:docMk/>
            <pc:sldMk cId="2560980994" sldId="2144327614"/>
            <ac:spMk id="22" creationId="{751C3E0F-3ADE-4B25-BF55-3FC513380830}"/>
          </ac:spMkLst>
        </pc:spChg>
      </pc:sldChg>
      <pc:sldChg chg="modSp mod addCm modCm">
        <pc:chgData name="Danielle Delauro" userId="79c3a64d-209a-45df-902b-7cba6cccfd68" providerId="ADAL" clId="{19AED1B2-02F8-489E-91D3-5DFB961C3FCC}" dt="2021-03-03T16:41:59.699" v="12486" actId="6549"/>
        <pc:sldMkLst>
          <pc:docMk/>
          <pc:sldMk cId="2648679804" sldId="2144327616"/>
        </pc:sldMkLst>
        <pc:spChg chg="mod">
          <ac:chgData name="Danielle Delauro" userId="79c3a64d-209a-45df-902b-7cba6cccfd68" providerId="ADAL" clId="{19AED1B2-02F8-489E-91D3-5DFB961C3FCC}" dt="2021-03-03T16:24:41.288" v="12370" actId="1076"/>
          <ac:spMkLst>
            <pc:docMk/>
            <pc:sldMk cId="2648679804" sldId="2144327616"/>
            <ac:spMk id="16" creationId="{286F3A93-2DE3-4F4A-993B-2E32B23FC4D6}"/>
          </ac:spMkLst>
        </pc:spChg>
        <pc:spChg chg="mod">
          <ac:chgData name="Danielle Delauro" userId="79c3a64d-209a-45df-902b-7cba6cccfd68" providerId="ADAL" clId="{19AED1B2-02F8-489E-91D3-5DFB961C3FCC}" dt="2021-03-03T16:41:59.699" v="12486" actId="6549"/>
          <ac:spMkLst>
            <pc:docMk/>
            <pc:sldMk cId="2648679804" sldId="2144327616"/>
            <ac:spMk id="22" creationId="{751C3E0F-3ADE-4B25-BF55-3FC513380830}"/>
          </ac:spMkLst>
        </pc:spChg>
      </pc:sldChg>
      <pc:sldChg chg="del">
        <pc:chgData name="Danielle Delauro" userId="79c3a64d-209a-45df-902b-7cba6cccfd68" providerId="ADAL" clId="{19AED1B2-02F8-489E-91D3-5DFB961C3FCC}" dt="2021-03-03T11:26:00.079" v="11118" actId="47"/>
        <pc:sldMkLst>
          <pc:docMk/>
          <pc:sldMk cId="770169463" sldId="2144327617"/>
        </pc:sldMkLst>
      </pc:sldChg>
      <pc:sldChg chg="del">
        <pc:chgData name="Danielle Delauro" userId="79c3a64d-209a-45df-902b-7cba6cccfd68" providerId="ADAL" clId="{19AED1B2-02F8-489E-91D3-5DFB961C3FCC}" dt="2021-03-03T16:25:21.577" v="12371" actId="47"/>
        <pc:sldMkLst>
          <pc:docMk/>
          <pc:sldMk cId="3729548254" sldId="2144327618"/>
        </pc:sldMkLst>
      </pc:sldChg>
    </pc:docChg>
  </pc:docChgLst>
  <pc:docChgLst>
    <pc:chgData name="Jason Wiese" userId="4bff8d5b-7de6-4655-b397-69b0afc81113" providerId="ADAL" clId="{E07D1F13-8DDB-4083-9D4D-9DE3F1C4F4FD}"/>
    <pc:docChg chg="undo redo custSel addSld delSld modSld sldOrd delMainMaster">
      <pc:chgData name="Jason Wiese" userId="4bff8d5b-7de6-4655-b397-69b0afc81113" providerId="ADAL" clId="{E07D1F13-8DDB-4083-9D4D-9DE3F1C4F4FD}" dt="2021-03-04T16:03:06.673" v="23389" actId="554"/>
      <pc:docMkLst>
        <pc:docMk/>
      </pc:docMkLst>
      <pc:sldChg chg="addSp delSp modSp mod">
        <pc:chgData name="Jason Wiese" userId="4bff8d5b-7de6-4655-b397-69b0afc81113" providerId="ADAL" clId="{E07D1F13-8DDB-4083-9D4D-9DE3F1C4F4FD}" dt="2021-03-02T16:23:45.568" v="19308" actId="478"/>
        <pc:sldMkLst>
          <pc:docMk/>
          <pc:sldMk cId="2792885597" sldId="274"/>
        </pc:sldMkLst>
        <pc:spChg chg="add del mod">
          <ac:chgData name="Jason Wiese" userId="4bff8d5b-7de6-4655-b397-69b0afc81113" providerId="ADAL" clId="{E07D1F13-8DDB-4083-9D4D-9DE3F1C4F4FD}" dt="2021-03-01T06:04:27.777" v="15707" actId="478"/>
          <ac:spMkLst>
            <pc:docMk/>
            <pc:sldMk cId="2792885597" sldId="274"/>
            <ac:spMk id="2" creationId="{06034100-A145-48A8-B17A-EF90F834DF56}"/>
          </ac:spMkLst>
        </pc:spChg>
        <pc:spChg chg="add mod">
          <ac:chgData name="Jason Wiese" userId="4bff8d5b-7de6-4655-b397-69b0afc81113" providerId="ADAL" clId="{E07D1F13-8DDB-4083-9D4D-9DE3F1C4F4FD}" dt="2021-03-01T06:33:15.635" v="16818" actId="20577"/>
          <ac:spMkLst>
            <pc:docMk/>
            <pc:sldMk cId="2792885597" sldId="274"/>
            <ac:spMk id="3" creationId="{FD3EC8D6-4EA8-47FF-966F-19876FDFAD18}"/>
          </ac:spMkLst>
        </pc:spChg>
        <pc:spChg chg="mod">
          <ac:chgData name="Jason Wiese" userId="4bff8d5b-7de6-4655-b397-69b0afc81113" providerId="ADAL" clId="{E07D1F13-8DDB-4083-9D4D-9DE3F1C4F4FD}" dt="2021-03-02T03:26:25.292" v="18856" actId="20577"/>
          <ac:spMkLst>
            <pc:docMk/>
            <pc:sldMk cId="2792885597" sldId="274"/>
            <ac:spMk id="12" creationId="{AF6B8EC0-46EF-4454-8F5C-DA73E47253BB}"/>
          </ac:spMkLst>
        </pc:spChg>
        <pc:spChg chg="del">
          <ac:chgData name="Jason Wiese" userId="4bff8d5b-7de6-4655-b397-69b0afc81113" providerId="ADAL" clId="{E07D1F13-8DDB-4083-9D4D-9DE3F1C4F4FD}" dt="2021-03-02T16:23:45.568" v="19308" actId="478"/>
          <ac:spMkLst>
            <pc:docMk/>
            <pc:sldMk cId="2792885597" sldId="274"/>
            <ac:spMk id="26" creationId="{AB45B4F6-F7E9-8E45-8329-396915BEC239}"/>
          </ac:spMkLst>
        </pc:spChg>
      </pc:sldChg>
      <pc:sldChg chg="addSp delSp modSp mod">
        <pc:chgData name="Jason Wiese" userId="4bff8d5b-7de6-4655-b397-69b0afc81113" providerId="ADAL" clId="{E07D1F13-8DDB-4083-9D4D-9DE3F1C4F4FD}" dt="2021-03-04T16:03:06.673" v="23389" actId="554"/>
        <pc:sldMkLst>
          <pc:docMk/>
          <pc:sldMk cId="2469683786" sldId="275"/>
        </pc:sldMkLst>
        <pc:spChg chg="del">
          <ac:chgData name="Jason Wiese" userId="4bff8d5b-7de6-4655-b397-69b0afc81113" providerId="ADAL" clId="{E07D1F13-8DDB-4083-9D4D-9DE3F1C4F4FD}" dt="2021-03-01T00:15:51.960" v="62" actId="478"/>
          <ac:spMkLst>
            <pc:docMk/>
            <pc:sldMk cId="2469683786" sldId="275"/>
            <ac:spMk id="4" creationId="{3ED54650-E124-0942-8B03-A438165B55A6}"/>
          </ac:spMkLst>
        </pc:spChg>
        <pc:spChg chg="del topLvl">
          <ac:chgData name="Jason Wiese" userId="4bff8d5b-7de6-4655-b397-69b0afc81113" providerId="ADAL" clId="{E07D1F13-8DDB-4083-9D4D-9DE3F1C4F4FD}" dt="2021-03-01T00:19:15.751" v="81" actId="478"/>
          <ac:spMkLst>
            <pc:docMk/>
            <pc:sldMk cId="2469683786" sldId="275"/>
            <ac:spMk id="11" creationId="{DDEBE0C7-A407-4C47-B33A-126A00FCFB15}"/>
          </ac:spMkLst>
        </pc:spChg>
        <pc:spChg chg="add del mod">
          <ac:chgData name="Jason Wiese" userId="4bff8d5b-7de6-4655-b397-69b0afc81113" providerId="ADAL" clId="{E07D1F13-8DDB-4083-9D4D-9DE3F1C4F4FD}" dt="2021-03-01T02:23:47.369" v="3549" actId="478"/>
          <ac:spMkLst>
            <pc:docMk/>
            <pc:sldMk cId="2469683786" sldId="275"/>
            <ac:spMk id="14" creationId="{CB00883F-C9A0-46DB-8C8F-7ACDDFE80D13}"/>
          </ac:spMkLst>
        </pc:spChg>
        <pc:spChg chg="mod topLvl">
          <ac:chgData name="Jason Wiese" userId="4bff8d5b-7de6-4655-b397-69b0afc81113" providerId="ADAL" clId="{E07D1F13-8DDB-4083-9D4D-9DE3F1C4F4FD}" dt="2021-03-04T16:03:06.673" v="23389" actId="554"/>
          <ac:spMkLst>
            <pc:docMk/>
            <pc:sldMk cId="2469683786" sldId="275"/>
            <ac:spMk id="15" creationId="{42C30E46-42BC-4A9C-B82D-6CFBEDE64B6A}"/>
          </ac:spMkLst>
        </pc:spChg>
        <pc:spChg chg="del mod topLvl">
          <ac:chgData name="Jason Wiese" userId="4bff8d5b-7de6-4655-b397-69b0afc81113" providerId="ADAL" clId="{E07D1F13-8DDB-4083-9D4D-9DE3F1C4F4FD}" dt="2021-03-01T00:24:16.291" v="232" actId="478"/>
          <ac:spMkLst>
            <pc:docMk/>
            <pc:sldMk cId="2469683786" sldId="275"/>
            <ac:spMk id="22" creationId="{FF1BD497-E357-41A4-84FF-BA2BCFF2AEA4}"/>
          </ac:spMkLst>
        </pc:spChg>
        <pc:spChg chg="mod topLvl">
          <ac:chgData name="Jason Wiese" userId="4bff8d5b-7de6-4655-b397-69b0afc81113" providerId="ADAL" clId="{E07D1F13-8DDB-4083-9D4D-9DE3F1C4F4FD}" dt="2021-03-04T16:02:57.751" v="23388" actId="554"/>
          <ac:spMkLst>
            <pc:docMk/>
            <pc:sldMk cId="2469683786" sldId="275"/>
            <ac:spMk id="23" creationId="{D1066E66-3690-48BA-80DF-42E3C1A7784F}"/>
          </ac:spMkLst>
        </pc:spChg>
        <pc:spChg chg="del">
          <ac:chgData name="Jason Wiese" userId="4bff8d5b-7de6-4655-b397-69b0afc81113" providerId="ADAL" clId="{E07D1F13-8DDB-4083-9D4D-9DE3F1C4F4FD}" dt="2021-03-01T00:26:07.275" v="333" actId="478"/>
          <ac:spMkLst>
            <pc:docMk/>
            <pc:sldMk cId="2469683786" sldId="275"/>
            <ac:spMk id="26" creationId="{AB45B4F6-F7E9-8E45-8329-396915BEC239}"/>
          </ac:spMkLst>
        </pc:spChg>
        <pc:spChg chg="mod topLvl">
          <ac:chgData name="Jason Wiese" userId="4bff8d5b-7de6-4655-b397-69b0afc81113" providerId="ADAL" clId="{E07D1F13-8DDB-4083-9D4D-9DE3F1C4F4FD}" dt="2021-03-04T16:03:06.673" v="23389" actId="554"/>
          <ac:spMkLst>
            <pc:docMk/>
            <pc:sldMk cId="2469683786" sldId="275"/>
            <ac:spMk id="27" creationId="{E8A73F98-9558-4397-94B6-6D973AB77F15}"/>
          </ac:spMkLst>
        </pc:spChg>
        <pc:spChg chg="del">
          <ac:chgData name="Jason Wiese" userId="4bff8d5b-7de6-4655-b397-69b0afc81113" providerId="ADAL" clId="{E07D1F13-8DDB-4083-9D4D-9DE3F1C4F4FD}" dt="2021-03-01T00:15:27.885" v="59" actId="478"/>
          <ac:spMkLst>
            <pc:docMk/>
            <pc:sldMk cId="2469683786" sldId="275"/>
            <ac:spMk id="28" creationId="{8BA2DC0E-81AA-4218-ADBC-6E0B0A2D6BDA}"/>
          </ac:spMkLst>
        </pc:spChg>
        <pc:spChg chg="del">
          <ac:chgData name="Jason Wiese" userId="4bff8d5b-7de6-4655-b397-69b0afc81113" providerId="ADAL" clId="{E07D1F13-8DDB-4083-9D4D-9DE3F1C4F4FD}" dt="2021-03-01T00:15:36.371" v="61" actId="478"/>
          <ac:spMkLst>
            <pc:docMk/>
            <pc:sldMk cId="2469683786" sldId="275"/>
            <ac:spMk id="30" creationId="{270E214D-E292-45CE-8EFE-BEC233FDFD71}"/>
          </ac:spMkLst>
        </pc:spChg>
        <pc:spChg chg="del">
          <ac:chgData name="Jason Wiese" userId="4bff8d5b-7de6-4655-b397-69b0afc81113" providerId="ADAL" clId="{E07D1F13-8DDB-4083-9D4D-9DE3F1C4F4FD}" dt="2021-03-01T00:15:32.195" v="60" actId="478"/>
          <ac:spMkLst>
            <pc:docMk/>
            <pc:sldMk cId="2469683786" sldId="275"/>
            <ac:spMk id="35" creationId="{F1F278F7-CE2F-4DB4-8E51-B4EFCBDA1E30}"/>
          </ac:spMkLst>
        </pc:spChg>
        <pc:spChg chg="del">
          <ac:chgData name="Jason Wiese" userId="4bff8d5b-7de6-4655-b397-69b0afc81113" providerId="ADAL" clId="{E07D1F13-8DDB-4083-9D4D-9DE3F1C4F4FD}" dt="2021-03-01T00:15:32.195" v="60" actId="478"/>
          <ac:spMkLst>
            <pc:docMk/>
            <pc:sldMk cId="2469683786" sldId="275"/>
            <ac:spMk id="36" creationId="{64BCB414-DC2F-4E08-888E-03115CDF5D06}"/>
          </ac:spMkLst>
        </pc:spChg>
        <pc:spChg chg="del">
          <ac:chgData name="Jason Wiese" userId="4bff8d5b-7de6-4655-b397-69b0afc81113" providerId="ADAL" clId="{E07D1F13-8DDB-4083-9D4D-9DE3F1C4F4FD}" dt="2021-03-01T00:15:32.195" v="60" actId="478"/>
          <ac:spMkLst>
            <pc:docMk/>
            <pc:sldMk cId="2469683786" sldId="275"/>
            <ac:spMk id="37" creationId="{CA1ABEBD-0491-4AB1-86CD-9C23B11CE523}"/>
          </ac:spMkLst>
        </pc:spChg>
        <pc:spChg chg="del">
          <ac:chgData name="Jason Wiese" userId="4bff8d5b-7de6-4655-b397-69b0afc81113" providerId="ADAL" clId="{E07D1F13-8DDB-4083-9D4D-9DE3F1C4F4FD}" dt="2021-03-01T00:15:32.195" v="60" actId="478"/>
          <ac:spMkLst>
            <pc:docMk/>
            <pc:sldMk cId="2469683786" sldId="275"/>
            <ac:spMk id="38" creationId="{29F5F21B-BD5A-4242-BEF0-0C76DC767E23}"/>
          </ac:spMkLst>
        </pc:spChg>
        <pc:spChg chg="add mod">
          <ac:chgData name="Jason Wiese" userId="4bff8d5b-7de6-4655-b397-69b0afc81113" providerId="ADAL" clId="{E07D1F13-8DDB-4083-9D4D-9DE3F1C4F4FD}" dt="2021-03-01T00:16:00.443" v="63"/>
          <ac:spMkLst>
            <pc:docMk/>
            <pc:sldMk cId="2469683786" sldId="275"/>
            <ac:spMk id="39" creationId="{4A8CF0C7-7567-4B46-B33F-3FD0876C1079}"/>
          </ac:spMkLst>
        </pc:spChg>
        <pc:spChg chg="add mod ord">
          <ac:chgData name="Jason Wiese" userId="4bff8d5b-7de6-4655-b397-69b0afc81113" providerId="ADAL" clId="{E07D1F13-8DDB-4083-9D4D-9DE3F1C4F4FD}" dt="2021-03-04T16:02:57.751" v="23388" actId="554"/>
          <ac:spMkLst>
            <pc:docMk/>
            <pc:sldMk cId="2469683786" sldId="275"/>
            <ac:spMk id="40" creationId="{569DE5B0-A631-4709-A30E-1401B9767939}"/>
          </ac:spMkLst>
        </pc:spChg>
        <pc:spChg chg="add del mod">
          <ac:chgData name="Jason Wiese" userId="4bff8d5b-7de6-4655-b397-69b0afc81113" providerId="ADAL" clId="{E07D1F13-8DDB-4083-9D4D-9DE3F1C4F4FD}" dt="2021-03-01T00:23:37.008" v="229" actId="478"/>
          <ac:spMkLst>
            <pc:docMk/>
            <pc:sldMk cId="2469683786" sldId="275"/>
            <ac:spMk id="42" creationId="{08A95F86-DD48-42FE-A3BD-60280BC6263F}"/>
          </ac:spMkLst>
        </pc:spChg>
        <pc:spChg chg="add del mod">
          <ac:chgData name="Jason Wiese" userId="4bff8d5b-7de6-4655-b397-69b0afc81113" providerId="ADAL" clId="{E07D1F13-8DDB-4083-9D4D-9DE3F1C4F4FD}" dt="2021-03-01T00:26:30.213" v="337" actId="478"/>
          <ac:spMkLst>
            <pc:docMk/>
            <pc:sldMk cId="2469683786" sldId="275"/>
            <ac:spMk id="43" creationId="{307773F2-9ABF-48A1-BF32-7AE81D2221A9}"/>
          </ac:spMkLst>
        </pc:spChg>
        <pc:spChg chg="add mod">
          <ac:chgData name="Jason Wiese" userId="4bff8d5b-7de6-4655-b397-69b0afc81113" providerId="ADAL" clId="{E07D1F13-8DDB-4083-9D4D-9DE3F1C4F4FD}" dt="2021-03-04T16:03:06.673" v="23389" actId="554"/>
          <ac:spMkLst>
            <pc:docMk/>
            <pc:sldMk cId="2469683786" sldId="275"/>
            <ac:spMk id="44" creationId="{98C488BC-33CD-426C-9B9E-5B9B926A989F}"/>
          </ac:spMkLst>
        </pc:spChg>
        <pc:spChg chg="add mod">
          <ac:chgData name="Jason Wiese" userId="4bff8d5b-7de6-4655-b397-69b0afc81113" providerId="ADAL" clId="{E07D1F13-8DDB-4083-9D4D-9DE3F1C4F4FD}" dt="2021-03-04T16:02:57.751" v="23388" actId="554"/>
          <ac:spMkLst>
            <pc:docMk/>
            <pc:sldMk cId="2469683786" sldId="275"/>
            <ac:spMk id="46" creationId="{0147418A-1D96-42D2-85A0-45A7AABA7697}"/>
          </ac:spMkLst>
        </pc:spChg>
        <pc:grpChg chg="del">
          <ac:chgData name="Jason Wiese" userId="4bff8d5b-7de6-4655-b397-69b0afc81113" providerId="ADAL" clId="{E07D1F13-8DDB-4083-9D4D-9DE3F1C4F4FD}" dt="2021-03-01T00:18:58.140" v="76" actId="478"/>
          <ac:grpSpMkLst>
            <pc:docMk/>
            <pc:sldMk cId="2469683786" sldId="275"/>
            <ac:grpSpMk id="3" creationId="{D09AAB53-2186-4711-B720-5048D03FF6D5}"/>
          </ac:grpSpMkLst>
        </pc:grpChg>
        <pc:grpChg chg="del">
          <ac:chgData name="Jason Wiese" userId="4bff8d5b-7de6-4655-b397-69b0afc81113" providerId="ADAL" clId="{E07D1F13-8DDB-4083-9D4D-9DE3F1C4F4FD}" dt="2021-03-01T00:22:42.914" v="97" actId="165"/>
          <ac:grpSpMkLst>
            <pc:docMk/>
            <pc:sldMk cId="2469683786" sldId="275"/>
            <ac:grpSpMk id="5" creationId="{37A29A6A-F684-4CB5-9C28-C4D63FF12976}"/>
          </ac:grpSpMkLst>
        </pc:grpChg>
        <pc:grpChg chg="del">
          <ac:chgData name="Jason Wiese" userId="4bff8d5b-7de6-4655-b397-69b0afc81113" providerId="ADAL" clId="{E07D1F13-8DDB-4083-9D4D-9DE3F1C4F4FD}" dt="2021-03-01T00:22:42.914" v="97" actId="165"/>
          <ac:grpSpMkLst>
            <pc:docMk/>
            <pc:sldMk cId="2469683786" sldId="275"/>
            <ac:grpSpMk id="6" creationId="{7E09B0F0-890A-4E97-978B-DCCBD99D789D}"/>
          </ac:grpSpMkLst>
        </pc:grpChg>
        <pc:grpChg chg="del">
          <ac:chgData name="Jason Wiese" userId="4bff8d5b-7de6-4655-b397-69b0afc81113" providerId="ADAL" clId="{E07D1F13-8DDB-4083-9D4D-9DE3F1C4F4FD}" dt="2021-03-01T00:22:42.914" v="97" actId="165"/>
          <ac:grpSpMkLst>
            <pc:docMk/>
            <pc:sldMk cId="2469683786" sldId="275"/>
            <ac:grpSpMk id="7" creationId="{337740A5-BFA9-416B-8612-5C274E03833E}"/>
          </ac:grpSpMkLst>
        </pc:grpChg>
        <pc:grpChg chg="del">
          <ac:chgData name="Jason Wiese" userId="4bff8d5b-7de6-4655-b397-69b0afc81113" providerId="ADAL" clId="{E07D1F13-8DDB-4083-9D4D-9DE3F1C4F4FD}" dt="2021-03-01T00:22:42.914" v="97" actId="165"/>
          <ac:grpSpMkLst>
            <pc:docMk/>
            <pc:sldMk cId="2469683786" sldId="275"/>
            <ac:grpSpMk id="8" creationId="{B971DC5A-87BF-4181-B9F1-8BD64223DB5D}"/>
          </ac:grpSpMkLst>
        </pc:grpChg>
        <pc:picChg chg="add mod ord">
          <ac:chgData name="Jason Wiese" userId="4bff8d5b-7de6-4655-b397-69b0afc81113" providerId="ADAL" clId="{E07D1F13-8DDB-4083-9D4D-9DE3F1C4F4FD}" dt="2021-03-04T15:58:37.095" v="23378" actId="14100"/>
          <ac:picMkLst>
            <pc:docMk/>
            <pc:sldMk cId="2469683786" sldId="275"/>
            <ac:picMk id="10" creationId="{65C05DDC-AFBC-4BC1-9BE1-AF93DD58EEFE}"/>
          </ac:picMkLst>
        </pc:picChg>
        <pc:picChg chg="add mod ord">
          <ac:chgData name="Jason Wiese" userId="4bff8d5b-7de6-4655-b397-69b0afc81113" providerId="ADAL" clId="{E07D1F13-8DDB-4083-9D4D-9DE3F1C4F4FD}" dt="2021-03-04T15:57:08.462" v="23035" actId="1037"/>
          <ac:picMkLst>
            <pc:docMk/>
            <pc:sldMk cId="2469683786" sldId="275"/>
            <ac:picMk id="13" creationId="{252A732E-2EF8-41DF-BC64-895D47BD1FB3}"/>
          </ac:picMkLst>
        </pc:picChg>
        <pc:picChg chg="del topLvl">
          <ac:chgData name="Jason Wiese" userId="4bff8d5b-7de6-4655-b397-69b0afc81113" providerId="ADAL" clId="{E07D1F13-8DDB-4083-9D4D-9DE3F1C4F4FD}" dt="2021-03-01T00:18:58.140" v="76" actId="478"/>
          <ac:picMkLst>
            <pc:docMk/>
            <pc:sldMk cId="2469683786" sldId="275"/>
            <ac:picMk id="19" creationId="{E9C25C94-43F3-4888-87DD-8FD92A55105C}"/>
          </ac:picMkLst>
        </pc:picChg>
        <pc:picChg chg="del mod topLvl">
          <ac:chgData name="Jason Wiese" userId="4bff8d5b-7de6-4655-b397-69b0afc81113" providerId="ADAL" clId="{E07D1F13-8DDB-4083-9D4D-9DE3F1C4F4FD}" dt="2021-03-01T00:22:45.976" v="98" actId="478"/>
          <ac:picMkLst>
            <pc:docMk/>
            <pc:sldMk cId="2469683786" sldId="275"/>
            <ac:picMk id="20" creationId="{7CF5BC77-96C2-4516-900D-617CE75D5519}"/>
          </ac:picMkLst>
        </pc:picChg>
        <pc:picChg chg="del mod topLvl">
          <ac:chgData name="Jason Wiese" userId="4bff8d5b-7de6-4655-b397-69b0afc81113" providerId="ADAL" clId="{E07D1F13-8DDB-4083-9D4D-9DE3F1C4F4FD}" dt="2021-03-01T00:24:59.528" v="240" actId="478"/>
          <ac:picMkLst>
            <pc:docMk/>
            <pc:sldMk cId="2469683786" sldId="275"/>
            <ac:picMk id="21" creationId="{5ABE0639-63AE-4DFF-A8FE-BCF081A8DDD4}"/>
          </ac:picMkLst>
        </pc:picChg>
        <pc:picChg chg="mod topLvl">
          <ac:chgData name="Jason Wiese" userId="4bff8d5b-7de6-4655-b397-69b0afc81113" providerId="ADAL" clId="{E07D1F13-8DDB-4083-9D4D-9DE3F1C4F4FD}" dt="2021-03-01T05:59:03.094" v="15603" actId="1037"/>
          <ac:picMkLst>
            <pc:docMk/>
            <pc:sldMk cId="2469683786" sldId="275"/>
            <ac:picMk id="24" creationId="{75D2BF1A-3C35-46B8-A431-2AA419681BB8}"/>
          </ac:picMkLst>
        </pc:picChg>
        <pc:picChg chg="add mod">
          <ac:chgData name="Jason Wiese" userId="4bff8d5b-7de6-4655-b397-69b0afc81113" providerId="ADAL" clId="{E07D1F13-8DDB-4083-9D4D-9DE3F1C4F4FD}" dt="2021-03-01T05:58:08.935" v="15560" actId="1038"/>
          <ac:picMkLst>
            <pc:docMk/>
            <pc:sldMk cId="2469683786" sldId="275"/>
            <ac:picMk id="25" creationId="{FF4BFD00-4C66-4E35-987C-8CCA43658C70}"/>
          </ac:picMkLst>
        </pc:picChg>
        <pc:picChg chg="del mod topLvl">
          <ac:chgData name="Jason Wiese" userId="4bff8d5b-7de6-4655-b397-69b0afc81113" providerId="ADAL" clId="{E07D1F13-8DDB-4083-9D4D-9DE3F1C4F4FD}" dt="2021-03-01T00:24:16.291" v="232" actId="478"/>
          <ac:picMkLst>
            <pc:docMk/>
            <pc:sldMk cId="2469683786" sldId="275"/>
            <ac:picMk id="29" creationId="{01393CCD-56F1-46BE-BBE3-646352DB3E70}"/>
          </ac:picMkLst>
        </pc:picChg>
        <pc:picChg chg="add mod ord">
          <ac:chgData name="Jason Wiese" userId="4bff8d5b-7de6-4655-b397-69b0afc81113" providerId="ADAL" clId="{E07D1F13-8DDB-4083-9D4D-9DE3F1C4F4FD}" dt="2021-03-04T15:57:08.462" v="23035" actId="1037"/>
          <ac:picMkLst>
            <pc:docMk/>
            <pc:sldMk cId="2469683786" sldId="275"/>
            <ac:picMk id="41" creationId="{502C9E25-F82E-4AA0-BD64-7F6B84464E02}"/>
          </ac:picMkLst>
        </pc:picChg>
        <pc:picChg chg="add mod">
          <ac:chgData name="Jason Wiese" userId="4bff8d5b-7de6-4655-b397-69b0afc81113" providerId="ADAL" clId="{E07D1F13-8DDB-4083-9D4D-9DE3F1C4F4FD}" dt="2021-03-04T15:58:06.817" v="23271" actId="14100"/>
          <ac:picMkLst>
            <pc:docMk/>
            <pc:sldMk cId="2469683786" sldId="275"/>
            <ac:picMk id="45" creationId="{D623025D-A528-47EA-9BFD-A46528081190}"/>
          </ac:picMkLst>
        </pc:picChg>
      </pc:sldChg>
      <pc:sldChg chg="addSp delSp modSp mod">
        <pc:chgData name="Jason Wiese" userId="4bff8d5b-7de6-4655-b397-69b0afc81113" providerId="ADAL" clId="{E07D1F13-8DDB-4083-9D4D-9DE3F1C4F4FD}" dt="2021-03-01T05:56:39.456" v="15357" actId="20577"/>
        <pc:sldMkLst>
          <pc:docMk/>
          <pc:sldMk cId="3339377938" sldId="280"/>
        </pc:sldMkLst>
        <pc:spChg chg="del">
          <ac:chgData name="Jason Wiese" userId="4bff8d5b-7de6-4655-b397-69b0afc81113" providerId="ADAL" clId="{E07D1F13-8DDB-4083-9D4D-9DE3F1C4F4FD}" dt="2021-03-01T05:39:13.644" v="14278" actId="478"/>
          <ac:spMkLst>
            <pc:docMk/>
            <pc:sldMk cId="3339377938" sldId="280"/>
            <ac:spMk id="4" creationId="{3ED54650-E124-0942-8B03-A438165B55A6}"/>
          </ac:spMkLst>
        </pc:spChg>
        <pc:spChg chg="add mod">
          <ac:chgData name="Jason Wiese" userId="4bff8d5b-7de6-4655-b397-69b0afc81113" providerId="ADAL" clId="{E07D1F13-8DDB-4083-9D4D-9DE3F1C4F4FD}" dt="2021-03-01T05:39:25.205" v="14279"/>
          <ac:spMkLst>
            <pc:docMk/>
            <pc:sldMk cId="3339377938" sldId="280"/>
            <ac:spMk id="11" creationId="{CCD7BDF5-C401-41D8-A091-926DA91B4E78}"/>
          </ac:spMkLst>
        </pc:spChg>
        <pc:spChg chg="mod">
          <ac:chgData name="Jason Wiese" userId="4bff8d5b-7de6-4655-b397-69b0afc81113" providerId="ADAL" clId="{E07D1F13-8DDB-4083-9D4D-9DE3F1C4F4FD}" dt="2021-03-01T05:56:39.456" v="15357" actId="20577"/>
          <ac:spMkLst>
            <pc:docMk/>
            <pc:sldMk cId="3339377938" sldId="280"/>
            <ac:spMk id="15" creationId="{FB95FAB7-B9CF-408A-A338-EDBA41131D7D}"/>
          </ac:spMkLst>
        </pc:spChg>
        <pc:spChg chg="del">
          <ac:chgData name="Jason Wiese" userId="4bff8d5b-7de6-4655-b397-69b0afc81113" providerId="ADAL" clId="{E07D1F13-8DDB-4083-9D4D-9DE3F1C4F4FD}" dt="2021-03-01T00:26:14.620" v="334" actId="478"/>
          <ac:spMkLst>
            <pc:docMk/>
            <pc:sldMk cId="3339377938" sldId="280"/>
            <ac:spMk id="26" creationId="{AB45B4F6-F7E9-8E45-8329-396915BEC239}"/>
          </ac:spMkLst>
        </pc:spChg>
      </pc:sldChg>
      <pc:sldChg chg="del">
        <pc:chgData name="Jason Wiese" userId="4bff8d5b-7de6-4655-b397-69b0afc81113" providerId="ADAL" clId="{E07D1F13-8DDB-4083-9D4D-9DE3F1C4F4FD}" dt="2021-03-01T01:32:24.285" v="2865" actId="47"/>
        <pc:sldMkLst>
          <pc:docMk/>
          <pc:sldMk cId="3272906078" sldId="281"/>
        </pc:sldMkLst>
      </pc:sldChg>
      <pc:sldChg chg="del">
        <pc:chgData name="Jason Wiese" userId="4bff8d5b-7de6-4655-b397-69b0afc81113" providerId="ADAL" clId="{E07D1F13-8DDB-4083-9D4D-9DE3F1C4F4FD}" dt="2021-03-01T02:03:57.041" v="3411" actId="47"/>
        <pc:sldMkLst>
          <pc:docMk/>
          <pc:sldMk cId="2024299733" sldId="282"/>
        </pc:sldMkLst>
      </pc:sldChg>
      <pc:sldChg chg="delSp modSp mod">
        <pc:chgData name="Jason Wiese" userId="4bff8d5b-7de6-4655-b397-69b0afc81113" providerId="ADAL" clId="{E07D1F13-8DDB-4083-9D4D-9DE3F1C4F4FD}" dt="2021-03-02T03:22:31.007" v="18843" actId="20577"/>
        <pc:sldMkLst>
          <pc:docMk/>
          <pc:sldMk cId="2385538333" sldId="303"/>
        </pc:sldMkLst>
        <pc:spChg chg="mod">
          <ac:chgData name="Jason Wiese" userId="4bff8d5b-7de6-4655-b397-69b0afc81113" providerId="ADAL" clId="{E07D1F13-8DDB-4083-9D4D-9DE3F1C4F4FD}" dt="2021-03-02T03:22:31.007" v="18843" actId="20577"/>
          <ac:spMkLst>
            <pc:docMk/>
            <pc:sldMk cId="2385538333" sldId="303"/>
            <ac:spMk id="4" creationId="{3ED54650-E124-0942-8B03-A438165B55A6}"/>
          </ac:spMkLst>
        </pc:spChg>
        <pc:spChg chg="del">
          <ac:chgData name="Jason Wiese" userId="4bff8d5b-7de6-4655-b397-69b0afc81113" providerId="ADAL" clId="{E07D1F13-8DDB-4083-9D4D-9DE3F1C4F4FD}" dt="2021-03-01T05:15:45.426" v="12536" actId="478"/>
          <ac:spMkLst>
            <pc:docMk/>
            <pc:sldMk cId="2385538333" sldId="303"/>
            <ac:spMk id="27" creationId="{5D800894-8C66-43D7-AA2F-086D330B02C0}"/>
          </ac:spMkLst>
        </pc:spChg>
        <pc:spChg chg="mod">
          <ac:chgData name="Jason Wiese" userId="4bff8d5b-7de6-4655-b397-69b0afc81113" providerId="ADAL" clId="{E07D1F13-8DDB-4083-9D4D-9DE3F1C4F4FD}" dt="2021-03-01T05:42:23.233" v="14307" actId="207"/>
          <ac:spMkLst>
            <pc:docMk/>
            <pc:sldMk cId="2385538333" sldId="303"/>
            <ac:spMk id="40" creationId="{E2F61C6D-6A24-478A-806F-AB2581209475}"/>
          </ac:spMkLst>
        </pc:spChg>
        <pc:graphicFrameChg chg="modGraphic">
          <ac:chgData name="Jason Wiese" userId="4bff8d5b-7de6-4655-b397-69b0afc81113" providerId="ADAL" clId="{E07D1F13-8DDB-4083-9D4D-9DE3F1C4F4FD}" dt="2021-03-01T05:16:10.519" v="12540" actId="113"/>
          <ac:graphicFrameMkLst>
            <pc:docMk/>
            <pc:sldMk cId="2385538333" sldId="303"/>
            <ac:graphicFrameMk id="5" creationId="{5016151E-3860-4BD7-B159-B19C37F72E29}"/>
          </ac:graphicFrameMkLst>
        </pc:graphicFrameChg>
      </pc:sldChg>
      <pc:sldChg chg="del ord">
        <pc:chgData name="Jason Wiese" userId="4bff8d5b-7de6-4655-b397-69b0afc81113" providerId="ADAL" clId="{E07D1F13-8DDB-4083-9D4D-9DE3F1C4F4FD}" dt="2021-03-01T04:16:31.547" v="10861" actId="47"/>
        <pc:sldMkLst>
          <pc:docMk/>
          <pc:sldMk cId="2289241843" sldId="401"/>
        </pc:sldMkLst>
      </pc:sldChg>
      <pc:sldChg chg="addSp delSp modSp mod addCm delCm">
        <pc:chgData name="Jason Wiese" userId="4bff8d5b-7de6-4655-b397-69b0afc81113" providerId="ADAL" clId="{E07D1F13-8DDB-4083-9D4D-9DE3F1C4F4FD}" dt="2021-03-03T16:58:14.940" v="22898" actId="1592"/>
        <pc:sldMkLst>
          <pc:docMk/>
          <pc:sldMk cId="2963326950" sldId="16128"/>
        </pc:sldMkLst>
        <pc:spChg chg="mod">
          <ac:chgData name="Jason Wiese" userId="4bff8d5b-7de6-4655-b397-69b0afc81113" providerId="ADAL" clId="{E07D1F13-8DDB-4083-9D4D-9DE3F1C4F4FD}" dt="2021-03-01T01:12:12.301" v="1897" actId="1035"/>
          <ac:spMkLst>
            <pc:docMk/>
            <pc:sldMk cId="2963326950" sldId="16128"/>
            <ac:spMk id="22" creationId="{98F4F4E6-E50B-4E74-925C-0267C2B9D965}"/>
          </ac:spMkLst>
        </pc:spChg>
        <pc:spChg chg="mod">
          <ac:chgData name="Jason Wiese" userId="4bff8d5b-7de6-4655-b397-69b0afc81113" providerId="ADAL" clId="{E07D1F13-8DDB-4083-9D4D-9DE3F1C4F4FD}" dt="2021-03-01T03:56:42.914" v="9477" actId="14100"/>
          <ac:spMkLst>
            <pc:docMk/>
            <pc:sldMk cId="2963326950" sldId="16128"/>
            <ac:spMk id="23" creationId="{BAEBB678-4A5C-4932-8B9F-13CEFCBD20FF}"/>
          </ac:spMkLst>
        </pc:spChg>
        <pc:spChg chg="mod">
          <ac:chgData name="Jason Wiese" userId="4bff8d5b-7de6-4655-b397-69b0afc81113" providerId="ADAL" clId="{E07D1F13-8DDB-4083-9D4D-9DE3F1C4F4FD}" dt="2021-03-03T15:49:59.373" v="22162" actId="20577"/>
          <ac:spMkLst>
            <pc:docMk/>
            <pc:sldMk cId="2963326950" sldId="16128"/>
            <ac:spMk id="28" creationId="{FA1434A8-55CC-4DA1-BBAA-56475B3320E5}"/>
          </ac:spMkLst>
        </pc:spChg>
        <pc:spChg chg="del">
          <ac:chgData name="Jason Wiese" userId="4bff8d5b-7de6-4655-b397-69b0afc81113" providerId="ADAL" clId="{E07D1F13-8DDB-4083-9D4D-9DE3F1C4F4FD}" dt="2021-03-01T00:52:02.626" v="1337" actId="478"/>
          <ac:spMkLst>
            <pc:docMk/>
            <pc:sldMk cId="2963326950" sldId="16128"/>
            <ac:spMk id="33" creationId="{D5B17156-309A-456C-AC31-F0AB7ED7F603}"/>
          </ac:spMkLst>
        </pc:spChg>
        <pc:graphicFrameChg chg="mod">
          <ac:chgData name="Jason Wiese" userId="4bff8d5b-7de6-4655-b397-69b0afc81113" providerId="ADAL" clId="{E07D1F13-8DDB-4083-9D4D-9DE3F1C4F4FD}" dt="2021-03-02T22:16:13.563" v="20008" actId="207"/>
          <ac:graphicFrameMkLst>
            <pc:docMk/>
            <pc:sldMk cId="2963326950" sldId="16128"/>
            <ac:graphicFrameMk id="21" creationId="{00000000-0000-0000-0000-000000000000}"/>
          </ac:graphicFrameMkLst>
        </pc:graphicFrameChg>
        <pc:picChg chg="add mod">
          <ac:chgData name="Jason Wiese" userId="4bff8d5b-7de6-4655-b397-69b0afc81113" providerId="ADAL" clId="{E07D1F13-8DDB-4083-9D4D-9DE3F1C4F4FD}" dt="2021-03-01T00:52:08.404" v="1338"/>
          <ac:picMkLst>
            <pc:docMk/>
            <pc:sldMk cId="2963326950" sldId="16128"/>
            <ac:picMk id="29" creationId="{DD4F74A4-8C29-4D22-984B-8AC0730C73E7}"/>
          </ac:picMkLst>
        </pc:picChg>
      </pc:sldChg>
      <pc:sldChg chg="modSp del mod">
        <pc:chgData name="Jason Wiese" userId="4bff8d5b-7de6-4655-b397-69b0afc81113" providerId="ADAL" clId="{E07D1F13-8DDB-4083-9D4D-9DE3F1C4F4FD}" dt="2021-03-02T23:30:47.621" v="20464" actId="47"/>
        <pc:sldMkLst>
          <pc:docMk/>
          <pc:sldMk cId="1259661119" sldId="16304"/>
        </pc:sldMkLst>
        <pc:spChg chg="mod">
          <ac:chgData name="Jason Wiese" userId="4bff8d5b-7de6-4655-b397-69b0afc81113" providerId="ADAL" clId="{E07D1F13-8DDB-4083-9D4D-9DE3F1C4F4FD}" dt="2021-03-02T22:20:26.803" v="20056" actId="1076"/>
          <ac:spMkLst>
            <pc:docMk/>
            <pc:sldMk cId="1259661119" sldId="16304"/>
            <ac:spMk id="49" creationId="{35B3FF8A-FABD-4B28-B536-C882F686C5BE}"/>
          </ac:spMkLst>
        </pc:spChg>
        <pc:spChg chg="mod">
          <ac:chgData name="Jason Wiese" userId="4bff8d5b-7de6-4655-b397-69b0afc81113" providerId="ADAL" clId="{E07D1F13-8DDB-4083-9D4D-9DE3F1C4F4FD}" dt="2021-03-02T22:20:08.217" v="20045" actId="14100"/>
          <ac:spMkLst>
            <pc:docMk/>
            <pc:sldMk cId="1259661119" sldId="16304"/>
            <ac:spMk id="52" creationId="{D5974594-7C04-44C1-9732-AABA833BDE46}"/>
          </ac:spMkLst>
        </pc:spChg>
        <pc:graphicFrameChg chg="mod">
          <ac:chgData name="Jason Wiese" userId="4bff8d5b-7de6-4655-b397-69b0afc81113" providerId="ADAL" clId="{E07D1F13-8DDB-4083-9D4D-9DE3F1C4F4FD}" dt="2021-03-02T22:22:42.020" v="20163" actId="1076"/>
          <ac:graphicFrameMkLst>
            <pc:docMk/>
            <pc:sldMk cId="1259661119" sldId="16304"/>
            <ac:graphicFrameMk id="21" creationId="{E21DC8DF-6C85-4132-BE2C-9DC2FBF37320}"/>
          </ac:graphicFrameMkLst>
        </pc:graphicFrameChg>
        <pc:picChg chg="mod">
          <ac:chgData name="Jason Wiese" userId="4bff8d5b-7de6-4655-b397-69b0afc81113" providerId="ADAL" clId="{E07D1F13-8DDB-4083-9D4D-9DE3F1C4F4FD}" dt="2021-03-02T22:20:30.118" v="20057" actId="1076"/>
          <ac:picMkLst>
            <pc:docMk/>
            <pc:sldMk cId="1259661119" sldId="16304"/>
            <ac:picMk id="94" creationId="{6A517DBE-5B8D-4E7C-8F96-48A8E25E5930}"/>
          </ac:picMkLst>
        </pc:picChg>
        <pc:picChg chg="mod">
          <ac:chgData name="Jason Wiese" userId="4bff8d5b-7de6-4655-b397-69b0afc81113" providerId="ADAL" clId="{E07D1F13-8DDB-4083-9D4D-9DE3F1C4F4FD}" dt="2021-03-02T22:20:23.806" v="20054" actId="1076"/>
          <ac:picMkLst>
            <pc:docMk/>
            <pc:sldMk cId="1259661119" sldId="16304"/>
            <ac:picMk id="96" creationId="{A33C34F4-C0B0-4C9A-BE26-0C9C51D31D23}"/>
          </ac:picMkLst>
        </pc:picChg>
        <pc:picChg chg="mod">
          <ac:chgData name="Jason Wiese" userId="4bff8d5b-7de6-4655-b397-69b0afc81113" providerId="ADAL" clId="{E07D1F13-8DDB-4083-9D4D-9DE3F1C4F4FD}" dt="2021-03-02T22:20:13.413" v="20048" actId="1076"/>
          <ac:picMkLst>
            <pc:docMk/>
            <pc:sldMk cId="1259661119" sldId="16304"/>
            <ac:picMk id="98" creationId="{6775A6BB-09F5-4EFA-A776-1FEF545B00D4}"/>
          </ac:picMkLst>
        </pc:picChg>
        <pc:picChg chg="mod">
          <ac:chgData name="Jason Wiese" userId="4bff8d5b-7de6-4655-b397-69b0afc81113" providerId="ADAL" clId="{E07D1F13-8DDB-4083-9D4D-9DE3F1C4F4FD}" dt="2021-03-02T22:20:09.855" v="20046" actId="1076"/>
          <ac:picMkLst>
            <pc:docMk/>
            <pc:sldMk cId="1259661119" sldId="16304"/>
            <ac:picMk id="100" creationId="{62DDABD6-9E1C-41FD-A1E4-E295F5F9A280}"/>
          </ac:picMkLst>
        </pc:picChg>
        <pc:picChg chg="mod">
          <ac:chgData name="Jason Wiese" userId="4bff8d5b-7de6-4655-b397-69b0afc81113" providerId="ADAL" clId="{E07D1F13-8DDB-4083-9D4D-9DE3F1C4F4FD}" dt="2021-03-02T22:20:14.704" v="20049" actId="1076"/>
          <ac:picMkLst>
            <pc:docMk/>
            <pc:sldMk cId="1259661119" sldId="16304"/>
            <ac:picMk id="102" creationId="{0AAA4A1D-6C50-4C97-BDF1-B076927F7A90}"/>
          </ac:picMkLst>
        </pc:picChg>
        <pc:picChg chg="mod">
          <ac:chgData name="Jason Wiese" userId="4bff8d5b-7de6-4655-b397-69b0afc81113" providerId="ADAL" clId="{E07D1F13-8DDB-4083-9D4D-9DE3F1C4F4FD}" dt="2021-03-02T22:20:19.774" v="20052" actId="1076"/>
          <ac:picMkLst>
            <pc:docMk/>
            <pc:sldMk cId="1259661119" sldId="16304"/>
            <ac:picMk id="106" creationId="{A69A9F8F-EB3B-44C2-BC92-35D268B7D55D}"/>
          </ac:picMkLst>
        </pc:picChg>
        <pc:picChg chg="mod">
          <ac:chgData name="Jason Wiese" userId="4bff8d5b-7de6-4655-b397-69b0afc81113" providerId="ADAL" clId="{E07D1F13-8DDB-4083-9D4D-9DE3F1C4F4FD}" dt="2021-03-02T22:20:18.134" v="20051" actId="1076"/>
          <ac:picMkLst>
            <pc:docMk/>
            <pc:sldMk cId="1259661119" sldId="16304"/>
            <ac:picMk id="108" creationId="{C7847DFB-E3B1-48D1-9F1C-8F2530B29C4A}"/>
          </ac:picMkLst>
        </pc:picChg>
        <pc:picChg chg="mod">
          <ac:chgData name="Jason Wiese" userId="4bff8d5b-7de6-4655-b397-69b0afc81113" providerId="ADAL" clId="{E07D1F13-8DDB-4083-9D4D-9DE3F1C4F4FD}" dt="2021-03-02T22:20:16.272" v="20050" actId="1076"/>
          <ac:picMkLst>
            <pc:docMk/>
            <pc:sldMk cId="1259661119" sldId="16304"/>
            <ac:picMk id="110" creationId="{1639CA1C-9C29-4DB1-B502-7885B2CBA189}"/>
          </ac:picMkLst>
        </pc:picChg>
        <pc:picChg chg="mod">
          <ac:chgData name="Jason Wiese" userId="4bff8d5b-7de6-4655-b397-69b0afc81113" providerId="ADAL" clId="{E07D1F13-8DDB-4083-9D4D-9DE3F1C4F4FD}" dt="2021-03-02T22:20:31.957" v="20058" actId="1076"/>
          <ac:picMkLst>
            <pc:docMk/>
            <pc:sldMk cId="1259661119" sldId="16304"/>
            <ac:picMk id="112" creationId="{8D2175F8-1CD3-43E6-B953-652FC63DA328}"/>
          </ac:picMkLst>
        </pc:picChg>
        <pc:picChg chg="mod">
          <ac:chgData name="Jason Wiese" userId="4bff8d5b-7de6-4655-b397-69b0afc81113" providerId="ADAL" clId="{E07D1F13-8DDB-4083-9D4D-9DE3F1C4F4FD}" dt="2021-03-02T22:20:11.127" v="20047" actId="1076"/>
          <ac:picMkLst>
            <pc:docMk/>
            <pc:sldMk cId="1259661119" sldId="16304"/>
            <ac:picMk id="114" creationId="{0277562C-6BC7-459E-9632-56AA4C9E8630}"/>
          </ac:picMkLst>
        </pc:picChg>
        <pc:picChg chg="mod">
          <ac:chgData name="Jason Wiese" userId="4bff8d5b-7de6-4655-b397-69b0afc81113" providerId="ADAL" clId="{E07D1F13-8DDB-4083-9D4D-9DE3F1C4F4FD}" dt="2021-03-02T22:20:22.052" v="20053" actId="1076"/>
          <ac:picMkLst>
            <pc:docMk/>
            <pc:sldMk cId="1259661119" sldId="16304"/>
            <ac:picMk id="116" creationId="{65608C54-8D5B-42F7-9561-2159FEE17FC7}"/>
          </ac:picMkLst>
        </pc:picChg>
      </pc:sldChg>
      <pc:sldChg chg="del">
        <pc:chgData name="Jason Wiese" userId="4bff8d5b-7de6-4655-b397-69b0afc81113" providerId="ADAL" clId="{E07D1F13-8DDB-4083-9D4D-9DE3F1C4F4FD}" dt="2021-03-01T01:26:27.953" v="2658" actId="47"/>
        <pc:sldMkLst>
          <pc:docMk/>
          <pc:sldMk cId="1216268898" sldId="2144327297"/>
        </pc:sldMkLst>
      </pc:sldChg>
      <pc:sldChg chg="delSp modSp del mod">
        <pc:chgData name="Jason Wiese" userId="4bff8d5b-7de6-4655-b397-69b0afc81113" providerId="ADAL" clId="{E07D1F13-8DDB-4083-9D4D-9DE3F1C4F4FD}" dt="2021-03-01T03:08:37.465" v="6589" actId="47"/>
        <pc:sldMkLst>
          <pc:docMk/>
          <pc:sldMk cId="1668025379" sldId="2144327349"/>
        </pc:sldMkLst>
        <pc:spChg chg="mod">
          <ac:chgData name="Jason Wiese" userId="4bff8d5b-7de6-4655-b397-69b0afc81113" providerId="ADAL" clId="{E07D1F13-8DDB-4083-9D4D-9DE3F1C4F4FD}" dt="2021-03-01T03:04:38.083" v="6134" actId="1035"/>
          <ac:spMkLst>
            <pc:docMk/>
            <pc:sldMk cId="1668025379" sldId="2144327349"/>
            <ac:spMk id="4" creationId="{3968C81E-C16A-4839-9897-D3DE7F565CA1}"/>
          </ac:spMkLst>
        </pc:spChg>
        <pc:spChg chg="del">
          <ac:chgData name="Jason Wiese" userId="4bff8d5b-7de6-4655-b397-69b0afc81113" providerId="ADAL" clId="{E07D1F13-8DDB-4083-9D4D-9DE3F1C4F4FD}" dt="2021-03-01T03:02:42.637" v="6095" actId="478"/>
          <ac:spMkLst>
            <pc:docMk/>
            <pc:sldMk cId="1668025379" sldId="2144327349"/>
            <ac:spMk id="8" creationId="{C8C88E02-F6D0-44F0-B46B-CFF324F72288}"/>
          </ac:spMkLst>
        </pc:spChg>
      </pc:sldChg>
      <pc:sldChg chg="del">
        <pc:chgData name="Jason Wiese" userId="4bff8d5b-7de6-4655-b397-69b0afc81113" providerId="ADAL" clId="{E07D1F13-8DDB-4083-9D4D-9DE3F1C4F4FD}" dt="2021-03-01T03:12:03.661" v="6996" actId="47"/>
        <pc:sldMkLst>
          <pc:docMk/>
          <pc:sldMk cId="3857948615" sldId="2144327374"/>
        </pc:sldMkLst>
      </pc:sldChg>
      <pc:sldChg chg="del">
        <pc:chgData name="Jason Wiese" userId="4bff8d5b-7de6-4655-b397-69b0afc81113" providerId="ADAL" clId="{E07D1F13-8DDB-4083-9D4D-9DE3F1C4F4FD}" dt="2021-03-01T03:11:27.487" v="6993" actId="47"/>
        <pc:sldMkLst>
          <pc:docMk/>
          <pc:sldMk cId="3247123319" sldId="2144327378"/>
        </pc:sldMkLst>
      </pc:sldChg>
      <pc:sldChg chg="del">
        <pc:chgData name="Jason Wiese" userId="4bff8d5b-7de6-4655-b397-69b0afc81113" providerId="ADAL" clId="{E07D1F13-8DDB-4083-9D4D-9DE3F1C4F4FD}" dt="2021-03-01T05:28:01.131" v="13621" actId="47"/>
        <pc:sldMkLst>
          <pc:docMk/>
          <pc:sldMk cId="1830228467" sldId="2144327506"/>
        </pc:sldMkLst>
      </pc:sldChg>
      <pc:sldChg chg="modSp del mod">
        <pc:chgData name="Jason Wiese" userId="4bff8d5b-7de6-4655-b397-69b0afc81113" providerId="ADAL" clId="{E07D1F13-8DDB-4083-9D4D-9DE3F1C4F4FD}" dt="2021-03-01T05:38:25.425" v="14277" actId="47"/>
        <pc:sldMkLst>
          <pc:docMk/>
          <pc:sldMk cId="2608703495" sldId="2144327507"/>
        </pc:sldMkLst>
        <pc:spChg chg="mod">
          <ac:chgData name="Jason Wiese" userId="4bff8d5b-7de6-4655-b397-69b0afc81113" providerId="ADAL" clId="{E07D1F13-8DDB-4083-9D4D-9DE3F1C4F4FD}" dt="2021-03-01T05:32:58.994" v="13702" actId="1076"/>
          <ac:spMkLst>
            <pc:docMk/>
            <pc:sldMk cId="2608703495" sldId="2144327507"/>
            <ac:spMk id="18" creationId="{94BA3E76-5553-44BD-A4A1-46EE65A114E1}"/>
          </ac:spMkLst>
        </pc:spChg>
      </pc:sldChg>
      <pc:sldChg chg="delSp del mod ord">
        <pc:chgData name="Jason Wiese" userId="4bff8d5b-7de6-4655-b397-69b0afc81113" providerId="ADAL" clId="{E07D1F13-8DDB-4083-9D4D-9DE3F1C4F4FD}" dt="2021-03-01T04:25:28.994" v="11630" actId="47"/>
        <pc:sldMkLst>
          <pc:docMk/>
          <pc:sldMk cId="448608935" sldId="2144327514"/>
        </pc:sldMkLst>
        <pc:spChg chg="del">
          <ac:chgData name="Jason Wiese" userId="4bff8d5b-7de6-4655-b397-69b0afc81113" providerId="ADAL" clId="{E07D1F13-8DDB-4083-9D4D-9DE3F1C4F4FD}" dt="2021-03-01T04:21:59.752" v="11000" actId="478"/>
          <ac:spMkLst>
            <pc:docMk/>
            <pc:sldMk cId="448608935" sldId="2144327514"/>
            <ac:spMk id="10" creationId="{5E9D7226-CE2E-44AC-BBC0-77C30FEA1DE1}"/>
          </ac:spMkLst>
        </pc:spChg>
      </pc:sldChg>
      <pc:sldChg chg="addSp delSp del mod ord">
        <pc:chgData name="Jason Wiese" userId="4bff8d5b-7de6-4655-b397-69b0afc81113" providerId="ADAL" clId="{E07D1F13-8DDB-4083-9D4D-9DE3F1C4F4FD}" dt="2021-03-01T04:32:06.883" v="11949" actId="47"/>
        <pc:sldMkLst>
          <pc:docMk/>
          <pc:sldMk cId="2121335812" sldId="2144327515"/>
        </pc:sldMkLst>
        <pc:graphicFrameChg chg="add del">
          <ac:chgData name="Jason Wiese" userId="4bff8d5b-7de6-4655-b397-69b0afc81113" providerId="ADAL" clId="{E07D1F13-8DDB-4083-9D4D-9DE3F1C4F4FD}" dt="2021-03-01T04:27:18.661" v="11666" actId="478"/>
          <ac:graphicFrameMkLst>
            <pc:docMk/>
            <pc:sldMk cId="2121335812" sldId="2144327515"/>
            <ac:graphicFrameMk id="16" creationId="{A44C0419-DED5-42A3-8571-4AD68D4FA7F0}"/>
          </ac:graphicFrameMkLst>
        </pc:graphicFrameChg>
      </pc:sldChg>
      <pc:sldChg chg="del">
        <pc:chgData name="Jason Wiese" userId="4bff8d5b-7de6-4655-b397-69b0afc81113" providerId="ADAL" clId="{E07D1F13-8DDB-4083-9D4D-9DE3F1C4F4FD}" dt="2021-03-01T00:51:45.556" v="1336" actId="47"/>
        <pc:sldMkLst>
          <pc:docMk/>
          <pc:sldMk cId="2325099460" sldId="2144327519"/>
        </pc:sldMkLst>
      </pc:sldChg>
      <pc:sldChg chg="del">
        <pc:chgData name="Jason Wiese" userId="4bff8d5b-7de6-4655-b397-69b0afc81113" providerId="ADAL" clId="{E07D1F13-8DDB-4083-9D4D-9DE3F1C4F4FD}" dt="2021-03-01T01:28:30.604" v="2684" actId="47"/>
        <pc:sldMkLst>
          <pc:docMk/>
          <pc:sldMk cId="2266818857" sldId="2144327522"/>
        </pc:sldMkLst>
      </pc:sldChg>
      <pc:sldChg chg="del">
        <pc:chgData name="Jason Wiese" userId="4bff8d5b-7de6-4655-b397-69b0afc81113" providerId="ADAL" clId="{E07D1F13-8DDB-4083-9D4D-9DE3F1C4F4FD}" dt="2021-03-01T01:31:27.178" v="2859" actId="47"/>
        <pc:sldMkLst>
          <pc:docMk/>
          <pc:sldMk cId="1608013269" sldId="2144327523"/>
        </pc:sldMkLst>
      </pc:sldChg>
      <pc:sldChg chg="del">
        <pc:chgData name="Jason Wiese" userId="4bff8d5b-7de6-4655-b397-69b0afc81113" providerId="ADAL" clId="{E07D1F13-8DDB-4083-9D4D-9DE3F1C4F4FD}" dt="2021-03-01T07:18:04.165" v="17857" actId="47"/>
        <pc:sldMkLst>
          <pc:docMk/>
          <pc:sldMk cId="80877327" sldId="2144327525"/>
        </pc:sldMkLst>
      </pc:sldChg>
      <pc:sldChg chg="del">
        <pc:chgData name="Jason Wiese" userId="4bff8d5b-7de6-4655-b397-69b0afc81113" providerId="ADAL" clId="{E07D1F13-8DDB-4083-9D4D-9DE3F1C4F4FD}" dt="2021-03-01T07:10:46.454" v="17643" actId="2696"/>
        <pc:sldMkLst>
          <pc:docMk/>
          <pc:sldMk cId="4152256139" sldId="2144327525"/>
        </pc:sldMkLst>
      </pc:sldChg>
      <pc:sldChg chg="del">
        <pc:chgData name="Jason Wiese" userId="4bff8d5b-7de6-4655-b397-69b0afc81113" providerId="ADAL" clId="{E07D1F13-8DDB-4083-9D4D-9DE3F1C4F4FD}" dt="2021-03-01T04:17:22.180" v="10866" actId="47"/>
        <pc:sldMkLst>
          <pc:docMk/>
          <pc:sldMk cId="3599502997" sldId="2144327526"/>
        </pc:sldMkLst>
      </pc:sldChg>
      <pc:sldChg chg="del ord">
        <pc:chgData name="Jason Wiese" userId="4bff8d5b-7de6-4655-b397-69b0afc81113" providerId="ADAL" clId="{E07D1F13-8DDB-4083-9D4D-9DE3F1C4F4FD}" dt="2021-03-01T02:03:49.915" v="3410" actId="47"/>
        <pc:sldMkLst>
          <pc:docMk/>
          <pc:sldMk cId="1832532594" sldId="2144327527"/>
        </pc:sldMkLst>
      </pc:sldChg>
      <pc:sldChg chg="addSp delSp modSp mod setBg">
        <pc:chgData name="Jason Wiese" userId="4bff8d5b-7de6-4655-b397-69b0afc81113" providerId="ADAL" clId="{E07D1F13-8DDB-4083-9D4D-9DE3F1C4F4FD}" dt="2021-03-02T03:17:24.467" v="18830" actId="20577"/>
        <pc:sldMkLst>
          <pc:docMk/>
          <pc:sldMk cId="812683580" sldId="2144327533"/>
        </pc:sldMkLst>
        <pc:spChg chg="del">
          <ac:chgData name="Jason Wiese" userId="4bff8d5b-7de6-4655-b397-69b0afc81113" providerId="ADAL" clId="{E07D1F13-8DDB-4083-9D4D-9DE3F1C4F4FD}" dt="2021-03-01T03:14:35.121" v="7010" actId="478"/>
          <ac:spMkLst>
            <pc:docMk/>
            <pc:sldMk cId="812683580" sldId="2144327533"/>
            <ac:spMk id="5" creationId="{B3B6C363-4985-4AA8-B0E2-1C34916EA71D}"/>
          </ac:spMkLst>
        </pc:spChg>
        <pc:spChg chg="del">
          <ac:chgData name="Jason Wiese" userId="4bff8d5b-7de6-4655-b397-69b0afc81113" providerId="ADAL" clId="{E07D1F13-8DDB-4083-9D4D-9DE3F1C4F4FD}" dt="2021-03-01T03:14:35.121" v="7010" actId="478"/>
          <ac:spMkLst>
            <pc:docMk/>
            <pc:sldMk cId="812683580" sldId="2144327533"/>
            <ac:spMk id="6" creationId="{6A954151-85E4-4B62-80CA-1BBE70585AE2}"/>
          </ac:spMkLst>
        </pc:spChg>
        <pc:spChg chg="mod">
          <ac:chgData name="Jason Wiese" userId="4bff8d5b-7de6-4655-b397-69b0afc81113" providerId="ADAL" clId="{E07D1F13-8DDB-4083-9D4D-9DE3F1C4F4FD}" dt="2021-03-02T03:17:24.467" v="18830" actId="20577"/>
          <ac:spMkLst>
            <pc:docMk/>
            <pc:sldMk cId="812683580" sldId="2144327533"/>
            <ac:spMk id="12" creationId="{D3ED8F18-80E6-D449-A031-541661F2A42F}"/>
          </ac:spMkLst>
        </pc:spChg>
        <pc:picChg chg="add del mod">
          <ac:chgData name="Jason Wiese" userId="4bff8d5b-7de6-4655-b397-69b0afc81113" providerId="ADAL" clId="{E07D1F13-8DDB-4083-9D4D-9DE3F1C4F4FD}" dt="2021-03-01T03:13:48.782" v="7000" actId="478"/>
          <ac:picMkLst>
            <pc:docMk/>
            <pc:sldMk cId="812683580" sldId="2144327533"/>
            <ac:picMk id="2" creationId="{E0994815-16AD-4D77-B89B-EED1B87829A0}"/>
          </ac:picMkLst>
        </pc:picChg>
        <pc:picChg chg="del">
          <ac:chgData name="Jason Wiese" userId="4bff8d5b-7de6-4655-b397-69b0afc81113" providerId="ADAL" clId="{E07D1F13-8DDB-4083-9D4D-9DE3F1C4F4FD}" dt="2021-03-01T03:14:35.121" v="7010" actId="478"/>
          <ac:picMkLst>
            <pc:docMk/>
            <pc:sldMk cId="812683580" sldId="2144327533"/>
            <ac:picMk id="4" creationId="{FF8BD165-AB41-4785-8F67-EC9CA743CF92}"/>
          </ac:picMkLst>
        </pc:picChg>
        <pc:picChg chg="add del mod">
          <ac:chgData name="Jason Wiese" userId="4bff8d5b-7de6-4655-b397-69b0afc81113" providerId="ADAL" clId="{E07D1F13-8DDB-4083-9D4D-9DE3F1C4F4FD}" dt="2021-03-01T03:14:24.732" v="7008"/>
          <ac:picMkLst>
            <pc:docMk/>
            <pc:sldMk cId="812683580" sldId="2144327533"/>
            <ac:picMk id="7" creationId="{1A4F9B1E-C164-4701-9549-34D45663DD95}"/>
          </ac:picMkLst>
        </pc:picChg>
      </pc:sldChg>
      <pc:sldChg chg="del">
        <pc:chgData name="Jason Wiese" userId="4bff8d5b-7de6-4655-b397-69b0afc81113" providerId="ADAL" clId="{E07D1F13-8DDB-4083-9D4D-9DE3F1C4F4FD}" dt="2021-03-01T01:32:27.212" v="2868" actId="47"/>
        <pc:sldMkLst>
          <pc:docMk/>
          <pc:sldMk cId="3585150420" sldId="2144327540"/>
        </pc:sldMkLst>
      </pc:sldChg>
      <pc:sldChg chg="del">
        <pc:chgData name="Jason Wiese" userId="4bff8d5b-7de6-4655-b397-69b0afc81113" providerId="ADAL" clId="{E07D1F13-8DDB-4083-9D4D-9DE3F1C4F4FD}" dt="2021-03-01T01:32:25.419" v="2867" actId="47"/>
        <pc:sldMkLst>
          <pc:docMk/>
          <pc:sldMk cId="3409527349" sldId="2144327568"/>
        </pc:sldMkLst>
      </pc:sldChg>
      <pc:sldChg chg="del">
        <pc:chgData name="Jason Wiese" userId="4bff8d5b-7de6-4655-b397-69b0afc81113" providerId="ADAL" clId="{E07D1F13-8DDB-4083-9D4D-9DE3F1C4F4FD}" dt="2021-03-01T01:32:24.539" v="2866" actId="47"/>
        <pc:sldMkLst>
          <pc:docMk/>
          <pc:sldMk cId="3850401939" sldId="2144327569"/>
        </pc:sldMkLst>
      </pc:sldChg>
      <pc:sldChg chg="addSp delSp modSp mod">
        <pc:chgData name="Jason Wiese" userId="4bff8d5b-7de6-4655-b397-69b0afc81113" providerId="ADAL" clId="{E07D1F13-8DDB-4083-9D4D-9DE3F1C4F4FD}" dt="2021-03-02T16:20:27.032" v="19307" actId="20577"/>
        <pc:sldMkLst>
          <pc:docMk/>
          <pc:sldMk cId="3308949529" sldId="2144327570"/>
        </pc:sldMkLst>
        <pc:spChg chg="mod">
          <ac:chgData name="Jason Wiese" userId="4bff8d5b-7de6-4655-b397-69b0afc81113" providerId="ADAL" clId="{E07D1F13-8DDB-4083-9D4D-9DE3F1C4F4FD}" dt="2021-03-02T16:20:27.032" v="19307" actId="20577"/>
          <ac:spMkLst>
            <pc:docMk/>
            <pc:sldMk cId="3308949529" sldId="2144327570"/>
            <ac:spMk id="8" creationId="{BB473BB6-5640-46EF-A2C8-C9B52CD11E66}"/>
          </ac:spMkLst>
        </pc:spChg>
        <pc:picChg chg="del mod">
          <ac:chgData name="Jason Wiese" userId="4bff8d5b-7de6-4655-b397-69b0afc81113" providerId="ADAL" clId="{E07D1F13-8DDB-4083-9D4D-9DE3F1C4F4FD}" dt="2021-03-02T16:01:21.599" v="19190" actId="478"/>
          <ac:picMkLst>
            <pc:docMk/>
            <pc:sldMk cId="3308949529" sldId="2144327570"/>
            <ac:picMk id="4" creationId="{5837D11A-7909-0548-9966-349ECDE01CF8}"/>
          </ac:picMkLst>
        </pc:picChg>
        <pc:picChg chg="add mod ord modCrop">
          <ac:chgData name="Jason Wiese" userId="4bff8d5b-7de6-4655-b397-69b0afc81113" providerId="ADAL" clId="{E07D1F13-8DDB-4083-9D4D-9DE3F1C4F4FD}" dt="2021-03-02T16:04:22.475" v="19268" actId="167"/>
          <ac:picMkLst>
            <pc:docMk/>
            <pc:sldMk cId="3308949529" sldId="2144327570"/>
            <ac:picMk id="6" creationId="{162BEE51-F427-4520-B20D-B4C320F1B346}"/>
          </ac:picMkLst>
        </pc:picChg>
        <pc:picChg chg="mod ord">
          <ac:chgData name="Jason Wiese" userId="4bff8d5b-7de6-4655-b397-69b0afc81113" providerId="ADAL" clId="{E07D1F13-8DDB-4083-9D4D-9DE3F1C4F4FD}" dt="2021-03-02T16:05:14.836" v="19270" actId="167"/>
          <ac:picMkLst>
            <pc:docMk/>
            <pc:sldMk cId="3308949529" sldId="2144327570"/>
            <ac:picMk id="7" creationId="{611AC05D-F294-47CF-AF6E-3220938DAB27}"/>
          </ac:picMkLst>
        </pc:picChg>
        <pc:picChg chg="add del mod">
          <ac:chgData name="Jason Wiese" userId="4bff8d5b-7de6-4655-b397-69b0afc81113" providerId="ADAL" clId="{E07D1F13-8DDB-4083-9D4D-9DE3F1C4F4FD}" dt="2021-03-02T16:04:24.181" v="19269" actId="478"/>
          <ac:picMkLst>
            <pc:docMk/>
            <pc:sldMk cId="3308949529" sldId="2144327570"/>
            <ac:picMk id="9" creationId="{225F1418-3B69-4046-8551-9A3397F20B98}"/>
          </ac:picMkLst>
        </pc:picChg>
      </pc:sldChg>
      <pc:sldChg chg="addSp delSp modSp del mod">
        <pc:chgData name="Jason Wiese" userId="4bff8d5b-7de6-4655-b397-69b0afc81113" providerId="ADAL" clId="{E07D1F13-8DDB-4083-9D4D-9DE3F1C4F4FD}" dt="2021-03-01T02:03:58.617" v="3412" actId="47"/>
        <pc:sldMkLst>
          <pc:docMk/>
          <pc:sldMk cId="956224292" sldId="2144327572"/>
        </pc:sldMkLst>
        <pc:spChg chg="add del mod">
          <ac:chgData name="Jason Wiese" userId="4bff8d5b-7de6-4655-b397-69b0afc81113" providerId="ADAL" clId="{E07D1F13-8DDB-4083-9D4D-9DE3F1C4F4FD}" dt="2021-02-26T06:53:47.279" v="26" actId="478"/>
          <ac:spMkLst>
            <pc:docMk/>
            <pc:sldMk cId="956224292" sldId="2144327572"/>
            <ac:spMk id="21" creationId="{8450EF9C-69FF-4A6B-A9B9-E47573B0B9BA}"/>
          </ac:spMkLst>
        </pc:spChg>
        <pc:spChg chg="add mod">
          <ac:chgData name="Jason Wiese" userId="4bff8d5b-7de6-4655-b397-69b0afc81113" providerId="ADAL" clId="{E07D1F13-8DDB-4083-9D4D-9DE3F1C4F4FD}" dt="2021-02-26T06:54:12.445" v="33" actId="403"/>
          <ac:spMkLst>
            <pc:docMk/>
            <pc:sldMk cId="956224292" sldId="2144327572"/>
            <ac:spMk id="22" creationId="{751C3E0F-3ADE-4B25-BF55-3FC513380830}"/>
          </ac:spMkLst>
        </pc:spChg>
        <pc:picChg chg="del">
          <ac:chgData name="Jason Wiese" userId="4bff8d5b-7de6-4655-b397-69b0afc81113" providerId="ADAL" clId="{E07D1F13-8DDB-4083-9D4D-9DE3F1C4F4FD}" dt="2021-02-26T06:53:12.009" v="16" actId="478"/>
          <ac:picMkLst>
            <pc:docMk/>
            <pc:sldMk cId="956224292" sldId="2144327572"/>
            <ac:picMk id="39" creationId="{C3A71EDF-2FA4-4026-B194-4DAF4E6F5A13}"/>
          </ac:picMkLst>
        </pc:picChg>
      </pc:sldChg>
      <pc:sldChg chg="addSp delSp modSp del mod">
        <pc:chgData name="Jason Wiese" userId="4bff8d5b-7de6-4655-b397-69b0afc81113" providerId="ADAL" clId="{E07D1F13-8DDB-4083-9D4D-9DE3F1C4F4FD}" dt="2021-03-01T07:19:46.323" v="17861" actId="47"/>
        <pc:sldMkLst>
          <pc:docMk/>
          <pc:sldMk cId="2173347710" sldId="2144327573"/>
        </pc:sldMkLst>
        <pc:spChg chg="mod">
          <ac:chgData name="Jason Wiese" userId="4bff8d5b-7de6-4655-b397-69b0afc81113" providerId="ADAL" clId="{E07D1F13-8DDB-4083-9D4D-9DE3F1C4F4FD}" dt="2021-03-01T04:14:49.228" v="10840" actId="20577"/>
          <ac:spMkLst>
            <pc:docMk/>
            <pc:sldMk cId="2173347710" sldId="2144327573"/>
            <ac:spMk id="7" creationId="{A0802210-A55C-495A-A00C-FA306A7BF63A}"/>
          </ac:spMkLst>
        </pc:spChg>
        <pc:spChg chg="del">
          <ac:chgData name="Jason Wiese" userId="4bff8d5b-7de6-4655-b397-69b0afc81113" providerId="ADAL" clId="{E07D1F13-8DDB-4083-9D4D-9DE3F1C4F4FD}" dt="2021-03-01T00:29:44.372" v="458" actId="478"/>
          <ac:spMkLst>
            <pc:docMk/>
            <pc:sldMk cId="2173347710" sldId="2144327573"/>
            <ac:spMk id="8" creationId="{ED428E6D-3A49-419A-B722-37DD8C97B270}"/>
          </ac:spMkLst>
        </pc:spChg>
        <pc:spChg chg="del">
          <ac:chgData name="Jason Wiese" userId="4bff8d5b-7de6-4655-b397-69b0afc81113" providerId="ADAL" clId="{E07D1F13-8DDB-4083-9D4D-9DE3F1C4F4FD}" dt="2021-03-01T00:29:44.372" v="458" actId="478"/>
          <ac:spMkLst>
            <pc:docMk/>
            <pc:sldMk cId="2173347710" sldId="2144327573"/>
            <ac:spMk id="9" creationId="{A8782AB5-CBF9-4A8A-8747-0BE3107C5BD4}"/>
          </ac:spMkLst>
        </pc:spChg>
        <pc:spChg chg="del">
          <ac:chgData name="Jason Wiese" userId="4bff8d5b-7de6-4655-b397-69b0afc81113" providerId="ADAL" clId="{E07D1F13-8DDB-4083-9D4D-9DE3F1C4F4FD}" dt="2021-03-01T00:29:44.372" v="458" actId="478"/>
          <ac:spMkLst>
            <pc:docMk/>
            <pc:sldMk cId="2173347710" sldId="2144327573"/>
            <ac:spMk id="13" creationId="{0E64926B-35BB-4726-BB48-706EC9872B54}"/>
          </ac:spMkLst>
        </pc:spChg>
        <pc:spChg chg="del">
          <ac:chgData name="Jason Wiese" userId="4bff8d5b-7de6-4655-b397-69b0afc81113" providerId="ADAL" clId="{E07D1F13-8DDB-4083-9D4D-9DE3F1C4F4FD}" dt="2021-03-01T00:29:44.372" v="458" actId="478"/>
          <ac:spMkLst>
            <pc:docMk/>
            <pc:sldMk cId="2173347710" sldId="2144327573"/>
            <ac:spMk id="14" creationId="{147D1B2F-0B2A-4C12-BCAB-C886A2B3BB45}"/>
          </ac:spMkLst>
        </pc:spChg>
        <pc:spChg chg="del">
          <ac:chgData name="Jason Wiese" userId="4bff8d5b-7de6-4655-b397-69b0afc81113" providerId="ADAL" clId="{E07D1F13-8DDB-4083-9D4D-9DE3F1C4F4FD}" dt="2021-03-01T00:29:44.372" v="458" actId="478"/>
          <ac:spMkLst>
            <pc:docMk/>
            <pc:sldMk cId="2173347710" sldId="2144327573"/>
            <ac:spMk id="15" creationId="{C5E292A2-76E1-44E0-9E5E-55B52182577E}"/>
          </ac:spMkLst>
        </pc:spChg>
        <pc:spChg chg="del">
          <ac:chgData name="Jason Wiese" userId="4bff8d5b-7de6-4655-b397-69b0afc81113" providerId="ADAL" clId="{E07D1F13-8DDB-4083-9D4D-9DE3F1C4F4FD}" dt="2021-03-01T00:29:44.372" v="458" actId="478"/>
          <ac:spMkLst>
            <pc:docMk/>
            <pc:sldMk cId="2173347710" sldId="2144327573"/>
            <ac:spMk id="16" creationId="{7E1E63A5-DC71-43FF-99F0-9F97ABAC0D69}"/>
          </ac:spMkLst>
        </pc:spChg>
        <pc:spChg chg="del">
          <ac:chgData name="Jason Wiese" userId="4bff8d5b-7de6-4655-b397-69b0afc81113" providerId="ADAL" clId="{E07D1F13-8DDB-4083-9D4D-9DE3F1C4F4FD}" dt="2021-03-01T00:29:44.372" v="458" actId="478"/>
          <ac:spMkLst>
            <pc:docMk/>
            <pc:sldMk cId="2173347710" sldId="2144327573"/>
            <ac:spMk id="17" creationId="{29B6BF83-61D8-4C59-89E5-E50FC6D84B5F}"/>
          </ac:spMkLst>
        </pc:spChg>
        <pc:spChg chg="mod ord">
          <ac:chgData name="Jason Wiese" userId="4bff8d5b-7de6-4655-b397-69b0afc81113" providerId="ADAL" clId="{E07D1F13-8DDB-4083-9D4D-9DE3F1C4F4FD}" dt="2021-03-01T02:54:31.780" v="6073" actId="207"/>
          <ac:spMkLst>
            <pc:docMk/>
            <pc:sldMk cId="2173347710" sldId="2144327573"/>
            <ac:spMk id="21" creationId="{8450EF9C-69FF-4A6B-A9B9-E47573B0B9BA}"/>
          </ac:spMkLst>
        </pc:spChg>
        <pc:spChg chg="mod">
          <ac:chgData name="Jason Wiese" userId="4bff8d5b-7de6-4655-b397-69b0afc81113" providerId="ADAL" clId="{E07D1F13-8DDB-4083-9D4D-9DE3F1C4F4FD}" dt="2021-03-01T04:14:52.295" v="10842" actId="20577"/>
          <ac:spMkLst>
            <pc:docMk/>
            <pc:sldMk cId="2173347710" sldId="2144327573"/>
            <ac:spMk id="22" creationId="{751C3E0F-3ADE-4B25-BF55-3FC513380830}"/>
          </ac:spMkLst>
        </pc:spChg>
        <pc:spChg chg="add del mod">
          <ac:chgData name="Jason Wiese" userId="4bff8d5b-7de6-4655-b397-69b0afc81113" providerId="ADAL" clId="{E07D1F13-8DDB-4083-9D4D-9DE3F1C4F4FD}" dt="2021-03-01T00:29:39.667" v="457" actId="478"/>
          <ac:spMkLst>
            <pc:docMk/>
            <pc:sldMk cId="2173347710" sldId="2144327573"/>
            <ac:spMk id="23" creationId="{59856180-2CF7-4CC5-9395-2CFCA6991653}"/>
          </ac:spMkLst>
        </pc:spChg>
        <pc:spChg chg="add mod">
          <ac:chgData name="Jason Wiese" userId="4bff8d5b-7de6-4655-b397-69b0afc81113" providerId="ADAL" clId="{E07D1F13-8DDB-4083-9D4D-9DE3F1C4F4FD}" dt="2021-03-01T00:35:57.059" v="511" actId="6549"/>
          <ac:spMkLst>
            <pc:docMk/>
            <pc:sldMk cId="2173347710" sldId="2144327573"/>
            <ac:spMk id="26" creationId="{3E16297F-4593-407B-AF76-35BBAB3F7FEB}"/>
          </ac:spMkLst>
        </pc:spChg>
        <pc:spChg chg="del">
          <ac:chgData name="Jason Wiese" userId="4bff8d5b-7de6-4655-b397-69b0afc81113" providerId="ADAL" clId="{E07D1F13-8DDB-4083-9D4D-9DE3F1C4F4FD}" dt="2021-03-01T00:29:44.372" v="458" actId="478"/>
          <ac:spMkLst>
            <pc:docMk/>
            <pc:sldMk cId="2173347710" sldId="2144327573"/>
            <ac:spMk id="28" creationId="{7C74014D-8FEF-4C04-9D77-BD0687AC7A9A}"/>
          </ac:spMkLst>
        </pc:spChg>
        <pc:spChg chg="del mod">
          <ac:chgData name="Jason Wiese" userId="4bff8d5b-7de6-4655-b397-69b0afc81113" providerId="ADAL" clId="{E07D1F13-8DDB-4083-9D4D-9DE3F1C4F4FD}" dt="2021-03-01T00:33:43.751" v="495" actId="478"/>
          <ac:spMkLst>
            <pc:docMk/>
            <pc:sldMk cId="2173347710" sldId="2144327573"/>
            <ac:spMk id="37" creationId="{BD66494C-6C76-4ECD-A14E-5E25448F6B91}"/>
          </ac:spMkLst>
        </pc:spChg>
        <pc:graphicFrameChg chg="del">
          <ac:chgData name="Jason Wiese" userId="4bff8d5b-7de6-4655-b397-69b0afc81113" providerId="ADAL" clId="{E07D1F13-8DDB-4083-9D4D-9DE3F1C4F4FD}" dt="2021-03-01T00:29:44.372" v="458" actId="478"/>
          <ac:graphicFrameMkLst>
            <pc:docMk/>
            <pc:sldMk cId="2173347710" sldId="2144327573"/>
            <ac:graphicFrameMk id="6" creationId="{8BB11972-2DC7-4CD2-AE13-0507B5E4CF97}"/>
          </ac:graphicFrameMkLst>
        </pc:graphicFrameChg>
        <pc:graphicFrameChg chg="add del mod">
          <ac:chgData name="Jason Wiese" userId="4bff8d5b-7de6-4655-b397-69b0afc81113" providerId="ADAL" clId="{E07D1F13-8DDB-4083-9D4D-9DE3F1C4F4FD}" dt="2021-03-01T00:33:23.547" v="479" actId="478"/>
          <ac:graphicFrameMkLst>
            <pc:docMk/>
            <pc:sldMk cId="2173347710" sldId="2144327573"/>
            <ac:graphicFrameMk id="24" creationId="{9715CB00-E636-47D1-BDB4-7C6B6CAA645D}"/>
          </ac:graphicFrameMkLst>
        </pc:graphicFrameChg>
        <pc:graphicFrameChg chg="add mod">
          <ac:chgData name="Jason Wiese" userId="4bff8d5b-7de6-4655-b397-69b0afc81113" providerId="ADAL" clId="{E07D1F13-8DDB-4083-9D4D-9DE3F1C4F4FD}" dt="2021-03-01T00:33:40.638" v="494" actId="1035"/>
          <ac:graphicFrameMkLst>
            <pc:docMk/>
            <pc:sldMk cId="2173347710" sldId="2144327573"/>
            <ac:graphicFrameMk id="25" creationId="{693BB0F5-F0A3-45A1-9D66-257AC63888DC}"/>
          </ac:graphicFrameMkLst>
        </pc:graphicFrameChg>
        <pc:cxnChg chg="del">
          <ac:chgData name="Jason Wiese" userId="4bff8d5b-7de6-4655-b397-69b0afc81113" providerId="ADAL" clId="{E07D1F13-8DDB-4083-9D4D-9DE3F1C4F4FD}" dt="2021-03-01T00:29:44.372" v="458" actId="478"/>
          <ac:cxnSpMkLst>
            <pc:docMk/>
            <pc:sldMk cId="2173347710" sldId="2144327573"/>
            <ac:cxnSpMk id="11" creationId="{F1BB00C4-B43A-4A93-B287-7B1E0A955C6A}"/>
          </ac:cxnSpMkLst>
        </pc:cxnChg>
        <pc:cxnChg chg="del">
          <ac:chgData name="Jason Wiese" userId="4bff8d5b-7de6-4655-b397-69b0afc81113" providerId="ADAL" clId="{E07D1F13-8DDB-4083-9D4D-9DE3F1C4F4FD}" dt="2021-03-01T00:29:44.372" v="458" actId="478"/>
          <ac:cxnSpMkLst>
            <pc:docMk/>
            <pc:sldMk cId="2173347710" sldId="2144327573"/>
            <ac:cxnSpMk id="12" creationId="{479A5374-FC94-43EA-B6C4-5738620066E5}"/>
          </ac:cxnSpMkLst>
        </pc:cxnChg>
      </pc:sldChg>
      <pc:sldChg chg="delSp del mod">
        <pc:chgData name="Jason Wiese" userId="4bff8d5b-7de6-4655-b397-69b0afc81113" providerId="ADAL" clId="{E07D1F13-8DDB-4083-9D4D-9DE3F1C4F4FD}" dt="2021-03-01T01:26:24.973" v="2657" actId="47"/>
        <pc:sldMkLst>
          <pc:docMk/>
          <pc:sldMk cId="994725222" sldId="2144327574"/>
        </pc:sldMkLst>
        <pc:spChg chg="del">
          <ac:chgData name="Jason Wiese" userId="4bff8d5b-7de6-4655-b397-69b0afc81113" providerId="ADAL" clId="{E07D1F13-8DDB-4083-9D4D-9DE3F1C4F4FD}" dt="2021-03-01T00:32:01.892" v="473" actId="478"/>
          <ac:spMkLst>
            <pc:docMk/>
            <pc:sldMk cId="994725222" sldId="2144327574"/>
            <ac:spMk id="3" creationId="{DDA9C7C7-7AC9-4FDF-AA75-6B2DDBDD32CC}"/>
          </ac:spMkLst>
        </pc:spChg>
        <pc:spChg chg="del">
          <ac:chgData name="Jason Wiese" userId="4bff8d5b-7de6-4655-b397-69b0afc81113" providerId="ADAL" clId="{E07D1F13-8DDB-4083-9D4D-9DE3F1C4F4FD}" dt="2021-03-01T00:32:01.892" v="473" actId="478"/>
          <ac:spMkLst>
            <pc:docMk/>
            <pc:sldMk cId="994725222" sldId="2144327574"/>
            <ac:spMk id="10" creationId="{C5510073-6FEE-4D86-A94B-A0AD073FCBA5}"/>
          </ac:spMkLst>
        </pc:spChg>
        <pc:spChg chg="del">
          <ac:chgData name="Jason Wiese" userId="4bff8d5b-7de6-4655-b397-69b0afc81113" providerId="ADAL" clId="{E07D1F13-8DDB-4083-9D4D-9DE3F1C4F4FD}" dt="2021-03-01T00:32:01.892" v="473" actId="478"/>
          <ac:spMkLst>
            <pc:docMk/>
            <pc:sldMk cId="994725222" sldId="2144327574"/>
            <ac:spMk id="12" creationId="{82D81F3C-390D-48BB-B9AA-D3F47DF3C115}"/>
          </ac:spMkLst>
        </pc:spChg>
        <pc:spChg chg="del">
          <ac:chgData name="Jason Wiese" userId="4bff8d5b-7de6-4655-b397-69b0afc81113" providerId="ADAL" clId="{E07D1F13-8DDB-4083-9D4D-9DE3F1C4F4FD}" dt="2021-03-01T00:32:01.892" v="473" actId="478"/>
          <ac:spMkLst>
            <pc:docMk/>
            <pc:sldMk cId="994725222" sldId="2144327574"/>
            <ac:spMk id="13" creationId="{17F5ADB9-8677-447C-86D4-C44D06278A2D}"/>
          </ac:spMkLst>
        </pc:spChg>
        <pc:spChg chg="del">
          <ac:chgData name="Jason Wiese" userId="4bff8d5b-7de6-4655-b397-69b0afc81113" providerId="ADAL" clId="{E07D1F13-8DDB-4083-9D4D-9DE3F1C4F4FD}" dt="2021-03-01T00:32:01.892" v="473" actId="478"/>
          <ac:spMkLst>
            <pc:docMk/>
            <pc:sldMk cId="994725222" sldId="2144327574"/>
            <ac:spMk id="14" creationId="{2A1D6BE2-3725-4A83-9EEF-59090A2A936A}"/>
          </ac:spMkLst>
        </pc:spChg>
        <pc:spChg chg="del">
          <ac:chgData name="Jason Wiese" userId="4bff8d5b-7de6-4655-b397-69b0afc81113" providerId="ADAL" clId="{E07D1F13-8DDB-4083-9D4D-9DE3F1C4F4FD}" dt="2021-03-01T00:32:01.892" v="473" actId="478"/>
          <ac:spMkLst>
            <pc:docMk/>
            <pc:sldMk cId="994725222" sldId="2144327574"/>
            <ac:spMk id="16" creationId="{BEE85E91-72BB-4F69-A4F4-34108F251DA5}"/>
          </ac:spMkLst>
        </pc:spChg>
      </pc:sldChg>
      <pc:sldChg chg="del mod">
        <pc:chgData name="Jason Wiese" userId="4bff8d5b-7de6-4655-b397-69b0afc81113" providerId="ADAL" clId="{E07D1F13-8DDB-4083-9D4D-9DE3F1C4F4FD}" dt="2021-03-01T01:26:22.285" v="2656" actId="47"/>
        <pc:sldMkLst>
          <pc:docMk/>
          <pc:sldMk cId="1277418128" sldId="2144327575"/>
        </pc:sldMkLst>
      </pc:sldChg>
      <pc:sldChg chg="addSp delSp modSp mod">
        <pc:chgData name="Jason Wiese" userId="4bff8d5b-7de6-4655-b397-69b0afc81113" providerId="ADAL" clId="{E07D1F13-8DDB-4083-9D4D-9DE3F1C4F4FD}" dt="2021-03-01T04:15:03.393" v="10845" actId="20577"/>
        <pc:sldMkLst>
          <pc:docMk/>
          <pc:sldMk cId="682864307" sldId="2144327576"/>
        </pc:sldMkLst>
        <pc:spChg chg="del">
          <ac:chgData name="Jason Wiese" userId="4bff8d5b-7de6-4655-b397-69b0afc81113" providerId="ADAL" clId="{E07D1F13-8DDB-4083-9D4D-9DE3F1C4F4FD}" dt="2021-03-01T00:46:17.090" v="910" actId="478"/>
          <ac:spMkLst>
            <pc:docMk/>
            <pc:sldMk cId="682864307" sldId="2144327576"/>
            <ac:spMk id="7" creationId="{A0802210-A55C-495A-A00C-FA306A7BF63A}"/>
          </ac:spMkLst>
        </pc:spChg>
        <pc:spChg chg="add mod">
          <ac:chgData name="Jason Wiese" userId="4bff8d5b-7de6-4655-b397-69b0afc81113" providerId="ADAL" clId="{E07D1F13-8DDB-4083-9D4D-9DE3F1C4F4FD}" dt="2021-03-01T00:44:30.798" v="866" actId="1036"/>
          <ac:spMkLst>
            <pc:docMk/>
            <pc:sldMk cId="682864307" sldId="2144327576"/>
            <ac:spMk id="13" creationId="{6E16C18B-9B2F-4CAC-815D-F9A51BA1BCC1}"/>
          </ac:spMkLst>
        </pc:spChg>
        <pc:spChg chg="add mod">
          <ac:chgData name="Jason Wiese" userId="4bff8d5b-7de6-4655-b397-69b0afc81113" providerId="ADAL" clId="{E07D1F13-8DDB-4083-9D4D-9DE3F1C4F4FD}" dt="2021-03-01T00:45:34.413" v="908" actId="1038"/>
          <ac:spMkLst>
            <pc:docMk/>
            <pc:sldMk cId="682864307" sldId="2144327576"/>
            <ac:spMk id="14" creationId="{D0AFC7CC-BD81-46B0-8632-6FC98BA73AB8}"/>
          </ac:spMkLst>
        </pc:spChg>
        <pc:spChg chg="add mod">
          <ac:chgData name="Jason Wiese" userId="4bff8d5b-7de6-4655-b397-69b0afc81113" providerId="ADAL" clId="{E07D1F13-8DDB-4083-9D4D-9DE3F1C4F4FD}" dt="2021-03-01T00:45:26.349" v="887" actId="14100"/>
          <ac:spMkLst>
            <pc:docMk/>
            <pc:sldMk cId="682864307" sldId="2144327576"/>
            <ac:spMk id="15" creationId="{FA8C3E30-2CBB-4440-BFC2-3A5B7DF7E76C}"/>
          </ac:spMkLst>
        </pc:spChg>
        <pc:spChg chg="add mod">
          <ac:chgData name="Jason Wiese" userId="4bff8d5b-7de6-4655-b397-69b0afc81113" providerId="ADAL" clId="{E07D1F13-8DDB-4083-9D4D-9DE3F1C4F4FD}" dt="2021-03-01T00:45:26.349" v="887" actId="14100"/>
          <ac:spMkLst>
            <pc:docMk/>
            <pc:sldMk cId="682864307" sldId="2144327576"/>
            <ac:spMk id="16" creationId="{72289D5C-2FC9-4CAE-83F3-1C01F25EEE95}"/>
          </ac:spMkLst>
        </pc:spChg>
        <pc:spChg chg="add mod">
          <ac:chgData name="Jason Wiese" userId="4bff8d5b-7de6-4655-b397-69b0afc81113" providerId="ADAL" clId="{E07D1F13-8DDB-4083-9D4D-9DE3F1C4F4FD}" dt="2021-03-01T00:45:26.349" v="887" actId="14100"/>
          <ac:spMkLst>
            <pc:docMk/>
            <pc:sldMk cId="682864307" sldId="2144327576"/>
            <ac:spMk id="17" creationId="{C8339209-18A7-4F89-9F56-47E04BB28873}"/>
          </ac:spMkLst>
        </pc:spChg>
        <pc:spChg chg="add mod">
          <ac:chgData name="Jason Wiese" userId="4bff8d5b-7de6-4655-b397-69b0afc81113" providerId="ADAL" clId="{E07D1F13-8DDB-4083-9D4D-9DE3F1C4F4FD}" dt="2021-03-01T00:45:26.349" v="887" actId="14100"/>
          <ac:spMkLst>
            <pc:docMk/>
            <pc:sldMk cId="682864307" sldId="2144327576"/>
            <ac:spMk id="18" creationId="{A5C27E50-AAF5-4758-ADF0-14F05E572183}"/>
          </ac:spMkLst>
        </pc:spChg>
        <pc:spChg chg="add mod">
          <ac:chgData name="Jason Wiese" userId="4bff8d5b-7de6-4655-b397-69b0afc81113" providerId="ADAL" clId="{E07D1F13-8DDB-4083-9D4D-9DE3F1C4F4FD}" dt="2021-03-01T00:45:26.349" v="887" actId="14100"/>
          <ac:spMkLst>
            <pc:docMk/>
            <pc:sldMk cId="682864307" sldId="2144327576"/>
            <ac:spMk id="19" creationId="{63C04FD0-B393-41DB-A9BF-7AAAC3D26D5D}"/>
          </ac:spMkLst>
        </pc:spChg>
        <pc:spChg chg="add mod">
          <ac:chgData name="Jason Wiese" userId="4bff8d5b-7de6-4655-b397-69b0afc81113" providerId="ADAL" clId="{E07D1F13-8DDB-4083-9D4D-9DE3F1C4F4FD}" dt="2021-03-01T01:12:04.995" v="1888" actId="404"/>
          <ac:spMkLst>
            <pc:docMk/>
            <pc:sldMk cId="682864307" sldId="2144327576"/>
            <ac:spMk id="20" creationId="{08977CD5-9C9A-4A28-9C95-C8DD24D34110}"/>
          </ac:spMkLst>
        </pc:spChg>
        <pc:spChg chg="mod">
          <ac:chgData name="Jason Wiese" userId="4bff8d5b-7de6-4655-b397-69b0afc81113" providerId="ADAL" clId="{E07D1F13-8DDB-4083-9D4D-9DE3F1C4F4FD}" dt="2021-03-01T02:54:34.706" v="6074" actId="207"/>
          <ac:spMkLst>
            <pc:docMk/>
            <pc:sldMk cId="682864307" sldId="2144327576"/>
            <ac:spMk id="21" creationId="{8450EF9C-69FF-4A6B-A9B9-E47573B0B9BA}"/>
          </ac:spMkLst>
        </pc:spChg>
        <pc:spChg chg="mod">
          <ac:chgData name="Jason Wiese" userId="4bff8d5b-7de6-4655-b397-69b0afc81113" providerId="ADAL" clId="{E07D1F13-8DDB-4083-9D4D-9DE3F1C4F4FD}" dt="2021-03-01T04:15:03.393" v="10845" actId="20577"/>
          <ac:spMkLst>
            <pc:docMk/>
            <pc:sldMk cId="682864307" sldId="2144327576"/>
            <ac:spMk id="22" creationId="{751C3E0F-3ADE-4B25-BF55-3FC513380830}"/>
          </ac:spMkLst>
        </pc:spChg>
        <pc:spChg chg="add del mod">
          <ac:chgData name="Jason Wiese" userId="4bff8d5b-7de6-4655-b397-69b0afc81113" providerId="ADAL" clId="{E07D1F13-8DDB-4083-9D4D-9DE3F1C4F4FD}" dt="2021-03-01T00:50:49.832" v="1328" actId="478"/>
          <ac:spMkLst>
            <pc:docMk/>
            <pc:sldMk cId="682864307" sldId="2144327576"/>
            <ac:spMk id="23" creationId="{6D1FF44E-E4A9-4E67-B84B-5E176136536A}"/>
          </ac:spMkLst>
        </pc:spChg>
        <pc:spChg chg="del">
          <ac:chgData name="Jason Wiese" userId="4bff8d5b-7de6-4655-b397-69b0afc81113" providerId="ADAL" clId="{E07D1F13-8DDB-4083-9D4D-9DE3F1C4F4FD}" dt="2021-03-01T00:43:53.564" v="836" actId="478"/>
          <ac:spMkLst>
            <pc:docMk/>
            <pc:sldMk cId="682864307" sldId="2144327576"/>
            <ac:spMk id="26" creationId="{3E16297F-4593-407B-AF76-35BBAB3F7FEB}"/>
          </ac:spMkLst>
        </pc:spChg>
        <pc:graphicFrameChg chg="add mod">
          <ac:chgData name="Jason Wiese" userId="4bff8d5b-7de6-4655-b397-69b0afc81113" providerId="ADAL" clId="{E07D1F13-8DDB-4083-9D4D-9DE3F1C4F4FD}" dt="2021-03-01T00:45:38.900" v="909"/>
          <ac:graphicFrameMkLst>
            <pc:docMk/>
            <pc:sldMk cId="682864307" sldId="2144327576"/>
            <ac:graphicFrameMk id="12" creationId="{BD7B0CA3-60A2-4D19-9AA1-7A81B01D2A03}"/>
          </ac:graphicFrameMkLst>
        </pc:graphicFrameChg>
        <pc:graphicFrameChg chg="del">
          <ac:chgData name="Jason Wiese" userId="4bff8d5b-7de6-4655-b397-69b0afc81113" providerId="ADAL" clId="{E07D1F13-8DDB-4083-9D4D-9DE3F1C4F4FD}" dt="2021-03-01T00:42:37.748" v="797" actId="478"/>
          <ac:graphicFrameMkLst>
            <pc:docMk/>
            <pc:sldMk cId="682864307" sldId="2144327576"/>
            <ac:graphicFrameMk id="25" creationId="{693BB0F5-F0A3-45A1-9D66-257AC63888DC}"/>
          </ac:graphicFrameMkLst>
        </pc:graphicFrameChg>
      </pc:sldChg>
      <pc:sldChg chg="addSp delSp modSp mod">
        <pc:chgData name="Jason Wiese" userId="4bff8d5b-7de6-4655-b397-69b0afc81113" providerId="ADAL" clId="{E07D1F13-8DDB-4083-9D4D-9DE3F1C4F4FD}" dt="2021-03-01T03:47:31.625" v="8889" actId="404"/>
        <pc:sldMkLst>
          <pc:docMk/>
          <pc:sldMk cId="2890040768" sldId="2144327577"/>
        </pc:sldMkLst>
        <pc:spChg chg="del">
          <ac:chgData name="Jason Wiese" userId="4bff8d5b-7de6-4655-b397-69b0afc81113" providerId="ADAL" clId="{E07D1F13-8DDB-4083-9D4D-9DE3F1C4F4FD}" dt="2021-03-01T01:04:51.602" v="1760" actId="478"/>
          <ac:spMkLst>
            <pc:docMk/>
            <pc:sldMk cId="2890040768" sldId="2144327577"/>
            <ac:spMk id="13" creationId="{6E16C18B-9B2F-4CAC-815D-F9A51BA1BCC1}"/>
          </ac:spMkLst>
        </pc:spChg>
        <pc:spChg chg="del">
          <ac:chgData name="Jason Wiese" userId="4bff8d5b-7de6-4655-b397-69b0afc81113" providerId="ADAL" clId="{E07D1F13-8DDB-4083-9D4D-9DE3F1C4F4FD}" dt="2021-03-01T01:07:44.822" v="1812" actId="478"/>
          <ac:spMkLst>
            <pc:docMk/>
            <pc:sldMk cId="2890040768" sldId="2144327577"/>
            <ac:spMk id="14" creationId="{D0AFC7CC-BD81-46B0-8632-6FC98BA73AB8}"/>
          </ac:spMkLst>
        </pc:spChg>
        <pc:spChg chg="del">
          <ac:chgData name="Jason Wiese" userId="4bff8d5b-7de6-4655-b397-69b0afc81113" providerId="ADAL" clId="{E07D1F13-8DDB-4083-9D4D-9DE3F1C4F4FD}" dt="2021-03-01T01:07:44.822" v="1812" actId="478"/>
          <ac:spMkLst>
            <pc:docMk/>
            <pc:sldMk cId="2890040768" sldId="2144327577"/>
            <ac:spMk id="15" creationId="{FA8C3E30-2CBB-4440-BFC2-3A5B7DF7E76C}"/>
          </ac:spMkLst>
        </pc:spChg>
        <pc:spChg chg="del">
          <ac:chgData name="Jason Wiese" userId="4bff8d5b-7de6-4655-b397-69b0afc81113" providerId="ADAL" clId="{E07D1F13-8DDB-4083-9D4D-9DE3F1C4F4FD}" dt="2021-03-01T01:07:44.822" v="1812" actId="478"/>
          <ac:spMkLst>
            <pc:docMk/>
            <pc:sldMk cId="2890040768" sldId="2144327577"/>
            <ac:spMk id="16" creationId="{72289D5C-2FC9-4CAE-83F3-1C01F25EEE95}"/>
          </ac:spMkLst>
        </pc:spChg>
        <pc:spChg chg="del">
          <ac:chgData name="Jason Wiese" userId="4bff8d5b-7de6-4655-b397-69b0afc81113" providerId="ADAL" clId="{E07D1F13-8DDB-4083-9D4D-9DE3F1C4F4FD}" dt="2021-03-01T01:07:44.822" v="1812" actId="478"/>
          <ac:spMkLst>
            <pc:docMk/>
            <pc:sldMk cId="2890040768" sldId="2144327577"/>
            <ac:spMk id="17" creationId="{C8339209-18A7-4F89-9F56-47E04BB28873}"/>
          </ac:spMkLst>
        </pc:spChg>
        <pc:spChg chg="del">
          <ac:chgData name="Jason Wiese" userId="4bff8d5b-7de6-4655-b397-69b0afc81113" providerId="ADAL" clId="{E07D1F13-8DDB-4083-9D4D-9DE3F1C4F4FD}" dt="2021-03-01T01:07:44.822" v="1812" actId="478"/>
          <ac:spMkLst>
            <pc:docMk/>
            <pc:sldMk cId="2890040768" sldId="2144327577"/>
            <ac:spMk id="18" creationId="{A5C27E50-AAF5-4758-ADF0-14F05E572183}"/>
          </ac:spMkLst>
        </pc:spChg>
        <pc:spChg chg="del">
          <ac:chgData name="Jason Wiese" userId="4bff8d5b-7de6-4655-b397-69b0afc81113" providerId="ADAL" clId="{E07D1F13-8DDB-4083-9D4D-9DE3F1C4F4FD}" dt="2021-03-01T01:07:44.822" v="1812" actId="478"/>
          <ac:spMkLst>
            <pc:docMk/>
            <pc:sldMk cId="2890040768" sldId="2144327577"/>
            <ac:spMk id="19" creationId="{63C04FD0-B393-41DB-A9BF-7AAAC3D26D5D}"/>
          </ac:spMkLst>
        </pc:spChg>
        <pc:spChg chg="del">
          <ac:chgData name="Jason Wiese" userId="4bff8d5b-7de6-4655-b397-69b0afc81113" providerId="ADAL" clId="{E07D1F13-8DDB-4083-9D4D-9DE3F1C4F4FD}" dt="2021-03-01T01:09:32.491" v="1825" actId="478"/>
          <ac:spMkLst>
            <pc:docMk/>
            <pc:sldMk cId="2890040768" sldId="2144327577"/>
            <ac:spMk id="20" creationId="{08977CD5-9C9A-4A28-9C95-C8DD24D34110}"/>
          </ac:spMkLst>
        </pc:spChg>
        <pc:spChg chg="mod">
          <ac:chgData name="Jason Wiese" userId="4bff8d5b-7de6-4655-b397-69b0afc81113" providerId="ADAL" clId="{E07D1F13-8DDB-4083-9D4D-9DE3F1C4F4FD}" dt="2021-03-01T02:54:38.365" v="6075" actId="207"/>
          <ac:spMkLst>
            <pc:docMk/>
            <pc:sldMk cId="2890040768" sldId="2144327577"/>
            <ac:spMk id="21" creationId="{8450EF9C-69FF-4A6B-A9B9-E47573B0B9BA}"/>
          </ac:spMkLst>
        </pc:spChg>
        <pc:spChg chg="mod">
          <ac:chgData name="Jason Wiese" userId="4bff8d5b-7de6-4655-b397-69b0afc81113" providerId="ADAL" clId="{E07D1F13-8DDB-4083-9D4D-9DE3F1C4F4FD}" dt="2021-03-01T03:18:20.180" v="7101" actId="20577"/>
          <ac:spMkLst>
            <pc:docMk/>
            <pc:sldMk cId="2890040768" sldId="2144327577"/>
            <ac:spMk id="22" creationId="{751C3E0F-3ADE-4B25-BF55-3FC513380830}"/>
          </ac:spMkLst>
        </pc:spChg>
        <pc:spChg chg="add del mod">
          <ac:chgData name="Jason Wiese" userId="4bff8d5b-7de6-4655-b397-69b0afc81113" providerId="ADAL" clId="{E07D1F13-8DDB-4083-9D4D-9DE3F1C4F4FD}" dt="2021-03-01T01:05:45.908" v="1777" actId="478"/>
          <ac:spMkLst>
            <pc:docMk/>
            <pc:sldMk cId="2890040768" sldId="2144327577"/>
            <ac:spMk id="23" creationId="{1E2023BF-FFCA-43CE-9B52-3535F45AB190}"/>
          </ac:spMkLst>
        </pc:spChg>
        <pc:spChg chg="add mod">
          <ac:chgData name="Jason Wiese" userId="4bff8d5b-7de6-4655-b397-69b0afc81113" providerId="ADAL" clId="{E07D1F13-8DDB-4083-9D4D-9DE3F1C4F4FD}" dt="2021-03-01T01:06:33.729" v="1800" actId="20577"/>
          <ac:spMkLst>
            <pc:docMk/>
            <pc:sldMk cId="2890040768" sldId="2144327577"/>
            <ac:spMk id="24" creationId="{4B208761-553F-4697-8354-EED8A03FAC18}"/>
          </ac:spMkLst>
        </pc:spChg>
        <pc:spChg chg="add mod">
          <ac:chgData name="Jason Wiese" userId="4bff8d5b-7de6-4655-b397-69b0afc81113" providerId="ADAL" clId="{E07D1F13-8DDB-4083-9D4D-9DE3F1C4F4FD}" dt="2021-03-01T03:47:31.625" v="8889" actId="404"/>
          <ac:spMkLst>
            <pc:docMk/>
            <pc:sldMk cId="2890040768" sldId="2144327577"/>
            <ac:spMk id="25" creationId="{A056A9FB-F90A-45ED-AEA1-201097CFF3BC}"/>
          </ac:spMkLst>
        </pc:spChg>
        <pc:spChg chg="add del mod">
          <ac:chgData name="Jason Wiese" userId="4bff8d5b-7de6-4655-b397-69b0afc81113" providerId="ADAL" clId="{E07D1F13-8DDB-4083-9D4D-9DE3F1C4F4FD}" dt="2021-03-01T01:11:29.348" v="1884" actId="478"/>
          <ac:spMkLst>
            <pc:docMk/>
            <pc:sldMk cId="2890040768" sldId="2144327577"/>
            <ac:spMk id="26" creationId="{7BECFC7B-3332-4D99-840F-D421A22D2D2C}"/>
          </ac:spMkLst>
        </pc:spChg>
        <pc:graphicFrameChg chg="mod">
          <ac:chgData name="Jason Wiese" userId="4bff8d5b-7de6-4655-b397-69b0afc81113" providerId="ADAL" clId="{E07D1F13-8DDB-4083-9D4D-9DE3F1C4F4FD}" dt="2021-03-01T01:21:17.463" v="2640"/>
          <ac:graphicFrameMkLst>
            <pc:docMk/>
            <pc:sldMk cId="2890040768" sldId="2144327577"/>
            <ac:graphicFrameMk id="12" creationId="{BD7B0CA3-60A2-4D19-9AA1-7A81B01D2A03}"/>
          </ac:graphicFrameMkLst>
        </pc:graphicFrameChg>
      </pc:sldChg>
      <pc:sldChg chg="addSp delSp modSp mod">
        <pc:chgData name="Jason Wiese" userId="4bff8d5b-7de6-4655-b397-69b0afc81113" providerId="ADAL" clId="{E07D1F13-8DDB-4083-9D4D-9DE3F1C4F4FD}" dt="2021-03-02T22:12:08.330" v="20003" actId="20577"/>
        <pc:sldMkLst>
          <pc:docMk/>
          <pc:sldMk cId="107169330" sldId="2144327578"/>
        </pc:sldMkLst>
        <pc:spChg chg="add del mod">
          <ac:chgData name="Jason Wiese" userId="4bff8d5b-7de6-4655-b397-69b0afc81113" providerId="ADAL" clId="{E07D1F13-8DDB-4083-9D4D-9DE3F1C4F4FD}" dt="2021-03-02T21:20:06.778" v="19321" actId="478"/>
          <ac:spMkLst>
            <pc:docMk/>
            <pc:sldMk cId="107169330" sldId="2144327578"/>
            <ac:spMk id="12" creationId="{EFFE6065-52FF-4373-BBAA-9F730BAA846B}"/>
          </ac:spMkLst>
        </pc:spChg>
        <pc:spChg chg="add del mod">
          <ac:chgData name="Jason Wiese" userId="4bff8d5b-7de6-4655-b397-69b0afc81113" providerId="ADAL" clId="{E07D1F13-8DDB-4083-9D4D-9DE3F1C4F4FD}" dt="2021-03-01T01:21:06.934" v="2639" actId="478"/>
          <ac:spMkLst>
            <pc:docMk/>
            <pc:sldMk cId="107169330" sldId="2144327578"/>
            <ac:spMk id="14" creationId="{23C13BBC-D219-44BD-954F-09FEADE425FD}"/>
          </ac:spMkLst>
        </pc:spChg>
        <pc:spChg chg="add del mod">
          <ac:chgData name="Jason Wiese" userId="4bff8d5b-7de6-4655-b397-69b0afc81113" providerId="ADAL" clId="{E07D1F13-8DDB-4083-9D4D-9DE3F1C4F4FD}" dt="2021-03-02T21:24:52.575" v="19527" actId="478"/>
          <ac:spMkLst>
            <pc:docMk/>
            <pc:sldMk cId="107169330" sldId="2144327578"/>
            <ac:spMk id="14" creationId="{DE90F92C-C973-4B46-81C0-C2A22B04D511}"/>
          </ac:spMkLst>
        </pc:spChg>
        <pc:spChg chg="add mod">
          <ac:chgData name="Jason Wiese" userId="4bff8d5b-7de6-4655-b397-69b0afc81113" providerId="ADAL" clId="{E07D1F13-8DDB-4083-9D4D-9DE3F1C4F4FD}" dt="2021-03-01T01:32:04.507" v="2863" actId="14100"/>
          <ac:spMkLst>
            <pc:docMk/>
            <pc:sldMk cId="107169330" sldId="2144327578"/>
            <ac:spMk id="15" creationId="{E8120054-2859-4CEF-8756-6777C5863BE2}"/>
          </ac:spMkLst>
        </pc:spChg>
        <pc:spChg chg="mod">
          <ac:chgData name="Jason Wiese" userId="4bff8d5b-7de6-4655-b397-69b0afc81113" providerId="ADAL" clId="{E07D1F13-8DDB-4083-9D4D-9DE3F1C4F4FD}" dt="2021-03-01T02:54:41.808" v="6076" actId="207"/>
          <ac:spMkLst>
            <pc:docMk/>
            <pc:sldMk cId="107169330" sldId="2144327578"/>
            <ac:spMk id="21" creationId="{8450EF9C-69FF-4A6B-A9B9-E47573B0B9BA}"/>
          </ac:spMkLst>
        </pc:spChg>
        <pc:spChg chg="mod">
          <ac:chgData name="Jason Wiese" userId="4bff8d5b-7de6-4655-b397-69b0afc81113" providerId="ADAL" clId="{E07D1F13-8DDB-4083-9D4D-9DE3F1C4F4FD}" dt="2021-03-02T22:12:08.330" v="20003" actId="20577"/>
          <ac:spMkLst>
            <pc:docMk/>
            <pc:sldMk cId="107169330" sldId="2144327578"/>
            <ac:spMk id="22" creationId="{751C3E0F-3ADE-4B25-BF55-3FC513380830}"/>
          </ac:spMkLst>
        </pc:spChg>
        <pc:spChg chg="del">
          <ac:chgData name="Jason Wiese" userId="4bff8d5b-7de6-4655-b397-69b0afc81113" providerId="ADAL" clId="{E07D1F13-8DDB-4083-9D4D-9DE3F1C4F4FD}" dt="2021-03-01T01:31:46.370" v="2861" actId="478"/>
          <ac:spMkLst>
            <pc:docMk/>
            <pc:sldMk cId="107169330" sldId="2144327578"/>
            <ac:spMk id="24" creationId="{4B208761-553F-4697-8354-EED8A03FAC18}"/>
          </ac:spMkLst>
        </pc:spChg>
        <pc:spChg chg="mod">
          <ac:chgData name="Jason Wiese" userId="4bff8d5b-7de6-4655-b397-69b0afc81113" providerId="ADAL" clId="{E07D1F13-8DDB-4083-9D4D-9DE3F1C4F4FD}" dt="2021-03-01T01:23:40.702" v="2644" actId="20577"/>
          <ac:spMkLst>
            <pc:docMk/>
            <pc:sldMk cId="107169330" sldId="2144327578"/>
            <ac:spMk id="25" creationId="{A056A9FB-F90A-45ED-AEA1-201097CFF3BC}"/>
          </ac:spMkLst>
        </pc:spChg>
        <pc:graphicFrameChg chg="del">
          <ac:chgData name="Jason Wiese" userId="4bff8d5b-7de6-4655-b397-69b0afc81113" providerId="ADAL" clId="{E07D1F13-8DDB-4083-9D4D-9DE3F1C4F4FD}" dt="2021-03-01T01:18:41.750" v="2328" actId="478"/>
          <ac:graphicFrameMkLst>
            <pc:docMk/>
            <pc:sldMk cId="107169330" sldId="2144327578"/>
            <ac:graphicFrameMk id="12" creationId="{BD7B0CA3-60A2-4D19-9AA1-7A81B01D2A03}"/>
          </ac:graphicFrameMkLst>
        </pc:graphicFrameChg>
        <pc:graphicFrameChg chg="add mod">
          <ac:chgData name="Jason Wiese" userId="4bff8d5b-7de6-4655-b397-69b0afc81113" providerId="ADAL" clId="{E07D1F13-8DDB-4083-9D4D-9DE3F1C4F4FD}" dt="2021-03-01T01:19:58.302" v="2469" actId="403"/>
          <ac:graphicFrameMkLst>
            <pc:docMk/>
            <pc:sldMk cId="107169330" sldId="2144327578"/>
            <ac:graphicFrameMk id="13" creationId="{C46D00E7-E3D3-47EF-8621-71552C5036CF}"/>
          </ac:graphicFrameMkLst>
        </pc:graphicFrameChg>
      </pc:sldChg>
      <pc:sldChg chg="del">
        <pc:chgData name="Jason Wiese" userId="4bff8d5b-7de6-4655-b397-69b0afc81113" providerId="ADAL" clId="{E07D1F13-8DDB-4083-9D4D-9DE3F1C4F4FD}" dt="2021-03-01T01:31:12.680" v="2858" actId="47"/>
        <pc:sldMkLst>
          <pc:docMk/>
          <pc:sldMk cId="282912656" sldId="2144327579"/>
        </pc:sldMkLst>
      </pc:sldChg>
      <pc:sldChg chg="del">
        <pc:chgData name="Jason Wiese" userId="4bff8d5b-7de6-4655-b397-69b0afc81113" providerId="ADAL" clId="{E07D1F13-8DDB-4083-9D4D-9DE3F1C4F4FD}" dt="2021-03-01T02:48:37.873" v="5482" actId="47"/>
        <pc:sldMkLst>
          <pc:docMk/>
          <pc:sldMk cId="3588761681" sldId="2144327579"/>
        </pc:sldMkLst>
      </pc:sldChg>
      <pc:sldChg chg="addSp delSp modSp del mod">
        <pc:chgData name="Jason Wiese" userId="4bff8d5b-7de6-4655-b397-69b0afc81113" providerId="ADAL" clId="{E07D1F13-8DDB-4083-9D4D-9DE3F1C4F4FD}" dt="2021-03-01T07:19:52.521" v="17862" actId="47"/>
        <pc:sldMkLst>
          <pc:docMk/>
          <pc:sldMk cId="753271085" sldId="2144327580"/>
        </pc:sldMkLst>
        <pc:spChg chg="add mod">
          <ac:chgData name="Jason Wiese" userId="4bff8d5b-7de6-4655-b397-69b0afc81113" providerId="ADAL" clId="{E07D1F13-8DDB-4083-9D4D-9DE3F1C4F4FD}" dt="2021-03-01T01:25:46.155" v="2654" actId="208"/>
          <ac:spMkLst>
            <pc:docMk/>
            <pc:sldMk cId="753271085" sldId="2144327580"/>
            <ac:spMk id="2" creationId="{5F5B5B0E-E103-49A6-A2CE-4A73C2006AD4}"/>
          </ac:spMkLst>
        </pc:spChg>
        <pc:spChg chg="del">
          <ac:chgData name="Jason Wiese" userId="4bff8d5b-7de6-4655-b397-69b0afc81113" providerId="ADAL" clId="{E07D1F13-8DDB-4083-9D4D-9DE3F1C4F4FD}" dt="2021-03-01T01:23:20.258" v="2643" actId="478"/>
          <ac:spMkLst>
            <pc:docMk/>
            <pc:sldMk cId="753271085" sldId="2144327580"/>
            <ac:spMk id="13" creationId="{6E16C18B-9B2F-4CAC-815D-F9A51BA1BCC1}"/>
          </ac:spMkLst>
        </pc:spChg>
        <pc:spChg chg="del">
          <ac:chgData name="Jason Wiese" userId="4bff8d5b-7de6-4655-b397-69b0afc81113" providerId="ADAL" clId="{E07D1F13-8DDB-4083-9D4D-9DE3F1C4F4FD}" dt="2021-03-01T01:23:20.258" v="2643" actId="478"/>
          <ac:spMkLst>
            <pc:docMk/>
            <pc:sldMk cId="753271085" sldId="2144327580"/>
            <ac:spMk id="14" creationId="{D0AFC7CC-BD81-46B0-8632-6FC98BA73AB8}"/>
          </ac:spMkLst>
        </pc:spChg>
        <pc:spChg chg="del">
          <ac:chgData name="Jason Wiese" userId="4bff8d5b-7de6-4655-b397-69b0afc81113" providerId="ADAL" clId="{E07D1F13-8DDB-4083-9D4D-9DE3F1C4F4FD}" dt="2021-03-01T01:23:20.258" v="2643" actId="478"/>
          <ac:spMkLst>
            <pc:docMk/>
            <pc:sldMk cId="753271085" sldId="2144327580"/>
            <ac:spMk id="15" creationId="{FA8C3E30-2CBB-4440-BFC2-3A5B7DF7E76C}"/>
          </ac:spMkLst>
        </pc:spChg>
        <pc:spChg chg="del">
          <ac:chgData name="Jason Wiese" userId="4bff8d5b-7de6-4655-b397-69b0afc81113" providerId="ADAL" clId="{E07D1F13-8DDB-4083-9D4D-9DE3F1C4F4FD}" dt="2021-03-01T01:23:20.258" v="2643" actId="478"/>
          <ac:spMkLst>
            <pc:docMk/>
            <pc:sldMk cId="753271085" sldId="2144327580"/>
            <ac:spMk id="16" creationId="{72289D5C-2FC9-4CAE-83F3-1C01F25EEE95}"/>
          </ac:spMkLst>
        </pc:spChg>
        <pc:spChg chg="del">
          <ac:chgData name="Jason Wiese" userId="4bff8d5b-7de6-4655-b397-69b0afc81113" providerId="ADAL" clId="{E07D1F13-8DDB-4083-9D4D-9DE3F1C4F4FD}" dt="2021-03-01T01:23:20.258" v="2643" actId="478"/>
          <ac:spMkLst>
            <pc:docMk/>
            <pc:sldMk cId="753271085" sldId="2144327580"/>
            <ac:spMk id="17" creationId="{C8339209-18A7-4F89-9F56-47E04BB28873}"/>
          </ac:spMkLst>
        </pc:spChg>
        <pc:spChg chg="del">
          <ac:chgData name="Jason Wiese" userId="4bff8d5b-7de6-4655-b397-69b0afc81113" providerId="ADAL" clId="{E07D1F13-8DDB-4083-9D4D-9DE3F1C4F4FD}" dt="2021-03-01T01:23:20.258" v="2643" actId="478"/>
          <ac:spMkLst>
            <pc:docMk/>
            <pc:sldMk cId="753271085" sldId="2144327580"/>
            <ac:spMk id="18" creationId="{A5C27E50-AAF5-4758-ADF0-14F05E572183}"/>
          </ac:spMkLst>
        </pc:spChg>
        <pc:spChg chg="del">
          <ac:chgData name="Jason Wiese" userId="4bff8d5b-7de6-4655-b397-69b0afc81113" providerId="ADAL" clId="{E07D1F13-8DDB-4083-9D4D-9DE3F1C4F4FD}" dt="2021-03-01T01:23:20.258" v="2643" actId="478"/>
          <ac:spMkLst>
            <pc:docMk/>
            <pc:sldMk cId="753271085" sldId="2144327580"/>
            <ac:spMk id="19" creationId="{63C04FD0-B393-41DB-A9BF-7AAAC3D26D5D}"/>
          </ac:spMkLst>
        </pc:spChg>
        <pc:spChg chg="del">
          <ac:chgData name="Jason Wiese" userId="4bff8d5b-7de6-4655-b397-69b0afc81113" providerId="ADAL" clId="{E07D1F13-8DDB-4083-9D4D-9DE3F1C4F4FD}" dt="2021-03-01T01:23:20.258" v="2643" actId="478"/>
          <ac:spMkLst>
            <pc:docMk/>
            <pc:sldMk cId="753271085" sldId="2144327580"/>
            <ac:spMk id="20" creationId="{08977CD5-9C9A-4A28-9C95-C8DD24D34110}"/>
          </ac:spMkLst>
        </pc:spChg>
        <pc:spChg chg="mod">
          <ac:chgData name="Jason Wiese" userId="4bff8d5b-7de6-4655-b397-69b0afc81113" providerId="ADAL" clId="{E07D1F13-8DDB-4083-9D4D-9DE3F1C4F4FD}" dt="2021-03-01T05:42:04.755" v="14301" actId="207"/>
          <ac:spMkLst>
            <pc:docMk/>
            <pc:sldMk cId="753271085" sldId="2144327580"/>
            <ac:spMk id="21" creationId="{8450EF9C-69FF-4A6B-A9B9-E47573B0B9BA}"/>
          </ac:spMkLst>
        </pc:spChg>
        <pc:spChg chg="del">
          <ac:chgData name="Jason Wiese" userId="4bff8d5b-7de6-4655-b397-69b0afc81113" providerId="ADAL" clId="{E07D1F13-8DDB-4083-9D4D-9DE3F1C4F4FD}" dt="2021-03-01T01:23:20.258" v="2643" actId="478"/>
          <ac:spMkLst>
            <pc:docMk/>
            <pc:sldMk cId="753271085" sldId="2144327580"/>
            <ac:spMk id="22" creationId="{751C3E0F-3ADE-4B25-BF55-3FC513380830}"/>
          </ac:spMkLst>
        </pc:spChg>
        <pc:spChg chg="add mod">
          <ac:chgData name="Jason Wiese" userId="4bff8d5b-7de6-4655-b397-69b0afc81113" providerId="ADAL" clId="{E07D1F13-8DDB-4083-9D4D-9DE3F1C4F4FD}" dt="2021-03-01T07:11:10.203" v="17645" actId="20577"/>
          <ac:spMkLst>
            <pc:docMk/>
            <pc:sldMk cId="753271085" sldId="2144327580"/>
            <ac:spMk id="23" creationId="{C0F628B3-2E40-4ED8-B8CD-97C94313844E}"/>
          </ac:spMkLst>
        </pc:spChg>
        <pc:spChg chg="add mod">
          <ac:chgData name="Jason Wiese" userId="4bff8d5b-7de6-4655-b397-69b0afc81113" providerId="ADAL" clId="{E07D1F13-8DDB-4083-9D4D-9DE3F1C4F4FD}" dt="2021-03-01T01:26:08.959" v="2655"/>
          <ac:spMkLst>
            <pc:docMk/>
            <pc:sldMk cId="753271085" sldId="2144327580"/>
            <ac:spMk id="25" creationId="{0936B537-1A2F-4053-85C9-958FABC282B0}"/>
          </ac:spMkLst>
        </pc:spChg>
        <pc:spChg chg="add mod">
          <ac:chgData name="Jason Wiese" userId="4bff8d5b-7de6-4655-b397-69b0afc81113" providerId="ADAL" clId="{E07D1F13-8DDB-4083-9D4D-9DE3F1C4F4FD}" dt="2021-03-01T04:14:41.179" v="10836" actId="20577"/>
          <ac:spMkLst>
            <pc:docMk/>
            <pc:sldMk cId="753271085" sldId="2144327580"/>
            <ac:spMk id="26" creationId="{CE224C35-3B8F-4BED-9F25-0DEE7E9ABDE3}"/>
          </ac:spMkLst>
        </pc:spChg>
        <pc:graphicFrameChg chg="del">
          <ac:chgData name="Jason Wiese" userId="4bff8d5b-7de6-4655-b397-69b0afc81113" providerId="ADAL" clId="{E07D1F13-8DDB-4083-9D4D-9DE3F1C4F4FD}" dt="2021-03-01T01:23:20.258" v="2643" actId="478"/>
          <ac:graphicFrameMkLst>
            <pc:docMk/>
            <pc:sldMk cId="753271085" sldId="2144327580"/>
            <ac:graphicFrameMk id="12" creationId="{BD7B0CA3-60A2-4D19-9AA1-7A81B01D2A03}"/>
          </ac:graphicFrameMkLst>
        </pc:graphicFrameChg>
        <pc:graphicFrameChg chg="add mod">
          <ac:chgData name="Jason Wiese" userId="4bff8d5b-7de6-4655-b397-69b0afc81113" providerId="ADAL" clId="{E07D1F13-8DDB-4083-9D4D-9DE3F1C4F4FD}" dt="2021-03-01T01:24:35.046" v="2649" actId="1076"/>
          <ac:graphicFrameMkLst>
            <pc:docMk/>
            <pc:sldMk cId="753271085" sldId="2144327580"/>
            <ac:graphicFrameMk id="24" creationId="{8030E780-D330-437A-B83B-AEA08B02D324}"/>
          </ac:graphicFrameMkLst>
        </pc:graphicFrameChg>
      </pc:sldChg>
      <pc:sldChg chg="delSp del mod">
        <pc:chgData name="Jason Wiese" userId="4bff8d5b-7de6-4655-b397-69b0afc81113" providerId="ADAL" clId="{E07D1F13-8DDB-4083-9D4D-9DE3F1C4F4FD}" dt="2021-03-01T03:15:06.205" v="7031" actId="47"/>
        <pc:sldMkLst>
          <pc:docMk/>
          <pc:sldMk cId="1500300195" sldId="2144327581"/>
        </pc:sldMkLst>
        <pc:spChg chg="del">
          <ac:chgData name="Jason Wiese" userId="4bff8d5b-7de6-4655-b397-69b0afc81113" providerId="ADAL" clId="{E07D1F13-8DDB-4083-9D4D-9DE3F1C4F4FD}" dt="2021-03-01T01:24:04.411" v="2645" actId="478"/>
          <ac:spMkLst>
            <pc:docMk/>
            <pc:sldMk cId="1500300195" sldId="2144327581"/>
            <ac:spMk id="21" creationId="{8450EF9C-69FF-4A6B-A9B9-E47573B0B9BA}"/>
          </ac:spMkLst>
        </pc:spChg>
        <pc:spChg chg="del">
          <ac:chgData name="Jason Wiese" userId="4bff8d5b-7de6-4655-b397-69b0afc81113" providerId="ADAL" clId="{E07D1F13-8DDB-4083-9D4D-9DE3F1C4F4FD}" dt="2021-03-01T01:24:04.411" v="2645" actId="478"/>
          <ac:spMkLst>
            <pc:docMk/>
            <pc:sldMk cId="1500300195" sldId="2144327581"/>
            <ac:spMk id="36" creationId="{7A22790A-1F42-483C-A2D2-02FF4E08FE3E}"/>
          </ac:spMkLst>
        </pc:spChg>
        <pc:spChg chg="del">
          <ac:chgData name="Jason Wiese" userId="4bff8d5b-7de6-4655-b397-69b0afc81113" providerId="ADAL" clId="{E07D1F13-8DDB-4083-9D4D-9DE3F1C4F4FD}" dt="2021-03-01T01:24:04.411" v="2645" actId="478"/>
          <ac:spMkLst>
            <pc:docMk/>
            <pc:sldMk cId="1500300195" sldId="2144327581"/>
            <ac:spMk id="40" creationId="{5428B535-78FA-4D74-AC22-A69E62C8619A}"/>
          </ac:spMkLst>
        </pc:spChg>
        <pc:picChg chg="del">
          <ac:chgData name="Jason Wiese" userId="4bff8d5b-7de6-4655-b397-69b0afc81113" providerId="ADAL" clId="{E07D1F13-8DDB-4083-9D4D-9DE3F1C4F4FD}" dt="2021-03-01T01:24:04.411" v="2645" actId="478"/>
          <ac:picMkLst>
            <pc:docMk/>
            <pc:sldMk cId="1500300195" sldId="2144327581"/>
            <ac:picMk id="4" creationId="{37D9E069-73A5-441D-9729-BDA3BF99A923}"/>
          </ac:picMkLst>
        </pc:picChg>
        <pc:picChg chg="del">
          <ac:chgData name="Jason Wiese" userId="4bff8d5b-7de6-4655-b397-69b0afc81113" providerId="ADAL" clId="{E07D1F13-8DDB-4083-9D4D-9DE3F1C4F4FD}" dt="2021-03-01T01:24:04.411" v="2645" actId="478"/>
          <ac:picMkLst>
            <pc:docMk/>
            <pc:sldMk cId="1500300195" sldId="2144327581"/>
            <ac:picMk id="33" creationId="{4D889BDF-3794-4CCA-B386-FF5AA486AF93}"/>
          </ac:picMkLst>
        </pc:picChg>
        <pc:picChg chg="del">
          <ac:chgData name="Jason Wiese" userId="4bff8d5b-7de6-4655-b397-69b0afc81113" providerId="ADAL" clId="{E07D1F13-8DDB-4083-9D4D-9DE3F1C4F4FD}" dt="2021-03-01T01:24:04.411" v="2645" actId="478"/>
          <ac:picMkLst>
            <pc:docMk/>
            <pc:sldMk cId="1500300195" sldId="2144327581"/>
            <ac:picMk id="34" creationId="{D5A8FAA5-1276-4806-B89E-F108B386CB04}"/>
          </ac:picMkLst>
        </pc:picChg>
      </pc:sldChg>
      <pc:sldChg chg="addSp delSp modSp mod ord">
        <pc:chgData name="Jason Wiese" userId="4bff8d5b-7de6-4655-b397-69b0afc81113" providerId="ADAL" clId="{E07D1F13-8DDB-4083-9D4D-9DE3F1C4F4FD}" dt="2021-03-02T21:15:22.115" v="19313" actId="27918"/>
        <pc:sldMkLst>
          <pc:docMk/>
          <pc:sldMk cId="2690402311" sldId="2144327582"/>
        </pc:sldMkLst>
        <pc:spChg chg="del">
          <ac:chgData name="Jason Wiese" userId="4bff8d5b-7de6-4655-b397-69b0afc81113" providerId="ADAL" clId="{E07D1F13-8DDB-4083-9D4D-9DE3F1C4F4FD}" dt="2021-03-01T01:26:55.931" v="2660" actId="478"/>
          <ac:spMkLst>
            <pc:docMk/>
            <pc:sldMk cId="2690402311" sldId="2144327582"/>
            <ac:spMk id="2" creationId="{5F5B5B0E-E103-49A6-A2CE-4A73C2006AD4}"/>
          </ac:spMkLst>
        </pc:spChg>
        <pc:spChg chg="add mod">
          <ac:chgData name="Jason Wiese" userId="4bff8d5b-7de6-4655-b397-69b0afc81113" providerId="ADAL" clId="{E07D1F13-8DDB-4083-9D4D-9DE3F1C4F4FD}" dt="2021-03-01T01:27:10.404" v="2662"/>
          <ac:spMkLst>
            <pc:docMk/>
            <pc:sldMk cId="2690402311" sldId="2144327582"/>
            <ac:spMk id="12" creationId="{8432B425-CE50-45F8-BE6C-01A2AFB6B452}"/>
          </ac:spMkLst>
        </pc:spChg>
        <pc:spChg chg="add mod">
          <ac:chgData name="Jason Wiese" userId="4bff8d5b-7de6-4655-b397-69b0afc81113" providerId="ADAL" clId="{E07D1F13-8DDB-4083-9D4D-9DE3F1C4F4FD}" dt="2021-03-02T21:15:19.039" v="19311" actId="14100"/>
          <ac:spMkLst>
            <pc:docMk/>
            <pc:sldMk cId="2690402311" sldId="2144327582"/>
            <ac:spMk id="14" creationId="{F9C3D194-26C2-49D0-97F3-5276F63824C6}"/>
          </ac:spMkLst>
        </pc:spChg>
        <pc:spChg chg="add del mod">
          <ac:chgData name="Jason Wiese" userId="4bff8d5b-7de6-4655-b397-69b0afc81113" providerId="ADAL" clId="{E07D1F13-8DDB-4083-9D4D-9DE3F1C4F4FD}" dt="2021-03-01T01:30:23.176" v="2856" actId="478"/>
          <ac:spMkLst>
            <pc:docMk/>
            <pc:sldMk cId="2690402311" sldId="2144327582"/>
            <ac:spMk id="15" creationId="{FF9F0174-F91E-4053-84D2-C04FCE57398C}"/>
          </ac:spMkLst>
        </pc:spChg>
        <pc:spChg chg="add mod">
          <ac:chgData name="Jason Wiese" userId="4bff8d5b-7de6-4655-b397-69b0afc81113" providerId="ADAL" clId="{E07D1F13-8DDB-4083-9D4D-9DE3F1C4F4FD}" dt="2021-03-02T03:21:19.191" v="18834" actId="20577"/>
          <ac:spMkLst>
            <pc:docMk/>
            <pc:sldMk cId="2690402311" sldId="2144327582"/>
            <ac:spMk id="16" creationId="{2755ED35-B8E5-4B40-82F0-FAC209B8B134}"/>
          </ac:spMkLst>
        </pc:spChg>
        <pc:spChg chg="add mod">
          <ac:chgData name="Jason Wiese" userId="4bff8d5b-7de6-4655-b397-69b0afc81113" providerId="ADAL" clId="{E07D1F13-8DDB-4083-9D4D-9DE3F1C4F4FD}" dt="2021-03-01T01:32:09.786" v="2864"/>
          <ac:spMkLst>
            <pc:docMk/>
            <pc:sldMk cId="2690402311" sldId="2144327582"/>
            <ac:spMk id="17" creationId="{CF49ECBA-4E83-453F-BB27-7468EC32EB05}"/>
          </ac:spMkLst>
        </pc:spChg>
        <pc:spChg chg="mod">
          <ac:chgData name="Jason Wiese" userId="4bff8d5b-7de6-4655-b397-69b0afc81113" providerId="ADAL" clId="{E07D1F13-8DDB-4083-9D4D-9DE3F1C4F4FD}" dt="2021-03-01T05:42:01.998" v="14300" actId="207"/>
          <ac:spMkLst>
            <pc:docMk/>
            <pc:sldMk cId="2690402311" sldId="2144327582"/>
            <ac:spMk id="21" creationId="{8450EF9C-69FF-4A6B-A9B9-E47573B0B9BA}"/>
          </ac:spMkLst>
        </pc:spChg>
        <pc:spChg chg="del">
          <ac:chgData name="Jason Wiese" userId="4bff8d5b-7de6-4655-b397-69b0afc81113" providerId="ADAL" clId="{E07D1F13-8DDB-4083-9D4D-9DE3F1C4F4FD}" dt="2021-03-01T01:27:04.621" v="2661" actId="478"/>
          <ac:spMkLst>
            <pc:docMk/>
            <pc:sldMk cId="2690402311" sldId="2144327582"/>
            <ac:spMk id="23" creationId="{C0F628B3-2E40-4ED8-B8CD-97C94313844E}"/>
          </ac:spMkLst>
        </pc:spChg>
        <pc:spChg chg="del">
          <ac:chgData name="Jason Wiese" userId="4bff8d5b-7de6-4655-b397-69b0afc81113" providerId="ADAL" clId="{E07D1F13-8DDB-4083-9D4D-9DE3F1C4F4FD}" dt="2021-03-01T01:31:36.667" v="2860" actId="478"/>
          <ac:spMkLst>
            <pc:docMk/>
            <pc:sldMk cId="2690402311" sldId="2144327582"/>
            <ac:spMk id="25" creationId="{0936B537-1A2F-4053-85C9-958FABC282B0}"/>
          </ac:spMkLst>
        </pc:spChg>
        <pc:graphicFrameChg chg="add mod">
          <ac:chgData name="Jason Wiese" userId="4bff8d5b-7de6-4655-b397-69b0afc81113" providerId="ADAL" clId="{E07D1F13-8DDB-4083-9D4D-9DE3F1C4F4FD}" dt="2021-03-01T01:27:59.453" v="2681"/>
          <ac:graphicFrameMkLst>
            <pc:docMk/>
            <pc:sldMk cId="2690402311" sldId="2144327582"/>
            <ac:graphicFrameMk id="13" creationId="{3DEF256D-C7E2-416A-875C-0FCF6B8AD21A}"/>
          </ac:graphicFrameMkLst>
        </pc:graphicFrameChg>
        <pc:graphicFrameChg chg="del">
          <ac:chgData name="Jason Wiese" userId="4bff8d5b-7de6-4655-b397-69b0afc81113" providerId="ADAL" clId="{E07D1F13-8DDB-4083-9D4D-9DE3F1C4F4FD}" dt="2021-03-01T01:26:55.931" v="2660" actId="478"/>
          <ac:graphicFrameMkLst>
            <pc:docMk/>
            <pc:sldMk cId="2690402311" sldId="2144327582"/>
            <ac:graphicFrameMk id="24" creationId="{8030E780-D330-437A-B83B-AEA08B02D324}"/>
          </ac:graphicFrameMkLst>
        </pc:graphicFrameChg>
      </pc:sldChg>
      <pc:sldChg chg="addSp delSp modSp mod">
        <pc:chgData name="Jason Wiese" userId="4bff8d5b-7de6-4655-b397-69b0afc81113" providerId="ADAL" clId="{E07D1F13-8DDB-4083-9D4D-9DE3F1C4F4FD}" dt="2021-03-01T05:42:07.464" v="14302" actId="207"/>
        <pc:sldMkLst>
          <pc:docMk/>
          <pc:sldMk cId="1931981900" sldId="2144327583"/>
        </pc:sldMkLst>
        <pc:spChg chg="del">
          <ac:chgData name="Jason Wiese" userId="4bff8d5b-7de6-4655-b397-69b0afc81113" providerId="ADAL" clId="{E07D1F13-8DDB-4083-9D4D-9DE3F1C4F4FD}" dt="2021-03-01T02:00:54.065" v="3199" actId="478"/>
          <ac:spMkLst>
            <pc:docMk/>
            <pc:sldMk cId="1931981900" sldId="2144327583"/>
            <ac:spMk id="2" creationId="{5F5B5B0E-E103-49A6-A2CE-4A73C2006AD4}"/>
          </ac:spMkLst>
        </pc:spChg>
        <pc:spChg chg="add mod">
          <ac:chgData name="Jason Wiese" userId="4bff8d5b-7de6-4655-b397-69b0afc81113" providerId="ADAL" clId="{E07D1F13-8DDB-4083-9D4D-9DE3F1C4F4FD}" dt="2021-03-01T02:02:58.002" v="3251" actId="14100"/>
          <ac:spMkLst>
            <pc:docMk/>
            <pc:sldMk cId="1931981900" sldId="2144327583"/>
            <ac:spMk id="13" creationId="{8980038F-CA3C-4C5A-9F02-FDCCC4ABE825}"/>
          </ac:spMkLst>
        </pc:spChg>
        <pc:spChg chg="add mod">
          <ac:chgData name="Jason Wiese" userId="4bff8d5b-7de6-4655-b397-69b0afc81113" providerId="ADAL" clId="{E07D1F13-8DDB-4083-9D4D-9DE3F1C4F4FD}" dt="2021-03-01T02:01:14.728" v="3215" actId="14100"/>
          <ac:spMkLst>
            <pc:docMk/>
            <pc:sldMk cId="1931981900" sldId="2144327583"/>
            <ac:spMk id="14" creationId="{D78027C0-DEF4-40D1-9E61-C8BA70F13908}"/>
          </ac:spMkLst>
        </pc:spChg>
        <pc:spChg chg="add mod">
          <ac:chgData name="Jason Wiese" userId="4bff8d5b-7de6-4655-b397-69b0afc81113" providerId="ADAL" clId="{E07D1F13-8DDB-4083-9D4D-9DE3F1C4F4FD}" dt="2021-03-01T02:02:23.900" v="3239" actId="1076"/>
          <ac:spMkLst>
            <pc:docMk/>
            <pc:sldMk cId="1931981900" sldId="2144327583"/>
            <ac:spMk id="16" creationId="{B88662AB-8235-4274-A025-907CA18E47A9}"/>
          </ac:spMkLst>
        </pc:spChg>
        <pc:spChg chg="add mod">
          <ac:chgData name="Jason Wiese" userId="4bff8d5b-7de6-4655-b397-69b0afc81113" providerId="ADAL" clId="{E07D1F13-8DDB-4083-9D4D-9DE3F1C4F4FD}" dt="2021-03-01T02:02:33.625" v="3243" actId="1037"/>
          <ac:spMkLst>
            <pc:docMk/>
            <pc:sldMk cId="1931981900" sldId="2144327583"/>
            <ac:spMk id="17" creationId="{A7E860D4-0CDD-4981-B3DC-6B295A80EC2D}"/>
          </ac:spMkLst>
        </pc:spChg>
        <pc:spChg chg="add mod">
          <ac:chgData name="Jason Wiese" userId="4bff8d5b-7de6-4655-b397-69b0afc81113" providerId="ADAL" clId="{E07D1F13-8DDB-4083-9D4D-9DE3F1C4F4FD}" dt="2021-03-01T02:02:40.463" v="3247" actId="1036"/>
          <ac:spMkLst>
            <pc:docMk/>
            <pc:sldMk cId="1931981900" sldId="2144327583"/>
            <ac:spMk id="18" creationId="{CDAF2A44-DDAB-4695-9CA5-5E7E97A75328}"/>
          </ac:spMkLst>
        </pc:spChg>
        <pc:spChg chg="add mod">
          <ac:chgData name="Jason Wiese" userId="4bff8d5b-7de6-4655-b397-69b0afc81113" providerId="ADAL" clId="{E07D1F13-8DDB-4083-9D4D-9DE3F1C4F4FD}" dt="2021-03-01T02:02:47.125" v="3248" actId="1076"/>
          <ac:spMkLst>
            <pc:docMk/>
            <pc:sldMk cId="1931981900" sldId="2144327583"/>
            <ac:spMk id="19" creationId="{B2180BC8-45E9-4191-B4D4-71F902543E7E}"/>
          </ac:spMkLst>
        </pc:spChg>
        <pc:spChg chg="add mod">
          <ac:chgData name="Jason Wiese" userId="4bff8d5b-7de6-4655-b397-69b0afc81113" providerId="ADAL" clId="{E07D1F13-8DDB-4083-9D4D-9DE3F1C4F4FD}" dt="2021-03-01T02:02:51.227" v="3249" actId="1076"/>
          <ac:spMkLst>
            <pc:docMk/>
            <pc:sldMk cId="1931981900" sldId="2144327583"/>
            <ac:spMk id="20" creationId="{D877A5B3-8258-4F49-896A-3C03125FFA6D}"/>
          </ac:spMkLst>
        </pc:spChg>
        <pc:spChg chg="mod">
          <ac:chgData name="Jason Wiese" userId="4bff8d5b-7de6-4655-b397-69b0afc81113" providerId="ADAL" clId="{E07D1F13-8DDB-4083-9D4D-9DE3F1C4F4FD}" dt="2021-03-01T05:42:07.464" v="14302" actId="207"/>
          <ac:spMkLst>
            <pc:docMk/>
            <pc:sldMk cId="1931981900" sldId="2144327583"/>
            <ac:spMk id="21" creationId="{8450EF9C-69FF-4A6B-A9B9-E47573B0B9BA}"/>
          </ac:spMkLst>
        </pc:spChg>
        <pc:spChg chg="add del mod">
          <ac:chgData name="Jason Wiese" userId="4bff8d5b-7de6-4655-b397-69b0afc81113" providerId="ADAL" clId="{E07D1F13-8DDB-4083-9D4D-9DE3F1C4F4FD}" dt="2021-03-01T02:03:47.088" v="3409" actId="478"/>
          <ac:spMkLst>
            <pc:docMk/>
            <pc:sldMk cId="1931981900" sldId="2144327583"/>
            <ac:spMk id="22" creationId="{8E65A4AE-EDD7-4185-B5FD-1AB1BE1A5D97}"/>
          </ac:spMkLst>
        </pc:spChg>
        <pc:spChg chg="del">
          <ac:chgData name="Jason Wiese" userId="4bff8d5b-7de6-4655-b397-69b0afc81113" providerId="ADAL" clId="{E07D1F13-8DDB-4083-9D4D-9DE3F1C4F4FD}" dt="2021-03-01T02:00:08.352" v="3159" actId="478"/>
          <ac:spMkLst>
            <pc:docMk/>
            <pc:sldMk cId="1931981900" sldId="2144327583"/>
            <ac:spMk id="23" creationId="{C0F628B3-2E40-4ED8-B8CD-97C94313844E}"/>
          </ac:spMkLst>
        </pc:spChg>
        <pc:spChg chg="del">
          <ac:chgData name="Jason Wiese" userId="4bff8d5b-7de6-4655-b397-69b0afc81113" providerId="ADAL" clId="{E07D1F13-8DDB-4083-9D4D-9DE3F1C4F4FD}" dt="2021-03-01T02:00:57.179" v="3200" actId="478"/>
          <ac:spMkLst>
            <pc:docMk/>
            <pc:sldMk cId="1931981900" sldId="2144327583"/>
            <ac:spMk id="25" creationId="{0936B537-1A2F-4053-85C9-958FABC282B0}"/>
          </ac:spMkLst>
        </pc:spChg>
        <pc:spChg chg="mod">
          <ac:chgData name="Jason Wiese" userId="4bff8d5b-7de6-4655-b397-69b0afc81113" providerId="ADAL" clId="{E07D1F13-8DDB-4083-9D4D-9DE3F1C4F4FD}" dt="2021-03-01T05:40:22.097" v="14286" actId="20577"/>
          <ac:spMkLst>
            <pc:docMk/>
            <pc:sldMk cId="1931981900" sldId="2144327583"/>
            <ac:spMk id="26" creationId="{CE224C35-3B8F-4BED-9F25-0DEE7E9ABDE3}"/>
          </ac:spMkLst>
        </pc:spChg>
        <pc:spChg chg="add del mod">
          <ac:chgData name="Jason Wiese" userId="4bff8d5b-7de6-4655-b397-69b0afc81113" providerId="ADAL" clId="{E07D1F13-8DDB-4083-9D4D-9DE3F1C4F4FD}" dt="2021-03-01T02:06:04.172" v="3540" actId="478"/>
          <ac:spMkLst>
            <pc:docMk/>
            <pc:sldMk cId="1931981900" sldId="2144327583"/>
            <ac:spMk id="27" creationId="{DCB82CF5-0AE9-4A16-B602-6AA383FEFF26}"/>
          </ac:spMkLst>
        </pc:spChg>
        <pc:graphicFrameChg chg="add mod">
          <ac:chgData name="Jason Wiese" userId="4bff8d5b-7de6-4655-b397-69b0afc81113" providerId="ADAL" clId="{E07D1F13-8DDB-4083-9D4D-9DE3F1C4F4FD}" dt="2021-03-01T02:02:05.386" v="3236" actId="14100"/>
          <ac:graphicFrameMkLst>
            <pc:docMk/>
            <pc:sldMk cId="1931981900" sldId="2144327583"/>
            <ac:graphicFrameMk id="15" creationId="{F5B986AE-316E-491B-8C68-5F4223ACF9E3}"/>
          </ac:graphicFrameMkLst>
        </pc:graphicFrameChg>
        <pc:graphicFrameChg chg="del">
          <ac:chgData name="Jason Wiese" userId="4bff8d5b-7de6-4655-b397-69b0afc81113" providerId="ADAL" clId="{E07D1F13-8DDB-4083-9D4D-9DE3F1C4F4FD}" dt="2021-03-01T02:00:51.754" v="3198" actId="478"/>
          <ac:graphicFrameMkLst>
            <pc:docMk/>
            <pc:sldMk cId="1931981900" sldId="2144327583"/>
            <ac:graphicFrameMk id="24" creationId="{8030E780-D330-437A-B83B-AEA08B02D324}"/>
          </ac:graphicFrameMkLst>
        </pc:graphicFrameChg>
      </pc:sldChg>
      <pc:sldChg chg="del">
        <pc:chgData name="Jason Wiese" userId="4bff8d5b-7de6-4655-b397-69b0afc81113" providerId="ADAL" clId="{E07D1F13-8DDB-4083-9D4D-9DE3F1C4F4FD}" dt="2021-03-01T02:33:15.619" v="4234" actId="47"/>
        <pc:sldMkLst>
          <pc:docMk/>
          <pc:sldMk cId="4281189927" sldId="2144327584"/>
        </pc:sldMkLst>
      </pc:sldChg>
      <pc:sldChg chg="del">
        <pc:chgData name="Jason Wiese" userId="4bff8d5b-7de6-4655-b397-69b0afc81113" providerId="ADAL" clId="{E07D1F13-8DDB-4083-9D4D-9DE3F1C4F4FD}" dt="2021-03-01T02:38:32.678" v="4664" actId="47"/>
        <pc:sldMkLst>
          <pc:docMk/>
          <pc:sldMk cId="2943720989" sldId="2144327585"/>
        </pc:sldMkLst>
      </pc:sldChg>
      <pc:sldChg chg="del">
        <pc:chgData name="Jason Wiese" userId="4bff8d5b-7de6-4655-b397-69b0afc81113" providerId="ADAL" clId="{E07D1F13-8DDB-4083-9D4D-9DE3F1C4F4FD}" dt="2021-03-01T02:44:44.279" v="5080" actId="47"/>
        <pc:sldMkLst>
          <pc:docMk/>
          <pc:sldMk cId="3651031843" sldId="2144327586"/>
        </pc:sldMkLst>
      </pc:sldChg>
      <pc:sldChg chg="addSp delSp modSp mod modAnim">
        <pc:chgData name="Jason Wiese" userId="4bff8d5b-7de6-4655-b397-69b0afc81113" providerId="ADAL" clId="{E07D1F13-8DDB-4083-9D4D-9DE3F1C4F4FD}" dt="2021-03-02T01:46:08.070" v="18062" actId="20577"/>
        <pc:sldMkLst>
          <pc:docMk/>
          <pc:sldMk cId="1671995769" sldId="2144327587"/>
        </pc:sldMkLst>
        <pc:spChg chg="add del mod">
          <ac:chgData name="Jason Wiese" userId="4bff8d5b-7de6-4655-b397-69b0afc81113" providerId="ADAL" clId="{E07D1F13-8DDB-4083-9D4D-9DE3F1C4F4FD}" dt="2021-03-01T02:27:06.392" v="3747" actId="478"/>
          <ac:spMkLst>
            <pc:docMk/>
            <pc:sldMk cId="1671995769" sldId="2144327587"/>
            <ac:spMk id="12" creationId="{6BF3D80B-E987-4F48-97FF-38F678CEA2AF}"/>
          </ac:spMkLst>
        </pc:spChg>
        <pc:spChg chg="add mod">
          <ac:chgData name="Jason Wiese" userId="4bff8d5b-7de6-4655-b397-69b0afc81113" providerId="ADAL" clId="{E07D1F13-8DDB-4083-9D4D-9DE3F1C4F4FD}" dt="2021-03-01T02:31:34.275" v="4063" actId="1035"/>
          <ac:spMkLst>
            <pc:docMk/>
            <pc:sldMk cId="1671995769" sldId="2144327587"/>
            <ac:spMk id="14" creationId="{0DF4E8E7-F1DC-45F7-AC3E-43179FABDCCE}"/>
          </ac:spMkLst>
        </pc:spChg>
        <pc:spChg chg="del">
          <ac:chgData name="Jason Wiese" userId="4bff8d5b-7de6-4655-b397-69b0afc81113" providerId="ADAL" clId="{E07D1F13-8DDB-4083-9D4D-9DE3F1C4F4FD}" dt="2021-03-01T02:28:41.867" v="3856" actId="478"/>
          <ac:spMkLst>
            <pc:docMk/>
            <pc:sldMk cId="1671995769" sldId="2144327587"/>
            <ac:spMk id="15" creationId="{E8120054-2859-4CEF-8756-6777C5863BE2}"/>
          </ac:spMkLst>
        </pc:spChg>
        <pc:spChg chg="add mod">
          <ac:chgData name="Jason Wiese" userId="4bff8d5b-7de6-4655-b397-69b0afc81113" providerId="ADAL" clId="{E07D1F13-8DDB-4083-9D4D-9DE3F1C4F4FD}" dt="2021-03-01T02:31:34.275" v="4063" actId="1035"/>
          <ac:spMkLst>
            <pc:docMk/>
            <pc:sldMk cId="1671995769" sldId="2144327587"/>
            <ac:spMk id="16" creationId="{4234F601-33AB-4ABC-977A-FC74C22D1769}"/>
          </ac:spMkLst>
        </pc:spChg>
        <pc:spChg chg="add mod">
          <ac:chgData name="Jason Wiese" userId="4bff8d5b-7de6-4655-b397-69b0afc81113" providerId="ADAL" clId="{E07D1F13-8DDB-4083-9D4D-9DE3F1C4F4FD}" dt="2021-03-01T02:31:34.275" v="4063" actId="1035"/>
          <ac:spMkLst>
            <pc:docMk/>
            <pc:sldMk cId="1671995769" sldId="2144327587"/>
            <ac:spMk id="17" creationId="{80DCABAC-F764-4070-9D6E-4EFE7DC911B4}"/>
          </ac:spMkLst>
        </pc:spChg>
        <pc:spChg chg="add mod">
          <ac:chgData name="Jason Wiese" userId="4bff8d5b-7de6-4655-b397-69b0afc81113" providerId="ADAL" clId="{E07D1F13-8DDB-4083-9D4D-9DE3F1C4F4FD}" dt="2021-03-01T02:31:34.275" v="4063" actId="1035"/>
          <ac:spMkLst>
            <pc:docMk/>
            <pc:sldMk cId="1671995769" sldId="2144327587"/>
            <ac:spMk id="18" creationId="{37CB8776-852B-4249-A23A-D6A15CD18989}"/>
          </ac:spMkLst>
        </pc:spChg>
        <pc:spChg chg="add mod">
          <ac:chgData name="Jason Wiese" userId="4bff8d5b-7de6-4655-b397-69b0afc81113" providerId="ADAL" clId="{E07D1F13-8DDB-4083-9D4D-9DE3F1C4F4FD}" dt="2021-03-01T02:31:34.275" v="4063" actId="1035"/>
          <ac:spMkLst>
            <pc:docMk/>
            <pc:sldMk cId="1671995769" sldId="2144327587"/>
            <ac:spMk id="19" creationId="{05E4F8F2-A0F6-4821-B887-75C660A946AA}"/>
          </ac:spMkLst>
        </pc:spChg>
        <pc:spChg chg="add mod">
          <ac:chgData name="Jason Wiese" userId="4bff8d5b-7de6-4655-b397-69b0afc81113" providerId="ADAL" clId="{E07D1F13-8DDB-4083-9D4D-9DE3F1C4F4FD}" dt="2021-03-01T02:31:34.275" v="4063" actId="1035"/>
          <ac:spMkLst>
            <pc:docMk/>
            <pc:sldMk cId="1671995769" sldId="2144327587"/>
            <ac:spMk id="20" creationId="{1DE5FF9E-B5AD-4ADD-AD18-51323C4F4DE6}"/>
          </ac:spMkLst>
        </pc:spChg>
        <pc:spChg chg="mod">
          <ac:chgData name="Jason Wiese" userId="4bff8d5b-7de6-4655-b397-69b0afc81113" providerId="ADAL" clId="{E07D1F13-8DDB-4083-9D4D-9DE3F1C4F4FD}" dt="2021-03-01T02:54:27.357" v="6072" actId="207"/>
          <ac:spMkLst>
            <pc:docMk/>
            <pc:sldMk cId="1671995769" sldId="2144327587"/>
            <ac:spMk id="21" creationId="{8450EF9C-69FF-4A6B-A9B9-E47573B0B9BA}"/>
          </ac:spMkLst>
        </pc:spChg>
        <pc:spChg chg="mod">
          <ac:chgData name="Jason Wiese" userId="4bff8d5b-7de6-4655-b397-69b0afc81113" providerId="ADAL" clId="{E07D1F13-8DDB-4083-9D4D-9DE3F1C4F4FD}" dt="2021-03-02T01:46:08.070" v="18062" actId="20577"/>
          <ac:spMkLst>
            <pc:docMk/>
            <pc:sldMk cId="1671995769" sldId="2144327587"/>
            <ac:spMk id="22" creationId="{751C3E0F-3ADE-4B25-BF55-3FC513380830}"/>
          </ac:spMkLst>
        </pc:spChg>
        <pc:spChg chg="add mod">
          <ac:chgData name="Jason Wiese" userId="4bff8d5b-7de6-4655-b397-69b0afc81113" providerId="ADAL" clId="{E07D1F13-8DDB-4083-9D4D-9DE3F1C4F4FD}" dt="2021-03-01T02:31:34.275" v="4063" actId="1035"/>
          <ac:spMkLst>
            <pc:docMk/>
            <pc:sldMk cId="1671995769" sldId="2144327587"/>
            <ac:spMk id="23" creationId="{4A5535EA-243D-4A33-B0B1-18D7D426DBD0}"/>
          </ac:spMkLst>
        </pc:spChg>
        <pc:spChg chg="add mod">
          <ac:chgData name="Jason Wiese" userId="4bff8d5b-7de6-4655-b397-69b0afc81113" providerId="ADAL" clId="{E07D1F13-8DDB-4083-9D4D-9DE3F1C4F4FD}" dt="2021-03-01T02:31:38.940" v="4072" actId="1036"/>
          <ac:spMkLst>
            <pc:docMk/>
            <pc:sldMk cId="1671995769" sldId="2144327587"/>
            <ac:spMk id="24" creationId="{CB58574E-441D-4EF2-AA72-5D8836646C27}"/>
          </ac:spMkLst>
        </pc:spChg>
        <pc:spChg chg="mod">
          <ac:chgData name="Jason Wiese" userId="4bff8d5b-7de6-4655-b397-69b0afc81113" providerId="ADAL" clId="{E07D1F13-8DDB-4083-9D4D-9DE3F1C4F4FD}" dt="2021-03-01T02:32:48.187" v="4231" actId="403"/>
          <ac:spMkLst>
            <pc:docMk/>
            <pc:sldMk cId="1671995769" sldId="2144327587"/>
            <ac:spMk id="25" creationId="{A056A9FB-F90A-45ED-AEA1-201097CFF3BC}"/>
          </ac:spMkLst>
        </pc:spChg>
        <pc:spChg chg="add mod">
          <ac:chgData name="Jason Wiese" userId="4bff8d5b-7de6-4655-b397-69b0afc81113" providerId="ADAL" clId="{E07D1F13-8DDB-4083-9D4D-9DE3F1C4F4FD}" dt="2021-03-01T02:42:24.412" v="4972" actId="20577"/>
          <ac:spMkLst>
            <pc:docMk/>
            <pc:sldMk cId="1671995769" sldId="2144327587"/>
            <ac:spMk id="26" creationId="{0D1F6268-4684-4C1F-BB0B-BC0017803A75}"/>
          </ac:spMkLst>
        </pc:spChg>
        <pc:spChg chg="add mod">
          <ac:chgData name="Jason Wiese" userId="4bff8d5b-7de6-4655-b397-69b0afc81113" providerId="ADAL" clId="{E07D1F13-8DDB-4083-9D4D-9DE3F1C4F4FD}" dt="2021-03-01T02:31:28.066" v="4050" actId="255"/>
          <ac:spMkLst>
            <pc:docMk/>
            <pc:sldMk cId="1671995769" sldId="2144327587"/>
            <ac:spMk id="27" creationId="{403D6655-205F-463D-8997-9E2FAD8656BF}"/>
          </ac:spMkLst>
        </pc:spChg>
        <pc:spChg chg="add del mod">
          <ac:chgData name="Jason Wiese" userId="4bff8d5b-7de6-4655-b397-69b0afc81113" providerId="ADAL" clId="{E07D1F13-8DDB-4083-9D4D-9DE3F1C4F4FD}" dt="2021-03-01T02:32:51.352" v="4232" actId="478"/>
          <ac:spMkLst>
            <pc:docMk/>
            <pc:sldMk cId="1671995769" sldId="2144327587"/>
            <ac:spMk id="28" creationId="{C99A8FD0-CF5F-4687-A0FC-BE650B3C84AD}"/>
          </ac:spMkLst>
        </pc:spChg>
        <pc:spChg chg="add del mod">
          <ac:chgData name="Jason Wiese" userId="4bff8d5b-7de6-4655-b397-69b0afc81113" providerId="ADAL" clId="{E07D1F13-8DDB-4083-9D4D-9DE3F1C4F4FD}" dt="2021-03-01T02:49:54.739" v="5641" actId="478"/>
          <ac:spMkLst>
            <pc:docMk/>
            <pc:sldMk cId="1671995769" sldId="2144327587"/>
            <ac:spMk id="29" creationId="{45197291-6EDE-40AF-9009-3E845B85BEBB}"/>
          </ac:spMkLst>
        </pc:spChg>
        <pc:graphicFrameChg chg="del">
          <ac:chgData name="Jason Wiese" userId="4bff8d5b-7de6-4655-b397-69b0afc81113" providerId="ADAL" clId="{E07D1F13-8DDB-4083-9D4D-9DE3F1C4F4FD}" dt="2021-03-01T02:27:09.468" v="3748" actId="478"/>
          <ac:graphicFrameMkLst>
            <pc:docMk/>
            <pc:sldMk cId="1671995769" sldId="2144327587"/>
            <ac:graphicFrameMk id="13" creationId="{C46D00E7-E3D3-47EF-8621-71552C5036CF}"/>
          </ac:graphicFrameMkLst>
        </pc:graphicFrameChg>
      </pc:sldChg>
      <pc:sldChg chg="addSp delSp modSp mod">
        <pc:chgData name="Jason Wiese" userId="4bff8d5b-7de6-4655-b397-69b0afc81113" providerId="ADAL" clId="{E07D1F13-8DDB-4083-9D4D-9DE3F1C4F4FD}" dt="2021-03-01T04:15:17.936" v="10857" actId="1035"/>
        <pc:sldMkLst>
          <pc:docMk/>
          <pc:sldMk cId="3791198841" sldId="2144327588"/>
        </pc:sldMkLst>
        <pc:spChg chg="mod">
          <ac:chgData name="Jason Wiese" userId="4bff8d5b-7de6-4655-b397-69b0afc81113" providerId="ADAL" clId="{E07D1F13-8DDB-4083-9D4D-9DE3F1C4F4FD}" dt="2021-03-01T02:33:42.815" v="4243" actId="14100"/>
          <ac:spMkLst>
            <pc:docMk/>
            <pc:sldMk cId="3791198841" sldId="2144327588"/>
            <ac:spMk id="16" creationId="{4234F601-33AB-4ABC-977A-FC74C22D1769}"/>
          </ac:spMkLst>
        </pc:spChg>
        <pc:spChg chg="mod">
          <ac:chgData name="Jason Wiese" userId="4bff8d5b-7de6-4655-b397-69b0afc81113" providerId="ADAL" clId="{E07D1F13-8DDB-4083-9D4D-9DE3F1C4F4FD}" dt="2021-03-01T02:33:49.277" v="4245" actId="20577"/>
          <ac:spMkLst>
            <pc:docMk/>
            <pc:sldMk cId="3791198841" sldId="2144327588"/>
            <ac:spMk id="17" creationId="{80DCABAC-F764-4070-9D6E-4EFE7DC911B4}"/>
          </ac:spMkLst>
        </pc:spChg>
        <pc:spChg chg="mod">
          <ac:chgData name="Jason Wiese" userId="4bff8d5b-7de6-4655-b397-69b0afc81113" providerId="ADAL" clId="{E07D1F13-8DDB-4083-9D4D-9DE3F1C4F4FD}" dt="2021-03-01T02:33:51.684" v="4247" actId="20577"/>
          <ac:spMkLst>
            <pc:docMk/>
            <pc:sldMk cId="3791198841" sldId="2144327588"/>
            <ac:spMk id="18" creationId="{37CB8776-852B-4249-A23A-D6A15CD18989}"/>
          </ac:spMkLst>
        </pc:spChg>
        <pc:spChg chg="mod">
          <ac:chgData name="Jason Wiese" userId="4bff8d5b-7de6-4655-b397-69b0afc81113" providerId="ADAL" clId="{E07D1F13-8DDB-4083-9D4D-9DE3F1C4F4FD}" dt="2021-03-01T02:54:23.812" v="6071" actId="207"/>
          <ac:spMkLst>
            <pc:docMk/>
            <pc:sldMk cId="3791198841" sldId="2144327588"/>
            <ac:spMk id="21" creationId="{8450EF9C-69FF-4A6B-A9B9-E47573B0B9BA}"/>
          </ac:spMkLst>
        </pc:spChg>
        <pc:spChg chg="mod">
          <ac:chgData name="Jason Wiese" userId="4bff8d5b-7de6-4655-b397-69b0afc81113" providerId="ADAL" clId="{E07D1F13-8DDB-4083-9D4D-9DE3F1C4F4FD}" dt="2021-03-01T04:15:17.936" v="10857" actId="1035"/>
          <ac:spMkLst>
            <pc:docMk/>
            <pc:sldMk cId="3791198841" sldId="2144327588"/>
            <ac:spMk id="22" creationId="{751C3E0F-3ADE-4B25-BF55-3FC513380830}"/>
          </ac:spMkLst>
        </pc:spChg>
        <pc:spChg chg="del">
          <ac:chgData name="Jason Wiese" userId="4bff8d5b-7de6-4655-b397-69b0afc81113" providerId="ADAL" clId="{E07D1F13-8DDB-4083-9D4D-9DE3F1C4F4FD}" dt="2021-03-01T02:33:53.855" v="4248" actId="478"/>
          <ac:spMkLst>
            <pc:docMk/>
            <pc:sldMk cId="3791198841" sldId="2144327588"/>
            <ac:spMk id="24" creationId="{CB58574E-441D-4EF2-AA72-5D8836646C27}"/>
          </ac:spMkLst>
        </pc:spChg>
        <pc:spChg chg="mod">
          <ac:chgData name="Jason Wiese" userId="4bff8d5b-7de6-4655-b397-69b0afc81113" providerId="ADAL" clId="{E07D1F13-8DDB-4083-9D4D-9DE3F1C4F4FD}" dt="2021-03-01T02:35:25.469" v="4350" actId="20577"/>
          <ac:spMkLst>
            <pc:docMk/>
            <pc:sldMk cId="3791198841" sldId="2144327588"/>
            <ac:spMk id="25" creationId="{A056A9FB-F90A-45ED-AEA1-201097CFF3BC}"/>
          </ac:spMkLst>
        </pc:spChg>
        <pc:spChg chg="mod">
          <ac:chgData name="Jason Wiese" userId="4bff8d5b-7de6-4655-b397-69b0afc81113" providerId="ADAL" clId="{E07D1F13-8DDB-4083-9D4D-9DE3F1C4F4FD}" dt="2021-03-01T02:42:19.529" v="4969" actId="20577"/>
          <ac:spMkLst>
            <pc:docMk/>
            <pc:sldMk cId="3791198841" sldId="2144327588"/>
            <ac:spMk id="26" creationId="{0D1F6268-4684-4C1F-BB0B-BC0017803A75}"/>
          </ac:spMkLst>
        </pc:spChg>
        <pc:spChg chg="del">
          <ac:chgData name="Jason Wiese" userId="4bff8d5b-7de6-4655-b397-69b0afc81113" providerId="ADAL" clId="{E07D1F13-8DDB-4083-9D4D-9DE3F1C4F4FD}" dt="2021-03-01T02:34:45.144" v="4288" actId="478"/>
          <ac:spMkLst>
            <pc:docMk/>
            <pc:sldMk cId="3791198841" sldId="2144327588"/>
            <ac:spMk id="27" creationId="{403D6655-205F-463D-8997-9E2FAD8656BF}"/>
          </ac:spMkLst>
        </pc:spChg>
        <pc:spChg chg="add mod">
          <ac:chgData name="Jason Wiese" userId="4bff8d5b-7de6-4655-b397-69b0afc81113" providerId="ADAL" clId="{E07D1F13-8DDB-4083-9D4D-9DE3F1C4F4FD}" dt="2021-03-01T02:34:50.204" v="4305" actId="1035"/>
          <ac:spMkLst>
            <pc:docMk/>
            <pc:sldMk cId="3791198841" sldId="2144327588"/>
            <ac:spMk id="28" creationId="{2060F0FD-7AC4-41C1-B0D4-631F0F173D2B}"/>
          </ac:spMkLst>
        </pc:spChg>
        <pc:spChg chg="add del mod">
          <ac:chgData name="Jason Wiese" userId="4bff8d5b-7de6-4655-b397-69b0afc81113" providerId="ADAL" clId="{E07D1F13-8DDB-4083-9D4D-9DE3F1C4F4FD}" dt="2021-03-01T02:35:31.766" v="4351" actId="478"/>
          <ac:spMkLst>
            <pc:docMk/>
            <pc:sldMk cId="3791198841" sldId="2144327588"/>
            <ac:spMk id="29" creationId="{BDC13984-E072-43AC-8F2C-A433C1842A36}"/>
          </ac:spMkLst>
        </pc:spChg>
        <pc:spChg chg="add mod">
          <ac:chgData name="Jason Wiese" userId="4bff8d5b-7de6-4655-b397-69b0afc81113" providerId="ADAL" clId="{E07D1F13-8DDB-4083-9D4D-9DE3F1C4F4FD}" dt="2021-03-01T02:47:24.008" v="5241" actId="403"/>
          <ac:spMkLst>
            <pc:docMk/>
            <pc:sldMk cId="3791198841" sldId="2144327588"/>
            <ac:spMk id="30" creationId="{B42D60FE-9289-4771-8592-0FDF041578FB}"/>
          </ac:spMkLst>
        </pc:spChg>
        <pc:spChg chg="add mod">
          <ac:chgData name="Jason Wiese" userId="4bff8d5b-7de6-4655-b397-69b0afc81113" providerId="ADAL" clId="{E07D1F13-8DDB-4083-9D4D-9DE3F1C4F4FD}" dt="2021-03-01T02:47:24.008" v="5241" actId="403"/>
          <ac:spMkLst>
            <pc:docMk/>
            <pc:sldMk cId="3791198841" sldId="2144327588"/>
            <ac:spMk id="31" creationId="{60952A3D-7A73-481D-8D03-C7A5A250CEAC}"/>
          </ac:spMkLst>
        </pc:spChg>
        <pc:spChg chg="add mod">
          <ac:chgData name="Jason Wiese" userId="4bff8d5b-7de6-4655-b397-69b0afc81113" providerId="ADAL" clId="{E07D1F13-8DDB-4083-9D4D-9DE3F1C4F4FD}" dt="2021-03-01T02:47:24.008" v="5241" actId="403"/>
          <ac:spMkLst>
            <pc:docMk/>
            <pc:sldMk cId="3791198841" sldId="2144327588"/>
            <ac:spMk id="32" creationId="{F7351743-8CF7-461A-BFC0-312ED9213724}"/>
          </ac:spMkLst>
        </pc:spChg>
        <pc:spChg chg="add mod">
          <ac:chgData name="Jason Wiese" userId="4bff8d5b-7de6-4655-b397-69b0afc81113" providerId="ADAL" clId="{E07D1F13-8DDB-4083-9D4D-9DE3F1C4F4FD}" dt="2021-03-01T02:47:24.008" v="5241" actId="403"/>
          <ac:spMkLst>
            <pc:docMk/>
            <pc:sldMk cId="3791198841" sldId="2144327588"/>
            <ac:spMk id="35" creationId="{565059E8-BC06-47D1-8F87-BBC7C53294AA}"/>
          </ac:spMkLst>
        </pc:spChg>
        <pc:spChg chg="add del mod">
          <ac:chgData name="Jason Wiese" userId="4bff8d5b-7de6-4655-b397-69b0afc81113" providerId="ADAL" clId="{E07D1F13-8DDB-4083-9D4D-9DE3F1C4F4FD}" dt="2021-03-01T02:50:46.674" v="5827" actId="478"/>
          <ac:spMkLst>
            <pc:docMk/>
            <pc:sldMk cId="3791198841" sldId="2144327588"/>
            <ac:spMk id="37" creationId="{60965D30-90E9-4D7C-ABD5-76280907CD4B}"/>
          </ac:spMkLst>
        </pc:spChg>
      </pc:sldChg>
      <pc:sldChg chg="addSp delSp modSp mod">
        <pc:chgData name="Jason Wiese" userId="4bff8d5b-7de6-4655-b397-69b0afc81113" providerId="ADAL" clId="{E07D1F13-8DDB-4083-9D4D-9DE3F1C4F4FD}" dt="2021-03-01T03:34:35.541" v="8425" actId="113"/>
        <pc:sldMkLst>
          <pc:docMk/>
          <pc:sldMk cId="2051550094" sldId="2144327589"/>
        </pc:sldMkLst>
        <pc:spChg chg="mod">
          <ac:chgData name="Jason Wiese" userId="4bff8d5b-7de6-4655-b397-69b0afc81113" providerId="ADAL" clId="{E07D1F13-8DDB-4083-9D4D-9DE3F1C4F4FD}" dt="2021-03-01T02:38:58.575" v="4744" actId="1037"/>
          <ac:spMkLst>
            <pc:docMk/>
            <pc:sldMk cId="2051550094" sldId="2144327589"/>
            <ac:spMk id="14" creationId="{0DF4E8E7-F1DC-45F7-AC3E-43179FABDCCE}"/>
          </ac:spMkLst>
        </pc:spChg>
        <pc:spChg chg="mod">
          <ac:chgData name="Jason Wiese" userId="4bff8d5b-7de6-4655-b397-69b0afc81113" providerId="ADAL" clId="{E07D1F13-8DDB-4083-9D4D-9DE3F1C4F4FD}" dt="2021-03-01T02:46:06.075" v="5187" actId="20577"/>
          <ac:spMkLst>
            <pc:docMk/>
            <pc:sldMk cId="2051550094" sldId="2144327589"/>
            <ac:spMk id="16" creationId="{4234F601-33AB-4ABC-977A-FC74C22D1769}"/>
          </ac:spMkLst>
        </pc:spChg>
        <pc:spChg chg="mod">
          <ac:chgData name="Jason Wiese" userId="4bff8d5b-7de6-4655-b397-69b0afc81113" providerId="ADAL" clId="{E07D1F13-8DDB-4083-9D4D-9DE3F1C4F4FD}" dt="2021-03-01T02:46:09.488" v="5189" actId="20577"/>
          <ac:spMkLst>
            <pc:docMk/>
            <pc:sldMk cId="2051550094" sldId="2144327589"/>
            <ac:spMk id="17" creationId="{80DCABAC-F764-4070-9D6E-4EFE7DC911B4}"/>
          </ac:spMkLst>
        </pc:spChg>
        <pc:spChg chg="del">
          <ac:chgData name="Jason Wiese" userId="4bff8d5b-7de6-4655-b397-69b0afc81113" providerId="ADAL" clId="{E07D1F13-8DDB-4083-9D4D-9DE3F1C4F4FD}" dt="2021-03-01T02:38:42.910" v="4665" actId="478"/>
          <ac:spMkLst>
            <pc:docMk/>
            <pc:sldMk cId="2051550094" sldId="2144327589"/>
            <ac:spMk id="18" creationId="{37CB8776-852B-4249-A23A-D6A15CD18989}"/>
          </ac:spMkLst>
        </pc:spChg>
        <pc:spChg chg="mod">
          <ac:chgData name="Jason Wiese" userId="4bff8d5b-7de6-4655-b397-69b0afc81113" providerId="ADAL" clId="{E07D1F13-8DDB-4083-9D4D-9DE3F1C4F4FD}" dt="2021-03-01T02:39:10.330" v="4776" actId="20577"/>
          <ac:spMkLst>
            <pc:docMk/>
            <pc:sldMk cId="2051550094" sldId="2144327589"/>
            <ac:spMk id="19" creationId="{05E4F8F2-A0F6-4821-B887-75C660A946AA}"/>
          </ac:spMkLst>
        </pc:spChg>
        <pc:spChg chg="mod">
          <ac:chgData name="Jason Wiese" userId="4bff8d5b-7de6-4655-b397-69b0afc81113" providerId="ADAL" clId="{E07D1F13-8DDB-4083-9D4D-9DE3F1C4F4FD}" dt="2021-03-01T02:39:19.885" v="4797" actId="20577"/>
          <ac:spMkLst>
            <pc:docMk/>
            <pc:sldMk cId="2051550094" sldId="2144327589"/>
            <ac:spMk id="20" creationId="{1DE5FF9E-B5AD-4ADD-AD18-51323C4F4DE6}"/>
          </ac:spMkLst>
        </pc:spChg>
        <pc:spChg chg="mod">
          <ac:chgData name="Jason Wiese" userId="4bff8d5b-7de6-4655-b397-69b0afc81113" providerId="ADAL" clId="{E07D1F13-8DDB-4083-9D4D-9DE3F1C4F4FD}" dt="2021-03-01T02:54:15.488" v="6069" actId="207"/>
          <ac:spMkLst>
            <pc:docMk/>
            <pc:sldMk cId="2051550094" sldId="2144327589"/>
            <ac:spMk id="21" creationId="{8450EF9C-69FF-4A6B-A9B9-E47573B0B9BA}"/>
          </ac:spMkLst>
        </pc:spChg>
        <pc:spChg chg="mod">
          <ac:chgData name="Jason Wiese" userId="4bff8d5b-7de6-4655-b397-69b0afc81113" providerId="ADAL" clId="{E07D1F13-8DDB-4083-9D4D-9DE3F1C4F4FD}" dt="2021-03-01T03:34:35.541" v="8425" actId="113"/>
          <ac:spMkLst>
            <pc:docMk/>
            <pc:sldMk cId="2051550094" sldId="2144327589"/>
            <ac:spMk id="22" creationId="{751C3E0F-3ADE-4B25-BF55-3FC513380830}"/>
          </ac:spMkLst>
        </pc:spChg>
        <pc:spChg chg="del">
          <ac:chgData name="Jason Wiese" userId="4bff8d5b-7de6-4655-b397-69b0afc81113" providerId="ADAL" clId="{E07D1F13-8DDB-4083-9D4D-9DE3F1C4F4FD}" dt="2021-03-01T02:38:42.910" v="4665" actId="478"/>
          <ac:spMkLst>
            <pc:docMk/>
            <pc:sldMk cId="2051550094" sldId="2144327589"/>
            <ac:spMk id="23" creationId="{4A5535EA-243D-4A33-B0B1-18D7D426DBD0}"/>
          </ac:spMkLst>
        </pc:spChg>
        <pc:spChg chg="del">
          <ac:chgData name="Jason Wiese" userId="4bff8d5b-7de6-4655-b397-69b0afc81113" providerId="ADAL" clId="{E07D1F13-8DDB-4083-9D4D-9DE3F1C4F4FD}" dt="2021-03-01T02:38:45.426" v="4666" actId="478"/>
          <ac:spMkLst>
            <pc:docMk/>
            <pc:sldMk cId="2051550094" sldId="2144327589"/>
            <ac:spMk id="24" creationId="{CB58574E-441D-4EF2-AA72-5D8836646C27}"/>
          </ac:spMkLst>
        </pc:spChg>
        <pc:spChg chg="mod">
          <ac:chgData name="Jason Wiese" userId="4bff8d5b-7de6-4655-b397-69b0afc81113" providerId="ADAL" clId="{E07D1F13-8DDB-4083-9D4D-9DE3F1C4F4FD}" dt="2021-03-01T02:46:49.753" v="5232" actId="20577"/>
          <ac:spMkLst>
            <pc:docMk/>
            <pc:sldMk cId="2051550094" sldId="2144327589"/>
            <ac:spMk id="25" creationId="{A056A9FB-F90A-45ED-AEA1-201097CFF3BC}"/>
          </ac:spMkLst>
        </pc:spChg>
        <pc:spChg chg="del mod">
          <ac:chgData name="Jason Wiese" userId="4bff8d5b-7de6-4655-b397-69b0afc81113" providerId="ADAL" clId="{E07D1F13-8DDB-4083-9D4D-9DE3F1C4F4FD}" dt="2021-03-01T02:40:39.555" v="4845" actId="478"/>
          <ac:spMkLst>
            <pc:docMk/>
            <pc:sldMk cId="2051550094" sldId="2144327589"/>
            <ac:spMk id="26" creationId="{0D1F6268-4684-4C1F-BB0B-BC0017803A75}"/>
          </ac:spMkLst>
        </pc:spChg>
        <pc:spChg chg="del">
          <ac:chgData name="Jason Wiese" userId="4bff8d5b-7de6-4655-b397-69b0afc81113" providerId="ADAL" clId="{E07D1F13-8DDB-4083-9D4D-9DE3F1C4F4FD}" dt="2021-03-01T02:40:29.794" v="4826" actId="478"/>
          <ac:spMkLst>
            <pc:docMk/>
            <pc:sldMk cId="2051550094" sldId="2144327589"/>
            <ac:spMk id="27" creationId="{403D6655-205F-463D-8997-9E2FAD8656BF}"/>
          </ac:spMkLst>
        </pc:spChg>
        <pc:spChg chg="add del mod">
          <ac:chgData name="Jason Wiese" userId="4bff8d5b-7de6-4655-b397-69b0afc81113" providerId="ADAL" clId="{E07D1F13-8DDB-4083-9D4D-9DE3F1C4F4FD}" dt="2021-03-01T02:45:57.265" v="5172" actId="478"/>
          <ac:spMkLst>
            <pc:docMk/>
            <pc:sldMk cId="2051550094" sldId="2144327589"/>
            <ac:spMk id="28" creationId="{4FA55A19-E7ED-4FEA-AEB3-483FEBF0D013}"/>
          </ac:spMkLst>
        </pc:spChg>
        <pc:spChg chg="add mod">
          <ac:chgData name="Jason Wiese" userId="4bff8d5b-7de6-4655-b397-69b0afc81113" providerId="ADAL" clId="{E07D1F13-8DDB-4083-9D4D-9DE3F1C4F4FD}" dt="2021-03-01T02:43:41.072" v="4999" actId="6549"/>
          <ac:spMkLst>
            <pc:docMk/>
            <pc:sldMk cId="2051550094" sldId="2144327589"/>
            <ac:spMk id="29" creationId="{A472720E-C9FC-4826-9948-90204E29E260}"/>
          </ac:spMkLst>
        </pc:spChg>
        <pc:spChg chg="add del mod">
          <ac:chgData name="Jason Wiese" userId="4bff8d5b-7de6-4655-b397-69b0afc81113" providerId="ADAL" clId="{E07D1F13-8DDB-4083-9D4D-9DE3F1C4F4FD}" dt="2021-03-01T02:44:21.574" v="5079" actId="478"/>
          <ac:spMkLst>
            <pc:docMk/>
            <pc:sldMk cId="2051550094" sldId="2144327589"/>
            <ac:spMk id="30" creationId="{F54CB66E-2A32-458A-BD13-EB7504106BC5}"/>
          </ac:spMkLst>
        </pc:spChg>
        <pc:spChg chg="add mod">
          <ac:chgData name="Jason Wiese" userId="4bff8d5b-7de6-4655-b397-69b0afc81113" providerId="ADAL" clId="{E07D1F13-8DDB-4083-9D4D-9DE3F1C4F4FD}" dt="2021-03-01T02:47:26.819" v="5245" actId="403"/>
          <ac:spMkLst>
            <pc:docMk/>
            <pc:sldMk cId="2051550094" sldId="2144327589"/>
            <ac:spMk id="31" creationId="{3A64DDCF-108C-4ACA-943E-00603A0A51E9}"/>
          </ac:spMkLst>
        </pc:spChg>
        <pc:spChg chg="add mod">
          <ac:chgData name="Jason Wiese" userId="4bff8d5b-7de6-4655-b397-69b0afc81113" providerId="ADAL" clId="{E07D1F13-8DDB-4083-9D4D-9DE3F1C4F4FD}" dt="2021-03-01T02:47:26.819" v="5245" actId="403"/>
          <ac:spMkLst>
            <pc:docMk/>
            <pc:sldMk cId="2051550094" sldId="2144327589"/>
            <ac:spMk id="32" creationId="{EBD2170A-19B1-42C9-ABF1-30B200A42D17}"/>
          </ac:spMkLst>
        </pc:spChg>
        <pc:spChg chg="add mod">
          <ac:chgData name="Jason Wiese" userId="4bff8d5b-7de6-4655-b397-69b0afc81113" providerId="ADAL" clId="{E07D1F13-8DDB-4083-9D4D-9DE3F1C4F4FD}" dt="2021-03-01T02:47:26.819" v="5245" actId="403"/>
          <ac:spMkLst>
            <pc:docMk/>
            <pc:sldMk cId="2051550094" sldId="2144327589"/>
            <ac:spMk id="35" creationId="{4A131CFE-A535-4A6A-9A98-E74F21D1B890}"/>
          </ac:spMkLst>
        </pc:spChg>
        <pc:spChg chg="add del mod">
          <ac:chgData name="Jason Wiese" userId="4bff8d5b-7de6-4655-b397-69b0afc81113" providerId="ADAL" clId="{E07D1F13-8DDB-4083-9D4D-9DE3F1C4F4FD}" dt="2021-03-01T02:45:10.902" v="5097" actId="478"/>
          <ac:spMkLst>
            <pc:docMk/>
            <pc:sldMk cId="2051550094" sldId="2144327589"/>
            <ac:spMk id="37" creationId="{D0FE1ED6-0CDF-4BE2-A49A-1E69FF6A9025}"/>
          </ac:spMkLst>
        </pc:spChg>
        <pc:spChg chg="add mod">
          <ac:chgData name="Jason Wiese" userId="4bff8d5b-7de6-4655-b397-69b0afc81113" providerId="ADAL" clId="{E07D1F13-8DDB-4083-9D4D-9DE3F1C4F4FD}" dt="2021-03-01T02:46:01.518" v="5183" actId="1036"/>
          <ac:spMkLst>
            <pc:docMk/>
            <pc:sldMk cId="2051550094" sldId="2144327589"/>
            <ac:spMk id="38" creationId="{33AD06BC-79E6-425A-9895-3E2A9A8A8550}"/>
          </ac:spMkLst>
        </pc:spChg>
        <pc:spChg chg="add del mod">
          <ac:chgData name="Jason Wiese" userId="4bff8d5b-7de6-4655-b397-69b0afc81113" providerId="ADAL" clId="{E07D1F13-8DDB-4083-9D4D-9DE3F1C4F4FD}" dt="2021-03-01T02:47:28.626" v="5247" actId="478"/>
          <ac:spMkLst>
            <pc:docMk/>
            <pc:sldMk cId="2051550094" sldId="2144327589"/>
            <ac:spMk id="39" creationId="{061722FA-304C-4761-A0FA-F8A8931AC269}"/>
          </ac:spMkLst>
        </pc:spChg>
        <pc:spChg chg="add del mod">
          <ac:chgData name="Jason Wiese" userId="4bff8d5b-7de6-4655-b397-69b0afc81113" providerId="ADAL" clId="{E07D1F13-8DDB-4083-9D4D-9DE3F1C4F4FD}" dt="2021-03-01T02:48:34.676" v="5481" actId="478"/>
          <ac:spMkLst>
            <pc:docMk/>
            <pc:sldMk cId="2051550094" sldId="2144327589"/>
            <ac:spMk id="41" creationId="{832B18A1-D650-41FB-8C5F-7887110D9C6C}"/>
          </ac:spMkLst>
        </pc:spChg>
      </pc:sldChg>
      <pc:sldChg chg="addSp delSp modSp mod ord">
        <pc:chgData name="Jason Wiese" userId="4bff8d5b-7de6-4655-b397-69b0afc81113" providerId="ADAL" clId="{E07D1F13-8DDB-4083-9D4D-9DE3F1C4F4FD}" dt="2021-03-01T03:33:26.383" v="8357" actId="113"/>
        <pc:sldMkLst>
          <pc:docMk/>
          <pc:sldMk cId="789749962" sldId="2144327590"/>
        </pc:sldMkLst>
        <pc:spChg chg="add del mod">
          <ac:chgData name="Jason Wiese" userId="4bff8d5b-7de6-4655-b397-69b0afc81113" providerId="ADAL" clId="{E07D1F13-8DDB-4083-9D4D-9DE3F1C4F4FD}" dt="2021-03-01T02:51:51.025" v="6059" actId="478"/>
          <ac:spMkLst>
            <pc:docMk/>
            <pc:sldMk cId="789749962" sldId="2144327590"/>
            <ac:spMk id="18" creationId="{51675DF6-579E-4B33-807D-10F144998D5F}"/>
          </ac:spMkLst>
        </pc:spChg>
        <pc:spChg chg="mod">
          <ac:chgData name="Jason Wiese" userId="4bff8d5b-7de6-4655-b397-69b0afc81113" providerId="ADAL" clId="{E07D1F13-8DDB-4083-9D4D-9DE3F1C4F4FD}" dt="2021-03-01T02:54:19.130" v="6070" actId="207"/>
          <ac:spMkLst>
            <pc:docMk/>
            <pc:sldMk cId="789749962" sldId="2144327590"/>
            <ac:spMk id="21" creationId="{8450EF9C-69FF-4A6B-A9B9-E47573B0B9BA}"/>
          </ac:spMkLst>
        </pc:spChg>
        <pc:spChg chg="mod">
          <ac:chgData name="Jason Wiese" userId="4bff8d5b-7de6-4655-b397-69b0afc81113" providerId="ADAL" clId="{E07D1F13-8DDB-4083-9D4D-9DE3F1C4F4FD}" dt="2021-03-01T03:33:26.383" v="8357" actId="113"/>
          <ac:spMkLst>
            <pc:docMk/>
            <pc:sldMk cId="789749962" sldId="2144327590"/>
            <ac:spMk id="22" creationId="{751C3E0F-3ADE-4B25-BF55-3FC513380830}"/>
          </ac:spMkLst>
        </pc:spChg>
      </pc:sldChg>
      <pc:sldChg chg="addSp delSp modSp mod">
        <pc:chgData name="Jason Wiese" userId="4bff8d5b-7de6-4655-b397-69b0afc81113" providerId="ADAL" clId="{E07D1F13-8DDB-4083-9D4D-9DE3F1C4F4FD}" dt="2021-03-01T05:41:58.780" v="14299" actId="207"/>
        <pc:sldMkLst>
          <pc:docMk/>
          <pc:sldMk cId="3705876010" sldId="2144327591"/>
        </pc:sldMkLst>
        <pc:spChg chg="mod">
          <ac:chgData name="Jason Wiese" userId="4bff8d5b-7de6-4655-b397-69b0afc81113" providerId="ADAL" clId="{E07D1F13-8DDB-4083-9D4D-9DE3F1C4F4FD}" dt="2021-03-01T05:41:58.780" v="14299" actId="207"/>
          <ac:spMkLst>
            <pc:docMk/>
            <pc:sldMk cId="3705876010" sldId="2144327591"/>
            <ac:spMk id="2" creationId="{892812D1-C2E7-6145-8C2A-95A25EFCD80C}"/>
          </ac:spMkLst>
        </pc:spChg>
        <pc:spChg chg="del">
          <ac:chgData name="Jason Wiese" userId="4bff8d5b-7de6-4655-b397-69b0afc81113" providerId="ADAL" clId="{E07D1F13-8DDB-4083-9D4D-9DE3F1C4F4FD}" dt="2021-03-01T02:53:46.565" v="6066" actId="478"/>
          <ac:spMkLst>
            <pc:docMk/>
            <pc:sldMk cId="3705876010" sldId="2144327591"/>
            <ac:spMk id="4" creationId="{3ED54650-E124-0942-8B03-A438165B55A6}"/>
          </ac:spMkLst>
        </pc:spChg>
        <pc:spChg chg="add del mod">
          <ac:chgData name="Jason Wiese" userId="4bff8d5b-7de6-4655-b397-69b0afc81113" providerId="ADAL" clId="{E07D1F13-8DDB-4083-9D4D-9DE3F1C4F4FD}" dt="2021-03-01T02:53:08.881" v="6062" actId="478"/>
          <ac:spMkLst>
            <pc:docMk/>
            <pc:sldMk cId="3705876010" sldId="2144327591"/>
            <ac:spMk id="10" creationId="{D71DC3A9-CBB3-4399-8CC7-28D4F8FFEEF0}"/>
          </ac:spMkLst>
        </pc:spChg>
        <pc:spChg chg="add del mod">
          <ac:chgData name="Jason Wiese" userId="4bff8d5b-7de6-4655-b397-69b0afc81113" providerId="ADAL" clId="{E07D1F13-8DDB-4083-9D4D-9DE3F1C4F4FD}" dt="2021-03-01T02:53:36.290" v="6065" actId="478"/>
          <ac:spMkLst>
            <pc:docMk/>
            <pc:sldMk cId="3705876010" sldId="2144327591"/>
            <ac:spMk id="11" creationId="{01BAE410-51E3-4643-941F-5AE0B1C0E62C}"/>
          </ac:spMkLst>
        </pc:spChg>
        <pc:spChg chg="add mod">
          <ac:chgData name="Jason Wiese" userId="4bff8d5b-7de6-4655-b397-69b0afc81113" providerId="ADAL" clId="{E07D1F13-8DDB-4083-9D4D-9DE3F1C4F4FD}" dt="2021-03-01T02:53:48.378" v="6067"/>
          <ac:spMkLst>
            <pc:docMk/>
            <pc:sldMk cId="3705876010" sldId="2144327591"/>
            <ac:spMk id="12" creationId="{25AAB530-4A3E-47E8-88D4-BE4527A13FC3}"/>
          </ac:spMkLst>
        </pc:spChg>
        <pc:spChg chg="mod">
          <ac:chgData name="Jason Wiese" userId="4bff8d5b-7de6-4655-b397-69b0afc81113" providerId="ADAL" clId="{E07D1F13-8DDB-4083-9D4D-9DE3F1C4F4FD}" dt="2021-03-01T04:15:27.712" v="10859" actId="20577"/>
          <ac:spMkLst>
            <pc:docMk/>
            <pc:sldMk cId="3705876010" sldId="2144327591"/>
            <ac:spMk id="15" creationId="{FB95FAB7-B9CF-408A-A338-EDBA41131D7D}"/>
          </ac:spMkLst>
        </pc:spChg>
      </pc:sldChg>
      <pc:sldChg chg="del">
        <pc:chgData name="Jason Wiese" userId="4bff8d5b-7de6-4655-b397-69b0afc81113" providerId="ADAL" clId="{E07D1F13-8DDB-4083-9D4D-9DE3F1C4F4FD}" dt="2021-03-01T02:49:56.778" v="5642" actId="47"/>
        <pc:sldMkLst>
          <pc:docMk/>
          <pc:sldMk cId="4281189927" sldId="2144327591"/>
        </pc:sldMkLst>
      </pc:sldChg>
      <pc:sldChg chg="addSp delSp modSp mod">
        <pc:chgData name="Jason Wiese" userId="4bff8d5b-7de6-4655-b397-69b0afc81113" providerId="ADAL" clId="{E07D1F13-8DDB-4083-9D4D-9DE3F1C4F4FD}" dt="2021-03-01T03:37:02.944" v="8625" actId="14100"/>
        <pc:sldMkLst>
          <pc:docMk/>
          <pc:sldMk cId="1164903183" sldId="2144327592"/>
        </pc:sldMkLst>
        <pc:spChg chg="del">
          <ac:chgData name="Jason Wiese" userId="4bff8d5b-7de6-4655-b397-69b0afc81113" providerId="ADAL" clId="{E07D1F13-8DDB-4083-9D4D-9DE3F1C4F4FD}" dt="2021-03-01T03:05:24.063" v="6162" actId="478"/>
          <ac:spMkLst>
            <pc:docMk/>
            <pc:sldMk cId="1164903183" sldId="2144327592"/>
            <ac:spMk id="15" creationId="{E8120054-2859-4CEF-8756-6777C5863BE2}"/>
          </ac:spMkLst>
        </pc:spChg>
        <pc:spChg chg="add mod">
          <ac:chgData name="Jason Wiese" userId="4bff8d5b-7de6-4655-b397-69b0afc81113" providerId="ADAL" clId="{E07D1F13-8DDB-4083-9D4D-9DE3F1C4F4FD}" dt="2021-03-01T03:05:40.825" v="6171" actId="1036"/>
          <ac:spMkLst>
            <pc:docMk/>
            <pc:sldMk cId="1164903183" sldId="2144327592"/>
            <ac:spMk id="17" creationId="{F079A490-1F1F-4480-BEA4-568A227EA5C7}"/>
          </ac:spMkLst>
        </pc:spChg>
        <pc:spChg chg="add del mod">
          <ac:chgData name="Jason Wiese" userId="4bff8d5b-7de6-4655-b397-69b0afc81113" providerId="ADAL" clId="{E07D1F13-8DDB-4083-9D4D-9DE3F1C4F4FD}" dt="2021-03-01T03:08:02.910" v="6480" actId="478"/>
          <ac:spMkLst>
            <pc:docMk/>
            <pc:sldMk cId="1164903183" sldId="2144327592"/>
            <ac:spMk id="18" creationId="{B9F5E102-6D08-4C1D-B24C-5C76F563A1EE}"/>
          </ac:spMkLst>
        </pc:spChg>
        <pc:spChg chg="add del mod">
          <ac:chgData name="Jason Wiese" userId="4bff8d5b-7de6-4655-b397-69b0afc81113" providerId="ADAL" clId="{E07D1F13-8DDB-4083-9D4D-9DE3F1C4F4FD}" dt="2021-03-01T03:08:35.171" v="6588" actId="478"/>
          <ac:spMkLst>
            <pc:docMk/>
            <pc:sldMk cId="1164903183" sldId="2144327592"/>
            <ac:spMk id="19" creationId="{5A86C946-852A-4909-A438-D3BA0070856C}"/>
          </ac:spMkLst>
        </pc:spChg>
        <pc:spChg chg="mod">
          <ac:chgData name="Jason Wiese" userId="4bff8d5b-7de6-4655-b397-69b0afc81113" providerId="ADAL" clId="{E07D1F13-8DDB-4083-9D4D-9DE3F1C4F4FD}" dt="2021-03-01T03:37:02.944" v="8625" actId="14100"/>
          <ac:spMkLst>
            <pc:docMk/>
            <pc:sldMk cId="1164903183" sldId="2144327592"/>
            <ac:spMk id="22" creationId="{751C3E0F-3ADE-4B25-BF55-3FC513380830}"/>
          </ac:spMkLst>
        </pc:spChg>
        <pc:spChg chg="mod">
          <ac:chgData name="Jason Wiese" userId="4bff8d5b-7de6-4655-b397-69b0afc81113" providerId="ADAL" clId="{E07D1F13-8DDB-4083-9D4D-9DE3F1C4F4FD}" dt="2021-03-01T03:06:40.564" v="6269" actId="20577"/>
          <ac:spMkLst>
            <pc:docMk/>
            <pc:sldMk cId="1164903183" sldId="2144327592"/>
            <ac:spMk id="25" creationId="{A056A9FB-F90A-45ED-AEA1-201097CFF3BC}"/>
          </ac:spMkLst>
        </pc:spChg>
        <pc:graphicFrameChg chg="add del mod">
          <ac:chgData name="Jason Wiese" userId="4bff8d5b-7de6-4655-b397-69b0afc81113" providerId="ADAL" clId="{E07D1F13-8DDB-4083-9D4D-9DE3F1C4F4FD}" dt="2021-03-01T03:02:52.461" v="6096" actId="478"/>
          <ac:graphicFrameMkLst>
            <pc:docMk/>
            <pc:sldMk cId="1164903183" sldId="2144327592"/>
            <ac:graphicFrameMk id="12" creationId="{6A9812D6-FC3F-45C4-9A14-5BD30A7820D0}"/>
          </ac:graphicFrameMkLst>
        </pc:graphicFrameChg>
        <pc:graphicFrameChg chg="del">
          <ac:chgData name="Jason Wiese" userId="4bff8d5b-7de6-4655-b397-69b0afc81113" providerId="ADAL" clId="{E07D1F13-8DDB-4083-9D4D-9DE3F1C4F4FD}" dt="2021-03-01T03:02:04.806" v="6089" actId="478"/>
          <ac:graphicFrameMkLst>
            <pc:docMk/>
            <pc:sldMk cId="1164903183" sldId="2144327592"/>
            <ac:graphicFrameMk id="13" creationId="{C46D00E7-E3D3-47EF-8621-71552C5036CF}"/>
          </ac:graphicFrameMkLst>
        </pc:graphicFrameChg>
        <pc:picChg chg="add del mod modCrop">
          <ac:chgData name="Jason Wiese" userId="4bff8d5b-7de6-4655-b397-69b0afc81113" providerId="ADAL" clId="{E07D1F13-8DDB-4083-9D4D-9DE3F1C4F4FD}" dt="2021-03-01T03:04:40.872" v="6135" actId="478"/>
          <ac:picMkLst>
            <pc:docMk/>
            <pc:sldMk cId="1164903183" sldId="2144327592"/>
            <ac:picMk id="3" creationId="{4727BE6D-44AE-428F-AC57-DA2B14189A0B}"/>
          </ac:picMkLst>
        </pc:picChg>
        <pc:picChg chg="add mod modCrop">
          <ac:chgData name="Jason Wiese" userId="4bff8d5b-7de6-4655-b397-69b0afc81113" providerId="ADAL" clId="{E07D1F13-8DDB-4083-9D4D-9DE3F1C4F4FD}" dt="2021-03-01T03:05:20.393" v="6161" actId="1036"/>
          <ac:picMkLst>
            <pc:docMk/>
            <pc:sldMk cId="1164903183" sldId="2144327592"/>
            <ac:picMk id="6" creationId="{445CCC7E-4744-44A8-B722-1E8C6E7C09FA}"/>
          </ac:picMkLst>
        </pc:picChg>
      </pc:sldChg>
      <pc:sldChg chg="del">
        <pc:chgData name="Jason Wiese" userId="4bff8d5b-7de6-4655-b397-69b0afc81113" providerId="ADAL" clId="{E07D1F13-8DDB-4083-9D4D-9DE3F1C4F4FD}" dt="2021-03-01T02:50:53.450" v="5830" actId="47"/>
        <pc:sldMkLst>
          <pc:docMk/>
          <pc:sldMk cId="2943720989" sldId="2144327592"/>
        </pc:sldMkLst>
      </pc:sldChg>
      <pc:sldChg chg="addSp delSp modSp mod">
        <pc:chgData name="Jason Wiese" userId="4bff8d5b-7de6-4655-b397-69b0afc81113" providerId="ADAL" clId="{E07D1F13-8DDB-4083-9D4D-9DE3F1C4F4FD}" dt="2021-03-02T03:28:40.924" v="18866" actId="20577"/>
        <pc:sldMkLst>
          <pc:docMk/>
          <pc:sldMk cId="2378738950" sldId="2144327593"/>
        </pc:sldMkLst>
        <pc:spChg chg="add mod">
          <ac:chgData name="Jason Wiese" userId="4bff8d5b-7de6-4655-b397-69b0afc81113" providerId="ADAL" clId="{E07D1F13-8DDB-4083-9D4D-9DE3F1C4F4FD}" dt="2021-03-01T03:11:24.830" v="6992" actId="14100"/>
          <ac:spMkLst>
            <pc:docMk/>
            <pc:sldMk cId="2378738950" sldId="2144327593"/>
            <ac:spMk id="12" creationId="{5C40583E-A799-4E04-8B59-32FF1E0DC888}"/>
          </ac:spMkLst>
        </pc:spChg>
        <pc:spChg chg="add mod">
          <ac:chgData name="Jason Wiese" userId="4bff8d5b-7de6-4655-b397-69b0afc81113" providerId="ADAL" clId="{E07D1F13-8DDB-4083-9D4D-9DE3F1C4F4FD}" dt="2021-03-01T03:09:14.244" v="6650" actId="1038"/>
          <ac:spMkLst>
            <pc:docMk/>
            <pc:sldMk cId="2378738950" sldId="2144327593"/>
            <ac:spMk id="14" creationId="{2AA9152C-4E63-45B6-BF46-35442DEBB1AC}"/>
          </ac:spMkLst>
        </pc:spChg>
        <pc:spChg chg="add mod">
          <ac:chgData name="Jason Wiese" userId="4bff8d5b-7de6-4655-b397-69b0afc81113" providerId="ADAL" clId="{E07D1F13-8DDB-4083-9D4D-9DE3F1C4F4FD}" dt="2021-03-01T03:09:14.244" v="6650" actId="1038"/>
          <ac:spMkLst>
            <pc:docMk/>
            <pc:sldMk cId="2378738950" sldId="2144327593"/>
            <ac:spMk id="15" creationId="{7D94F4F6-B825-41E1-8136-18EDDB4C49E3}"/>
          </ac:spMkLst>
        </pc:spChg>
        <pc:spChg chg="add mod">
          <ac:chgData name="Jason Wiese" userId="4bff8d5b-7de6-4655-b397-69b0afc81113" providerId="ADAL" clId="{E07D1F13-8DDB-4083-9D4D-9DE3F1C4F4FD}" dt="2021-03-01T03:09:14.244" v="6650" actId="1038"/>
          <ac:spMkLst>
            <pc:docMk/>
            <pc:sldMk cId="2378738950" sldId="2144327593"/>
            <ac:spMk id="16" creationId="{FA2EA45E-9256-48EF-ABB6-BFDB971C158C}"/>
          </ac:spMkLst>
        </pc:spChg>
        <pc:spChg chg="del">
          <ac:chgData name="Jason Wiese" userId="4bff8d5b-7de6-4655-b397-69b0afc81113" providerId="ADAL" clId="{E07D1F13-8DDB-4083-9D4D-9DE3F1C4F4FD}" dt="2021-03-01T03:09:16.671" v="6651" actId="478"/>
          <ac:spMkLst>
            <pc:docMk/>
            <pc:sldMk cId="2378738950" sldId="2144327593"/>
            <ac:spMk id="17" creationId="{F079A490-1F1F-4480-BEA4-568A227EA5C7}"/>
          </ac:spMkLst>
        </pc:spChg>
        <pc:spChg chg="add mod">
          <ac:chgData name="Jason Wiese" userId="4bff8d5b-7de6-4655-b397-69b0afc81113" providerId="ADAL" clId="{E07D1F13-8DDB-4083-9D4D-9DE3F1C4F4FD}" dt="2021-03-01T03:09:14.244" v="6650" actId="1038"/>
          <ac:spMkLst>
            <pc:docMk/>
            <pc:sldMk cId="2378738950" sldId="2144327593"/>
            <ac:spMk id="18" creationId="{85C9EE28-6222-4F67-994C-DACB7D988725}"/>
          </ac:spMkLst>
        </pc:spChg>
        <pc:spChg chg="add mod">
          <ac:chgData name="Jason Wiese" userId="4bff8d5b-7de6-4655-b397-69b0afc81113" providerId="ADAL" clId="{E07D1F13-8DDB-4083-9D4D-9DE3F1C4F4FD}" dt="2021-03-01T03:09:26.712" v="6653" actId="14100"/>
          <ac:spMkLst>
            <pc:docMk/>
            <pc:sldMk cId="2378738950" sldId="2144327593"/>
            <ac:spMk id="19" creationId="{1F1C912E-3192-4148-86E1-F4C59F1F7C1B}"/>
          </ac:spMkLst>
        </pc:spChg>
        <pc:spChg chg="add del mod">
          <ac:chgData name="Jason Wiese" userId="4bff8d5b-7de6-4655-b397-69b0afc81113" providerId="ADAL" clId="{E07D1F13-8DDB-4083-9D4D-9DE3F1C4F4FD}" dt="2021-03-01T03:10:50.266" v="6935" actId="478"/>
          <ac:spMkLst>
            <pc:docMk/>
            <pc:sldMk cId="2378738950" sldId="2144327593"/>
            <ac:spMk id="20" creationId="{6D8C74B3-02C9-426B-9C56-9E6A2B85678E}"/>
          </ac:spMkLst>
        </pc:spChg>
        <pc:spChg chg="mod">
          <ac:chgData name="Jason Wiese" userId="4bff8d5b-7de6-4655-b397-69b0afc81113" providerId="ADAL" clId="{E07D1F13-8DDB-4083-9D4D-9DE3F1C4F4FD}" dt="2021-03-02T03:28:40.924" v="18866" actId="20577"/>
          <ac:spMkLst>
            <pc:docMk/>
            <pc:sldMk cId="2378738950" sldId="2144327593"/>
            <ac:spMk id="22" creationId="{751C3E0F-3ADE-4B25-BF55-3FC513380830}"/>
          </ac:spMkLst>
        </pc:spChg>
        <pc:spChg chg="add del mod">
          <ac:chgData name="Jason Wiese" userId="4bff8d5b-7de6-4655-b397-69b0afc81113" providerId="ADAL" clId="{E07D1F13-8DDB-4083-9D4D-9DE3F1C4F4FD}" dt="2021-03-01T03:11:20.527" v="6991" actId="478"/>
          <ac:spMkLst>
            <pc:docMk/>
            <pc:sldMk cId="2378738950" sldId="2144327593"/>
            <ac:spMk id="23" creationId="{4C498471-CDBE-4B20-8CF7-73DDC006178E}"/>
          </ac:spMkLst>
        </pc:spChg>
        <pc:spChg chg="del">
          <ac:chgData name="Jason Wiese" userId="4bff8d5b-7de6-4655-b397-69b0afc81113" providerId="ADAL" clId="{E07D1F13-8DDB-4083-9D4D-9DE3F1C4F4FD}" dt="2021-03-01T03:08:46.504" v="6591" actId="478"/>
          <ac:spMkLst>
            <pc:docMk/>
            <pc:sldMk cId="2378738950" sldId="2144327593"/>
            <ac:spMk id="25" creationId="{A056A9FB-F90A-45ED-AEA1-201097CFF3BC}"/>
          </ac:spMkLst>
        </pc:spChg>
        <pc:graphicFrameChg chg="add mod">
          <ac:chgData name="Jason Wiese" userId="4bff8d5b-7de6-4655-b397-69b0afc81113" providerId="ADAL" clId="{E07D1F13-8DDB-4083-9D4D-9DE3F1C4F4FD}" dt="2021-03-01T03:09:14.244" v="6650" actId="1038"/>
          <ac:graphicFrameMkLst>
            <pc:docMk/>
            <pc:sldMk cId="2378738950" sldId="2144327593"/>
            <ac:graphicFrameMk id="13" creationId="{F9339B6E-EC06-4224-8F78-B0E329A8A046}"/>
          </ac:graphicFrameMkLst>
        </pc:graphicFrameChg>
        <pc:picChg chg="del">
          <ac:chgData name="Jason Wiese" userId="4bff8d5b-7de6-4655-b397-69b0afc81113" providerId="ADAL" clId="{E07D1F13-8DDB-4083-9D4D-9DE3F1C4F4FD}" dt="2021-03-01T03:08:43.793" v="6590" actId="478"/>
          <ac:picMkLst>
            <pc:docMk/>
            <pc:sldMk cId="2378738950" sldId="2144327593"/>
            <ac:picMk id="6" creationId="{445CCC7E-4744-44A8-B722-1E8C6E7C09FA}"/>
          </ac:picMkLst>
        </pc:picChg>
      </pc:sldChg>
      <pc:sldChg chg="del">
        <pc:chgData name="Jason Wiese" userId="4bff8d5b-7de6-4655-b397-69b0afc81113" providerId="ADAL" clId="{E07D1F13-8DDB-4083-9D4D-9DE3F1C4F4FD}" dt="2021-03-01T02:51:53.353" v="6060" actId="47"/>
        <pc:sldMkLst>
          <pc:docMk/>
          <pc:sldMk cId="3651031843" sldId="2144327593"/>
        </pc:sldMkLst>
      </pc:sldChg>
      <pc:sldChg chg="modSp del mod">
        <pc:chgData name="Jason Wiese" userId="4bff8d5b-7de6-4655-b397-69b0afc81113" providerId="ADAL" clId="{E07D1F13-8DDB-4083-9D4D-9DE3F1C4F4FD}" dt="2021-03-01T03:52:38.040" v="9097" actId="47"/>
        <pc:sldMkLst>
          <pc:docMk/>
          <pc:sldMk cId="16642596" sldId="2144327594"/>
        </pc:sldMkLst>
        <pc:spChg chg="mod">
          <ac:chgData name="Jason Wiese" userId="4bff8d5b-7de6-4655-b397-69b0afc81113" providerId="ADAL" clId="{E07D1F13-8DDB-4083-9D4D-9DE3F1C4F4FD}" dt="2021-03-01T03:15:04.599" v="7030" actId="20577"/>
          <ac:spMkLst>
            <pc:docMk/>
            <pc:sldMk cId="16642596" sldId="2144327594"/>
            <ac:spMk id="12" creationId="{D3ED8F18-80E6-D449-A031-541661F2A42F}"/>
          </ac:spMkLst>
        </pc:spChg>
        <pc:picChg chg="ord">
          <ac:chgData name="Jason Wiese" userId="4bff8d5b-7de6-4655-b397-69b0afc81113" providerId="ADAL" clId="{E07D1F13-8DDB-4083-9D4D-9DE3F1C4F4FD}" dt="2021-03-01T03:15:00.383" v="7020" actId="167"/>
          <ac:picMkLst>
            <pc:docMk/>
            <pc:sldMk cId="16642596" sldId="2144327594"/>
            <ac:picMk id="7" creationId="{1A4F9B1E-C164-4701-9549-34D45663DD95}"/>
          </ac:picMkLst>
        </pc:picChg>
      </pc:sldChg>
      <pc:sldChg chg="addSp delSp modSp mod">
        <pc:chgData name="Jason Wiese" userId="4bff8d5b-7de6-4655-b397-69b0afc81113" providerId="ADAL" clId="{E07D1F13-8DDB-4083-9D4D-9DE3F1C4F4FD}" dt="2021-03-01T03:49:16.881" v="9096" actId="478"/>
        <pc:sldMkLst>
          <pc:docMk/>
          <pc:sldMk cId="207396137" sldId="2144327595"/>
        </pc:sldMkLst>
        <pc:spChg chg="add mod">
          <ac:chgData name="Jason Wiese" userId="4bff8d5b-7de6-4655-b397-69b0afc81113" providerId="ADAL" clId="{E07D1F13-8DDB-4083-9D4D-9DE3F1C4F4FD}" dt="2021-03-01T03:46:31.521" v="8791" actId="1036"/>
          <ac:spMkLst>
            <pc:docMk/>
            <pc:sldMk cId="207396137" sldId="2144327595"/>
            <ac:spMk id="18" creationId="{2082357A-FEDB-4A4E-845E-DA8817E7D8EA}"/>
          </ac:spMkLst>
        </pc:spChg>
        <pc:spChg chg="add del mod">
          <ac:chgData name="Jason Wiese" userId="4bff8d5b-7de6-4655-b397-69b0afc81113" providerId="ADAL" clId="{E07D1F13-8DDB-4083-9D4D-9DE3F1C4F4FD}" dt="2021-03-01T03:47:13.580" v="8868" actId="478"/>
          <ac:spMkLst>
            <pc:docMk/>
            <pc:sldMk cId="207396137" sldId="2144327595"/>
            <ac:spMk id="19" creationId="{8BC5BDE2-B375-40D3-A3F1-5E4EF1F793A2}"/>
          </ac:spMkLst>
        </pc:spChg>
        <pc:spChg chg="add del mod">
          <ac:chgData name="Jason Wiese" userId="4bff8d5b-7de6-4655-b397-69b0afc81113" providerId="ADAL" clId="{E07D1F13-8DDB-4083-9D4D-9DE3F1C4F4FD}" dt="2021-03-01T03:49:16.881" v="9096" actId="478"/>
          <ac:spMkLst>
            <pc:docMk/>
            <pc:sldMk cId="207396137" sldId="2144327595"/>
            <ac:spMk id="20" creationId="{415E7E6C-78B1-40AB-AD42-010A6E53BBE6}"/>
          </ac:spMkLst>
        </pc:spChg>
        <pc:spChg chg="mod">
          <ac:chgData name="Jason Wiese" userId="4bff8d5b-7de6-4655-b397-69b0afc81113" providerId="ADAL" clId="{E07D1F13-8DDB-4083-9D4D-9DE3F1C4F4FD}" dt="2021-03-01T03:49:14.386" v="9095" actId="113"/>
          <ac:spMkLst>
            <pc:docMk/>
            <pc:sldMk cId="207396137" sldId="2144327595"/>
            <ac:spMk id="22" creationId="{751C3E0F-3ADE-4B25-BF55-3FC513380830}"/>
          </ac:spMkLst>
        </pc:spChg>
        <pc:spChg chg="del">
          <ac:chgData name="Jason Wiese" userId="4bff8d5b-7de6-4655-b397-69b0afc81113" providerId="ADAL" clId="{E07D1F13-8DDB-4083-9D4D-9DE3F1C4F4FD}" dt="2021-03-01T03:45:51.723" v="8771" actId="478"/>
          <ac:spMkLst>
            <pc:docMk/>
            <pc:sldMk cId="207396137" sldId="2144327595"/>
            <ac:spMk id="24" creationId="{4B208761-553F-4697-8354-EED8A03FAC18}"/>
          </ac:spMkLst>
        </pc:spChg>
        <pc:spChg chg="mod">
          <ac:chgData name="Jason Wiese" userId="4bff8d5b-7de6-4655-b397-69b0afc81113" providerId="ADAL" clId="{E07D1F13-8DDB-4083-9D4D-9DE3F1C4F4FD}" dt="2021-03-01T03:47:09.833" v="8867" actId="20577"/>
          <ac:spMkLst>
            <pc:docMk/>
            <pc:sldMk cId="207396137" sldId="2144327595"/>
            <ac:spMk id="25" creationId="{A056A9FB-F90A-45ED-AEA1-201097CFF3BC}"/>
          </ac:spMkLst>
        </pc:spChg>
        <pc:graphicFrameChg chg="add del mod">
          <ac:chgData name="Jason Wiese" userId="4bff8d5b-7de6-4655-b397-69b0afc81113" providerId="ADAL" clId="{E07D1F13-8DDB-4083-9D4D-9DE3F1C4F4FD}" dt="2021-03-01T03:41:26.397" v="8634" actId="478"/>
          <ac:graphicFrameMkLst>
            <pc:docMk/>
            <pc:sldMk cId="207396137" sldId="2144327595"/>
            <ac:graphicFrameMk id="5" creationId="{1C2016CA-9689-40DE-A4E3-F266F78BBCC5}"/>
          </ac:graphicFrameMkLst>
        </pc:graphicFrameChg>
        <pc:graphicFrameChg chg="del">
          <ac:chgData name="Jason Wiese" userId="4bff8d5b-7de6-4655-b397-69b0afc81113" providerId="ADAL" clId="{E07D1F13-8DDB-4083-9D4D-9DE3F1C4F4FD}" dt="2021-03-01T03:39:30.674" v="8626" actId="478"/>
          <ac:graphicFrameMkLst>
            <pc:docMk/>
            <pc:sldMk cId="207396137" sldId="2144327595"/>
            <ac:graphicFrameMk id="12" creationId="{BD7B0CA3-60A2-4D19-9AA1-7A81B01D2A03}"/>
          </ac:graphicFrameMkLst>
        </pc:graphicFrameChg>
        <pc:graphicFrameChg chg="add del mod">
          <ac:chgData name="Jason Wiese" userId="4bff8d5b-7de6-4655-b397-69b0afc81113" providerId="ADAL" clId="{E07D1F13-8DDB-4083-9D4D-9DE3F1C4F4FD}" dt="2021-03-01T03:43:17.373" v="8639" actId="478"/>
          <ac:graphicFrameMkLst>
            <pc:docMk/>
            <pc:sldMk cId="207396137" sldId="2144327595"/>
            <ac:graphicFrameMk id="15" creationId="{EC9D608A-AA01-44CE-A0F5-5F286341B311}"/>
          </ac:graphicFrameMkLst>
        </pc:graphicFrameChg>
        <pc:graphicFrameChg chg="add mod">
          <ac:chgData name="Jason Wiese" userId="4bff8d5b-7de6-4655-b397-69b0afc81113" providerId="ADAL" clId="{E07D1F13-8DDB-4083-9D4D-9DE3F1C4F4FD}" dt="2021-03-01T03:45:17.847" v="8761"/>
          <ac:graphicFrameMkLst>
            <pc:docMk/>
            <pc:sldMk cId="207396137" sldId="2144327595"/>
            <ac:graphicFrameMk id="16" creationId="{F5398786-8AA2-48DD-A6BF-D00DEE7CB46D}"/>
          </ac:graphicFrameMkLst>
        </pc:graphicFrameChg>
        <pc:graphicFrameChg chg="add mod">
          <ac:chgData name="Jason Wiese" userId="4bff8d5b-7de6-4655-b397-69b0afc81113" providerId="ADAL" clId="{E07D1F13-8DDB-4083-9D4D-9DE3F1C4F4FD}" dt="2021-03-01T03:45:33.983" v="8766"/>
          <ac:graphicFrameMkLst>
            <pc:docMk/>
            <pc:sldMk cId="207396137" sldId="2144327595"/>
            <ac:graphicFrameMk id="17" creationId="{C94ECE43-BDB4-4FE8-AFEA-D148D7B39FB7}"/>
          </ac:graphicFrameMkLst>
        </pc:graphicFrameChg>
      </pc:sldChg>
      <pc:sldChg chg="modSp mod">
        <pc:chgData name="Jason Wiese" userId="4bff8d5b-7de6-4655-b397-69b0afc81113" providerId="ADAL" clId="{E07D1F13-8DDB-4083-9D4D-9DE3F1C4F4FD}" dt="2021-03-01T06:06:34.142" v="15729" actId="20577"/>
        <pc:sldMkLst>
          <pc:docMk/>
          <pc:sldMk cId="2106566219" sldId="2144327596"/>
        </pc:sldMkLst>
        <pc:spChg chg="mod">
          <ac:chgData name="Jason Wiese" userId="4bff8d5b-7de6-4655-b397-69b0afc81113" providerId="ADAL" clId="{E07D1F13-8DDB-4083-9D4D-9DE3F1C4F4FD}" dt="2021-03-01T06:06:34.142" v="15729" actId="20577"/>
          <ac:spMkLst>
            <pc:docMk/>
            <pc:sldMk cId="2106566219" sldId="2144327596"/>
            <ac:spMk id="12" creationId="{D3ED8F18-80E6-D449-A031-541661F2A42F}"/>
          </ac:spMkLst>
        </pc:spChg>
      </pc:sldChg>
      <pc:sldChg chg="addSp delSp modSp mod">
        <pc:chgData name="Jason Wiese" userId="4bff8d5b-7de6-4655-b397-69b0afc81113" providerId="ADAL" clId="{E07D1F13-8DDB-4083-9D4D-9DE3F1C4F4FD}" dt="2021-03-01T05:42:10.481" v="14303" actId="207"/>
        <pc:sldMkLst>
          <pc:docMk/>
          <pc:sldMk cId="3829653267" sldId="2144327597"/>
        </pc:sldMkLst>
        <pc:spChg chg="mod">
          <ac:chgData name="Jason Wiese" userId="4bff8d5b-7de6-4655-b397-69b0afc81113" providerId="ADAL" clId="{E07D1F13-8DDB-4083-9D4D-9DE3F1C4F4FD}" dt="2021-03-01T04:10:31.481" v="10665" actId="14100"/>
          <ac:spMkLst>
            <pc:docMk/>
            <pc:sldMk cId="3829653267" sldId="2144327597"/>
            <ac:spMk id="13" creationId="{8980038F-CA3C-4C5A-9F02-FDCCC4ABE825}"/>
          </ac:spMkLst>
        </pc:spChg>
        <pc:spChg chg="del">
          <ac:chgData name="Jason Wiese" userId="4bff8d5b-7de6-4655-b397-69b0afc81113" providerId="ADAL" clId="{E07D1F13-8DDB-4083-9D4D-9DE3F1C4F4FD}" dt="2021-03-01T04:08:27.574" v="10566" actId="478"/>
          <ac:spMkLst>
            <pc:docMk/>
            <pc:sldMk cId="3829653267" sldId="2144327597"/>
            <ac:spMk id="14" creationId="{D78027C0-DEF4-40D1-9E61-C8BA70F13908}"/>
          </ac:spMkLst>
        </pc:spChg>
        <pc:spChg chg="del">
          <ac:chgData name="Jason Wiese" userId="4bff8d5b-7de6-4655-b397-69b0afc81113" providerId="ADAL" clId="{E07D1F13-8DDB-4083-9D4D-9DE3F1C4F4FD}" dt="2021-03-01T04:08:20.684" v="10564" actId="478"/>
          <ac:spMkLst>
            <pc:docMk/>
            <pc:sldMk cId="3829653267" sldId="2144327597"/>
            <ac:spMk id="16" creationId="{B88662AB-8235-4274-A025-907CA18E47A9}"/>
          </ac:spMkLst>
        </pc:spChg>
        <pc:spChg chg="del">
          <ac:chgData name="Jason Wiese" userId="4bff8d5b-7de6-4655-b397-69b0afc81113" providerId="ADAL" clId="{E07D1F13-8DDB-4083-9D4D-9DE3F1C4F4FD}" dt="2021-03-01T04:08:20.684" v="10564" actId="478"/>
          <ac:spMkLst>
            <pc:docMk/>
            <pc:sldMk cId="3829653267" sldId="2144327597"/>
            <ac:spMk id="17" creationId="{A7E860D4-0CDD-4981-B3DC-6B295A80EC2D}"/>
          </ac:spMkLst>
        </pc:spChg>
        <pc:spChg chg="del">
          <ac:chgData name="Jason Wiese" userId="4bff8d5b-7de6-4655-b397-69b0afc81113" providerId="ADAL" clId="{E07D1F13-8DDB-4083-9D4D-9DE3F1C4F4FD}" dt="2021-03-01T04:08:20.684" v="10564" actId="478"/>
          <ac:spMkLst>
            <pc:docMk/>
            <pc:sldMk cId="3829653267" sldId="2144327597"/>
            <ac:spMk id="18" creationId="{CDAF2A44-DDAB-4695-9CA5-5E7E97A75328}"/>
          </ac:spMkLst>
        </pc:spChg>
        <pc:spChg chg="del">
          <ac:chgData name="Jason Wiese" userId="4bff8d5b-7de6-4655-b397-69b0afc81113" providerId="ADAL" clId="{E07D1F13-8DDB-4083-9D4D-9DE3F1C4F4FD}" dt="2021-03-01T04:08:20.684" v="10564" actId="478"/>
          <ac:spMkLst>
            <pc:docMk/>
            <pc:sldMk cId="3829653267" sldId="2144327597"/>
            <ac:spMk id="19" creationId="{B2180BC8-45E9-4191-B4D4-71F902543E7E}"/>
          </ac:spMkLst>
        </pc:spChg>
        <pc:spChg chg="del">
          <ac:chgData name="Jason Wiese" userId="4bff8d5b-7de6-4655-b397-69b0afc81113" providerId="ADAL" clId="{E07D1F13-8DDB-4083-9D4D-9DE3F1C4F4FD}" dt="2021-03-01T04:08:20.684" v="10564" actId="478"/>
          <ac:spMkLst>
            <pc:docMk/>
            <pc:sldMk cId="3829653267" sldId="2144327597"/>
            <ac:spMk id="20" creationId="{D877A5B3-8258-4F49-896A-3C03125FFA6D}"/>
          </ac:spMkLst>
        </pc:spChg>
        <pc:spChg chg="mod">
          <ac:chgData name="Jason Wiese" userId="4bff8d5b-7de6-4655-b397-69b0afc81113" providerId="ADAL" clId="{E07D1F13-8DDB-4083-9D4D-9DE3F1C4F4FD}" dt="2021-03-01T05:42:10.481" v="14303" actId="207"/>
          <ac:spMkLst>
            <pc:docMk/>
            <pc:sldMk cId="3829653267" sldId="2144327597"/>
            <ac:spMk id="21" creationId="{8450EF9C-69FF-4A6B-A9B9-E47573B0B9BA}"/>
          </ac:spMkLst>
        </pc:spChg>
        <pc:spChg chg="add mod">
          <ac:chgData name="Jason Wiese" userId="4bff8d5b-7de6-4655-b397-69b0afc81113" providerId="ADAL" clId="{E07D1F13-8DDB-4083-9D4D-9DE3F1C4F4FD}" dt="2021-03-01T04:08:39.054" v="10577" actId="1035"/>
          <ac:spMkLst>
            <pc:docMk/>
            <pc:sldMk cId="3829653267" sldId="2144327597"/>
            <ac:spMk id="22" creationId="{72AC3529-18D5-4465-9A83-FBA79179D7FD}"/>
          </ac:spMkLst>
        </pc:spChg>
        <pc:spChg chg="add mod">
          <ac:chgData name="Jason Wiese" userId="4bff8d5b-7de6-4655-b397-69b0afc81113" providerId="ADAL" clId="{E07D1F13-8DDB-4083-9D4D-9DE3F1C4F4FD}" dt="2021-03-01T04:16:28.298" v="10860" actId="1076"/>
          <ac:spMkLst>
            <pc:docMk/>
            <pc:sldMk cId="3829653267" sldId="2144327597"/>
            <ac:spMk id="24" creationId="{5CCC2E73-CB63-45B0-A0C3-9647F52E53C8}"/>
          </ac:spMkLst>
        </pc:spChg>
        <pc:spChg chg="add del mod">
          <ac:chgData name="Jason Wiese" userId="4bff8d5b-7de6-4655-b397-69b0afc81113" providerId="ADAL" clId="{E07D1F13-8DDB-4083-9D4D-9DE3F1C4F4FD}" dt="2021-03-01T04:09:37.697" v="10655" actId="478"/>
          <ac:spMkLst>
            <pc:docMk/>
            <pc:sldMk cId="3829653267" sldId="2144327597"/>
            <ac:spMk id="25" creationId="{B8429633-25BB-4099-9AE5-121FC46EFD23}"/>
          </ac:spMkLst>
        </pc:spChg>
        <pc:spChg chg="mod">
          <ac:chgData name="Jason Wiese" userId="4bff8d5b-7de6-4655-b397-69b0afc81113" providerId="ADAL" clId="{E07D1F13-8DDB-4083-9D4D-9DE3F1C4F4FD}" dt="2021-03-01T04:14:26.568" v="10834" actId="14100"/>
          <ac:spMkLst>
            <pc:docMk/>
            <pc:sldMk cId="3829653267" sldId="2144327597"/>
            <ac:spMk id="26" creationId="{CE224C35-3B8F-4BED-9F25-0DEE7E9ABDE3}"/>
          </ac:spMkLst>
        </pc:spChg>
        <pc:spChg chg="add del mod">
          <ac:chgData name="Jason Wiese" userId="4bff8d5b-7de6-4655-b397-69b0afc81113" providerId="ADAL" clId="{E07D1F13-8DDB-4083-9D4D-9DE3F1C4F4FD}" dt="2021-03-01T04:14:21.344" v="10833" actId="478"/>
          <ac:spMkLst>
            <pc:docMk/>
            <pc:sldMk cId="3829653267" sldId="2144327597"/>
            <ac:spMk id="28" creationId="{5933D123-0F9A-4D83-805A-A9BB158C2ABE}"/>
          </ac:spMkLst>
        </pc:spChg>
        <pc:graphicFrameChg chg="del">
          <ac:chgData name="Jason Wiese" userId="4bff8d5b-7de6-4655-b397-69b0afc81113" providerId="ADAL" clId="{E07D1F13-8DDB-4083-9D4D-9DE3F1C4F4FD}" dt="2021-03-01T04:08:24.292" v="10565" actId="478"/>
          <ac:graphicFrameMkLst>
            <pc:docMk/>
            <pc:sldMk cId="3829653267" sldId="2144327597"/>
            <ac:graphicFrameMk id="15" creationId="{F5B986AE-316E-491B-8C68-5F4223ACF9E3}"/>
          </ac:graphicFrameMkLst>
        </pc:graphicFrameChg>
        <pc:graphicFrameChg chg="add mod">
          <ac:chgData name="Jason Wiese" userId="4bff8d5b-7de6-4655-b397-69b0afc81113" providerId="ADAL" clId="{E07D1F13-8DDB-4083-9D4D-9DE3F1C4F4FD}" dt="2021-03-01T04:10:23.548" v="10662" actId="14100"/>
          <ac:graphicFrameMkLst>
            <pc:docMk/>
            <pc:sldMk cId="3829653267" sldId="2144327597"/>
            <ac:graphicFrameMk id="23" creationId="{F0374B42-DDFC-4D99-8602-8E9594B3383F}"/>
          </ac:graphicFrameMkLst>
        </pc:graphicFrameChg>
        <pc:picChg chg="add del mod">
          <ac:chgData name="Jason Wiese" userId="4bff8d5b-7de6-4655-b397-69b0afc81113" providerId="ADAL" clId="{E07D1F13-8DDB-4083-9D4D-9DE3F1C4F4FD}" dt="2021-03-01T04:11:59.609" v="10672" actId="478"/>
          <ac:picMkLst>
            <pc:docMk/>
            <pc:sldMk cId="3829653267" sldId="2144327597"/>
            <ac:picMk id="27" creationId="{485E79C3-22CF-44B1-9FE9-2109ECF62B6F}"/>
          </ac:picMkLst>
        </pc:picChg>
      </pc:sldChg>
      <pc:sldChg chg="addSp delSp modSp del mod ord">
        <pc:chgData name="Jason Wiese" userId="4bff8d5b-7de6-4655-b397-69b0afc81113" providerId="ADAL" clId="{E07D1F13-8DDB-4083-9D4D-9DE3F1C4F4FD}" dt="2021-03-01T04:26:28.581" v="11664" actId="47"/>
        <pc:sldMkLst>
          <pc:docMk/>
          <pc:sldMk cId="1549012706" sldId="2144327598"/>
        </pc:sldMkLst>
        <pc:spChg chg="mod">
          <ac:chgData name="Jason Wiese" userId="4bff8d5b-7de6-4655-b397-69b0afc81113" providerId="ADAL" clId="{E07D1F13-8DDB-4083-9D4D-9DE3F1C4F4FD}" dt="2021-03-01T04:22:52.631" v="11046" actId="14100"/>
          <ac:spMkLst>
            <pc:docMk/>
            <pc:sldMk cId="1549012706" sldId="2144327598"/>
            <ac:spMk id="13" creationId="{8980038F-CA3C-4C5A-9F02-FDCCC4ABE825}"/>
          </ac:spMkLst>
        </pc:spChg>
        <pc:spChg chg="add del mod">
          <ac:chgData name="Jason Wiese" userId="4bff8d5b-7de6-4655-b397-69b0afc81113" providerId="ADAL" clId="{E07D1F13-8DDB-4083-9D4D-9DE3F1C4F4FD}" dt="2021-03-01T04:20:55.206" v="10971" actId="478"/>
          <ac:spMkLst>
            <pc:docMk/>
            <pc:sldMk cId="1549012706" sldId="2144327598"/>
            <ac:spMk id="15" creationId="{0E2FD901-C675-468C-BE95-0DA0DCA68678}"/>
          </ac:spMkLst>
        </pc:spChg>
        <pc:spChg chg="add del mod">
          <ac:chgData name="Jason Wiese" userId="4bff8d5b-7de6-4655-b397-69b0afc81113" providerId="ADAL" clId="{E07D1F13-8DDB-4083-9D4D-9DE3F1C4F4FD}" dt="2021-03-01T04:20:55.206" v="10971" actId="478"/>
          <ac:spMkLst>
            <pc:docMk/>
            <pc:sldMk cId="1549012706" sldId="2144327598"/>
            <ac:spMk id="16" creationId="{FAC77879-0CEF-45AC-A4E5-C5F4F1F0CFA9}"/>
          </ac:spMkLst>
        </pc:spChg>
        <pc:spChg chg="add del mod">
          <ac:chgData name="Jason Wiese" userId="4bff8d5b-7de6-4655-b397-69b0afc81113" providerId="ADAL" clId="{E07D1F13-8DDB-4083-9D4D-9DE3F1C4F4FD}" dt="2021-03-01T04:20:55.206" v="10971" actId="478"/>
          <ac:spMkLst>
            <pc:docMk/>
            <pc:sldMk cId="1549012706" sldId="2144327598"/>
            <ac:spMk id="17" creationId="{DAF49392-1259-45FB-869F-18789A1AD159}"/>
          </ac:spMkLst>
        </pc:spChg>
        <pc:spChg chg="add del mod">
          <ac:chgData name="Jason Wiese" userId="4bff8d5b-7de6-4655-b397-69b0afc81113" providerId="ADAL" clId="{E07D1F13-8DDB-4083-9D4D-9DE3F1C4F4FD}" dt="2021-03-01T04:20:55.206" v="10971" actId="478"/>
          <ac:spMkLst>
            <pc:docMk/>
            <pc:sldMk cId="1549012706" sldId="2144327598"/>
            <ac:spMk id="18" creationId="{C986A67D-1735-430E-ABD9-581176AF988C}"/>
          </ac:spMkLst>
        </pc:spChg>
        <pc:spChg chg="add del mod">
          <ac:chgData name="Jason Wiese" userId="4bff8d5b-7de6-4655-b397-69b0afc81113" providerId="ADAL" clId="{E07D1F13-8DDB-4083-9D4D-9DE3F1C4F4FD}" dt="2021-03-01T04:20:55.206" v="10971" actId="478"/>
          <ac:spMkLst>
            <pc:docMk/>
            <pc:sldMk cId="1549012706" sldId="2144327598"/>
            <ac:spMk id="19" creationId="{A884C020-A24C-4544-B406-AB702755E150}"/>
          </ac:spMkLst>
        </pc:spChg>
        <pc:spChg chg="add del mod">
          <ac:chgData name="Jason Wiese" userId="4bff8d5b-7de6-4655-b397-69b0afc81113" providerId="ADAL" clId="{E07D1F13-8DDB-4083-9D4D-9DE3F1C4F4FD}" dt="2021-03-01T04:20:55.206" v="10971" actId="478"/>
          <ac:spMkLst>
            <pc:docMk/>
            <pc:sldMk cId="1549012706" sldId="2144327598"/>
            <ac:spMk id="20" creationId="{A490DCBB-45BC-45E7-BF18-14B0BA68D573}"/>
          </ac:spMkLst>
        </pc:spChg>
        <pc:spChg chg="del">
          <ac:chgData name="Jason Wiese" userId="4bff8d5b-7de6-4655-b397-69b0afc81113" providerId="ADAL" clId="{E07D1F13-8DDB-4083-9D4D-9DE3F1C4F4FD}" dt="2021-03-01T04:17:30.515" v="10867" actId="478"/>
          <ac:spMkLst>
            <pc:docMk/>
            <pc:sldMk cId="1549012706" sldId="2144327598"/>
            <ac:spMk id="22" creationId="{72AC3529-18D5-4465-9A83-FBA79179D7FD}"/>
          </ac:spMkLst>
        </pc:spChg>
        <pc:spChg chg="del">
          <ac:chgData name="Jason Wiese" userId="4bff8d5b-7de6-4655-b397-69b0afc81113" providerId="ADAL" clId="{E07D1F13-8DDB-4083-9D4D-9DE3F1C4F4FD}" dt="2021-03-01T04:17:30.515" v="10867" actId="478"/>
          <ac:spMkLst>
            <pc:docMk/>
            <pc:sldMk cId="1549012706" sldId="2144327598"/>
            <ac:spMk id="24" creationId="{5CCC2E73-CB63-45B0-A0C3-9647F52E53C8}"/>
          </ac:spMkLst>
        </pc:spChg>
        <pc:spChg chg="mod">
          <ac:chgData name="Jason Wiese" userId="4bff8d5b-7de6-4655-b397-69b0afc81113" providerId="ADAL" clId="{E07D1F13-8DDB-4083-9D4D-9DE3F1C4F4FD}" dt="2021-03-01T04:25:20.458" v="11628" actId="20577"/>
          <ac:spMkLst>
            <pc:docMk/>
            <pc:sldMk cId="1549012706" sldId="2144327598"/>
            <ac:spMk id="26" creationId="{CE224C35-3B8F-4BED-9F25-0DEE7E9ABDE3}"/>
          </ac:spMkLst>
        </pc:spChg>
        <pc:spChg chg="add mod">
          <ac:chgData name="Jason Wiese" userId="4bff8d5b-7de6-4655-b397-69b0afc81113" providerId="ADAL" clId="{E07D1F13-8DDB-4083-9D4D-9DE3F1C4F4FD}" dt="2021-03-01T04:24:07.457" v="11385" actId="14100"/>
          <ac:spMkLst>
            <pc:docMk/>
            <pc:sldMk cId="1549012706" sldId="2144327598"/>
            <ac:spMk id="53" creationId="{A8E487BE-39A6-4746-A9BB-DDD3841DE551}"/>
          </ac:spMkLst>
        </pc:spChg>
        <pc:spChg chg="add del mod">
          <ac:chgData name="Jason Wiese" userId="4bff8d5b-7de6-4655-b397-69b0afc81113" providerId="ADAL" clId="{E07D1F13-8DDB-4083-9D4D-9DE3F1C4F4FD}" dt="2021-03-01T04:25:24.877" v="11629" actId="478"/>
          <ac:spMkLst>
            <pc:docMk/>
            <pc:sldMk cId="1549012706" sldId="2144327598"/>
            <ac:spMk id="54" creationId="{8A7AD353-34A6-4A08-AF47-B99F51315635}"/>
          </ac:spMkLst>
        </pc:spChg>
        <pc:graphicFrameChg chg="add del mod">
          <ac:chgData name="Jason Wiese" userId="4bff8d5b-7de6-4655-b397-69b0afc81113" providerId="ADAL" clId="{E07D1F13-8DDB-4083-9D4D-9DE3F1C4F4FD}" dt="2021-03-01T04:20:58.080" v="10972" actId="478"/>
          <ac:graphicFrameMkLst>
            <pc:docMk/>
            <pc:sldMk cId="1549012706" sldId="2144327598"/>
            <ac:graphicFrameMk id="14" creationId="{6D77B98C-52C3-4688-A7AA-D240F2A54907}"/>
          </ac:graphicFrameMkLst>
        </pc:graphicFrameChg>
        <pc:graphicFrameChg chg="del">
          <ac:chgData name="Jason Wiese" userId="4bff8d5b-7de6-4655-b397-69b0afc81113" providerId="ADAL" clId="{E07D1F13-8DDB-4083-9D4D-9DE3F1C4F4FD}" dt="2021-03-01T04:17:30.515" v="10867" actId="478"/>
          <ac:graphicFrameMkLst>
            <pc:docMk/>
            <pc:sldMk cId="1549012706" sldId="2144327598"/>
            <ac:graphicFrameMk id="23" creationId="{F0374B42-DDFC-4D99-8602-8E9594B3383F}"/>
          </ac:graphicFrameMkLst>
        </pc:graphicFrameChg>
        <pc:graphicFrameChg chg="add mod">
          <ac:chgData name="Jason Wiese" userId="4bff8d5b-7de6-4655-b397-69b0afc81113" providerId="ADAL" clId="{E07D1F13-8DDB-4083-9D4D-9DE3F1C4F4FD}" dt="2021-03-01T04:22:38.654" v="11034" actId="1038"/>
          <ac:graphicFrameMkLst>
            <pc:docMk/>
            <pc:sldMk cId="1549012706" sldId="2144327598"/>
            <ac:graphicFrameMk id="51" creationId="{DFBC3465-A328-43B1-A688-226DBB5673E7}"/>
          </ac:graphicFrameMkLst>
        </pc:graphicFrameChg>
        <pc:picChg chg="add mod modCrop">
          <ac:chgData name="Jason Wiese" userId="4bff8d5b-7de6-4655-b397-69b0afc81113" providerId="ADAL" clId="{E07D1F13-8DDB-4083-9D4D-9DE3F1C4F4FD}" dt="2021-03-01T04:22:41.001" v="11043" actId="1038"/>
          <ac:picMkLst>
            <pc:docMk/>
            <pc:sldMk cId="1549012706" sldId="2144327598"/>
            <ac:picMk id="3" creationId="{43D3C681-FD40-4427-9439-2B78DC7BDB47}"/>
          </ac:picMkLst>
        </pc:picChg>
        <pc:picChg chg="add del mod">
          <ac:chgData name="Jason Wiese" userId="4bff8d5b-7de6-4655-b397-69b0afc81113" providerId="ADAL" clId="{E07D1F13-8DDB-4083-9D4D-9DE3F1C4F4FD}" dt="2021-03-01T04:20:55.206" v="10971" actId="478"/>
          <ac:picMkLst>
            <pc:docMk/>
            <pc:sldMk cId="1549012706" sldId="2144327598"/>
            <ac:picMk id="25" creationId="{5FE63ADB-59AF-4856-A668-39DCDCAA0E1D}"/>
          </ac:picMkLst>
        </pc:picChg>
        <pc:picChg chg="add del mod">
          <ac:chgData name="Jason Wiese" userId="4bff8d5b-7de6-4655-b397-69b0afc81113" providerId="ADAL" clId="{E07D1F13-8DDB-4083-9D4D-9DE3F1C4F4FD}" dt="2021-03-01T04:20:55.206" v="10971" actId="478"/>
          <ac:picMkLst>
            <pc:docMk/>
            <pc:sldMk cId="1549012706" sldId="2144327598"/>
            <ac:picMk id="27" creationId="{C2D21A64-3D0C-4277-832A-24690CA7FD89}"/>
          </ac:picMkLst>
        </pc:picChg>
        <pc:picChg chg="add del mod">
          <ac:chgData name="Jason Wiese" userId="4bff8d5b-7de6-4655-b397-69b0afc81113" providerId="ADAL" clId="{E07D1F13-8DDB-4083-9D4D-9DE3F1C4F4FD}" dt="2021-03-01T04:20:55.206" v="10971" actId="478"/>
          <ac:picMkLst>
            <pc:docMk/>
            <pc:sldMk cId="1549012706" sldId="2144327598"/>
            <ac:picMk id="28" creationId="{0457E925-2172-4E29-B5DB-972502E85744}"/>
          </ac:picMkLst>
        </pc:picChg>
        <pc:picChg chg="add del mod">
          <ac:chgData name="Jason Wiese" userId="4bff8d5b-7de6-4655-b397-69b0afc81113" providerId="ADAL" clId="{E07D1F13-8DDB-4083-9D4D-9DE3F1C4F4FD}" dt="2021-03-01T04:20:55.206" v="10971" actId="478"/>
          <ac:picMkLst>
            <pc:docMk/>
            <pc:sldMk cId="1549012706" sldId="2144327598"/>
            <ac:picMk id="29" creationId="{61B54AE0-B85B-42DB-88B9-57822B3857C1}"/>
          </ac:picMkLst>
        </pc:picChg>
        <pc:picChg chg="add del mod">
          <ac:chgData name="Jason Wiese" userId="4bff8d5b-7de6-4655-b397-69b0afc81113" providerId="ADAL" clId="{E07D1F13-8DDB-4083-9D4D-9DE3F1C4F4FD}" dt="2021-03-01T04:20:55.206" v="10971" actId="478"/>
          <ac:picMkLst>
            <pc:docMk/>
            <pc:sldMk cId="1549012706" sldId="2144327598"/>
            <ac:picMk id="30" creationId="{77D14513-9A8B-4927-A9A6-E86563D970DC}"/>
          </ac:picMkLst>
        </pc:picChg>
        <pc:picChg chg="add del mod">
          <ac:chgData name="Jason Wiese" userId="4bff8d5b-7de6-4655-b397-69b0afc81113" providerId="ADAL" clId="{E07D1F13-8DDB-4083-9D4D-9DE3F1C4F4FD}" dt="2021-03-01T04:20:55.206" v="10971" actId="478"/>
          <ac:picMkLst>
            <pc:docMk/>
            <pc:sldMk cId="1549012706" sldId="2144327598"/>
            <ac:picMk id="31" creationId="{976DFE10-8040-47B2-A543-F49C48D1DB41}"/>
          </ac:picMkLst>
        </pc:picChg>
        <pc:picChg chg="add del mod">
          <ac:chgData name="Jason Wiese" userId="4bff8d5b-7de6-4655-b397-69b0afc81113" providerId="ADAL" clId="{E07D1F13-8DDB-4083-9D4D-9DE3F1C4F4FD}" dt="2021-03-01T04:20:55.206" v="10971" actId="478"/>
          <ac:picMkLst>
            <pc:docMk/>
            <pc:sldMk cId="1549012706" sldId="2144327598"/>
            <ac:picMk id="32" creationId="{666BF0B1-ACF4-4D1C-875D-B4F1E0BD960B}"/>
          </ac:picMkLst>
        </pc:picChg>
        <pc:picChg chg="add del mod">
          <ac:chgData name="Jason Wiese" userId="4bff8d5b-7de6-4655-b397-69b0afc81113" providerId="ADAL" clId="{E07D1F13-8DDB-4083-9D4D-9DE3F1C4F4FD}" dt="2021-03-01T04:20:55.206" v="10971" actId="478"/>
          <ac:picMkLst>
            <pc:docMk/>
            <pc:sldMk cId="1549012706" sldId="2144327598"/>
            <ac:picMk id="35" creationId="{38432768-9717-47B0-9BEE-14FC5755BC83}"/>
          </ac:picMkLst>
        </pc:picChg>
        <pc:picChg chg="add del mod">
          <ac:chgData name="Jason Wiese" userId="4bff8d5b-7de6-4655-b397-69b0afc81113" providerId="ADAL" clId="{E07D1F13-8DDB-4083-9D4D-9DE3F1C4F4FD}" dt="2021-03-01T04:20:55.206" v="10971" actId="478"/>
          <ac:picMkLst>
            <pc:docMk/>
            <pc:sldMk cId="1549012706" sldId="2144327598"/>
            <ac:picMk id="37" creationId="{FEF9CFA2-C13E-426D-8506-507871C4E25C}"/>
          </ac:picMkLst>
        </pc:picChg>
        <pc:picChg chg="add del mod">
          <ac:chgData name="Jason Wiese" userId="4bff8d5b-7de6-4655-b397-69b0afc81113" providerId="ADAL" clId="{E07D1F13-8DDB-4083-9D4D-9DE3F1C4F4FD}" dt="2021-03-01T04:20:55.206" v="10971" actId="478"/>
          <ac:picMkLst>
            <pc:docMk/>
            <pc:sldMk cId="1549012706" sldId="2144327598"/>
            <ac:picMk id="38" creationId="{6CC4EBF9-561E-4149-A6E8-0E36EADB5A39}"/>
          </ac:picMkLst>
        </pc:picChg>
        <pc:picChg chg="add del mod">
          <ac:chgData name="Jason Wiese" userId="4bff8d5b-7de6-4655-b397-69b0afc81113" providerId="ADAL" clId="{E07D1F13-8DDB-4083-9D4D-9DE3F1C4F4FD}" dt="2021-03-01T04:20:55.206" v="10971" actId="478"/>
          <ac:picMkLst>
            <pc:docMk/>
            <pc:sldMk cId="1549012706" sldId="2144327598"/>
            <ac:picMk id="39" creationId="{FFFF306D-F680-4BF8-BEF4-9ACC118E5847}"/>
          </ac:picMkLst>
        </pc:picChg>
        <pc:picChg chg="add del mod">
          <ac:chgData name="Jason Wiese" userId="4bff8d5b-7de6-4655-b397-69b0afc81113" providerId="ADAL" clId="{E07D1F13-8DDB-4083-9D4D-9DE3F1C4F4FD}" dt="2021-03-01T04:20:55.206" v="10971" actId="478"/>
          <ac:picMkLst>
            <pc:docMk/>
            <pc:sldMk cId="1549012706" sldId="2144327598"/>
            <ac:picMk id="41" creationId="{5E6844F0-D1E5-4391-8E96-4F01F5AEC901}"/>
          </ac:picMkLst>
        </pc:picChg>
        <pc:picChg chg="add del mod">
          <ac:chgData name="Jason Wiese" userId="4bff8d5b-7de6-4655-b397-69b0afc81113" providerId="ADAL" clId="{E07D1F13-8DDB-4083-9D4D-9DE3F1C4F4FD}" dt="2021-03-01T04:20:55.206" v="10971" actId="478"/>
          <ac:picMkLst>
            <pc:docMk/>
            <pc:sldMk cId="1549012706" sldId="2144327598"/>
            <ac:picMk id="42" creationId="{23C8ED41-9EC7-4D3C-81E9-178EF828BB7F}"/>
          </ac:picMkLst>
        </pc:picChg>
        <pc:picChg chg="add del mod">
          <ac:chgData name="Jason Wiese" userId="4bff8d5b-7de6-4655-b397-69b0afc81113" providerId="ADAL" clId="{E07D1F13-8DDB-4083-9D4D-9DE3F1C4F4FD}" dt="2021-03-01T04:20:55.206" v="10971" actId="478"/>
          <ac:picMkLst>
            <pc:docMk/>
            <pc:sldMk cId="1549012706" sldId="2144327598"/>
            <ac:picMk id="43" creationId="{338D5A68-360E-43AC-90FB-F3E82EF783D3}"/>
          </ac:picMkLst>
        </pc:picChg>
        <pc:picChg chg="add del mod">
          <ac:chgData name="Jason Wiese" userId="4bff8d5b-7de6-4655-b397-69b0afc81113" providerId="ADAL" clId="{E07D1F13-8DDB-4083-9D4D-9DE3F1C4F4FD}" dt="2021-03-01T04:20:55.206" v="10971" actId="478"/>
          <ac:picMkLst>
            <pc:docMk/>
            <pc:sldMk cId="1549012706" sldId="2144327598"/>
            <ac:picMk id="44" creationId="{E58F8771-DC3A-4936-A743-B326A23A3539}"/>
          </ac:picMkLst>
        </pc:picChg>
        <pc:picChg chg="add del mod">
          <ac:chgData name="Jason Wiese" userId="4bff8d5b-7de6-4655-b397-69b0afc81113" providerId="ADAL" clId="{E07D1F13-8DDB-4083-9D4D-9DE3F1C4F4FD}" dt="2021-03-01T04:20:55.206" v="10971" actId="478"/>
          <ac:picMkLst>
            <pc:docMk/>
            <pc:sldMk cId="1549012706" sldId="2144327598"/>
            <ac:picMk id="45" creationId="{33762D34-D8D2-46E5-8174-07012B31284B}"/>
          </ac:picMkLst>
        </pc:picChg>
        <pc:picChg chg="add del mod">
          <ac:chgData name="Jason Wiese" userId="4bff8d5b-7de6-4655-b397-69b0afc81113" providerId="ADAL" clId="{E07D1F13-8DDB-4083-9D4D-9DE3F1C4F4FD}" dt="2021-03-01T04:20:55.206" v="10971" actId="478"/>
          <ac:picMkLst>
            <pc:docMk/>
            <pc:sldMk cId="1549012706" sldId="2144327598"/>
            <ac:picMk id="46" creationId="{CBF03CD9-B5D6-407D-A078-74305B2703A8}"/>
          </ac:picMkLst>
        </pc:picChg>
        <pc:picChg chg="add del mod">
          <ac:chgData name="Jason Wiese" userId="4bff8d5b-7de6-4655-b397-69b0afc81113" providerId="ADAL" clId="{E07D1F13-8DDB-4083-9D4D-9DE3F1C4F4FD}" dt="2021-03-01T04:20:55.206" v="10971" actId="478"/>
          <ac:picMkLst>
            <pc:docMk/>
            <pc:sldMk cId="1549012706" sldId="2144327598"/>
            <ac:picMk id="47" creationId="{37F98AC9-7A87-4F07-AD1C-CA62921C2DCC}"/>
          </ac:picMkLst>
        </pc:picChg>
        <pc:picChg chg="add del mod">
          <ac:chgData name="Jason Wiese" userId="4bff8d5b-7de6-4655-b397-69b0afc81113" providerId="ADAL" clId="{E07D1F13-8DDB-4083-9D4D-9DE3F1C4F4FD}" dt="2021-03-01T04:20:55.206" v="10971" actId="478"/>
          <ac:picMkLst>
            <pc:docMk/>
            <pc:sldMk cId="1549012706" sldId="2144327598"/>
            <ac:picMk id="48" creationId="{54BBE10E-2E45-4635-8811-B4F8D19E2A62}"/>
          </ac:picMkLst>
        </pc:picChg>
        <pc:picChg chg="add del mod">
          <ac:chgData name="Jason Wiese" userId="4bff8d5b-7de6-4655-b397-69b0afc81113" providerId="ADAL" clId="{E07D1F13-8DDB-4083-9D4D-9DE3F1C4F4FD}" dt="2021-03-01T04:20:55.206" v="10971" actId="478"/>
          <ac:picMkLst>
            <pc:docMk/>
            <pc:sldMk cId="1549012706" sldId="2144327598"/>
            <ac:picMk id="49" creationId="{F5A72D1A-F61E-43AC-A62B-76538283ABDE}"/>
          </ac:picMkLst>
        </pc:picChg>
        <pc:picChg chg="add del mod">
          <ac:chgData name="Jason Wiese" userId="4bff8d5b-7de6-4655-b397-69b0afc81113" providerId="ADAL" clId="{E07D1F13-8DDB-4083-9D4D-9DE3F1C4F4FD}" dt="2021-03-01T04:20:55.206" v="10971" actId="478"/>
          <ac:picMkLst>
            <pc:docMk/>
            <pc:sldMk cId="1549012706" sldId="2144327598"/>
            <ac:picMk id="50" creationId="{400B7F93-3D2B-4539-AF98-FE599193C7E1}"/>
          </ac:picMkLst>
        </pc:picChg>
        <pc:picChg chg="add del mod">
          <ac:chgData name="Jason Wiese" userId="4bff8d5b-7de6-4655-b397-69b0afc81113" providerId="ADAL" clId="{E07D1F13-8DDB-4083-9D4D-9DE3F1C4F4FD}" dt="2021-03-01T04:24:09.395" v="11386" actId="478"/>
          <ac:picMkLst>
            <pc:docMk/>
            <pc:sldMk cId="1549012706" sldId="2144327598"/>
            <ac:picMk id="52" creationId="{371FCE0D-BDAC-403B-B888-D26F48D7D2D3}"/>
          </ac:picMkLst>
        </pc:picChg>
      </pc:sldChg>
      <pc:sldChg chg="modSp mod">
        <pc:chgData name="Jason Wiese" userId="4bff8d5b-7de6-4655-b397-69b0afc81113" providerId="ADAL" clId="{E07D1F13-8DDB-4083-9D4D-9DE3F1C4F4FD}" dt="2021-03-01T05:42:13.492" v="14304" actId="207"/>
        <pc:sldMkLst>
          <pc:docMk/>
          <pc:sldMk cId="4251166038" sldId="2144327599"/>
        </pc:sldMkLst>
        <pc:spChg chg="mod">
          <ac:chgData name="Jason Wiese" userId="4bff8d5b-7de6-4655-b397-69b0afc81113" providerId="ADAL" clId="{E07D1F13-8DDB-4083-9D4D-9DE3F1C4F4FD}" dt="2021-03-01T04:26:21.405" v="11663" actId="1076"/>
          <ac:spMkLst>
            <pc:docMk/>
            <pc:sldMk cId="4251166038" sldId="2144327599"/>
            <ac:spMk id="13" creationId="{8980038F-CA3C-4C5A-9F02-FDCCC4ABE825}"/>
          </ac:spMkLst>
        </pc:spChg>
        <pc:spChg chg="mod">
          <ac:chgData name="Jason Wiese" userId="4bff8d5b-7de6-4655-b397-69b0afc81113" providerId="ADAL" clId="{E07D1F13-8DDB-4083-9D4D-9DE3F1C4F4FD}" dt="2021-03-01T05:42:13.492" v="14304" actId="207"/>
          <ac:spMkLst>
            <pc:docMk/>
            <pc:sldMk cId="4251166038" sldId="2144327599"/>
            <ac:spMk id="21" creationId="{8450EF9C-69FF-4A6B-A9B9-E47573B0B9BA}"/>
          </ac:spMkLst>
        </pc:spChg>
        <pc:spChg chg="mod">
          <ac:chgData name="Jason Wiese" userId="4bff8d5b-7de6-4655-b397-69b0afc81113" providerId="ADAL" clId="{E07D1F13-8DDB-4083-9D4D-9DE3F1C4F4FD}" dt="2021-03-01T05:40:45.037" v="14292" actId="20577"/>
          <ac:spMkLst>
            <pc:docMk/>
            <pc:sldMk cId="4251166038" sldId="2144327599"/>
            <ac:spMk id="26" creationId="{CE224C35-3B8F-4BED-9F25-0DEE7E9ABDE3}"/>
          </ac:spMkLst>
        </pc:spChg>
        <pc:graphicFrameChg chg="mod">
          <ac:chgData name="Jason Wiese" userId="4bff8d5b-7de6-4655-b397-69b0afc81113" providerId="ADAL" clId="{E07D1F13-8DDB-4083-9D4D-9DE3F1C4F4FD}" dt="2021-03-01T04:26:00.752" v="11657" actId="108"/>
          <ac:graphicFrameMkLst>
            <pc:docMk/>
            <pc:sldMk cId="4251166038" sldId="2144327599"/>
            <ac:graphicFrameMk id="51" creationId="{DFBC3465-A328-43B1-A688-226DBB5673E7}"/>
          </ac:graphicFrameMkLst>
        </pc:graphicFrameChg>
      </pc:sldChg>
      <pc:sldChg chg="addSp delSp modSp mod">
        <pc:chgData name="Jason Wiese" userId="4bff8d5b-7de6-4655-b397-69b0afc81113" providerId="ADAL" clId="{E07D1F13-8DDB-4083-9D4D-9DE3F1C4F4FD}" dt="2021-03-01T05:42:18.894" v="14306" actId="207"/>
        <pc:sldMkLst>
          <pc:docMk/>
          <pc:sldMk cId="2065039365" sldId="2144327600"/>
        </pc:sldMkLst>
        <pc:spChg chg="mod">
          <ac:chgData name="Jason Wiese" userId="4bff8d5b-7de6-4655-b397-69b0afc81113" providerId="ADAL" clId="{E07D1F13-8DDB-4083-9D4D-9DE3F1C4F4FD}" dt="2021-03-01T04:29:51.262" v="11695" actId="14100"/>
          <ac:spMkLst>
            <pc:docMk/>
            <pc:sldMk cId="2065039365" sldId="2144327600"/>
            <ac:spMk id="13" creationId="{8980038F-CA3C-4C5A-9F02-FDCCC4ABE825}"/>
          </ac:spMkLst>
        </pc:spChg>
        <pc:spChg chg="add del mod">
          <ac:chgData name="Jason Wiese" userId="4bff8d5b-7de6-4655-b397-69b0afc81113" providerId="ADAL" clId="{E07D1F13-8DDB-4083-9D4D-9DE3F1C4F4FD}" dt="2021-03-01T04:32:01.640" v="11948" actId="478"/>
          <ac:spMkLst>
            <pc:docMk/>
            <pc:sldMk cId="2065039365" sldId="2144327600"/>
            <ac:spMk id="15" creationId="{57B5F9E7-BDC2-432E-80E4-685BD26282F5}"/>
          </ac:spMkLst>
        </pc:spChg>
        <pc:spChg chg="mod">
          <ac:chgData name="Jason Wiese" userId="4bff8d5b-7de6-4655-b397-69b0afc81113" providerId="ADAL" clId="{E07D1F13-8DDB-4083-9D4D-9DE3F1C4F4FD}" dt="2021-03-01T05:42:18.894" v="14306" actId="207"/>
          <ac:spMkLst>
            <pc:docMk/>
            <pc:sldMk cId="2065039365" sldId="2144327600"/>
            <ac:spMk id="21" creationId="{8450EF9C-69FF-4A6B-A9B9-E47573B0B9BA}"/>
          </ac:spMkLst>
        </pc:spChg>
        <pc:spChg chg="mod">
          <ac:chgData name="Jason Wiese" userId="4bff8d5b-7de6-4655-b397-69b0afc81113" providerId="ADAL" clId="{E07D1F13-8DDB-4083-9D4D-9DE3F1C4F4FD}" dt="2021-03-01T04:32:46.082" v="11956" actId="20577"/>
          <ac:spMkLst>
            <pc:docMk/>
            <pc:sldMk cId="2065039365" sldId="2144327600"/>
            <ac:spMk id="26" creationId="{CE224C35-3B8F-4BED-9F25-0DEE7E9ABDE3}"/>
          </ac:spMkLst>
        </pc:spChg>
        <pc:graphicFrameChg chg="add mod">
          <ac:chgData name="Jason Wiese" userId="4bff8d5b-7de6-4655-b397-69b0afc81113" providerId="ADAL" clId="{E07D1F13-8DDB-4083-9D4D-9DE3F1C4F4FD}" dt="2021-03-01T04:33:06.268" v="11958" actId="207"/>
          <ac:graphicFrameMkLst>
            <pc:docMk/>
            <pc:sldMk cId="2065039365" sldId="2144327600"/>
            <ac:graphicFrameMk id="14" creationId="{F751B1BE-CD27-4DCF-901C-027AF81107AB}"/>
          </ac:graphicFrameMkLst>
        </pc:graphicFrameChg>
        <pc:graphicFrameChg chg="del">
          <ac:chgData name="Jason Wiese" userId="4bff8d5b-7de6-4655-b397-69b0afc81113" providerId="ADAL" clId="{E07D1F13-8DDB-4083-9D4D-9DE3F1C4F4FD}" dt="2021-03-01T04:27:22.614" v="11667" actId="478"/>
          <ac:graphicFrameMkLst>
            <pc:docMk/>
            <pc:sldMk cId="2065039365" sldId="2144327600"/>
            <ac:graphicFrameMk id="51" creationId="{DFBC3465-A328-43B1-A688-226DBB5673E7}"/>
          </ac:graphicFrameMkLst>
        </pc:graphicFrameChg>
        <pc:picChg chg="del">
          <ac:chgData name="Jason Wiese" userId="4bff8d5b-7de6-4655-b397-69b0afc81113" providerId="ADAL" clId="{E07D1F13-8DDB-4083-9D4D-9DE3F1C4F4FD}" dt="2021-03-01T04:27:24.320" v="11668" actId="478"/>
          <ac:picMkLst>
            <pc:docMk/>
            <pc:sldMk cId="2065039365" sldId="2144327600"/>
            <ac:picMk id="3" creationId="{43D3C681-FD40-4427-9439-2B78DC7BDB47}"/>
          </ac:picMkLst>
        </pc:picChg>
      </pc:sldChg>
      <pc:sldChg chg="addSp delSp modSp mod">
        <pc:chgData name="Jason Wiese" userId="4bff8d5b-7de6-4655-b397-69b0afc81113" providerId="ADAL" clId="{E07D1F13-8DDB-4083-9D4D-9DE3F1C4F4FD}" dt="2021-03-03T17:14:28.576" v="22906" actId="14100"/>
        <pc:sldMkLst>
          <pc:docMk/>
          <pc:sldMk cId="228526902" sldId="2144327601"/>
        </pc:sldMkLst>
        <pc:spChg chg="del">
          <ac:chgData name="Jason Wiese" userId="4bff8d5b-7de6-4655-b397-69b0afc81113" providerId="ADAL" clId="{E07D1F13-8DDB-4083-9D4D-9DE3F1C4F4FD}" dt="2021-03-01T04:46:19.500" v="11959" actId="478"/>
          <ac:spMkLst>
            <pc:docMk/>
            <pc:sldMk cId="228526902" sldId="2144327601"/>
            <ac:spMk id="13" creationId="{8980038F-CA3C-4C5A-9F02-FDCCC4ABE825}"/>
          </ac:spMkLst>
        </pc:spChg>
        <pc:spChg chg="mod">
          <ac:chgData name="Jason Wiese" userId="4bff8d5b-7de6-4655-b397-69b0afc81113" providerId="ADAL" clId="{E07D1F13-8DDB-4083-9D4D-9DE3F1C4F4FD}" dt="2021-03-01T05:42:16.456" v="14305" actId="207"/>
          <ac:spMkLst>
            <pc:docMk/>
            <pc:sldMk cId="228526902" sldId="2144327601"/>
            <ac:spMk id="21" creationId="{8450EF9C-69FF-4A6B-A9B9-E47573B0B9BA}"/>
          </ac:spMkLst>
        </pc:spChg>
        <pc:spChg chg="mod">
          <ac:chgData name="Jason Wiese" userId="4bff8d5b-7de6-4655-b397-69b0afc81113" providerId="ADAL" clId="{E07D1F13-8DDB-4083-9D4D-9DE3F1C4F4FD}" dt="2021-03-03T17:14:28.576" v="22906" actId="14100"/>
          <ac:spMkLst>
            <pc:docMk/>
            <pc:sldMk cId="228526902" sldId="2144327601"/>
            <ac:spMk id="26" creationId="{CE224C35-3B8F-4BED-9F25-0DEE7E9ABDE3}"/>
          </ac:spMkLst>
        </pc:spChg>
        <pc:spChg chg="add mod">
          <ac:chgData name="Jason Wiese" userId="4bff8d5b-7de6-4655-b397-69b0afc81113" providerId="ADAL" clId="{E07D1F13-8DDB-4083-9D4D-9DE3F1C4F4FD}" dt="2021-03-01T05:04:10.325" v="12164" actId="164"/>
          <ac:spMkLst>
            <pc:docMk/>
            <pc:sldMk cId="228526902" sldId="2144327601"/>
            <ac:spMk id="49" creationId="{2A7FB0F8-EB72-4D9A-B7D8-2BBD44087762}"/>
          </ac:spMkLst>
        </pc:spChg>
        <pc:spChg chg="add mod">
          <ac:chgData name="Jason Wiese" userId="4bff8d5b-7de6-4655-b397-69b0afc81113" providerId="ADAL" clId="{E07D1F13-8DDB-4083-9D4D-9DE3F1C4F4FD}" dt="2021-03-01T05:06:54.913" v="12211" actId="164"/>
          <ac:spMkLst>
            <pc:docMk/>
            <pc:sldMk cId="228526902" sldId="2144327601"/>
            <ac:spMk id="52" creationId="{AD50D215-2E6E-431A-B829-9171D1FDAD90}"/>
          </ac:spMkLst>
        </pc:spChg>
        <pc:spChg chg="del">
          <ac:chgData name="Jason Wiese" userId="4bff8d5b-7de6-4655-b397-69b0afc81113" providerId="ADAL" clId="{E07D1F13-8DDB-4083-9D4D-9DE3F1C4F4FD}" dt="2021-03-01T04:46:19.500" v="11959" actId="478"/>
          <ac:spMkLst>
            <pc:docMk/>
            <pc:sldMk cId="228526902" sldId="2144327601"/>
            <ac:spMk id="53" creationId="{A8E487BE-39A6-4746-A9BB-DDD3841DE551}"/>
          </ac:spMkLst>
        </pc:spChg>
        <pc:spChg chg="add mod">
          <ac:chgData name="Jason Wiese" userId="4bff8d5b-7de6-4655-b397-69b0afc81113" providerId="ADAL" clId="{E07D1F13-8DDB-4083-9D4D-9DE3F1C4F4FD}" dt="2021-03-01T05:06:43.706" v="12209" actId="164"/>
          <ac:spMkLst>
            <pc:docMk/>
            <pc:sldMk cId="228526902" sldId="2144327601"/>
            <ac:spMk id="54" creationId="{1AB825D3-0FA5-4F8B-95B6-3D800A2B2D1F}"/>
          </ac:spMkLst>
        </pc:spChg>
        <pc:spChg chg="add mod">
          <ac:chgData name="Jason Wiese" userId="4bff8d5b-7de6-4655-b397-69b0afc81113" providerId="ADAL" clId="{E07D1F13-8DDB-4083-9D4D-9DE3F1C4F4FD}" dt="2021-03-01T05:07:08.237" v="12213" actId="164"/>
          <ac:spMkLst>
            <pc:docMk/>
            <pc:sldMk cId="228526902" sldId="2144327601"/>
            <ac:spMk id="55" creationId="{3F17B810-19A1-4A27-B0C4-25BF3D00A5A3}"/>
          </ac:spMkLst>
        </pc:spChg>
        <pc:spChg chg="add mod">
          <ac:chgData name="Jason Wiese" userId="4bff8d5b-7de6-4655-b397-69b0afc81113" providerId="ADAL" clId="{E07D1F13-8DDB-4083-9D4D-9DE3F1C4F4FD}" dt="2021-03-01T05:08:26.735" v="12234" actId="14100"/>
          <ac:spMkLst>
            <pc:docMk/>
            <pc:sldMk cId="228526902" sldId="2144327601"/>
            <ac:spMk id="56" creationId="{DDFBA63F-1B5E-4284-A615-86BAAE6D20BE}"/>
          </ac:spMkLst>
        </pc:spChg>
        <pc:spChg chg="add mod">
          <ac:chgData name="Jason Wiese" userId="4bff8d5b-7de6-4655-b397-69b0afc81113" providerId="ADAL" clId="{E07D1F13-8DDB-4083-9D4D-9DE3F1C4F4FD}" dt="2021-03-01T05:07:19.801" v="12215" actId="164"/>
          <ac:spMkLst>
            <pc:docMk/>
            <pc:sldMk cId="228526902" sldId="2144327601"/>
            <ac:spMk id="57" creationId="{2E134D5B-C8B3-48F4-91E4-EF5888A71959}"/>
          </ac:spMkLst>
        </pc:spChg>
        <pc:spChg chg="add mod">
          <ac:chgData name="Jason Wiese" userId="4bff8d5b-7de6-4655-b397-69b0afc81113" providerId="ADAL" clId="{E07D1F13-8DDB-4083-9D4D-9DE3F1C4F4FD}" dt="2021-03-01T05:07:31.097" v="12217" actId="164"/>
          <ac:spMkLst>
            <pc:docMk/>
            <pc:sldMk cId="228526902" sldId="2144327601"/>
            <ac:spMk id="58" creationId="{B84A8FDA-4E05-4583-9F73-54F27D035C93}"/>
          </ac:spMkLst>
        </pc:spChg>
        <pc:spChg chg="add mod">
          <ac:chgData name="Jason Wiese" userId="4bff8d5b-7de6-4655-b397-69b0afc81113" providerId="ADAL" clId="{E07D1F13-8DDB-4083-9D4D-9DE3F1C4F4FD}" dt="2021-03-01T05:08:02.380" v="12227" actId="164"/>
          <ac:spMkLst>
            <pc:docMk/>
            <pc:sldMk cId="228526902" sldId="2144327601"/>
            <ac:spMk id="59" creationId="{E1775271-1717-4954-82A4-5D2A306D45BB}"/>
          </ac:spMkLst>
        </pc:spChg>
        <pc:spChg chg="add mod ord">
          <ac:chgData name="Jason Wiese" userId="4bff8d5b-7de6-4655-b397-69b0afc81113" providerId="ADAL" clId="{E07D1F13-8DDB-4083-9D4D-9DE3F1C4F4FD}" dt="2021-03-01T05:06:18.321" v="12204" actId="164"/>
          <ac:spMkLst>
            <pc:docMk/>
            <pc:sldMk cId="228526902" sldId="2144327601"/>
            <ac:spMk id="60" creationId="{73E0FB4A-6EBE-4E90-9F18-00CF1AAF5065}"/>
          </ac:spMkLst>
        </pc:spChg>
        <pc:grpChg chg="add del mod">
          <ac:chgData name="Jason Wiese" userId="4bff8d5b-7de6-4655-b397-69b0afc81113" providerId="ADAL" clId="{E07D1F13-8DDB-4083-9D4D-9DE3F1C4F4FD}" dt="2021-03-01T05:06:49.233" v="12210" actId="165"/>
          <ac:grpSpMkLst>
            <pc:docMk/>
            <pc:sldMk cId="228526902" sldId="2144327601"/>
            <ac:grpSpMk id="5" creationId="{36CEE779-32C8-4100-B169-AD328E0FA9FA}"/>
          </ac:grpSpMkLst>
        </pc:grpChg>
        <pc:grpChg chg="add del mod ord">
          <ac:chgData name="Jason Wiese" userId="4bff8d5b-7de6-4655-b397-69b0afc81113" providerId="ADAL" clId="{E07D1F13-8DDB-4083-9D4D-9DE3F1C4F4FD}" dt="2021-03-01T05:06:13.942" v="12203" actId="165"/>
          <ac:grpSpMkLst>
            <pc:docMk/>
            <pc:sldMk cId="228526902" sldId="2144327601"/>
            <ac:grpSpMk id="8" creationId="{C606A269-49E2-40B8-9381-A98858B39E77}"/>
          </ac:grpSpMkLst>
        </pc:grpChg>
        <pc:grpChg chg="add del mod">
          <ac:chgData name="Jason Wiese" userId="4bff8d5b-7de6-4655-b397-69b0afc81113" providerId="ADAL" clId="{E07D1F13-8DDB-4083-9D4D-9DE3F1C4F4FD}" dt="2021-03-01T05:07:25.777" v="12216" actId="165"/>
          <ac:grpSpMkLst>
            <pc:docMk/>
            <pc:sldMk cId="228526902" sldId="2144327601"/>
            <ac:grpSpMk id="16" creationId="{036492D8-B0B7-410F-AB3C-F12150C54437}"/>
          </ac:grpSpMkLst>
        </pc:grpChg>
        <pc:grpChg chg="add del mod">
          <ac:chgData name="Jason Wiese" userId="4bff8d5b-7de6-4655-b397-69b0afc81113" providerId="ADAL" clId="{E07D1F13-8DDB-4083-9D4D-9DE3F1C4F4FD}" dt="2021-03-01T05:07:14.458" v="12214" actId="165"/>
          <ac:grpSpMkLst>
            <pc:docMk/>
            <pc:sldMk cId="228526902" sldId="2144327601"/>
            <ac:grpSpMk id="20" creationId="{28085AAB-541E-46CC-B6F2-FA296F3A7563}"/>
          </ac:grpSpMkLst>
        </pc:grpChg>
        <pc:grpChg chg="add del mod">
          <ac:chgData name="Jason Wiese" userId="4bff8d5b-7de6-4655-b397-69b0afc81113" providerId="ADAL" clId="{E07D1F13-8DDB-4083-9D4D-9DE3F1C4F4FD}" dt="2021-03-01T05:07:03.105" v="12212" actId="165"/>
          <ac:grpSpMkLst>
            <pc:docMk/>
            <pc:sldMk cId="228526902" sldId="2144327601"/>
            <ac:grpSpMk id="25" creationId="{042F54CA-4E57-485F-883F-BD5141847578}"/>
          </ac:grpSpMkLst>
        </pc:grpChg>
        <pc:grpChg chg="add del mod">
          <ac:chgData name="Jason Wiese" userId="4bff8d5b-7de6-4655-b397-69b0afc81113" providerId="ADAL" clId="{E07D1F13-8DDB-4083-9D4D-9DE3F1C4F4FD}" dt="2021-03-01T05:06:39.493" v="12208" actId="165"/>
          <ac:grpSpMkLst>
            <pc:docMk/>
            <pc:sldMk cId="228526902" sldId="2144327601"/>
            <ac:grpSpMk id="30" creationId="{7676F76D-539D-41B9-8EEB-4F875C930042}"/>
          </ac:grpSpMkLst>
        </pc:grpChg>
        <pc:grpChg chg="add del mod">
          <ac:chgData name="Jason Wiese" userId="4bff8d5b-7de6-4655-b397-69b0afc81113" providerId="ADAL" clId="{E07D1F13-8DDB-4083-9D4D-9DE3F1C4F4FD}" dt="2021-03-01T05:04:05.282" v="12163" actId="165"/>
          <ac:grpSpMkLst>
            <pc:docMk/>
            <pc:sldMk cId="228526902" sldId="2144327601"/>
            <ac:grpSpMk id="38" creationId="{193285E3-5064-4D9D-97D7-3A8542F88FBB}"/>
          </ac:grpSpMkLst>
        </pc:grpChg>
        <pc:grpChg chg="add del mod">
          <ac:chgData name="Jason Wiese" userId="4bff8d5b-7de6-4655-b397-69b0afc81113" providerId="ADAL" clId="{E07D1F13-8DDB-4083-9D4D-9DE3F1C4F4FD}" dt="2021-03-01T05:07:56.564" v="12226" actId="165"/>
          <ac:grpSpMkLst>
            <pc:docMk/>
            <pc:sldMk cId="228526902" sldId="2144327601"/>
            <ac:grpSpMk id="43" creationId="{89757C6E-A178-430B-A14F-2D9A62FEF61A}"/>
          </ac:grpSpMkLst>
        </pc:grpChg>
        <pc:grpChg chg="add del mod">
          <ac:chgData name="Jason Wiese" userId="4bff8d5b-7de6-4655-b397-69b0afc81113" providerId="ADAL" clId="{E07D1F13-8DDB-4083-9D4D-9DE3F1C4F4FD}" dt="2021-03-01T05:06:24.559" v="12205" actId="165"/>
          <ac:grpSpMkLst>
            <pc:docMk/>
            <pc:sldMk cId="228526902" sldId="2144327601"/>
            <ac:grpSpMk id="47" creationId="{DB394CD8-8C34-4CEA-9416-CA4C06E94A37}"/>
          </ac:grpSpMkLst>
        </pc:grpChg>
        <pc:grpChg chg="add mod">
          <ac:chgData name="Jason Wiese" userId="4bff8d5b-7de6-4655-b397-69b0afc81113" providerId="ADAL" clId="{E07D1F13-8DDB-4083-9D4D-9DE3F1C4F4FD}" dt="2021-03-01T05:08:08.751" v="12229" actId="1076"/>
          <ac:grpSpMkLst>
            <pc:docMk/>
            <pc:sldMk cId="228526902" sldId="2144327601"/>
            <ac:grpSpMk id="50" creationId="{8A68245D-58C3-4616-A00B-502B95585F05}"/>
          </ac:grpSpMkLst>
        </pc:grpChg>
        <pc:grpChg chg="add mod">
          <ac:chgData name="Jason Wiese" userId="4bff8d5b-7de6-4655-b397-69b0afc81113" providerId="ADAL" clId="{E07D1F13-8DDB-4083-9D4D-9DE3F1C4F4FD}" dt="2021-03-01T05:08:53.851" v="12249" actId="1076"/>
          <ac:grpSpMkLst>
            <pc:docMk/>
            <pc:sldMk cId="228526902" sldId="2144327601"/>
            <ac:grpSpMk id="51" creationId="{8991851A-1BD9-42C7-A25F-40A7F0114341}"/>
          </ac:grpSpMkLst>
        </pc:grpChg>
        <pc:grpChg chg="add mod">
          <ac:chgData name="Jason Wiese" userId="4bff8d5b-7de6-4655-b397-69b0afc81113" providerId="ADAL" clId="{E07D1F13-8DDB-4083-9D4D-9DE3F1C4F4FD}" dt="2021-03-01T05:09:01.533" v="12250" actId="14100"/>
          <ac:grpSpMkLst>
            <pc:docMk/>
            <pc:sldMk cId="228526902" sldId="2144327601"/>
            <ac:grpSpMk id="61" creationId="{411D19DF-2640-4BBC-A8AC-C626C3534664}"/>
          </ac:grpSpMkLst>
        </pc:grpChg>
        <pc:grpChg chg="add mod">
          <ac:chgData name="Jason Wiese" userId="4bff8d5b-7de6-4655-b397-69b0afc81113" providerId="ADAL" clId="{E07D1F13-8DDB-4083-9D4D-9DE3F1C4F4FD}" dt="2021-03-01T05:41:13.742" v="14298" actId="1035"/>
          <ac:grpSpMkLst>
            <pc:docMk/>
            <pc:sldMk cId="228526902" sldId="2144327601"/>
            <ac:grpSpMk id="62" creationId="{56AEFFB5-5E22-41FD-AAAA-B96894C2C805}"/>
          </ac:grpSpMkLst>
        </pc:grpChg>
        <pc:grpChg chg="add mod">
          <ac:chgData name="Jason Wiese" userId="4bff8d5b-7de6-4655-b397-69b0afc81113" providerId="ADAL" clId="{E07D1F13-8DDB-4083-9D4D-9DE3F1C4F4FD}" dt="2021-03-01T05:09:25.567" v="12271" actId="1036"/>
          <ac:grpSpMkLst>
            <pc:docMk/>
            <pc:sldMk cId="228526902" sldId="2144327601"/>
            <ac:grpSpMk id="63" creationId="{9C98A3B3-70CB-47C2-83A3-A318881DDE86}"/>
          </ac:grpSpMkLst>
        </pc:grpChg>
        <pc:grpChg chg="add mod">
          <ac:chgData name="Jason Wiese" userId="4bff8d5b-7de6-4655-b397-69b0afc81113" providerId="ADAL" clId="{E07D1F13-8DDB-4083-9D4D-9DE3F1C4F4FD}" dt="2021-03-01T05:09:18.783" v="12261" actId="1036"/>
          <ac:grpSpMkLst>
            <pc:docMk/>
            <pc:sldMk cId="228526902" sldId="2144327601"/>
            <ac:grpSpMk id="64" creationId="{AE30DF24-EA73-463C-A1E0-A21BD0A6AF3F}"/>
          </ac:grpSpMkLst>
        </pc:grpChg>
        <pc:grpChg chg="add mod">
          <ac:chgData name="Jason Wiese" userId="4bff8d5b-7de6-4655-b397-69b0afc81113" providerId="ADAL" clId="{E07D1F13-8DDB-4083-9D4D-9DE3F1C4F4FD}" dt="2021-03-01T05:09:05.337" v="12256" actId="1035"/>
          <ac:grpSpMkLst>
            <pc:docMk/>
            <pc:sldMk cId="228526902" sldId="2144327601"/>
            <ac:grpSpMk id="65" creationId="{A798585A-248B-4458-9695-C9E5E9253F2A}"/>
          </ac:grpSpMkLst>
        </pc:grpChg>
        <pc:grpChg chg="add mod">
          <ac:chgData name="Jason Wiese" userId="4bff8d5b-7de6-4655-b397-69b0afc81113" providerId="ADAL" clId="{E07D1F13-8DDB-4083-9D4D-9DE3F1C4F4FD}" dt="2021-03-01T05:08:43.279" v="12245" actId="1038"/>
          <ac:grpSpMkLst>
            <pc:docMk/>
            <pc:sldMk cId="228526902" sldId="2144327601"/>
            <ac:grpSpMk id="66" creationId="{15A2DDC3-1828-49A4-A4FC-AD65C93F1A33}"/>
          </ac:grpSpMkLst>
        </pc:grpChg>
        <pc:grpChg chg="add mod">
          <ac:chgData name="Jason Wiese" userId="4bff8d5b-7de6-4655-b397-69b0afc81113" providerId="ADAL" clId="{E07D1F13-8DDB-4083-9D4D-9DE3F1C4F4FD}" dt="2021-03-01T05:08:05.837" v="12228" actId="1076"/>
          <ac:grpSpMkLst>
            <pc:docMk/>
            <pc:sldMk cId="228526902" sldId="2144327601"/>
            <ac:grpSpMk id="67" creationId="{CCBF6782-F2F3-45B8-8007-86DD933FDCBD}"/>
          </ac:grpSpMkLst>
        </pc:grpChg>
        <pc:graphicFrameChg chg="del">
          <ac:chgData name="Jason Wiese" userId="4bff8d5b-7de6-4655-b397-69b0afc81113" providerId="ADAL" clId="{E07D1F13-8DDB-4083-9D4D-9DE3F1C4F4FD}" dt="2021-03-01T04:46:19.500" v="11959" actId="478"/>
          <ac:graphicFrameMkLst>
            <pc:docMk/>
            <pc:sldMk cId="228526902" sldId="2144327601"/>
            <ac:graphicFrameMk id="14" creationId="{F751B1BE-CD27-4DCF-901C-027AF81107AB}"/>
          </ac:graphicFrameMkLst>
        </pc:graphicFrameChg>
        <pc:picChg chg="add mod topLvl modCrop">
          <ac:chgData name="Jason Wiese" userId="4bff8d5b-7de6-4655-b397-69b0afc81113" providerId="ADAL" clId="{E07D1F13-8DDB-4083-9D4D-9DE3F1C4F4FD}" dt="2021-03-01T05:06:54.913" v="12211" actId="164"/>
          <ac:picMkLst>
            <pc:docMk/>
            <pc:sldMk cId="228526902" sldId="2144327601"/>
            <ac:picMk id="3" creationId="{95B21F5A-AE24-4297-B8B1-9CC7CDF52FFE}"/>
          </ac:picMkLst>
        </pc:picChg>
        <pc:picChg chg="add mod topLvl modCrop">
          <ac:chgData name="Jason Wiese" userId="4bff8d5b-7de6-4655-b397-69b0afc81113" providerId="ADAL" clId="{E07D1F13-8DDB-4083-9D4D-9DE3F1C4F4FD}" dt="2021-03-01T05:06:18.321" v="12204" actId="164"/>
          <ac:picMkLst>
            <pc:docMk/>
            <pc:sldMk cId="228526902" sldId="2144327601"/>
            <ac:picMk id="7" creationId="{036F9F55-C8AE-44C6-BCE0-86A69DCBEAB0}"/>
          </ac:picMkLst>
        </pc:picChg>
        <pc:picChg chg="add del mod modCrop">
          <ac:chgData name="Jason Wiese" userId="4bff8d5b-7de6-4655-b397-69b0afc81113" providerId="ADAL" clId="{E07D1F13-8DDB-4083-9D4D-9DE3F1C4F4FD}" dt="2021-03-01T04:52:53.273" v="12018" actId="478"/>
          <ac:picMkLst>
            <pc:docMk/>
            <pc:sldMk cId="228526902" sldId="2144327601"/>
            <ac:picMk id="10" creationId="{4479E8B7-B315-406A-BEC6-2EEC1F2A71FF}"/>
          </ac:picMkLst>
        </pc:picChg>
        <pc:picChg chg="add mod topLvl modCrop">
          <ac:chgData name="Jason Wiese" userId="4bff8d5b-7de6-4655-b397-69b0afc81113" providerId="ADAL" clId="{E07D1F13-8DDB-4083-9D4D-9DE3F1C4F4FD}" dt="2021-03-01T05:07:31.097" v="12217" actId="164"/>
          <ac:picMkLst>
            <pc:docMk/>
            <pc:sldMk cId="228526902" sldId="2144327601"/>
            <ac:picMk id="12" creationId="{785A5B13-E1E0-4863-AB89-3297D33092C1}"/>
          </ac:picMkLst>
        </pc:picChg>
        <pc:picChg chg="add mod topLvl modCrop">
          <ac:chgData name="Jason Wiese" userId="4bff8d5b-7de6-4655-b397-69b0afc81113" providerId="ADAL" clId="{E07D1F13-8DDB-4083-9D4D-9DE3F1C4F4FD}" dt="2021-03-01T05:06:54.913" v="12211" actId="164"/>
          <ac:picMkLst>
            <pc:docMk/>
            <pc:sldMk cId="228526902" sldId="2144327601"/>
            <ac:picMk id="15" creationId="{4A24F736-9A6B-440A-B957-0158903CBB73}"/>
          </ac:picMkLst>
        </pc:picChg>
        <pc:picChg chg="add mod topLvl modCrop">
          <ac:chgData name="Jason Wiese" userId="4bff8d5b-7de6-4655-b397-69b0afc81113" providerId="ADAL" clId="{E07D1F13-8DDB-4083-9D4D-9DE3F1C4F4FD}" dt="2021-03-01T05:06:18.321" v="12204" actId="164"/>
          <ac:picMkLst>
            <pc:docMk/>
            <pc:sldMk cId="228526902" sldId="2144327601"/>
            <ac:picMk id="18" creationId="{21E45576-7E93-4421-AD9E-E3AD124822DE}"/>
          </ac:picMkLst>
        </pc:picChg>
        <pc:picChg chg="add mod topLvl modCrop">
          <ac:chgData name="Jason Wiese" userId="4bff8d5b-7de6-4655-b397-69b0afc81113" providerId="ADAL" clId="{E07D1F13-8DDB-4083-9D4D-9DE3F1C4F4FD}" dt="2021-03-01T05:07:19.801" v="12215" actId="164"/>
          <ac:picMkLst>
            <pc:docMk/>
            <pc:sldMk cId="228526902" sldId="2144327601"/>
            <ac:picMk id="19" creationId="{A5DEA088-8444-44E9-BD69-53A9BA6FFBBC}"/>
          </ac:picMkLst>
        </pc:picChg>
        <pc:picChg chg="add mod topLvl modCrop">
          <ac:chgData name="Jason Wiese" userId="4bff8d5b-7de6-4655-b397-69b0afc81113" providerId="ADAL" clId="{E07D1F13-8DDB-4083-9D4D-9DE3F1C4F4FD}" dt="2021-03-01T05:07:31.097" v="12217" actId="164"/>
          <ac:picMkLst>
            <pc:docMk/>
            <pc:sldMk cId="228526902" sldId="2144327601"/>
            <ac:picMk id="22" creationId="{98C8410C-0A7D-4607-9AA4-51B995A71877}"/>
          </ac:picMkLst>
        </pc:picChg>
        <pc:picChg chg="add mod topLvl modCrop">
          <ac:chgData name="Jason Wiese" userId="4bff8d5b-7de6-4655-b397-69b0afc81113" providerId="ADAL" clId="{E07D1F13-8DDB-4083-9D4D-9DE3F1C4F4FD}" dt="2021-03-01T05:07:08.237" v="12213" actId="164"/>
          <ac:picMkLst>
            <pc:docMk/>
            <pc:sldMk cId="228526902" sldId="2144327601"/>
            <ac:picMk id="24" creationId="{26B217EE-9A33-4C0D-866C-C2FBC07B1E52}"/>
          </ac:picMkLst>
        </pc:picChg>
        <pc:picChg chg="add mod topLvl modCrop">
          <ac:chgData name="Jason Wiese" userId="4bff8d5b-7de6-4655-b397-69b0afc81113" providerId="ADAL" clId="{E07D1F13-8DDB-4083-9D4D-9DE3F1C4F4FD}" dt="2021-03-01T05:07:19.801" v="12215" actId="164"/>
          <ac:picMkLst>
            <pc:docMk/>
            <pc:sldMk cId="228526902" sldId="2144327601"/>
            <ac:picMk id="28" creationId="{BF9EDBBC-E685-41D9-80AC-7835D2480287}"/>
          </ac:picMkLst>
        </pc:picChg>
        <pc:picChg chg="add mod topLvl modCrop">
          <ac:chgData name="Jason Wiese" userId="4bff8d5b-7de6-4655-b397-69b0afc81113" providerId="ADAL" clId="{E07D1F13-8DDB-4083-9D4D-9DE3F1C4F4FD}" dt="2021-03-01T05:06:43.706" v="12209" actId="164"/>
          <ac:picMkLst>
            <pc:docMk/>
            <pc:sldMk cId="228526902" sldId="2144327601"/>
            <ac:picMk id="29" creationId="{45D5DB28-7D92-4268-932A-04261D4D4F9B}"/>
          </ac:picMkLst>
        </pc:picChg>
        <pc:picChg chg="add mod topLvl modCrop">
          <ac:chgData name="Jason Wiese" userId="4bff8d5b-7de6-4655-b397-69b0afc81113" providerId="ADAL" clId="{E07D1F13-8DDB-4083-9D4D-9DE3F1C4F4FD}" dt="2021-03-01T05:07:08.237" v="12213" actId="164"/>
          <ac:picMkLst>
            <pc:docMk/>
            <pc:sldMk cId="228526902" sldId="2144327601"/>
            <ac:picMk id="32" creationId="{A401859A-5210-4B25-9624-B1F757EBA278}"/>
          </ac:picMkLst>
        </pc:picChg>
        <pc:picChg chg="add mod topLvl modCrop">
          <ac:chgData name="Jason Wiese" userId="4bff8d5b-7de6-4655-b397-69b0afc81113" providerId="ADAL" clId="{E07D1F13-8DDB-4083-9D4D-9DE3F1C4F4FD}" dt="2021-03-01T05:04:10.325" v="12164" actId="164"/>
          <ac:picMkLst>
            <pc:docMk/>
            <pc:sldMk cId="228526902" sldId="2144327601"/>
            <ac:picMk id="35" creationId="{AD2C4EC7-EC2F-418A-AE61-CE504243AA5E}"/>
          </ac:picMkLst>
        </pc:picChg>
        <pc:picChg chg="add mod topLvl modCrop">
          <ac:chgData name="Jason Wiese" userId="4bff8d5b-7de6-4655-b397-69b0afc81113" providerId="ADAL" clId="{E07D1F13-8DDB-4083-9D4D-9DE3F1C4F4FD}" dt="2021-03-01T05:06:43.706" v="12209" actId="164"/>
          <ac:picMkLst>
            <pc:docMk/>
            <pc:sldMk cId="228526902" sldId="2144327601"/>
            <ac:picMk id="37" creationId="{609174E7-96F3-4ACB-AB86-CFA2C74B9051}"/>
          </ac:picMkLst>
        </pc:picChg>
        <pc:picChg chg="add mod topLvl modCrop">
          <ac:chgData name="Jason Wiese" userId="4bff8d5b-7de6-4655-b397-69b0afc81113" providerId="ADAL" clId="{E07D1F13-8DDB-4083-9D4D-9DE3F1C4F4FD}" dt="2021-03-01T05:04:10.325" v="12164" actId="164"/>
          <ac:picMkLst>
            <pc:docMk/>
            <pc:sldMk cId="228526902" sldId="2144327601"/>
            <ac:picMk id="41" creationId="{E0E8A96D-BE1A-4807-BBC3-E0D1EAEF6CED}"/>
          </ac:picMkLst>
        </pc:picChg>
        <pc:picChg chg="add mod topLvl modCrop">
          <ac:chgData name="Jason Wiese" userId="4bff8d5b-7de6-4655-b397-69b0afc81113" providerId="ADAL" clId="{E07D1F13-8DDB-4083-9D4D-9DE3F1C4F4FD}" dt="2021-03-01T05:08:02.380" v="12227" actId="164"/>
          <ac:picMkLst>
            <pc:docMk/>
            <pc:sldMk cId="228526902" sldId="2144327601"/>
            <ac:picMk id="42" creationId="{A69E7B0C-9048-49FA-95C8-F35AB2ADFBA2}"/>
          </ac:picMkLst>
        </pc:picChg>
        <pc:picChg chg="add mod topLvl modCrop">
          <ac:chgData name="Jason Wiese" userId="4bff8d5b-7de6-4655-b397-69b0afc81113" providerId="ADAL" clId="{E07D1F13-8DDB-4083-9D4D-9DE3F1C4F4FD}" dt="2021-03-01T05:08:02.380" v="12227" actId="164"/>
          <ac:picMkLst>
            <pc:docMk/>
            <pc:sldMk cId="228526902" sldId="2144327601"/>
            <ac:picMk id="44" creationId="{B4C826E3-75B0-4ECD-9CCE-0ADA5C638DF5}"/>
          </ac:picMkLst>
        </pc:picChg>
        <pc:picChg chg="add mod topLvl modCrop">
          <ac:chgData name="Jason Wiese" userId="4bff8d5b-7de6-4655-b397-69b0afc81113" providerId="ADAL" clId="{E07D1F13-8DDB-4083-9D4D-9DE3F1C4F4FD}" dt="2021-03-01T05:06:32.696" v="12207" actId="164"/>
          <ac:picMkLst>
            <pc:docMk/>
            <pc:sldMk cId="228526902" sldId="2144327601"/>
            <ac:picMk id="46" creationId="{2214612A-C06F-4E1B-A090-F9F9E2C39F71}"/>
          </ac:picMkLst>
        </pc:picChg>
        <pc:picChg chg="add mod topLvl">
          <ac:chgData name="Jason Wiese" userId="4bff8d5b-7de6-4655-b397-69b0afc81113" providerId="ADAL" clId="{E07D1F13-8DDB-4083-9D4D-9DE3F1C4F4FD}" dt="2021-03-01T05:06:32.696" v="12207" actId="164"/>
          <ac:picMkLst>
            <pc:docMk/>
            <pc:sldMk cId="228526902" sldId="2144327601"/>
            <ac:picMk id="48" creationId="{A43E8AFA-03B1-42FE-8009-77BC1811AE24}"/>
          </ac:picMkLst>
        </pc:picChg>
      </pc:sldChg>
      <pc:sldChg chg="addSp delSp modSp mod">
        <pc:chgData name="Jason Wiese" userId="4bff8d5b-7de6-4655-b397-69b0afc81113" providerId="ADAL" clId="{E07D1F13-8DDB-4083-9D4D-9DE3F1C4F4FD}" dt="2021-03-02T03:24:14.730" v="18855" actId="20577"/>
        <pc:sldMkLst>
          <pc:docMk/>
          <pc:sldMk cId="727207871" sldId="2144327602"/>
        </pc:sldMkLst>
        <pc:spChg chg="mod">
          <ac:chgData name="Jason Wiese" userId="4bff8d5b-7de6-4655-b397-69b0afc81113" providerId="ADAL" clId="{E07D1F13-8DDB-4083-9D4D-9DE3F1C4F4FD}" dt="2021-03-02T03:24:14.730" v="18855" actId="20577"/>
          <ac:spMkLst>
            <pc:docMk/>
            <pc:sldMk cId="727207871" sldId="2144327602"/>
            <ac:spMk id="4" creationId="{3ED54650-E124-0942-8B03-A438165B55A6}"/>
          </ac:spMkLst>
        </pc:spChg>
        <pc:spChg chg="add del mod">
          <ac:chgData name="Jason Wiese" userId="4bff8d5b-7de6-4655-b397-69b0afc81113" providerId="ADAL" clId="{E07D1F13-8DDB-4083-9D4D-9DE3F1C4F4FD}" dt="2021-03-01T05:24:34.774" v="13087" actId="478"/>
          <ac:spMkLst>
            <pc:docMk/>
            <pc:sldMk cId="727207871" sldId="2144327602"/>
            <ac:spMk id="19" creationId="{1859CD31-327E-4E9B-81A5-7E9B6442AD5B}"/>
          </ac:spMkLst>
        </pc:spChg>
        <pc:spChg chg="add mod">
          <ac:chgData name="Jason Wiese" userId="4bff8d5b-7de6-4655-b397-69b0afc81113" providerId="ADAL" clId="{E07D1F13-8DDB-4083-9D4D-9DE3F1C4F4FD}" dt="2021-03-01T05:27:46.122" v="13596" actId="1076"/>
          <ac:spMkLst>
            <pc:docMk/>
            <pc:sldMk cId="727207871" sldId="2144327602"/>
            <ac:spMk id="20" creationId="{13BE3362-35EC-4405-BC48-68B39AF3DFB3}"/>
          </ac:spMkLst>
        </pc:spChg>
        <pc:spChg chg="mod">
          <ac:chgData name="Jason Wiese" userId="4bff8d5b-7de6-4655-b397-69b0afc81113" providerId="ADAL" clId="{E07D1F13-8DDB-4083-9D4D-9DE3F1C4F4FD}" dt="2021-03-01T05:25:37.635" v="13160" actId="1035"/>
          <ac:spMkLst>
            <pc:docMk/>
            <pc:sldMk cId="727207871" sldId="2144327602"/>
            <ac:spMk id="22" creationId="{8582EB48-D351-40A7-BB12-B2C078052E56}"/>
          </ac:spMkLst>
        </pc:spChg>
        <pc:spChg chg="mod">
          <ac:chgData name="Jason Wiese" userId="4bff8d5b-7de6-4655-b397-69b0afc81113" providerId="ADAL" clId="{E07D1F13-8DDB-4083-9D4D-9DE3F1C4F4FD}" dt="2021-03-01T05:25:37.635" v="13160" actId="1035"/>
          <ac:spMkLst>
            <pc:docMk/>
            <pc:sldMk cId="727207871" sldId="2144327602"/>
            <ac:spMk id="23" creationId="{E8F0CA18-4F0B-41C1-B75A-CC05F291077D}"/>
          </ac:spMkLst>
        </pc:spChg>
        <pc:spChg chg="mod">
          <ac:chgData name="Jason Wiese" userId="4bff8d5b-7de6-4655-b397-69b0afc81113" providerId="ADAL" clId="{E07D1F13-8DDB-4083-9D4D-9DE3F1C4F4FD}" dt="2021-03-01T05:24:28.619" v="13086"/>
          <ac:spMkLst>
            <pc:docMk/>
            <pc:sldMk cId="727207871" sldId="2144327602"/>
            <ac:spMk id="25" creationId="{686CCA23-CF9A-4AE6-9859-3268D4239ACD}"/>
          </ac:spMkLst>
        </pc:spChg>
        <pc:spChg chg="del">
          <ac:chgData name="Jason Wiese" userId="4bff8d5b-7de6-4655-b397-69b0afc81113" providerId="ADAL" clId="{E07D1F13-8DDB-4083-9D4D-9DE3F1C4F4FD}" dt="2021-03-01T05:24:18.494" v="13085" actId="478"/>
          <ac:spMkLst>
            <pc:docMk/>
            <pc:sldMk cId="727207871" sldId="2144327602"/>
            <ac:spMk id="26" creationId="{B0DD6330-48E3-402C-AEF7-647A0D8E8ECA}"/>
          </ac:spMkLst>
        </pc:spChg>
        <pc:spChg chg="mod">
          <ac:chgData name="Jason Wiese" userId="4bff8d5b-7de6-4655-b397-69b0afc81113" providerId="ADAL" clId="{E07D1F13-8DDB-4083-9D4D-9DE3F1C4F4FD}" dt="2021-03-01T05:24:28.619" v="13086"/>
          <ac:spMkLst>
            <pc:docMk/>
            <pc:sldMk cId="727207871" sldId="2144327602"/>
            <ac:spMk id="27" creationId="{1F1EFDF0-51C1-46C3-AE18-C0BC8F3F3AE7}"/>
          </ac:spMkLst>
        </pc:spChg>
        <pc:spChg chg="add mod">
          <ac:chgData name="Jason Wiese" userId="4bff8d5b-7de6-4655-b397-69b0afc81113" providerId="ADAL" clId="{E07D1F13-8DDB-4083-9D4D-9DE3F1C4F4FD}" dt="2021-03-01T05:25:11.146" v="13131" actId="1035"/>
          <ac:spMkLst>
            <pc:docMk/>
            <pc:sldMk cId="727207871" sldId="2144327602"/>
            <ac:spMk id="28" creationId="{5CAB98AC-177D-4CA7-A349-AA1163B399E8}"/>
          </ac:spMkLst>
        </pc:spChg>
        <pc:spChg chg="add mod">
          <ac:chgData name="Jason Wiese" userId="4bff8d5b-7de6-4655-b397-69b0afc81113" providerId="ADAL" clId="{E07D1F13-8DDB-4083-9D4D-9DE3F1C4F4FD}" dt="2021-03-01T05:27:58.044" v="13620" actId="1035"/>
          <ac:spMkLst>
            <pc:docMk/>
            <pc:sldMk cId="727207871" sldId="2144327602"/>
            <ac:spMk id="29" creationId="{B4AAA11C-A97D-4940-836F-062C334D76E7}"/>
          </ac:spMkLst>
        </pc:spChg>
        <pc:spChg chg="add del mod">
          <ac:chgData name="Jason Wiese" userId="4bff8d5b-7de6-4655-b397-69b0afc81113" providerId="ADAL" clId="{E07D1F13-8DDB-4083-9D4D-9DE3F1C4F4FD}" dt="2021-03-01T05:27:26.179" v="13571" actId="478"/>
          <ac:spMkLst>
            <pc:docMk/>
            <pc:sldMk cId="727207871" sldId="2144327602"/>
            <ac:spMk id="30" creationId="{10EE6930-E73F-4413-9A7E-F9BC2DEFEE07}"/>
          </ac:spMkLst>
        </pc:spChg>
        <pc:spChg chg="mod">
          <ac:chgData name="Jason Wiese" userId="4bff8d5b-7de6-4655-b397-69b0afc81113" providerId="ADAL" clId="{E07D1F13-8DDB-4083-9D4D-9DE3F1C4F4FD}" dt="2021-03-01T05:42:26.161" v="14308" actId="207"/>
          <ac:spMkLst>
            <pc:docMk/>
            <pc:sldMk cId="727207871" sldId="2144327602"/>
            <ac:spMk id="40" creationId="{E2F61C6D-6A24-478A-806F-AB2581209475}"/>
          </ac:spMkLst>
        </pc:spChg>
        <pc:grpChg chg="add mod">
          <ac:chgData name="Jason Wiese" userId="4bff8d5b-7de6-4655-b397-69b0afc81113" providerId="ADAL" clId="{E07D1F13-8DDB-4083-9D4D-9DE3F1C4F4FD}" dt="2021-03-01T05:27:54.730" v="13614" actId="1035"/>
          <ac:grpSpMkLst>
            <pc:docMk/>
            <pc:sldMk cId="727207871" sldId="2144327602"/>
            <ac:grpSpMk id="21" creationId="{143989A1-4646-480E-BA2C-14B2A2CCF422}"/>
          </ac:grpSpMkLst>
        </pc:grpChg>
        <pc:grpChg chg="add mod">
          <ac:chgData name="Jason Wiese" userId="4bff8d5b-7de6-4655-b397-69b0afc81113" providerId="ADAL" clId="{E07D1F13-8DDB-4083-9D4D-9DE3F1C4F4FD}" dt="2021-03-01T05:27:50.948" v="13605" actId="1035"/>
          <ac:grpSpMkLst>
            <pc:docMk/>
            <pc:sldMk cId="727207871" sldId="2144327602"/>
            <ac:grpSpMk id="24" creationId="{872D9764-6015-4F76-9CF7-EA764B618356}"/>
          </ac:grpSpMkLst>
        </pc:grpChg>
        <pc:graphicFrameChg chg="del">
          <ac:chgData name="Jason Wiese" userId="4bff8d5b-7de6-4655-b397-69b0afc81113" providerId="ADAL" clId="{E07D1F13-8DDB-4083-9D4D-9DE3F1C4F4FD}" dt="2021-03-01T05:24:18.494" v="13085" actId="478"/>
          <ac:graphicFrameMkLst>
            <pc:docMk/>
            <pc:sldMk cId="727207871" sldId="2144327602"/>
            <ac:graphicFrameMk id="5" creationId="{5016151E-3860-4BD7-B159-B19C37F72E29}"/>
          </ac:graphicFrameMkLst>
        </pc:graphicFrameChg>
        <pc:picChg chg="del">
          <ac:chgData name="Jason Wiese" userId="4bff8d5b-7de6-4655-b397-69b0afc81113" providerId="ADAL" clId="{E07D1F13-8DDB-4083-9D4D-9DE3F1C4F4FD}" dt="2021-03-01T05:24:18.494" v="13085" actId="478"/>
          <ac:picMkLst>
            <pc:docMk/>
            <pc:sldMk cId="727207871" sldId="2144327602"/>
            <ac:picMk id="8" creationId="{130FCA63-D189-4E16-9788-FDEF65C71E49}"/>
          </ac:picMkLst>
        </pc:picChg>
        <pc:picChg chg="del">
          <ac:chgData name="Jason Wiese" userId="4bff8d5b-7de6-4655-b397-69b0afc81113" providerId="ADAL" clId="{E07D1F13-8DDB-4083-9D4D-9DE3F1C4F4FD}" dt="2021-03-01T05:24:18.494" v="13085" actId="478"/>
          <ac:picMkLst>
            <pc:docMk/>
            <pc:sldMk cId="727207871" sldId="2144327602"/>
            <ac:picMk id="1030" creationId="{9A21933F-67B4-4C00-9DBA-3FBB78317550}"/>
          </ac:picMkLst>
        </pc:picChg>
        <pc:picChg chg="del">
          <ac:chgData name="Jason Wiese" userId="4bff8d5b-7de6-4655-b397-69b0afc81113" providerId="ADAL" clId="{E07D1F13-8DDB-4083-9D4D-9DE3F1C4F4FD}" dt="2021-03-01T05:24:18.494" v="13085" actId="478"/>
          <ac:picMkLst>
            <pc:docMk/>
            <pc:sldMk cId="727207871" sldId="2144327602"/>
            <ac:picMk id="1032" creationId="{5A0DC7EC-F3D8-44F0-AB87-3FE10C91F816}"/>
          </ac:picMkLst>
        </pc:picChg>
        <pc:picChg chg="del">
          <ac:chgData name="Jason Wiese" userId="4bff8d5b-7de6-4655-b397-69b0afc81113" providerId="ADAL" clId="{E07D1F13-8DDB-4083-9D4D-9DE3F1C4F4FD}" dt="2021-03-01T05:24:18.494" v="13085" actId="478"/>
          <ac:picMkLst>
            <pc:docMk/>
            <pc:sldMk cId="727207871" sldId="2144327602"/>
            <ac:picMk id="2050" creationId="{431EAA01-8AB2-446D-AD15-17595CA6E1F7}"/>
          </ac:picMkLst>
        </pc:picChg>
        <pc:picChg chg="del">
          <ac:chgData name="Jason Wiese" userId="4bff8d5b-7de6-4655-b397-69b0afc81113" providerId="ADAL" clId="{E07D1F13-8DDB-4083-9D4D-9DE3F1C4F4FD}" dt="2021-03-01T05:24:18.494" v="13085" actId="478"/>
          <ac:picMkLst>
            <pc:docMk/>
            <pc:sldMk cId="727207871" sldId="2144327602"/>
            <ac:picMk id="2058" creationId="{CEDC1439-17BF-4CBC-B4D7-968E9CDD24A2}"/>
          </ac:picMkLst>
        </pc:picChg>
        <pc:picChg chg="del">
          <ac:chgData name="Jason Wiese" userId="4bff8d5b-7de6-4655-b397-69b0afc81113" providerId="ADAL" clId="{E07D1F13-8DDB-4083-9D4D-9DE3F1C4F4FD}" dt="2021-03-01T05:24:18.494" v="13085" actId="478"/>
          <ac:picMkLst>
            <pc:docMk/>
            <pc:sldMk cId="727207871" sldId="2144327602"/>
            <ac:picMk id="2060" creationId="{31440B8D-C096-4004-AC65-4ABB1FB1A666}"/>
          </ac:picMkLst>
        </pc:picChg>
        <pc:picChg chg="del">
          <ac:chgData name="Jason Wiese" userId="4bff8d5b-7de6-4655-b397-69b0afc81113" providerId="ADAL" clId="{E07D1F13-8DDB-4083-9D4D-9DE3F1C4F4FD}" dt="2021-03-01T05:24:18.494" v="13085" actId="478"/>
          <ac:picMkLst>
            <pc:docMk/>
            <pc:sldMk cId="727207871" sldId="2144327602"/>
            <ac:picMk id="2062" creationId="{35572579-2826-495B-8D94-23471D969E8C}"/>
          </ac:picMkLst>
        </pc:picChg>
        <pc:picChg chg="del">
          <ac:chgData name="Jason Wiese" userId="4bff8d5b-7de6-4655-b397-69b0afc81113" providerId="ADAL" clId="{E07D1F13-8DDB-4083-9D4D-9DE3F1C4F4FD}" dt="2021-03-01T05:24:18.494" v="13085" actId="478"/>
          <ac:picMkLst>
            <pc:docMk/>
            <pc:sldMk cId="727207871" sldId="2144327602"/>
            <ac:picMk id="2064" creationId="{2CD20FB4-CF76-449C-85D3-2883C61D86F3}"/>
          </ac:picMkLst>
        </pc:picChg>
        <pc:picChg chg="del">
          <ac:chgData name="Jason Wiese" userId="4bff8d5b-7de6-4655-b397-69b0afc81113" providerId="ADAL" clId="{E07D1F13-8DDB-4083-9D4D-9DE3F1C4F4FD}" dt="2021-03-01T05:24:18.494" v="13085" actId="478"/>
          <ac:picMkLst>
            <pc:docMk/>
            <pc:sldMk cId="727207871" sldId="2144327602"/>
            <ac:picMk id="2068" creationId="{C0E004A3-064E-4CF1-8499-1D4D4F038688}"/>
          </ac:picMkLst>
        </pc:picChg>
      </pc:sldChg>
      <pc:sldChg chg="del">
        <pc:chgData name="Jason Wiese" userId="4bff8d5b-7de6-4655-b397-69b0afc81113" providerId="ADAL" clId="{E07D1F13-8DDB-4083-9D4D-9DE3F1C4F4FD}" dt="2021-03-01T05:38:21.522" v="14276" actId="47"/>
        <pc:sldMkLst>
          <pc:docMk/>
          <pc:sldMk cId="2036773677" sldId="2144327603"/>
        </pc:sldMkLst>
      </pc:sldChg>
      <pc:sldChg chg="addSp delSp modSp mod">
        <pc:chgData name="Jason Wiese" userId="4bff8d5b-7de6-4655-b397-69b0afc81113" providerId="ADAL" clId="{E07D1F13-8DDB-4083-9D4D-9DE3F1C4F4FD}" dt="2021-03-01T05:42:29.129" v="14309" actId="207"/>
        <pc:sldMkLst>
          <pc:docMk/>
          <pc:sldMk cId="3643517147" sldId="2144327604"/>
        </pc:sldMkLst>
        <pc:spChg chg="mod">
          <ac:chgData name="Jason Wiese" userId="4bff8d5b-7de6-4655-b397-69b0afc81113" providerId="ADAL" clId="{E07D1F13-8DDB-4083-9D4D-9DE3F1C4F4FD}" dt="2021-03-01T05:37:43.035" v="14274" actId="113"/>
          <ac:spMkLst>
            <pc:docMk/>
            <pc:sldMk cId="3643517147" sldId="2144327604"/>
            <ac:spMk id="4" creationId="{3ED54650-E124-0942-8B03-A438165B55A6}"/>
          </ac:spMkLst>
        </pc:spChg>
        <pc:spChg chg="add mod">
          <ac:chgData name="Jason Wiese" userId="4bff8d5b-7de6-4655-b397-69b0afc81113" providerId="ADAL" clId="{E07D1F13-8DDB-4083-9D4D-9DE3F1C4F4FD}" dt="2021-03-01T05:29:15.894" v="13623"/>
          <ac:spMkLst>
            <pc:docMk/>
            <pc:sldMk cId="3643517147" sldId="2144327604"/>
            <ac:spMk id="17" creationId="{276BF300-4D48-4CC7-95B8-06D21636D463}"/>
          </ac:spMkLst>
        </pc:spChg>
        <pc:spChg chg="add mod">
          <ac:chgData name="Jason Wiese" userId="4bff8d5b-7de6-4655-b397-69b0afc81113" providerId="ADAL" clId="{E07D1F13-8DDB-4083-9D4D-9DE3F1C4F4FD}" dt="2021-03-01T05:29:15.894" v="13623"/>
          <ac:spMkLst>
            <pc:docMk/>
            <pc:sldMk cId="3643517147" sldId="2144327604"/>
            <ac:spMk id="18" creationId="{7CE187FE-73E8-4DE2-9966-825C6C121112}"/>
          </ac:spMkLst>
        </pc:spChg>
        <pc:spChg chg="add mod">
          <ac:chgData name="Jason Wiese" userId="4bff8d5b-7de6-4655-b397-69b0afc81113" providerId="ADAL" clId="{E07D1F13-8DDB-4083-9D4D-9DE3F1C4F4FD}" dt="2021-03-01T05:29:15.894" v="13623"/>
          <ac:spMkLst>
            <pc:docMk/>
            <pc:sldMk cId="3643517147" sldId="2144327604"/>
            <ac:spMk id="19" creationId="{1F95EC4E-0293-45F9-AD66-31583AA06963}"/>
          </ac:spMkLst>
        </pc:spChg>
        <pc:spChg chg="del">
          <ac:chgData name="Jason Wiese" userId="4bff8d5b-7de6-4655-b397-69b0afc81113" providerId="ADAL" clId="{E07D1F13-8DDB-4083-9D4D-9DE3F1C4F4FD}" dt="2021-03-01T05:29:05.624" v="13622" actId="478"/>
          <ac:spMkLst>
            <pc:docMk/>
            <pc:sldMk cId="3643517147" sldId="2144327604"/>
            <ac:spMk id="20" creationId="{13BE3362-35EC-4405-BC48-68B39AF3DFB3}"/>
          </ac:spMkLst>
        </pc:spChg>
        <pc:spChg chg="add mod">
          <ac:chgData name="Jason Wiese" userId="4bff8d5b-7de6-4655-b397-69b0afc81113" providerId="ADAL" clId="{E07D1F13-8DDB-4083-9D4D-9DE3F1C4F4FD}" dt="2021-03-01T05:29:15.894" v="13623"/>
          <ac:spMkLst>
            <pc:docMk/>
            <pc:sldMk cId="3643517147" sldId="2144327604"/>
            <ac:spMk id="26" creationId="{BF58A760-C1E7-44BB-9B89-8391118A28BD}"/>
          </ac:spMkLst>
        </pc:spChg>
        <pc:spChg chg="del">
          <ac:chgData name="Jason Wiese" userId="4bff8d5b-7de6-4655-b397-69b0afc81113" providerId="ADAL" clId="{E07D1F13-8DDB-4083-9D4D-9DE3F1C4F4FD}" dt="2021-03-01T05:29:21.523" v="13624" actId="478"/>
          <ac:spMkLst>
            <pc:docMk/>
            <pc:sldMk cId="3643517147" sldId="2144327604"/>
            <ac:spMk id="28" creationId="{5CAB98AC-177D-4CA7-A349-AA1163B399E8}"/>
          </ac:spMkLst>
        </pc:spChg>
        <pc:spChg chg="del">
          <ac:chgData name="Jason Wiese" userId="4bff8d5b-7de6-4655-b397-69b0afc81113" providerId="ADAL" clId="{E07D1F13-8DDB-4083-9D4D-9DE3F1C4F4FD}" dt="2021-03-01T05:29:05.624" v="13622" actId="478"/>
          <ac:spMkLst>
            <pc:docMk/>
            <pc:sldMk cId="3643517147" sldId="2144327604"/>
            <ac:spMk id="29" creationId="{B4AAA11C-A97D-4940-836F-062C334D76E7}"/>
          </ac:spMkLst>
        </pc:spChg>
        <pc:spChg chg="add mod">
          <ac:chgData name="Jason Wiese" userId="4bff8d5b-7de6-4655-b397-69b0afc81113" providerId="ADAL" clId="{E07D1F13-8DDB-4083-9D4D-9DE3F1C4F4FD}" dt="2021-03-01T05:29:15.894" v="13623"/>
          <ac:spMkLst>
            <pc:docMk/>
            <pc:sldMk cId="3643517147" sldId="2144327604"/>
            <ac:spMk id="30" creationId="{1182D79D-CFEA-4CAB-9BBC-47C186FF0033}"/>
          </ac:spMkLst>
        </pc:spChg>
        <pc:spChg chg="add mod">
          <ac:chgData name="Jason Wiese" userId="4bff8d5b-7de6-4655-b397-69b0afc81113" providerId="ADAL" clId="{E07D1F13-8DDB-4083-9D4D-9DE3F1C4F4FD}" dt="2021-03-01T05:32:38.060" v="13701" actId="20577"/>
          <ac:spMkLst>
            <pc:docMk/>
            <pc:sldMk cId="3643517147" sldId="2144327604"/>
            <ac:spMk id="31" creationId="{0365AD9D-07E9-40CF-9D28-74196C4701F6}"/>
          </ac:spMkLst>
        </pc:spChg>
        <pc:spChg chg="add del mod">
          <ac:chgData name="Jason Wiese" userId="4bff8d5b-7de6-4655-b397-69b0afc81113" providerId="ADAL" clId="{E07D1F13-8DDB-4083-9D4D-9DE3F1C4F4FD}" dt="2021-03-01T05:34:10.741" v="13883" actId="478"/>
          <ac:spMkLst>
            <pc:docMk/>
            <pc:sldMk cId="3643517147" sldId="2144327604"/>
            <ac:spMk id="32" creationId="{8209E27B-3814-4329-8996-28ED173B9C11}"/>
          </ac:spMkLst>
        </pc:spChg>
        <pc:spChg chg="add del mod">
          <ac:chgData name="Jason Wiese" userId="4bff8d5b-7de6-4655-b397-69b0afc81113" providerId="ADAL" clId="{E07D1F13-8DDB-4083-9D4D-9DE3F1C4F4FD}" dt="2021-03-01T05:37:50.262" v="14275" actId="478"/>
          <ac:spMkLst>
            <pc:docMk/>
            <pc:sldMk cId="3643517147" sldId="2144327604"/>
            <ac:spMk id="33" creationId="{AB2F4A50-54A6-43BC-848A-85587ABA7182}"/>
          </ac:spMkLst>
        </pc:spChg>
        <pc:spChg chg="add del mod">
          <ac:chgData name="Jason Wiese" userId="4bff8d5b-7de6-4655-b397-69b0afc81113" providerId="ADAL" clId="{E07D1F13-8DDB-4083-9D4D-9DE3F1C4F4FD}" dt="2021-03-01T05:37:50.262" v="14275" actId="478"/>
          <ac:spMkLst>
            <pc:docMk/>
            <pc:sldMk cId="3643517147" sldId="2144327604"/>
            <ac:spMk id="34" creationId="{C5C534B4-F4DB-4F5A-8E23-A31953E941F3}"/>
          </ac:spMkLst>
        </pc:spChg>
        <pc:spChg chg="mod">
          <ac:chgData name="Jason Wiese" userId="4bff8d5b-7de6-4655-b397-69b0afc81113" providerId="ADAL" clId="{E07D1F13-8DDB-4083-9D4D-9DE3F1C4F4FD}" dt="2021-03-01T05:42:29.129" v="14309" actId="207"/>
          <ac:spMkLst>
            <pc:docMk/>
            <pc:sldMk cId="3643517147" sldId="2144327604"/>
            <ac:spMk id="40" creationId="{E2F61C6D-6A24-478A-806F-AB2581209475}"/>
          </ac:spMkLst>
        </pc:spChg>
        <pc:grpChg chg="del">
          <ac:chgData name="Jason Wiese" userId="4bff8d5b-7de6-4655-b397-69b0afc81113" providerId="ADAL" clId="{E07D1F13-8DDB-4083-9D4D-9DE3F1C4F4FD}" dt="2021-03-01T05:29:05.624" v="13622" actId="478"/>
          <ac:grpSpMkLst>
            <pc:docMk/>
            <pc:sldMk cId="3643517147" sldId="2144327604"/>
            <ac:grpSpMk id="21" creationId="{143989A1-4646-480E-BA2C-14B2A2CCF422}"/>
          </ac:grpSpMkLst>
        </pc:grpChg>
        <pc:grpChg chg="del">
          <ac:chgData name="Jason Wiese" userId="4bff8d5b-7de6-4655-b397-69b0afc81113" providerId="ADAL" clId="{E07D1F13-8DDB-4083-9D4D-9DE3F1C4F4FD}" dt="2021-03-01T05:29:05.624" v="13622" actId="478"/>
          <ac:grpSpMkLst>
            <pc:docMk/>
            <pc:sldMk cId="3643517147" sldId="2144327604"/>
            <ac:grpSpMk id="24" creationId="{872D9764-6015-4F76-9CF7-EA764B618356}"/>
          </ac:grpSpMkLst>
        </pc:grpChg>
      </pc:sldChg>
      <pc:sldChg chg="addSp delSp modSp mod ord">
        <pc:chgData name="Jason Wiese" userId="4bff8d5b-7de6-4655-b397-69b0afc81113" providerId="ADAL" clId="{E07D1F13-8DDB-4083-9D4D-9DE3F1C4F4FD}" dt="2021-03-02T21:14:26.428" v="19310"/>
        <pc:sldMkLst>
          <pc:docMk/>
          <pc:sldMk cId="3953914892" sldId="2144327605"/>
        </pc:sldMkLst>
        <pc:spChg chg="add del">
          <ac:chgData name="Jason Wiese" userId="4bff8d5b-7de6-4655-b397-69b0afc81113" providerId="ADAL" clId="{E07D1F13-8DDB-4083-9D4D-9DE3F1C4F4FD}" dt="2021-03-01T06:40:45.321" v="16874"/>
          <ac:spMkLst>
            <pc:docMk/>
            <pc:sldMk cId="3953914892" sldId="2144327605"/>
            <ac:spMk id="2" creationId="{6C6A8CA3-9AA2-4C15-8A8E-952FCA145B19}"/>
          </ac:spMkLst>
        </pc:spChg>
        <pc:spChg chg="add mod">
          <ac:chgData name="Jason Wiese" userId="4bff8d5b-7de6-4655-b397-69b0afc81113" providerId="ADAL" clId="{E07D1F13-8DDB-4083-9D4D-9DE3F1C4F4FD}" dt="2021-03-01T06:55:21.021" v="17459" actId="207"/>
          <ac:spMkLst>
            <pc:docMk/>
            <pc:sldMk cId="3953914892" sldId="2144327605"/>
            <ac:spMk id="9" creationId="{2F0358BA-0884-4C6B-AF30-81F800C41E14}"/>
          </ac:spMkLst>
        </pc:spChg>
        <pc:spChg chg="mod">
          <ac:chgData name="Jason Wiese" userId="4bff8d5b-7de6-4655-b397-69b0afc81113" providerId="ADAL" clId="{E07D1F13-8DDB-4083-9D4D-9DE3F1C4F4FD}" dt="2021-03-01T06:41:49.860" v="17002" actId="20577"/>
          <ac:spMkLst>
            <pc:docMk/>
            <pc:sldMk cId="3953914892" sldId="2144327605"/>
            <ac:spMk id="15" creationId="{E8120054-2859-4CEF-8756-6777C5863BE2}"/>
          </ac:spMkLst>
        </pc:spChg>
        <pc:spChg chg="mod">
          <ac:chgData name="Jason Wiese" userId="4bff8d5b-7de6-4655-b397-69b0afc81113" providerId="ADAL" clId="{E07D1F13-8DDB-4083-9D4D-9DE3F1C4F4FD}" dt="2021-03-01T06:55:21.938" v="17460" actId="20577"/>
          <ac:spMkLst>
            <pc:docMk/>
            <pc:sldMk cId="3953914892" sldId="2144327605"/>
            <ac:spMk id="22" creationId="{751C3E0F-3ADE-4B25-BF55-3FC513380830}"/>
          </ac:spMkLst>
        </pc:spChg>
        <pc:spChg chg="mod">
          <ac:chgData name="Jason Wiese" userId="4bff8d5b-7de6-4655-b397-69b0afc81113" providerId="ADAL" clId="{E07D1F13-8DDB-4083-9D4D-9DE3F1C4F4FD}" dt="2021-03-01T06:47:13.112" v="17116" actId="20577"/>
          <ac:spMkLst>
            <pc:docMk/>
            <pc:sldMk cId="3953914892" sldId="2144327605"/>
            <ac:spMk id="25" creationId="{A056A9FB-F90A-45ED-AEA1-201097CFF3BC}"/>
          </ac:spMkLst>
        </pc:spChg>
        <pc:graphicFrameChg chg="add mod">
          <ac:chgData name="Jason Wiese" userId="4bff8d5b-7de6-4655-b397-69b0afc81113" providerId="ADAL" clId="{E07D1F13-8DDB-4083-9D4D-9DE3F1C4F4FD}" dt="2021-03-01T06:54:46.537" v="17455" actId="207"/>
          <ac:graphicFrameMkLst>
            <pc:docMk/>
            <pc:sldMk cId="3953914892" sldId="2144327605"/>
            <ac:graphicFrameMk id="8" creationId="{63EB05EE-A549-4D5D-AFDF-8F99D77EE478}"/>
          </ac:graphicFrameMkLst>
        </pc:graphicFrameChg>
        <pc:graphicFrameChg chg="del">
          <ac:chgData name="Jason Wiese" userId="4bff8d5b-7de6-4655-b397-69b0afc81113" providerId="ADAL" clId="{E07D1F13-8DDB-4083-9D4D-9DE3F1C4F4FD}" dt="2021-03-01T06:40:27.301" v="16870" actId="478"/>
          <ac:graphicFrameMkLst>
            <pc:docMk/>
            <pc:sldMk cId="3953914892" sldId="2144327605"/>
            <ac:graphicFrameMk id="13" creationId="{C46D00E7-E3D3-47EF-8621-71552C5036CF}"/>
          </ac:graphicFrameMkLst>
        </pc:graphicFrameChg>
        <pc:picChg chg="add del mod ord modCrop">
          <ac:chgData name="Jason Wiese" userId="4bff8d5b-7de6-4655-b397-69b0afc81113" providerId="ADAL" clId="{E07D1F13-8DDB-4083-9D4D-9DE3F1C4F4FD}" dt="2021-03-01T06:50:18.929" v="17434" actId="478"/>
          <ac:picMkLst>
            <pc:docMk/>
            <pc:sldMk cId="3953914892" sldId="2144327605"/>
            <ac:picMk id="5" creationId="{B109A040-E233-487E-960F-719663B912D9}"/>
          </ac:picMkLst>
        </pc:picChg>
      </pc:sldChg>
      <pc:sldChg chg="addSp delSp modSp del mod">
        <pc:chgData name="Jason Wiese" userId="4bff8d5b-7de6-4655-b397-69b0afc81113" providerId="ADAL" clId="{E07D1F13-8DDB-4083-9D4D-9DE3F1C4F4FD}" dt="2021-03-03T01:13:15.103" v="21521" actId="47"/>
        <pc:sldMkLst>
          <pc:docMk/>
          <pc:sldMk cId="142047938" sldId="2144327606"/>
        </pc:sldMkLst>
        <pc:spChg chg="del">
          <ac:chgData name="Jason Wiese" userId="4bff8d5b-7de6-4655-b397-69b0afc81113" providerId="ADAL" clId="{E07D1F13-8DDB-4083-9D4D-9DE3F1C4F4FD}" dt="2021-03-02T02:17:04.967" v="18743" actId="478"/>
          <ac:spMkLst>
            <pc:docMk/>
            <pc:sldMk cId="142047938" sldId="2144327606"/>
            <ac:spMk id="2" creationId="{6FA1D875-1B82-4F50-88E4-6C24124A1134}"/>
          </ac:spMkLst>
        </pc:spChg>
        <pc:spChg chg="mod">
          <ac:chgData name="Jason Wiese" userId="4bff8d5b-7de6-4655-b397-69b0afc81113" providerId="ADAL" clId="{E07D1F13-8DDB-4083-9D4D-9DE3F1C4F4FD}" dt="2021-03-01T07:17:50.332" v="17855" actId="6549"/>
          <ac:spMkLst>
            <pc:docMk/>
            <pc:sldMk cId="142047938" sldId="2144327606"/>
            <ac:spMk id="7" creationId="{A0802210-A55C-495A-A00C-FA306A7BF63A}"/>
          </ac:spMkLst>
        </pc:spChg>
        <pc:spChg chg="add mod">
          <ac:chgData name="Jason Wiese" userId="4bff8d5b-7de6-4655-b397-69b0afc81113" providerId="ADAL" clId="{E07D1F13-8DDB-4083-9D4D-9DE3F1C4F4FD}" dt="2021-03-02T02:18:30.455" v="18821" actId="1035"/>
          <ac:spMkLst>
            <pc:docMk/>
            <pc:sldMk cId="142047938" sldId="2144327606"/>
            <ac:spMk id="13" creationId="{A13485F0-DE3D-452B-BFBC-D1C240748222}"/>
          </ac:spMkLst>
        </pc:spChg>
        <pc:spChg chg="add mod">
          <ac:chgData name="Jason Wiese" userId="4bff8d5b-7de6-4655-b397-69b0afc81113" providerId="ADAL" clId="{E07D1F13-8DDB-4083-9D4D-9DE3F1C4F4FD}" dt="2021-03-02T02:18:30.455" v="18821" actId="1035"/>
          <ac:spMkLst>
            <pc:docMk/>
            <pc:sldMk cId="142047938" sldId="2144327606"/>
            <ac:spMk id="14" creationId="{1BF0EA4A-046A-445C-82DD-99252E9A090D}"/>
          </ac:spMkLst>
        </pc:spChg>
        <pc:spChg chg="add mod">
          <ac:chgData name="Jason Wiese" userId="4bff8d5b-7de6-4655-b397-69b0afc81113" providerId="ADAL" clId="{E07D1F13-8DDB-4083-9D4D-9DE3F1C4F4FD}" dt="2021-03-02T02:18:30.455" v="18821" actId="1035"/>
          <ac:spMkLst>
            <pc:docMk/>
            <pc:sldMk cId="142047938" sldId="2144327606"/>
            <ac:spMk id="15" creationId="{97E423CA-CB6E-4295-9F49-B31E811B0DC7}"/>
          </ac:spMkLst>
        </pc:spChg>
        <pc:spChg chg="add mod">
          <ac:chgData name="Jason Wiese" userId="4bff8d5b-7de6-4655-b397-69b0afc81113" providerId="ADAL" clId="{E07D1F13-8DDB-4083-9D4D-9DE3F1C4F4FD}" dt="2021-03-02T02:17:47.298" v="18771" actId="1036"/>
          <ac:spMkLst>
            <pc:docMk/>
            <pc:sldMk cId="142047938" sldId="2144327606"/>
            <ac:spMk id="16" creationId="{286F3A93-2DE3-4F4A-993B-2E32B23FC4D6}"/>
          </ac:spMkLst>
        </pc:spChg>
        <pc:spChg chg="add del mod">
          <ac:chgData name="Jason Wiese" userId="4bff8d5b-7de6-4655-b397-69b0afc81113" providerId="ADAL" clId="{E07D1F13-8DDB-4083-9D4D-9DE3F1C4F4FD}" dt="2021-03-02T02:17:56.528" v="18772" actId="478"/>
          <ac:spMkLst>
            <pc:docMk/>
            <pc:sldMk cId="142047938" sldId="2144327606"/>
            <ac:spMk id="17" creationId="{A7A862F6-39CD-45A4-8838-D9CFBF6AC800}"/>
          </ac:spMkLst>
        </pc:spChg>
        <pc:spChg chg="add del mod">
          <ac:chgData name="Jason Wiese" userId="4bff8d5b-7de6-4655-b397-69b0afc81113" providerId="ADAL" clId="{E07D1F13-8DDB-4083-9D4D-9DE3F1C4F4FD}" dt="2021-03-01T07:08:09.706" v="17531" actId="478"/>
          <ac:spMkLst>
            <pc:docMk/>
            <pc:sldMk cId="142047938" sldId="2144327606"/>
            <ac:spMk id="17" creationId="{F0B1CEF9-D9CF-4AF3-AB66-270A9E7403B9}"/>
          </ac:spMkLst>
        </pc:spChg>
        <pc:spChg chg="add mod">
          <ac:chgData name="Jason Wiese" userId="4bff8d5b-7de6-4655-b397-69b0afc81113" providerId="ADAL" clId="{E07D1F13-8DDB-4083-9D4D-9DE3F1C4F4FD}" dt="2021-03-02T03:27:06.037" v="18863" actId="1036"/>
          <ac:spMkLst>
            <pc:docMk/>
            <pc:sldMk cId="142047938" sldId="2144327606"/>
            <ac:spMk id="18" creationId="{C9EFDF90-2158-4FE5-961E-A459008864AE}"/>
          </ac:spMkLst>
        </pc:spChg>
        <pc:spChg chg="mod">
          <ac:chgData name="Jason Wiese" userId="4bff8d5b-7de6-4655-b397-69b0afc81113" providerId="ADAL" clId="{E07D1F13-8DDB-4083-9D4D-9DE3F1C4F4FD}" dt="2021-03-02T15:29:43.440" v="19080" actId="20577"/>
          <ac:spMkLst>
            <pc:docMk/>
            <pc:sldMk cId="142047938" sldId="2144327606"/>
            <ac:spMk id="22" creationId="{751C3E0F-3ADE-4B25-BF55-3FC513380830}"/>
          </ac:spMkLst>
        </pc:spChg>
        <pc:spChg chg="del">
          <ac:chgData name="Jason Wiese" userId="4bff8d5b-7de6-4655-b397-69b0afc81113" providerId="ADAL" clId="{E07D1F13-8DDB-4083-9D4D-9DE3F1C4F4FD}" dt="2021-03-01T07:06:43.144" v="17507" actId="478"/>
          <ac:spMkLst>
            <pc:docMk/>
            <pc:sldMk cId="142047938" sldId="2144327606"/>
            <ac:spMk id="26" creationId="{3E16297F-4593-407B-AF76-35BBAB3F7FEB}"/>
          </ac:spMkLst>
        </pc:spChg>
        <pc:graphicFrameChg chg="add mod">
          <ac:chgData name="Jason Wiese" userId="4bff8d5b-7de6-4655-b397-69b0afc81113" providerId="ADAL" clId="{E07D1F13-8DDB-4083-9D4D-9DE3F1C4F4FD}" dt="2021-03-02T02:18:30.455" v="18821" actId="1035"/>
          <ac:graphicFrameMkLst>
            <pc:docMk/>
            <pc:sldMk cId="142047938" sldId="2144327606"/>
            <ac:graphicFrameMk id="12" creationId="{F04B63D3-DB60-458E-9D22-3CEAB2E2F56D}"/>
          </ac:graphicFrameMkLst>
        </pc:graphicFrameChg>
        <pc:graphicFrameChg chg="del">
          <ac:chgData name="Jason Wiese" userId="4bff8d5b-7de6-4655-b397-69b0afc81113" providerId="ADAL" clId="{E07D1F13-8DDB-4083-9D4D-9DE3F1C4F4FD}" dt="2021-03-01T07:03:52.339" v="17479" actId="478"/>
          <ac:graphicFrameMkLst>
            <pc:docMk/>
            <pc:sldMk cId="142047938" sldId="2144327606"/>
            <ac:graphicFrameMk id="25" creationId="{693BB0F5-F0A3-45A1-9D66-257AC63888DC}"/>
          </ac:graphicFrameMkLst>
        </pc:graphicFrameChg>
      </pc:sldChg>
      <pc:sldChg chg="add del">
        <pc:chgData name="Jason Wiese" userId="4bff8d5b-7de6-4655-b397-69b0afc81113" providerId="ADAL" clId="{E07D1F13-8DDB-4083-9D4D-9DE3F1C4F4FD}" dt="2021-03-01T06:40:31.686" v="16872"/>
        <pc:sldMkLst>
          <pc:docMk/>
          <pc:sldMk cId="1052623079" sldId="2144327606"/>
        </pc:sldMkLst>
      </pc:sldChg>
      <pc:sldChg chg="addSp delSp modSp del mod addCm delCm">
        <pc:chgData name="Jason Wiese" userId="4bff8d5b-7de6-4655-b397-69b0afc81113" providerId="ADAL" clId="{E07D1F13-8DDB-4083-9D4D-9DE3F1C4F4FD}" dt="2021-03-02T23:33:43.189" v="20465" actId="2696"/>
        <pc:sldMkLst>
          <pc:docMk/>
          <pc:sldMk cId="353592137" sldId="2144327607"/>
        </pc:sldMkLst>
        <pc:spChg chg="mod">
          <ac:chgData name="Jason Wiese" userId="4bff8d5b-7de6-4655-b397-69b0afc81113" providerId="ADAL" clId="{E07D1F13-8DDB-4083-9D4D-9DE3F1C4F4FD}" dt="2021-03-01T07:14:33.066" v="17693" actId="14100"/>
          <ac:spMkLst>
            <pc:docMk/>
            <pc:sldMk cId="353592137" sldId="2144327607"/>
            <ac:spMk id="2" creationId="{5F5B5B0E-E103-49A6-A2CE-4A73C2006AD4}"/>
          </ac:spMkLst>
        </pc:spChg>
        <pc:spChg chg="add mod">
          <ac:chgData name="Jason Wiese" userId="4bff8d5b-7de6-4655-b397-69b0afc81113" providerId="ADAL" clId="{E07D1F13-8DDB-4083-9D4D-9DE3F1C4F4FD}" dt="2021-03-01T07:12:55.460" v="17679" actId="1076"/>
          <ac:spMkLst>
            <pc:docMk/>
            <pc:sldMk cId="353592137" sldId="2144327607"/>
            <ac:spMk id="14" creationId="{AE347C88-4EEB-49A7-832E-414335815D8B}"/>
          </ac:spMkLst>
        </pc:spChg>
        <pc:spChg chg="add mod">
          <ac:chgData name="Jason Wiese" userId="4bff8d5b-7de6-4655-b397-69b0afc81113" providerId="ADAL" clId="{E07D1F13-8DDB-4083-9D4D-9DE3F1C4F4FD}" dt="2021-03-01T07:12:59.538" v="17680" actId="1076"/>
          <ac:spMkLst>
            <pc:docMk/>
            <pc:sldMk cId="353592137" sldId="2144327607"/>
            <ac:spMk id="15" creationId="{0F260400-C7E2-4423-B0A8-B481210B6DF6}"/>
          </ac:spMkLst>
        </pc:spChg>
        <pc:spChg chg="add mod">
          <ac:chgData name="Jason Wiese" userId="4bff8d5b-7de6-4655-b397-69b0afc81113" providerId="ADAL" clId="{E07D1F13-8DDB-4083-9D4D-9DE3F1C4F4FD}" dt="2021-03-01T07:13:03.468" v="17681" actId="1076"/>
          <ac:spMkLst>
            <pc:docMk/>
            <pc:sldMk cId="353592137" sldId="2144327607"/>
            <ac:spMk id="16" creationId="{2EE49CFE-88E0-4650-B6CB-D2AA717F064A}"/>
          </ac:spMkLst>
        </pc:spChg>
        <pc:spChg chg="add mod">
          <ac:chgData name="Jason Wiese" userId="4bff8d5b-7de6-4655-b397-69b0afc81113" providerId="ADAL" clId="{E07D1F13-8DDB-4083-9D4D-9DE3F1C4F4FD}" dt="2021-03-01T07:17:42.687" v="17852" actId="6549"/>
          <ac:spMkLst>
            <pc:docMk/>
            <pc:sldMk cId="353592137" sldId="2144327607"/>
            <ac:spMk id="17" creationId="{C8D4D409-CBE7-44D5-9CD5-E26898F137EA}"/>
          </ac:spMkLst>
        </pc:spChg>
        <pc:spChg chg="add mod">
          <ac:chgData name="Jason Wiese" userId="4bff8d5b-7de6-4655-b397-69b0afc81113" providerId="ADAL" clId="{E07D1F13-8DDB-4083-9D4D-9DE3F1C4F4FD}" dt="2021-03-02T02:16:02.022" v="18687" actId="20577"/>
          <ac:spMkLst>
            <pc:docMk/>
            <pc:sldMk cId="353592137" sldId="2144327607"/>
            <ac:spMk id="18" creationId="{11677056-291F-499B-8426-33C5CC8B4E78}"/>
          </ac:spMkLst>
        </pc:spChg>
        <pc:spChg chg="del mod">
          <ac:chgData name="Jason Wiese" userId="4bff8d5b-7de6-4655-b397-69b0afc81113" providerId="ADAL" clId="{E07D1F13-8DDB-4083-9D4D-9DE3F1C4F4FD}" dt="2021-03-01T07:13:43.134" v="17683" actId="478"/>
          <ac:spMkLst>
            <pc:docMk/>
            <pc:sldMk cId="353592137" sldId="2144327607"/>
            <ac:spMk id="23" creationId="{C0F628B3-2E40-4ED8-B8CD-97C94313844E}"/>
          </ac:spMkLst>
        </pc:spChg>
        <pc:spChg chg="del">
          <ac:chgData name="Jason Wiese" userId="4bff8d5b-7de6-4655-b397-69b0afc81113" providerId="ADAL" clId="{E07D1F13-8DDB-4083-9D4D-9DE3F1C4F4FD}" dt="2021-03-01T07:13:56.839" v="17686" actId="478"/>
          <ac:spMkLst>
            <pc:docMk/>
            <pc:sldMk cId="353592137" sldId="2144327607"/>
            <ac:spMk id="25" creationId="{0936B537-1A2F-4053-85C9-958FABC282B0}"/>
          </ac:spMkLst>
        </pc:spChg>
        <pc:spChg chg="mod">
          <ac:chgData name="Jason Wiese" userId="4bff8d5b-7de6-4655-b397-69b0afc81113" providerId="ADAL" clId="{E07D1F13-8DDB-4083-9D4D-9DE3F1C4F4FD}" dt="2021-03-02T02:03:39.574" v="18155" actId="20577"/>
          <ac:spMkLst>
            <pc:docMk/>
            <pc:sldMk cId="353592137" sldId="2144327607"/>
            <ac:spMk id="26" creationId="{CE224C35-3B8F-4BED-9F25-0DEE7E9ABDE3}"/>
          </ac:spMkLst>
        </pc:spChg>
        <pc:graphicFrameChg chg="add mod">
          <ac:chgData name="Jason Wiese" userId="4bff8d5b-7de6-4655-b397-69b0afc81113" providerId="ADAL" clId="{E07D1F13-8DDB-4083-9D4D-9DE3F1C4F4FD}" dt="2021-03-01T07:12:09.024" v="17674" actId="1035"/>
          <ac:graphicFrameMkLst>
            <pc:docMk/>
            <pc:sldMk cId="353592137" sldId="2144327607"/>
            <ac:graphicFrameMk id="13" creationId="{AE0F988B-B1B3-4CB0-A4D9-DB96613D4C39}"/>
          </ac:graphicFrameMkLst>
        </pc:graphicFrameChg>
        <pc:graphicFrameChg chg="del">
          <ac:chgData name="Jason Wiese" userId="4bff8d5b-7de6-4655-b397-69b0afc81113" providerId="ADAL" clId="{E07D1F13-8DDB-4083-9D4D-9DE3F1C4F4FD}" dt="2021-03-01T07:11:25.027" v="17648" actId="478"/>
          <ac:graphicFrameMkLst>
            <pc:docMk/>
            <pc:sldMk cId="353592137" sldId="2144327607"/>
            <ac:graphicFrameMk id="24" creationId="{8030E780-D330-437A-B83B-AEA08B02D324}"/>
          </ac:graphicFrameMkLst>
        </pc:graphicFrameChg>
      </pc:sldChg>
      <pc:sldChg chg="addSp delSp modSp mod">
        <pc:chgData name="Jason Wiese" userId="4bff8d5b-7de6-4655-b397-69b0afc81113" providerId="ADAL" clId="{E07D1F13-8DDB-4083-9D4D-9DE3F1C4F4FD}" dt="2021-03-03T15:57:48.802" v="22727" actId="27918"/>
        <pc:sldMkLst>
          <pc:docMk/>
          <pc:sldMk cId="1459881979" sldId="2144327607"/>
        </pc:sldMkLst>
        <pc:spChg chg="add del">
          <ac:chgData name="Jason Wiese" userId="4bff8d5b-7de6-4655-b397-69b0afc81113" providerId="ADAL" clId="{E07D1F13-8DDB-4083-9D4D-9DE3F1C4F4FD}" dt="2021-03-02T23:39:54.182" v="20546" actId="478"/>
          <ac:spMkLst>
            <pc:docMk/>
            <pc:sldMk cId="1459881979" sldId="2144327607"/>
            <ac:spMk id="2" creationId="{5F5B5B0E-E103-49A6-A2CE-4A73C2006AD4}"/>
          </ac:spMkLst>
        </pc:spChg>
        <pc:spChg chg="del">
          <ac:chgData name="Jason Wiese" userId="4bff8d5b-7de6-4655-b397-69b0afc81113" providerId="ADAL" clId="{E07D1F13-8DDB-4083-9D4D-9DE3F1C4F4FD}" dt="2021-03-02T23:36:35.015" v="20544" actId="478"/>
          <ac:spMkLst>
            <pc:docMk/>
            <pc:sldMk cId="1459881979" sldId="2144327607"/>
            <ac:spMk id="14" creationId="{AE347C88-4EEB-49A7-832E-414335815D8B}"/>
          </ac:spMkLst>
        </pc:spChg>
        <pc:spChg chg="del">
          <ac:chgData name="Jason Wiese" userId="4bff8d5b-7de6-4655-b397-69b0afc81113" providerId="ADAL" clId="{E07D1F13-8DDB-4083-9D4D-9DE3F1C4F4FD}" dt="2021-03-02T23:40:11.985" v="20561" actId="478"/>
          <ac:spMkLst>
            <pc:docMk/>
            <pc:sldMk cId="1459881979" sldId="2144327607"/>
            <ac:spMk id="15" creationId="{0F260400-C7E2-4423-B0A8-B481210B6DF6}"/>
          </ac:spMkLst>
        </pc:spChg>
        <pc:spChg chg="del mod">
          <ac:chgData name="Jason Wiese" userId="4bff8d5b-7de6-4655-b397-69b0afc81113" providerId="ADAL" clId="{E07D1F13-8DDB-4083-9D4D-9DE3F1C4F4FD}" dt="2021-03-02T23:36:31.485" v="20543" actId="478"/>
          <ac:spMkLst>
            <pc:docMk/>
            <pc:sldMk cId="1459881979" sldId="2144327607"/>
            <ac:spMk id="16" creationId="{2EE49CFE-88E0-4650-B6CB-D2AA717F064A}"/>
          </ac:spMkLst>
        </pc:spChg>
        <pc:spChg chg="mod">
          <ac:chgData name="Jason Wiese" userId="4bff8d5b-7de6-4655-b397-69b0afc81113" providerId="ADAL" clId="{E07D1F13-8DDB-4083-9D4D-9DE3F1C4F4FD}" dt="2021-03-02T23:35:24.459" v="20541" actId="6549"/>
          <ac:spMkLst>
            <pc:docMk/>
            <pc:sldMk cId="1459881979" sldId="2144327607"/>
            <ac:spMk id="17" creationId="{C8D4D409-CBE7-44D5-9CD5-E26898F137EA}"/>
          </ac:spMkLst>
        </pc:spChg>
        <pc:spChg chg="add mod">
          <ac:chgData name="Jason Wiese" userId="4bff8d5b-7de6-4655-b397-69b0afc81113" providerId="ADAL" clId="{E07D1F13-8DDB-4083-9D4D-9DE3F1C4F4FD}" dt="2021-03-02T23:34:26.501" v="20496" actId="1036"/>
          <ac:spMkLst>
            <pc:docMk/>
            <pc:sldMk cId="1459881979" sldId="2144327607"/>
            <ac:spMk id="19" creationId="{B81D7A7B-B2AB-451C-85E4-1B9C28668B7E}"/>
          </ac:spMkLst>
        </pc:spChg>
        <pc:spChg chg="mod">
          <ac:chgData name="Jason Wiese" userId="4bff8d5b-7de6-4655-b397-69b0afc81113" providerId="ADAL" clId="{E07D1F13-8DDB-4083-9D4D-9DE3F1C4F4FD}" dt="2021-03-03T02:09:45.998" v="21705" actId="20577"/>
          <ac:spMkLst>
            <pc:docMk/>
            <pc:sldMk cId="1459881979" sldId="2144327607"/>
            <ac:spMk id="26" creationId="{CE224C35-3B8F-4BED-9F25-0DEE7E9ABDE3}"/>
          </ac:spMkLst>
        </pc:spChg>
        <pc:graphicFrameChg chg="mod ord">
          <ac:chgData name="Jason Wiese" userId="4bff8d5b-7de6-4655-b397-69b0afc81113" providerId="ADAL" clId="{E07D1F13-8DDB-4083-9D4D-9DE3F1C4F4FD}" dt="2021-03-02T23:41:02.300" v="20565"/>
          <ac:graphicFrameMkLst>
            <pc:docMk/>
            <pc:sldMk cId="1459881979" sldId="2144327607"/>
            <ac:graphicFrameMk id="13" creationId="{AE0F988B-B1B3-4CB0-A4D9-DB96613D4C39}"/>
          </ac:graphicFrameMkLst>
        </pc:graphicFrameChg>
      </pc:sldChg>
      <pc:sldChg chg="del">
        <pc:chgData name="Jason Wiese" userId="4bff8d5b-7de6-4655-b397-69b0afc81113" providerId="ADAL" clId="{E07D1F13-8DDB-4083-9D4D-9DE3F1C4F4FD}" dt="2021-03-01T14:27:57.466" v="17863" actId="47"/>
        <pc:sldMkLst>
          <pc:docMk/>
          <pc:sldMk cId="4098596223" sldId="2144327608"/>
        </pc:sldMkLst>
      </pc:sldChg>
      <pc:sldChg chg="modSp mod">
        <pc:chgData name="Jason Wiese" userId="4bff8d5b-7de6-4655-b397-69b0afc81113" providerId="ADAL" clId="{E07D1F13-8DDB-4083-9D4D-9DE3F1C4F4FD}" dt="2021-03-02T03:27:46.886" v="18865" actId="313"/>
        <pc:sldMkLst>
          <pc:docMk/>
          <pc:sldMk cId="132129022" sldId="2144327609"/>
        </pc:sldMkLst>
        <pc:spChg chg="mod">
          <ac:chgData name="Jason Wiese" userId="4bff8d5b-7de6-4655-b397-69b0afc81113" providerId="ADAL" clId="{E07D1F13-8DDB-4083-9D4D-9DE3F1C4F4FD}" dt="2021-03-02T03:27:46.886" v="18865" actId="313"/>
          <ac:spMkLst>
            <pc:docMk/>
            <pc:sldMk cId="132129022" sldId="2144327609"/>
            <ac:spMk id="12" creationId="{D3ED8F18-80E6-D449-A031-541661F2A42F}"/>
          </ac:spMkLst>
        </pc:spChg>
      </pc:sldChg>
      <pc:sldChg chg="modSp mod">
        <pc:chgData name="Jason Wiese" userId="4bff8d5b-7de6-4655-b397-69b0afc81113" providerId="ADAL" clId="{E07D1F13-8DDB-4083-9D4D-9DE3F1C4F4FD}" dt="2021-03-02T02:03:14.350" v="18154" actId="20577"/>
        <pc:sldMkLst>
          <pc:docMk/>
          <pc:sldMk cId="3903017271" sldId="2144327611"/>
        </pc:sldMkLst>
        <pc:spChg chg="mod">
          <ac:chgData name="Jason Wiese" userId="4bff8d5b-7de6-4655-b397-69b0afc81113" providerId="ADAL" clId="{E07D1F13-8DDB-4083-9D4D-9DE3F1C4F4FD}" dt="2021-03-02T02:03:14.350" v="18154" actId="20577"/>
          <ac:spMkLst>
            <pc:docMk/>
            <pc:sldMk cId="3903017271" sldId="2144327611"/>
            <ac:spMk id="12" creationId="{D3ED8F18-80E6-D449-A031-541661F2A42F}"/>
          </ac:spMkLst>
        </pc:spChg>
      </pc:sldChg>
      <pc:sldChg chg="modSp mod">
        <pc:chgData name="Jason Wiese" userId="4bff8d5b-7de6-4655-b397-69b0afc81113" providerId="ADAL" clId="{E07D1F13-8DDB-4083-9D4D-9DE3F1C4F4FD}" dt="2021-03-02T01:56:36.957" v="18144" actId="14100"/>
        <pc:sldMkLst>
          <pc:docMk/>
          <pc:sldMk cId="2425252151" sldId="2144327612"/>
        </pc:sldMkLst>
        <pc:spChg chg="mod">
          <ac:chgData name="Jason Wiese" userId="4bff8d5b-7de6-4655-b397-69b0afc81113" providerId="ADAL" clId="{E07D1F13-8DDB-4083-9D4D-9DE3F1C4F4FD}" dt="2021-03-02T01:56:36.957" v="18144" actId="14100"/>
          <ac:spMkLst>
            <pc:docMk/>
            <pc:sldMk cId="2425252151" sldId="2144327612"/>
            <ac:spMk id="12" creationId="{D3ED8F18-80E6-D449-A031-541661F2A42F}"/>
          </ac:spMkLst>
        </pc:spChg>
      </pc:sldChg>
      <pc:sldChg chg="modSp mod">
        <pc:chgData name="Jason Wiese" userId="4bff8d5b-7de6-4655-b397-69b0afc81113" providerId="ADAL" clId="{E07D1F13-8DDB-4083-9D4D-9DE3F1C4F4FD}" dt="2021-03-04T16:00:03.054" v="23381" actId="313"/>
        <pc:sldMkLst>
          <pc:docMk/>
          <pc:sldMk cId="191891432" sldId="2144327613"/>
        </pc:sldMkLst>
        <pc:spChg chg="mod">
          <ac:chgData name="Jason Wiese" userId="4bff8d5b-7de6-4655-b397-69b0afc81113" providerId="ADAL" clId="{E07D1F13-8DDB-4083-9D4D-9DE3F1C4F4FD}" dt="2021-03-02T15:22:42.889" v="18901" actId="1036"/>
          <ac:spMkLst>
            <pc:docMk/>
            <pc:sldMk cId="191891432" sldId="2144327613"/>
            <ac:spMk id="14" creationId="{020A58EE-8576-480B-B276-4D66DEB5FE1B}"/>
          </ac:spMkLst>
        </pc:spChg>
        <pc:spChg chg="mod">
          <ac:chgData name="Jason Wiese" userId="4bff8d5b-7de6-4655-b397-69b0afc81113" providerId="ADAL" clId="{E07D1F13-8DDB-4083-9D4D-9DE3F1C4F4FD}" dt="2021-03-02T15:22:42.889" v="18901" actId="1036"/>
          <ac:spMkLst>
            <pc:docMk/>
            <pc:sldMk cId="191891432" sldId="2144327613"/>
            <ac:spMk id="16" creationId="{1EDFD5B3-3666-4D3C-8471-4E0658D6E5A1}"/>
          </ac:spMkLst>
        </pc:spChg>
        <pc:spChg chg="mod">
          <ac:chgData name="Jason Wiese" userId="4bff8d5b-7de6-4655-b397-69b0afc81113" providerId="ADAL" clId="{E07D1F13-8DDB-4083-9D4D-9DE3F1C4F4FD}" dt="2021-03-02T15:22:42.889" v="18901" actId="1036"/>
          <ac:spMkLst>
            <pc:docMk/>
            <pc:sldMk cId="191891432" sldId="2144327613"/>
            <ac:spMk id="22" creationId="{6BA22DEF-873D-4471-B3BC-8604995D0E77}"/>
          </ac:spMkLst>
        </pc:spChg>
        <pc:spChg chg="mod">
          <ac:chgData name="Jason Wiese" userId="4bff8d5b-7de6-4655-b397-69b0afc81113" providerId="ADAL" clId="{E07D1F13-8DDB-4083-9D4D-9DE3F1C4F4FD}" dt="2021-03-02T15:22:42.889" v="18901" actId="1036"/>
          <ac:spMkLst>
            <pc:docMk/>
            <pc:sldMk cId="191891432" sldId="2144327613"/>
            <ac:spMk id="23" creationId="{6589DB7A-A255-4A0E-97E7-EDF58EBC08D7}"/>
          </ac:spMkLst>
        </pc:spChg>
        <pc:spChg chg="mod">
          <ac:chgData name="Jason Wiese" userId="4bff8d5b-7de6-4655-b397-69b0afc81113" providerId="ADAL" clId="{E07D1F13-8DDB-4083-9D4D-9DE3F1C4F4FD}" dt="2021-03-02T15:22:42.889" v="18901" actId="1036"/>
          <ac:spMkLst>
            <pc:docMk/>
            <pc:sldMk cId="191891432" sldId="2144327613"/>
            <ac:spMk id="24" creationId="{54818C4D-CF0C-4884-9F43-9E209263D99A}"/>
          </ac:spMkLst>
        </pc:spChg>
        <pc:spChg chg="mod">
          <ac:chgData name="Jason Wiese" userId="4bff8d5b-7de6-4655-b397-69b0afc81113" providerId="ADAL" clId="{E07D1F13-8DDB-4083-9D4D-9DE3F1C4F4FD}" dt="2021-03-04T16:00:03.054" v="23381" actId="313"/>
          <ac:spMkLst>
            <pc:docMk/>
            <pc:sldMk cId="191891432" sldId="2144327613"/>
            <ac:spMk id="25" creationId="{3F06F7F9-6457-4593-B209-3A675683C626}"/>
          </ac:spMkLst>
        </pc:spChg>
        <pc:spChg chg="mod">
          <ac:chgData name="Jason Wiese" userId="4bff8d5b-7de6-4655-b397-69b0afc81113" providerId="ADAL" clId="{E07D1F13-8DDB-4083-9D4D-9DE3F1C4F4FD}" dt="2021-03-02T15:22:42.889" v="18901" actId="1036"/>
          <ac:spMkLst>
            <pc:docMk/>
            <pc:sldMk cId="191891432" sldId="2144327613"/>
            <ac:spMk id="26" creationId="{4439E8D8-2DAE-46B1-9EF2-0D77B4E12BEA}"/>
          </ac:spMkLst>
        </pc:spChg>
        <pc:spChg chg="mod">
          <ac:chgData name="Jason Wiese" userId="4bff8d5b-7de6-4655-b397-69b0afc81113" providerId="ADAL" clId="{E07D1F13-8DDB-4083-9D4D-9DE3F1C4F4FD}" dt="2021-03-02T15:22:42.889" v="18901" actId="1036"/>
          <ac:spMkLst>
            <pc:docMk/>
            <pc:sldMk cId="191891432" sldId="2144327613"/>
            <ac:spMk id="27" creationId="{A3DFE8A7-16BE-4D10-8318-3CA03D6D56FC}"/>
          </ac:spMkLst>
        </pc:spChg>
        <pc:spChg chg="mod">
          <ac:chgData name="Jason Wiese" userId="4bff8d5b-7de6-4655-b397-69b0afc81113" providerId="ADAL" clId="{E07D1F13-8DDB-4083-9D4D-9DE3F1C4F4FD}" dt="2021-03-02T15:22:42.889" v="18901" actId="1036"/>
          <ac:spMkLst>
            <pc:docMk/>
            <pc:sldMk cId="191891432" sldId="2144327613"/>
            <ac:spMk id="28" creationId="{0ECBFA03-B8FA-4578-A485-C7CF7F52CFB2}"/>
          </ac:spMkLst>
        </pc:spChg>
        <pc:spChg chg="mod">
          <ac:chgData name="Jason Wiese" userId="4bff8d5b-7de6-4655-b397-69b0afc81113" providerId="ADAL" clId="{E07D1F13-8DDB-4083-9D4D-9DE3F1C4F4FD}" dt="2021-03-02T15:22:42.889" v="18901" actId="1036"/>
          <ac:spMkLst>
            <pc:docMk/>
            <pc:sldMk cId="191891432" sldId="2144327613"/>
            <ac:spMk id="29" creationId="{E30E591A-9283-47CC-A263-82154723BCEB}"/>
          </ac:spMkLst>
        </pc:spChg>
        <pc:spChg chg="mod">
          <ac:chgData name="Jason Wiese" userId="4bff8d5b-7de6-4655-b397-69b0afc81113" providerId="ADAL" clId="{E07D1F13-8DDB-4083-9D4D-9DE3F1C4F4FD}" dt="2021-03-02T15:22:42.889" v="18901" actId="1036"/>
          <ac:spMkLst>
            <pc:docMk/>
            <pc:sldMk cId="191891432" sldId="2144327613"/>
            <ac:spMk id="30" creationId="{542473FD-A5E8-4F0A-90BE-54F171843345}"/>
          </ac:spMkLst>
        </pc:spChg>
        <pc:spChg chg="mod">
          <ac:chgData name="Jason Wiese" userId="4bff8d5b-7de6-4655-b397-69b0afc81113" providerId="ADAL" clId="{E07D1F13-8DDB-4083-9D4D-9DE3F1C4F4FD}" dt="2021-03-02T15:22:42.889" v="18901" actId="1036"/>
          <ac:spMkLst>
            <pc:docMk/>
            <pc:sldMk cId="191891432" sldId="2144327613"/>
            <ac:spMk id="31" creationId="{2C17B0E1-EF4C-4E95-9306-DEDD832C7A17}"/>
          </ac:spMkLst>
        </pc:spChg>
      </pc:sldChg>
      <pc:sldChg chg="addSp delSp modSp mod">
        <pc:chgData name="Jason Wiese" userId="4bff8d5b-7de6-4655-b397-69b0afc81113" providerId="ADAL" clId="{E07D1F13-8DDB-4083-9D4D-9DE3F1C4F4FD}" dt="2021-03-03T14:19:32.333" v="21706" actId="113"/>
        <pc:sldMkLst>
          <pc:docMk/>
          <pc:sldMk cId="2560980994" sldId="2144327614"/>
        </pc:sldMkLst>
        <pc:spChg chg="mod">
          <ac:chgData name="Jason Wiese" userId="4bff8d5b-7de6-4655-b397-69b0afc81113" providerId="ADAL" clId="{E07D1F13-8DDB-4083-9D4D-9DE3F1C4F4FD}" dt="2021-03-02T22:23:26.018" v="20171" actId="20577"/>
          <ac:spMkLst>
            <pc:docMk/>
            <pc:sldMk cId="2560980994" sldId="2144327614"/>
            <ac:spMk id="12" creationId="{EFFE6065-52FF-4373-BBAA-9F730BAA846B}"/>
          </ac:spMkLst>
        </pc:spChg>
        <pc:spChg chg="add del mod">
          <ac:chgData name="Jason Wiese" userId="4bff8d5b-7de6-4655-b397-69b0afc81113" providerId="ADAL" clId="{E07D1F13-8DDB-4083-9D4D-9DE3F1C4F4FD}" dt="2021-03-02T22:21:32.428" v="20072" actId="478"/>
          <ac:spMkLst>
            <pc:docMk/>
            <pc:sldMk cId="2560980994" sldId="2144327614"/>
            <ac:spMk id="14" creationId="{DCA183FA-A7EC-4BD1-970E-5903560B1017}"/>
          </ac:spMkLst>
        </pc:spChg>
        <pc:spChg chg="del">
          <ac:chgData name="Jason Wiese" userId="4bff8d5b-7de6-4655-b397-69b0afc81113" providerId="ADAL" clId="{E07D1F13-8DDB-4083-9D4D-9DE3F1C4F4FD}" dt="2021-03-02T22:22:22.962" v="20160" actId="478"/>
          <ac:spMkLst>
            <pc:docMk/>
            <pc:sldMk cId="2560980994" sldId="2144327614"/>
            <ac:spMk id="15" creationId="{E8120054-2859-4CEF-8756-6777C5863BE2}"/>
          </ac:spMkLst>
        </pc:spChg>
        <pc:spChg chg="add mod">
          <ac:chgData name="Jason Wiese" userId="4bff8d5b-7de6-4655-b397-69b0afc81113" providerId="ADAL" clId="{E07D1F13-8DDB-4083-9D4D-9DE3F1C4F4FD}" dt="2021-03-02T23:30:44.513" v="20463" actId="313"/>
          <ac:spMkLst>
            <pc:docMk/>
            <pc:sldMk cId="2560980994" sldId="2144327614"/>
            <ac:spMk id="20" creationId="{B01A745F-964B-4102-85A9-4E919F56335E}"/>
          </ac:spMkLst>
        </pc:spChg>
        <pc:spChg chg="mod">
          <ac:chgData name="Jason Wiese" userId="4bff8d5b-7de6-4655-b397-69b0afc81113" providerId="ADAL" clId="{E07D1F13-8DDB-4083-9D4D-9DE3F1C4F4FD}" dt="2021-03-03T14:19:32.333" v="21706" actId="113"/>
          <ac:spMkLst>
            <pc:docMk/>
            <pc:sldMk cId="2560980994" sldId="2144327614"/>
            <ac:spMk id="22" creationId="{751C3E0F-3ADE-4B25-BF55-3FC513380830}"/>
          </ac:spMkLst>
        </pc:spChg>
        <pc:spChg chg="add del mod">
          <ac:chgData name="Jason Wiese" userId="4bff8d5b-7de6-4655-b397-69b0afc81113" providerId="ADAL" clId="{E07D1F13-8DDB-4083-9D4D-9DE3F1C4F4FD}" dt="2021-03-02T23:30:41.348" v="20461" actId="478"/>
          <ac:spMkLst>
            <pc:docMk/>
            <pc:sldMk cId="2560980994" sldId="2144327614"/>
            <ac:spMk id="23" creationId="{EB4D8B12-CEBA-4EF2-96F8-BF506A164A59}"/>
          </ac:spMkLst>
        </pc:spChg>
        <pc:spChg chg="del">
          <ac:chgData name="Jason Wiese" userId="4bff8d5b-7de6-4655-b397-69b0afc81113" providerId="ADAL" clId="{E07D1F13-8DDB-4083-9D4D-9DE3F1C4F4FD}" dt="2021-03-02T21:42:26.799" v="19528" actId="478"/>
          <ac:spMkLst>
            <pc:docMk/>
            <pc:sldMk cId="2560980994" sldId="2144327614"/>
            <ac:spMk id="25" creationId="{A056A9FB-F90A-45ED-AEA1-201097CFF3BC}"/>
          </ac:spMkLst>
        </pc:spChg>
        <pc:graphicFrameChg chg="del">
          <ac:chgData name="Jason Wiese" userId="4bff8d5b-7de6-4655-b397-69b0afc81113" providerId="ADAL" clId="{E07D1F13-8DDB-4083-9D4D-9DE3F1C4F4FD}" dt="2021-03-02T21:42:29.866" v="19529" actId="478"/>
          <ac:graphicFrameMkLst>
            <pc:docMk/>
            <pc:sldMk cId="2560980994" sldId="2144327614"/>
            <ac:graphicFrameMk id="13" creationId="{C46D00E7-E3D3-47EF-8621-71552C5036CF}"/>
          </ac:graphicFrameMkLst>
        </pc:graphicFrameChg>
        <pc:graphicFrameChg chg="add del mod">
          <ac:chgData name="Jason Wiese" userId="4bff8d5b-7de6-4655-b397-69b0afc81113" providerId="ADAL" clId="{E07D1F13-8DDB-4083-9D4D-9DE3F1C4F4FD}" dt="2021-03-02T22:17:59.300" v="20014" actId="478"/>
          <ac:graphicFrameMkLst>
            <pc:docMk/>
            <pc:sldMk cId="2560980994" sldId="2144327614"/>
            <ac:graphicFrameMk id="16" creationId="{692C7F81-02B5-4B83-84EB-C28E5A9D06D7}"/>
          </ac:graphicFrameMkLst>
        </pc:graphicFrameChg>
        <pc:graphicFrameChg chg="add del mod">
          <ac:chgData name="Jason Wiese" userId="4bff8d5b-7de6-4655-b397-69b0afc81113" providerId="ADAL" clId="{E07D1F13-8DDB-4083-9D4D-9DE3F1C4F4FD}" dt="2021-03-02T22:19:49.146" v="20039" actId="478"/>
          <ac:graphicFrameMkLst>
            <pc:docMk/>
            <pc:sldMk cId="2560980994" sldId="2144327614"/>
            <ac:graphicFrameMk id="17" creationId="{CED0FC79-219B-4729-8492-67C98B8AD400}"/>
          </ac:graphicFrameMkLst>
        </pc:graphicFrameChg>
        <pc:graphicFrameChg chg="add mod">
          <ac:chgData name="Jason Wiese" userId="4bff8d5b-7de6-4655-b397-69b0afc81113" providerId="ADAL" clId="{E07D1F13-8DDB-4083-9D4D-9DE3F1C4F4FD}" dt="2021-03-02T22:23:49.176" v="20181" actId="1036"/>
          <ac:graphicFrameMkLst>
            <pc:docMk/>
            <pc:sldMk cId="2560980994" sldId="2144327614"/>
            <ac:graphicFrameMk id="18" creationId="{F5CAB8E3-2219-4137-9267-84750626CE96}"/>
          </ac:graphicFrameMkLst>
        </pc:graphicFrameChg>
        <pc:cxnChg chg="add mod">
          <ac:chgData name="Jason Wiese" userId="4bff8d5b-7de6-4655-b397-69b0afc81113" providerId="ADAL" clId="{E07D1F13-8DDB-4083-9D4D-9DE3F1C4F4FD}" dt="2021-03-02T22:23:49.176" v="20181" actId="1036"/>
          <ac:cxnSpMkLst>
            <pc:docMk/>
            <pc:sldMk cId="2560980994" sldId="2144327614"/>
            <ac:cxnSpMk id="19" creationId="{389D2E42-2B0E-4D99-A10F-4E2555ED9389}"/>
          </ac:cxnSpMkLst>
        </pc:cxnChg>
      </pc:sldChg>
      <pc:sldChg chg="addSp delSp modSp mod">
        <pc:chgData name="Jason Wiese" userId="4bff8d5b-7de6-4655-b397-69b0afc81113" providerId="ADAL" clId="{E07D1F13-8DDB-4083-9D4D-9DE3F1C4F4FD}" dt="2021-03-02T22:12:34.136" v="20007" actId="1035"/>
        <pc:sldMkLst>
          <pc:docMk/>
          <pc:sldMk cId="2388475534" sldId="2144327615"/>
        </pc:sldMkLst>
        <pc:spChg chg="add mod">
          <ac:chgData name="Jason Wiese" userId="4bff8d5b-7de6-4655-b397-69b0afc81113" providerId="ADAL" clId="{E07D1F13-8DDB-4083-9D4D-9DE3F1C4F4FD}" dt="2021-03-02T22:01:25.055" v="19624" actId="1036"/>
          <ac:spMkLst>
            <pc:docMk/>
            <pc:sldMk cId="2388475534" sldId="2144327615"/>
            <ac:spMk id="14" creationId="{A60255D2-BB73-42DB-89A8-14D94CB4F923}"/>
          </ac:spMkLst>
        </pc:spChg>
        <pc:spChg chg="del">
          <ac:chgData name="Jason Wiese" userId="4bff8d5b-7de6-4655-b397-69b0afc81113" providerId="ADAL" clId="{E07D1F13-8DDB-4083-9D4D-9DE3F1C4F4FD}" dt="2021-03-02T21:45:47.159" v="19591" actId="478"/>
          <ac:spMkLst>
            <pc:docMk/>
            <pc:sldMk cId="2388475534" sldId="2144327615"/>
            <ac:spMk id="15" creationId="{E8120054-2859-4CEF-8756-6777C5863BE2}"/>
          </ac:spMkLst>
        </pc:spChg>
        <pc:spChg chg="add mod">
          <ac:chgData name="Jason Wiese" userId="4bff8d5b-7de6-4655-b397-69b0afc81113" providerId="ADAL" clId="{E07D1F13-8DDB-4083-9D4D-9DE3F1C4F4FD}" dt="2021-03-02T21:46:08.277" v="19615" actId="1036"/>
          <ac:spMkLst>
            <pc:docMk/>
            <pc:sldMk cId="2388475534" sldId="2144327615"/>
            <ac:spMk id="16" creationId="{7F4B2906-ACA2-403E-9D58-AE7A7F645A2B}"/>
          </ac:spMkLst>
        </pc:spChg>
        <pc:spChg chg="add mod">
          <ac:chgData name="Jason Wiese" userId="4bff8d5b-7de6-4655-b397-69b0afc81113" providerId="ADAL" clId="{E07D1F13-8DDB-4083-9D4D-9DE3F1C4F4FD}" dt="2021-03-02T21:46:27.934" v="19618" actId="14100"/>
          <ac:spMkLst>
            <pc:docMk/>
            <pc:sldMk cId="2388475534" sldId="2144327615"/>
            <ac:spMk id="17" creationId="{4581ECC8-0175-45FF-9AAD-6A8FCD9AA89B}"/>
          </ac:spMkLst>
        </pc:spChg>
        <pc:spChg chg="add del mod">
          <ac:chgData name="Jason Wiese" userId="4bff8d5b-7de6-4655-b397-69b0afc81113" providerId="ADAL" clId="{E07D1F13-8DDB-4083-9D4D-9DE3F1C4F4FD}" dt="2021-03-02T22:02:54.234" v="19762" actId="478"/>
          <ac:spMkLst>
            <pc:docMk/>
            <pc:sldMk cId="2388475534" sldId="2144327615"/>
            <ac:spMk id="18" creationId="{9B5341E8-66FB-4958-9016-730CC9BB8433}"/>
          </ac:spMkLst>
        </pc:spChg>
        <pc:spChg chg="add del mod">
          <ac:chgData name="Jason Wiese" userId="4bff8d5b-7de6-4655-b397-69b0afc81113" providerId="ADAL" clId="{E07D1F13-8DDB-4083-9D4D-9DE3F1C4F4FD}" dt="2021-03-02T22:04:49.825" v="19890" actId="478"/>
          <ac:spMkLst>
            <pc:docMk/>
            <pc:sldMk cId="2388475534" sldId="2144327615"/>
            <ac:spMk id="19" creationId="{38DA346A-0F11-44EC-A7B1-809576629591}"/>
          </ac:spMkLst>
        </pc:spChg>
        <pc:spChg chg="add mod">
          <ac:chgData name="Jason Wiese" userId="4bff8d5b-7de6-4655-b397-69b0afc81113" providerId="ADAL" clId="{E07D1F13-8DDB-4083-9D4D-9DE3F1C4F4FD}" dt="2021-03-02T22:12:34.136" v="20007" actId="1035"/>
          <ac:spMkLst>
            <pc:docMk/>
            <pc:sldMk cId="2388475534" sldId="2144327615"/>
            <ac:spMk id="20" creationId="{7F9DB451-49BA-44D6-83D9-EEED0A065B03}"/>
          </ac:spMkLst>
        </pc:spChg>
        <pc:spChg chg="mod">
          <ac:chgData name="Jason Wiese" userId="4bff8d5b-7de6-4655-b397-69b0afc81113" providerId="ADAL" clId="{E07D1F13-8DDB-4083-9D4D-9DE3F1C4F4FD}" dt="2021-03-02T22:06:15.815" v="19951" actId="20577"/>
          <ac:spMkLst>
            <pc:docMk/>
            <pc:sldMk cId="2388475534" sldId="2144327615"/>
            <ac:spMk id="22" creationId="{751C3E0F-3ADE-4B25-BF55-3FC513380830}"/>
          </ac:spMkLst>
        </pc:spChg>
        <pc:spChg chg="del">
          <ac:chgData name="Jason Wiese" userId="4bff8d5b-7de6-4655-b397-69b0afc81113" providerId="ADAL" clId="{E07D1F13-8DDB-4083-9D4D-9DE3F1C4F4FD}" dt="2021-03-02T21:45:40.481" v="19577" actId="478"/>
          <ac:spMkLst>
            <pc:docMk/>
            <pc:sldMk cId="2388475534" sldId="2144327615"/>
            <ac:spMk id="25" creationId="{A056A9FB-F90A-45ED-AEA1-201097CFF3BC}"/>
          </ac:spMkLst>
        </pc:spChg>
        <pc:graphicFrameChg chg="add mod">
          <ac:chgData name="Jason Wiese" userId="4bff8d5b-7de6-4655-b397-69b0afc81113" providerId="ADAL" clId="{E07D1F13-8DDB-4083-9D4D-9DE3F1C4F4FD}" dt="2021-03-02T21:45:11.632" v="19572" actId="207"/>
          <ac:graphicFrameMkLst>
            <pc:docMk/>
            <pc:sldMk cId="2388475534" sldId="2144327615"/>
            <ac:graphicFrameMk id="12" creationId="{478DEEA3-EF12-4A08-9461-B35CC31AAEBD}"/>
          </ac:graphicFrameMkLst>
        </pc:graphicFrameChg>
        <pc:graphicFrameChg chg="del">
          <ac:chgData name="Jason Wiese" userId="4bff8d5b-7de6-4655-b397-69b0afc81113" providerId="ADAL" clId="{E07D1F13-8DDB-4083-9D4D-9DE3F1C4F4FD}" dt="2021-03-02T21:43:05.759" v="19530" actId="478"/>
          <ac:graphicFrameMkLst>
            <pc:docMk/>
            <pc:sldMk cId="2388475534" sldId="2144327615"/>
            <ac:graphicFrameMk id="13" creationId="{C46D00E7-E3D3-47EF-8621-71552C5036CF}"/>
          </ac:graphicFrameMkLst>
        </pc:graphicFrameChg>
      </pc:sldChg>
      <pc:sldChg chg="delSp modSp del mod">
        <pc:chgData name="Jason Wiese" userId="4bff8d5b-7de6-4655-b397-69b0afc81113" providerId="ADAL" clId="{E07D1F13-8DDB-4083-9D4D-9DE3F1C4F4FD}" dt="2021-03-03T00:37:11.122" v="20596" actId="47"/>
        <pc:sldMkLst>
          <pc:docMk/>
          <pc:sldMk cId="1531082645" sldId="2144327616"/>
        </pc:sldMkLst>
        <pc:spChg chg="del">
          <ac:chgData name="Jason Wiese" userId="4bff8d5b-7de6-4655-b397-69b0afc81113" providerId="ADAL" clId="{E07D1F13-8DDB-4083-9D4D-9DE3F1C4F4FD}" dt="2021-03-03T00:36:17.079" v="20586" actId="478"/>
          <ac:spMkLst>
            <pc:docMk/>
            <pc:sldMk cId="1531082645" sldId="2144327616"/>
            <ac:spMk id="13" creationId="{A13485F0-DE3D-452B-BFBC-D1C240748222}"/>
          </ac:spMkLst>
        </pc:spChg>
        <pc:spChg chg="del">
          <ac:chgData name="Jason Wiese" userId="4bff8d5b-7de6-4655-b397-69b0afc81113" providerId="ADAL" clId="{E07D1F13-8DDB-4083-9D4D-9DE3F1C4F4FD}" dt="2021-03-03T00:36:10.391" v="20585" actId="478"/>
          <ac:spMkLst>
            <pc:docMk/>
            <pc:sldMk cId="1531082645" sldId="2144327616"/>
            <ac:spMk id="14" creationId="{1BF0EA4A-046A-445C-82DD-99252E9A090D}"/>
          </ac:spMkLst>
        </pc:spChg>
        <pc:spChg chg="del">
          <ac:chgData name="Jason Wiese" userId="4bff8d5b-7de6-4655-b397-69b0afc81113" providerId="ADAL" clId="{E07D1F13-8DDB-4083-9D4D-9DE3F1C4F4FD}" dt="2021-03-03T00:36:06.549" v="20584" actId="478"/>
          <ac:spMkLst>
            <pc:docMk/>
            <pc:sldMk cId="1531082645" sldId="2144327616"/>
            <ac:spMk id="15" creationId="{97E423CA-CB6E-4295-9F49-B31E811B0DC7}"/>
          </ac:spMkLst>
        </pc:spChg>
        <pc:graphicFrameChg chg="mod">
          <ac:chgData name="Jason Wiese" userId="4bff8d5b-7de6-4655-b397-69b0afc81113" providerId="ADAL" clId="{E07D1F13-8DDB-4083-9D4D-9DE3F1C4F4FD}" dt="2021-03-03T00:36:50.725" v="20595" actId="404"/>
          <ac:graphicFrameMkLst>
            <pc:docMk/>
            <pc:sldMk cId="1531082645" sldId="2144327616"/>
            <ac:graphicFrameMk id="12" creationId="{F04B63D3-DB60-458E-9D22-3CEAB2E2F56D}"/>
          </ac:graphicFrameMkLst>
        </pc:graphicFrameChg>
      </pc:sldChg>
      <pc:sldChg chg="del mod">
        <pc:chgData name="Jason Wiese" userId="4bff8d5b-7de6-4655-b397-69b0afc81113" providerId="ADAL" clId="{E07D1F13-8DDB-4083-9D4D-9DE3F1C4F4FD}" dt="2021-03-03T00:38:50.876" v="20600" actId="47"/>
        <pc:sldMkLst>
          <pc:docMk/>
          <pc:sldMk cId="2310952546" sldId="2144327616"/>
        </pc:sldMkLst>
      </pc:sldChg>
      <pc:sldChg chg="addSp delSp modSp mod addCm delCm">
        <pc:chgData name="Jason Wiese" userId="4bff8d5b-7de6-4655-b397-69b0afc81113" providerId="ADAL" clId="{E07D1F13-8DDB-4083-9D4D-9DE3F1C4F4FD}" dt="2021-03-03T17:13:32.507" v="22901" actId="6549"/>
        <pc:sldMkLst>
          <pc:docMk/>
          <pc:sldMk cId="2648679804" sldId="2144327616"/>
        </pc:sldMkLst>
        <pc:spChg chg="add del mod">
          <ac:chgData name="Jason Wiese" userId="4bff8d5b-7de6-4655-b397-69b0afc81113" providerId="ADAL" clId="{E07D1F13-8DDB-4083-9D4D-9DE3F1C4F4FD}" dt="2021-03-03T14:21:07.583" v="21707" actId="478"/>
          <ac:spMkLst>
            <pc:docMk/>
            <pc:sldMk cId="2648679804" sldId="2144327616"/>
            <ac:spMk id="2" creationId="{2107B974-1FB6-4567-8DA5-6F5E209E56DB}"/>
          </ac:spMkLst>
        </pc:spChg>
        <pc:spChg chg="mod">
          <ac:chgData name="Jason Wiese" userId="4bff8d5b-7de6-4655-b397-69b0afc81113" providerId="ADAL" clId="{E07D1F13-8DDB-4083-9D4D-9DE3F1C4F4FD}" dt="2021-03-03T01:08:27.161" v="21259" actId="1035"/>
          <ac:spMkLst>
            <pc:docMk/>
            <pc:sldMk cId="2648679804" sldId="2144327616"/>
            <ac:spMk id="7" creationId="{A0802210-A55C-495A-A00C-FA306A7BF63A}"/>
          </ac:spMkLst>
        </pc:spChg>
        <pc:spChg chg="add del mod">
          <ac:chgData name="Jason Wiese" userId="4bff8d5b-7de6-4655-b397-69b0afc81113" providerId="ADAL" clId="{E07D1F13-8DDB-4083-9D4D-9DE3F1C4F4FD}" dt="2021-03-03T16:57:44.697" v="22891" actId="478"/>
          <ac:spMkLst>
            <pc:docMk/>
            <pc:sldMk cId="2648679804" sldId="2144327616"/>
            <ac:spMk id="13" creationId="{270E6153-1597-4BA4-AF2A-07E315A4DB3F}"/>
          </ac:spMkLst>
        </pc:spChg>
        <pc:spChg chg="del">
          <ac:chgData name="Jason Wiese" userId="4bff8d5b-7de6-4655-b397-69b0afc81113" providerId="ADAL" clId="{E07D1F13-8DDB-4083-9D4D-9DE3F1C4F4FD}" dt="2021-03-03T00:40:30.441" v="20617" actId="478"/>
          <ac:spMkLst>
            <pc:docMk/>
            <pc:sldMk cId="2648679804" sldId="2144327616"/>
            <ac:spMk id="13" creationId="{A13485F0-DE3D-452B-BFBC-D1C240748222}"/>
          </ac:spMkLst>
        </pc:spChg>
        <pc:spChg chg="del">
          <ac:chgData name="Jason Wiese" userId="4bff8d5b-7de6-4655-b397-69b0afc81113" providerId="ADAL" clId="{E07D1F13-8DDB-4083-9D4D-9DE3F1C4F4FD}" dt="2021-03-03T00:40:28.797" v="20616" actId="478"/>
          <ac:spMkLst>
            <pc:docMk/>
            <pc:sldMk cId="2648679804" sldId="2144327616"/>
            <ac:spMk id="14" creationId="{1BF0EA4A-046A-445C-82DD-99252E9A090D}"/>
          </ac:spMkLst>
        </pc:spChg>
        <pc:spChg chg="del">
          <ac:chgData name="Jason Wiese" userId="4bff8d5b-7de6-4655-b397-69b0afc81113" providerId="ADAL" clId="{E07D1F13-8DDB-4083-9D4D-9DE3F1C4F4FD}" dt="2021-03-03T00:40:26.547" v="20615" actId="478"/>
          <ac:spMkLst>
            <pc:docMk/>
            <pc:sldMk cId="2648679804" sldId="2144327616"/>
            <ac:spMk id="15" creationId="{97E423CA-CB6E-4295-9F49-B31E811B0DC7}"/>
          </ac:spMkLst>
        </pc:spChg>
        <pc:spChg chg="mod">
          <ac:chgData name="Jason Wiese" userId="4bff8d5b-7de6-4655-b397-69b0afc81113" providerId="ADAL" clId="{E07D1F13-8DDB-4083-9D4D-9DE3F1C4F4FD}" dt="2021-03-03T16:57:50.339" v="22895" actId="1036"/>
          <ac:spMkLst>
            <pc:docMk/>
            <pc:sldMk cId="2648679804" sldId="2144327616"/>
            <ac:spMk id="16" creationId="{286F3A93-2DE3-4F4A-993B-2E32B23FC4D6}"/>
          </ac:spMkLst>
        </pc:spChg>
        <pc:spChg chg="del">
          <ac:chgData name="Jason Wiese" userId="4bff8d5b-7de6-4655-b397-69b0afc81113" providerId="ADAL" clId="{E07D1F13-8DDB-4083-9D4D-9DE3F1C4F4FD}" dt="2021-03-03T00:50:25.671" v="20729" actId="478"/>
          <ac:spMkLst>
            <pc:docMk/>
            <pc:sldMk cId="2648679804" sldId="2144327616"/>
            <ac:spMk id="18" creationId="{C9EFDF90-2158-4FE5-961E-A459008864AE}"/>
          </ac:spMkLst>
        </pc:spChg>
        <pc:spChg chg="mod">
          <ac:chgData name="Jason Wiese" userId="4bff8d5b-7de6-4655-b397-69b0afc81113" providerId="ADAL" clId="{E07D1F13-8DDB-4083-9D4D-9DE3F1C4F4FD}" dt="2021-03-03T17:13:32.507" v="22901" actId="6549"/>
          <ac:spMkLst>
            <pc:docMk/>
            <pc:sldMk cId="2648679804" sldId="2144327616"/>
            <ac:spMk id="22" creationId="{751C3E0F-3ADE-4B25-BF55-3FC513380830}"/>
          </ac:spMkLst>
        </pc:spChg>
        <pc:graphicFrameChg chg="mod">
          <ac:chgData name="Jason Wiese" userId="4bff8d5b-7de6-4655-b397-69b0afc81113" providerId="ADAL" clId="{E07D1F13-8DDB-4083-9D4D-9DE3F1C4F4FD}" dt="2021-03-03T00:50:34.793" v="20732"/>
          <ac:graphicFrameMkLst>
            <pc:docMk/>
            <pc:sldMk cId="2648679804" sldId="2144327616"/>
            <ac:graphicFrameMk id="12" creationId="{F04B63D3-DB60-458E-9D22-3CEAB2E2F56D}"/>
          </ac:graphicFrameMkLst>
        </pc:graphicFrameChg>
      </pc:sldChg>
      <pc:sldChg chg="del mod">
        <pc:chgData name="Jason Wiese" userId="4bff8d5b-7de6-4655-b397-69b0afc81113" providerId="ADAL" clId="{E07D1F13-8DDB-4083-9D4D-9DE3F1C4F4FD}" dt="2021-03-03T00:35:11.278" v="20570" actId="47"/>
        <pc:sldMkLst>
          <pc:docMk/>
          <pc:sldMk cId="2849428329" sldId="2144327616"/>
        </pc:sldMkLst>
      </pc:sldChg>
      <pc:sldChg chg="addSp delSp modSp del mod">
        <pc:chgData name="Jason Wiese" userId="4bff8d5b-7de6-4655-b397-69b0afc81113" providerId="ADAL" clId="{E07D1F13-8DDB-4083-9D4D-9DE3F1C4F4FD}" dt="2021-03-03T00:50:19.903" v="20728" actId="47"/>
        <pc:sldMkLst>
          <pc:docMk/>
          <pc:sldMk cId="214808632" sldId="2144327617"/>
        </pc:sldMkLst>
        <pc:spChg chg="del">
          <ac:chgData name="Jason Wiese" userId="4bff8d5b-7de6-4655-b397-69b0afc81113" providerId="ADAL" clId="{E07D1F13-8DDB-4083-9D4D-9DE3F1C4F4FD}" dt="2021-03-03T00:43:46.052" v="20653" actId="478"/>
          <ac:spMkLst>
            <pc:docMk/>
            <pc:sldMk cId="214808632" sldId="2144327617"/>
            <ac:spMk id="18" creationId="{C9EFDF90-2158-4FE5-961E-A459008864AE}"/>
          </ac:spMkLst>
        </pc:spChg>
        <pc:graphicFrameChg chg="add mod">
          <ac:chgData name="Jason Wiese" userId="4bff8d5b-7de6-4655-b397-69b0afc81113" providerId="ADAL" clId="{E07D1F13-8DDB-4083-9D4D-9DE3F1C4F4FD}" dt="2021-03-03T00:48:08.457" v="20701" actId="14100"/>
          <ac:graphicFrameMkLst>
            <pc:docMk/>
            <pc:sldMk cId="214808632" sldId="2144327617"/>
            <ac:graphicFrameMk id="5" creationId="{53887DB1-3256-4664-95DB-B11EF30AF964}"/>
          </ac:graphicFrameMkLst>
        </pc:graphicFrameChg>
        <pc:graphicFrameChg chg="del">
          <ac:chgData name="Jason Wiese" userId="4bff8d5b-7de6-4655-b397-69b0afc81113" providerId="ADAL" clId="{E07D1F13-8DDB-4083-9D4D-9DE3F1C4F4FD}" dt="2021-03-03T00:42:34.550" v="20639" actId="478"/>
          <ac:graphicFrameMkLst>
            <pc:docMk/>
            <pc:sldMk cId="214808632" sldId="2144327617"/>
            <ac:graphicFrameMk id="12" creationId="{F04B63D3-DB60-458E-9D22-3CEAB2E2F56D}"/>
          </ac:graphicFrameMkLst>
        </pc:graphicFrameChg>
      </pc:sldChg>
      <pc:sldChg chg="addSp delSp modSp mod">
        <pc:chgData name="Jason Wiese" userId="4bff8d5b-7de6-4655-b397-69b0afc81113" providerId="ADAL" clId="{E07D1F13-8DDB-4083-9D4D-9DE3F1C4F4FD}" dt="2021-03-03T01:50:03.815" v="21687" actId="20577"/>
        <pc:sldMkLst>
          <pc:docMk/>
          <pc:sldMk cId="770169463" sldId="2144327617"/>
        </pc:sldMkLst>
        <pc:spChg chg="mod">
          <ac:chgData name="Jason Wiese" userId="4bff8d5b-7de6-4655-b397-69b0afc81113" providerId="ADAL" clId="{E07D1F13-8DDB-4083-9D4D-9DE3F1C4F4FD}" dt="2021-03-03T01:08:11.498" v="21254" actId="1036"/>
          <ac:spMkLst>
            <pc:docMk/>
            <pc:sldMk cId="770169463" sldId="2144327617"/>
            <ac:spMk id="7" creationId="{A0802210-A55C-495A-A00C-FA306A7BF63A}"/>
          </ac:spMkLst>
        </pc:spChg>
        <pc:spChg chg="add mod">
          <ac:chgData name="Jason Wiese" userId="4bff8d5b-7de6-4655-b397-69b0afc81113" providerId="ADAL" clId="{E07D1F13-8DDB-4083-9D4D-9DE3F1C4F4FD}" dt="2021-03-03T01:50:03.815" v="21687" actId="20577"/>
          <ac:spMkLst>
            <pc:docMk/>
            <pc:sldMk cId="770169463" sldId="2144327617"/>
            <ac:spMk id="13" creationId="{BDBB2FE3-19EF-4521-91CB-F57A9F7FBFA5}"/>
          </ac:spMkLst>
        </pc:spChg>
        <pc:spChg chg="add mod">
          <ac:chgData name="Jason Wiese" userId="4bff8d5b-7de6-4655-b397-69b0afc81113" providerId="ADAL" clId="{E07D1F13-8DDB-4083-9D4D-9DE3F1C4F4FD}" dt="2021-03-03T01:11:52.380" v="21350" actId="20577"/>
          <ac:spMkLst>
            <pc:docMk/>
            <pc:sldMk cId="770169463" sldId="2144327617"/>
            <ac:spMk id="14" creationId="{FDCDEF88-78C0-438B-8C12-3135CB5EBF71}"/>
          </ac:spMkLst>
        </pc:spChg>
        <pc:spChg chg="mod">
          <ac:chgData name="Jason Wiese" userId="4bff8d5b-7de6-4655-b397-69b0afc81113" providerId="ADAL" clId="{E07D1F13-8DDB-4083-9D4D-9DE3F1C4F4FD}" dt="2021-03-03T01:07:50.955" v="21231" actId="20577"/>
          <ac:spMkLst>
            <pc:docMk/>
            <pc:sldMk cId="770169463" sldId="2144327617"/>
            <ac:spMk id="16" creationId="{286F3A93-2DE3-4F4A-993B-2E32B23FC4D6}"/>
          </ac:spMkLst>
        </pc:spChg>
        <pc:spChg chg="del">
          <ac:chgData name="Jason Wiese" userId="4bff8d5b-7de6-4655-b397-69b0afc81113" providerId="ADAL" clId="{E07D1F13-8DDB-4083-9D4D-9DE3F1C4F4FD}" dt="2021-03-03T01:11:05.731" v="21320" actId="478"/>
          <ac:spMkLst>
            <pc:docMk/>
            <pc:sldMk cId="770169463" sldId="2144327617"/>
            <ac:spMk id="22" creationId="{751C3E0F-3ADE-4B25-BF55-3FC513380830}"/>
          </ac:spMkLst>
        </pc:spChg>
        <pc:graphicFrameChg chg="mod">
          <ac:chgData name="Jason Wiese" userId="4bff8d5b-7de6-4655-b397-69b0afc81113" providerId="ADAL" clId="{E07D1F13-8DDB-4083-9D4D-9DE3F1C4F4FD}" dt="2021-03-03T01:06:45.111" v="21199" actId="14100"/>
          <ac:graphicFrameMkLst>
            <pc:docMk/>
            <pc:sldMk cId="770169463" sldId="2144327617"/>
            <ac:graphicFrameMk id="12" creationId="{F04B63D3-DB60-458E-9D22-3CEAB2E2F56D}"/>
          </ac:graphicFrameMkLst>
        </pc:graphicFrameChg>
      </pc:sldChg>
      <pc:sldChg chg="addSp delSp modSp del mod delCm">
        <pc:chgData name="Jason Wiese" userId="4bff8d5b-7de6-4655-b397-69b0afc81113" providerId="ADAL" clId="{E07D1F13-8DDB-4083-9D4D-9DE3F1C4F4FD}" dt="2021-03-03T15:45:06.490" v="21983" actId="47"/>
        <pc:sldMkLst>
          <pc:docMk/>
          <pc:sldMk cId="3253768648" sldId="2144327617"/>
        </pc:sldMkLst>
        <pc:graphicFrameChg chg="del">
          <ac:chgData name="Jason Wiese" userId="4bff8d5b-7de6-4655-b397-69b0afc81113" providerId="ADAL" clId="{E07D1F13-8DDB-4083-9D4D-9DE3F1C4F4FD}" dt="2021-03-03T15:29:58.274" v="21793" actId="478"/>
          <ac:graphicFrameMkLst>
            <pc:docMk/>
            <pc:sldMk cId="3253768648" sldId="2144327617"/>
            <ac:graphicFrameMk id="12" creationId="{F04B63D3-DB60-458E-9D22-3CEAB2E2F56D}"/>
          </ac:graphicFrameMkLst>
        </pc:graphicFrameChg>
        <pc:graphicFrameChg chg="add mod">
          <ac:chgData name="Jason Wiese" userId="4bff8d5b-7de6-4655-b397-69b0afc81113" providerId="ADAL" clId="{E07D1F13-8DDB-4083-9D4D-9DE3F1C4F4FD}" dt="2021-03-03T15:44:29.649" v="21975" actId="403"/>
          <ac:graphicFrameMkLst>
            <pc:docMk/>
            <pc:sldMk cId="3253768648" sldId="2144327617"/>
            <ac:graphicFrameMk id="13" creationId="{194BC1D6-AF7A-4542-BB42-2A16DB048391}"/>
          </ac:graphicFrameMkLst>
        </pc:graphicFrameChg>
        <pc:graphicFrameChg chg="add mod">
          <ac:chgData name="Jason Wiese" userId="4bff8d5b-7de6-4655-b397-69b0afc81113" providerId="ADAL" clId="{E07D1F13-8DDB-4083-9D4D-9DE3F1C4F4FD}" dt="2021-03-03T15:38:12.206" v="21868" actId="14100"/>
          <ac:graphicFrameMkLst>
            <pc:docMk/>
            <pc:sldMk cId="3253768648" sldId="2144327617"/>
            <ac:graphicFrameMk id="14" creationId="{15D80A14-C23F-4029-B799-C8F77C4BC276}"/>
          </ac:graphicFrameMkLst>
        </pc:graphicFrameChg>
      </pc:sldChg>
      <pc:sldChg chg="addSp delSp modSp mod delCm">
        <pc:chgData name="Jason Wiese" userId="4bff8d5b-7de6-4655-b397-69b0afc81113" providerId="ADAL" clId="{E07D1F13-8DDB-4083-9D4D-9DE3F1C4F4FD}" dt="2021-03-03T15:55:46.760" v="22723" actId="1036"/>
        <pc:sldMkLst>
          <pc:docMk/>
          <pc:sldMk cId="3729548254" sldId="2144327618"/>
        </pc:sldMkLst>
        <pc:spChg chg="mod">
          <ac:chgData name="Jason Wiese" userId="4bff8d5b-7de6-4655-b397-69b0afc81113" providerId="ADAL" clId="{E07D1F13-8DDB-4083-9D4D-9DE3F1C4F4FD}" dt="2021-03-03T15:52:58.040" v="22438" actId="20577"/>
          <ac:spMkLst>
            <pc:docMk/>
            <pc:sldMk cId="3729548254" sldId="2144327618"/>
            <ac:spMk id="22" creationId="{98F4F4E6-E50B-4E74-925C-0267C2B9D965}"/>
          </ac:spMkLst>
        </pc:spChg>
        <pc:spChg chg="mod">
          <ac:chgData name="Jason Wiese" userId="4bff8d5b-7de6-4655-b397-69b0afc81113" providerId="ADAL" clId="{E07D1F13-8DDB-4083-9D4D-9DE3F1C4F4FD}" dt="2021-03-03T15:55:46.760" v="22723" actId="1036"/>
          <ac:spMkLst>
            <pc:docMk/>
            <pc:sldMk cId="3729548254" sldId="2144327618"/>
            <ac:spMk id="23" creationId="{BAEBB678-4A5C-4932-8B9F-13CEFCBD20FF}"/>
          </ac:spMkLst>
        </pc:spChg>
        <pc:spChg chg="mod">
          <ac:chgData name="Jason Wiese" userId="4bff8d5b-7de6-4655-b397-69b0afc81113" providerId="ADAL" clId="{E07D1F13-8DDB-4083-9D4D-9DE3F1C4F4FD}" dt="2021-03-03T15:52:04.978" v="22369" actId="20577"/>
          <ac:spMkLst>
            <pc:docMk/>
            <pc:sldMk cId="3729548254" sldId="2144327618"/>
            <ac:spMk id="28" creationId="{FA1434A8-55CC-4DA1-BBAA-56475B3320E5}"/>
          </ac:spMkLst>
        </pc:spChg>
        <pc:spChg chg="add del mod">
          <ac:chgData name="Jason Wiese" userId="4bff8d5b-7de6-4655-b397-69b0afc81113" providerId="ADAL" clId="{E07D1F13-8DDB-4083-9D4D-9DE3F1C4F4FD}" dt="2021-03-03T15:52:01.349" v="22368" actId="478"/>
          <ac:spMkLst>
            <pc:docMk/>
            <pc:sldMk cId="3729548254" sldId="2144327618"/>
            <ac:spMk id="37" creationId="{19A9D2E0-F276-4C20-B0CB-C7E96370AAFA}"/>
          </ac:spMkLst>
        </pc:spChg>
        <pc:spChg chg="add del mod">
          <ac:chgData name="Jason Wiese" userId="4bff8d5b-7de6-4655-b397-69b0afc81113" providerId="ADAL" clId="{E07D1F13-8DDB-4083-9D4D-9DE3F1C4F4FD}" dt="2021-03-03T15:54:58.519" v="22696" actId="478"/>
          <ac:spMkLst>
            <pc:docMk/>
            <pc:sldMk cId="3729548254" sldId="2144327618"/>
            <ac:spMk id="38" creationId="{483AC682-1899-4403-9748-D1244B7F941E}"/>
          </ac:spMkLst>
        </pc:spChg>
        <pc:graphicFrameChg chg="del">
          <ac:chgData name="Jason Wiese" userId="4bff8d5b-7de6-4655-b397-69b0afc81113" providerId="ADAL" clId="{E07D1F13-8DDB-4083-9D4D-9DE3F1C4F4FD}" dt="2021-03-03T15:38:39.027" v="21870" actId="478"/>
          <ac:graphicFrameMkLst>
            <pc:docMk/>
            <pc:sldMk cId="3729548254" sldId="2144327618"/>
            <ac:graphicFrameMk id="18" creationId="{00000000-0000-0000-0000-000000000000}"/>
          </ac:graphicFrameMkLst>
        </pc:graphicFrameChg>
        <pc:graphicFrameChg chg="del">
          <ac:chgData name="Jason Wiese" userId="4bff8d5b-7de6-4655-b397-69b0afc81113" providerId="ADAL" clId="{E07D1F13-8DDB-4083-9D4D-9DE3F1C4F4FD}" dt="2021-03-03T15:38:34.827" v="21869" actId="478"/>
          <ac:graphicFrameMkLst>
            <pc:docMk/>
            <pc:sldMk cId="3729548254" sldId="2144327618"/>
            <ac:graphicFrameMk id="19" creationId="{00000000-0000-0000-0000-000000000000}"/>
          </ac:graphicFrameMkLst>
        </pc:graphicFrameChg>
        <pc:graphicFrameChg chg="del">
          <ac:chgData name="Jason Wiese" userId="4bff8d5b-7de6-4655-b397-69b0afc81113" providerId="ADAL" clId="{E07D1F13-8DDB-4083-9D4D-9DE3F1C4F4FD}" dt="2021-03-03T15:38:39.027" v="21870" actId="478"/>
          <ac:graphicFrameMkLst>
            <pc:docMk/>
            <pc:sldMk cId="3729548254" sldId="2144327618"/>
            <ac:graphicFrameMk id="20" creationId="{00000000-0000-0000-0000-000000000000}"/>
          </ac:graphicFrameMkLst>
        </pc:graphicFrameChg>
        <pc:graphicFrameChg chg="del">
          <ac:chgData name="Jason Wiese" userId="4bff8d5b-7de6-4655-b397-69b0afc81113" providerId="ADAL" clId="{E07D1F13-8DDB-4083-9D4D-9DE3F1C4F4FD}" dt="2021-03-03T15:38:39.027" v="21870" actId="478"/>
          <ac:graphicFrameMkLst>
            <pc:docMk/>
            <pc:sldMk cId="3729548254" sldId="2144327618"/>
            <ac:graphicFrameMk id="21" creationId="{00000000-0000-0000-0000-000000000000}"/>
          </ac:graphicFrameMkLst>
        </pc:graphicFrameChg>
        <pc:graphicFrameChg chg="del">
          <ac:chgData name="Jason Wiese" userId="4bff8d5b-7de6-4655-b397-69b0afc81113" providerId="ADAL" clId="{E07D1F13-8DDB-4083-9D4D-9DE3F1C4F4FD}" dt="2021-03-03T15:38:34.827" v="21869" actId="478"/>
          <ac:graphicFrameMkLst>
            <pc:docMk/>
            <pc:sldMk cId="3729548254" sldId="2144327618"/>
            <ac:graphicFrameMk id="24" creationId="{00000000-0000-0000-0000-000000000000}"/>
          </ac:graphicFrameMkLst>
        </pc:graphicFrameChg>
        <pc:graphicFrameChg chg="mod">
          <ac:chgData name="Jason Wiese" userId="4bff8d5b-7de6-4655-b397-69b0afc81113" providerId="ADAL" clId="{E07D1F13-8DDB-4083-9D4D-9DE3F1C4F4FD}" dt="2021-03-03T15:49:09.137" v="22145" actId="1037"/>
          <ac:graphicFrameMkLst>
            <pc:docMk/>
            <pc:sldMk cId="3729548254" sldId="2144327618"/>
            <ac:graphicFrameMk id="25" creationId="{00000000-0000-0000-0000-000000000000}"/>
          </ac:graphicFrameMkLst>
        </pc:graphicFrameChg>
        <pc:graphicFrameChg chg="del">
          <ac:chgData name="Jason Wiese" userId="4bff8d5b-7de6-4655-b397-69b0afc81113" providerId="ADAL" clId="{E07D1F13-8DDB-4083-9D4D-9DE3F1C4F4FD}" dt="2021-03-03T15:38:34.827" v="21869" actId="478"/>
          <ac:graphicFrameMkLst>
            <pc:docMk/>
            <pc:sldMk cId="3729548254" sldId="2144327618"/>
            <ac:graphicFrameMk id="26" creationId="{00000000-0000-0000-0000-000000000000}"/>
          </ac:graphicFrameMkLst>
        </pc:graphicFrameChg>
        <pc:graphicFrameChg chg="del">
          <ac:chgData name="Jason Wiese" userId="4bff8d5b-7de6-4655-b397-69b0afc81113" providerId="ADAL" clId="{E07D1F13-8DDB-4083-9D4D-9DE3F1C4F4FD}" dt="2021-03-03T15:38:39.027" v="21870" actId="478"/>
          <ac:graphicFrameMkLst>
            <pc:docMk/>
            <pc:sldMk cId="3729548254" sldId="2144327618"/>
            <ac:graphicFrameMk id="27" creationId="{00000000-0000-0000-0000-000000000000}"/>
          </ac:graphicFrameMkLst>
        </pc:graphicFrameChg>
        <pc:graphicFrameChg chg="add del mod">
          <ac:chgData name="Jason Wiese" userId="4bff8d5b-7de6-4655-b397-69b0afc81113" providerId="ADAL" clId="{E07D1F13-8DDB-4083-9D4D-9DE3F1C4F4FD}" dt="2021-03-03T15:38:55.700" v="21891"/>
          <ac:graphicFrameMkLst>
            <pc:docMk/>
            <pc:sldMk cId="3729548254" sldId="2144327618"/>
            <ac:graphicFrameMk id="33" creationId="{79C770B6-BEF1-47DB-B555-926B41670560}"/>
          </ac:graphicFrameMkLst>
        </pc:graphicFrameChg>
        <pc:graphicFrameChg chg="add del mod">
          <ac:chgData name="Jason Wiese" userId="4bff8d5b-7de6-4655-b397-69b0afc81113" providerId="ADAL" clId="{E07D1F13-8DDB-4083-9D4D-9DE3F1C4F4FD}" dt="2021-03-03T15:44:46.350" v="21976" actId="478"/>
          <ac:graphicFrameMkLst>
            <pc:docMk/>
            <pc:sldMk cId="3729548254" sldId="2144327618"/>
            <ac:graphicFrameMk id="34" creationId="{360D7F21-2BD4-4C2A-B7FD-322139283FBE}"/>
          </ac:graphicFrameMkLst>
        </pc:graphicFrameChg>
        <pc:graphicFrameChg chg="add mod">
          <ac:chgData name="Jason Wiese" userId="4bff8d5b-7de6-4655-b397-69b0afc81113" providerId="ADAL" clId="{E07D1F13-8DDB-4083-9D4D-9DE3F1C4F4FD}" dt="2021-03-03T15:45:11.812" v="21991" actId="1036"/>
          <ac:graphicFrameMkLst>
            <pc:docMk/>
            <pc:sldMk cId="3729548254" sldId="2144327618"/>
            <ac:graphicFrameMk id="35" creationId="{9832E890-43B3-443F-9305-E4EACE24B87B}"/>
          </ac:graphicFrameMkLst>
        </pc:graphicFrameChg>
        <pc:graphicFrameChg chg="add mod">
          <ac:chgData name="Jason Wiese" userId="4bff8d5b-7de6-4655-b397-69b0afc81113" providerId="ADAL" clId="{E07D1F13-8DDB-4083-9D4D-9DE3F1C4F4FD}" dt="2021-03-03T15:47:00.583" v="22126"/>
          <ac:graphicFrameMkLst>
            <pc:docMk/>
            <pc:sldMk cId="3729548254" sldId="2144327618"/>
            <ac:graphicFrameMk id="36" creationId="{A788BE6B-7BF5-4686-B2F6-9637B94A983B}"/>
          </ac:graphicFrameMkLst>
        </pc:graphicFrameChg>
      </pc:sldChg>
      <pc:sldMasterChg chg="delSldLayout">
        <pc:chgData name="Jason Wiese" userId="4bff8d5b-7de6-4655-b397-69b0afc81113" providerId="ADAL" clId="{E07D1F13-8DDB-4083-9D4D-9DE3F1C4F4FD}" dt="2021-03-01T04:17:22.180" v="10866" actId="47"/>
        <pc:sldMasterMkLst>
          <pc:docMk/>
          <pc:sldMasterMk cId="3675113652" sldId="2147483663"/>
        </pc:sldMasterMkLst>
        <pc:sldLayoutChg chg="del">
          <pc:chgData name="Jason Wiese" userId="4bff8d5b-7de6-4655-b397-69b0afc81113" providerId="ADAL" clId="{E07D1F13-8DDB-4083-9D4D-9DE3F1C4F4FD}" dt="2021-03-01T04:17:22.180" v="10866" actId="47"/>
          <pc:sldLayoutMkLst>
            <pc:docMk/>
            <pc:sldMasterMk cId="3675113652" sldId="2147483663"/>
            <pc:sldLayoutMk cId="2400848343" sldId="2147483666"/>
          </pc:sldLayoutMkLst>
        </pc:sldLayoutChg>
      </pc:sldMasterChg>
      <pc:sldMasterChg chg="del delSldLayout">
        <pc:chgData name="Jason Wiese" userId="4bff8d5b-7de6-4655-b397-69b0afc81113" providerId="ADAL" clId="{E07D1F13-8DDB-4083-9D4D-9DE3F1C4F4FD}" dt="2021-03-01T02:48:37.873" v="5482" actId="47"/>
        <pc:sldMasterMkLst>
          <pc:docMk/>
          <pc:sldMasterMk cId="318721715" sldId="2147483674"/>
        </pc:sldMasterMkLst>
        <pc:sldLayoutChg chg="del">
          <pc:chgData name="Jason Wiese" userId="4bff8d5b-7de6-4655-b397-69b0afc81113" providerId="ADAL" clId="{E07D1F13-8DDB-4083-9D4D-9DE3F1C4F4FD}" dt="2021-03-01T02:48:37.873" v="5482" actId="47"/>
          <pc:sldLayoutMkLst>
            <pc:docMk/>
            <pc:sldMasterMk cId="318721715" sldId="2147483674"/>
            <pc:sldLayoutMk cId="1569189132" sldId="2147483675"/>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984944728" sldId="2147483676"/>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4251577093" sldId="2147483677"/>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3091398898" sldId="2147483678"/>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559230582" sldId="2147483679"/>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3715009787" sldId="2147483680"/>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400693181" sldId="2147483681"/>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078969280" sldId="2147483682"/>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851632974" sldId="2147483683"/>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3183360295" sldId="2147483684"/>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50445421" sldId="2147483685"/>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901873498" sldId="2147483686"/>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517459181" sldId="2147483687"/>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4106725994" sldId="2147483688"/>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4188342478" sldId="2147483689"/>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705914558" sldId="2147483690"/>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871165903" sldId="2147483691"/>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697830919" sldId="2147483692"/>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548338609" sldId="2147483693"/>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594519981" sldId="2147483694"/>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3931027726" sldId="2147483695"/>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3844597211" sldId="2147483696"/>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1894285063" sldId="2147483697"/>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141276232" sldId="2147483698"/>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731813372" sldId="2147483699"/>
          </pc:sldLayoutMkLst>
        </pc:sldLayoutChg>
        <pc:sldLayoutChg chg="del">
          <pc:chgData name="Jason Wiese" userId="4bff8d5b-7de6-4655-b397-69b0afc81113" providerId="ADAL" clId="{E07D1F13-8DDB-4083-9D4D-9DE3F1C4F4FD}" dt="2021-03-01T02:48:37.873" v="5482" actId="47"/>
          <pc:sldLayoutMkLst>
            <pc:docMk/>
            <pc:sldMasterMk cId="318721715" sldId="2147483674"/>
            <pc:sldLayoutMk cId="229988958" sldId="2147483700"/>
          </pc:sldLayoutMkLst>
        </pc:sldLayoutChg>
      </pc:sldMasterChg>
      <pc:sldMasterChg chg="del delSldLayout">
        <pc:chgData name="Jason Wiese" userId="4bff8d5b-7de6-4655-b397-69b0afc81113" providerId="ADAL" clId="{E07D1F13-8DDB-4083-9D4D-9DE3F1C4F4FD}" dt="2021-03-01T02:51:53.353" v="6060" actId="47"/>
        <pc:sldMasterMkLst>
          <pc:docMk/>
          <pc:sldMasterMk cId="2112761609" sldId="2147483674"/>
        </pc:sldMasterMkLst>
        <pc:sldLayoutChg chg="del">
          <pc:chgData name="Jason Wiese" userId="4bff8d5b-7de6-4655-b397-69b0afc81113" providerId="ADAL" clId="{E07D1F13-8DDB-4083-9D4D-9DE3F1C4F4FD}" dt="2021-03-01T02:51:53.353" v="6060" actId="47"/>
          <pc:sldLayoutMkLst>
            <pc:docMk/>
            <pc:sldMasterMk cId="2112761609" sldId="2147483674"/>
            <pc:sldLayoutMk cId="3328918217" sldId="2147483675"/>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86411033" sldId="2147483676"/>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4123374354" sldId="2147483677"/>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700277790" sldId="2147483678"/>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0420022" sldId="2147483679"/>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573073288" sldId="2147483680"/>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193343888" sldId="2147483681"/>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41933272" sldId="2147483682"/>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658009687" sldId="2147483683"/>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520067498" sldId="2147483684"/>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936503091" sldId="2147483685"/>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892016976" sldId="2147483686"/>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29727055" sldId="2147483687"/>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312913160" sldId="2147483688"/>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55544150" sldId="2147483689"/>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460887685" sldId="2147483690"/>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508877431" sldId="2147483691"/>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575415522" sldId="2147483692"/>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289827212" sldId="2147483693"/>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250702844" sldId="2147483694"/>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455320016" sldId="2147483695"/>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3072385953" sldId="2147483696"/>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1604321536" sldId="2147483697"/>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808028653" sldId="2147483698"/>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4078207105" sldId="2147483699"/>
          </pc:sldLayoutMkLst>
        </pc:sldLayoutChg>
        <pc:sldLayoutChg chg="del">
          <pc:chgData name="Jason Wiese" userId="4bff8d5b-7de6-4655-b397-69b0afc81113" providerId="ADAL" clId="{E07D1F13-8DDB-4083-9D4D-9DE3F1C4F4FD}" dt="2021-03-01T02:51:53.353" v="6060" actId="47"/>
          <pc:sldLayoutMkLst>
            <pc:docMk/>
            <pc:sldMasterMk cId="2112761609" sldId="2147483674"/>
            <pc:sldLayoutMk cId="2935686714" sldId="2147483700"/>
          </pc:sldLayoutMkLst>
        </pc:sldLayoutChg>
      </pc:sldMasterChg>
    </pc:docChg>
  </pc:docChgLst>
  <pc:docChgLst>
    <pc:chgData name="Reed Kiely" userId="768be38e-2fb5-40ce-925d-bd8e9d9e3c31" providerId="ADAL" clId="{5404348C-1A02-4FF9-899F-3F52FAA80B5F}"/>
    <pc:docChg chg="undo custSel addSld delSld modSld">
      <pc:chgData name="Reed Kiely" userId="768be38e-2fb5-40ce-925d-bd8e9d9e3c31" providerId="ADAL" clId="{5404348C-1A02-4FF9-899F-3F52FAA80B5F}" dt="2021-03-02T15:40:32.806" v="110" actId="1076"/>
      <pc:docMkLst>
        <pc:docMk/>
      </pc:docMkLst>
      <pc:sldChg chg="addSp delSp modSp mod">
        <pc:chgData name="Reed Kiely" userId="768be38e-2fb5-40ce-925d-bd8e9d9e3c31" providerId="ADAL" clId="{5404348C-1A02-4FF9-899F-3F52FAA80B5F}" dt="2021-03-01T14:24:05.677" v="41" actId="478"/>
        <pc:sldMkLst>
          <pc:docMk/>
          <pc:sldMk cId="2792885597" sldId="274"/>
        </pc:sldMkLst>
        <pc:spChg chg="del">
          <ac:chgData name="Reed Kiely" userId="768be38e-2fb5-40ce-925d-bd8e9d9e3c31" providerId="ADAL" clId="{5404348C-1A02-4FF9-899F-3F52FAA80B5F}" dt="2021-03-01T13:56:17.893" v="5" actId="478"/>
          <ac:spMkLst>
            <pc:docMk/>
            <pc:sldMk cId="2792885597" sldId="274"/>
            <ac:spMk id="3" creationId="{FD3EC8D6-4EA8-47FF-966F-19876FDFAD18}"/>
          </ac:spMkLst>
        </pc:spChg>
        <pc:picChg chg="add mod ord modCrop">
          <ac:chgData name="Reed Kiely" userId="768be38e-2fb5-40ce-925d-bd8e9d9e3c31" providerId="ADAL" clId="{5404348C-1A02-4FF9-899F-3F52FAA80B5F}" dt="2021-03-01T14:24:03.246" v="40" actId="167"/>
          <ac:picMkLst>
            <pc:docMk/>
            <pc:sldMk cId="2792885597" sldId="274"/>
            <ac:picMk id="3" creationId="{99D9B1FC-BBE3-4F53-AE19-A22F6FCE159C}"/>
          </ac:picMkLst>
        </pc:picChg>
        <pc:picChg chg="add del mod ord modCrop">
          <ac:chgData name="Reed Kiely" userId="768be38e-2fb5-40ce-925d-bd8e9d9e3c31" providerId="ADAL" clId="{5404348C-1A02-4FF9-899F-3F52FAA80B5F}" dt="2021-03-01T14:24:05.677" v="41" actId="478"/>
          <ac:picMkLst>
            <pc:docMk/>
            <pc:sldMk cId="2792885597" sldId="274"/>
            <ac:picMk id="4" creationId="{30B0EFB1-6C87-4718-8F07-28ACF14E7B56}"/>
          </ac:picMkLst>
        </pc:picChg>
        <pc:picChg chg="del">
          <ac:chgData name="Reed Kiely" userId="768be38e-2fb5-40ce-925d-bd8e9d9e3c31" providerId="ADAL" clId="{5404348C-1A02-4FF9-899F-3F52FAA80B5F}" dt="2021-03-01T13:56:17.893" v="5" actId="478"/>
          <ac:picMkLst>
            <pc:docMk/>
            <pc:sldMk cId="2792885597" sldId="274"/>
            <ac:picMk id="16" creationId="{9CC4FEB3-DECF-490E-AAA0-0B1B5F7EA45D}"/>
          </ac:picMkLst>
        </pc:picChg>
      </pc:sldChg>
      <pc:sldChg chg="addSp delSp modSp add del mod">
        <pc:chgData name="Reed Kiely" userId="768be38e-2fb5-40ce-925d-bd8e9d9e3c31" providerId="ADAL" clId="{5404348C-1A02-4FF9-899F-3F52FAA80B5F}" dt="2021-03-01T14:23:41.972" v="31" actId="47"/>
        <pc:sldMkLst>
          <pc:docMk/>
          <pc:sldMk cId="972516308" sldId="2144327608"/>
        </pc:sldMkLst>
        <pc:picChg chg="add del mod ord modCrop">
          <ac:chgData name="Reed Kiely" userId="768be38e-2fb5-40ce-925d-bd8e9d9e3c31" providerId="ADAL" clId="{5404348C-1A02-4FF9-899F-3F52FAA80B5F}" dt="2021-03-01T13:58:24.909" v="30" actId="478"/>
          <ac:picMkLst>
            <pc:docMk/>
            <pc:sldMk cId="972516308" sldId="2144327608"/>
            <ac:picMk id="3" creationId="{0CE756D4-13F0-4C68-8AC3-941E47012BBC}"/>
          </ac:picMkLst>
        </pc:picChg>
        <pc:picChg chg="del">
          <ac:chgData name="Reed Kiely" userId="768be38e-2fb5-40ce-925d-bd8e9d9e3c31" providerId="ADAL" clId="{5404348C-1A02-4FF9-899F-3F52FAA80B5F}" dt="2021-03-01T13:57:04.264" v="15" actId="478"/>
          <ac:picMkLst>
            <pc:docMk/>
            <pc:sldMk cId="972516308" sldId="2144327608"/>
            <ac:picMk id="4" creationId="{30B0EFB1-6C87-4718-8F07-28ACF14E7B56}"/>
          </ac:picMkLst>
        </pc:picChg>
        <pc:picChg chg="add mod ord modCrop">
          <ac:chgData name="Reed Kiely" userId="768be38e-2fb5-40ce-925d-bd8e9d9e3c31" providerId="ADAL" clId="{5404348C-1A02-4FF9-899F-3F52FAA80B5F}" dt="2021-03-01T13:58:23.339" v="29" actId="167"/>
          <ac:picMkLst>
            <pc:docMk/>
            <pc:sldMk cId="972516308" sldId="2144327608"/>
            <ac:picMk id="6" creationId="{AED18087-E2C0-46C8-AB1E-BAE30B98C7A7}"/>
          </ac:picMkLst>
        </pc:picChg>
      </pc:sldChg>
      <pc:sldChg chg="addSp delSp modSp add mod">
        <pc:chgData name="Reed Kiely" userId="768be38e-2fb5-40ce-925d-bd8e9d9e3c31" providerId="ADAL" clId="{5404348C-1A02-4FF9-899F-3F52FAA80B5F}" dt="2021-03-01T14:27:02.083" v="68" actId="478"/>
        <pc:sldMkLst>
          <pc:docMk/>
          <pc:sldMk cId="4098596223" sldId="2144327608"/>
        </pc:sldMkLst>
        <pc:picChg chg="del">
          <ac:chgData name="Reed Kiely" userId="768be38e-2fb5-40ce-925d-bd8e9d9e3c31" providerId="ADAL" clId="{5404348C-1A02-4FF9-899F-3F52FAA80B5F}" dt="2021-03-01T14:27:02.083" v="68" actId="478"/>
          <ac:picMkLst>
            <pc:docMk/>
            <pc:sldMk cId="4098596223" sldId="2144327608"/>
            <ac:picMk id="3" creationId="{99D9B1FC-BBE3-4F53-AE19-A22F6FCE159C}"/>
          </ac:picMkLst>
        </pc:picChg>
        <pc:picChg chg="add del mod modCrop">
          <ac:chgData name="Reed Kiely" userId="768be38e-2fb5-40ce-925d-bd8e9d9e3c31" providerId="ADAL" clId="{5404348C-1A02-4FF9-899F-3F52FAA80B5F}" dt="2021-03-01T14:24:50.003" v="58" actId="478"/>
          <ac:picMkLst>
            <pc:docMk/>
            <pc:sldMk cId="4098596223" sldId="2144327608"/>
            <ac:picMk id="4" creationId="{C5542BF4-4CA3-4D25-B5EA-FB129A42B50B}"/>
          </ac:picMkLst>
        </pc:picChg>
        <pc:picChg chg="add mod ord modCrop">
          <ac:chgData name="Reed Kiely" userId="768be38e-2fb5-40ce-925d-bd8e9d9e3c31" providerId="ADAL" clId="{5404348C-1A02-4FF9-899F-3F52FAA80B5F}" dt="2021-03-01T14:26:59.684" v="67" actId="167"/>
          <ac:picMkLst>
            <pc:docMk/>
            <pc:sldMk cId="4098596223" sldId="2144327608"/>
            <ac:picMk id="6" creationId="{94261E3B-997B-481D-865A-F7B3CA222771}"/>
          </ac:picMkLst>
        </pc:picChg>
      </pc:sldChg>
      <pc:sldChg chg="add del">
        <pc:chgData name="Reed Kiely" userId="768be38e-2fb5-40ce-925d-bd8e9d9e3c31" providerId="ADAL" clId="{5404348C-1A02-4FF9-899F-3F52FAA80B5F}" dt="2021-03-01T14:23:42.405" v="32" actId="47"/>
        <pc:sldMkLst>
          <pc:docMk/>
          <pc:sldMk cId="4103039883" sldId="2144327609"/>
        </pc:sldMkLst>
      </pc:sldChg>
      <pc:sldChg chg="addSp modSp mod">
        <pc:chgData name="Reed Kiely" userId="768be38e-2fb5-40ce-925d-bd8e9d9e3c31" providerId="ADAL" clId="{5404348C-1A02-4FF9-899F-3F52FAA80B5F}" dt="2021-03-02T15:40:32.806" v="110" actId="1076"/>
        <pc:sldMkLst>
          <pc:docMk/>
          <pc:sldMk cId="191891432" sldId="2144327613"/>
        </pc:sldMkLst>
        <pc:picChg chg="add mod">
          <ac:chgData name="Reed Kiely" userId="768be38e-2fb5-40ce-925d-bd8e9d9e3c31" providerId="ADAL" clId="{5404348C-1A02-4FF9-899F-3F52FAA80B5F}" dt="2021-03-02T15:27:33.122" v="75" actId="1076"/>
          <ac:picMkLst>
            <pc:docMk/>
            <pc:sldMk cId="191891432" sldId="2144327613"/>
            <ac:picMk id="3" creationId="{C9B9DE1B-E964-40F4-9B2C-467237EB7EF6}"/>
          </ac:picMkLst>
        </pc:picChg>
        <pc:picChg chg="add mod">
          <ac:chgData name="Reed Kiely" userId="768be38e-2fb5-40ce-925d-bd8e9d9e3c31" providerId="ADAL" clId="{5404348C-1A02-4FF9-899F-3F52FAA80B5F}" dt="2021-03-02T15:37:19.217" v="95" actId="1076"/>
          <ac:picMkLst>
            <pc:docMk/>
            <pc:sldMk cId="191891432" sldId="2144327613"/>
            <ac:picMk id="5" creationId="{9B01ADAC-5F56-4F62-82DE-D559E0EBFF3D}"/>
          </ac:picMkLst>
        </pc:picChg>
        <pc:picChg chg="add mod">
          <ac:chgData name="Reed Kiely" userId="768be38e-2fb5-40ce-925d-bd8e9d9e3c31" providerId="ADAL" clId="{5404348C-1A02-4FF9-899F-3F52FAA80B5F}" dt="2021-03-02T15:37:53.054" v="103" actId="1076"/>
          <ac:picMkLst>
            <pc:docMk/>
            <pc:sldMk cId="191891432" sldId="2144327613"/>
            <ac:picMk id="7" creationId="{44F888F2-8617-41AE-8F97-FC312D12BB9C}"/>
          </ac:picMkLst>
        </pc:picChg>
        <pc:picChg chg="add mod">
          <ac:chgData name="Reed Kiely" userId="768be38e-2fb5-40ce-925d-bd8e9d9e3c31" providerId="ADAL" clId="{5404348C-1A02-4FF9-899F-3F52FAA80B5F}" dt="2021-03-02T15:40:32.806" v="110" actId="1076"/>
          <ac:picMkLst>
            <pc:docMk/>
            <pc:sldMk cId="191891432" sldId="2144327613"/>
            <ac:picMk id="10" creationId="{D3112F4A-330D-4A62-BF78-5816E6C09385}"/>
          </ac:picMkLst>
        </pc:picChg>
        <pc:picChg chg="add mod">
          <ac:chgData name="Reed Kiely" userId="768be38e-2fb5-40ce-925d-bd8e9d9e3c31" providerId="ADAL" clId="{5404348C-1A02-4FF9-899F-3F52FAA80B5F}" dt="2021-03-02T15:31:12.271" v="83" actId="571"/>
          <ac:picMkLst>
            <pc:docMk/>
            <pc:sldMk cId="191891432" sldId="2144327613"/>
            <ac:picMk id="32" creationId="{0937ABF9-B41E-4931-A840-E0D5D2404EB8}"/>
          </ac:picMkLst>
        </pc:picChg>
      </pc:sldChg>
    </pc:docChg>
  </pc:docChgLst>
  <pc:docChgLst>
    <pc:chgData name="Karolina Guillen" userId="c1c08796-a0be-47c6-af52-5d31fd96ec50" providerId="ADAL" clId="{671CDC97-0FB1-4E15-AB08-7AD7A4E5B6C7}"/>
    <pc:docChg chg="delSld modSld">
      <pc:chgData name="Karolina Guillen" userId="c1c08796-a0be-47c6-af52-5d31fd96ec50" providerId="ADAL" clId="{671CDC97-0FB1-4E15-AB08-7AD7A4E5B6C7}" dt="2021-03-11T16:40:05.506" v="6" actId="20577"/>
      <pc:docMkLst>
        <pc:docMk/>
      </pc:docMkLst>
      <pc:sldChg chg="modSp mod">
        <pc:chgData name="Karolina Guillen" userId="c1c08796-a0be-47c6-af52-5d31fd96ec50" providerId="ADAL" clId="{671CDC97-0FB1-4E15-AB08-7AD7A4E5B6C7}" dt="2021-03-11T16:40:05.506" v="6" actId="20577"/>
        <pc:sldMkLst>
          <pc:docMk/>
          <pc:sldMk cId="2385538333" sldId="303"/>
        </pc:sldMkLst>
        <pc:spChg chg="mod">
          <ac:chgData name="Karolina Guillen" userId="c1c08796-a0be-47c6-af52-5d31fd96ec50" providerId="ADAL" clId="{671CDC97-0FB1-4E15-AB08-7AD7A4E5B6C7}" dt="2021-03-11T16:40:05.506" v="6" actId="20577"/>
          <ac:spMkLst>
            <pc:docMk/>
            <pc:sldMk cId="2385538333" sldId="303"/>
            <ac:spMk id="4" creationId="{3ED54650-E124-0942-8B03-A438165B55A6}"/>
          </ac:spMkLst>
        </pc:spChg>
      </pc:sldChg>
      <pc:sldChg chg="modSp del mod">
        <pc:chgData name="Karolina Guillen" userId="c1c08796-a0be-47c6-af52-5d31fd96ec50" providerId="ADAL" clId="{671CDC97-0FB1-4E15-AB08-7AD7A4E5B6C7}" dt="2021-03-04T21:16:54.576" v="4" actId="47"/>
        <pc:sldMkLst>
          <pc:docMk/>
          <pc:sldMk cId="3308949529" sldId="2144327570"/>
        </pc:sldMkLst>
        <pc:spChg chg="mod">
          <ac:chgData name="Karolina Guillen" userId="c1c08796-a0be-47c6-af52-5d31fd96ec50" providerId="ADAL" clId="{671CDC97-0FB1-4E15-AB08-7AD7A4E5B6C7}" dt="2021-03-04T20:33:44.225" v="3" actId="20577"/>
          <ac:spMkLst>
            <pc:docMk/>
            <pc:sldMk cId="3308949529" sldId="2144327570"/>
            <ac:spMk id="8" creationId="{BB473BB6-5640-46EF-A2C8-C9B52CD11E6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31173523259275E-2"/>
          <c:y val="0.10877695643860498"/>
          <c:w val="0.96786304308102"/>
          <c:h val="0.74418420778748584"/>
        </c:manualLayout>
      </c:layout>
      <c:lineChart>
        <c:grouping val="standard"/>
        <c:varyColors val="0"/>
        <c:ser>
          <c:idx val="0"/>
          <c:order val="0"/>
          <c:tx>
            <c:strRef>
              <c:f>Sheet1!$B$1</c:f>
              <c:strCache>
                <c:ptCount val="1"/>
                <c:pt idx="0">
                  <c:v>Cable + DBS Subscribers</c:v>
                </c:pt>
              </c:strCache>
            </c:strRef>
          </c:tx>
          <c:spPr>
            <a:ln w="28575" cap="rnd">
              <a:solidFill>
                <a:srgbClr val="1B1464"/>
              </a:solidFill>
              <a:round/>
            </a:ln>
            <a:effectLst/>
          </c:spPr>
          <c:marker>
            <c:symbol val="diamond"/>
            <c:size val="13"/>
            <c:spPr>
              <a:solidFill>
                <a:srgbClr val="ED3C8D"/>
              </a:solidFill>
              <a:ln w="9525">
                <a:solidFill>
                  <a:srgbClr val="ED3C8D"/>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2/16</c:v>
                </c:pt>
                <c:pt idx="1">
                  <c:v>5/16</c:v>
                </c:pt>
                <c:pt idx="2">
                  <c:v>9/16</c:v>
                </c:pt>
                <c:pt idx="3">
                  <c:v>2/17</c:v>
                </c:pt>
                <c:pt idx="4">
                  <c:v>5/17</c:v>
                </c:pt>
                <c:pt idx="5">
                  <c:v>9/17</c:v>
                </c:pt>
                <c:pt idx="6">
                  <c:v>2/18</c:v>
                </c:pt>
                <c:pt idx="7">
                  <c:v>5/18</c:v>
                </c:pt>
                <c:pt idx="8">
                  <c:v>9/18</c:v>
                </c:pt>
                <c:pt idx="9">
                  <c:v>2/19</c:v>
                </c:pt>
                <c:pt idx="10">
                  <c:v>5/19</c:v>
                </c:pt>
                <c:pt idx="11">
                  <c:v>9/19</c:v>
                </c:pt>
                <c:pt idx="12">
                  <c:v>2/20</c:v>
                </c:pt>
                <c:pt idx="13">
                  <c:v>5/20</c:v>
                </c:pt>
                <c:pt idx="14">
                  <c:v>9/20</c:v>
                </c:pt>
                <c:pt idx="15">
                  <c:v>2/21</c:v>
                </c:pt>
              </c:strCache>
            </c:strRef>
          </c:cat>
          <c:val>
            <c:numRef>
              <c:f>Sheet1!$B$2:$B$17</c:f>
              <c:numCache>
                <c:formatCode>#,##0.0</c:formatCode>
                <c:ptCount val="16"/>
                <c:pt idx="0">
                  <c:v>99.21</c:v>
                </c:pt>
                <c:pt idx="1">
                  <c:v>98.49</c:v>
                </c:pt>
                <c:pt idx="2">
                  <c:v>99.03</c:v>
                </c:pt>
                <c:pt idx="3" formatCode="0.0">
                  <c:v>97.44</c:v>
                </c:pt>
                <c:pt idx="4" formatCode="0.0">
                  <c:v>96.34</c:v>
                </c:pt>
                <c:pt idx="5" formatCode="0.0">
                  <c:v>96.66</c:v>
                </c:pt>
                <c:pt idx="6" formatCode="0.0">
                  <c:v>94.85</c:v>
                </c:pt>
                <c:pt idx="7" formatCode="0.0">
                  <c:v>94.05</c:v>
                </c:pt>
                <c:pt idx="8" formatCode="0.0">
                  <c:v>92.22</c:v>
                </c:pt>
                <c:pt idx="9" formatCode="0.0">
                  <c:v>91.11</c:v>
                </c:pt>
                <c:pt idx="10" formatCode="0.0">
                  <c:v>90.01</c:v>
                </c:pt>
                <c:pt idx="11" formatCode="0.0">
                  <c:v>88.04</c:v>
                </c:pt>
                <c:pt idx="12" formatCode="0.0">
                  <c:v>84.76</c:v>
                </c:pt>
                <c:pt idx="13" formatCode="0.0">
                  <c:v>82.94</c:v>
                </c:pt>
                <c:pt idx="14" formatCode="0.0">
                  <c:v>82.28</c:v>
                </c:pt>
                <c:pt idx="15" formatCode="0.0">
                  <c:v>80.27</c:v>
                </c:pt>
              </c:numCache>
            </c:numRef>
          </c:val>
          <c:smooth val="0"/>
          <c:extLst>
            <c:ext xmlns:c16="http://schemas.microsoft.com/office/drawing/2014/chart" uri="{C3380CC4-5D6E-409C-BE32-E72D297353CC}">
              <c16:uniqueId val="{00000000-971C-4C54-8E8E-E3A236AEB2E0}"/>
            </c:ext>
          </c:extLst>
        </c:ser>
        <c:dLbls>
          <c:showLegendKey val="0"/>
          <c:showVal val="0"/>
          <c:showCatName val="0"/>
          <c:showSerName val="0"/>
          <c:showPercent val="0"/>
          <c:showBubbleSize val="0"/>
        </c:dLbls>
        <c:marker val="1"/>
        <c:smooth val="0"/>
        <c:axId val="627373080"/>
        <c:axId val="627364224"/>
      </c:lineChart>
      <c:catAx>
        <c:axId val="62737308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50" b="1" i="0" u="none" strike="noStrike" kern="1200" baseline="0">
                <a:solidFill>
                  <a:srgbClr val="1B1464"/>
                </a:solidFill>
                <a:latin typeface="Helvetica" panose="020B0403020202020204" pitchFamily="34" charset="0"/>
                <a:ea typeface="+mn-ea"/>
                <a:cs typeface="+mn-cs"/>
              </a:defRPr>
            </a:pPr>
            <a:endParaRPr lang="en-US"/>
          </a:p>
        </c:txPr>
        <c:crossAx val="627364224"/>
        <c:crosses val="autoZero"/>
        <c:auto val="1"/>
        <c:lblAlgn val="ctr"/>
        <c:lblOffset val="100"/>
        <c:noMultiLvlLbl val="0"/>
      </c:catAx>
      <c:valAx>
        <c:axId val="627364224"/>
        <c:scaling>
          <c:orientation val="minMax"/>
          <c:max val="120"/>
          <c:min val="0"/>
        </c:scaling>
        <c:delete val="1"/>
        <c:axPos val="l"/>
        <c:numFmt formatCode="#,##0.0" sourceLinked="1"/>
        <c:majorTickMark val="out"/>
        <c:minorTickMark val="none"/>
        <c:tickLblPos val="nextTo"/>
        <c:crossAx val="627373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89717733311963"/>
          <c:y val="0.12482938066850596"/>
          <c:w val="0.54610282266688037"/>
          <c:h val="0.8386200797727954"/>
        </c:manualLayout>
      </c:layout>
      <c:barChart>
        <c:barDir val="bar"/>
        <c:grouping val="clustered"/>
        <c:varyColors val="0"/>
        <c:ser>
          <c:idx val="0"/>
          <c:order val="0"/>
          <c:tx>
            <c:strRef>
              <c:f>Sheet1!$B$1</c:f>
              <c:strCache>
                <c:ptCount val="1"/>
                <c:pt idx="0">
                  <c:v>Wave 2</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1-ABA1-48F8-86CC-163DC8A9AE1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C0F3"/>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Sheet1!$B$2:$B$6</c:f>
              <c:numCache>
                <c:formatCode>0%</c:formatCode>
                <c:ptCount val="5"/>
                <c:pt idx="0">
                  <c:v>0.35</c:v>
                </c:pt>
                <c:pt idx="1">
                  <c:v>0.44</c:v>
                </c:pt>
                <c:pt idx="2">
                  <c:v>0.49</c:v>
                </c:pt>
                <c:pt idx="3">
                  <c:v>0.5</c:v>
                </c:pt>
                <c:pt idx="4">
                  <c:v>0.64</c:v>
                </c:pt>
              </c:numCache>
            </c:numRef>
          </c:val>
          <c:extLst>
            <c:ext xmlns:c16="http://schemas.microsoft.com/office/drawing/2014/chart" uri="{C3380CC4-5D6E-409C-BE32-E72D297353CC}">
              <c16:uniqueId val="{00000002-ABA1-48F8-86CC-163DC8A9AE16}"/>
            </c:ext>
          </c:extLst>
        </c:ser>
        <c:ser>
          <c:idx val="1"/>
          <c:order val="1"/>
          <c:tx>
            <c:strRef>
              <c:f>Sheet1!$C$1</c:f>
              <c:strCache>
                <c:ptCount val="1"/>
                <c:pt idx="0">
                  <c:v>Wave 1</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Sheet1!$C$2:$C$6</c:f>
              <c:numCache>
                <c:formatCode>0%</c:formatCode>
                <c:ptCount val="5"/>
                <c:pt idx="0">
                  <c:v>0.38</c:v>
                </c:pt>
                <c:pt idx="1">
                  <c:v>0.34</c:v>
                </c:pt>
                <c:pt idx="2">
                  <c:v>0.48</c:v>
                </c:pt>
                <c:pt idx="3">
                  <c:v>0.45</c:v>
                </c:pt>
                <c:pt idx="4">
                  <c:v>0.49</c:v>
                </c:pt>
              </c:numCache>
            </c:numRef>
          </c:val>
          <c:extLst>
            <c:ext xmlns:c16="http://schemas.microsoft.com/office/drawing/2014/chart" uri="{C3380CC4-5D6E-409C-BE32-E72D297353CC}">
              <c16:uniqueId val="{00000003-ABA1-48F8-86CC-163DC8A9AE16}"/>
            </c:ext>
          </c:extLst>
        </c:ser>
        <c:dLbls>
          <c:dLblPos val="outEnd"/>
          <c:showLegendKey val="0"/>
          <c:showVal val="1"/>
          <c:showCatName val="0"/>
          <c:showSerName val="0"/>
          <c:showPercent val="0"/>
          <c:showBubbleSize val="0"/>
        </c:dLbls>
        <c:gapWidth val="182"/>
        <c:axId val="709200840"/>
        <c:axId val="709201496"/>
      </c:barChart>
      <c:catAx>
        <c:axId val="7092008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09201496"/>
        <c:crosses val="autoZero"/>
        <c:auto val="1"/>
        <c:lblAlgn val="ctr"/>
        <c:lblOffset val="100"/>
        <c:noMultiLvlLbl val="0"/>
      </c:catAx>
      <c:valAx>
        <c:axId val="709201496"/>
        <c:scaling>
          <c:orientation val="minMax"/>
        </c:scaling>
        <c:delete val="1"/>
        <c:axPos val="b"/>
        <c:numFmt formatCode="0%" sourceLinked="1"/>
        <c:majorTickMark val="none"/>
        <c:minorTickMark val="none"/>
        <c:tickLblPos val="nextTo"/>
        <c:crossAx val="709200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53173336500311E-2"/>
          <c:y val="0.10041272736517663"/>
          <c:w val="0.97609365332699938"/>
          <c:h val="0.70749259741285397"/>
        </c:manualLayout>
      </c:layout>
      <c:barChart>
        <c:barDir val="col"/>
        <c:grouping val="clustered"/>
        <c:varyColors val="0"/>
        <c:ser>
          <c:idx val="0"/>
          <c:order val="0"/>
          <c:tx>
            <c:strRef>
              <c:f>Sheet1!$B$1</c:f>
              <c:strCache>
                <c:ptCount val="1"/>
                <c:pt idx="0">
                  <c:v>Nat'l TV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"$"#,##0.0</c:formatCode>
                <c:ptCount val="7"/>
                <c:pt idx="0">
                  <c:v>41.313099999999999</c:v>
                </c:pt>
                <c:pt idx="1">
                  <c:v>43.416800000000002</c:v>
                </c:pt>
                <c:pt idx="2">
                  <c:v>41.835599999999999</c:v>
                </c:pt>
                <c:pt idx="3">
                  <c:v>42.9923</c:v>
                </c:pt>
                <c:pt idx="4">
                  <c:v>42.855800000000002</c:v>
                </c:pt>
                <c:pt idx="5">
                  <c:v>39.488999999999997</c:v>
                </c:pt>
                <c:pt idx="6" formatCode="&quot;$&quot;#,##0.0_);[Red]\(&quot;$&quot;#,##0.0\)">
                  <c:v>42.1</c:v>
                </c:pt>
              </c:numCache>
            </c:numRef>
          </c:val>
          <c:extLst>
            <c:ext xmlns:c16="http://schemas.microsoft.com/office/drawing/2014/chart" uri="{C3380CC4-5D6E-409C-BE32-E72D297353CC}">
              <c16:uniqueId val="{00000000-866F-4AC1-894F-D60FD1E80F60}"/>
            </c:ext>
          </c:extLst>
        </c:ser>
        <c:dLbls>
          <c:dLblPos val="outEnd"/>
          <c:showLegendKey val="0"/>
          <c:showVal val="1"/>
          <c:showCatName val="0"/>
          <c:showSerName val="0"/>
          <c:showPercent val="0"/>
          <c:showBubbleSize val="0"/>
        </c:dLbls>
        <c:gapWidth val="219"/>
        <c:overlap val="-27"/>
        <c:axId val="174259792"/>
        <c:axId val="174260624"/>
      </c:barChart>
      <c:catAx>
        <c:axId val="17425979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74260624"/>
        <c:crosses val="autoZero"/>
        <c:auto val="1"/>
        <c:lblAlgn val="ctr"/>
        <c:lblOffset val="100"/>
        <c:noMultiLvlLbl val="0"/>
      </c:catAx>
      <c:valAx>
        <c:axId val="174260624"/>
        <c:scaling>
          <c:orientation val="minMax"/>
          <c:min val="0"/>
        </c:scaling>
        <c:delete val="1"/>
        <c:axPos val="l"/>
        <c:numFmt formatCode="&quot;$&quot;#,##0.0" sourceLinked="1"/>
        <c:majorTickMark val="out"/>
        <c:minorTickMark val="none"/>
        <c:tickLblPos val="nextTo"/>
        <c:crossAx val="174259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12144385847455E-3"/>
          <c:y val="0.23156415437553657"/>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A15A-44BD-AD13-16BF2AC624B1}"/>
              </c:ext>
            </c:extLst>
          </c:dPt>
          <c:dPt>
            <c:idx val="1"/>
            <c:invertIfNegative val="0"/>
            <c:bubble3D val="0"/>
            <c:spPr>
              <a:solidFill>
                <a:srgbClr val="1F1A62"/>
              </a:solidFill>
              <a:ln>
                <a:noFill/>
              </a:ln>
              <a:effectLst/>
            </c:spPr>
            <c:extLst>
              <c:ext xmlns:c16="http://schemas.microsoft.com/office/drawing/2014/chart" uri="{C3380CC4-5D6E-409C-BE32-E72D297353CC}">
                <c16:uniqueId val="{00000003-A15A-44BD-AD13-16BF2AC624B1}"/>
              </c:ext>
            </c:extLst>
          </c:dPt>
          <c:dPt>
            <c:idx val="2"/>
            <c:invertIfNegative val="0"/>
            <c:bubble3D val="0"/>
            <c:spPr>
              <a:solidFill>
                <a:srgbClr val="1F1A62"/>
              </a:solidFill>
              <a:ln>
                <a:noFill/>
              </a:ln>
              <a:effectLst/>
            </c:spPr>
            <c:extLst>
              <c:ext xmlns:c16="http://schemas.microsoft.com/office/drawing/2014/chart" uri="{C3380CC4-5D6E-409C-BE32-E72D297353CC}">
                <c16:uniqueId val="{00000005-A15A-44BD-AD13-16BF2AC624B1}"/>
              </c:ext>
            </c:extLst>
          </c:dPt>
          <c:dPt>
            <c:idx val="3"/>
            <c:invertIfNegative val="0"/>
            <c:bubble3D val="0"/>
            <c:spPr>
              <a:solidFill>
                <a:srgbClr val="E84A99"/>
              </a:solidFill>
              <a:ln>
                <a:noFill/>
              </a:ln>
              <a:effectLst/>
            </c:spPr>
            <c:extLst>
              <c:ext xmlns:c16="http://schemas.microsoft.com/office/drawing/2014/chart" uri="{C3380CC4-5D6E-409C-BE32-E72D297353CC}">
                <c16:uniqueId val="{00000007-A15A-44BD-AD13-16BF2AC624B1}"/>
              </c:ext>
            </c:extLst>
          </c:dPt>
          <c:dPt>
            <c:idx val="4"/>
            <c:invertIfNegative val="0"/>
            <c:bubble3D val="0"/>
            <c:spPr>
              <a:solidFill>
                <a:srgbClr val="E84A99"/>
              </a:solidFill>
              <a:ln>
                <a:noFill/>
              </a:ln>
              <a:effectLst/>
            </c:spPr>
            <c:extLst>
              <c:ext xmlns:c16="http://schemas.microsoft.com/office/drawing/2014/chart" uri="{C3380CC4-5D6E-409C-BE32-E72D297353CC}">
                <c16:uniqueId val="{00000009-A15A-44BD-AD13-16BF2AC624B1}"/>
              </c:ext>
            </c:extLst>
          </c:dPt>
          <c:dPt>
            <c:idx val="5"/>
            <c:invertIfNegative val="0"/>
            <c:bubble3D val="0"/>
            <c:spPr>
              <a:solidFill>
                <a:srgbClr val="E84A99"/>
              </a:solidFill>
              <a:ln>
                <a:noFill/>
              </a:ln>
              <a:effectLst/>
            </c:spPr>
            <c:extLst>
              <c:ext xmlns:c16="http://schemas.microsoft.com/office/drawing/2014/chart" uri="{C3380CC4-5D6E-409C-BE32-E72D297353CC}">
                <c16:uniqueId val="{0000000B-A15A-44BD-AD13-16BF2AC624B1}"/>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February</c:v>
                </c:pt>
                <c:pt idx="2">
                  <c:v>March</c:v>
                </c:pt>
                <c:pt idx="3">
                  <c:v>April</c:v>
                </c:pt>
                <c:pt idx="4">
                  <c:v>May</c:v>
                </c:pt>
                <c:pt idx="5">
                  <c:v>June</c:v>
                </c:pt>
              </c:strCache>
            </c:strRef>
          </c:cat>
          <c:val>
            <c:numRef>
              <c:f>Sheet1!$B$2:$B$7</c:f>
              <c:numCache>
                <c:formatCode>"$"#,##0.0_);[Red]\("$"#,##0.0\)</c:formatCode>
                <c:ptCount val="6"/>
                <c:pt idx="0">
                  <c:v>24.1</c:v>
                </c:pt>
                <c:pt idx="1">
                  <c:v>50</c:v>
                </c:pt>
                <c:pt idx="2">
                  <c:v>70</c:v>
                </c:pt>
                <c:pt idx="3">
                  <c:v>89.1</c:v>
                </c:pt>
                <c:pt idx="4">
                  <c:v>126.2</c:v>
                </c:pt>
                <c:pt idx="5">
                  <c:v>101.2</c:v>
                </c:pt>
              </c:numCache>
            </c:numRef>
          </c:val>
          <c:extLst>
            <c:ext xmlns:c16="http://schemas.microsoft.com/office/drawing/2014/chart" uri="{C3380CC4-5D6E-409C-BE32-E72D297353CC}">
              <c16:uniqueId val="{0000000C-A15A-44BD-AD13-16BF2AC624B1}"/>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130"/>
          <c:min val="0"/>
        </c:scaling>
        <c:delete val="1"/>
        <c:axPos val="l"/>
        <c:numFmt formatCode="&quot;$&quot;#,##0.0_);[Red]\(&quot;$&quot;#,##0.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6"/>
            <c:invertIfNegative val="0"/>
            <c:bubble3D val="0"/>
            <c:spPr>
              <a:solidFill>
                <a:srgbClr val="ED3C8D"/>
              </a:solidFill>
              <a:ln>
                <a:noFill/>
              </a:ln>
              <a:effectLst/>
            </c:spPr>
            <c:extLst>
              <c:ext xmlns:c16="http://schemas.microsoft.com/office/drawing/2014/chart" uri="{C3380CC4-5D6E-409C-BE32-E72D297353CC}">
                <c16:uniqueId val="{00000007-296E-4712-850B-0946DD766871}"/>
              </c:ext>
            </c:extLst>
          </c:dPt>
          <c:dPt>
            <c:idx val="8"/>
            <c:invertIfNegative val="0"/>
            <c:bubble3D val="0"/>
            <c:spPr>
              <a:solidFill>
                <a:srgbClr val="ED3C8D"/>
              </a:solidFill>
              <a:ln>
                <a:noFill/>
              </a:ln>
              <a:effectLst/>
            </c:spPr>
            <c:extLst>
              <c:ext xmlns:c16="http://schemas.microsoft.com/office/drawing/2014/chart" uri="{C3380CC4-5D6E-409C-BE32-E72D297353CC}">
                <c16:uniqueId val="{00000006-296E-4712-850B-0946DD766871}"/>
              </c:ext>
            </c:extLst>
          </c:dPt>
          <c:dPt>
            <c:idx val="10"/>
            <c:invertIfNegative val="0"/>
            <c:bubble3D val="0"/>
            <c:spPr>
              <a:solidFill>
                <a:srgbClr val="ED3C8D"/>
              </a:solidFill>
              <a:ln>
                <a:noFill/>
              </a:ln>
              <a:effectLst/>
            </c:spPr>
            <c:extLst>
              <c:ext xmlns:c16="http://schemas.microsoft.com/office/drawing/2014/chart" uri="{C3380CC4-5D6E-409C-BE32-E72D297353CC}">
                <c16:uniqueId val="{00000005-296E-4712-850B-0946DD766871}"/>
              </c:ext>
            </c:extLst>
          </c:dPt>
          <c:dPt>
            <c:idx val="14"/>
            <c:invertIfNegative val="0"/>
            <c:bubble3D val="0"/>
            <c:spPr>
              <a:solidFill>
                <a:srgbClr val="ED3C8D"/>
              </a:solidFill>
              <a:ln>
                <a:noFill/>
              </a:ln>
              <a:effectLst/>
            </c:spPr>
            <c:extLst>
              <c:ext xmlns:c16="http://schemas.microsoft.com/office/drawing/2014/chart" uri="{C3380CC4-5D6E-409C-BE32-E72D297353CC}">
                <c16:uniqueId val="{00000004-296E-4712-850B-0946DD76687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DSP for Programmatic OTT</c:v>
                </c:pt>
                <c:pt idx="1">
                  <c:v>Set-Top Box VOD</c:v>
                </c:pt>
                <c:pt idx="2">
                  <c:v>Video Ad Exchanges</c:v>
                </c:pt>
                <c:pt idx="3">
                  <c:v>vMVPDs</c:v>
                </c:pt>
                <c:pt idx="4">
                  <c:v>Publisher/Content Sites</c:v>
                </c:pt>
                <c:pt idx="5">
                  <c:v>TV Network Full Episode Players</c:v>
                </c:pt>
                <c:pt idx="6">
                  <c:v>Programmatic Linear TV</c:v>
                </c:pt>
                <c:pt idx="7">
                  <c:v>Mobile Ad Platforms</c:v>
                </c:pt>
                <c:pt idx="8">
                  <c:v>Addressable Linear TV</c:v>
                </c:pt>
                <c:pt idx="9">
                  <c:v>Streaming (CTV/OTT)</c:v>
                </c:pt>
                <c:pt idx="10">
                  <c:v>Data-Driven Linear TV</c:v>
                </c:pt>
                <c:pt idx="11">
                  <c:v>DSPs for Online/Mobile Video</c:v>
                </c:pt>
                <c:pt idx="12">
                  <c:v>Video Sites</c:v>
                </c:pt>
                <c:pt idx="13">
                  <c:v>Social Media Sites</c:v>
                </c:pt>
                <c:pt idx="14">
                  <c:v>Linear TV</c:v>
                </c:pt>
              </c:strCache>
            </c:strRef>
          </c:cat>
          <c:val>
            <c:numRef>
              <c:f>Sheet1!$B$2:$B$16</c:f>
              <c:numCache>
                <c:formatCode>0%</c:formatCode>
                <c:ptCount val="15"/>
                <c:pt idx="0">
                  <c:v>0.01</c:v>
                </c:pt>
                <c:pt idx="1">
                  <c:v>0.03</c:v>
                </c:pt>
                <c:pt idx="2">
                  <c:v>0.03</c:v>
                </c:pt>
                <c:pt idx="3">
                  <c:v>0.04</c:v>
                </c:pt>
                <c:pt idx="4">
                  <c:v>0.04</c:v>
                </c:pt>
                <c:pt idx="5">
                  <c:v>0.04</c:v>
                </c:pt>
                <c:pt idx="6">
                  <c:v>0.05</c:v>
                </c:pt>
                <c:pt idx="7">
                  <c:v>0.05</c:v>
                </c:pt>
                <c:pt idx="8">
                  <c:v>0.06</c:v>
                </c:pt>
                <c:pt idx="9">
                  <c:v>0.06</c:v>
                </c:pt>
                <c:pt idx="10">
                  <c:v>0.08</c:v>
                </c:pt>
                <c:pt idx="11">
                  <c:v>0.09</c:v>
                </c:pt>
                <c:pt idx="12">
                  <c:v>0.15</c:v>
                </c:pt>
                <c:pt idx="13">
                  <c:v>0.16</c:v>
                </c:pt>
                <c:pt idx="14">
                  <c:v>0.32</c:v>
                </c:pt>
              </c:numCache>
            </c:numRef>
          </c:val>
          <c:extLst>
            <c:ext xmlns:c16="http://schemas.microsoft.com/office/drawing/2014/chart" uri="{C3380CC4-5D6E-409C-BE32-E72D297353CC}">
              <c16:uniqueId val="{00000000-296E-4712-850B-0946DD766871}"/>
            </c:ext>
          </c:extLst>
        </c:ser>
        <c:dLbls>
          <c:dLblPos val="outEnd"/>
          <c:showLegendKey val="0"/>
          <c:showVal val="1"/>
          <c:showCatName val="0"/>
          <c:showSerName val="0"/>
          <c:showPercent val="0"/>
          <c:showBubbleSize val="0"/>
        </c:dLbls>
        <c:gapWidth val="182"/>
        <c:axId val="1326169712"/>
        <c:axId val="1326175536"/>
      </c:barChart>
      <c:catAx>
        <c:axId val="1326169712"/>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326175536"/>
        <c:crosses val="autoZero"/>
        <c:auto val="1"/>
        <c:lblAlgn val="ctr"/>
        <c:lblOffset val="100"/>
        <c:noMultiLvlLbl val="0"/>
      </c:catAx>
      <c:valAx>
        <c:axId val="1326175536"/>
        <c:scaling>
          <c:orientation val="minMax"/>
        </c:scaling>
        <c:delete val="1"/>
        <c:axPos val="b"/>
        <c:numFmt formatCode="0%" sourceLinked="1"/>
        <c:majorTickMark val="none"/>
        <c:minorTickMark val="none"/>
        <c:tickLblPos val="nextTo"/>
        <c:crossAx val="132616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53173336500311E-2"/>
          <c:y val="0.10316063695246007"/>
          <c:w val="0.97609365332699938"/>
          <c:h val="0.70474468782557054"/>
        </c:manualLayout>
      </c:layout>
      <c:barChart>
        <c:barDir val="col"/>
        <c:grouping val="clustered"/>
        <c:varyColors val="0"/>
        <c:ser>
          <c:idx val="0"/>
          <c:order val="0"/>
          <c:tx>
            <c:strRef>
              <c:f>Sheet1!$B$1</c:f>
              <c:strCache>
                <c:ptCount val="1"/>
                <c:pt idx="0">
                  <c:v>Nat'l TV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c:formatCode>
                <c:ptCount val="10"/>
                <c:pt idx="0">
                  <c:v>41.313099999999999</c:v>
                </c:pt>
                <c:pt idx="1">
                  <c:v>43.416800000000002</c:v>
                </c:pt>
                <c:pt idx="2">
                  <c:v>41.835599999999999</c:v>
                </c:pt>
                <c:pt idx="3">
                  <c:v>42.9923</c:v>
                </c:pt>
                <c:pt idx="4">
                  <c:v>42.855800000000002</c:v>
                </c:pt>
                <c:pt idx="5">
                  <c:v>39.488999999999997</c:v>
                </c:pt>
                <c:pt idx="6">
                  <c:v>42.110900000000001</c:v>
                </c:pt>
                <c:pt idx="7">
                  <c:v>42.3309</c:v>
                </c:pt>
                <c:pt idx="8">
                  <c:v>42.063199999999995</c:v>
                </c:pt>
                <c:pt idx="9">
                  <c:v>41.706400000000002</c:v>
                </c:pt>
              </c:numCache>
            </c:numRef>
          </c:val>
          <c:extLst>
            <c:ext xmlns:c16="http://schemas.microsoft.com/office/drawing/2014/chart" uri="{C3380CC4-5D6E-409C-BE32-E72D297353CC}">
              <c16:uniqueId val="{00000000-5CBB-4CC3-A56B-A7187C691E7D}"/>
            </c:ext>
          </c:extLst>
        </c:ser>
        <c:dLbls>
          <c:dLblPos val="outEnd"/>
          <c:showLegendKey val="0"/>
          <c:showVal val="1"/>
          <c:showCatName val="0"/>
          <c:showSerName val="0"/>
          <c:showPercent val="0"/>
          <c:showBubbleSize val="0"/>
        </c:dLbls>
        <c:gapWidth val="219"/>
        <c:overlap val="-27"/>
        <c:axId val="174259792"/>
        <c:axId val="174260624"/>
      </c:barChart>
      <c:catAx>
        <c:axId val="17425979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74260624"/>
        <c:crosses val="autoZero"/>
        <c:auto val="1"/>
        <c:lblAlgn val="ctr"/>
        <c:lblOffset val="100"/>
        <c:noMultiLvlLbl val="0"/>
      </c:catAx>
      <c:valAx>
        <c:axId val="174260624"/>
        <c:scaling>
          <c:orientation val="minMax"/>
          <c:min val="0"/>
        </c:scaling>
        <c:delete val="1"/>
        <c:axPos val="l"/>
        <c:numFmt formatCode="&quot;$&quot;#,##0.0" sourceLinked="1"/>
        <c:majorTickMark val="out"/>
        <c:minorTickMark val="none"/>
        <c:tickLblPos val="nextTo"/>
        <c:crossAx val="174259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r>
              <a:rPr lang="en-US" sz="16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P12-17</a:t>
            </a:r>
          </a:p>
        </c:rich>
      </c:tx>
      <c:layout>
        <c:manualLayout>
          <c:xMode val="edge"/>
          <c:yMode val="edge"/>
          <c:x val="0.361572174827409"/>
          <c:y val="0.10307381816804549"/>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9DA0-40BF-9009-709394BEAE1D}"/>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9DA0-40BF-9009-709394BEAE1D}"/>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9DA0-40BF-9009-709394BEAE1D}"/>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9DA0-40BF-9009-709394BEAE1D}"/>
              </c:ext>
            </c:extLst>
          </c:dPt>
          <c:dPt>
            <c:idx val="4"/>
            <c:bubble3D val="0"/>
            <c:spPr>
              <a:solidFill>
                <a:srgbClr val="FFFF99"/>
              </a:solidFill>
              <a:ln w="19050">
                <a:solidFill>
                  <a:schemeClr val="lt1"/>
                </a:solidFill>
              </a:ln>
              <a:effectLst/>
            </c:spPr>
            <c:extLst>
              <c:ext xmlns:c16="http://schemas.microsoft.com/office/drawing/2014/chart" uri="{C3380CC4-5D6E-409C-BE32-E72D297353CC}">
                <c16:uniqueId val="{00000009-9DA0-40BF-9009-709394BEAE1D}"/>
              </c:ext>
            </c:extLst>
          </c:dPt>
          <c:dLbls>
            <c:dLbl>
              <c:idx val="0"/>
              <c:layout>
                <c:manualLayout>
                  <c:x val="-0.25661616355395633"/>
                  <c:y val="1.4152842974555029E-3"/>
                </c:manualLayout>
              </c:layout>
              <c:tx>
                <c:rich>
                  <a:bodyPr/>
                  <a:lstStyle/>
                  <a:p>
                    <a:fld id="{D62A8C55-F1B0-4C50-A6B3-4381FFE6D3E4}" type="PERCENTAGE">
                      <a:rPr lang="en-US" smtClean="0"/>
                      <a:pPr/>
                      <a:t>[PERCENTAGE]</a:t>
                    </a:fld>
                    <a:endParaRPr lang="en-US" dirty="0"/>
                  </a:p>
                  <a:p>
                    <a:r>
                      <a:rPr lang="en-US" sz="900" b="0" dirty="0"/>
                      <a:t>(7:35)</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A0-40BF-9009-709394BEAE1D}"/>
                </c:ext>
              </c:extLst>
            </c:dLbl>
            <c:dLbl>
              <c:idx val="1"/>
              <c:layout>
                <c:manualLayout>
                  <c:x val="0.18882577318843524"/>
                  <c:y val="-0.15698486472865739"/>
                </c:manualLayout>
              </c:layout>
              <c:tx>
                <c:rich>
                  <a:bodyPr/>
                  <a:lstStyle/>
                  <a:p>
                    <a:fld id="{7E75C4EC-2091-4AC0-B416-7F2A2D94A4BF}" type="PERCENTAGE">
                      <a:rPr lang="en-US" smtClean="0"/>
                      <a:pPr/>
                      <a:t>[PERCENTAGE]</a:t>
                    </a:fld>
                    <a:endParaRPr lang="en-US" dirty="0"/>
                  </a:p>
                  <a:p>
                    <a:r>
                      <a:rPr lang="en-US" sz="900" b="0" dirty="0"/>
                      <a:t>(5:44)</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DA0-40BF-9009-709394BEAE1D}"/>
                </c:ext>
              </c:extLst>
            </c:dLbl>
            <c:dLbl>
              <c:idx val="2"/>
              <c:layout>
                <c:manualLayout>
                  <c:x val="0.21004427471186121"/>
                  <c:y val="0.16802790680777238"/>
                </c:manualLayout>
              </c:layout>
              <c:tx>
                <c:rich>
                  <a:bodyPr/>
                  <a:lstStyle/>
                  <a:p>
                    <a:fld id="{C31EBD07-D479-411E-9276-684EEE6062BC}" type="PERCENTAGE">
                      <a:rPr lang="en-US" smtClean="0">
                        <a:solidFill>
                          <a:schemeClr val="bg1"/>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chemeClr val="bg1"/>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chemeClr val="bg1"/>
                        </a:solidFill>
                        <a:latin typeface="Helvetica" panose="020B0403020202020204" pitchFamily="34" charset="0"/>
                        <a:ea typeface="Open Sans" panose="020B0606030504020204" pitchFamily="34" charset="0"/>
                        <a:cs typeface="Open Sans" panose="020B0606030504020204" pitchFamily="34" charset="0"/>
                      </a:rPr>
                      <a:t>(5:09)</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DA0-40BF-9009-709394BEAE1D}"/>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9-9DA0-40BF-9009-709394BEAE1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 (Live + DVR/Time-Shifted)</c:v>
                </c:pt>
                <c:pt idx="1">
                  <c:v>Internet Connected Device</c:v>
                </c:pt>
                <c:pt idx="2">
                  <c:v>Game Console</c:v>
                </c:pt>
                <c:pt idx="3">
                  <c:v>Video on a Computer</c:v>
                </c:pt>
                <c:pt idx="4">
                  <c:v>Video on a Smartphone</c:v>
                </c:pt>
              </c:strCache>
            </c:strRef>
          </c:cat>
          <c:val>
            <c:numRef>
              <c:f>Sheet1!$B$2:$B$6</c:f>
              <c:numCache>
                <c:formatCode>General</c:formatCode>
                <c:ptCount val="5"/>
                <c:pt idx="0">
                  <c:v>456</c:v>
                </c:pt>
                <c:pt idx="1">
                  <c:v>271</c:v>
                </c:pt>
                <c:pt idx="2">
                  <c:v>251</c:v>
                </c:pt>
              </c:numCache>
            </c:numRef>
          </c:val>
          <c:extLst>
            <c:ext xmlns:c16="http://schemas.microsoft.com/office/drawing/2014/chart" uri="{C3380CC4-5D6E-409C-BE32-E72D297353CC}">
              <c16:uniqueId val="{0000000A-9DA0-40BF-9009-709394BEAE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P50-64</a:t>
            </a:r>
          </a:p>
        </c:rich>
      </c:tx>
      <c:layout>
        <c:manualLayout>
          <c:xMode val="edge"/>
          <c:yMode val="edge"/>
          <c:x val="0.38091778202676863"/>
          <c:y val="5.3387037265186767E-2"/>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2EFB-494F-BFF7-2D5DDEEF2182}"/>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2EFB-494F-BFF7-2D5DDEEF2182}"/>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2EFB-494F-BFF7-2D5DDEEF2182}"/>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2EFB-494F-BFF7-2D5DDEEF2182}"/>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2EFB-494F-BFF7-2D5DDEEF2182}"/>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2EFB-494F-BFF7-2D5DDEEF2182}"/>
              </c:ext>
            </c:extLst>
          </c:dPt>
          <c:dLbls>
            <c:dLbl>
              <c:idx val="0"/>
              <c:layout>
                <c:manualLayout>
                  <c:x val="-0.27045934556885515"/>
                  <c:y val="7.745986521964128E-2"/>
                </c:manualLayout>
              </c:layout>
              <c:tx>
                <c:rich>
                  <a:bodyPr rot="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43D9F213-D5D0-4CBD-AC02-3E7F01BBC1B9}" type="PERCENTAGE">
                      <a:rPr lang="en-US" b="1" smtClean="0">
                        <a:solidFill>
                          <a:schemeClr val="bg1"/>
                        </a:solidFill>
                        <a:latin typeface="Helvetica" panose="020B0403020202020204" pitchFamily="34" charset="0"/>
                        <a:ea typeface="Open Sans" panose="020B0606030504020204" pitchFamily="34" charset="0"/>
                        <a:cs typeface="Open Sans" panose="020B0606030504020204" pitchFamily="34" charset="0"/>
                      </a:rPr>
                      <a:pPr>
                        <a:defRPr>
                          <a:solidFill>
                            <a:schemeClr val="bg1"/>
                          </a:solidFill>
                          <a:latin typeface="Helvetica" panose="020B0403020202020204" pitchFamily="34" charset="0"/>
                          <a:ea typeface="Open Sans" panose="020B0606030504020204" pitchFamily="34" charset="0"/>
                          <a:cs typeface="Open Sans" panose="020B0606030504020204" pitchFamily="34" charset="0"/>
                        </a:defRPr>
                      </a:pPr>
                      <a:t>[PERCENTAGE]</a:t>
                    </a:fld>
                    <a:endParaRPr lang="en-US" b="1" dirty="0">
                      <a:solidFill>
                        <a:schemeClr val="bg1"/>
                      </a:solidFill>
                      <a:latin typeface="Helvetica" panose="020B0403020202020204" pitchFamily="34" charset="0"/>
                      <a:ea typeface="Open Sans" panose="020B0606030504020204" pitchFamily="34" charset="0"/>
                      <a:cs typeface="Open Sans" panose="020B0606030504020204" pitchFamily="34" charset="0"/>
                    </a:endParaRPr>
                  </a:p>
                  <a:p>
                    <a:pPr>
                      <a:defRPr>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latin typeface="Helvetica" panose="020B0403020202020204" pitchFamily="34" charset="0"/>
                        <a:ea typeface="Open Sans" panose="020B0606030504020204" pitchFamily="34" charset="0"/>
                        <a:cs typeface="Open Sans" panose="020B0606030504020204" pitchFamily="34" charset="0"/>
                      </a:rPr>
                      <a:t>(39:12)</a:t>
                    </a:r>
                  </a:p>
                </c:rich>
              </c:tx>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FB-494F-BFF7-2D5DDEEF2182}"/>
                </c:ext>
              </c:extLst>
            </c:dLbl>
            <c:dLbl>
              <c:idx val="1"/>
              <c:layout>
                <c:manualLayout>
                  <c:x val="1.0310807908964666E-2"/>
                  <c:y val="7.2085501314218647E-2"/>
                </c:manualLayout>
              </c:layout>
              <c:tx>
                <c:rich>
                  <a:bodyPr/>
                  <a:lstStyle/>
                  <a:p>
                    <a:r>
                      <a:rPr lang="en-US" b="1" dirty="0"/>
                      <a:t>9%</a:t>
                    </a:r>
                  </a:p>
                  <a:p>
                    <a:r>
                      <a:rPr lang="en-US" sz="900" b="0" dirty="0"/>
                      <a:t>(5:55)</a:t>
                    </a:r>
                  </a:p>
                </c:rich>
              </c:tx>
              <c:showLegendKey val="0"/>
              <c:showVal val="0"/>
              <c:showCatName val="0"/>
              <c:showSerName val="0"/>
              <c:showPercent val="1"/>
              <c:showBubbleSize val="0"/>
              <c:extLst>
                <c:ext xmlns:c15="http://schemas.microsoft.com/office/drawing/2012/chart" uri="{CE6537A1-D6FC-4f65-9D91-7224C49458BB}">
                  <c15:layout>
                    <c:manualLayout>
                      <c:w val="0.17832191251167551"/>
                      <c:h val="0.17920098752873947"/>
                    </c:manualLayout>
                  </c15:layout>
                  <c15:showDataLabelsRange val="0"/>
                </c:ext>
                <c:ext xmlns:c16="http://schemas.microsoft.com/office/drawing/2014/chart" uri="{C3380CC4-5D6E-409C-BE32-E72D297353CC}">
                  <c16:uniqueId val="{00000003-2EFB-494F-BFF7-2D5DDEEF2182}"/>
                </c:ext>
              </c:extLst>
            </c:dLbl>
            <c:dLbl>
              <c:idx val="2"/>
              <c:layout>
                <c:manualLayout>
                  <c:x val="1.0310604944300408E-2"/>
                  <c:y val="1.3104311587887623E-2"/>
                </c:manualLayout>
              </c:layout>
              <c:tx>
                <c:rich>
                  <a:bodyPr/>
                  <a:lstStyle/>
                  <a:p>
                    <a:fld id="{D6D28C5B-ED6C-49A7-AF83-22BB13A2DB3C}" type="PERCENTAGE">
                      <a:rPr lang="en-US" b="1" smtClean="0"/>
                      <a:pPr/>
                      <a:t>[PERCENTAGE]</a:t>
                    </a:fld>
                    <a:endParaRPr lang="en-US" b="1" dirty="0"/>
                  </a:p>
                  <a:p>
                    <a:r>
                      <a:rPr lang="en-US" sz="900" dirty="0"/>
                      <a:t>(0:31)</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FB-494F-BFF7-2D5DDEEF2182}"/>
                </c:ext>
              </c:extLst>
            </c:dLbl>
            <c:dLbl>
              <c:idx val="3"/>
              <c:layout>
                <c:manualLayout>
                  <c:x val="0"/>
                  <c:y val="-8.4292024368214646E-2"/>
                </c:manualLayout>
              </c:layout>
              <c:tx>
                <c:rich>
                  <a:bodyPr/>
                  <a:lstStyle/>
                  <a:p>
                    <a:fld id="{F0168E5B-8999-4797-A393-EF81550D06CC}" type="PERCENTAGE">
                      <a:rPr lang="en-US" b="1" smtClean="0"/>
                      <a:pPr/>
                      <a:t>[PERCENTAGE]</a:t>
                    </a:fld>
                    <a:endParaRPr lang="en-US" b="1" dirty="0"/>
                  </a:p>
                  <a:p>
                    <a:r>
                      <a:rPr lang="en-US" sz="900" dirty="0"/>
                      <a:t>(1:14)</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EFB-494F-BFF7-2D5DDEEF2182}"/>
                </c:ext>
              </c:extLst>
            </c:dLbl>
            <c:dLbl>
              <c:idx val="4"/>
              <c:layout>
                <c:manualLayout>
                  <c:x val="5.1555054368144617E-3"/>
                  <c:y val="-0.22683112338737199"/>
                </c:manualLayout>
              </c:layout>
              <c:tx>
                <c:rich>
                  <a:bodyPr/>
                  <a:lstStyle/>
                  <a:p>
                    <a:fld id="{22A3DED7-9F53-4B47-B3BF-77DC7833494D}" type="PERCENTAGE">
                      <a:rPr lang="en-US" b="1" smtClean="0"/>
                      <a:pPr/>
                      <a:t>[PERCENTAGE]</a:t>
                    </a:fld>
                    <a:endParaRPr lang="en-US" b="1" dirty="0"/>
                  </a:p>
                  <a:p>
                    <a:r>
                      <a:rPr lang="en-US" sz="900" dirty="0"/>
                      <a:t>(1:07)</a:t>
                    </a:r>
                  </a:p>
                </c:rich>
              </c:tx>
              <c:showLegendKey val="0"/>
              <c:showVal val="0"/>
              <c:showCatName val="0"/>
              <c:showSerName val="0"/>
              <c:showPercent val="1"/>
              <c:showBubbleSize val="0"/>
              <c:extLst>
                <c:ext xmlns:c15="http://schemas.microsoft.com/office/drawing/2012/chart" uri="{CE6537A1-D6FC-4f65-9D91-7224C49458BB}">
                  <c15:layout>
                    <c:manualLayout>
                      <c:w val="0.19595304696642921"/>
                      <c:h val="0.18062438622453059"/>
                    </c:manualLayout>
                  </c15:layout>
                  <c15:dlblFieldTable/>
                  <c15:showDataLabelsRange val="0"/>
                </c:ext>
                <c:ext xmlns:c16="http://schemas.microsoft.com/office/drawing/2014/chart" uri="{C3380CC4-5D6E-409C-BE32-E72D297353CC}">
                  <c16:uniqueId val="{00000009-2EFB-494F-BFF7-2D5DDEEF2182}"/>
                </c:ext>
              </c:extLst>
            </c:dLbl>
            <c:dLbl>
              <c:idx val="5"/>
              <c:layout>
                <c:manualLayout>
                  <c:x val="0.15341084147932013"/>
                  <c:y val="-0.21724550129875952"/>
                </c:manualLayout>
              </c:layout>
              <c:tx>
                <c:rich>
                  <a:bodyPr/>
                  <a:lstStyle/>
                  <a:p>
                    <a:fld id="{C8F0EAB6-BAC1-4A2F-8151-96BE604D8102}" type="PERCENTAGE">
                      <a:rPr lang="en-US" b="1" smtClean="0"/>
                      <a:pPr/>
                      <a:t>[PERCENTAGE]</a:t>
                    </a:fld>
                    <a:endParaRPr lang="en-US" b="1" dirty="0"/>
                  </a:p>
                  <a:p>
                    <a:r>
                      <a:rPr lang="en-US" sz="900" dirty="0"/>
                      <a:t>(0:51)</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EFB-494F-BFF7-2D5DDEEF2182}"/>
                </c:ext>
              </c:extLst>
            </c:dLbl>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a Tablet</c:v>
                </c:pt>
              </c:strCache>
            </c:strRef>
          </c:cat>
          <c:val>
            <c:numRef>
              <c:f>Sheet1!$B$2:$B$7</c:f>
              <c:numCache>
                <c:formatCode>General</c:formatCode>
                <c:ptCount val="6"/>
                <c:pt idx="0">
                  <c:v>2401</c:v>
                </c:pt>
                <c:pt idx="1">
                  <c:v>297</c:v>
                </c:pt>
                <c:pt idx="2">
                  <c:v>28</c:v>
                </c:pt>
                <c:pt idx="3">
                  <c:v>64</c:v>
                </c:pt>
                <c:pt idx="4">
                  <c:v>83</c:v>
                </c:pt>
                <c:pt idx="5">
                  <c:v>51</c:v>
                </c:pt>
              </c:numCache>
            </c:numRef>
          </c:val>
          <c:extLst>
            <c:ext xmlns:c16="http://schemas.microsoft.com/office/drawing/2014/chart" uri="{C3380CC4-5D6E-409C-BE32-E72D297353CC}">
              <c16:uniqueId val="{0000000C-2EFB-494F-BFF7-2D5DDEEF2182}"/>
            </c:ext>
          </c:extLst>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b="0" i="0" u="sng" strike="noStrike" kern="1200" spc="0" baseline="0" dirty="0">
                <a:solidFill>
                  <a:srgbClr val="1F1A62"/>
                </a:solidFill>
                <a:latin typeface="Helvetica" panose="020B0403020202020204" pitchFamily="34" charset="0"/>
                <a:ea typeface="Open Sans" panose="020B0606030504020204" pitchFamily="34" charset="0"/>
                <a:cs typeface="Open Sans" panose="020B0606030504020204" pitchFamily="34" charset="0"/>
              </a:rPr>
              <a:t>P18+</a:t>
            </a:r>
          </a:p>
        </c:rich>
      </c:tx>
      <c:layout>
        <c:manualLayout>
          <c:xMode val="edge"/>
          <c:yMode val="edge"/>
          <c:x val="0.40234700219161246"/>
          <c:y val="0.10086652245881979"/>
        </c:manualLayout>
      </c:layout>
      <c:overlay val="0"/>
      <c:spPr>
        <a:noFill/>
        <a:ln>
          <a:noFill/>
        </a:ln>
        <a:effectLst/>
      </c:spPr>
      <c:txPr>
        <a:bodyPr rot="0" spcFirstLastPara="1" vertOverflow="ellipsis" vert="horz" wrap="square" anchor="ctr" anchorCtr="1"/>
        <a:lstStyle/>
        <a:p>
          <a:pPr algn="ctr" rtl="0">
            <a:defRPr lang="en-US"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2934-4281-921E-2758262175E4}"/>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2934-4281-921E-2758262175E4}"/>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2934-4281-921E-2758262175E4}"/>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2934-4281-921E-2758262175E4}"/>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2934-4281-921E-2758262175E4}"/>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2934-4281-921E-2758262175E4}"/>
              </c:ext>
            </c:extLst>
          </c:dPt>
          <c:dLbls>
            <c:dLbl>
              <c:idx val="0"/>
              <c:layout>
                <c:manualLayout>
                  <c:x val="-0.22503159144999174"/>
                  <c:y val="0.16203247265957574"/>
                </c:manualLayout>
              </c:layout>
              <c:tx>
                <c:rich>
                  <a:bodyPr rot="0" spcFirstLastPara="1" vertOverflow="ellipsis" vert="horz" wrap="square" anchor="ctr" anchorCtr="1"/>
                  <a:lstStyle/>
                  <a:p>
                    <a:pPr>
                      <a:defRPr sz="12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panose="020B0403020202020204" pitchFamily="34" charset="0"/>
                      </a:rPr>
                      <a:t>75%</a:t>
                    </a:r>
                  </a:p>
                  <a:p>
                    <a:pPr>
                      <a:defRPr sz="1200" b="1">
                        <a:solidFill>
                          <a:schemeClr val="bg1"/>
                        </a:solidFill>
                        <a:latin typeface="Helvetica" panose="020B0403020202020204" pitchFamily="34" charset="0"/>
                      </a:defRPr>
                    </a:pPr>
                    <a:r>
                      <a:rPr lang="en-US" sz="900" b="0" dirty="0">
                        <a:solidFill>
                          <a:schemeClr val="bg1"/>
                        </a:solidFill>
                        <a:latin typeface="Helvetica" panose="020B0403020202020204" pitchFamily="34" charset="0"/>
                      </a:rPr>
                      <a:t>(29:00)</a:t>
                    </a:r>
                  </a:p>
                </c:rich>
              </c:tx>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3889671655944039"/>
                      <c:h val="0.2353025292283695"/>
                    </c:manualLayout>
                  </c15:layout>
                  <c15:showDataLabelsRange val="0"/>
                </c:ext>
                <c:ext xmlns:c16="http://schemas.microsoft.com/office/drawing/2014/chart" uri="{C3380CC4-5D6E-409C-BE32-E72D297353CC}">
                  <c16:uniqueId val="{00000001-2934-4281-921E-2758262175E4}"/>
                </c:ext>
              </c:extLst>
            </c:dLbl>
            <c:dLbl>
              <c:idx val="1"/>
              <c:layout>
                <c:manualLayout>
                  <c:x val="5.6461928091243167E-2"/>
                  <c:y val="1.553255324025138E-3"/>
                </c:manualLayout>
              </c:layout>
              <c:tx>
                <c:rich>
                  <a:bodyPr/>
                  <a:lstStyle/>
                  <a:p>
                    <a:r>
                      <a:rPr lang="en-US" b="1" dirty="0"/>
                      <a:t>12%</a:t>
                    </a:r>
                  </a:p>
                  <a:p>
                    <a:r>
                      <a:rPr lang="en-US" sz="900" dirty="0"/>
                      <a:t>(6:27)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2934-4281-921E-2758262175E4}"/>
                </c:ext>
              </c:extLst>
            </c:dLbl>
            <c:dLbl>
              <c:idx val="2"/>
              <c:layout>
                <c:manualLayout>
                  <c:x val="1.0310604944300408E-2"/>
                  <c:y val="2.799878955071539E-2"/>
                </c:manualLayout>
              </c:layout>
              <c:tx>
                <c:rich>
                  <a:bodyPr/>
                  <a:lstStyle/>
                  <a:p>
                    <a:fld id="{06111E28-3B93-4F82-9A35-3C6F60A0000B}" type="PERCENTAGE">
                      <a:rPr lang="en-US" b="1"/>
                      <a:pPr/>
                      <a:t>[PERCENTAGE]</a:t>
                    </a:fld>
                    <a:endParaRPr lang="en-US" b="1" dirty="0"/>
                  </a:p>
                  <a:p>
                    <a:r>
                      <a:rPr lang="en-US" sz="900" dirty="0"/>
                      <a:t>(1:44)</a:t>
                    </a:r>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934-4281-921E-2758262175E4}"/>
                </c:ext>
              </c:extLst>
            </c:dLbl>
            <c:dLbl>
              <c:idx val="3"/>
              <c:layout>
                <c:manualLayout>
                  <c:x val="0"/>
                  <c:y val="-3.9345398920721371E-2"/>
                </c:manualLayout>
              </c:layout>
              <c:tx>
                <c:rich>
                  <a:bodyPr/>
                  <a:lstStyle/>
                  <a:p>
                    <a:fld id="{BA290011-786C-4F40-B2C6-1E715518834B}" type="PERCENTAGE">
                      <a:rPr lang="en-US" b="1" smtClean="0"/>
                      <a:pPr/>
                      <a:t>[PERCENTAGE]</a:t>
                    </a:fld>
                    <a:endParaRPr lang="en-US" b="1" dirty="0"/>
                  </a:p>
                  <a:p>
                    <a:r>
                      <a:rPr lang="en-US" sz="900" dirty="0"/>
                      <a:t>(1:23)</a:t>
                    </a:r>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934-4281-921E-2758262175E4}"/>
                </c:ext>
              </c:extLst>
            </c:dLbl>
            <c:dLbl>
              <c:idx val="4"/>
              <c:layout>
                <c:manualLayout>
                  <c:x val="5.155302472150204E-3"/>
                  <c:y val="-0.14052921986698197"/>
                </c:manualLayout>
              </c:layout>
              <c:tx>
                <c:rich>
                  <a:bodyPr/>
                  <a:lstStyle/>
                  <a:p>
                    <a:r>
                      <a:rPr lang="en-US" b="1" dirty="0"/>
                      <a:t>5%</a:t>
                    </a:r>
                  </a:p>
                  <a:p>
                    <a:r>
                      <a:rPr lang="en-US" sz="900" dirty="0"/>
                      <a:t>(1:47)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2934-4281-921E-2758262175E4}"/>
                </c:ext>
              </c:extLst>
            </c:dLbl>
            <c:dLbl>
              <c:idx val="5"/>
              <c:layout>
                <c:manualLayout>
                  <c:x val="0.10924329496083389"/>
                  <c:y val="-0.21850657920925817"/>
                </c:manualLayout>
              </c:layout>
              <c:tx>
                <c:rich>
                  <a:bodyPr/>
                  <a:lstStyle/>
                  <a:p>
                    <a:r>
                      <a:rPr lang="en-US" b="1" dirty="0"/>
                      <a:t>2%</a:t>
                    </a:r>
                  </a:p>
                  <a:p>
                    <a:r>
                      <a:rPr lang="en-US" sz="900" dirty="0"/>
                      <a:t>(0:56)</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2934-4281-921E-2758262175E4}"/>
                </c:ext>
              </c:extLst>
            </c:dLbl>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Sheet1!$A$2:$A$7</c:f>
              <c:strCache>
                <c:ptCount val="6"/>
                <c:pt idx="0">
                  <c:v>TV (Live + DVR/Time-Shifted TV)</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c:v>1740</c:v>
                </c:pt>
                <c:pt idx="1">
                  <c:v>387</c:v>
                </c:pt>
                <c:pt idx="2">
                  <c:v>104</c:v>
                </c:pt>
                <c:pt idx="3">
                  <c:v>107</c:v>
                </c:pt>
                <c:pt idx="4">
                  <c:v>83</c:v>
                </c:pt>
                <c:pt idx="5">
                  <c:v>56</c:v>
                </c:pt>
              </c:numCache>
            </c:numRef>
          </c:val>
          <c:extLst>
            <c:ext xmlns:c15="http://schemas.microsoft.com/office/drawing/2012/chart" uri="{02D57815-91ED-43cb-92C2-25804820EDAC}">
              <c15:datalabelsRange>
                <c15:f>Sheet1!$B$2:$B$7</c15:f>
                <c15:dlblRangeCache>
                  <c:ptCount val="6"/>
                  <c:pt idx="0">
                    <c:v>1740</c:v>
                  </c:pt>
                  <c:pt idx="1">
                    <c:v>387</c:v>
                  </c:pt>
                  <c:pt idx="2">
                    <c:v>104</c:v>
                  </c:pt>
                  <c:pt idx="3">
                    <c:v>107</c:v>
                  </c:pt>
                  <c:pt idx="4">
                    <c:v>83</c:v>
                  </c:pt>
                  <c:pt idx="5">
                    <c:v>56</c:v>
                  </c:pt>
                </c15:dlblRangeCache>
              </c15:datalabelsRange>
            </c:ext>
            <c:ext xmlns:c16="http://schemas.microsoft.com/office/drawing/2014/chart" uri="{C3380CC4-5D6E-409C-BE32-E72D297353CC}">
              <c16:uniqueId val="{0000000C-2934-4281-921E-2758262175E4}"/>
            </c:ext>
          </c:extLst>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P2-11</a:t>
            </a:r>
          </a:p>
        </c:rich>
      </c:tx>
      <c:layout>
        <c:manualLayout>
          <c:xMode val="edge"/>
          <c:yMode val="edge"/>
          <c:x val="0.39842694266613571"/>
          <c:y val="9.7660300471232697E-2"/>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C305-43CD-917C-D8AC6F4A8A32}"/>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C305-43CD-917C-D8AC6F4A8A32}"/>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C305-43CD-917C-D8AC6F4A8A32}"/>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C305-43CD-917C-D8AC6F4A8A32}"/>
              </c:ext>
            </c:extLst>
          </c:dPt>
          <c:dPt>
            <c:idx val="4"/>
            <c:bubble3D val="0"/>
            <c:spPr>
              <a:solidFill>
                <a:srgbClr val="FFFF99"/>
              </a:solidFill>
              <a:ln w="19050">
                <a:solidFill>
                  <a:schemeClr val="lt1"/>
                </a:solidFill>
              </a:ln>
              <a:effectLst/>
            </c:spPr>
            <c:extLst>
              <c:ext xmlns:c16="http://schemas.microsoft.com/office/drawing/2014/chart" uri="{C3380CC4-5D6E-409C-BE32-E72D297353CC}">
                <c16:uniqueId val="{00000009-C305-43CD-917C-D8AC6F4A8A32}"/>
              </c:ext>
            </c:extLst>
          </c:dPt>
          <c:dLbls>
            <c:dLbl>
              <c:idx val="0"/>
              <c:layout>
                <c:manualLayout>
                  <c:x val="-0.25781687959689592"/>
                  <c:y val="-3.1855067635592926E-2"/>
                </c:manualLayout>
              </c:layout>
              <c:tx>
                <c:rich>
                  <a:bodyPr/>
                  <a:lstStyle/>
                  <a:p>
                    <a:fld id="{191C0D03-FB55-4B39-967B-6AEBA28E6EA7}" type="PERCENTAGE">
                      <a:rPr lang="en-US" smtClean="0"/>
                      <a:pPr/>
                      <a:t>[PERCENTAGE]</a:t>
                    </a:fld>
                    <a:endParaRPr lang="en-US" dirty="0"/>
                  </a:p>
                  <a:p>
                    <a:r>
                      <a:rPr lang="en-US" sz="1000" b="0" dirty="0"/>
                      <a:t>(</a:t>
                    </a:r>
                    <a:r>
                      <a:rPr lang="en-US" sz="900" b="0" dirty="0"/>
                      <a:t>11:23</a:t>
                    </a:r>
                    <a:r>
                      <a:rPr lang="en-US" sz="1000" b="0" dirty="0"/>
                      <a:t>)</a:t>
                    </a:r>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305-43CD-917C-D8AC6F4A8A32}"/>
                </c:ext>
              </c:extLst>
            </c:dLbl>
            <c:dLbl>
              <c:idx val="1"/>
              <c:layout>
                <c:manualLayout>
                  <c:x val="0.28716232261395758"/>
                  <c:y val="-6.083087372254508E-2"/>
                </c:manualLayout>
              </c:layout>
              <c:tx>
                <c:rich>
                  <a:bodyPr/>
                  <a:lstStyle/>
                  <a:p>
                    <a:fld id="{F9E885DC-0661-4609-9396-9A8751AA2050}" type="PERCENTAGE">
                      <a:rPr lang="en-US" smtClean="0"/>
                      <a:pPr/>
                      <a:t>[PERCENTAGE]</a:t>
                    </a:fld>
                    <a:endParaRPr lang="en-US" dirty="0"/>
                  </a:p>
                  <a:p>
                    <a:r>
                      <a:rPr lang="en-US" sz="900" b="0" dirty="0"/>
                      <a:t>(9:17)</a:t>
                    </a:r>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305-43CD-917C-D8AC6F4A8A32}"/>
                </c:ext>
              </c:extLst>
            </c:dLbl>
            <c:dLbl>
              <c:idx val="2"/>
              <c:tx>
                <c:rich>
                  <a:bodyPr/>
                  <a:lstStyle/>
                  <a:p>
                    <a:fld id="{F40C3BE7-0248-4343-BD38-8CBD4A39F60E}" type="PERCENTAGE">
                      <a:rPr lang="en-US" smtClean="0"/>
                      <a:pPr/>
                      <a:t>[PERCENTAGE]</a:t>
                    </a:fld>
                    <a:endParaRPr lang="en-US" dirty="0"/>
                  </a:p>
                  <a:p>
                    <a:r>
                      <a:rPr lang="en-US" sz="900" b="0" dirty="0"/>
                      <a:t>(3:03)</a:t>
                    </a:r>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C305-43CD-917C-D8AC6F4A8A32}"/>
                </c:ext>
              </c:extLst>
            </c:dLbl>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 (Live + DVR/Time-Shifted)</c:v>
                </c:pt>
                <c:pt idx="1">
                  <c:v>Internet Connected Device</c:v>
                </c:pt>
                <c:pt idx="2">
                  <c:v>Game Console</c:v>
                </c:pt>
                <c:pt idx="3">
                  <c:v>Video on a Computer</c:v>
                </c:pt>
                <c:pt idx="4">
                  <c:v>Video on a Smartphone</c:v>
                </c:pt>
              </c:strCache>
            </c:strRef>
          </c:cat>
          <c:val>
            <c:numRef>
              <c:f>Sheet1!$B$2:$B$6</c:f>
              <c:numCache>
                <c:formatCode>General</c:formatCode>
                <c:ptCount val="5"/>
                <c:pt idx="0">
                  <c:v>720</c:v>
                </c:pt>
                <c:pt idx="1">
                  <c:v>463</c:v>
                </c:pt>
                <c:pt idx="2">
                  <c:v>163</c:v>
                </c:pt>
              </c:numCache>
            </c:numRef>
          </c:val>
          <c:extLst>
            <c:ext xmlns:c16="http://schemas.microsoft.com/office/drawing/2014/chart" uri="{C3380CC4-5D6E-409C-BE32-E72D297353CC}">
              <c16:uniqueId val="{0000000A-C305-43CD-917C-D8AC6F4A8A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3028-4ACB-B587-70A878C1EE4D}"/>
              </c:ext>
            </c:extLst>
          </c:dPt>
          <c:dPt>
            <c:idx val="1"/>
            <c:bubble3D val="0"/>
            <c:explosion val="1"/>
            <c:spPr>
              <a:solidFill>
                <a:srgbClr val="00C0F3"/>
              </a:solidFill>
              <a:ln w="19050">
                <a:solidFill>
                  <a:schemeClr val="lt1"/>
                </a:solidFill>
              </a:ln>
              <a:effectLst/>
            </c:spPr>
            <c:extLst>
              <c:ext xmlns:c16="http://schemas.microsoft.com/office/drawing/2014/chart" uri="{C3380CC4-5D6E-409C-BE32-E72D297353CC}">
                <c16:uniqueId val="{00000003-3028-4ACB-B587-70A878C1EE4D}"/>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3028-4ACB-B587-70A878C1EE4D}"/>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3028-4ACB-B587-70A878C1EE4D}"/>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3028-4ACB-B587-70A878C1EE4D}"/>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3028-4ACB-B587-70A878C1EE4D}"/>
              </c:ext>
            </c:extLst>
          </c:dPt>
          <c:cat>
            <c:strRef>
              <c:f>Sheet1!$A$2:$A$7</c:f>
              <c:strCache>
                <c:ptCount val="6"/>
                <c:pt idx="0">
                  <c:v>TV (Live + Time-Shifted TV)</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numCache>
            </c:numRef>
          </c:val>
          <c:extLst>
            <c:ext xmlns:c16="http://schemas.microsoft.com/office/drawing/2014/chart" uri="{C3380CC4-5D6E-409C-BE32-E72D297353CC}">
              <c16:uniqueId val="{0000000C-3028-4ACB-B587-70A878C1EE4D}"/>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egendEntry>
        <c:idx val="2"/>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egendEntry>
        <c:idx val="3"/>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egendEntry>
        <c:idx val="4"/>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egendEntry>
        <c:idx val="5"/>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967937786471054E-2"/>
          <c:y val="0.34736913975045808"/>
          <c:w val="0.98132361126273182"/>
          <c:h val="0.33832148408633389"/>
        </c:manualLayout>
      </c:layout>
      <c:overlay val="0"/>
      <c:spPr>
        <a:solidFill>
          <a:schemeClr val="bg1"/>
        </a:solidFill>
        <a:ln>
          <a:solidFill>
            <a:schemeClr val="tx1"/>
          </a:solidFill>
        </a:ln>
        <a:effectLst/>
      </c:spPr>
      <c:txPr>
        <a:bodyPr rot="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P65+</a:t>
            </a:r>
          </a:p>
        </c:rich>
      </c:tx>
      <c:layout>
        <c:manualLayout>
          <c:xMode val="edge"/>
          <c:yMode val="edge"/>
          <c:x val="0.39409730044818658"/>
          <c:y val="5.8899256377564331E-2"/>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21303171160507298"/>
          <c:y val="0.2532629376429244"/>
          <c:w val="0.6667316153592292"/>
          <c:h val="0.63478325730665763"/>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780C-4FCD-BD5D-31BCCC660ED2}"/>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780C-4FCD-BD5D-31BCCC660ED2}"/>
              </c:ext>
            </c:extLst>
          </c:dPt>
          <c:dPt>
            <c:idx val="2"/>
            <c:bubble3D val="0"/>
            <c:spPr>
              <a:solidFill>
                <a:srgbClr val="FAB982"/>
              </a:solidFill>
              <a:ln w="19050">
                <a:solidFill>
                  <a:schemeClr val="lt1"/>
                </a:solidFill>
              </a:ln>
              <a:effectLst/>
            </c:spPr>
            <c:extLst>
              <c:ext xmlns:c16="http://schemas.microsoft.com/office/drawing/2014/chart" uri="{C3380CC4-5D6E-409C-BE32-E72D297353CC}">
                <c16:uniqueId val="{00000005-780C-4FCD-BD5D-31BCCC660ED2}"/>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780C-4FCD-BD5D-31BCCC660ED2}"/>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780C-4FCD-BD5D-31BCCC660ED2}"/>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780C-4FCD-BD5D-31BCCC660ED2}"/>
              </c:ext>
            </c:extLst>
          </c:dPt>
          <c:dLbls>
            <c:dLbl>
              <c:idx val="0"/>
              <c:layout>
                <c:manualLayout>
                  <c:x val="-0.18107736079364065"/>
                  <c:y val="-5.5606849782548116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dirty="0">
                        <a:solidFill>
                          <a:schemeClr val="bg1"/>
                        </a:solidFill>
                      </a:rPr>
                      <a:t>92%</a:t>
                    </a: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rPr>
                      <a:t>(50:43)</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80C-4FCD-BD5D-31BCCC660ED2}"/>
                </c:ext>
              </c:extLst>
            </c:dLbl>
            <c:dLbl>
              <c:idx val="1"/>
              <c:layout>
                <c:manualLayout>
                  <c:x val="0"/>
                  <c:y val="0.18147115965447305"/>
                </c:manualLayout>
              </c:layout>
              <c:tx>
                <c:rich>
                  <a:bodyPr/>
                  <a:lstStyle/>
                  <a:p>
                    <a:fld id="{534D1194-9F9B-4F8B-A329-86F757900F94}"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(3:55)</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80C-4FCD-BD5D-31BCCC660ED2}"/>
                </c:ext>
              </c:extLst>
            </c:dLbl>
            <c:dLbl>
              <c:idx val="2"/>
              <c:layout>
                <c:manualLayout>
                  <c:x val="-1.0310604944300408E-2"/>
                  <c:y val="0.1017105905423408"/>
                </c:manualLayout>
              </c:layout>
              <c:tx>
                <c:rich>
                  <a:bodyPr/>
                  <a:lstStyle/>
                  <a:p>
                    <a:fld id="{E404EFAA-77A5-4C2D-BDAF-F2847091DC55}"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(0:10)</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80C-4FCD-BD5D-31BCCC660ED2}"/>
                </c:ext>
              </c:extLst>
            </c:dLbl>
            <c:dLbl>
              <c:idx val="3"/>
              <c:layout>
                <c:manualLayout>
                  <c:x val="-4.6397722249351833E-2"/>
                  <c:y val="-2.9898715694758084E-2"/>
                </c:manualLayout>
              </c:layout>
              <c:tx>
                <c:rich>
                  <a:bodyPr/>
                  <a:lstStyle/>
                  <a:p>
                    <a:fld id="{A281B119-89DE-4438-8CC1-29866D9AD9D2}"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(0:44)</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80C-4FCD-BD5D-31BCCC660ED2}"/>
                </c:ext>
              </c:extLst>
            </c:dLbl>
            <c:dLbl>
              <c:idx val="4"/>
              <c:layout>
                <c:manualLayout>
                  <c:x val="2.0621209888600802E-2"/>
                  <c:y val="-0.16993478955689909"/>
                </c:manualLayout>
              </c:layout>
              <c:tx>
                <c:rich>
                  <a:bodyPr/>
                  <a:lstStyle/>
                  <a:p>
                    <a:r>
                      <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rPr>
                      <a:t>1%</a:t>
                    </a: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(0:53)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780C-4FCD-BD5D-31BCCC660ED2}"/>
                </c:ext>
              </c:extLst>
            </c:dLbl>
            <c:dLbl>
              <c:idx val="5"/>
              <c:layout>
                <c:manualLayout>
                  <c:x val="0.13857412452206894"/>
                  <c:y val="-0.20190386822025697"/>
                </c:manualLayout>
              </c:layout>
              <c:tx>
                <c:rich>
                  <a:bodyPr/>
                  <a:lstStyle/>
                  <a:p>
                    <a:r>
                      <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rPr>
                      <a:t>1%</a:t>
                    </a: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(0:39)</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780C-4FCD-BD5D-31BCCC660ED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a Tablet</c:v>
                </c:pt>
              </c:strCache>
            </c:strRef>
          </c:cat>
          <c:val>
            <c:numRef>
              <c:f>Sheet1!$B$2:$B$7</c:f>
              <c:numCache>
                <c:formatCode>General</c:formatCode>
                <c:ptCount val="6"/>
                <c:pt idx="0">
                  <c:v>3036</c:v>
                </c:pt>
                <c:pt idx="1">
                  <c:v>192</c:v>
                </c:pt>
                <c:pt idx="2">
                  <c:v>10</c:v>
                </c:pt>
                <c:pt idx="3">
                  <c:v>30</c:v>
                </c:pt>
                <c:pt idx="4">
                  <c:v>58</c:v>
                </c:pt>
                <c:pt idx="5">
                  <c:v>29</c:v>
                </c:pt>
              </c:numCache>
            </c:numRef>
          </c:val>
          <c:extLst>
            <c:ext xmlns:c16="http://schemas.microsoft.com/office/drawing/2014/chart" uri="{C3380CC4-5D6E-409C-BE32-E72D297353CC}">
              <c16:uniqueId val="{0000000C-780C-4FCD-BD5D-31BCCC660ED2}"/>
            </c:ext>
          </c:extLst>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P18-34</a:t>
            </a:r>
          </a:p>
        </c:rich>
      </c:tx>
      <c:layout>
        <c:manualLayout>
          <c:xMode val="edge"/>
          <c:yMode val="edge"/>
          <c:x val="0.38091758700993672"/>
          <c:y val="0.1033701273329265"/>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4E1E-4F96-B059-D1C9EA167BBD}"/>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4E1E-4F96-B059-D1C9EA167BBD}"/>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4E1E-4F96-B059-D1C9EA167BBD}"/>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4E1E-4F96-B059-D1C9EA167BBD}"/>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4E1E-4F96-B059-D1C9EA167BBD}"/>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4E1E-4F96-B059-D1C9EA167BBD}"/>
              </c:ext>
            </c:extLst>
          </c:dPt>
          <c:dLbls>
            <c:dLbl>
              <c:idx val="0"/>
              <c:layout>
                <c:manualLayout>
                  <c:x val="6.1197905567036588E-2"/>
                  <c:y val="0.23410483371974694"/>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dirty="0">
                        <a:solidFill>
                          <a:schemeClr val="bg1"/>
                        </a:solidFill>
                      </a:rPr>
                      <a:t>45%</a:t>
                    </a: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rPr>
                      <a:t>(10:03)</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E1E-4F96-B059-D1C9EA167BBD}"/>
                </c:ext>
              </c:extLst>
            </c:dLbl>
            <c:dLbl>
              <c:idx val="1"/>
              <c:layout>
                <c:manualLayout>
                  <c:x val="-0.19431146876191158"/>
                  <c:y val="-7.579878251681469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25AE2132-9E6E-4DA9-8146-63E98F66CC63}" type="PERCENTAGE">
                      <a:rPr lang="en-US" smtClean="0">
                        <a:solidFill>
                          <a:schemeClr val="bg1"/>
                        </a:solidFill>
                      </a:rPr>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t>[PERCENTAGE]</a:t>
                    </a:fld>
                    <a:endParaRPr lang="en-US" dirty="0">
                      <a:solidFill>
                        <a:schemeClr val="bg1"/>
                      </a:solidFill>
                    </a:endParaRP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rPr>
                      <a:t>(7:30)</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E1E-4F96-B059-D1C9EA167BBD}"/>
                </c:ext>
              </c:extLst>
            </c:dLbl>
            <c:dLbl>
              <c:idx val="2"/>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dirty="0">
                        <a:solidFill>
                          <a:schemeClr val="bg1"/>
                        </a:solidFill>
                        <a:latin typeface="Helvetica" panose="020B0403020202020204" pitchFamily="34" charset="0"/>
                        <a:ea typeface="Open Sans" panose="020B0606030504020204" pitchFamily="34" charset="0"/>
                        <a:cs typeface="Open Sans" panose="020B0606030504020204" pitchFamily="34" charset="0"/>
                      </a:rPr>
                      <a:t>13%</a:t>
                    </a: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latin typeface="Helvetica" panose="020B0403020202020204" pitchFamily="34" charset="0"/>
                        <a:ea typeface="Open Sans" panose="020B0606030504020204" pitchFamily="34" charset="0"/>
                        <a:cs typeface="Open Sans" panose="020B0606030504020204" pitchFamily="34" charset="0"/>
                      </a:rPr>
                      <a:t>(3:49)</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E1E-4F96-B059-D1C9EA167BBD}"/>
                </c:ext>
              </c:extLst>
            </c:dLbl>
            <c:dLbl>
              <c:idx val="3"/>
              <c:layout>
                <c:manualLayout>
                  <c:x val="9.898586675856906E-3"/>
                  <c:y val="4.8178354987054913E-3"/>
                </c:manualLayout>
              </c:layout>
              <c:tx>
                <c:rich>
                  <a:bodyPr/>
                  <a:lstStyle/>
                  <a:p>
                    <a:r>
                      <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rPr>
                      <a:t>5%</a:t>
                    </a: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(2:03)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E1E-4F96-B059-D1C9EA167BBD}"/>
                </c:ext>
              </c:extLst>
            </c:dLbl>
            <c:dLbl>
              <c:idx val="4"/>
              <c:layout>
                <c:manualLayout>
                  <c:x val="0"/>
                  <c:y val="3.2054490314666574E-3"/>
                </c:manualLayout>
              </c:layout>
              <c:tx>
                <c:rich>
                  <a:bodyPr/>
                  <a:lstStyle/>
                  <a:p>
                    <a:fld id="{B9DDBE88-E6D0-4696-8B64-D289CA7CD6D5}"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(3:00)</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E1E-4F96-B059-D1C9EA167BBD}"/>
                </c:ext>
              </c:extLst>
            </c:dLbl>
            <c:dLbl>
              <c:idx val="5"/>
              <c:layout>
                <c:manualLayout>
                  <c:x val="5.155302472150204E-3"/>
                  <c:y val="-7.2953531037473304E-2"/>
                </c:manualLayout>
              </c:layout>
              <c:tx>
                <c:rich>
                  <a:bodyPr/>
                  <a:lstStyle/>
                  <a:p>
                    <a:fld id="{2847501F-CD97-4E95-ABEC-43CB58D40EF9}"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(0:59)</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E1E-4F96-B059-D1C9EA167BB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c:v>603</c:v>
                </c:pt>
                <c:pt idx="1">
                  <c:v>450</c:v>
                </c:pt>
                <c:pt idx="2">
                  <c:v>229</c:v>
                </c:pt>
                <c:pt idx="3">
                  <c:v>180</c:v>
                </c:pt>
                <c:pt idx="4">
                  <c:v>123</c:v>
                </c:pt>
                <c:pt idx="5">
                  <c:v>59</c:v>
                </c:pt>
              </c:numCache>
            </c:numRef>
          </c:val>
          <c:extLst>
            <c:ext xmlns:c16="http://schemas.microsoft.com/office/drawing/2014/chart" uri="{C3380CC4-5D6E-409C-BE32-E72D297353CC}">
              <c16:uniqueId val="{0000000C-4E1E-4F96-B059-D1C9EA167BBD}"/>
            </c:ext>
          </c:extLst>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r>
              <a:rPr lang="en-US" sz="1600" b="0" i="0" u="sng" baseline="0" dirty="0">
                <a:solidFill>
                  <a:srgbClr val="1F1A62"/>
                </a:solidFill>
                <a:effectLst/>
                <a:latin typeface="Helvetica" panose="020B0403020202020204" pitchFamily="34" charset="0"/>
                <a:ea typeface="Open Sans" panose="020B0606030504020204" pitchFamily="34" charset="0"/>
                <a:cs typeface="Open Sans" panose="020B0606030504020204" pitchFamily="34" charset="0"/>
              </a:rPr>
              <a:t>P35-49</a:t>
            </a:r>
            <a:endParaRPr lang="en-US" sz="1600" u="sng" dirty="0">
              <a:solidFill>
                <a:srgbClr val="1F1A62"/>
              </a:solidFill>
              <a:effectLst/>
              <a:latin typeface="Helvetica" panose="020B0403020202020204" pitchFamily="34" charset="0"/>
              <a:ea typeface="Open Sans" panose="020B0606030504020204" pitchFamily="34" charset="0"/>
              <a:cs typeface="Open Sans" panose="020B0606030504020204" pitchFamily="34" charset="0"/>
            </a:endParaRPr>
          </a:p>
        </c:rich>
      </c:tx>
      <c:layout>
        <c:manualLayout>
          <c:xMode val="edge"/>
          <c:yMode val="edge"/>
          <c:x val="0.3845027927914364"/>
          <c:y val="5.3387037265186767E-2"/>
        </c:manualLayout>
      </c:layout>
      <c:overlay val="0"/>
      <c:spPr>
        <a:noFill/>
        <a:ln>
          <a:noFill/>
        </a:ln>
        <a:effectLst/>
      </c:spPr>
      <c:txPr>
        <a:bodyPr rot="0" spcFirstLastPara="1" vertOverflow="ellipsis" vert="horz" wrap="square" anchor="ctr" anchorCtr="1"/>
        <a:lstStyle/>
        <a:p>
          <a:pPr>
            <a:defRPr sz="1600" b="0" i="0" u="sng" strike="noStrike" kern="1200" spc="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432D-4177-941B-18904F529C84}"/>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432D-4177-941B-18904F529C84}"/>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432D-4177-941B-18904F529C84}"/>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7-432D-4177-941B-18904F529C84}"/>
              </c:ext>
            </c:extLst>
          </c:dPt>
          <c:dPt>
            <c:idx val="4"/>
            <c:bubble3D val="0"/>
            <c:spPr>
              <a:solidFill>
                <a:srgbClr val="FFE900"/>
              </a:solidFill>
              <a:ln w="19050">
                <a:solidFill>
                  <a:schemeClr val="lt1"/>
                </a:solidFill>
              </a:ln>
              <a:effectLst/>
            </c:spPr>
            <c:extLst>
              <c:ext xmlns:c16="http://schemas.microsoft.com/office/drawing/2014/chart" uri="{C3380CC4-5D6E-409C-BE32-E72D297353CC}">
                <c16:uniqueId val="{00000009-432D-4177-941B-18904F529C84}"/>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432D-4177-941B-18904F529C84}"/>
              </c:ext>
            </c:extLst>
          </c:dPt>
          <c:dLbls>
            <c:dLbl>
              <c:idx val="0"/>
              <c:layout>
                <c:manualLayout>
                  <c:x val="-0.22667215483118819"/>
                  <c:y val="0.20151275242331407"/>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A8351FE0-3D12-47AE-B9ED-C02EAB2198BA}" type="PERCENTAGE">
                      <a:rPr lang="en-US" smtClean="0">
                        <a:solidFill>
                          <a:schemeClr val="bg1"/>
                        </a:solidFill>
                      </a:rPr>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t>[PERCENTAGE]</a:t>
                    </a:fld>
                    <a:endParaRPr lang="en-US" dirty="0">
                      <a:solidFill>
                        <a:schemeClr val="bg1"/>
                      </a:solidFill>
                    </a:endParaRP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rPr>
                      <a:t>(22:27)</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32D-4177-941B-18904F529C84}"/>
                </c:ext>
              </c:extLst>
            </c:dLbl>
            <c:dLbl>
              <c:idx val="1"/>
              <c:layout>
                <c:manualLayout>
                  <c:x val="8.8553483015713877E-2"/>
                  <c:y val="-0.15880344846643574"/>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fld id="{5C2EFEDB-7B8B-48C4-8EF2-27C36143111F}" type="PERCENTAGE">
                      <a:rPr lang="en-US" smtClean="0">
                        <a:solidFill>
                          <a:schemeClr val="bg1"/>
                        </a:solidFill>
                      </a:rPr>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t>[PERCENTAGE]</a:t>
                    </a:fld>
                    <a:endParaRPr lang="en-US" dirty="0">
                      <a:solidFill>
                        <a:schemeClr val="bg1"/>
                      </a:solidFill>
                    </a:endParaRPr>
                  </a:p>
                  <a:p>
                    <a:pPr>
                      <a:defRPr b="1">
                        <a:solidFill>
                          <a:schemeClr val="bg1"/>
                        </a:solidFill>
                        <a:latin typeface="Helvetica" panose="020B0403020202020204" pitchFamily="34" charset="0"/>
                        <a:ea typeface="Open Sans" panose="020B0606030504020204" pitchFamily="34" charset="0"/>
                        <a:cs typeface="Open Sans" panose="020B0606030504020204" pitchFamily="34" charset="0"/>
                      </a:defRPr>
                    </a:pPr>
                    <a:r>
                      <a:rPr lang="en-US" sz="900" b="0" dirty="0">
                        <a:solidFill>
                          <a:schemeClr val="bg1"/>
                        </a:solidFill>
                      </a:rPr>
                      <a:t>(7:59)</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32D-4177-941B-18904F529C84}"/>
                </c:ext>
              </c:extLst>
            </c:dLbl>
            <c:dLbl>
              <c:idx val="2"/>
              <c:layout>
                <c:manualLayout>
                  <c:x val="5.1553024721502005E-3"/>
                  <c:y val="1.3460257881350463E-2"/>
                </c:manualLayout>
              </c:layout>
              <c:tx>
                <c:rich>
                  <a:bodyPr/>
                  <a:lstStyle/>
                  <a:p>
                    <a:r>
                      <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rPr>
                      <a:t>4%</a:t>
                    </a: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(1:52)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32D-4177-941B-18904F529C84}"/>
                </c:ext>
              </c:extLst>
            </c:dLbl>
            <c:dLbl>
              <c:idx val="3"/>
              <c:layout>
                <c:manualLayout>
                  <c:x val="0"/>
                  <c:y val="-3.1084430383513773E-2"/>
                </c:manualLayout>
              </c:layout>
              <c:tx>
                <c:rich>
                  <a:bodyPr/>
                  <a:lstStyle/>
                  <a:p>
                    <a:fld id="{28A979B0-457F-4629-AAC9-7852C42AF55C}"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(1:20)</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32D-4177-941B-18904F529C84}"/>
                </c:ext>
              </c:extLst>
            </c:dLbl>
            <c:dLbl>
              <c:idx val="4"/>
              <c:layout>
                <c:manualLayout>
                  <c:x val="0"/>
                  <c:y val="-9.4498909938631151E-2"/>
                </c:manualLayout>
              </c:layout>
              <c:tx>
                <c:rich>
                  <a:bodyPr/>
                  <a:lstStyle/>
                  <a:p>
                    <a:r>
                      <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rPr>
                      <a:t>6%</a:t>
                    </a: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(1:48)</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432D-4177-941B-18904F529C84}"/>
                </c:ext>
              </c:extLst>
            </c:dLbl>
            <c:dLbl>
              <c:idx val="5"/>
              <c:layout>
                <c:manualLayout>
                  <c:x val="1.8815230306034179E-2"/>
                  <c:y val="-0.13311502475971693"/>
                </c:manualLayout>
              </c:layout>
              <c:tx>
                <c:rich>
                  <a:bodyPr/>
                  <a:lstStyle/>
                  <a:p>
                    <a:fld id="{E547298E-D81C-44FA-AD0A-8BFEDBE392A9}" type="PERCENTAGE">
                      <a:rPr lang="en-US" smtClean="0">
                        <a:solidFill>
                          <a:srgbClr val="1F1A62"/>
                        </a:solidFill>
                        <a:latin typeface="Helvetica" panose="020B0403020202020204" pitchFamily="34" charset="0"/>
                        <a:ea typeface="Open Sans" panose="020B0606030504020204" pitchFamily="34" charset="0"/>
                        <a:cs typeface="Open Sans" panose="020B0606030504020204" pitchFamily="34" charset="0"/>
                      </a:rPr>
                      <a:pPr/>
                      <a:t>[PERCENTAGE]</a:t>
                    </a:fld>
                    <a:endParaRPr lang="en-US"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r>
                      <a:rPr lang="en-US" sz="900" b="0" dirty="0">
                        <a:solidFill>
                          <a:srgbClr val="1F1A62"/>
                        </a:solidFill>
                        <a:latin typeface="Helvetica" panose="020B0403020202020204" pitchFamily="34" charset="0"/>
                        <a:ea typeface="Open Sans" panose="020B0606030504020204" pitchFamily="34" charset="0"/>
                        <a:cs typeface="Open Sans" panose="020B0606030504020204" pitchFamily="34" charset="0"/>
                      </a:rPr>
                      <a:t>(1:13)</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32D-4177-941B-18904F529C8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c:v>1347</c:v>
                </c:pt>
                <c:pt idx="1">
                  <c:v>479</c:v>
                </c:pt>
                <c:pt idx="2">
                  <c:v>112</c:v>
                </c:pt>
                <c:pt idx="3">
                  <c:v>80</c:v>
                </c:pt>
                <c:pt idx="4">
                  <c:v>108</c:v>
                </c:pt>
                <c:pt idx="5">
                  <c:v>73</c:v>
                </c:pt>
              </c:numCache>
            </c:numRef>
          </c:val>
          <c:extLst>
            <c:ext xmlns:c16="http://schemas.microsoft.com/office/drawing/2014/chart" uri="{C3380CC4-5D6E-409C-BE32-E72D297353CC}">
              <c16:uniqueId val="{0000000C-432D-4177-941B-18904F529C84}"/>
            </c:ext>
          </c:extLst>
        </c:ser>
        <c:dLbls>
          <c:showLegendKey val="0"/>
          <c:showVal val="0"/>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AE09E-9A8A-45F8-98CB-BE9C5D2679E8}" type="datetimeFigureOut">
              <a:rPr lang="en-US" smtClean="0"/>
              <a:t>3/11/2021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B830F-4847-49A9-AB54-2B869B94C498}" type="slidenum">
              <a:rPr lang="en-US" smtClean="0"/>
              <a:t>‹#›</a:t>
            </a:fld>
            <a:endParaRPr lang="en-US" dirty="0"/>
          </a:p>
        </p:txBody>
      </p:sp>
    </p:spTree>
    <p:extLst>
      <p:ext uri="{BB962C8B-B14F-4D97-AF65-F5344CB8AC3E}">
        <p14:creationId xmlns:p14="http://schemas.microsoft.com/office/powerpoint/2010/main" val="123210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63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47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4088-B936-4B19-AC67-50CD2179C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63D7CE-053B-4977-9C01-2AA381F4A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22AC8-FEE7-468D-BF76-605DB29C5026}"/>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B50D0F86-1C35-4F8C-9CA5-340A86DEEE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93791-A36D-430F-A453-3B7A9961CC8D}"/>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258245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99B7-EF1A-4380-8881-C8E59F18C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9C089F-29CF-444B-AF84-784D708FE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8E4FD-6C17-4E3E-BB3A-51BF24A0E4FF}"/>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F93713AC-72BF-4D42-8960-9E403B37B5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88293D-C45D-46A3-8424-A09AD510B81F}"/>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398806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B6031F-19E3-4222-851B-99DC4B09F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36A05F-CCA0-424B-BA46-34C3E618C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9ABF1-1EE3-4879-A7AB-714C0E5AB687}"/>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4320ADB1-939B-47DC-873B-ACBFE676D5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2E599C-CC87-48B0-88B1-B5004D9DA547}"/>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128568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76146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70610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49424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03798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dirty="0"/>
          </a:p>
        </p:txBody>
      </p:sp>
    </p:spTree>
    <p:extLst>
      <p:ext uri="{BB962C8B-B14F-4D97-AF65-F5344CB8AC3E}">
        <p14:creationId xmlns:p14="http://schemas.microsoft.com/office/powerpoint/2010/main" val="1166989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00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dirty="0"/>
          </a:p>
        </p:txBody>
      </p:sp>
    </p:spTree>
    <p:extLst>
      <p:ext uri="{BB962C8B-B14F-4D97-AF65-F5344CB8AC3E}">
        <p14:creationId xmlns:p14="http://schemas.microsoft.com/office/powerpoint/2010/main" val="2980452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dirty="0"/>
          </a:p>
        </p:txBody>
      </p:sp>
    </p:spTree>
    <p:extLst>
      <p:ext uri="{BB962C8B-B14F-4D97-AF65-F5344CB8AC3E}">
        <p14:creationId xmlns:p14="http://schemas.microsoft.com/office/powerpoint/2010/main" val="171230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2B77-68B6-41B4-B23C-DBFB3F0F4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97F44-78D9-47DB-A21B-1C214EF13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A1787-FA62-43B3-8F25-0D0DD6B2B557}"/>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F4189AF0-7372-4807-84F7-2F25DD36E2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D91FA8-8D79-4581-8269-F6AB8A32AB84}"/>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3660743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21668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61490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0A96-4804-41BB-9672-75DB8400A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72B1C-FDD4-437C-9074-282114B51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90DB2-44F6-43C1-8F99-F253FF648EB6}"/>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514F24B4-E811-42F4-AB57-3AE219C56E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45B8DD-AC6C-49F7-B7B9-1C9D09BA2AB5}"/>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176795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DF99-5055-4D12-8320-9B3D2EE4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DBF30-DF0D-4B39-B35A-3E4BEE208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41FF7B-B567-49D5-94BD-621C06036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71D5B-2A86-49E0-8896-3B24161DCECC}"/>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6" name="Footer Placeholder 5">
            <a:extLst>
              <a:ext uri="{FF2B5EF4-FFF2-40B4-BE49-F238E27FC236}">
                <a16:creationId xmlns:a16="http://schemas.microsoft.com/office/drawing/2014/main" id="{020C1960-A358-4171-B0A6-397891FF8A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C8A1F-B077-46C1-A12F-090EACF733B8}"/>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41922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6CE8-AFA5-4917-B054-AAE2919D85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19A16-392E-48E3-9186-8EC922499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7EB8D6-41AB-4DD8-B9DB-5EB9C8A86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B3EEB-8BCD-4566-9D9B-DCEE0A430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F53E7-5AAD-4918-B67E-154A01743F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51F79-D3AF-4450-90FF-753AA5D09A5C}"/>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8" name="Footer Placeholder 7">
            <a:extLst>
              <a:ext uri="{FF2B5EF4-FFF2-40B4-BE49-F238E27FC236}">
                <a16:creationId xmlns:a16="http://schemas.microsoft.com/office/drawing/2014/main" id="{DF7F8F95-024B-4CDB-B160-25903293DD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231EB1-8C10-481E-8677-AE1285FCC8C7}"/>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230564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6DAB-3425-4C0D-B3EF-5729C7AFE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B1193-45B2-4A63-92BF-D5772FC41D9B}"/>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4" name="Footer Placeholder 3">
            <a:extLst>
              <a:ext uri="{FF2B5EF4-FFF2-40B4-BE49-F238E27FC236}">
                <a16:creationId xmlns:a16="http://schemas.microsoft.com/office/drawing/2014/main" id="{B036FFC6-4CBA-4DDC-A17F-BF6343DE328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E811C7-0721-4234-B433-45CA05552E93}"/>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174535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9ECDC-A511-42F7-B027-65E6B165A5C7}"/>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3" name="Footer Placeholder 2">
            <a:extLst>
              <a:ext uri="{FF2B5EF4-FFF2-40B4-BE49-F238E27FC236}">
                <a16:creationId xmlns:a16="http://schemas.microsoft.com/office/drawing/2014/main" id="{5DBDA9A0-8973-4CED-826D-9BA2627A66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34538F-15C0-4C0F-9C37-D541903AC9E3}"/>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388255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BFD2-7987-4681-BC70-C4D96FC7F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5815A-3F1E-42A9-B2F2-99C030C2D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D0E03-5442-4F66-8678-F602D302F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E30F2-E549-4C14-A594-733249590B94}"/>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6" name="Footer Placeholder 5">
            <a:extLst>
              <a:ext uri="{FF2B5EF4-FFF2-40B4-BE49-F238E27FC236}">
                <a16:creationId xmlns:a16="http://schemas.microsoft.com/office/drawing/2014/main" id="{76E20721-7FEB-4D8E-A688-EC8DCADC4F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DEBC7A-43C8-4E55-9CAC-55F7197B9C9F}"/>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233495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2448-E770-4071-911C-1E77803AC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585D8-CC70-411F-AEBD-0389C4384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A1CAE3-AB42-4F68-951D-7A8F9D49A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4D0FF-64C0-41FB-9202-C4B1A92D017E}"/>
              </a:ext>
            </a:extLst>
          </p:cNvPr>
          <p:cNvSpPr>
            <a:spLocks noGrp="1"/>
          </p:cNvSpPr>
          <p:nvPr>
            <p:ph type="dt" sz="half" idx="10"/>
          </p:nvPr>
        </p:nvSpPr>
        <p:spPr/>
        <p:txBody>
          <a:bodyPr/>
          <a:lstStyle/>
          <a:p>
            <a:fld id="{428BEED6-9388-4CD2-9524-FA11B43C5EFB}" type="datetimeFigureOut">
              <a:rPr lang="en-US" smtClean="0"/>
              <a:t>3/11/2021</a:t>
            </a:fld>
            <a:endParaRPr lang="en-US" dirty="0"/>
          </a:p>
        </p:txBody>
      </p:sp>
      <p:sp>
        <p:nvSpPr>
          <p:cNvPr id="6" name="Footer Placeholder 5">
            <a:extLst>
              <a:ext uri="{FF2B5EF4-FFF2-40B4-BE49-F238E27FC236}">
                <a16:creationId xmlns:a16="http://schemas.microsoft.com/office/drawing/2014/main" id="{6F177044-80D5-41FD-87A4-646CB45605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B579A1-6A52-47FE-962A-0A7C1844A064}"/>
              </a:ext>
            </a:extLst>
          </p:cNvPr>
          <p:cNvSpPr>
            <a:spLocks noGrp="1"/>
          </p:cNvSpPr>
          <p:nvPr>
            <p:ph type="sldNum" sz="quarter" idx="12"/>
          </p:nvPr>
        </p:nvSpPr>
        <p:spPr/>
        <p:txBody>
          <a:bodyPr/>
          <a:lstStyle/>
          <a:p>
            <a:fld id="{E490F725-F428-447D-ACA2-2CB5D2E257A6}" type="slidenum">
              <a:rPr lang="en-US" smtClean="0"/>
              <a:t>‹#›</a:t>
            </a:fld>
            <a:endParaRPr lang="en-US" dirty="0"/>
          </a:p>
        </p:txBody>
      </p:sp>
    </p:spTree>
    <p:extLst>
      <p:ext uri="{BB962C8B-B14F-4D97-AF65-F5344CB8AC3E}">
        <p14:creationId xmlns:p14="http://schemas.microsoft.com/office/powerpoint/2010/main" val="251401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32D22-C266-47D6-97F8-013BF6470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92A80-21E9-464E-865C-F2E6F1BE9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CD559-A8BD-416E-9C83-AE583CB592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EED6-9388-4CD2-9524-FA11B43C5EFB}" type="datetimeFigureOut">
              <a:rPr lang="en-US" smtClean="0"/>
              <a:t>3/11/2021</a:t>
            </a:fld>
            <a:endParaRPr lang="en-US" dirty="0"/>
          </a:p>
        </p:txBody>
      </p:sp>
      <p:sp>
        <p:nvSpPr>
          <p:cNvPr id="5" name="Footer Placeholder 4">
            <a:extLst>
              <a:ext uri="{FF2B5EF4-FFF2-40B4-BE49-F238E27FC236}">
                <a16:creationId xmlns:a16="http://schemas.microsoft.com/office/drawing/2014/main" id="{8B1F28E3-D0BD-4BB9-8ADF-0C0929917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46ECF60-46F4-47E3-AC8B-6C80A87D0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F725-F428-447D-ACA2-2CB5D2E257A6}" type="slidenum">
              <a:rPr lang="en-US" smtClean="0"/>
              <a:t>‹#›</a:t>
            </a:fld>
            <a:endParaRPr lang="en-US" dirty="0"/>
          </a:p>
        </p:txBody>
      </p:sp>
    </p:spTree>
    <p:extLst>
      <p:ext uri="{BB962C8B-B14F-4D97-AF65-F5344CB8AC3E}">
        <p14:creationId xmlns:p14="http://schemas.microsoft.com/office/powerpoint/2010/main" val="416903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01075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5113652"/>
      </p:ext>
    </p:extLst>
  </p:cSld>
  <p:clrMap bg1="lt1" tx1="dk1" bg2="lt2" tx2="dk2" accent1="accent1" accent2="accent2" accent3="accent3" accent4="accent4" accent5="accent5" accent6="accent6" hlink="hlink" folHlink="folHlink"/>
  <p:sldLayoutIdLst>
    <p:sldLayoutId id="2147483664" r:id="rId1"/>
    <p:sldLayoutId id="214748366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dirty="0"/>
          </a:p>
        </p:txBody>
      </p:sp>
    </p:spTree>
    <p:extLst>
      <p:ext uri="{BB962C8B-B14F-4D97-AF65-F5344CB8AC3E}">
        <p14:creationId xmlns:p14="http://schemas.microsoft.com/office/powerpoint/2010/main" val="733166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thevab.com/insight/halo-effec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thevab.com/insight/halo-effec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s://thevab.com/" TargetMode="External"/><Relationship Id="rId13"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7.png"/><Relationship Id="rId2" Type="http://schemas.openxmlformats.org/officeDocument/2006/relationships/hyperlink" Target="https://thevab.com/insight/weathering-storm" TargetMode="External"/><Relationship Id="rId1" Type="http://schemas.openxmlformats.org/officeDocument/2006/relationships/slideLayout" Target="../slideLayouts/slideLayout7.xml"/><Relationship Id="rId6" Type="http://schemas.openxmlformats.org/officeDocument/2006/relationships/hyperlink" Target="https://thevab.com/insight/halo-effect" TargetMode="External"/><Relationship Id="rId11" Type="http://schemas.openxmlformats.org/officeDocument/2006/relationships/image" Target="../media/image37.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hyperlink" Target="https://thevab.com/insight/left-your-own-devices-q2" TargetMode="External"/><Relationship Id="rId4" Type="http://schemas.openxmlformats.org/officeDocument/2006/relationships/hyperlink" Target="https://thevab.com/insight/unlocking-4-trillion-opportunity-engaging-adults-50" TargetMode="External"/><Relationship Id="rId9" Type="http://schemas.openxmlformats.org/officeDocument/2006/relationships/image" Target="../media/image8.png"/><Relationship Id="rId14" Type="http://schemas.openxmlformats.org/officeDocument/2006/relationships/hyperlink" Target="https://thevab.com/insight/sea-change-video-view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thevab.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chart" Target="../charts/chart4.xml"/><Relationship Id="rId12" Type="http://schemas.openxmlformats.org/officeDocument/2006/relationships/chart" Target="../charts/chart9.xml"/><Relationship Id="rId2" Type="http://schemas.openxmlformats.org/officeDocument/2006/relationships/slideLayout" Target="../slideLayouts/slideLayout21.xml"/><Relationship Id="rId1" Type="http://schemas.openxmlformats.org/officeDocument/2006/relationships/themeOverride" Target="../theme/themeOverride1.xml"/><Relationship Id="rId6" Type="http://schemas.openxmlformats.org/officeDocument/2006/relationships/image" Target="../media/image9.png"/><Relationship Id="rId11" Type="http://schemas.openxmlformats.org/officeDocument/2006/relationships/chart" Target="../charts/chart8.xml"/><Relationship Id="rId5" Type="http://schemas.openxmlformats.org/officeDocument/2006/relationships/chart" Target="../charts/chart3.xml"/><Relationship Id="rId10" Type="http://schemas.openxmlformats.org/officeDocument/2006/relationships/chart" Target="../charts/chart7.xml"/><Relationship Id="rId4" Type="http://schemas.openxmlformats.org/officeDocument/2006/relationships/chart" Target="../charts/chart2.xml"/><Relationship Id="rId9" Type="http://schemas.openxmlformats.org/officeDocument/2006/relationships/chart" Target="../charts/char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hyperlink" Target="https://thevab.com/insight/welcome-tv-1h20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1AC05D-F294-47CF-AF6E-3220938DAB27}"/>
              </a:ext>
            </a:extLst>
          </p:cNvPr>
          <p:cNvPicPr>
            <a:picLocks noChangeAspect="1"/>
          </p:cNvPicPr>
          <p:nvPr/>
        </p:nvPicPr>
        <p:blipFill>
          <a:blip r:embed="rId2"/>
          <a:stretch>
            <a:fillRect/>
          </a:stretch>
        </p:blipFill>
        <p:spPr>
          <a:xfrm>
            <a:off x="613876" y="12925"/>
            <a:ext cx="11578124"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62BEE51-F427-4520-B20D-B4C320F1B346}"/>
              </a:ext>
            </a:extLst>
          </p:cNvPr>
          <p:cNvPicPr>
            <a:picLocks noChangeAspect="1"/>
          </p:cNvPicPr>
          <p:nvPr/>
        </p:nvPicPr>
        <p:blipFill rotWithShape="1">
          <a:blip r:embed="rId3">
            <a:extLst>
              <a:ext uri="{28A0092B-C50C-407E-A947-70E740481C1C}">
                <a14:useLocalDpi xmlns:a14="http://schemas.microsoft.com/office/drawing/2010/main" val="0"/>
              </a:ext>
            </a:extLst>
          </a:blip>
          <a:srcRect l="21059" t="33206" r="27728" b="35057"/>
          <a:stretch/>
        </p:blipFill>
        <p:spPr>
          <a:xfrm>
            <a:off x="517346" y="5650724"/>
            <a:ext cx="2523582" cy="879183"/>
          </a:xfrm>
          <a:prstGeom prst="rect">
            <a:avLst/>
          </a:prstGeom>
        </p:spPr>
      </p:pic>
      <p:sp>
        <p:nvSpPr>
          <p:cNvPr id="8" name="TextBox 7">
            <a:extLst>
              <a:ext uri="{FF2B5EF4-FFF2-40B4-BE49-F238E27FC236}">
                <a16:creationId xmlns:a16="http://schemas.microsoft.com/office/drawing/2014/main" id="{BB473BB6-5640-46EF-A2C8-C9B52CD11E66}"/>
              </a:ext>
            </a:extLst>
          </p:cNvPr>
          <p:cNvSpPr txBox="1"/>
          <p:nvPr/>
        </p:nvSpPr>
        <p:spPr>
          <a:xfrm>
            <a:off x="355498" y="3733354"/>
            <a:ext cx="6722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Beyond the Headlines: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The State of TV Today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the Opportunities of Tomorrow</a:t>
            </a:r>
          </a:p>
        </p:txBody>
      </p:sp>
      <p:pic>
        <p:nvPicPr>
          <p:cNvPr id="2" name="Picture 1">
            <a:extLst>
              <a:ext uri="{FF2B5EF4-FFF2-40B4-BE49-F238E27FC236}">
                <a16:creationId xmlns:a16="http://schemas.microsoft.com/office/drawing/2014/main" id="{CC342083-7916-4F28-AC73-CEF3712E1B15}"/>
              </a:ext>
            </a:extLst>
          </p:cNvPr>
          <p:cNvPicPr>
            <a:picLocks noChangeAspect="1"/>
          </p:cNvPicPr>
          <p:nvPr/>
        </p:nvPicPr>
        <p:blipFill>
          <a:blip r:embed="rId4"/>
          <a:stretch>
            <a:fillRect/>
          </a:stretch>
        </p:blipFill>
        <p:spPr>
          <a:xfrm>
            <a:off x="0" y="87506"/>
            <a:ext cx="1826273" cy="63698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247D838-10A3-41F6-8767-78AD89A7B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98" y="1743076"/>
            <a:ext cx="4677326" cy="1773874"/>
          </a:xfrm>
          <a:prstGeom prst="rect">
            <a:avLst/>
          </a:prstGeom>
        </p:spPr>
      </p:pic>
    </p:spTree>
    <p:extLst>
      <p:ext uri="{BB962C8B-B14F-4D97-AF65-F5344CB8AC3E}">
        <p14:creationId xmlns:p14="http://schemas.microsoft.com/office/powerpoint/2010/main" val="263574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ED8F18-80E6-D449-A031-541661F2A42F}"/>
              </a:ext>
            </a:extLst>
          </p:cNvPr>
          <p:cNvSpPr txBox="1"/>
          <p:nvPr/>
        </p:nvSpPr>
        <p:spPr>
          <a:xfrm>
            <a:off x="259530" y="3057008"/>
            <a:ext cx="59715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TV is proven to be a marketer’s best bet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selling</a:t>
            </a: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today</a:t>
            </a:r>
          </a:p>
        </p:txBody>
      </p:sp>
      <p:pic>
        <p:nvPicPr>
          <p:cNvPr id="7" name="Picture 6">
            <a:extLst>
              <a:ext uri="{FF2B5EF4-FFF2-40B4-BE49-F238E27FC236}">
                <a16:creationId xmlns:a16="http://schemas.microsoft.com/office/drawing/2014/main" id="{1A4F9B1E-C164-4701-9549-34D45663DD95}"/>
              </a:ext>
            </a:extLst>
          </p:cNvPr>
          <p:cNvPicPr>
            <a:picLocks noChangeAspect="1"/>
          </p:cNvPicPr>
          <p:nvPr/>
        </p:nvPicPr>
        <p:blipFill>
          <a:blip r:embed="rId2"/>
          <a:stretch>
            <a:fillRect/>
          </a:stretch>
        </p:blipFill>
        <p:spPr>
          <a:xfrm>
            <a:off x="601349" y="-3482"/>
            <a:ext cx="11578124" cy="6858000"/>
          </a:xfrm>
          <a:prstGeom prst="rect">
            <a:avLst/>
          </a:prstGeom>
        </p:spPr>
      </p:pic>
    </p:spTree>
    <p:extLst>
      <p:ext uri="{BB962C8B-B14F-4D97-AF65-F5344CB8AC3E}">
        <p14:creationId xmlns:p14="http://schemas.microsoft.com/office/powerpoint/2010/main" val="132129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146180" y="1836097"/>
            <a:ext cx="4334647"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Today, more</a:t>
            </a: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than half of advertisers identify linear TV as their single most valuable video tactic</a:t>
            </a:r>
          </a:p>
        </p:txBody>
      </p:sp>
      <p:sp>
        <p:nvSpPr>
          <p:cNvPr id="25" name="TextBox 24">
            <a:extLst>
              <a:ext uri="{FF2B5EF4-FFF2-40B4-BE49-F238E27FC236}">
                <a16:creationId xmlns:a16="http://schemas.microsoft.com/office/drawing/2014/main" id="{A056A9FB-F90A-45ED-AEA1-201097CFF3BC}"/>
              </a:ext>
            </a:extLst>
          </p:cNvPr>
          <p:cNvSpPr txBox="1"/>
          <p:nvPr/>
        </p:nvSpPr>
        <p:spPr>
          <a:xfrm>
            <a:off x="4711049" y="705473"/>
            <a:ext cx="74809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All Video Advertising Tactics Used</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Summary of Top Rank</a:t>
            </a:r>
          </a:p>
        </p:txBody>
      </p:sp>
      <p:sp>
        <p:nvSpPr>
          <p:cNvPr id="15" name="Text Placeholder 3">
            <a:extLst>
              <a:ext uri="{FF2B5EF4-FFF2-40B4-BE49-F238E27FC236}">
                <a16:creationId xmlns:a16="http://schemas.microsoft.com/office/drawing/2014/main" id="{E8120054-2859-4CEF-8756-6777C5863BE2}"/>
              </a:ext>
            </a:extLst>
          </p:cNvPr>
          <p:cNvSpPr txBox="1">
            <a:spLocks/>
          </p:cNvSpPr>
          <p:nvPr/>
        </p:nvSpPr>
        <p:spPr>
          <a:xfrm>
            <a:off x="4476495" y="6349139"/>
            <a:ext cx="7569325" cy="16990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Advertiser Perceptions, Video Advertising Convergence Report, Wave 9, 2H 2020, released February 2021.</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8" name="Chart 7">
            <a:extLst>
              <a:ext uri="{FF2B5EF4-FFF2-40B4-BE49-F238E27FC236}">
                <a16:creationId xmlns:a16="http://schemas.microsoft.com/office/drawing/2014/main" id="{63EB05EE-A549-4D5D-AFDF-8F99D77EE478}"/>
              </a:ext>
            </a:extLst>
          </p:cNvPr>
          <p:cNvGraphicFramePr/>
          <p:nvPr>
            <p:extLst>
              <p:ext uri="{D42A27DB-BD31-4B8C-83A1-F6EECF244321}">
                <p14:modId xmlns:p14="http://schemas.microsoft.com/office/powerpoint/2010/main" val="1356771491"/>
              </p:ext>
            </p:extLst>
          </p:nvPr>
        </p:nvGraphicFramePr>
        <p:xfrm>
          <a:off x="4476494" y="1234911"/>
          <a:ext cx="7569326" cy="5176973"/>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2F0358BA-0884-4C6B-AF30-81F800C41E14}"/>
              </a:ext>
            </a:extLst>
          </p:cNvPr>
          <p:cNvSpPr/>
          <p:nvPr/>
        </p:nvSpPr>
        <p:spPr>
          <a:xfrm>
            <a:off x="10235937" y="2871348"/>
            <a:ext cx="1525572" cy="657520"/>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Helvetica" panose="020B0403020202020204" pitchFamily="34" charset="0"/>
              </a:rPr>
              <a:t>Any Linear TV:</a:t>
            </a:r>
          </a:p>
          <a:p>
            <a:pPr algn="ctr"/>
            <a:r>
              <a:rPr lang="en-US" sz="1600" b="1" dirty="0">
                <a:solidFill>
                  <a:schemeClr val="bg1"/>
                </a:solidFill>
                <a:latin typeface="Helvetica" panose="020B0403020202020204" pitchFamily="34" charset="0"/>
              </a:rPr>
              <a:t>51%</a:t>
            </a:r>
          </a:p>
        </p:txBody>
      </p:sp>
    </p:spTree>
    <p:extLst>
      <p:ext uri="{BB962C8B-B14F-4D97-AF65-F5344CB8AC3E}">
        <p14:creationId xmlns:p14="http://schemas.microsoft.com/office/powerpoint/2010/main" val="395391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94954" y="378033"/>
            <a:ext cx="4334647" cy="49859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baseline="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Television results in an </a:t>
            </a:r>
            <a:r>
              <a:rPr kumimoji="0" lang="en-US" sz="2600" b="0" i="0" u="none" strike="noStrike" kern="1200" cap="none" spc="0" normalizeH="0" baseline="0" noProof="0" dirty="0">
                <a:ln>
                  <a:noFill/>
                </a:ln>
                <a:solidFill>
                  <a:srgbClr val="ED3C8D"/>
                </a:solidFill>
                <a:effectLst/>
                <a:uLnTx/>
                <a:uFillTx/>
                <a:latin typeface="Helvetica" pitchFamily="2" charset="0"/>
                <a:ea typeface="+mn-ea"/>
                <a:cs typeface="+mn-cs"/>
              </a:rPr>
              <a:t>immediate lift </a:t>
            </a: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in website traffic for all brands, regardless of life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ED3C8D"/>
                </a:solidFill>
                <a:latin typeface="Helvetica" pitchFamily="2" charset="0"/>
              </a:rPr>
              <a:t>Young</a:t>
            </a:r>
            <a:r>
              <a:rPr kumimoji="0" lang="en-US" sz="2200" b="0" i="0" u="none" strike="noStrike" kern="1200" cap="none" spc="0" normalizeH="0" baseline="0" noProof="0" dirty="0">
                <a:ln>
                  <a:noFill/>
                </a:ln>
                <a:solidFill>
                  <a:srgbClr val="ED3C8D"/>
                </a:solidFill>
                <a:effectLst/>
                <a:uLnTx/>
                <a:uFillTx/>
                <a:latin typeface="Helvetica" pitchFamily="2" charset="0"/>
                <a:ea typeface="+mn-ea"/>
                <a:cs typeface="+mn-cs"/>
              </a:rPr>
              <a:t>, DTC </a:t>
            </a: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brands saw the greatest lift following their campaign launch as their awareness skyrocketed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1F1A62"/>
              </a:solidFill>
              <a:latin typeface="Helvetica" pitchFamily="2" charset="0"/>
            </a:endParaRPr>
          </a:p>
        </p:txBody>
      </p:sp>
      <p:sp>
        <p:nvSpPr>
          <p:cNvPr id="25" name="TextBox 24">
            <a:extLst>
              <a:ext uri="{FF2B5EF4-FFF2-40B4-BE49-F238E27FC236}">
                <a16:creationId xmlns:a16="http://schemas.microsoft.com/office/drawing/2014/main" id="{A056A9FB-F90A-45ED-AEA1-201097CFF3BC}"/>
              </a:ext>
            </a:extLst>
          </p:cNvPr>
          <p:cNvSpPr txBox="1"/>
          <p:nvPr/>
        </p:nvSpPr>
        <p:spPr>
          <a:xfrm>
            <a:off x="4711049" y="884583"/>
            <a:ext cx="748095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Direct-to-Consumer Brands: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TV Launch Month* vs. Three-Month Average Prior To TV</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Average Website Unique Visitors</a:t>
            </a:r>
          </a:p>
        </p:txBody>
      </p:sp>
      <p:sp>
        <p:nvSpPr>
          <p:cNvPr id="14" name="TextBox 13">
            <a:extLst>
              <a:ext uri="{FF2B5EF4-FFF2-40B4-BE49-F238E27FC236}">
                <a16:creationId xmlns:a16="http://schemas.microsoft.com/office/drawing/2014/main" id="{0DF4E8E7-F1DC-45F7-AC3E-43179FABDCCE}"/>
              </a:ext>
            </a:extLst>
          </p:cNvPr>
          <p:cNvSpPr txBox="1"/>
          <p:nvPr/>
        </p:nvSpPr>
        <p:spPr>
          <a:xfrm>
            <a:off x="4533057" y="3187205"/>
            <a:ext cx="1226674"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6" name="Oval 15">
            <a:extLst>
              <a:ext uri="{FF2B5EF4-FFF2-40B4-BE49-F238E27FC236}">
                <a16:creationId xmlns:a16="http://schemas.microsoft.com/office/drawing/2014/main" id="{4234F601-33AB-4ABC-977A-FC74C22D1769}"/>
              </a:ext>
            </a:extLst>
          </p:cNvPr>
          <p:cNvSpPr/>
          <p:nvPr/>
        </p:nvSpPr>
        <p:spPr>
          <a:xfrm>
            <a:off x="5958823" y="3020466"/>
            <a:ext cx="17621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+23%</a:t>
            </a:r>
          </a:p>
        </p:txBody>
      </p:sp>
      <p:sp>
        <p:nvSpPr>
          <p:cNvPr id="17" name="Oval 16">
            <a:extLst>
              <a:ext uri="{FF2B5EF4-FFF2-40B4-BE49-F238E27FC236}">
                <a16:creationId xmlns:a16="http://schemas.microsoft.com/office/drawing/2014/main" id="{80DCABAC-F764-4070-9D6E-4EFE7DC911B4}"/>
              </a:ext>
            </a:extLst>
          </p:cNvPr>
          <p:cNvSpPr/>
          <p:nvPr/>
        </p:nvSpPr>
        <p:spPr>
          <a:xfrm>
            <a:off x="8202895" y="3020466"/>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+19%</a:t>
            </a:r>
          </a:p>
        </p:txBody>
      </p:sp>
      <p:sp>
        <p:nvSpPr>
          <p:cNvPr id="18" name="Oval 17">
            <a:extLst>
              <a:ext uri="{FF2B5EF4-FFF2-40B4-BE49-F238E27FC236}">
                <a16:creationId xmlns:a16="http://schemas.microsoft.com/office/drawing/2014/main" id="{37CB8776-852B-4249-A23A-D6A15CD18989}"/>
              </a:ext>
            </a:extLst>
          </p:cNvPr>
          <p:cNvSpPr/>
          <p:nvPr/>
        </p:nvSpPr>
        <p:spPr>
          <a:xfrm>
            <a:off x="10325495" y="3020466"/>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a:t>
            </a:r>
          </a:p>
        </p:txBody>
      </p:sp>
      <p:sp>
        <p:nvSpPr>
          <p:cNvPr id="19" name="TextBox 18">
            <a:extLst>
              <a:ext uri="{FF2B5EF4-FFF2-40B4-BE49-F238E27FC236}">
                <a16:creationId xmlns:a16="http://schemas.microsoft.com/office/drawing/2014/main" id="{05E4F8F2-A0F6-4821-B887-75C660A946AA}"/>
              </a:ext>
            </a:extLst>
          </p:cNvPr>
          <p:cNvSpPr txBox="1"/>
          <p:nvPr/>
        </p:nvSpPr>
        <p:spPr>
          <a:xfrm>
            <a:off x="6015973" y="2106749"/>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Three Years Old or Younger</a:t>
            </a:r>
          </a:p>
        </p:txBody>
      </p:sp>
      <p:sp>
        <p:nvSpPr>
          <p:cNvPr id="20" name="TextBox 19">
            <a:extLst>
              <a:ext uri="{FF2B5EF4-FFF2-40B4-BE49-F238E27FC236}">
                <a16:creationId xmlns:a16="http://schemas.microsoft.com/office/drawing/2014/main" id="{1DE5FF9E-B5AD-4ADD-AD18-51323C4F4DE6}"/>
              </a:ext>
            </a:extLst>
          </p:cNvPr>
          <p:cNvSpPr txBox="1"/>
          <p:nvPr/>
        </p:nvSpPr>
        <p:spPr>
          <a:xfrm>
            <a:off x="7812370" y="2144849"/>
            <a:ext cx="25336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Between Four – Seven Years Old</a:t>
            </a:r>
          </a:p>
        </p:txBody>
      </p:sp>
      <p:sp>
        <p:nvSpPr>
          <p:cNvPr id="23" name="TextBox 22">
            <a:extLst>
              <a:ext uri="{FF2B5EF4-FFF2-40B4-BE49-F238E27FC236}">
                <a16:creationId xmlns:a16="http://schemas.microsoft.com/office/drawing/2014/main" id="{4A5535EA-243D-4A33-B0B1-18D7D426DBD0}"/>
              </a:ext>
            </a:extLst>
          </p:cNvPr>
          <p:cNvSpPr txBox="1"/>
          <p:nvPr/>
        </p:nvSpPr>
        <p:spPr>
          <a:xfrm>
            <a:off x="10535045" y="2144849"/>
            <a:ext cx="13430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Eight Years or Older</a:t>
            </a:r>
          </a:p>
        </p:txBody>
      </p:sp>
      <p:sp>
        <p:nvSpPr>
          <p:cNvPr id="24" name="TextBox 23">
            <a:extLst>
              <a:ext uri="{FF2B5EF4-FFF2-40B4-BE49-F238E27FC236}">
                <a16:creationId xmlns:a16="http://schemas.microsoft.com/office/drawing/2014/main" id="{CB58574E-441D-4EF2-AA72-5D8836646C27}"/>
              </a:ext>
            </a:extLst>
          </p:cNvPr>
          <p:cNvSpPr txBox="1"/>
          <p:nvPr/>
        </p:nvSpPr>
        <p:spPr>
          <a:xfrm>
            <a:off x="4759300" y="4619948"/>
            <a:ext cx="7165608" cy="461665"/>
          </a:xfrm>
          <a:prstGeom prst="rect">
            <a:avLst/>
          </a:prstGeom>
          <a:noFill/>
        </p:spPr>
        <p:txBody>
          <a:bodyPr wrap="square" rtlCol="0">
            <a:spAutoFit/>
          </a:bodyPr>
          <a:lstStyle/>
          <a:p>
            <a:pPr algn="ctr"/>
            <a:r>
              <a:rPr lang="en-US" sz="1200" i="1" dirty="0">
                <a:solidFill>
                  <a:srgbClr val="1F1A62"/>
                </a:solidFill>
                <a:latin typeface="Helvetica" pitchFamily="2" charset="0"/>
              </a:rPr>
              <a:t>Keep in mind, by the nature of their business model, DTC brands have had a digital media presence since near inception, so these increases are in the context of existing digital advertising pre-TV launch</a:t>
            </a:r>
            <a:endParaRPr lang="en-US" sz="1050" i="1" dirty="0">
              <a:solidFill>
                <a:srgbClr val="1F1A62"/>
              </a:solidFill>
              <a:latin typeface="Helvetica" pitchFamily="2" charset="0"/>
            </a:endParaRPr>
          </a:p>
        </p:txBody>
      </p:sp>
      <p:sp>
        <p:nvSpPr>
          <p:cNvPr id="26" name="Text Placeholder 9">
            <a:extLst>
              <a:ext uri="{FF2B5EF4-FFF2-40B4-BE49-F238E27FC236}">
                <a16:creationId xmlns:a16="http://schemas.microsoft.com/office/drawing/2014/main" id="{0D1F6268-4684-4C1F-BB0B-BC0017803A75}"/>
              </a:ext>
            </a:extLst>
          </p:cNvPr>
          <p:cNvSpPr txBox="1">
            <a:spLocks/>
          </p:cNvSpPr>
          <p:nvPr/>
        </p:nvSpPr>
        <p:spPr>
          <a:xfrm>
            <a:off x="4476495" y="6147428"/>
            <a:ext cx="7592264" cy="350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F1A62"/>
                </a:solidFill>
                <a:latin typeface="Helvetica" panose="020B0403020202020204" pitchFamily="34" charset="0"/>
              </a:rPr>
              <a:t>Source: VAB’s ‘</a:t>
            </a:r>
            <a:r>
              <a:rPr lang="en-US" sz="800" dirty="0">
                <a:solidFill>
                  <a:srgbClr val="1F1A62"/>
                </a:solidFill>
                <a:latin typeface="Helvetica" panose="020B0403020202020204" pitchFamily="34" charset="0"/>
                <a:hlinkClick r:id="rId4">
                  <a:extLst>
                    <a:ext uri="{A12FA001-AC4F-418D-AE19-62706E023703}">
                      <ahyp:hlinkClr xmlns:ahyp="http://schemas.microsoft.com/office/drawing/2018/hyperlinkcolor" val="tx"/>
                    </a:ext>
                  </a:extLst>
                </a:hlinkClick>
              </a:rPr>
              <a:t>The Halo Effect: TV as a Growth Engine</a:t>
            </a:r>
            <a:r>
              <a:rPr lang="en-US" sz="800" dirty="0">
                <a:solidFill>
                  <a:srgbClr val="1F1A62"/>
                </a:solidFill>
                <a:latin typeface="Helvetica" panose="020B0403020202020204" pitchFamily="34" charset="0"/>
              </a:rPr>
              <a:t>’, November 2020. </a:t>
            </a:r>
            <a:r>
              <a:rPr lang="en-US" sz="800" dirty="0">
                <a:solidFill>
                  <a:srgbClr val="1F1A62"/>
                </a:solidFill>
                <a:latin typeface="Helvetica" panose="020B0403020202020204" pitchFamily="34" charset="0"/>
                <a:cs typeface="Arial" panose="020B0604020202020204" pitchFamily="34" charset="0"/>
              </a:rPr>
              <a:t>VAB analysis of Nielsen Ad Intel data, all measured TV spend, and Comscore mediametrix multiplatform (desktop + mobile) media trend data; P18+. Measurement Time Period: June 2016 – June 2020. *Reflects the TV launch month of each brand’s first TV campaign. Analysis includes 140 DTC brands.</a:t>
            </a:r>
          </a:p>
        </p:txBody>
      </p:sp>
      <p:sp>
        <p:nvSpPr>
          <p:cNvPr id="27" name="Text Placeholder 6">
            <a:extLst>
              <a:ext uri="{FF2B5EF4-FFF2-40B4-BE49-F238E27FC236}">
                <a16:creationId xmlns:a16="http://schemas.microsoft.com/office/drawing/2014/main" id="{403D6655-205F-463D-8997-9E2FAD8656BF}"/>
              </a:ext>
            </a:extLst>
          </p:cNvPr>
          <p:cNvSpPr txBox="1">
            <a:spLocks/>
          </p:cNvSpPr>
          <p:nvPr/>
        </p:nvSpPr>
        <p:spPr>
          <a:xfrm>
            <a:off x="4697109" y="5405100"/>
            <a:ext cx="7371650" cy="4616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anose="05000000000000000000" pitchFamily="2" charset="2"/>
              <a:buNone/>
              <a:defRPr sz="1500" b="0" kern="1200" spc="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000" b="1"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How to Read</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 DTC brands that are three years old or younger saw a </a:t>
            </a:r>
            <a:r>
              <a:rPr kumimoji="0" lang="en-US" sz="1000" b="0" i="0" u="sng"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+23% lift in their website traffic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 during their TV launch month vs. their three-month average website traffic prior to TV</a:t>
            </a:r>
          </a:p>
        </p:txBody>
      </p:sp>
    </p:spTree>
    <p:extLst>
      <p:ext uri="{BB962C8B-B14F-4D97-AF65-F5344CB8AC3E}">
        <p14:creationId xmlns:p14="http://schemas.microsoft.com/office/powerpoint/2010/main" val="167199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141848" y="1853969"/>
            <a:ext cx="4334647"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The earlier that </a:t>
            </a:r>
            <a:r>
              <a:rPr kumimoji="0" lang="en-US" sz="2600" b="0" i="0" u="none" strike="noStrike" kern="1200" cap="none" spc="0" normalizeH="0" baseline="0" noProof="0" dirty="0">
                <a:ln>
                  <a:noFill/>
                </a:ln>
                <a:solidFill>
                  <a:srgbClr val="ED3C8D"/>
                </a:solidFill>
                <a:effectLst/>
                <a:uLnTx/>
                <a:uFillTx/>
                <a:latin typeface="Helvetica" pitchFamily="2" charset="0"/>
                <a:ea typeface="+mn-ea"/>
                <a:cs typeface="+mn-cs"/>
              </a:rPr>
              <a:t>‘traditional’ brands </a:t>
            </a: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begin advertising on TV, the greater the digital results, as </a:t>
            </a: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TV drives awareness, recall and action which leads new customers to enter a brand’s digital storefront</a:t>
            </a:r>
          </a:p>
        </p:txBody>
      </p:sp>
      <p:sp>
        <p:nvSpPr>
          <p:cNvPr id="25" name="TextBox 24">
            <a:extLst>
              <a:ext uri="{FF2B5EF4-FFF2-40B4-BE49-F238E27FC236}">
                <a16:creationId xmlns:a16="http://schemas.microsoft.com/office/drawing/2014/main" id="{A056A9FB-F90A-45ED-AEA1-201097CFF3BC}"/>
              </a:ext>
            </a:extLst>
          </p:cNvPr>
          <p:cNvSpPr txBox="1"/>
          <p:nvPr/>
        </p:nvSpPr>
        <p:spPr>
          <a:xfrm>
            <a:off x="4711049" y="884583"/>
            <a:ext cx="748095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Brands in Traditional Categories (non-DTC)*: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‘When On TV’ Monthly Average vs. Three-Month Average Prior To TV</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Average Website Unique Visitors</a:t>
            </a:r>
          </a:p>
        </p:txBody>
      </p:sp>
      <p:sp>
        <p:nvSpPr>
          <p:cNvPr id="14" name="TextBox 13">
            <a:extLst>
              <a:ext uri="{FF2B5EF4-FFF2-40B4-BE49-F238E27FC236}">
                <a16:creationId xmlns:a16="http://schemas.microsoft.com/office/drawing/2014/main" id="{0DF4E8E7-F1DC-45F7-AC3E-43179FABDCCE}"/>
              </a:ext>
            </a:extLst>
          </p:cNvPr>
          <p:cNvSpPr txBox="1"/>
          <p:nvPr/>
        </p:nvSpPr>
        <p:spPr>
          <a:xfrm>
            <a:off x="4881847" y="3187205"/>
            <a:ext cx="1226674"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6" name="Oval 15">
            <a:extLst>
              <a:ext uri="{FF2B5EF4-FFF2-40B4-BE49-F238E27FC236}">
                <a16:creationId xmlns:a16="http://schemas.microsoft.com/office/drawing/2014/main" id="{4234F601-33AB-4ABC-977A-FC74C22D1769}"/>
              </a:ext>
            </a:extLst>
          </p:cNvPr>
          <p:cNvSpPr/>
          <p:nvPr/>
        </p:nvSpPr>
        <p:spPr>
          <a:xfrm>
            <a:off x="6769530" y="3020466"/>
            <a:ext cx="17621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+50%</a:t>
            </a:r>
          </a:p>
        </p:txBody>
      </p:sp>
      <p:sp>
        <p:nvSpPr>
          <p:cNvPr id="17" name="Oval 16">
            <a:extLst>
              <a:ext uri="{FF2B5EF4-FFF2-40B4-BE49-F238E27FC236}">
                <a16:creationId xmlns:a16="http://schemas.microsoft.com/office/drawing/2014/main" id="{80DCABAC-F764-4070-9D6E-4EFE7DC911B4}"/>
              </a:ext>
            </a:extLst>
          </p:cNvPr>
          <p:cNvSpPr/>
          <p:nvPr/>
        </p:nvSpPr>
        <p:spPr>
          <a:xfrm>
            <a:off x="9569781" y="3020466"/>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+21%</a:t>
            </a:r>
          </a:p>
        </p:txBody>
      </p:sp>
      <p:sp>
        <p:nvSpPr>
          <p:cNvPr id="19" name="TextBox 18">
            <a:extLst>
              <a:ext uri="{FF2B5EF4-FFF2-40B4-BE49-F238E27FC236}">
                <a16:creationId xmlns:a16="http://schemas.microsoft.com/office/drawing/2014/main" id="{05E4F8F2-A0F6-4821-B887-75C660A946AA}"/>
              </a:ext>
            </a:extLst>
          </p:cNvPr>
          <p:cNvSpPr txBox="1"/>
          <p:nvPr/>
        </p:nvSpPr>
        <p:spPr>
          <a:xfrm>
            <a:off x="6826680" y="2106749"/>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Twenty Years Old</a:t>
            </a:r>
          </a:p>
        </p:txBody>
      </p:sp>
      <p:sp>
        <p:nvSpPr>
          <p:cNvPr id="20" name="TextBox 19">
            <a:extLst>
              <a:ext uri="{FF2B5EF4-FFF2-40B4-BE49-F238E27FC236}">
                <a16:creationId xmlns:a16="http://schemas.microsoft.com/office/drawing/2014/main" id="{1DE5FF9E-B5AD-4ADD-AD18-51323C4F4DE6}"/>
              </a:ext>
            </a:extLst>
          </p:cNvPr>
          <p:cNvSpPr txBox="1"/>
          <p:nvPr/>
        </p:nvSpPr>
        <p:spPr>
          <a:xfrm>
            <a:off x="9179256" y="2144849"/>
            <a:ext cx="25336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Over Twenty Years Old</a:t>
            </a:r>
          </a:p>
        </p:txBody>
      </p:sp>
      <p:sp>
        <p:nvSpPr>
          <p:cNvPr id="29" name="Text Placeholder 9">
            <a:extLst>
              <a:ext uri="{FF2B5EF4-FFF2-40B4-BE49-F238E27FC236}">
                <a16:creationId xmlns:a16="http://schemas.microsoft.com/office/drawing/2014/main" id="{A472720E-C9FC-4826-9948-90204E29E260}"/>
              </a:ext>
            </a:extLst>
          </p:cNvPr>
          <p:cNvSpPr txBox="1">
            <a:spLocks/>
          </p:cNvSpPr>
          <p:nvPr/>
        </p:nvSpPr>
        <p:spPr>
          <a:xfrm>
            <a:off x="4476495" y="6034808"/>
            <a:ext cx="7659940" cy="481717"/>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900" b="0" i="1" kern="1200" spc="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rPr>
              <a:t>Source: VAB’s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hlinkClick r:id="rId4">
                  <a:extLst>
                    <a:ext uri="{A12FA001-AC4F-418D-AE19-62706E023703}">
                      <ahyp:hlinkClr xmlns:ahyp="http://schemas.microsoft.com/office/drawing/2018/hyperlinkcolor" val="tx"/>
                    </a:ext>
                  </a:extLst>
                </a:hlinkClick>
              </a:rPr>
              <a:t>The Halo Effect: TV as a Growth Engine</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rPr>
              <a:t>’, November 2020.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VAB analysis of Nielsen Ad Intel data, all measured TV spend, and Comscore mediametrix multiplatform (desktop + mobile) media trend data; P18+. Measurement Time Period: June 2016 – June 2020. *Reflects new TV advertisers in traditional categories such as health/wellness, telco, home, pet care, beverages, CPG, B2B, etc. </a:t>
            </a:r>
            <a:r>
              <a:rPr lang="en-US" sz="800" i="0" dirty="0">
                <a:solidFill>
                  <a:srgbClr val="1F1A62"/>
                </a:solidFill>
                <a:latin typeface="Helvetica" panose="020B0403020202020204" pitchFamily="34" charset="0"/>
                <a:cs typeface="Arial" panose="020B0604020202020204" pitchFamily="34" charset="0"/>
              </a:rPr>
              <a:t>TV launch month is based on each brand’s first TV campaign.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Analysis includes 50 brands.</a:t>
            </a:r>
          </a:p>
        </p:txBody>
      </p:sp>
      <p:sp>
        <p:nvSpPr>
          <p:cNvPr id="31" name="TextBox 30">
            <a:extLst>
              <a:ext uri="{FF2B5EF4-FFF2-40B4-BE49-F238E27FC236}">
                <a16:creationId xmlns:a16="http://schemas.microsoft.com/office/drawing/2014/main" id="{3A64DDCF-108C-4ACA-943E-00603A0A51E9}"/>
              </a:ext>
            </a:extLst>
          </p:cNvPr>
          <p:cNvSpPr txBox="1"/>
          <p:nvPr/>
        </p:nvSpPr>
        <p:spPr>
          <a:xfrm>
            <a:off x="4725385" y="4483843"/>
            <a:ext cx="1318864" cy="646331"/>
          </a:xfrm>
          <a:prstGeom prst="rect">
            <a:avLst/>
          </a:prstGeom>
          <a:noFill/>
        </p:spPr>
        <p:txBody>
          <a:bodyPr wrap="square" rtlCol="0">
            <a:spAutoFit/>
          </a:bodyPr>
          <a:lstStyle>
            <a:defPPr>
              <a:defRPr lang="en-US"/>
            </a:defPPr>
            <a:lvl1pPr marR="0" lvl="0" indent="0" algn="r" defTabSz="457200"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r>
              <a:rPr lang="en-US" sz="1200" dirty="0"/>
              <a:t>Avg Monthly</a:t>
            </a:r>
          </a:p>
          <a:p>
            <a:r>
              <a:rPr lang="en-US" sz="1200" dirty="0"/>
              <a:t>Unique Visitors increase:</a:t>
            </a:r>
          </a:p>
        </p:txBody>
      </p:sp>
      <p:sp>
        <p:nvSpPr>
          <p:cNvPr id="32" name="TextBox 31">
            <a:extLst>
              <a:ext uri="{FF2B5EF4-FFF2-40B4-BE49-F238E27FC236}">
                <a16:creationId xmlns:a16="http://schemas.microsoft.com/office/drawing/2014/main" id="{EBD2170A-19B1-42C9-ABF1-30B200A42D17}"/>
              </a:ext>
            </a:extLst>
          </p:cNvPr>
          <p:cNvSpPr txBox="1"/>
          <p:nvPr/>
        </p:nvSpPr>
        <p:spPr>
          <a:xfrm>
            <a:off x="6979963" y="4702232"/>
            <a:ext cx="1318864" cy="276999"/>
          </a:xfrm>
          <a:prstGeom prst="rect">
            <a:avLst/>
          </a:prstGeom>
          <a:noFill/>
        </p:spPr>
        <p:txBody>
          <a:bodyPr wrap="square" rtlCol="0">
            <a:spAutoFit/>
          </a:bodyPr>
          <a:lstStyle>
            <a:defPPr>
              <a:defRPr lang="en-US"/>
            </a:defPPr>
            <a:lvl1pPr marR="0" lvl="0" indent="0" algn="r" defTabSz="457200"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algn="ctr"/>
            <a:r>
              <a:rPr lang="en-US" sz="1200" dirty="0"/>
              <a:t>+2,302K</a:t>
            </a:r>
          </a:p>
        </p:txBody>
      </p:sp>
      <p:sp>
        <p:nvSpPr>
          <p:cNvPr id="35" name="TextBox 34">
            <a:extLst>
              <a:ext uri="{FF2B5EF4-FFF2-40B4-BE49-F238E27FC236}">
                <a16:creationId xmlns:a16="http://schemas.microsoft.com/office/drawing/2014/main" id="{4A131CFE-A535-4A6A-9A98-E74F21D1B890}"/>
              </a:ext>
            </a:extLst>
          </p:cNvPr>
          <p:cNvSpPr txBox="1"/>
          <p:nvPr/>
        </p:nvSpPr>
        <p:spPr>
          <a:xfrm>
            <a:off x="9809574" y="4703802"/>
            <a:ext cx="1318864" cy="276999"/>
          </a:xfrm>
          <a:prstGeom prst="rect">
            <a:avLst/>
          </a:prstGeom>
          <a:noFill/>
        </p:spPr>
        <p:txBody>
          <a:bodyPr wrap="square" rtlCol="0">
            <a:spAutoFit/>
          </a:bodyPr>
          <a:lstStyle>
            <a:defPPr>
              <a:defRPr lang="en-US"/>
            </a:defPPr>
            <a:lvl1pPr marR="0" lvl="0" indent="0" algn="r" defTabSz="457200"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pPr algn="ctr"/>
            <a:r>
              <a:rPr lang="en-US" sz="1200" dirty="0"/>
              <a:t>+315K</a:t>
            </a:r>
          </a:p>
        </p:txBody>
      </p:sp>
      <p:sp>
        <p:nvSpPr>
          <p:cNvPr id="38" name="Text Placeholder 6">
            <a:extLst>
              <a:ext uri="{FF2B5EF4-FFF2-40B4-BE49-F238E27FC236}">
                <a16:creationId xmlns:a16="http://schemas.microsoft.com/office/drawing/2014/main" id="{33AD06BC-79E6-425A-9895-3E2A9A8A8550}"/>
              </a:ext>
            </a:extLst>
          </p:cNvPr>
          <p:cNvSpPr txBox="1">
            <a:spLocks/>
          </p:cNvSpPr>
          <p:nvPr/>
        </p:nvSpPr>
        <p:spPr>
          <a:xfrm>
            <a:off x="4711045" y="5460873"/>
            <a:ext cx="7480951" cy="3501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anose="05000000000000000000" pitchFamily="2" charset="2"/>
              <a:buNone/>
              <a:defRPr sz="1500" b="0" kern="1200" spc="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000" b="1"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How to Read</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 ‘Traditional’ brands that are three years old or younger saw a </a:t>
            </a:r>
            <a:r>
              <a:rPr kumimoji="0" lang="en-US" sz="1000" b="0" i="0" u="sng"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+50% lift in their average monthly website traffic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cs typeface="Arial" panose="020B0604020202020204" pitchFamily="34" charset="0"/>
              </a:rPr>
              <a:t> when they were airing on TV vs. their three-month average website traffic prior to TV</a:t>
            </a:r>
          </a:p>
        </p:txBody>
      </p:sp>
    </p:spTree>
    <p:extLst>
      <p:ext uri="{BB962C8B-B14F-4D97-AF65-F5344CB8AC3E}">
        <p14:creationId xmlns:p14="http://schemas.microsoft.com/office/powerpoint/2010/main" val="205155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ED8F18-80E6-D449-A031-541661F2A42F}"/>
              </a:ext>
            </a:extLst>
          </p:cNvPr>
          <p:cNvSpPr txBox="1"/>
          <p:nvPr/>
        </p:nvSpPr>
        <p:spPr>
          <a:xfrm>
            <a:off x="259530" y="3057008"/>
            <a:ext cx="59715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1F1A62"/>
                </a:solidFill>
                <a:latin typeface="Helvetica" pitchFamily="2" charset="0"/>
              </a:rPr>
              <a:t>Marketers are </a:t>
            </a:r>
            <a:r>
              <a:rPr lang="en-US" sz="3200" b="1" dirty="0">
                <a:solidFill>
                  <a:srgbClr val="ED3C8D"/>
                </a:solidFill>
                <a:latin typeface="Helvetica" pitchFamily="2" charset="0"/>
              </a:rPr>
              <a:t>increasingly</a:t>
            </a:r>
            <a:r>
              <a:rPr lang="en-US" sz="3200" b="1" dirty="0">
                <a:solidFill>
                  <a:srgbClr val="1F1A62"/>
                </a:solidFill>
                <a:latin typeface="Helvetica" pitchFamily="2" charset="0"/>
              </a:rPr>
              <a:t> investing in streaming platforms </a:t>
            </a:r>
            <a:endPar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1A4F9B1E-C164-4701-9549-34D45663DD95}"/>
              </a:ext>
            </a:extLst>
          </p:cNvPr>
          <p:cNvPicPr>
            <a:picLocks noChangeAspect="1"/>
          </p:cNvPicPr>
          <p:nvPr/>
        </p:nvPicPr>
        <p:blipFill>
          <a:blip r:embed="rId2"/>
          <a:stretch>
            <a:fillRect/>
          </a:stretch>
        </p:blipFill>
        <p:spPr>
          <a:xfrm>
            <a:off x="601349" y="-3482"/>
            <a:ext cx="11578124" cy="6858000"/>
          </a:xfrm>
          <a:prstGeom prst="rect">
            <a:avLst/>
          </a:prstGeom>
        </p:spPr>
      </p:pic>
    </p:spTree>
    <p:extLst>
      <p:ext uri="{BB962C8B-B14F-4D97-AF65-F5344CB8AC3E}">
        <p14:creationId xmlns:p14="http://schemas.microsoft.com/office/powerpoint/2010/main" val="3186165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6" name="Rectangle 25">
            <a:extLst>
              <a:ext uri="{FF2B5EF4-FFF2-40B4-BE49-F238E27FC236}">
                <a16:creationId xmlns:a16="http://schemas.microsoft.com/office/drawing/2014/main" id="{CE224C35-3B8F-4BED-9F25-0DEE7E9ABDE3}"/>
              </a:ext>
            </a:extLst>
          </p:cNvPr>
          <p:cNvSpPr/>
          <p:nvPr/>
        </p:nvSpPr>
        <p:spPr>
          <a:xfrm>
            <a:off x="141848" y="1132609"/>
            <a:ext cx="4280069"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To offer viewers the best experience, and advertisers a data-driven ad product, many programmers have proactively evolved their offerings and organizations to primarily focus on streaming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nvGrpSpPr>
          <p:cNvPr id="50" name="Group 49">
            <a:extLst>
              <a:ext uri="{FF2B5EF4-FFF2-40B4-BE49-F238E27FC236}">
                <a16:creationId xmlns:a16="http://schemas.microsoft.com/office/drawing/2014/main" id="{8A68245D-58C3-4616-A00B-502B95585F05}"/>
              </a:ext>
            </a:extLst>
          </p:cNvPr>
          <p:cNvGrpSpPr/>
          <p:nvPr/>
        </p:nvGrpSpPr>
        <p:grpSpPr>
          <a:xfrm>
            <a:off x="4536889" y="163544"/>
            <a:ext cx="3441820" cy="1413942"/>
            <a:chOff x="4719783" y="183913"/>
            <a:chExt cx="3441820" cy="1413942"/>
          </a:xfrm>
        </p:grpSpPr>
        <p:pic>
          <p:nvPicPr>
            <p:cNvPr id="35" name="Picture 34">
              <a:extLst>
                <a:ext uri="{FF2B5EF4-FFF2-40B4-BE49-F238E27FC236}">
                  <a16:creationId xmlns:a16="http://schemas.microsoft.com/office/drawing/2014/main" id="{AD2C4EC7-EC2F-418A-AE61-CE504243AA5E}"/>
                </a:ext>
              </a:extLst>
            </p:cNvPr>
            <p:cNvPicPr>
              <a:picLocks noChangeAspect="1"/>
            </p:cNvPicPr>
            <p:nvPr/>
          </p:nvPicPr>
          <p:blipFill rotWithShape="1">
            <a:blip r:embed="rId4"/>
            <a:srcRect l="29362" t="64480" r="35490" b="19467"/>
            <a:stretch/>
          </p:blipFill>
          <p:spPr>
            <a:xfrm>
              <a:off x="4807187" y="638324"/>
              <a:ext cx="3317133" cy="852173"/>
            </a:xfrm>
            <a:prstGeom prst="rect">
              <a:avLst/>
            </a:prstGeom>
          </p:spPr>
        </p:pic>
        <p:pic>
          <p:nvPicPr>
            <p:cNvPr id="41" name="Picture 40">
              <a:extLst>
                <a:ext uri="{FF2B5EF4-FFF2-40B4-BE49-F238E27FC236}">
                  <a16:creationId xmlns:a16="http://schemas.microsoft.com/office/drawing/2014/main" id="{E0E8A96D-BE1A-4807-BBC3-E0D1EAEF6CED}"/>
                </a:ext>
              </a:extLst>
            </p:cNvPr>
            <p:cNvPicPr>
              <a:picLocks noChangeAspect="1"/>
            </p:cNvPicPr>
            <p:nvPr/>
          </p:nvPicPr>
          <p:blipFill rotWithShape="1">
            <a:blip r:embed="rId4"/>
            <a:srcRect l="45376" t="8141" r="46564" b="85716"/>
            <a:stretch/>
          </p:blipFill>
          <p:spPr>
            <a:xfrm>
              <a:off x="4807187" y="287311"/>
              <a:ext cx="844005" cy="361835"/>
            </a:xfrm>
            <a:prstGeom prst="rect">
              <a:avLst/>
            </a:prstGeom>
          </p:spPr>
        </p:pic>
        <p:sp>
          <p:nvSpPr>
            <p:cNvPr id="49" name="Rectangle: Rounded Corners 48">
              <a:extLst>
                <a:ext uri="{FF2B5EF4-FFF2-40B4-BE49-F238E27FC236}">
                  <a16:creationId xmlns:a16="http://schemas.microsoft.com/office/drawing/2014/main" id="{2A7FB0F8-EB72-4D9A-B7D8-2BBD44087762}"/>
                </a:ext>
              </a:extLst>
            </p:cNvPr>
            <p:cNvSpPr/>
            <p:nvPr/>
          </p:nvSpPr>
          <p:spPr>
            <a:xfrm>
              <a:off x="4719783" y="183913"/>
              <a:ext cx="3441820" cy="1413942"/>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9C98A3B3-70CB-47C2-83A3-A318881DDE86}"/>
              </a:ext>
            </a:extLst>
          </p:cNvPr>
          <p:cNvGrpSpPr/>
          <p:nvPr/>
        </p:nvGrpSpPr>
        <p:grpSpPr>
          <a:xfrm>
            <a:off x="8184334" y="1152065"/>
            <a:ext cx="3594485" cy="1109318"/>
            <a:chOff x="8252430" y="987984"/>
            <a:chExt cx="3594485" cy="1253943"/>
          </a:xfrm>
        </p:grpSpPr>
        <p:pic>
          <p:nvPicPr>
            <p:cNvPr id="3" name="Picture 2">
              <a:extLst>
                <a:ext uri="{FF2B5EF4-FFF2-40B4-BE49-F238E27FC236}">
                  <a16:creationId xmlns:a16="http://schemas.microsoft.com/office/drawing/2014/main" id="{95B21F5A-AE24-4297-B8B1-9CC7CDF52FFE}"/>
                </a:ext>
              </a:extLst>
            </p:cNvPr>
            <p:cNvPicPr>
              <a:picLocks noChangeAspect="1"/>
            </p:cNvPicPr>
            <p:nvPr/>
          </p:nvPicPr>
          <p:blipFill rotWithShape="1">
            <a:blip r:embed="rId5"/>
            <a:srcRect l="27926" t="21053" r="32021" b="62979"/>
            <a:stretch/>
          </p:blipFill>
          <p:spPr>
            <a:xfrm>
              <a:off x="8252430" y="1418051"/>
              <a:ext cx="3594485" cy="823876"/>
            </a:xfrm>
            <a:prstGeom prst="rect">
              <a:avLst/>
            </a:prstGeom>
          </p:spPr>
        </p:pic>
        <p:pic>
          <p:nvPicPr>
            <p:cNvPr id="15" name="Picture 14">
              <a:extLst>
                <a:ext uri="{FF2B5EF4-FFF2-40B4-BE49-F238E27FC236}">
                  <a16:creationId xmlns:a16="http://schemas.microsoft.com/office/drawing/2014/main" id="{4A24F736-9A6B-440A-B957-0158903CBB73}"/>
                </a:ext>
              </a:extLst>
            </p:cNvPr>
            <p:cNvPicPr>
              <a:picLocks noChangeAspect="1"/>
            </p:cNvPicPr>
            <p:nvPr/>
          </p:nvPicPr>
          <p:blipFill rotWithShape="1">
            <a:blip r:embed="rId5"/>
            <a:srcRect l="12766" t="8511" r="72762" b="84714"/>
            <a:stretch/>
          </p:blipFill>
          <p:spPr>
            <a:xfrm>
              <a:off x="8252430" y="1062577"/>
              <a:ext cx="1424906" cy="383527"/>
            </a:xfrm>
            <a:prstGeom prst="rect">
              <a:avLst/>
            </a:prstGeom>
          </p:spPr>
        </p:pic>
        <p:sp>
          <p:nvSpPr>
            <p:cNvPr id="52" name="Rectangle: Rounded Corners 51">
              <a:extLst>
                <a:ext uri="{FF2B5EF4-FFF2-40B4-BE49-F238E27FC236}">
                  <a16:creationId xmlns:a16="http://schemas.microsoft.com/office/drawing/2014/main" id="{AD50D215-2E6E-431A-B829-9171D1FDAD90}"/>
                </a:ext>
              </a:extLst>
            </p:cNvPr>
            <p:cNvSpPr/>
            <p:nvPr/>
          </p:nvSpPr>
          <p:spPr>
            <a:xfrm>
              <a:off x="8264712" y="987984"/>
              <a:ext cx="3580493" cy="1249903"/>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56AEFFB5-5E22-41FD-AAAA-B96894C2C805}"/>
              </a:ext>
            </a:extLst>
          </p:cNvPr>
          <p:cNvGrpSpPr/>
          <p:nvPr/>
        </p:nvGrpSpPr>
        <p:grpSpPr>
          <a:xfrm>
            <a:off x="4550027" y="1671829"/>
            <a:ext cx="3543900" cy="1193594"/>
            <a:chOff x="4558938" y="1629954"/>
            <a:chExt cx="3543900" cy="1193594"/>
          </a:xfrm>
        </p:grpSpPr>
        <p:pic>
          <p:nvPicPr>
            <p:cNvPr id="29" name="Picture 28">
              <a:extLst>
                <a:ext uri="{FF2B5EF4-FFF2-40B4-BE49-F238E27FC236}">
                  <a16:creationId xmlns:a16="http://schemas.microsoft.com/office/drawing/2014/main" id="{45D5DB28-7D92-4268-932A-04261D4D4F9B}"/>
                </a:ext>
              </a:extLst>
            </p:cNvPr>
            <p:cNvPicPr>
              <a:picLocks noChangeAspect="1"/>
            </p:cNvPicPr>
            <p:nvPr/>
          </p:nvPicPr>
          <p:blipFill rotWithShape="1">
            <a:blip r:embed="rId6"/>
            <a:srcRect l="6942" t="9161" r="81569" b="86241"/>
            <a:stretch/>
          </p:blipFill>
          <p:spPr>
            <a:xfrm>
              <a:off x="4671937" y="1780627"/>
              <a:ext cx="1003570" cy="262903"/>
            </a:xfrm>
            <a:prstGeom prst="rect">
              <a:avLst/>
            </a:prstGeom>
          </p:spPr>
        </p:pic>
        <p:pic>
          <p:nvPicPr>
            <p:cNvPr id="37" name="Picture 36">
              <a:extLst>
                <a:ext uri="{FF2B5EF4-FFF2-40B4-BE49-F238E27FC236}">
                  <a16:creationId xmlns:a16="http://schemas.microsoft.com/office/drawing/2014/main" id="{609174E7-96F3-4ACB-AB86-CFA2C74B9051}"/>
                </a:ext>
              </a:extLst>
            </p:cNvPr>
            <p:cNvPicPr>
              <a:picLocks noChangeAspect="1"/>
            </p:cNvPicPr>
            <p:nvPr/>
          </p:nvPicPr>
          <p:blipFill rotWithShape="1">
            <a:blip r:embed="rId6"/>
            <a:srcRect l="13799" t="29050" r="30505" b="50472"/>
            <a:stretch/>
          </p:blipFill>
          <p:spPr>
            <a:xfrm>
              <a:off x="4627451" y="2036237"/>
              <a:ext cx="3441820" cy="743684"/>
            </a:xfrm>
            <a:prstGeom prst="rect">
              <a:avLst/>
            </a:prstGeom>
          </p:spPr>
        </p:pic>
        <p:sp>
          <p:nvSpPr>
            <p:cNvPr id="54" name="Rectangle: Rounded Corners 53">
              <a:extLst>
                <a:ext uri="{FF2B5EF4-FFF2-40B4-BE49-F238E27FC236}">
                  <a16:creationId xmlns:a16="http://schemas.microsoft.com/office/drawing/2014/main" id="{1AB825D3-0FA5-4F8B-95B6-3D800A2B2D1F}"/>
                </a:ext>
              </a:extLst>
            </p:cNvPr>
            <p:cNvSpPr/>
            <p:nvPr/>
          </p:nvSpPr>
          <p:spPr>
            <a:xfrm>
              <a:off x="4558938" y="1629954"/>
              <a:ext cx="3543900" cy="1193594"/>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a:extLst>
              <a:ext uri="{FF2B5EF4-FFF2-40B4-BE49-F238E27FC236}">
                <a16:creationId xmlns:a16="http://schemas.microsoft.com/office/drawing/2014/main" id="{AE30DF24-EA73-463C-A1E0-A21BD0A6AF3F}"/>
              </a:ext>
            </a:extLst>
          </p:cNvPr>
          <p:cNvGrpSpPr/>
          <p:nvPr/>
        </p:nvGrpSpPr>
        <p:grpSpPr>
          <a:xfrm>
            <a:off x="8264712" y="2389492"/>
            <a:ext cx="3791631" cy="937357"/>
            <a:chOff x="7935488" y="2397780"/>
            <a:chExt cx="4120855" cy="1042429"/>
          </a:xfrm>
        </p:grpSpPr>
        <p:pic>
          <p:nvPicPr>
            <p:cNvPr id="24" name="Picture 23">
              <a:extLst>
                <a:ext uri="{FF2B5EF4-FFF2-40B4-BE49-F238E27FC236}">
                  <a16:creationId xmlns:a16="http://schemas.microsoft.com/office/drawing/2014/main" id="{26B217EE-9A33-4C0D-866C-C2FBC07B1E52}"/>
                </a:ext>
              </a:extLst>
            </p:cNvPr>
            <p:cNvPicPr>
              <a:picLocks noChangeAspect="1"/>
            </p:cNvPicPr>
            <p:nvPr/>
          </p:nvPicPr>
          <p:blipFill rotWithShape="1">
            <a:blip r:embed="rId7"/>
            <a:srcRect l="42367" t="8894" r="43684" b="87028"/>
            <a:stretch/>
          </p:blipFill>
          <p:spPr>
            <a:xfrm>
              <a:off x="7935488" y="2450344"/>
              <a:ext cx="1700697" cy="279652"/>
            </a:xfrm>
            <a:prstGeom prst="rect">
              <a:avLst/>
            </a:prstGeom>
          </p:spPr>
        </p:pic>
        <p:pic>
          <p:nvPicPr>
            <p:cNvPr id="32" name="Picture 31">
              <a:extLst>
                <a:ext uri="{FF2B5EF4-FFF2-40B4-BE49-F238E27FC236}">
                  <a16:creationId xmlns:a16="http://schemas.microsoft.com/office/drawing/2014/main" id="{A401859A-5210-4B25-9624-B1F757EBA278}"/>
                </a:ext>
              </a:extLst>
            </p:cNvPr>
            <p:cNvPicPr>
              <a:picLocks noChangeAspect="1"/>
            </p:cNvPicPr>
            <p:nvPr/>
          </p:nvPicPr>
          <p:blipFill rotWithShape="1">
            <a:blip r:embed="rId7"/>
            <a:srcRect l="28803" t="36361" r="31224" b="51238"/>
            <a:stretch/>
          </p:blipFill>
          <p:spPr>
            <a:xfrm>
              <a:off x="7938732" y="2722737"/>
              <a:ext cx="4111420" cy="717472"/>
            </a:xfrm>
            <a:prstGeom prst="rect">
              <a:avLst/>
            </a:prstGeom>
          </p:spPr>
        </p:pic>
        <p:sp>
          <p:nvSpPr>
            <p:cNvPr id="55" name="Rectangle: Rounded Corners 54">
              <a:extLst>
                <a:ext uri="{FF2B5EF4-FFF2-40B4-BE49-F238E27FC236}">
                  <a16:creationId xmlns:a16="http://schemas.microsoft.com/office/drawing/2014/main" id="{3F17B810-19A1-4A27-B0C4-25BF3D00A5A3}"/>
                </a:ext>
              </a:extLst>
            </p:cNvPr>
            <p:cNvSpPr/>
            <p:nvPr/>
          </p:nvSpPr>
          <p:spPr>
            <a:xfrm>
              <a:off x="7944923" y="2397780"/>
              <a:ext cx="4111420" cy="1031220"/>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411D19DF-2640-4BBC-A8AC-C626C3534664}"/>
              </a:ext>
            </a:extLst>
          </p:cNvPr>
          <p:cNvGrpSpPr/>
          <p:nvPr/>
        </p:nvGrpSpPr>
        <p:grpSpPr>
          <a:xfrm>
            <a:off x="5117479" y="4466849"/>
            <a:ext cx="6223638" cy="960656"/>
            <a:chOff x="835400" y="3670815"/>
            <a:chExt cx="6223638" cy="1045194"/>
          </a:xfrm>
        </p:grpSpPr>
        <p:pic>
          <p:nvPicPr>
            <p:cNvPr id="46" name="Picture 45">
              <a:extLst>
                <a:ext uri="{FF2B5EF4-FFF2-40B4-BE49-F238E27FC236}">
                  <a16:creationId xmlns:a16="http://schemas.microsoft.com/office/drawing/2014/main" id="{2214612A-C06F-4E1B-A090-F9F9E2C39F71}"/>
                </a:ext>
              </a:extLst>
            </p:cNvPr>
            <p:cNvPicPr>
              <a:picLocks noChangeAspect="1"/>
            </p:cNvPicPr>
            <p:nvPr/>
          </p:nvPicPr>
          <p:blipFill rotWithShape="1">
            <a:blip r:embed="rId8"/>
            <a:srcRect l="13645" t="39225" r="20625" b="47464"/>
            <a:stretch/>
          </p:blipFill>
          <p:spPr>
            <a:xfrm>
              <a:off x="908800" y="4030045"/>
              <a:ext cx="6022128" cy="685964"/>
            </a:xfrm>
            <a:prstGeom prst="rect">
              <a:avLst/>
            </a:prstGeom>
          </p:spPr>
        </p:pic>
        <p:pic>
          <p:nvPicPr>
            <p:cNvPr id="48" name="Picture 47">
              <a:extLst>
                <a:ext uri="{FF2B5EF4-FFF2-40B4-BE49-F238E27FC236}">
                  <a16:creationId xmlns:a16="http://schemas.microsoft.com/office/drawing/2014/main" id="{A43E8AFA-03B1-42FE-8009-77BC1811AE24}"/>
                </a:ext>
              </a:extLst>
            </p:cNvPr>
            <p:cNvPicPr>
              <a:picLocks noChangeAspect="1"/>
            </p:cNvPicPr>
            <p:nvPr/>
          </p:nvPicPr>
          <p:blipFill rotWithShape="1">
            <a:blip r:embed="rId9"/>
            <a:srcRect t="8936" r="82128" b="85106"/>
            <a:stretch/>
          </p:blipFill>
          <p:spPr>
            <a:xfrm>
              <a:off x="917965" y="3698734"/>
              <a:ext cx="1778858" cy="333535"/>
            </a:xfrm>
            <a:prstGeom prst="rect">
              <a:avLst/>
            </a:prstGeom>
          </p:spPr>
        </p:pic>
        <p:sp>
          <p:nvSpPr>
            <p:cNvPr id="56" name="Rectangle: Rounded Corners 55">
              <a:extLst>
                <a:ext uri="{FF2B5EF4-FFF2-40B4-BE49-F238E27FC236}">
                  <a16:creationId xmlns:a16="http://schemas.microsoft.com/office/drawing/2014/main" id="{DDFBA63F-1B5E-4284-A615-86BAAE6D20BE}"/>
                </a:ext>
              </a:extLst>
            </p:cNvPr>
            <p:cNvSpPr/>
            <p:nvPr/>
          </p:nvSpPr>
          <p:spPr>
            <a:xfrm>
              <a:off x="835400" y="3670815"/>
              <a:ext cx="6223638" cy="1005795"/>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a:extLst>
              <a:ext uri="{FF2B5EF4-FFF2-40B4-BE49-F238E27FC236}">
                <a16:creationId xmlns:a16="http://schemas.microsoft.com/office/drawing/2014/main" id="{A798585A-248B-4458-9695-C9E5E9253F2A}"/>
              </a:ext>
            </a:extLst>
          </p:cNvPr>
          <p:cNvGrpSpPr/>
          <p:nvPr/>
        </p:nvGrpSpPr>
        <p:grpSpPr>
          <a:xfrm>
            <a:off x="7810267" y="3416743"/>
            <a:ext cx="4239885" cy="960656"/>
            <a:chOff x="6531519" y="3371108"/>
            <a:chExt cx="5315396" cy="1153830"/>
          </a:xfrm>
        </p:grpSpPr>
        <p:pic>
          <p:nvPicPr>
            <p:cNvPr id="19" name="Picture 18">
              <a:extLst>
                <a:ext uri="{FF2B5EF4-FFF2-40B4-BE49-F238E27FC236}">
                  <a16:creationId xmlns:a16="http://schemas.microsoft.com/office/drawing/2014/main" id="{A5DEA088-8444-44E9-BD69-53A9BA6FFBBC}"/>
                </a:ext>
              </a:extLst>
            </p:cNvPr>
            <p:cNvPicPr>
              <a:picLocks noChangeAspect="1"/>
            </p:cNvPicPr>
            <p:nvPr/>
          </p:nvPicPr>
          <p:blipFill rotWithShape="1">
            <a:blip r:embed="rId9"/>
            <a:srcRect t="8936" r="82128" b="85106"/>
            <a:stretch/>
          </p:blipFill>
          <p:spPr>
            <a:xfrm>
              <a:off x="6591673" y="3489489"/>
              <a:ext cx="1873258" cy="351235"/>
            </a:xfrm>
            <a:prstGeom prst="rect">
              <a:avLst/>
            </a:prstGeom>
          </p:spPr>
        </p:pic>
        <p:pic>
          <p:nvPicPr>
            <p:cNvPr id="28" name="Picture 27">
              <a:extLst>
                <a:ext uri="{FF2B5EF4-FFF2-40B4-BE49-F238E27FC236}">
                  <a16:creationId xmlns:a16="http://schemas.microsoft.com/office/drawing/2014/main" id="{BF9EDBBC-E685-41D9-80AC-7835D2480287}"/>
                </a:ext>
              </a:extLst>
            </p:cNvPr>
            <p:cNvPicPr>
              <a:picLocks noChangeAspect="1"/>
            </p:cNvPicPr>
            <p:nvPr/>
          </p:nvPicPr>
          <p:blipFill rotWithShape="1">
            <a:blip r:embed="rId9"/>
            <a:srcRect t="54382" r="8617" b="25958"/>
            <a:stretch/>
          </p:blipFill>
          <p:spPr>
            <a:xfrm>
              <a:off x="6591673" y="3842230"/>
              <a:ext cx="5255242" cy="635952"/>
            </a:xfrm>
            <a:prstGeom prst="rect">
              <a:avLst/>
            </a:prstGeom>
          </p:spPr>
        </p:pic>
        <p:sp>
          <p:nvSpPr>
            <p:cNvPr id="57" name="Rectangle: Rounded Corners 56">
              <a:extLst>
                <a:ext uri="{FF2B5EF4-FFF2-40B4-BE49-F238E27FC236}">
                  <a16:creationId xmlns:a16="http://schemas.microsoft.com/office/drawing/2014/main" id="{2E134D5B-C8B3-48F4-91E4-EF5888A71959}"/>
                </a:ext>
              </a:extLst>
            </p:cNvPr>
            <p:cNvSpPr/>
            <p:nvPr/>
          </p:nvSpPr>
          <p:spPr>
            <a:xfrm>
              <a:off x="6531519" y="3371108"/>
              <a:ext cx="5313685" cy="1153830"/>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5A2DDC3-1828-49A4-A4FC-AD65C93F1A33}"/>
              </a:ext>
            </a:extLst>
          </p:cNvPr>
          <p:cNvGrpSpPr/>
          <p:nvPr/>
        </p:nvGrpSpPr>
        <p:grpSpPr>
          <a:xfrm>
            <a:off x="5382708" y="5478765"/>
            <a:ext cx="5626045" cy="996651"/>
            <a:chOff x="5171656" y="5486421"/>
            <a:chExt cx="5626045" cy="996651"/>
          </a:xfrm>
        </p:grpSpPr>
        <p:pic>
          <p:nvPicPr>
            <p:cNvPr id="22" name="Picture 21">
              <a:extLst>
                <a:ext uri="{FF2B5EF4-FFF2-40B4-BE49-F238E27FC236}">
                  <a16:creationId xmlns:a16="http://schemas.microsoft.com/office/drawing/2014/main" id="{98C8410C-0A7D-4607-9AA4-51B995A71877}"/>
                </a:ext>
              </a:extLst>
            </p:cNvPr>
            <p:cNvPicPr>
              <a:picLocks noChangeAspect="1"/>
            </p:cNvPicPr>
            <p:nvPr/>
          </p:nvPicPr>
          <p:blipFill rotWithShape="1">
            <a:blip r:embed="rId10"/>
            <a:srcRect l="41939" t="8227" r="42639" b="88146"/>
            <a:stretch/>
          </p:blipFill>
          <p:spPr>
            <a:xfrm>
              <a:off x="5229189" y="5533706"/>
              <a:ext cx="2697347" cy="356872"/>
            </a:xfrm>
            <a:prstGeom prst="rect">
              <a:avLst/>
            </a:prstGeom>
          </p:spPr>
        </p:pic>
        <p:pic>
          <p:nvPicPr>
            <p:cNvPr id="12" name="Picture 11">
              <a:extLst>
                <a:ext uri="{FF2B5EF4-FFF2-40B4-BE49-F238E27FC236}">
                  <a16:creationId xmlns:a16="http://schemas.microsoft.com/office/drawing/2014/main" id="{785A5B13-E1E0-4863-AB89-3297D33092C1}"/>
                </a:ext>
              </a:extLst>
            </p:cNvPr>
            <p:cNvPicPr>
              <a:picLocks noChangeAspect="1"/>
            </p:cNvPicPr>
            <p:nvPr/>
          </p:nvPicPr>
          <p:blipFill rotWithShape="1">
            <a:blip r:embed="rId11"/>
            <a:srcRect l="17074" t="44025" r="11915" b="44113"/>
            <a:stretch/>
          </p:blipFill>
          <p:spPr>
            <a:xfrm>
              <a:off x="5254581" y="5947889"/>
              <a:ext cx="5473162" cy="514266"/>
            </a:xfrm>
            <a:prstGeom prst="rect">
              <a:avLst/>
            </a:prstGeom>
          </p:spPr>
        </p:pic>
        <p:sp>
          <p:nvSpPr>
            <p:cNvPr id="58" name="Rectangle: Rounded Corners 57">
              <a:extLst>
                <a:ext uri="{FF2B5EF4-FFF2-40B4-BE49-F238E27FC236}">
                  <a16:creationId xmlns:a16="http://schemas.microsoft.com/office/drawing/2014/main" id="{B84A8FDA-4E05-4583-9F73-54F27D035C93}"/>
                </a:ext>
              </a:extLst>
            </p:cNvPr>
            <p:cNvSpPr/>
            <p:nvPr/>
          </p:nvSpPr>
          <p:spPr>
            <a:xfrm>
              <a:off x="5171656" y="5486421"/>
              <a:ext cx="5626045" cy="996651"/>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CCBF6782-F2F3-45B8-8007-86DD933FDCBD}"/>
              </a:ext>
            </a:extLst>
          </p:cNvPr>
          <p:cNvGrpSpPr/>
          <p:nvPr/>
        </p:nvGrpSpPr>
        <p:grpSpPr>
          <a:xfrm>
            <a:off x="8211724" y="225402"/>
            <a:ext cx="2626469" cy="851187"/>
            <a:chOff x="9143999" y="4690639"/>
            <a:chExt cx="2626469" cy="851187"/>
          </a:xfrm>
        </p:grpSpPr>
        <p:pic>
          <p:nvPicPr>
            <p:cNvPr id="42" name="Picture 41">
              <a:extLst>
                <a:ext uri="{FF2B5EF4-FFF2-40B4-BE49-F238E27FC236}">
                  <a16:creationId xmlns:a16="http://schemas.microsoft.com/office/drawing/2014/main" id="{A69E7B0C-9048-49FA-95C8-F35AB2ADFBA2}"/>
                </a:ext>
              </a:extLst>
            </p:cNvPr>
            <p:cNvPicPr>
              <a:picLocks noChangeAspect="1"/>
            </p:cNvPicPr>
            <p:nvPr/>
          </p:nvPicPr>
          <p:blipFill rotWithShape="1">
            <a:blip r:embed="rId12"/>
            <a:srcRect l="23218" t="21086" r="28903" b="57420"/>
            <a:stretch/>
          </p:blipFill>
          <p:spPr>
            <a:xfrm>
              <a:off x="9242786" y="4916564"/>
              <a:ext cx="2425288" cy="566812"/>
            </a:xfrm>
            <a:prstGeom prst="rect">
              <a:avLst/>
            </a:prstGeom>
          </p:spPr>
        </p:pic>
        <p:pic>
          <p:nvPicPr>
            <p:cNvPr id="44" name="Picture 43">
              <a:extLst>
                <a:ext uri="{FF2B5EF4-FFF2-40B4-BE49-F238E27FC236}">
                  <a16:creationId xmlns:a16="http://schemas.microsoft.com/office/drawing/2014/main" id="{B4C826E3-75B0-4ECD-9CCE-0ADA5C638DF5}"/>
                </a:ext>
              </a:extLst>
            </p:cNvPr>
            <p:cNvPicPr>
              <a:picLocks noChangeAspect="1"/>
            </p:cNvPicPr>
            <p:nvPr/>
          </p:nvPicPr>
          <p:blipFill rotWithShape="1">
            <a:blip r:embed="rId12"/>
            <a:srcRect l="13404" t="8085" r="77232" b="87280"/>
            <a:stretch/>
          </p:blipFill>
          <p:spPr>
            <a:xfrm>
              <a:off x="9243054" y="4690639"/>
              <a:ext cx="889299" cy="229175"/>
            </a:xfrm>
            <a:prstGeom prst="rect">
              <a:avLst/>
            </a:prstGeom>
          </p:spPr>
        </p:pic>
        <p:sp>
          <p:nvSpPr>
            <p:cNvPr id="59" name="Rectangle: Rounded Corners 58">
              <a:extLst>
                <a:ext uri="{FF2B5EF4-FFF2-40B4-BE49-F238E27FC236}">
                  <a16:creationId xmlns:a16="http://schemas.microsoft.com/office/drawing/2014/main" id="{E1775271-1717-4954-82A4-5D2A306D45BB}"/>
                </a:ext>
              </a:extLst>
            </p:cNvPr>
            <p:cNvSpPr/>
            <p:nvPr/>
          </p:nvSpPr>
          <p:spPr>
            <a:xfrm>
              <a:off x="9143999" y="4716009"/>
              <a:ext cx="2626469" cy="825817"/>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8991851A-1BD9-42C7-A25F-40A7F0114341}"/>
              </a:ext>
            </a:extLst>
          </p:cNvPr>
          <p:cNvGrpSpPr/>
          <p:nvPr/>
        </p:nvGrpSpPr>
        <p:grpSpPr>
          <a:xfrm>
            <a:off x="4590635" y="2952152"/>
            <a:ext cx="3105491" cy="1307430"/>
            <a:chOff x="-267357" y="1046775"/>
            <a:chExt cx="4412102" cy="1413942"/>
          </a:xfrm>
        </p:grpSpPr>
        <p:pic>
          <p:nvPicPr>
            <p:cNvPr id="7" name="Picture 6">
              <a:extLst>
                <a:ext uri="{FF2B5EF4-FFF2-40B4-BE49-F238E27FC236}">
                  <a16:creationId xmlns:a16="http://schemas.microsoft.com/office/drawing/2014/main" id="{036F9F55-C8AE-44C6-BCE0-86A69DCBEAB0}"/>
                </a:ext>
              </a:extLst>
            </p:cNvPr>
            <p:cNvPicPr>
              <a:picLocks noChangeAspect="1"/>
            </p:cNvPicPr>
            <p:nvPr/>
          </p:nvPicPr>
          <p:blipFill rotWithShape="1">
            <a:blip r:embed="rId13"/>
            <a:srcRect l="13686" t="52766" r="41856" b="34296"/>
            <a:stretch/>
          </p:blipFill>
          <p:spPr>
            <a:xfrm>
              <a:off x="-226566" y="1691597"/>
              <a:ext cx="4371311" cy="690087"/>
            </a:xfrm>
            <a:prstGeom prst="rect">
              <a:avLst/>
            </a:prstGeom>
          </p:spPr>
        </p:pic>
        <p:pic>
          <p:nvPicPr>
            <p:cNvPr id="18" name="Picture 17">
              <a:extLst>
                <a:ext uri="{FF2B5EF4-FFF2-40B4-BE49-F238E27FC236}">
                  <a16:creationId xmlns:a16="http://schemas.microsoft.com/office/drawing/2014/main" id="{21E45576-7E93-4421-AD9E-E3AD124822DE}"/>
                </a:ext>
              </a:extLst>
            </p:cNvPr>
            <p:cNvPicPr>
              <a:picLocks noChangeAspect="1"/>
            </p:cNvPicPr>
            <p:nvPr/>
          </p:nvPicPr>
          <p:blipFill rotWithShape="1">
            <a:blip r:embed="rId13"/>
            <a:srcRect l="13686" t="9622" r="69170" b="77833"/>
            <a:stretch/>
          </p:blipFill>
          <p:spPr>
            <a:xfrm>
              <a:off x="-210712" y="1098803"/>
              <a:ext cx="1514925" cy="601307"/>
            </a:xfrm>
            <a:prstGeom prst="rect">
              <a:avLst/>
            </a:prstGeom>
          </p:spPr>
        </p:pic>
        <p:sp>
          <p:nvSpPr>
            <p:cNvPr id="60" name="Rectangle: Rounded Corners 59">
              <a:extLst>
                <a:ext uri="{FF2B5EF4-FFF2-40B4-BE49-F238E27FC236}">
                  <a16:creationId xmlns:a16="http://schemas.microsoft.com/office/drawing/2014/main" id="{73E0FB4A-6EBE-4E90-9F18-00CF1AAF5065}"/>
                </a:ext>
              </a:extLst>
            </p:cNvPr>
            <p:cNvSpPr/>
            <p:nvPr/>
          </p:nvSpPr>
          <p:spPr>
            <a:xfrm>
              <a:off x="-267357" y="1046775"/>
              <a:ext cx="4412101" cy="1413942"/>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526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2F61C6D-6A24-478A-806F-AB2581209475}"/>
              </a:ext>
            </a:extLst>
          </p:cNvPr>
          <p:cNvSpPr/>
          <p:nvPr/>
        </p:nvSpPr>
        <p:spPr>
          <a:xfrm>
            <a:off x="-24068" y="-10628"/>
            <a:ext cx="4500563" cy="68772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764EC7FF-5E5C-4E17-AA89-B6B22E6D56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3997" y="-10628"/>
            <a:ext cx="3178003" cy="1850666"/>
          </a:xfrm>
          <a:prstGeom prst="rect">
            <a:avLst/>
          </a:prstGeom>
        </p:spPr>
      </p:pic>
      <p:sp>
        <p:nvSpPr>
          <p:cNvPr id="4" name="Rectangle 3">
            <a:extLst>
              <a:ext uri="{FF2B5EF4-FFF2-40B4-BE49-F238E27FC236}">
                <a16:creationId xmlns:a16="http://schemas.microsoft.com/office/drawing/2014/main" id="{3ED54650-E124-0942-8B03-A438165B55A6}"/>
              </a:ext>
            </a:extLst>
          </p:cNvPr>
          <p:cNvSpPr/>
          <p:nvPr/>
        </p:nvSpPr>
        <p:spPr>
          <a:xfrm>
            <a:off x="117869" y="1621568"/>
            <a:ext cx="4241067"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B1464"/>
                </a:solidFill>
                <a:latin typeface="Helvetica" panose="020B0403020202020204" pitchFamily="34" charset="0"/>
                <a:ea typeface="Calibri" panose="020F0502020204030204" pitchFamily="34" charset="0"/>
                <a:cs typeface="Times New Roman" panose="02020603050405020304" pitchFamily="18" charset="0"/>
              </a:rPr>
              <a:t>By</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1Q 2021, </a:t>
            </a:r>
            <a:r>
              <a:rPr lang="en-US" sz="2400" dirty="0">
                <a:solidFill>
                  <a:srgbClr val="1B1464"/>
                </a:solidFill>
                <a:latin typeface="Helvetica" panose="020B0403020202020204" pitchFamily="34" charset="0"/>
                <a:ea typeface="Calibri" panose="020F0502020204030204" pitchFamily="34" charset="0"/>
                <a:cs typeface="Times New Roman" panose="02020603050405020304" pitchFamily="18" charset="0"/>
              </a:rPr>
              <a:t>many </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major </a:t>
            </a:r>
            <a:r>
              <a:rPr lang="en-US" sz="2400" dirty="0">
                <a:solidFill>
                  <a:srgbClr val="1B1464"/>
                </a:solidFill>
                <a:latin typeface="Helvetica" panose="020B0403020202020204" pitchFamily="34" charset="0"/>
                <a:ea typeface="Calibri" panose="020F0502020204030204" pitchFamily="34" charset="0"/>
                <a:cs typeface="Times New Roman" panose="02020603050405020304" pitchFamily="18" charset="0"/>
              </a:rPr>
              <a:t>TV network groups had launched their streaming services and several offer,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B1464"/>
                </a:solidFill>
                <a:latin typeface="Helvetica" panose="020B0403020202020204" pitchFamily="34" charset="0"/>
                <a:ea typeface="Calibri" panose="020F0502020204030204" pitchFamily="34" charset="0"/>
                <a:cs typeface="Times New Roman" panose="02020603050405020304" pitchFamily="18" charset="0"/>
              </a:rPr>
              <a:t>or will soon offer, multiple tiering options which include a subscription / commercial hybrid plan at a lower price point</a:t>
            </a:r>
            <a:endPar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Times New Roman" panose="02020603050405020304" pitchFamily="18" charset="0"/>
            </a:endParaRPr>
          </a:p>
        </p:txBody>
      </p:sp>
      <p:pic>
        <p:nvPicPr>
          <p:cNvPr id="37" name="Picture 36">
            <a:extLst>
              <a:ext uri="{FF2B5EF4-FFF2-40B4-BE49-F238E27FC236}">
                <a16:creationId xmlns:a16="http://schemas.microsoft.com/office/drawing/2014/main" id="{2586A5D2-4055-40C6-A996-B7A1BC90B4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8" name="Slide Number Placeholder 5">
            <a:extLst>
              <a:ext uri="{FF2B5EF4-FFF2-40B4-BE49-F238E27FC236}">
                <a16:creationId xmlns:a16="http://schemas.microsoft.com/office/drawing/2014/main" id="{9FEFDE9B-B8D7-4B65-83A1-A9679D1C0FD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9" name="Rectangle 38">
            <a:extLst>
              <a:ext uri="{FF2B5EF4-FFF2-40B4-BE49-F238E27FC236}">
                <a16:creationId xmlns:a16="http://schemas.microsoft.com/office/drawing/2014/main" id="{78C36067-8577-4925-B910-B04142799817}"/>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Rectangle 25">
            <a:extLst>
              <a:ext uri="{FF2B5EF4-FFF2-40B4-BE49-F238E27FC236}">
                <a16:creationId xmlns:a16="http://schemas.microsoft.com/office/drawing/2014/main" id="{B0DD6330-48E3-402C-AEF7-647A0D8E8ECA}"/>
              </a:ext>
            </a:extLst>
          </p:cNvPr>
          <p:cNvSpPr/>
          <p:nvPr/>
        </p:nvSpPr>
        <p:spPr>
          <a:xfrm>
            <a:off x="4476495" y="6210978"/>
            <a:ext cx="776380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Notes: *Ad-supported tier of HBOMax is coming Q2 2021; **‘Base Tier’ Ad-Supported Paramount+ launches in June 2021; ***Peacock offers a free tier that is ad-supported with limited content library. Chart reflects costs as of 3/1/21. AVOD = Ad-Supported Video-on-Demand; SVOD =  Subscription Video-on-Demand</a:t>
            </a:r>
          </a:p>
        </p:txBody>
      </p:sp>
      <p:graphicFrame>
        <p:nvGraphicFramePr>
          <p:cNvPr id="19" name="Table 5">
            <a:extLst>
              <a:ext uri="{FF2B5EF4-FFF2-40B4-BE49-F238E27FC236}">
                <a16:creationId xmlns:a16="http://schemas.microsoft.com/office/drawing/2014/main" id="{735DD68F-8D04-4B95-9C6F-6CA17C1E13A0}"/>
              </a:ext>
            </a:extLst>
          </p:cNvPr>
          <p:cNvGraphicFramePr>
            <a:graphicFrameLocks noGrp="1"/>
          </p:cNvGraphicFramePr>
          <p:nvPr>
            <p:extLst>
              <p:ext uri="{D42A27DB-BD31-4B8C-83A1-F6EECF244321}">
                <p14:modId xmlns:p14="http://schemas.microsoft.com/office/powerpoint/2010/main" val="1871157700"/>
              </p:ext>
            </p:extLst>
          </p:nvPr>
        </p:nvGraphicFramePr>
        <p:xfrm>
          <a:off x="4554931" y="1607406"/>
          <a:ext cx="7090498" cy="4468099"/>
        </p:xfrm>
        <a:graphic>
          <a:graphicData uri="http://schemas.openxmlformats.org/drawingml/2006/table">
            <a:tbl>
              <a:tblPr firstRow="1" bandRow="1">
                <a:tableStyleId>{5C22544A-7EE6-4342-B048-85BDC9FD1C3A}</a:tableStyleId>
              </a:tblPr>
              <a:tblGrid>
                <a:gridCol w="1468774">
                  <a:extLst>
                    <a:ext uri="{9D8B030D-6E8A-4147-A177-3AD203B41FA5}">
                      <a16:colId xmlns:a16="http://schemas.microsoft.com/office/drawing/2014/main" val="4128055981"/>
                    </a:ext>
                  </a:extLst>
                </a:gridCol>
                <a:gridCol w="1875695">
                  <a:extLst>
                    <a:ext uri="{9D8B030D-6E8A-4147-A177-3AD203B41FA5}">
                      <a16:colId xmlns:a16="http://schemas.microsoft.com/office/drawing/2014/main" val="703974628"/>
                    </a:ext>
                  </a:extLst>
                </a:gridCol>
                <a:gridCol w="1948962">
                  <a:extLst>
                    <a:ext uri="{9D8B030D-6E8A-4147-A177-3AD203B41FA5}">
                      <a16:colId xmlns:a16="http://schemas.microsoft.com/office/drawing/2014/main" val="3088406083"/>
                    </a:ext>
                  </a:extLst>
                </a:gridCol>
                <a:gridCol w="1797067">
                  <a:extLst>
                    <a:ext uri="{9D8B030D-6E8A-4147-A177-3AD203B41FA5}">
                      <a16:colId xmlns:a16="http://schemas.microsoft.com/office/drawing/2014/main" val="698861620"/>
                    </a:ext>
                  </a:extLst>
                </a:gridCol>
              </a:tblGrid>
              <a:tr h="550769">
                <a:tc>
                  <a:txBody>
                    <a:bodyPr/>
                    <a:lstStyle/>
                    <a:p>
                      <a:pPr algn="ctr"/>
                      <a:r>
                        <a:rPr lang="en-US" sz="1600" dirty="0">
                          <a:latin typeface="Helvetica" panose="020B0403020202020204" pitchFamily="34" charset="0"/>
                        </a:rPr>
                        <a:t>Service</a:t>
                      </a:r>
                    </a:p>
                  </a:txBody>
                  <a:tcPr anchor="ctr">
                    <a:solidFill>
                      <a:srgbClr val="1F1A62"/>
                    </a:solidFill>
                  </a:tcPr>
                </a:tc>
                <a:tc>
                  <a:txBody>
                    <a:bodyPr/>
                    <a:lstStyle/>
                    <a:p>
                      <a:pPr algn="ctr"/>
                      <a:r>
                        <a:rPr lang="en-US" sz="1600" dirty="0">
                          <a:latin typeface="Helvetica" panose="020B0403020202020204" pitchFamily="34" charset="0"/>
                        </a:rPr>
                        <a:t>Streaming Model</a:t>
                      </a:r>
                    </a:p>
                  </a:txBody>
                  <a:tcPr anchor="ctr">
                    <a:solidFill>
                      <a:srgbClr val="1F1A62"/>
                    </a:solidFill>
                  </a:tcPr>
                </a:tc>
                <a:tc>
                  <a:txBody>
                    <a:bodyPr/>
                    <a:lstStyle/>
                    <a:p>
                      <a:pPr algn="ctr"/>
                      <a:r>
                        <a:rPr lang="en-US" sz="1400" dirty="0">
                          <a:latin typeface="Helvetica" panose="020B0403020202020204" pitchFamily="34" charset="0"/>
                        </a:rPr>
                        <a:t>Ad-Free</a:t>
                      </a:r>
                    </a:p>
                    <a:p>
                      <a:pPr algn="ctr"/>
                      <a:r>
                        <a:rPr lang="en-US" sz="1400" dirty="0">
                          <a:latin typeface="Helvetica" panose="020B0403020202020204" pitchFamily="34" charset="0"/>
                        </a:rPr>
                        <a:t>Monthly Pricing</a:t>
                      </a:r>
                    </a:p>
                  </a:txBody>
                  <a:tcPr anchor="ctr">
                    <a:solidFill>
                      <a:srgbClr val="1F1A62"/>
                    </a:solidFill>
                  </a:tcPr>
                </a:tc>
                <a:tc>
                  <a:txBody>
                    <a:bodyPr/>
                    <a:lstStyle/>
                    <a:p>
                      <a:pPr algn="ctr"/>
                      <a:r>
                        <a:rPr lang="en-US" sz="1400" dirty="0">
                          <a:latin typeface="Helvetica" panose="020B0403020202020204" pitchFamily="34" charset="0"/>
                        </a:rPr>
                        <a:t>Ad-Supported Monthly Pricing</a:t>
                      </a:r>
                    </a:p>
                  </a:txBody>
                  <a:tcPr anchor="ctr">
                    <a:solidFill>
                      <a:srgbClr val="1F1A62"/>
                    </a:solidFill>
                  </a:tcPr>
                </a:tc>
                <a:extLst>
                  <a:ext uri="{0D108BD9-81ED-4DB2-BD59-A6C34878D82A}">
                    <a16:rowId xmlns:a16="http://schemas.microsoft.com/office/drawing/2014/main" val="1127912433"/>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r>
                        <a:rPr lang="en-US" sz="1400" dirty="0">
                          <a:solidFill>
                            <a:srgbClr val="1B1464"/>
                          </a:solidFill>
                          <a:latin typeface="Helvetica" panose="020B0403020202020204" pitchFamily="34" charset="0"/>
                        </a:rPr>
                        <a:t>Hybrid AVOD/SVOD*</a:t>
                      </a:r>
                    </a:p>
                  </a:txBody>
                  <a:tcPr anchor="ctr"/>
                </a:tc>
                <a:tc>
                  <a:txBody>
                    <a:bodyPr/>
                    <a:lstStyle/>
                    <a:p>
                      <a:pPr algn="ctr"/>
                      <a:r>
                        <a:rPr lang="en-US" sz="1600" dirty="0">
                          <a:solidFill>
                            <a:srgbClr val="1B1464"/>
                          </a:solidFill>
                          <a:latin typeface="Helvetica" panose="020B0403020202020204" pitchFamily="34" charset="0"/>
                        </a:rPr>
                        <a:t>$14.99</a:t>
                      </a:r>
                    </a:p>
                  </a:txBody>
                  <a:tcPr anchor="ctr"/>
                </a:tc>
                <a:tc>
                  <a:txBody>
                    <a:bodyPr/>
                    <a:lstStyle/>
                    <a:p>
                      <a:pPr algn="ctr"/>
                      <a:r>
                        <a:rPr lang="en-US" sz="1600" i="1" dirty="0">
                          <a:solidFill>
                            <a:srgbClr val="515461"/>
                          </a:solidFill>
                          <a:latin typeface="Helvetica" panose="020B0403020202020204" pitchFamily="34" charset="0"/>
                        </a:rPr>
                        <a:t>N/A*</a:t>
                      </a:r>
                    </a:p>
                  </a:txBody>
                  <a:tcPr anchor="ctr"/>
                </a:tc>
                <a:extLst>
                  <a:ext uri="{0D108BD9-81ED-4DB2-BD59-A6C34878D82A}">
                    <a16:rowId xmlns:a16="http://schemas.microsoft.com/office/drawing/2014/main" val="210877068"/>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Hybrid AVOD/SVOD</a:t>
                      </a:r>
                    </a:p>
                  </a:txBody>
                  <a:tcPr anchor="ctr"/>
                </a:tc>
                <a:tc>
                  <a:txBody>
                    <a:bodyPr/>
                    <a:lstStyle/>
                    <a:p>
                      <a:pPr algn="ctr"/>
                      <a:r>
                        <a:rPr lang="en-US" sz="1600" dirty="0">
                          <a:solidFill>
                            <a:srgbClr val="1B1464"/>
                          </a:solidFill>
                          <a:latin typeface="Helvetica" panose="020B0403020202020204" pitchFamily="34" charset="0"/>
                        </a:rPr>
                        <a:t>$11.99</a:t>
                      </a:r>
                    </a:p>
                  </a:txBody>
                  <a:tcPr anchor="ctr"/>
                </a:tc>
                <a:tc>
                  <a:txBody>
                    <a:bodyPr/>
                    <a:lstStyle/>
                    <a:p>
                      <a:pPr algn="ctr"/>
                      <a:r>
                        <a:rPr lang="en-US" sz="1600" dirty="0">
                          <a:solidFill>
                            <a:srgbClr val="1B1464"/>
                          </a:solidFill>
                          <a:latin typeface="Helvetica" panose="020B0403020202020204" pitchFamily="34" charset="0"/>
                        </a:rPr>
                        <a:t>$5.99</a:t>
                      </a:r>
                    </a:p>
                  </a:txBody>
                  <a:tcPr anchor="ctr"/>
                </a:tc>
                <a:extLst>
                  <a:ext uri="{0D108BD9-81ED-4DB2-BD59-A6C34878D82A}">
                    <a16:rowId xmlns:a16="http://schemas.microsoft.com/office/drawing/2014/main" val="4268180401"/>
                  </a:ext>
                </a:extLst>
              </a:tr>
              <a:tr h="436809">
                <a:tc>
                  <a:txBody>
                    <a:bodyPr/>
                    <a:lstStyle/>
                    <a:p>
                      <a:endParaRPr lang="en-US" sz="1600" b="1" dirty="0">
                        <a:solidFill>
                          <a:srgbClr val="1B1464"/>
                        </a:solidFill>
                        <a:latin typeface="Helvetica" panose="020B0403020202020204" pitchFamily="34" charset="0"/>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Helvetica" panose="020B0403020202020204" pitchFamily="34" charset="0"/>
                        </a:rPr>
                        <a:t>Hybrid AVOD/SVOD</a:t>
                      </a:r>
                    </a:p>
                  </a:txBody>
                  <a:tcPr anchor="ctr">
                    <a:solidFill>
                      <a:srgbClr val="00B0F0"/>
                    </a:solidFill>
                  </a:tcPr>
                </a:tc>
                <a:tc>
                  <a:txBody>
                    <a:bodyPr/>
                    <a:lstStyle/>
                    <a:p>
                      <a:pPr algn="ctr"/>
                      <a:r>
                        <a:rPr lang="en-US" sz="1600" b="1" dirty="0">
                          <a:solidFill>
                            <a:schemeClr val="bg1"/>
                          </a:solidFill>
                          <a:latin typeface="Helvetica" panose="020B0403020202020204" pitchFamily="34" charset="0"/>
                        </a:rPr>
                        <a:t>$9.99</a:t>
                      </a:r>
                    </a:p>
                  </a:txBody>
                  <a:tcPr anchor="ctr">
                    <a:solidFill>
                      <a:srgbClr val="00B0F0"/>
                    </a:solidFill>
                  </a:tcPr>
                </a:tc>
                <a:tc>
                  <a:txBody>
                    <a:bodyPr/>
                    <a:lstStyle/>
                    <a:p>
                      <a:pPr algn="ctr"/>
                      <a:r>
                        <a:rPr lang="en-US" sz="1600" b="1" dirty="0">
                          <a:solidFill>
                            <a:schemeClr val="bg1"/>
                          </a:solidFill>
                          <a:latin typeface="Helvetica" panose="020B0403020202020204" pitchFamily="34" charset="0"/>
                        </a:rPr>
                        <a:t>$4.99</a:t>
                      </a:r>
                      <a:r>
                        <a:rPr lang="en-US" sz="1600" b="0" dirty="0">
                          <a:solidFill>
                            <a:schemeClr val="bg1"/>
                          </a:solidFill>
                          <a:latin typeface="Helvetica" panose="020B0403020202020204" pitchFamily="34" charset="0"/>
                        </a:rPr>
                        <a:t>**</a:t>
                      </a:r>
                    </a:p>
                  </a:txBody>
                  <a:tcPr anchor="ctr">
                    <a:solidFill>
                      <a:srgbClr val="00B0F0"/>
                    </a:solidFill>
                  </a:tcPr>
                </a:tc>
                <a:extLst>
                  <a:ext uri="{0D108BD9-81ED-4DB2-BD59-A6C34878D82A}">
                    <a16:rowId xmlns:a16="http://schemas.microsoft.com/office/drawing/2014/main" val="2266188080"/>
                  </a:ext>
                </a:extLst>
              </a:tr>
              <a:tr h="436809">
                <a:tc>
                  <a:txBody>
                    <a:bodyPr/>
                    <a:lstStyle/>
                    <a:p>
                      <a:endParaRPr lang="en-US" sz="1400" dirty="0">
                        <a:solidFill>
                          <a:srgbClr val="1B1464"/>
                        </a:solidFill>
                        <a:latin typeface="Helvetica" panose="020B04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Hybrid AVOD/SVOD</a:t>
                      </a:r>
                    </a:p>
                  </a:txBody>
                  <a:tcPr anchor="ctr"/>
                </a:tc>
                <a:tc>
                  <a:txBody>
                    <a:bodyPr/>
                    <a:lstStyle/>
                    <a:p>
                      <a:pPr algn="ctr"/>
                      <a:r>
                        <a:rPr lang="en-US" sz="1600" dirty="0">
                          <a:solidFill>
                            <a:srgbClr val="1B1464"/>
                          </a:solidFill>
                          <a:latin typeface="Helvetica" panose="020B0403020202020204" pitchFamily="34" charset="0"/>
                        </a:rPr>
                        <a:t>$9.99</a:t>
                      </a:r>
                    </a:p>
                  </a:txBody>
                  <a:tcPr anchor="ctr"/>
                </a:tc>
                <a:tc>
                  <a:txBody>
                    <a:bodyPr/>
                    <a:lstStyle/>
                    <a:p>
                      <a:pPr algn="ctr"/>
                      <a:r>
                        <a:rPr lang="en-US" sz="1600" dirty="0">
                          <a:solidFill>
                            <a:srgbClr val="1B1464"/>
                          </a:solidFill>
                          <a:latin typeface="Helvetica" panose="020B0403020202020204" pitchFamily="34" charset="0"/>
                        </a:rPr>
                        <a:t>Free*** or $4.99</a:t>
                      </a:r>
                    </a:p>
                  </a:txBody>
                  <a:tcPr anchor="ctr"/>
                </a:tc>
                <a:extLst>
                  <a:ext uri="{0D108BD9-81ED-4DB2-BD59-A6C34878D82A}">
                    <a16:rowId xmlns:a16="http://schemas.microsoft.com/office/drawing/2014/main" val="3357307528"/>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Hybrid AVOD/SVOD</a:t>
                      </a:r>
                    </a:p>
                  </a:txBody>
                  <a:tcPr anchor="ctr"/>
                </a:tc>
                <a:tc>
                  <a:txBody>
                    <a:bodyPr/>
                    <a:lstStyle/>
                    <a:p>
                      <a:pPr algn="ctr"/>
                      <a:r>
                        <a:rPr lang="en-US" sz="1600" dirty="0">
                          <a:solidFill>
                            <a:srgbClr val="1B1464"/>
                          </a:solidFill>
                          <a:latin typeface="Helvetica" panose="020B0403020202020204" pitchFamily="34" charset="0"/>
                        </a:rPr>
                        <a:t>$6.99</a:t>
                      </a:r>
                    </a:p>
                  </a:txBody>
                  <a:tcPr anchor="ctr"/>
                </a:tc>
                <a:tc>
                  <a:txBody>
                    <a:bodyPr/>
                    <a:lstStyle/>
                    <a:p>
                      <a:pPr algn="ctr"/>
                      <a:r>
                        <a:rPr lang="en-US" sz="1600" dirty="0">
                          <a:solidFill>
                            <a:srgbClr val="1B1464"/>
                          </a:solidFill>
                          <a:latin typeface="Helvetica" panose="020B0403020202020204" pitchFamily="34" charset="0"/>
                        </a:rPr>
                        <a:t>$4.99</a:t>
                      </a:r>
                    </a:p>
                  </a:txBody>
                  <a:tcPr anchor="ctr"/>
                </a:tc>
                <a:extLst>
                  <a:ext uri="{0D108BD9-81ED-4DB2-BD59-A6C34878D82A}">
                    <a16:rowId xmlns:a16="http://schemas.microsoft.com/office/drawing/2014/main" val="1948514563"/>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r>
                        <a:rPr lang="en-US" sz="1400" dirty="0">
                          <a:solidFill>
                            <a:srgbClr val="1B1464"/>
                          </a:solidFill>
                          <a:latin typeface="Helvetica" panose="020B0403020202020204" pitchFamily="34" charset="0"/>
                        </a:rPr>
                        <a:t>SVOD</a:t>
                      </a:r>
                    </a:p>
                  </a:txBody>
                  <a:tcPr anchor="ctr"/>
                </a:tc>
                <a:tc>
                  <a:txBody>
                    <a:bodyPr/>
                    <a:lstStyle/>
                    <a:p>
                      <a:pPr algn="ctr"/>
                      <a:r>
                        <a:rPr lang="en-US" sz="1600" dirty="0">
                          <a:solidFill>
                            <a:srgbClr val="1B1464"/>
                          </a:solidFill>
                          <a:latin typeface="Helvetica" panose="020B0403020202020204" pitchFamily="34" charset="0"/>
                        </a:rPr>
                        <a:t>$8.99-17.99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515461"/>
                          </a:solidFill>
                          <a:latin typeface="Helvetica" panose="020B0403020202020204" pitchFamily="34" charset="0"/>
                        </a:rPr>
                        <a:t>N/A</a:t>
                      </a:r>
                    </a:p>
                  </a:txBody>
                  <a:tcPr anchor="ctr"/>
                </a:tc>
                <a:extLst>
                  <a:ext uri="{0D108BD9-81ED-4DB2-BD59-A6C34878D82A}">
                    <a16:rowId xmlns:a16="http://schemas.microsoft.com/office/drawing/2014/main" val="2649729264"/>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SVOD</a:t>
                      </a:r>
                    </a:p>
                  </a:txBody>
                  <a:tcPr anchor="ctr"/>
                </a:tc>
                <a:tc>
                  <a:txBody>
                    <a:bodyPr/>
                    <a:lstStyle/>
                    <a:p>
                      <a:pPr algn="ctr"/>
                      <a:r>
                        <a:rPr lang="en-US" sz="1600" dirty="0">
                          <a:solidFill>
                            <a:srgbClr val="1B1464"/>
                          </a:solidFill>
                          <a:latin typeface="Helvetica" panose="020B0403020202020204" pitchFamily="34" charset="0"/>
                        </a:rPr>
                        <a:t>$8.99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515461"/>
                          </a:solidFill>
                          <a:latin typeface="Helvetica" panose="020B0403020202020204" pitchFamily="34" charset="0"/>
                        </a:rPr>
                        <a:t>N/A</a:t>
                      </a:r>
                    </a:p>
                  </a:txBody>
                  <a:tcPr anchor="ctr"/>
                </a:tc>
                <a:extLst>
                  <a:ext uri="{0D108BD9-81ED-4DB2-BD59-A6C34878D82A}">
                    <a16:rowId xmlns:a16="http://schemas.microsoft.com/office/drawing/2014/main" val="3265790254"/>
                  </a:ext>
                </a:extLst>
              </a:tr>
              <a:tr h="422858">
                <a:tc>
                  <a:txBody>
                    <a:bodyPr/>
                    <a:lstStyle/>
                    <a:p>
                      <a:endParaRPr lang="en-US" sz="1600" dirty="0">
                        <a:solidFill>
                          <a:srgbClr val="1B1464"/>
                        </a:solidFill>
                        <a:latin typeface="Helvetica" panose="020B04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SVOD</a:t>
                      </a:r>
                    </a:p>
                  </a:txBody>
                  <a:tcPr anchor="ctr"/>
                </a:tc>
                <a:tc>
                  <a:txBody>
                    <a:bodyPr/>
                    <a:lstStyle/>
                    <a:p>
                      <a:pPr algn="ctr"/>
                      <a:r>
                        <a:rPr lang="en-US" sz="1600" dirty="0">
                          <a:solidFill>
                            <a:srgbClr val="1B1464"/>
                          </a:solidFill>
                          <a:latin typeface="Helvetica" panose="020B0403020202020204" pitchFamily="34" charset="0"/>
                        </a:rPr>
                        <a:t>$7.99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515461"/>
                          </a:solidFill>
                          <a:latin typeface="Helvetica" panose="020B0403020202020204" pitchFamily="34" charset="0"/>
                        </a:rPr>
                        <a:t>N/A</a:t>
                      </a:r>
                    </a:p>
                  </a:txBody>
                  <a:tcPr anchor="ctr"/>
                </a:tc>
                <a:extLst>
                  <a:ext uri="{0D108BD9-81ED-4DB2-BD59-A6C34878D82A}">
                    <a16:rowId xmlns:a16="http://schemas.microsoft.com/office/drawing/2014/main" val="2325453921"/>
                  </a:ext>
                </a:extLst>
              </a:tr>
              <a:tr h="436809">
                <a:tc>
                  <a:txBody>
                    <a:bodyPr/>
                    <a:lstStyle/>
                    <a:p>
                      <a:endParaRPr lang="en-US" sz="1600" dirty="0">
                        <a:solidFill>
                          <a:srgbClr val="1B1464"/>
                        </a:solidFill>
                        <a:latin typeface="Helvetica" panose="020B0403020202020204" pitchFamily="34" charset="0"/>
                      </a:endParaRPr>
                    </a:p>
                  </a:txBody>
                  <a:tcPr/>
                </a:tc>
                <a:tc>
                  <a:txBody>
                    <a:bodyPr/>
                    <a:lstStyle/>
                    <a:p>
                      <a:r>
                        <a:rPr lang="en-US" sz="1400" dirty="0">
                          <a:solidFill>
                            <a:srgbClr val="1B1464"/>
                          </a:solidFill>
                          <a:latin typeface="Helvetica" panose="020B0403020202020204" pitchFamily="34" charset="0"/>
                        </a:rPr>
                        <a:t>SVOD</a:t>
                      </a:r>
                    </a:p>
                  </a:txBody>
                  <a:tcPr anchor="ctr"/>
                </a:tc>
                <a:tc>
                  <a:txBody>
                    <a:bodyPr/>
                    <a:lstStyle/>
                    <a:p>
                      <a:pPr algn="ctr"/>
                      <a:r>
                        <a:rPr lang="en-US" sz="1600" dirty="0">
                          <a:solidFill>
                            <a:srgbClr val="1B1464"/>
                          </a:solidFill>
                          <a:latin typeface="Helvetica" panose="020B0403020202020204" pitchFamily="34" charset="0"/>
                        </a:rPr>
                        <a:t>$8.99-17.99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515461"/>
                          </a:solidFill>
                          <a:latin typeface="Helvetica" panose="020B0403020202020204" pitchFamily="34" charset="0"/>
                        </a:rPr>
                        <a:t>N/A</a:t>
                      </a:r>
                    </a:p>
                  </a:txBody>
                  <a:tcPr anchor="ctr"/>
                </a:tc>
                <a:extLst>
                  <a:ext uri="{0D108BD9-81ED-4DB2-BD59-A6C34878D82A}">
                    <a16:rowId xmlns:a16="http://schemas.microsoft.com/office/drawing/2014/main" val="1296666764"/>
                  </a:ext>
                </a:extLst>
              </a:tr>
            </a:tbl>
          </a:graphicData>
        </a:graphic>
      </p:graphicFrame>
      <p:pic>
        <p:nvPicPr>
          <p:cNvPr id="20" name="Picture 2">
            <a:extLst>
              <a:ext uri="{FF2B5EF4-FFF2-40B4-BE49-F238E27FC236}">
                <a16:creationId xmlns:a16="http://schemas.microsoft.com/office/drawing/2014/main" id="{D235C284-7367-4F09-BF4B-6D4AC34CE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025" y="2290452"/>
            <a:ext cx="1382349" cy="2188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ownload Disney+ Logo in SVG Vector or PNG File Format - Logo.wine">
            <a:extLst>
              <a:ext uri="{FF2B5EF4-FFF2-40B4-BE49-F238E27FC236}">
                <a16:creationId xmlns:a16="http://schemas.microsoft.com/office/drawing/2014/main" id="{0F7F7A69-7452-4103-8964-36254FA47E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46" t="13897" r="10155" b="18847"/>
          <a:stretch/>
        </p:blipFill>
        <p:spPr bwMode="auto">
          <a:xfrm>
            <a:off x="4964360" y="5225081"/>
            <a:ext cx="665678" cy="3730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ulu - Wikipedia">
            <a:extLst>
              <a:ext uri="{FF2B5EF4-FFF2-40B4-BE49-F238E27FC236}">
                <a16:creationId xmlns:a16="http://schemas.microsoft.com/office/drawing/2014/main" id="{583CEE0C-D70D-42FC-A75A-3F43A2459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028" y="2662912"/>
            <a:ext cx="1104343" cy="332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extLst>
              <a:ext uri="{FF2B5EF4-FFF2-40B4-BE49-F238E27FC236}">
                <a16:creationId xmlns:a16="http://schemas.microsoft.com/office/drawing/2014/main" id="{85D4DF93-F10A-4340-9D01-C6E3551F0C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430" y="3505025"/>
            <a:ext cx="1213539" cy="374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Apple TV+ - Wikipedia">
            <a:extLst>
              <a:ext uri="{FF2B5EF4-FFF2-40B4-BE49-F238E27FC236}">
                <a16:creationId xmlns:a16="http://schemas.microsoft.com/office/drawing/2014/main" id="{4B9539C8-1473-4F83-B591-BD4A834D1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5268" y="5695223"/>
            <a:ext cx="863862" cy="3261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DISCOVERY ANNOUNCES THE GLOBAL LAUNCH OF DISCOVERY+, THE DEFINITIVE  STREAMING SERVICE FOR THE BEST REAL LIFE ENTERTAINMENT IN THE WORLD,  DEBUTING JANUARY 4, 2021 – Discovery, Inc.">
            <a:extLst>
              <a:ext uri="{FF2B5EF4-FFF2-40B4-BE49-F238E27FC236}">
                <a16:creationId xmlns:a16="http://schemas.microsoft.com/office/drawing/2014/main" id="{6BA3E872-0ABD-4C84-AC6F-24AFF85089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28" y="3983048"/>
            <a:ext cx="1297943" cy="2655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AMC+ Launches on Amazon Prime Video Channels and Apple Channels | Cord  Cutters News">
            <a:extLst>
              <a:ext uri="{FF2B5EF4-FFF2-40B4-BE49-F238E27FC236}">
                <a16:creationId xmlns:a16="http://schemas.microsoft.com/office/drawing/2014/main" id="{63E4B1D4-0B54-492B-8570-59C49F1650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2964" y="4819294"/>
            <a:ext cx="768470" cy="3639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Netflix Logo transparent PNG - StickPNG">
            <a:extLst>
              <a:ext uri="{FF2B5EF4-FFF2-40B4-BE49-F238E27FC236}">
                <a16:creationId xmlns:a16="http://schemas.microsoft.com/office/drawing/2014/main" id="{D96DF187-2C4A-43DA-AE54-4B7773A8C5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325" t="31207" r="8058" b="27411"/>
          <a:stretch/>
        </p:blipFill>
        <p:spPr bwMode="auto">
          <a:xfrm>
            <a:off x="4745027" y="4419508"/>
            <a:ext cx="1104344" cy="280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94FE5A60-1FEA-4C37-BB98-62A809716CAB}"/>
              </a:ext>
            </a:extLst>
          </p:cNvPr>
          <p:cNvPicPr>
            <a:picLocks noChangeAspect="1"/>
          </p:cNvPicPr>
          <p:nvPr/>
        </p:nvPicPr>
        <p:blipFill>
          <a:blip r:embed="rId13"/>
          <a:stretch>
            <a:fillRect/>
          </a:stretch>
        </p:blipFill>
        <p:spPr>
          <a:xfrm>
            <a:off x="4606025" y="3141412"/>
            <a:ext cx="1382349" cy="247485"/>
          </a:xfrm>
          <a:prstGeom prst="rect">
            <a:avLst/>
          </a:prstGeom>
        </p:spPr>
      </p:pic>
    </p:spTree>
    <p:extLst>
      <p:ext uri="{BB962C8B-B14F-4D97-AF65-F5344CB8AC3E}">
        <p14:creationId xmlns:p14="http://schemas.microsoft.com/office/powerpoint/2010/main" val="238553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8432B425-CE50-45F8-BE6C-01A2AFB6B452}"/>
              </a:ext>
            </a:extLst>
          </p:cNvPr>
          <p:cNvSpPr txBox="1"/>
          <p:nvPr/>
        </p:nvSpPr>
        <p:spPr>
          <a:xfrm>
            <a:off x="4711049" y="884583"/>
            <a:ext cx="74809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GroupM Projections: U.S. Nat’l TV Ad Revenue</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Includes digital extensions in TV, excludes political (in billions)</a:t>
            </a:r>
          </a:p>
        </p:txBody>
      </p:sp>
      <p:graphicFrame>
        <p:nvGraphicFramePr>
          <p:cNvPr id="13" name="Chart 12">
            <a:extLst>
              <a:ext uri="{FF2B5EF4-FFF2-40B4-BE49-F238E27FC236}">
                <a16:creationId xmlns:a16="http://schemas.microsoft.com/office/drawing/2014/main" id="{3DEF256D-C7E2-416A-875C-0FCF6B8AD21A}"/>
              </a:ext>
            </a:extLst>
          </p:cNvPr>
          <p:cNvGraphicFramePr/>
          <p:nvPr>
            <p:extLst>
              <p:ext uri="{D42A27DB-BD31-4B8C-83A1-F6EECF244321}">
                <p14:modId xmlns:p14="http://schemas.microsoft.com/office/powerpoint/2010/main" val="1208993727"/>
              </p:ext>
            </p:extLst>
          </p:nvPr>
        </p:nvGraphicFramePr>
        <p:xfrm>
          <a:off x="4581427" y="1762812"/>
          <a:ext cx="7532017" cy="4621695"/>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F9C3D194-26C2-49D0-97F3-5276F63824C6}"/>
              </a:ext>
            </a:extLst>
          </p:cNvPr>
          <p:cNvSpPr/>
          <p:nvPr/>
        </p:nvSpPr>
        <p:spPr>
          <a:xfrm>
            <a:off x="9030878" y="2205873"/>
            <a:ext cx="3082566" cy="3867730"/>
          </a:xfrm>
          <a:prstGeom prst="rect">
            <a:avLst/>
          </a:prstGeom>
          <a:no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55ED35-B8E5-4B40-82F0-FAC209B8B134}"/>
              </a:ext>
            </a:extLst>
          </p:cNvPr>
          <p:cNvSpPr/>
          <p:nvPr/>
        </p:nvSpPr>
        <p:spPr>
          <a:xfrm>
            <a:off x="141848" y="1132609"/>
            <a:ext cx="4334647"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In the next 4 years, national TV advertising revenue is projected to remain stable as ad dollars follow the viewer and shift seamlessly from linear to alternative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F1A62"/>
                </a:solidFill>
                <a:latin typeface="Helvetica" pitchFamily="2" charset="0"/>
              </a:rPr>
              <a:t>By 2024</a:t>
            </a: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 Connected TV ad spend is forecasted to grow by over $10B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eMarketer, October 2020</a:t>
            </a:r>
            <a:endParaRPr lang="en-US" sz="1200" dirty="0">
              <a:solidFill>
                <a:srgbClr val="1F1A62"/>
              </a:solidFill>
              <a:latin typeface="Helvetica" pitchFamily="2" charset="0"/>
            </a:endParaRPr>
          </a:p>
        </p:txBody>
      </p:sp>
      <p:sp>
        <p:nvSpPr>
          <p:cNvPr id="17" name="Text Placeholder 3">
            <a:extLst>
              <a:ext uri="{FF2B5EF4-FFF2-40B4-BE49-F238E27FC236}">
                <a16:creationId xmlns:a16="http://schemas.microsoft.com/office/drawing/2014/main" id="{CF49ECBA-4E83-453F-BB27-7468EC32EB05}"/>
              </a:ext>
            </a:extLst>
          </p:cNvPr>
          <p:cNvSpPr txBox="1">
            <a:spLocks/>
          </p:cNvSpPr>
          <p:nvPr/>
        </p:nvSpPr>
        <p:spPr>
          <a:xfrm>
            <a:off x="4476495" y="6349139"/>
            <a:ext cx="7569325" cy="16990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GroupM, ‘This Year, Next Year: U.S. End-Of-Year Forecast,’ December 2020.</a:t>
            </a:r>
          </a:p>
        </p:txBody>
      </p:sp>
    </p:spTree>
    <p:extLst>
      <p:ext uri="{BB962C8B-B14F-4D97-AF65-F5344CB8AC3E}">
        <p14:creationId xmlns:p14="http://schemas.microsoft.com/office/powerpoint/2010/main" val="2690402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a:stretch>
            <a:fillRect/>
          </a:stretch>
        </p:blipFill>
        <p:spPr>
          <a:xfrm>
            <a:off x="9805446" y="0"/>
            <a:ext cx="2386554" cy="1389686"/>
          </a:xfrm>
          <a:prstGeom prst="rect">
            <a:avLst/>
          </a:prstGeom>
        </p:spPr>
      </p:pic>
      <p:pic>
        <p:nvPicPr>
          <p:cNvPr id="17" name="Picture 16">
            <a:extLst>
              <a:ext uri="{FF2B5EF4-FFF2-40B4-BE49-F238E27FC236}">
                <a16:creationId xmlns:a16="http://schemas.microsoft.com/office/drawing/2014/main" id="{454E5EB0-4B1D-4947-9F75-7C8EFF88A347}"/>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18" name="Picture 17">
            <a:extLst>
              <a:ext uri="{FF2B5EF4-FFF2-40B4-BE49-F238E27FC236}">
                <a16:creationId xmlns:a16="http://schemas.microsoft.com/office/drawing/2014/main" id="{0DD27EAA-503B-4753-AE4C-F40779BDF6A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A006F4A5-111A-4439-93D1-A48F56D5A98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1FE82F11-3D9B-46F6-8ECD-9BCD0D7CC3A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CCD7BDF5-C401-41D8-A091-926DA91B4E78}"/>
              </a:ext>
            </a:extLst>
          </p:cNvPr>
          <p:cNvSpPr/>
          <p:nvPr/>
        </p:nvSpPr>
        <p:spPr>
          <a:xfrm>
            <a:off x="257666" y="258890"/>
            <a:ext cx="10442330" cy="584775"/>
          </a:xfrm>
          <a:prstGeom prst="rect">
            <a:avLst/>
          </a:prstGeom>
        </p:spPr>
        <p:txBody>
          <a:bodyPr wrap="square">
            <a:spAutoFit/>
          </a:bodyPr>
          <a:lstStyle/>
          <a:p>
            <a:r>
              <a:rPr lang="en-US" sz="3200" b="1" dirty="0">
                <a:solidFill>
                  <a:srgbClr val="002060"/>
                </a:solidFill>
                <a:latin typeface="Helvetica" pitchFamily="2" charset="0"/>
              </a:rPr>
              <a:t>What’s important for marketers to know?</a:t>
            </a:r>
          </a:p>
        </p:txBody>
      </p:sp>
      <p:sp>
        <p:nvSpPr>
          <p:cNvPr id="14" name="Rectangle 13">
            <a:extLst>
              <a:ext uri="{FF2B5EF4-FFF2-40B4-BE49-F238E27FC236}">
                <a16:creationId xmlns:a16="http://schemas.microsoft.com/office/drawing/2014/main" id="{020A58EE-8576-480B-B276-4D66DEB5FE1B}"/>
              </a:ext>
            </a:extLst>
          </p:cNvPr>
          <p:cNvSpPr/>
          <p:nvPr/>
        </p:nvSpPr>
        <p:spPr>
          <a:xfrm>
            <a:off x="1341035" y="2284050"/>
            <a:ext cx="2698491" cy="409443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EDFD5B3-3666-4D3C-8471-4E0658D6E5A1}"/>
              </a:ext>
            </a:extLst>
          </p:cNvPr>
          <p:cNvSpPr txBox="1"/>
          <p:nvPr/>
        </p:nvSpPr>
        <p:spPr>
          <a:xfrm>
            <a:off x="1505857" y="3140297"/>
            <a:ext cx="2533668" cy="230832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Helvetica"/>
              </a:rPr>
              <a:t>Although the pay-TV universe is declining, TV’s scale, engagement and ability to impact your  bottom-line exceeds that of other video platforms.</a:t>
            </a:r>
            <a:endParaRPr kumimoji="0" lang="en-US" b="0" i="0" u="none" strike="noStrike" kern="1200" cap="none" spc="0" normalizeH="0" baseline="0" noProof="0" dirty="0">
              <a:ln>
                <a:noFill/>
              </a:ln>
              <a:solidFill>
                <a:schemeClr val="bg1"/>
              </a:solidFill>
              <a:effectLst/>
              <a:uLnTx/>
              <a:uFillTx/>
              <a:latin typeface="Helvetica Light" panose="020B0403020202020204"/>
              <a:cs typeface="Helvetica"/>
            </a:endParaRPr>
          </a:p>
        </p:txBody>
      </p:sp>
      <p:sp>
        <p:nvSpPr>
          <p:cNvPr id="24" name="Rectangle 23">
            <a:extLst>
              <a:ext uri="{FF2B5EF4-FFF2-40B4-BE49-F238E27FC236}">
                <a16:creationId xmlns:a16="http://schemas.microsoft.com/office/drawing/2014/main" id="{54818C4D-CF0C-4884-9F43-9E209263D99A}"/>
              </a:ext>
            </a:extLst>
          </p:cNvPr>
          <p:cNvSpPr/>
          <p:nvPr/>
        </p:nvSpPr>
        <p:spPr>
          <a:xfrm>
            <a:off x="4901894" y="2268660"/>
            <a:ext cx="2698491" cy="409443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F06F7F9-6457-4593-B209-3A675683C626}"/>
              </a:ext>
            </a:extLst>
          </p:cNvPr>
          <p:cNvSpPr txBox="1"/>
          <p:nvPr/>
        </p:nvSpPr>
        <p:spPr>
          <a:xfrm>
            <a:off x="4987293" y="3118213"/>
            <a:ext cx="2556278" cy="31393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Helvetica" pitchFamily="2" charset="0"/>
              </a:rPr>
              <a:t>TV programmers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Helvetica" pitchFamily="2" charset="0"/>
              </a:rPr>
              <a:t>and distributors </a:t>
            </a:r>
            <a:r>
              <a:rPr lang="en-US" dirty="0">
                <a:solidFill>
                  <a:schemeClr val="bg1"/>
                </a:solidFill>
                <a:latin typeface="Helvetica" pitchFamily="2" charset="0"/>
              </a:rPr>
              <a:t>recognize</a:t>
            </a:r>
            <a:r>
              <a:rPr lang="en-US" sz="1800" dirty="0">
                <a:solidFill>
                  <a:schemeClr val="bg1"/>
                </a:solidFill>
                <a:latin typeface="Helvetica" pitchFamily="2" charset="0"/>
              </a:rPr>
              <a:t> the consumer’s desire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Helvetica" pitchFamily="2" charset="0"/>
              </a:rPr>
              <a:t>for on-demand video viewing options. </a:t>
            </a:r>
            <a:r>
              <a:rPr lang="en-US" dirty="0">
                <a:solidFill>
                  <a:schemeClr val="bg1"/>
                </a:solidFill>
                <a:latin typeface="Helvetica" pitchFamily="2" charset="0"/>
              </a:rPr>
              <a:t>They</a:t>
            </a:r>
            <a:r>
              <a:rPr lang="en-US" sz="1800" dirty="0">
                <a:solidFill>
                  <a:schemeClr val="bg1"/>
                </a:solidFill>
                <a:latin typeface="Helvetica" pitchFamily="2" charset="0"/>
              </a:rPr>
              <a:t> are embracing it by creating </a:t>
            </a:r>
            <a:r>
              <a:rPr lang="en-US" dirty="0">
                <a:solidFill>
                  <a:schemeClr val="bg1"/>
                </a:solidFill>
                <a:latin typeface="Helvetica" pitchFamily="2" charset="0"/>
              </a:rPr>
              <a:t>original</a:t>
            </a:r>
            <a:r>
              <a:rPr lang="en-US" sz="1800" dirty="0">
                <a:solidFill>
                  <a:schemeClr val="bg1"/>
                </a:solidFill>
                <a:latin typeface="Helvetica" pitchFamily="2" charset="0"/>
              </a:rPr>
              <a:t> premium streaming platforms and services.</a:t>
            </a:r>
            <a:endParaRPr kumimoji="0" lang="en-US" sz="180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6" name="Rectangle 25">
            <a:extLst>
              <a:ext uri="{FF2B5EF4-FFF2-40B4-BE49-F238E27FC236}">
                <a16:creationId xmlns:a16="http://schemas.microsoft.com/office/drawing/2014/main" id="{4439E8D8-2DAE-46B1-9EF2-0D77B4E12BEA}"/>
              </a:ext>
            </a:extLst>
          </p:cNvPr>
          <p:cNvSpPr/>
          <p:nvPr/>
        </p:nvSpPr>
        <p:spPr>
          <a:xfrm>
            <a:off x="8433319" y="2258002"/>
            <a:ext cx="2698491" cy="409443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3DFE8A7-16BE-4D10-8318-3CA03D6D56FC}"/>
              </a:ext>
            </a:extLst>
          </p:cNvPr>
          <p:cNvSpPr txBox="1"/>
          <p:nvPr/>
        </p:nvSpPr>
        <p:spPr>
          <a:xfrm>
            <a:off x="8575532" y="3039861"/>
            <a:ext cx="2556278" cy="31393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Helvetica" pitchFamily="2" charset="0"/>
              </a:rPr>
              <a:t>V</a:t>
            </a:r>
            <a:r>
              <a:rPr lang="en-US" sz="1800" dirty="0">
                <a:solidFill>
                  <a:schemeClr val="bg1"/>
                </a:solidFill>
                <a:latin typeface="Helvetica" pitchFamily="2" charset="0"/>
              </a:rPr>
              <a:t>ideo viewing will continue to expand across platforms and devices. Marketers can set themselves up for future success by testing and learning now with opportunities like AVOD and audience-based buying.</a:t>
            </a:r>
            <a:endParaRPr kumimoji="0" lang="en-US" sz="180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0ECBFA03-B8FA-4578-A485-C7CF7F52CFB2}"/>
              </a:ext>
            </a:extLst>
          </p:cNvPr>
          <p:cNvSpPr/>
          <p:nvPr/>
        </p:nvSpPr>
        <p:spPr>
          <a:xfrm>
            <a:off x="1343745" y="2336576"/>
            <a:ext cx="26905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rPr>
              <a:t>TV drives business outcomes now.</a:t>
            </a:r>
          </a:p>
        </p:txBody>
      </p:sp>
      <p:sp>
        <p:nvSpPr>
          <p:cNvPr id="30" name="Rectangle 29">
            <a:extLst>
              <a:ext uri="{FF2B5EF4-FFF2-40B4-BE49-F238E27FC236}">
                <a16:creationId xmlns:a16="http://schemas.microsoft.com/office/drawing/2014/main" id="{542473FD-A5E8-4F0A-90BE-54F171843345}"/>
              </a:ext>
            </a:extLst>
          </p:cNvPr>
          <p:cNvSpPr/>
          <p:nvPr/>
        </p:nvSpPr>
        <p:spPr>
          <a:xfrm>
            <a:off x="4911069" y="2385498"/>
            <a:ext cx="2689316" cy="584775"/>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600" b="1" dirty="0">
                <a:solidFill>
                  <a:srgbClr val="ED3C8D"/>
                </a:solidFill>
                <a:latin typeface="Helvetica" pitchFamily="2" charset="0"/>
              </a:rPr>
              <a:t>The TV industry is embracing the future.</a:t>
            </a:r>
          </a:p>
        </p:txBody>
      </p:sp>
      <p:sp>
        <p:nvSpPr>
          <p:cNvPr id="31" name="Rectangle 30">
            <a:extLst>
              <a:ext uri="{FF2B5EF4-FFF2-40B4-BE49-F238E27FC236}">
                <a16:creationId xmlns:a16="http://schemas.microsoft.com/office/drawing/2014/main" id="{2C17B0E1-EF4C-4E95-9306-DEDD832C7A17}"/>
              </a:ext>
            </a:extLst>
          </p:cNvPr>
          <p:cNvSpPr/>
          <p:nvPr/>
        </p:nvSpPr>
        <p:spPr>
          <a:xfrm>
            <a:off x="8476784" y="2351758"/>
            <a:ext cx="2655026" cy="584775"/>
          </a:xfrm>
          <a:prstGeom prst="rect">
            <a:avLst/>
          </a:prstGeom>
        </p:spPr>
        <p:txBody>
          <a:bodyPr wrap="square">
            <a:spAutoFit/>
          </a:bodyPr>
          <a:lstStyle/>
          <a:p>
            <a:pPr algn="ctr">
              <a:defRPr/>
            </a:pPr>
            <a:r>
              <a:rPr lang="en-US" sz="1600" b="1" dirty="0">
                <a:solidFill>
                  <a:srgbClr val="ED3C8D"/>
                </a:solidFill>
                <a:latin typeface="Helvetica" pitchFamily="2" charset="0"/>
              </a:rPr>
              <a:t>Test and learn now for future success.</a:t>
            </a:r>
          </a:p>
        </p:txBody>
      </p:sp>
      <p:pic>
        <p:nvPicPr>
          <p:cNvPr id="3" name="Picture 2" descr="Icon&#10;&#10;Description automatically generated">
            <a:extLst>
              <a:ext uri="{FF2B5EF4-FFF2-40B4-BE49-F238E27FC236}">
                <a16:creationId xmlns:a16="http://schemas.microsoft.com/office/drawing/2014/main" id="{C9B9DE1B-E964-40F4-9B2C-467237EB7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615" y="1062611"/>
            <a:ext cx="1114505" cy="1114505"/>
          </a:xfrm>
          <a:prstGeom prst="rect">
            <a:avLst/>
          </a:prstGeom>
        </p:spPr>
      </p:pic>
      <p:pic>
        <p:nvPicPr>
          <p:cNvPr id="7" name="Picture 6" descr="Icon&#10;&#10;Description automatically generated">
            <a:extLst>
              <a:ext uri="{FF2B5EF4-FFF2-40B4-BE49-F238E27FC236}">
                <a16:creationId xmlns:a16="http://schemas.microsoft.com/office/drawing/2014/main" id="{44F888F2-8617-41AE-8F97-FC312D12B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193" y="1060575"/>
            <a:ext cx="1219363" cy="1219363"/>
          </a:xfrm>
          <a:prstGeom prst="rect">
            <a:avLst/>
          </a:prstGeom>
        </p:spPr>
      </p:pic>
      <p:pic>
        <p:nvPicPr>
          <p:cNvPr id="10" name="Picture 9" descr="A picture containing vector graphics, light&#10;&#10;Description automatically generated">
            <a:extLst>
              <a:ext uri="{FF2B5EF4-FFF2-40B4-BE49-F238E27FC236}">
                <a16:creationId xmlns:a16="http://schemas.microsoft.com/office/drawing/2014/main" id="{D3112F4A-330D-4A62-BF78-5816E6C09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18" y="1049917"/>
            <a:ext cx="1114505" cy="1114505"/>
          </a:xfrm>
          <a:prstGeom prst="rect">
            <a:avLst/>
          </a:prstGeom>
        </p:spPr>
      </p:pic>
    </p:spTree>
    <p:extLst>
      <p:ext uri="{BB962C8B-B14F-4D97-AF65-F5344CB8AC3E}">
        <p14:creationId xmlns:p14="http://schemas.microsoft.com/office/powerpoint/2010/main" val="19189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id="{252A732E-2EF8-41DF-BC64-895D47BD1FB3}"/>
              </a:ext>
            </a:extLst>
          </p:cNvPr>
          <p:cNvPicPr>
            <a:picLocks noChangeAspect="1"/>
          </p:cNvPicPr>
          <p:nvPr/>
        </p:nvPicPr>
        <p:blipFill>
          <a:blip r:embed="rId3"/>
          <a:stretch>
            <a:fillRect/>
          </a:stretch>
        </p:blipFill>
        <p:spPr>
          <a:xfrm>
            <a:off x="6312057" y="1507616"/>
            <a:ext cx="1772890" cy="1067534"/>
          </a:xfrm>
          <a:prstGeom prst="rect">
            <a:avLst/>
          </a:prstGeom>
          <a:ln>
            <a:solidFill>
              <a:srgbClr val="1F1A62"/>
            </a:solidFill>
          </a:ln>
        </p:spPr>
      </p:pic>
      <p:pic>
        <p:nvPicPr>
          <p:cNvPr id="10" name="Picture 9">
            <a:hlinkClick r:id="rId4"/>
            <a:extLst>
              <a:ext uri="{FF2B5EF4-FFF2-40B4-BE49-F238E27FC236}">
                <a16:creationId xmlns:a16="http://schemas.microsoft.com/office/drawing/2014/main" id="{65C05DDC-AFBC-4BC1-9BE1-AF93DD58EEFE}"/>
              </a:ext>
            </a:extLst>
          </p:cNvPr>
          <p:cNvPicPr>
            <a:picLocks noChangeAspect="1"/>
          </p:cNvPicPr>
          <p:nvPr/>
        </p:nvPicPr>
        <p:blipFill>
          <a:blip r:embed="rId5"/>
          <a:stretch>
            <a:fillRect/>
          </a:stretch>
        </p:blipFill>
        <p:spPr>
          <a:xfrm>
            <a:off x="6265025" y="3675286"/>
            <a:ext cx="1819922" cy="1067534"/>
          </a:xfrm>
          <a:prstGeom prst="rect">
            <a:avLst/>
          </a:prstGeom>
          <a:ln>
            <a:solidFill>
              <a:srgbClr val="1F1A62"/>
            </a:solidFill>
          </a:ln>
        </p:spPr>
      </p:pic>
      <p:sp>
        <p:nvSpPr>
          <p:cNvPr id="40" name="TextBox 39">
            <a:extLst>
              <a:ext uri="{FF2B5EF4-FFF2-40B4-BE49-F238E27FC236}">
                <a16:creationId xmlns:a16="http://schemas.microsoft.com/office/drawing/2014/main" id="{569DE5B0-A631-4709-A30E-1401B9767939}"/>
              </a:ext>
            </a:extLst>
          </p:cNvPr>
          <p:cNvSpPr txBox="1"/>
          <p:nvPr/>
        </p:nvSpPr>
        <p:spPr>
          <a:xfrm>
            <a:off x="8219511" y="2621658"/>
            <a:ext cx="17642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The Halo Effect</a:t>
            </a:r>
            <a:endParaRPr kumimoji="0" lang="en-US" sz="10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as a Growth Engine</a:t>
            </a:r>
          </a:p>
        </p:txBody>
      </p:sp>
      <p:pic>
        <p:nvPicPr>
          <p:cNvPr id="41" name="Picture 40">
            <a:hlinkClick r:id="rId6"/>
            <a:extLst>
              <a:ext uri="{FF2B5EF4-FFF2-40B4-BE49-F238E27FC236}">
                <a16:creationId xmlns:a16="http://schemas.microsoft.com/office/drawing/2014/main" id="{502C9E25-F82E-4AA0-BD64-7F6B84464E0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39926" y="1493565"/>
            <a:ext cx="1756928" cy="1076921"/>
          </a:xfrm>
          <a:prstGeom prst="rect">
            <a:avLst/>
          </a:prstGeom>
          <a:ln>
            <a:solidFill>
              <a:schemeClr val="tx1"/>
            </a:solidFill>
          </a:ln>
        </p:spPr>
      </p:pic>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2C30E46-42BC-4A9C-B82D-6CFBEDE64B6A}"/>
              </a:ext>
            </a:extLst>
          </p:cNvPr>
          <p:cNvSpPr txBox="1"/>
          <p:nvPr/>
        </p:nvSpPr>
        <p:spPr>
          <a:xfrm>
            <a:off x="6091761" y="4800150"/>
            <a:ext cx="216782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Audience Migration In Context</a:t>
            </a:r>
            <a:endParaRPr kumimoji="0" lang="en-US" sz="10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Leveraging Population Shifts To Unlock $4 Trillion In Buying Power</a:t>
            </a: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hlinkClick r:id="rId8"/>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9"/>
          <a:stretch>
            <a:fillRect/>
          </a:stretch>
        </p:blipFill>
        <p:spPr>
          <a:xfrm>
            <a:off x="9805446" y="2379"/>
            <a:ext cx="2386554" cy="1389686"/>
          </a:xfrm>
          <a:prstGeom prst="rect">
            <a:avLst/>
          </a:prstGeom>
        </p:spPr>
      </p:pic>
      <p:sp>
        <p:nvSpPr>
          <p:cNvPr id="23" name="TextBox 22">
            <a:extLst>
              <a:ext uri="{FF2B5EF4-FFF2-40B4-BE49-F238E27FC236}">
                <a16:creationId xmlns:a16="http://schemas.microsoft.com/office/drawing/2014/main" id="{D1066E66-3690-48BA-80DF-42E3C1A7784F}"/>
              </a:ext>
            </a:extLst>
          </p:cNvPr>
          <p:cNvSpPr txBox="1"/>
          <p:nvPr/>
        </p:nvSpPr>
        <p:spPr>
          <a:xfrm>
            <a:off x="6312057" y="2621658"/>
            <a:ext cx="1772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Weathering The Storm</a:t>
            </a:r>
            <a:endParaRPr kumimoji="0" lang="en-US" sz="10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TV’s Resilience Amid A Pandemic &amp; Economic Uncertainty</a:t>
            </a:r>
          </a:p>
        </p:txBody>
      </p:sp>
      <p:pic>
        <p:nvPicPr>
          <p:cNvPr id="24" name="Picture 23">
            <a:hlinkClick r:id="rId10"/>
            <a:extLst>
              <a:ext uri="{FF2B5EF4-FFF2-40B4-BE49-F238E27FC236}">
                <a16:creationId xmlns:a16="http://schemas.microsoft.com/office/drawing/2014/main" id="{75D2BF1A-3C35-46B8-A431-2AA419681BB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242530" y="3683461"/>
            <a:ext cx="1756928" cy="1040353"/>
          </a:xfrm>
          <a:prstGeom prst="rect">
            <a:avLst/>
          </a:prstGeom>
          <a:ln>
            <a:solidFill>
              <a:srgbClr val="1F1A62"/>
            </a:solidFill>
          </a:ln>
        </p:spPr>
      </p:pic>
      <p:sp>
        <p:nvSpPr>
          <p:cNvPr id="27" name="TextBox 26">
            <a:extLst>
              <a:ext uri="{FF2B5EF4-FFF2-40B4-BE49-F238E27FC236}">
                <a16:creationId xmlns:a16="http://schemas.microsoft.com/office/drawing/2014/main" id="{E8A73F98-9558-4397-94B6-6D973AB77F15}"/>
              </a:ext>
            </a:extLst>
          </p:cNvPr>
          <p:cNvSpPr txBox="1"/>
          <p:nvPr/>
        </p:nvSpPr>
        <p:spPr>
          <a:xfrm>
            <a:off x="8242529" y="4800150"/>
            <a:ext cx="1756929"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Left To Your Own Devices</a:t>
            </a:r>
            <a:endParaRPr kumimoji="0" lang="en-US" sz="10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Latest On Multiplatform Video Consumption Habits</a:t>
            </a:r>
          </a:p>
        </p:txBody>
      </p:sp>
      <p:pic>
        <p:nvPicPr>
          <p:cNvPr id="31" name="Picture 30">
            <a:extLst>
              <a:ext uri="{FF2B5EF4-FFF2-40B4-BE49-F238E27FC236}">
                <a16:creationId xmlns:a16="http://schemas.microsoft.com/office/drawing/2014/main" id="{FA9E9509-C150-4A49-A9CE-B73CED574DB8}"/>
              </a:ext>
            </a:extLst>
          </p:cNvPr>
          <p:cNvPicPr>
            <a:picLocks noChangeAspect="1"/>
          </p:cNvPicPr>
          <p:nvPr/>
        </p:nvPicPr>
        <p:blipFill rotWithShape="1">
          <a:blip r:embed="rId12"/>
          <a:srcRect l="4181" t="95080" r="-1"/>
          <a:stretch/>
        </p:blipFill>
        <p:spPr>
          <a:xfrm>
            <a:off x="526244" y="6519043"/>
            <a:ext cx="11708793" cy="350107"/>
          </a:xfrm>
          <a:prstGeom prst="rect">
            <a:avLst/>
          </a:prstGeom>
        </p:spPr>
      </p:pic>
      <p:pic>
        <p:nvPicPr>
          <p:cNvPr id="32" name="Picture 31">
            <a:extLst>
              <a:ext uri="{FF2B5EF4-FFF2-40B4-BE49-F238E27FC236}">
                <a16:creationId xmlns:a16="http://schemas.microsoft.com/office/drawing/2014/main" id="{5E73ED4B-22CA-490F-840A-9BF0A56FA657}"/>
              </a:ext>
            </a:extLst>
          </p:cNvPr>
          <p:cNvPicPr>
            <a:picLocks noChangeAspect="1"/>
          </p:cNvPicPr>
          <p:nvPr/>
        </p:nvPicPr>
        <p:blipFill rotWithShape="1">
          <a:blip r:embed="rId12"/>
          <a:srcRect l="4181" t="95080" r="-1"/>
          <a:stretch/>
        </p:blipFill>
        <p:spPr>
          <a:xfrm>
            <a:off x="526244" y="6519043"/>
            <a:ext cx="11708793" cy="350107"/>
          </a:xfrm>
          <a:prstGeom prst="rect">
            <a:avLst/>
          </a:prstGeom>
        </p:spPr>
      </p:pic>
      <p:sp>
        <p:nvSpPr>
          <p:cNvPr id="33" name="Slide Number Placeholder 5">
            <a:extLst>
              <a:ext uri="{FF2B5EF4-FFF2-40B4-BE49-F238E27FC236}">
                <a16:creationId xmlns:a16="http://schemas.microsoft.com/office/drawing/2014/main" id="{0B596846-53AC-4177-8CD1-B63ED1E32B3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5974FD45-5850-4900-B516-72563D292F9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9" name="Rectangle 38">
            <a:extLst>
              <a:ext uri="{FF2B5EF4-FFF2-40B4-BE49-F238E27FC236}">
                <a16:creationId xmlns:a16="http://schemas.microsoft.com/office/drawing/2014/main" id="{4A8CF0C7-7567-4B46-B33F-3FD0876C1079}"/>
              </a:ext>
            </a:extLst>
          </p:cNvPr>
          <p:cNvSpPr/>
          <p:nvPr/>
        </p:nvSpPr>
        <p:spPr>
          <a:xfrm>
            <a:off x="289383" y="2824696"/>
            <a:ext cx="5637951" cy="1200329"/>
          </a:xfrm>
          <a:prstGeom prst="rect">
            <a:avLst/>
          </a:prstGeom>
        </p:spPr>
        <p:txBody>
          <a:bodyPr wrap="square">
            <a:spAutoFit/>
          </a:bodyPr>
          <a:lstStyle/>
          <a:p>
            <a:r>
              <a:rPr lang="en-US" sz="3200" b="1" dirty="0">
                <a:solidFill>
                  <a:srgbClr val="002060"/>
                </a:solidFill>
                <a:latin typeface="Helvetica" pitchFamily="2" charset="0"/>
              </a:rPr>
              <a:t>Discover more</a:t>
            </a:r>
          </a:p>
          <a:p>
            <a:r>
              <a:rPr lang="en-US" sz="2000" dirty="0">
                <a:solidFill>
                  <a:srgbClr val="002060"/>
                </a:solidFill>
                <a:latin typeface="Helvetica" pitchFamily="2" charset="0"/>
              </a:rPr>
              <a:t>Looking for more data, insights and takeaways? Check out this related VAB content</a:t>
            </a:r>
          </a:p>
        </p:txBody>
      </p:sp>
      <p:pic>
        <p:nvPicPr>
          <p:cNvPr id="25" name="Picture 24">
            <a:extLst>
              <a:ext uri="{FF2B5EF4-FFF2-40B4-BE49-F238E27FC236}">
                <a16:creationId xmlns:a16="http://schemas.microsoft.com/office/drawing/2014/main" id="{FF4BFD00-4C66-4E35-987C-8CCA43658C70}"/>
              </a:ext>
            </a:extLst>
          </p:cNvPr>
          <p:cNvPicPr>
            <a:picLocks noChangeAspect="1"/>
          </p:cNvPicPr>
          <p:nvPr/>
        </p:nvPicPr>
        <p:blipFill>
          <a:blip r:embed="rId13"/>
          <a:stretch>
            <a:fillRect/>
          </a:stretch>
        </p:blipFill>
        <p:spPr>
          <a:xfrm>
            <a:off x="10146747" y="3689242"/>
            <a:ext cx="1756928" cy="1034571"/>
          </a:xfrm>
          <a:prstGeom prst="rect">
            <a:avLst/>
          </a:prstGeom>
          <a:ln>
            <a:solidFill>
              <a:srgbClr val="1F1A62"/>
            </a:solidFill>
          </a:ln>
        </p:spPr>
      </p:pic>
      <p:sp>
        <p:nvSpPr>
          <p:cNvPr id="44" name="TextBox 43">
            <a:extLst>
              <a:ext uri="{FF2B5EF4-FFF2-40B4-BE49-F238E27FC236}">
                <a16:creationId xmlns:a16="http://schemas.microsoft.com/office/drawing/2014/main" id="{98C488BC-33CD-426C-9B9E-5B9B926A989F}"/>
              </a:ext>
            </a:extLst>
          </p:cNvPr>
          <p:cNvSpPr txBox="1"/>
          <p:nvPr/>
        </p:nvSpPr>
        <p:spPr>
          <a:xfrm>
            <a:off x="10126177" y="4800150"/>
            <a:ext cx="17774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Five Fast </a:t>
            </a:r>
            <a:r>
              <a:rPr lang="en-US" sz="1000" b="1" dirty="0">
                <a:solidFill>
                  <a:srgbClr val="4EBEA4"/>
                </a:solidFill>
                <a:latin typeface="Helvetica" panose="020B0403020202020204" pitchFamily="34" charset="0"/>
              </a:rPr>
              <a:t>Facts on Paramount+</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45" name="Picture 44">
            <a:hlinkClick r:id="rId14"/>
            <a:extLst>
              <a:ext uri="{FF2B5EF4-FFF2-40B4-BE49-F238E27FC236}">
                <a16:creationId xmlns:a16="http://schemas.microsoft.com/office/drawing/2014/main" id="{D623025D-A528-47EA-9BFD-A4652808119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220943" y="1493565"/>
            <a:ext cx="1718389" cy="1077309"/>
          </a:xfrm>
          <a:prstGeom prst="rect">
            <a:avLst/>
          </a:prstGeom>
          <a:ln>
            <a:solidFill>
              <a:schemeClr val="tx1"/>
            </a:solidFill>
          </a:ln>
        </p:spPr>
      </p:pic>
      <p:sp>
        <p:nvSpPr>
          <p:cNvPr id="46" name="TextBox 45">
            <a:hlinkClick r:id="rId14"/>
            <a:extLst>
              <a:ext uri="{FF2B5EF4-FFF2-40B4-BE49-F238E27FC236}">
                <a16:creationId xmlns:a16="http://schemas.microsoft.com/office/drawing/2014/main" id="{0147418A-1D96-42D2-85A0-45A7AABA7697}"/>
              </a:ext>
            </a:extLst>
          </p:cNvPr>
          <p:cNvSpPr txBox="1"/>
          <p:nvPr/>
        </p:nvSpPr>
        <p:spPr>
          <a:xfrm>
            <a:off x="10025302" y="2621658"/>
            <a:ext cx="216782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A Sea Change in Video Viewing</a:t>
            </a:r>
            <a:endParaRPr kumimoji="0" lang="en-US" sz="10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Helping Marketers Find More Fish in the Streaming Ecosystem</a:t>
            </a:r>
          </a:p>
        </p:txBody>
      </p:sp>
    </p:spTree>
    <p:extLst>
      <p:ext uri="{BB962C8B-B14F-4D97-AF65-F5344CB8AC3E}">
        <p14:creationId xmlns:p14="http://schemas.microsoft.com/office/powerpoint/2010/main" val="2469683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couch&#10;&#10;Description automatically generated with medium confidence">
            <a:extLst>
              <a:ext uri="{FF2B5EF4-FFF2-40B4-BE49-F238E27FC236}">
                <a16:creationId xmlns:a16="http://schemas.microsoft.com/office/drawing/2014/main" id="{99D9B1FC-BBE3-4F53-AE19-A22F6FCE159C}"/>
              </a:ext>
            </a:extLst>
          </p:cNvPr>
          <p:cNvPicPr>
            <a:picLocks noChangeAspect="1"/>
          </p:cNvPicPr>
          <p:nvPr/>
        </p:nvPicPr>
        <p:blipFill rotWithShape="1">
          <a:blip r:embed="rId2">
            <a:extLst>
              <a:ext uri="{28A0092B-C50C-407E-A947-70E740481C1C}">
                <a14:useLocalDpi xmlns:a14="http://schemas.microsoft.com/office/drawing/2010/main" val="0"/>
              </a:ext>
            </a:extLst>
          </a:blip>
          <a:srcRect l="14823" r="31214"/>
          <a:stretch/>
        </p:blipFill>
        <p:spPr>
          <a:xfrm>
            <a:off x="0" y="0"/>
            <a:ext cx="5543548" cy="6858000"/>
          </a:xfrm>
          <a:prstGeom prst="rect">
            <a:avLst/>
          </a:prstGeom>
        </p:spPr>
      </p:pic>
      <p:sp>
        <p:nvSpPr>
          <p:cNvPr id="12" name="TextBox 11">
            <a:extLst>
              <a:ext uri="{FF2B5EF4-FFF2-40B4-BE49-F238E27FC236}">
                <a16:creationId xmlns:a16="http://schemas.microsoft.com/office/drawing/2014/main" id="{AF6B8EC0-46EF-4454-8F5C-DA73E47253BB}"/>
              </a:ext>
            </a:extLst>
          </p:cNvPr>
          <p:cNvSpPr txBox="1"/>
          <p:nvPr/>
        </p:nvSpPr>
        <p:spPr>
          <a:xfrm>
            <a:off x="5629910" y="1163731"/>
            <a:ext cx="6267450" cy="5355312"/>
          </a:xfrm>
          <a:prstGeom prst="rect">
            <a:avLst/>
          </a:prstGeom>
          <a:noFill/>
        </p:spPr>
        <p:txBody>
          <a:bodyPr wrap="square" rtlCol="0">
            <a:spAutoFit/>
          </a:bodyPr>
          <a:lstStyle/>
          <a:p>
            <a:pPr marR="0" lvl="0">
              <a:spcBef>
                <a:spcPts val="0"/>
              </a:spcBef>
              <a:spcAft>
                <a:spcPts val="0"/>
              </a:spcAft>
            </a:pPr>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Often it seems our industry headlines are dominated by </a:t>
            </a:r>
          </a:p>
          <a:p>
            <a:pPr marR="0" lvl="0">
              <a:spcBef>
                <a:spcPts val="0"/>
              </a:spcBef>
              <a:spcAft>
                <a:spcPts val="0"/>
              </a:spcAft>
            </a:pPr>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the growth in streaming, OTT and cord cutting.  </a:t>
            </a:r>
          </a:p>
          <a:p>
            <a:pPr marR="0" lvl="0">
              <a:spcBef>
                <a:spcPts val="0"/>
              </a:spcBef>
              <a:spcAft>
                <a:spcPts val="0"/>
              </a:spcAft>
            </a:pPr>
            <a:endParaRPr lang="en-US"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pPr marR="0" lvl="0">
              <a:spcBef>
                <a:spcPts val="0"/>
              </a:spcBef>
              <a:spcAft>
                <a:spcPts val="0"/>
              </a:spcAft>
            </a:pPr>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As a result, the health and efficacy of TV as an advertising platform is sometimes called into question. With marketers placing billions in the TV ad market annually, it is essential that we pause and examine the </a:t>
            </a:r>
            <a:r>
              <a:rPr lang="en-US" b="1" dirty="0">
                <a:solidFill>
                  <a:srgbClr val="ED3C8D"/>
                </a:solidFill>
                <a:effectLst/>
                <a:latin typeface="Helvetica" panose="020B0604020202020204" pitchFamily="2" charset="0"/>
                <a:ea typeface="Calibri" panose="020F0502020204030204" pitchFamily="34" charset="0"/>
                <a:cs typeface="Calibri" panose="020F0502020204030204" pitchFamily="34" charset="0"/>
              </a:rPr>
              <a:t>facts</a:t>
            </a:r>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 as it relates to the impact of TV:</a:t>
            </a:r>
          </a:p>
          <a:p>
            <a:pPr marR="0" lvl="0">
              <a:spcBef>
                <a:spcPts val="0"/>
              </a:spcBef>
              <a:spcAft>
                <a:spcPts val="0"/>
              </a:spcAft>
            </a:pPr>
            <a:endParaRPr lang="en-US" sz="1200"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What is the current state of TV as a reach vehicle? An engagement driver? A catalyst for business outcomes? </a:t>
            </a:r>
            <a:endParaRPr lang="en-US"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endPar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endParaRPr>
          </a:p>
          <a:p>
            <a:r>
              <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rPr>
              <a:t>At the same time, video viewing behaviors – and new viewing options – are constantly evolving. To help marketers tasked with putting together holistic </a:t>
            </a:r>
            <a:r>
              <a:rPr lang="en-US" dirty="0">
                <a:solidFill>
                  <a:srgbClr val="002060"/>
                </a:solidFill>
                <a:latin typeface="Helvetica" panose="020B0604020202020204" pitchFamily="2" charset="0"/>
                <a:ea typeface="Calibri" panose="020F0502020204030204" pitchFamily="34" charset="0"/>
                <a:cs typeface="Calibri" panose="020F0502020204030204" pitchFamily="34" charset="0"/>
              </a:rPr>
              <a:t>video campaigns, it’s also critical that we look at the future: </a:t>
            </a:r>
          </a:p>
          <a:p>
            <a:endParaRPr lang="en-US" sz="1200"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rgbClr val="002060"/>
                </a:solidFill>
                <a:latin typeface="Helvetica" panose="020B0604020202020204" pitchFamily="2" charset="0"/>
                <a:ea typeface="Calibri" panose="020F0502020204030204" pitchFamily="34" charset="0"/>
                <a:cs typeface="Calibri" panose="020F0502020204030204" pitchFamily="34" charset="0"/>
              </a:rPr>
              <a:t>How can marketers best prepare for the future of TV? Where will the future ad opportunities be? </a:t>
            </a:r>
            <a:endParaRPr lang="en-US" dirty="0">
              <a:solidFill>
                <a:srgbClr val="002060"/>
              </a:solidFill>
              <a:effectLst/>
              <a:latin typeface="Helvetica" panose="020B0604020202020204" pitchFamily="2"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88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0" y="3697154"/>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579468" y="3507832"/>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3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79" y="3679872"/>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90616"/>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dirty="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dirty="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16884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ED8F18-80E6-D449-A031-541661F2A42F}"/>
              </a:ext>
            </a:extLst>
          </p:cNvPr>
          <p:cNvSpPr txBox="1"/>
          <p:nvPr/>
        </p:nvSpPr>
        <p:spPr>
          <a:xfrm>
            <a:off x="259531" y="3057008"/>
            <a:ext cx="56027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Although the pay-TV universe is declining,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the </a:t>
            </a: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scale</a:t>
            </a: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 and </a:t>
            </a: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engagement</a:t>
            </a: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 of TV exceeds other video platforms</a:t>
            </a:r>
          </a:p>
        </p:txBody>
      </p:sp>
      <p:pic>
        <p:nvPicPr>
          <p:cNvPr id="7" name="Picture 6">
            <a:extLst>
              <a:ext uri="{FF2B5EF4-FFF2-40B4-BE49-F238E27FC236}">
                <a16:creationId xmlns:a16="http://schemas.microsoft.com/office/drawing/2014/main" id="{1A4F9B1E-C164-4701-9549-34D45663DD95}"/>
              </a:ext>
            </a:extLst>
          </p:cNvPr>
          <p:cNvPicPr>
            <a:picLocks noChangeAspect="1"/>
          </p:cNvPicPr>
          <p:nvPr/>
        </p:nvPicPr>
        <p:blipFill>
          <a:blip r:embed="rId2"/>
          <a:stretch>
            <a:fillRect/>
          </a:stretch>
        </p:blipFill>
        <p:spPr>
          <a:xfrm>
            <a:off x="601349" y="-3482"/>
            <a:ext cx="11578124" cy="6858000"/>
          </a:xfrm>
          <a:prstGeom prst="rect">
            <a:avLst/>
          </a:prstGeom>
        </p:spPr>
      </p:pic>
    </p:spTree>
    <p:extLst>
      <p:ext uri="{BB962C8B-B14F-4D97-AF65-F5344CB8AC3E}">
        <p14:creationId xmlns:p14="http://schemas.microsoft.com/office/powerpoint/2010/main" val="812683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sp>
        <p:nvSpPr>
          <p:cNvPr id="7" name="TextBox 6">
            <a:extLst>
              <a:ext uri="{FF2B5EF4-FFF2-40B4-BE49-F238E27FC236}">
                <a16:creationId xmlns:a16="http://schemas.microsoft.com/office/drawing/2014/main" id="{A0802210-A55C-495A-A00C-FA306A7BF63A}"/>
              </a:ext>
            </a:extLst>
          </p:cNvPr>
          <p:cNvSpPr txBox="1"/>
          <p:nvPr/>
        </p:nvSpPr>
        <p:spPr>
          <a:xfrm>
            <a:off x="4642411" y="1091972"/>
            <a:ext cx="75495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Nielsen Media Universe Estimates: </a:t>
            </a:r>
            <a:r>
              <a:rPr lang="en-US" sz="1600" b="1" u="sng" dirty="0">
                <a:solidFill>
                  <a:srgbClr val="1F1A62"/>
                </a:solidFill>
                <a:latin typeface="Helvetica" panose="020B0604020202020204" pitchFamily="34" charset="0"/>
                <a:cs typeface="Helvetica" panose="020B0604020202020204" pitchFamily="34" charset="0"/>
              </a:rPr>
              <a:t>Wired Cable + DBS TV HHs</a:t>
            </a:r>
            <a:endPar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in Millions</a:t>
            </a: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78090" y="971788"/>
            <a:ext cx="4334647" cy="52322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Over the last five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as streaming viewership soared, almost 19 million homes shifted from pay-TV providers, according to Nielsen estimates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As more consumers transition to a hybrid live and on-demand world in the next four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the pay-TV household universe is expected to decline by over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10 million, according to eMarketer projections</a:t>
            </a:r>
          </a:p>
        </p:txBody>
      </p:sp>
      <p:graphicFrame>
        <p:nvGraphicFramePr>
          <p:cNvPr id="12" name="Chart 11">
            <a:extLst>
              <a:ext uri="{FF2B5EF4-FFF2-40B4-BE49-F238E27FC236}">
                <a16:creationId xmlns:a16="http://schemas.microsoft.com/office/drawing/2014/main" id="{F04B63D3-DB60-458E-9D22-3CEAB2E2F56D}"/>
              </a:ext>
            </a:extLst>
          </p:cNvPr>
          <p:cNvGraphicFramePr/>
          <p:nvPr>
            <p:extLst>
              <p:ext uri="{D42A27DB-BD31-4B8C-83A1-F6EECF244321}">
                <p14:modId xmlns:p14="http://schemas.microsoft.com/office/powerpoint/2010/main" val="3508679150"/>
              </p:ext>
            </p:extLst>
          </p:nvPr>
        </p:nvGraphicFramePr>
        <p:xfrm>
          <a:off x="4602479" y="1537278"/>
          <a:ext cx="7480951" cy="430044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86F3A93-2DE3-4F4A-993B-2E32B23FC4D6}"/>
              </a:ext>
            </a:extLst>
          </p:cNvPr>
          <p:cNvSpPr txBox="1"/>
          <p:nvPr/>
        </p:nvSpPr>
        <p:spPr>
          <a:xfrm>
            <a:off x="4467068" y="6082878"/>
            <a:ext cx="7724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Nielsen’s National Media Related Universe Estimates With Penetration of Total U.S. TV HHs data; February 2015 – February 2021. Pay-TV includes wired cable + DBS. The horizontal axis reflects month/year (i.e., 2/16 = February 2016). VAB analysis of eMarketer Pay-TV only HHs projections based on September 2020 estimates.</a:t>
            </a:r>
          </a:p>
        </p:txBody>
      </p:sp>
    </p:spTree>
    <p:extLst>
      <p:ext uri="{BB962C8B-B14F-4D97-AF65-F5344CB8AC3E}">
        <p14:creationId xmlns:p14="http://schemas.microsoft.com/office/powerpoint/2010/main" val="264867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6" name="Chart 25"/>
          <p:cNvGraphicFramePr/>
          <p:nvPr/>
        </p:nvGraphicFramePr>
        <p:xfrm>
          <a:off x="4779811" y="1548172"/>
          <a:ext cx="2632379" cy="25874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p:nvPr/>
        </p:nvGraphicFramePr>
        <p:xfrm>
          <a:off x="6434805" y="3429770"/>
          <a:ext cx="2463483" cy="2587469"/>
        </p:xfrm>
        <a:graphic>
          <a:graphicData uri="http://schemas.openxmlformats.org/drawingml/2006/chart">
            <c:chart xmlns:c="http://schemas.openxmlformats.org/drawingml/2006/chart" xmlns:r="http://schemas.openxmlformats.org/officeDocument/2006/relationships" r:id="rId5"/>
          </a:graphicData>
        </a:graphic>
      </p:graphicFrame>
      <p:sp>
        <p:nvSpPr>
          <p:cNvPr id="30" name="Rectangle 29">
            <a:extLst>
              <a:ext uri="{FF2B5EF4-FFF2-40B4-BE49-F238E27FC236}">
                <a16:creationId xmlns:a16="http://schemas.microsoft.com/office/drawing/2014/main" id="{1C95F84E-DE8C-45D6-B395-0605A361A3E0}"/>
              </a:ext>
            </a:extLst>
          </p:cNvPr>
          <p:cNvSpPr/>
          <p:nvPr/>
        </p:nvSpPr>
        <p:spPr>
          <a:xfrm>
            <a:off x="0"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7" name="Picture 16">
            <a:extLst>
              <a:ext uri="{FF2B5EF4-FFF2-40B4-BE49-F238E27FC236}">
                <a16:creationId xmlns:a16="http://schemas.microsoft.com/office/drawing/2014/main" id="{A70FFC4E-A222-4ECD-9D54-F756599A5B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1" name="Slide Number Placeholder 5">
            <a:extLst>
              <a:ext uri="{FF2B5EF4-FFF2-40B4-BE49-F238E27FC236}">
                <a16:creationId xmlns:a16="http://schemas.microsoft.com/office/drawing/2014/main" id="{4343A2CC-494B-4E0E-BF8F-E673F5B468E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2" name="Rectangle 31">
            <a:extLst>
              <a:ext uri="{FF2B5EF4-FFF2-40B4-BE49-F238E27FC236}">
                <a16:creationId xmlns:a16="http://schemas.microsoft.com/office/drawing/2014/main" id="{0327D241-AF7E-4FB7-AD75-AD51734F84E5}"/>
              </a:ext>
            </a:extLst>
          </p:cNvPr>
          <p:cNvSpPr/>
          <p:nvPr/>
        </p:nvSpPr>
        <p:spPr>
          <a:xfrm>
            <a:off x="526244" y="6586959"/>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mn-ea"/>
                <a:cs typeface="+mn-cs"/>
              </a:rPr>
              <a:t>This information is exclusively provided to VAB members and qualified marketers. Further distribution is prohibited.</a:t>
            </a:r>
          </a:p>
        </p:txBody>
      </p:sp>
      <p:sp>
        <p:nvSpPr>
          <p:cNvPr id="28" name="Text Placeholder 3">
            <a:extLst>
              <a:ext uri="{FF2B5EF4-FFF2-40B4-BE49-F238E27FC236}">
                <a16:creationId xmlns:a16="http://schemas.microsoft.com/office/drawing/2014/main" id="{FA1434A8-55CC-4DA1-BBAA-56475B3320E5}"/>
              </a:ext>
            </a:extLst>
          </p:cNvPr>
          <p:cNvSpPr txBox="1">
            <a:spLocks/>
          </p:cNvSpPr>
          <p:nvPr/>
        </p:nvSpPr>
        <p:spPr>
          <a:xfrm>
            <a:off x="457021" y="6098220"/>
            <a:ext cx="11769137" cy="45276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2Q ‘20 data from the Nielsen Total Audience Report, </a:t>
            </a:r>
            <a:r>
              <a:rPr lang="en-US" sz="800" dirty="0">
                <a:solidFill>
                  <a:srgbClr val="1F1A62"/>
                </a:solidFill>
                <a:latin typeface="Helvetica" panose="020B0403020202020204" pitchFamily="34" charset="0"/>
                <a:ea typeface="Open Sans" panose="020B0606030504020204" pitchFamily="34" charset="0"/>
                <a:cs typeface="Open Sans" panose="020B0606030504020204" pitchFamily="34" charset="0"/>
              </a:rPr>
              <a:t>as</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lang="en-US" sz="800" dirty="0">
                <a:solidFill>
                  <a:srgbClr val="1F1A62"/>
                </a:solidFill>
                <a:latin typeface="Helvetica" panose="020B0403020202020204" pitchFamily="34" charset="0"/>
                <a:ea typeface="Open Sans" panose="020B0606030504020204" pitchFamily="34" charset="0"/>
                <a:cs typeface="Open Sans" panose="020B0606030504020204" pitchFamily="34" charset="0"/>
              </a:rPr>
              <a:t>reported</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in their November 2020 issuance; based on hours:minutes among population; </a:t>
            </a:r>
            <a:r>
              <a:rPr lang="en-US" sz="800" dirty="0">
                <a:solidFill>
                  <a:srgbClr val="1F1A62"/>
                </a:solidFill>
                <a:latin typeface="Helvetica" panose="020B0403020202020204" pitchFamily="34" charset="0"/>
                <a:ea typeface="Open Sans" panose="020B0606030504020204" pitchFamily="34" charset="0"/>
                <a:cs typeface="Open Sans" panose="020B0606030504020204" pitchFamily="34" charset="0"/>
              </a:rPr>
              <a:t>time spent</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based on video-focused app/web use for Smartphone, Computer and Tablet. Mobile and computer-related data is not available for P2-11 or P12-17. Only includes video capable platforms. Internet-Connected Device = devices connected to the TV that are used to stream content such as Apple TV, Roku, Google Chromecast, Amazon Fire TV, Smartphone, Computer/Laptops, etc. (inclusive of smart TV app usage). Charts exclude time spent with DVD/Blue-ray devices.</a:t>
            </a:r>
          </a:p>
        </p:txBody>
      </p:sp>
      <p:sp>
        <p:nvSpPr>
          <p:cNvPr id="22" name="TextBox 21">
            <a:extLst>
              <a:ext uri="{FF2B5EF4-FFF2-40B4-BE49-F238E27FC236}">
                <a16:creationId xmlns:a16="http://schemas.microsoft.com/office/drawing/2014/main" id="{98F4F4E6-E50B-4E74-925C-0267C2B9D965}"/>
              </a:ext>
            </a:extLst>
          </p:cNvPr>
          <p:cNvSpPr txBox="1"/>
          <p:nvPr/>
        </p:nvSpPr>
        <p:spPr>
          <a:xfrm>
            <a:off x="236215" y="1216684"/>
            <a:ext cx="1166477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Share Of Weekly “Time Spent” By Video Device – Q2 ‘20</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(Hrs:Mins Among U.S. Population)</a:t>
            </a:r>
          </a:p>
        </p:txBody>
      </p:sp>
      <p:sp>
        <p:nvSpPr>
          <p:cNvPr id="23" name="Title 1">
            <a:extLst>
              <a:ext uri="{FF2B5EF4-FFF2-40B4-BE49-F238E27FC236}">
                <a16:creationId xmlns:a16="http://schemas.microsoft.com/office/drawing/2014/main" id="{BAEBB678-4A5C-4932-8B9F-13CEFCBD20FF}"/>
              </a:ext>
            </a:extLst>
          </p:cNvPr>
          <p:cNvSpPr>
            <a:spLocks noGrp="1"/>
          </p:cNvSpPr>
          <p:nvPr>
            <p:ph type="ctrTitle"/>
          </p:nvPr>
        </p:nvSpPr>
        <p:spPr>
          <a:xfrm>
            <a:off x="236215" y="89221"/>
            <a:ext cx="10391145" cy="830997"/>
          </a:xfrm>
        </p:spPr>
        <p:txBody>
          <a:bodyPr wrap="square">
            <a:spAutoFit/>
          </a:bodyPr>
          <a:lstStyle/>
          <a:p>
            <a:pPr algn="l" defTabSz="914400">
              <a:lnSpc>
                <a:spcPct val="100000"/>
              </a:lnSpc>
              <a:spcBef>
                <a:spcPts val="0"/>
              </a:spcBef>
            </a:pPr>
            <a:r>
              <a:rPr lang="en-US" sz="2400" b="1" spc="0" dirty="0">
                <a:solidFill>
                  <a:srgbClr val="1F1A62"/>
                </a:solidFill>
                <a:latin typeface="Helvetica" panose="020B0403020202020204" pitchFamily="34" charset="0"/>
                <a:ea typeface="+mn-ea"/>
                <a:cs typeface="+mn-cs"/>
              </a:rPr>
              <a:t>Yet, currently, even amidst declines, </a:t>
            </a:r>
            <a:r>
              <a:rPr lang="en-US" sz="2400" b="1" spc="0" dirty="0">
                <a:solidFill>
                  <a:srgbClr val="ED3C8D"/>
                </a:solidFill>
                <a:latin typeface="Helvetica" panose="020B0403020202020204" pitchFamily="34" charset="0"/>
                <a:ea typeface="+mn-ea"/>
                <a:cs typeface="+mn-cs"/>
              </a:rPr>
              <a:t>regardless of age</a:t>
            </a:r>
            <a:r>
              <a:rPr lang="en-US" sz="2400" b="1" spc="0" dirty="0">
                <a:solidFill>
                  <a:srgbClr val="1F1A62"/>
                </a:solidFill>
                <a:latin typeface="Helvetica" panose="020B0403020202020204" pitchFamily="34" charset="0"/>
                <a:ea typeface="+mn-ea"/>
                <a:cs typeface="+mn-cs"/>
              </a:rPr>
              <a:t>, more time is spent with linear TV than any other video platform </a:t>
            </a:r>
          </a:p>
        </p:txBody>
      </p:sp>
      <p:graphicFrame>
        <p:nvGraphicFramePr>
          <p:cNvPr id="19" name="Chart 18"/>
          <p:cNvGraphicFramePr/>
          <p:nvPr/>
        </p:nvGraphicFramePr>
        <p:xfrm>
          <a:off x="8069824" y="1548172"/>
          <a:ext cx="2463483" cy="258746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p:cNvGraphicFramePr/>
          <p:nvPr/>
        </p:nvGraphicFramePr>
        <p:xfrm>
          <a:off x="1713178" y="1548172"/>
          <a:ext cx="2463483" cy="258746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24"/>
          <p:cNvGraphicFramePr/>
          <p:nvPr/>
        </p:nvGraphicFramePr>
        <p:xfrm>
          <a:off x="208099" y="5685145"/>
          <a:ext cx="11532797" cy="62979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p:cNvGraphicFramePr/>
          <p:nvPr/>
        </p:nvGraphicFramePr>
        <p:xfrm>
          <a:off x="9575898" y="3429770"/>
          <a:ext cx="2463483" cy="258746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1" name="Chart 20"/>
          <p:cNvGraphicFramePr/>
          <p:nvPr/>
        </p:nvGraphicFramePr>
        <p:xfrm>
          <a:off x="152619" y="3429770"/>
          <a:ext cx="2463483" cy="258746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 name="Chart 26"/>
          <p:cNvGraphicFramePr/>
          <p:nvPr/>
        </p:nvGraphicFramePr>
        <p:xfrm>
          <a:off x="3293712" y="3429770"/>
          <a:ext cx="2463483" cy="2587469"/>
        </p:xfrm>
        <a:graphic>
          <a:graphicData uri="http://schemas.openxmlformats.org/drawingml/2006/chart">
            <c:chart xmlns:c="http://schemas.openxmlformats.org/drawingml/2006/chart" xmlns:r="http://schemas.openxmlformats.org/officeDocument/2006/relationships" r:id="rId12"/>
          </a:graphicData>
        </a:graphic>
      </p:graphicFrame>
      <p:pic>
        <p:nvPicPr>
          <p:cNvPr id="29" name="Picture 28">
            <a:extLst>
              <a:ext uri="{FF2B5EF4-FFF2-40B4-BE49-F238E27FC236}">
                <a16:creationId xmlns:a16="http://schemas.microsoft.com/office/drawing/2014/main" id="{DD4F74A4-8C29-4D22-984B-8AC0730C73E7}"/>
              </a:ext>
            </a:extLst>
          </p:cNvPr>
          <p:cNvPicPr>
            <a:picLocks noChangeAspect="1"/>
          </p:cNvPicPr>
          <p:nvPr/>
        </p:nvPicPr>
        <p:blipFill>
          <a:blip r:embed="rId13"/>
          <a:stretch>
            <a:fillRect/>
          </a:stretch>
        </p:blipFill>
        <p:spPr>
          <a:xfrm>
            <a:off x="9805446" y="0"/>
            <a:ext cx="2386554" cy="1389686"/>
          </a:xfrm>
          <a:prstGeom prst="rect">
            <a:avLst/>
          </a:prstGeom>
        </p:spPr>
      </p:pic>
    </p:spTree>
    <p:extLst>
      <p:ext uri="{BB962C8B-B14F-4D97-AF65-F5344CB8AC3E}">
        <p14:creationId xmlns:p14="http://schemas.microsoft.com/office/powerpoint/2010/main" val="296332695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3ED8F18-80E6-D449-A031-541661F2A42F}"/>
              </a:ext>
            </a:extLst>
          </p:cNvPr>
          <p:cNvSpPr txBox="1"/>
          <p:nvPr/>
        </p:nvSpPr>
        <p:spPr>
          <a:xfrm>
            <a:off x="259530" y="3057008"/>
            <a:ext cx="597158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TV as an ad platform has shown great </a:t>
            </a: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resilience</a:t>
            </a: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 during the economic challenges and uncertainty posed by the pandemic </a:t>
            </a:r>
          </a:p>
        </p:txBody>
      </p:sp>
      <p:pic>
        <p:nvPicPr>
          <p:cNvPr id="7" name="Picture 6">
            <a:extLst>
              <a:ext uri="{FF2B5EF4-FFF2-40B4-BE49-F238E27FC236}">
                <a16:creationId xmlns:a16="http://schemas.microsoft.com/office/drawing/2014/main" id="{1A4F9B1E-C164-4701-9549-34D45663DD95}"/>
              </a:ext>
            </a:extLst>
          </p:cNvPr>
          <p:cNvPicPr>
            <a:picLocks noChangeAspect="1"/>
          </p:cNvPicPr>
          <p:nvPr/>
        </p:nvPicPr>
        <p:blipFill>
          <a:blip r:embed="rId2"/>
          <a:stretch>
            <a:fillRect/>
          </a:stretch>
        </p:blipFill>
        <p:spPr>
          <a:xfrm>
            <a:off x="601349" y="-3482"/>
            <a:ext cx="11578124" cy="6858000"/>
          </a:xfrm>
          <a:prstGeom prst="rect">
            <a:avLst/>
          </a:prstGeom>
        </p:spPr>
      </p:pic>
    </p:spTree>
    <p:extLst>
      <p:ext uri="{BB962C8B-B14F-4D97-AF65-F5344CB8AC3E}">
        <p14:creationId xmlns:p14="http://schemas.microsoft.com/office/powerpoint/2010/main" val="31244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141848" y="1389686"/>
            <a:ext cx="4334647"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At the beginning of the pandemic, 44% of advertisers said that they canceled an upcoming campaign before launch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Furthermore, more than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half of all brands said they planned to reduce their media spend by over 20% for the rest of the year</a:t>
            </a:r>
          </a:p>
        </p:txBody>
      </p:sp>
      <p:graphicFrame>
        <p:nvGraphicFramePr>
          <p:cNvPr id="12" name="Chart 11">
            <a:extLst>
              <a:ext uri="{FF2B5EF4-FFF2-40B4-BE49-F238E27FC236}">
                <a16:creationId xmlns:a16="http://schemas.microsoft.com/office/drawing/2014/main" id="{478DEEA3-EF12-4A08-9461-B35CC31AAEBD}"/>
              </a:ext>
            </a:extLst>
          </p:cNvPr>
          <p:cNvGraphicFramePr/>
          <p:nvPr>
            <p:extLst>
              <p:ext uri="{D42A27DB-BD31-4B8C-83A1-F6EECF244321}">
                <p14:modId xmlns:p14="http://schemas.microsoft.com/office/powerpoint/2010/main" val="433764824"/>
              </p:ext>
            </p:extLst>
          </p:nvPr>
        </p:nvGraphicFramePr>
        <p:xfrm>
          <a:off x="4564869" y="2108838"/>
          <a:ext cx="7480951" cy="3822105"/>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A60255D2-BB73-42DB-89A8-14D94CB4F923}"/>
              </a:ext>
            </a:extLst>
          </p:cNvPr>
          <p:cNvSpPr/>
          <p:nvPr/>
        </p:nvSpPr>
        <p:spPr>
          <a:xfrm>
            <a:off x="5323700" y="1210577"/>
            <a:ext cx="567502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rgbClr val="1F1A62"/>
                </a:solidFill>
                <a:latin typeface="Helvetica" panose="020B0604020202020204" pitchFamily="34" charset="0"/>
              </a:rPr>
              <a:t>How has Coronavirus impacted your advertising efforts?</a:t>
            </a:r>
          </a:p>
        </p:txBody>
      </p:sp>
      <p:sp>
        <p:nvSpPr>
          <p:cNvPr id="16" name="TextBox 15">
            <a:extLst>
              <a:ext uri="{FF2B5EF4-FFF2-40B4-BE49-F238E27FC236}">
                <a16:creationId xmlns:a16="http://schemas.microsoft.com/office/drawing/2014/main" id="{7F4B2906-ACA2-403E-9D58-AE7A7F645A2B}"/>
              </a:ext>
            </a:extLst>
          </p:cNvPr>
          <p:cNvSpPr txBox="1"/>
          <p:nvPr/>
        </p:nvSpPr>
        <p:spPr>
          <a:xfrm>
            <a:off x="4476494" y="6123486"/>
            <a:ext cx="7715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Advertiser Perceptions, “Coronavirus Effect on Advertising’ Report. Q12: In which of the following ways has the Coronavirus (COVID-19) outbreak impact your recent or ongoing advertising efforts? Base: Total Respondents. Wave 1 = survey fielded March 17-20, 2020, 203 interviews conducted. Wave 2 = survey fielded April 1-4, 2020, 152 interviews conducted.</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7" name="Rectangle 16">
            <a:extLst>
              <a:ext uri="{FF2B5EF4-FFF2-40B4-BE49-F238E27FC236}">
                <a16:creationId xmlns:a16="http://schemas.microsoft.com/office/drawing/2014/main" id="{4581ECC8-0175-45FF-9AAD-6A8FCD9AA89B}"/>
              </a:ext>
            </a:extLst>
          </p:cNvPr>
          <p:cNvSpPr/>
          <p:nvPr/>
        </p:nvSpPr>
        <p:spPr>
          <a:xfrm>
            <a:off x="4564870" y="4542470"/>
            <a:ext cx="7001820" cy="634482"/>
          </a:xfrm>
          <a:prstGeom prst="rect">
            <a:avLst/>
          </a:prstGeom>
          <a:no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F9DB451-49BA-44D6-83D9-EEED0A065B03}"/>
              </a:ext>
            </a:extLst>
          </p:cNvPr>
          <p:cNvSpPr txBox="1"/>
          <p:nvPr/>
        </p:nvSpPr>
        <p:spPr>
          <a:xfrm>
            <a:off x="168024" y="5828784"/>
            <a:ext cx="40269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Ebiquity, ‘COVID-19 &amp; Media: Ebiquity Client Survey Results.’ March 2020.</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388475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141848" y="1389686"/>
            <a:ext cx="4334647" cy="34470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In reality, </a:t>
            </a:r>
            <a:r>
              <a:rPr lang="en-US" sz="2600" dirty="0">
                <a:solidFill>
                  <a:srgbClr val="ED3C8D"/>
                </a:solidFill>
                <a:latin typeface="Helvetica" pitchFamily="2" charset="0"/>
              </a:rPr>
              <a:t>marketers turned to linear TV </a:t>
            </a:r>
            <a:r>
              <a:rPr lang="en-US" sz="2600" dirty="0">
                <a:solidFill>
                  <a:srgbClr val="1F1A62"/>
                </a:solidFill>
                <a:latin typeface="Helvetica" pitchFamily="2" charset="0"/>
              </a:rPr>
              <a:t>t</a:t>
            </a:r>
            <a:r>
              <a:rPr kumimoji="0" lang="en-US" sz="2600" b="0" i="0" u="none" strike="noStrike" kern="1200" cap="none" spc="0" normalizeH="0" baseline="0" noProof="0" dirty="0">
                <a:ln>
                  <a:noFill/>
                </a:ln>
                <a:solidFill>
                  <a:srgbClr val="1F1A62"/>
                </a:solidFill>
                <a:effectLst/>
                <a:uLnTx/>
                <a:uFillTx/>
                <a:latin typeface="Helvetica" pitchFamily="2" charset="0"/>
                <a:ea typeface="+mn-ea"/>
                <a:cs typeface="+mn-cs"/>
              </a:rPr>
              <a:t>o weather the crippling pandemic and deep recession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After only a slight -8% dip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pitchFamily="2" charset="0"/>
                <a:ea typeface="+mn-ea"/>
                <a:cs typeface="+mn-cs"/>
              </a:rPr>
              <a:t>in 2020, national TV is expected to rebound to pre-COVID levels this year</a:t>
            </a:r>
          </a:p>
        </p:txBody>
      </p:sp>
      <p:sp>
        <p:nvSpPr>
          <p:cNvPr id="25" name="TextBox 24">
            <a:extLst>
              <a:ext uri="{FF2B5EF4-FFF2-40B4-BE49-F238E27FC236}">
                <a16:creationId xmlns:a16="http://schemas.microsoft.com/office/drawing/2014/main" id="{A056A9FB-F90A-45ED-AEA1-201097CFF3BC}"/>
              </a:ext>
            </a:extLst>
          </p:cNvPr>
          <p:cNvSpPr txBox="1"/>
          <p:nvPr/>
        </p:nvSpPr>
        <p:spPr>
          <a:xfrm>
            <a:off x="4711049" y="884583"/>
            <a:ext cx="74809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GroupM Projections: U.S. Nat’l TV Ad Revenue</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Includes digital extensions in TV, excludes political (in billions)</a:t>
            </a:r>
          </a:p>
        </p:txBody>
      </p:sp>
      <p:graphicFrame>
        <p:nvGraphicFramePr>
          <p:cNvPr id="13" name="Chart 12">
            <a:extLst>
              <a:ext uri="{FF2B5EF4-FFF2-40B4-BE49-F238E27FC236}">
                <a16:creationId xmlns:a16="http://schemas.microsoft.com/office/drawing/2014/main" id="{C46D00E7-E3D3-47EF-8621-71552C5036CF}"/>
              </a:ext>
            </a:extLst>
          </p:cNvPr>
          <p:cNvGraphicFramePr/>
          <p:nvPr>
            <p:extLst>
              <p:ext uri="{D42A27DB-BD31-4B8C-83A1-F6EECF244321}">
                <p14:modId xmlns:p14="http://schemas.microsoft.com/office/powerpoint/2010/main" val="845961402"/>
              </p:ext>
            </p:extLst>
          </p:nvPr>
        </p:nvGraphicFramePr>
        <p:xfrm>
          <a:off x="4711049" y="1673270"/>
          <a:ext cx="7422956" cy="462169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3">
            <a:extLst>
              <a:ext uri="{FF2B5EF4-FFF2-40B4-BE49-F238E27FC236}">
                <a16:creationId xmlns:a16="http://schemas.microsoft.com/office/drawing/2014/main" id="{E8120054-2859-4CEF-8756-6777C5863BE2}"/>
              </a:ext>
            </a:extLst>
          </p:cNvPr>
          <p:cNvSpPr txBox="1">
            <a:spLocks/>
          </p:cNvSpPr>
          <p:nvPr/>
        </p:nvSpPr>
        <p:spPr>
          <a:xfrm>
            <a:off x="4476495" y="6349139"/>
            <a:ext cx="7569325" cy="16990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GroupM, ‘This Year, Next Year: U.S. End-Of-Year Forecast,’ December 2020.</a:t>
            </a:r>
          </a:p>
        </p:txBody>
      </p:sp>
    </p:spTree>
    <p:extLst>
      <p:ext uri="{BB962C8B-B14F-4D97-AF65-F5344CB8AC3E}">
        <p14:creationId xmlns:p14="http://schemas.microsoft.com/office/powerpoint/2010/main" val="107169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50EF9C-69FF-4A6B-A9B9-E47573B0B9BA}"/>
              </a:ext>
            </a:extLst>
          </p:cNvPr>
          <p:cNvSpPr/>
          <p:nvPr/>
        </p:nvSpPr>
        <p:spPr>
          <a:xfrm>
            <a:off x="-24068" y="0"/>
            <a:ext cx="4500563" cy="686663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751C3E0F-3ADE-4B25-BF55-3FC513380830}"/>
              </a:ext>
            </a:extLst>
          </p:cNvPr>
          <p:cNvSpPr/>
          <p:nvPr/>
        </p:nvSpPr>
        <p:spPr>
          <a:xfrm>
            <a:off x="141848" y="1389686"/>
            <a:ext cx="4334647" cy="43242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1F1A62"/>
                </a:solidFill>
                <a:effectLst/>
                <a:uLnTx/>
                <a:uFillTx/>
                <a:latin typeface="Helvetica" pitchFamily="2" charset="0"/>
                <a:ea typeface="+mn-ea"/>
                <a:cs typeface="+mn-cs"/>
              </a:rPr>
              <a:t>60 brands launched their </a:t>
            </a:r>
            <a:r>
              <a:rPr kumimoji="0" lang="en-US" sz="2500" i="0" u="none" strike="noStrike" kern="1200" cap="none" spc="0" normalizeH="0" baseline="0" noProof="0" dirty="0">
                <a:ln>
                  <a:noFill/>
                </a:ln>
                <a:solidFill>
                  <a:srgbClr val="ED3C8D"/>
                </a:solidFill>
                <a:effectLst/>
                <a:uLnTx/>
                <a:uFillTx/>
                <a:latin typeface="Helvetica" pitchFamily="2" charset="0"/>
                <a:ea typeface="+mn-ea"/>
                <a:cs typeface="+mn-cs"/>
              </a:rPr>
              <a:t>first</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500" b="0" i="0" u="none" strike="noStrike" kern="1200" cap="none" spc="0" normalizeH="0" baseline="0" noProof="0" dirty="0">
                <a:ln>
                  <a:noFill/>
                </a:ln>
                <a:solidFill>
                  <a:srgbClr val="1F1A62"/>
                </a:solidFill>
                <a:effectLst/>
                <a:uLnTx/>
                <a:uFillTx/>
                <a:latin typeface="Helvetica" pitchFamily="2" charset="0"/>
                <a:ea typeface="+mn-ea"/>
                <a:cs typeface="+mn-cs"/>
              </a:rPr>
              <a:t>national TV campaign during the heart of the pandemic in 2Q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1F1A62"/>
                </a:solidFill>
                <a:effectLst/>
                <a:uLnTx/>
                <a:uFillTx/>
                <a:latin typeface="Helvetica" pitchFamily="2" charset="0"/>
                <a:ea typeface="+mn-ea"/>
                <a:cs typeface="+mn-cs"/>
              </a:rPr>
              <a:t>With a collective investment of over $316 million, these advertisers represented nearly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70%</a:t>
            </a:r>
            <a:r>
              <a:rPr kumimoji="0" lang="en-US" sz="2500" b="0" i="0" u="none" strike="noStrike" kern="1200" cap="none" spc="0" normalizeH="0" baseline="0" noProof="0" dirty="0">
                <a:ln>
                  <a:noFill/>
                </a:ln>
                <a:solidFill>
                  <a:srgbClr val="1F1A62"/>
                </a:solidFill>
                <a:effectLst/>
                <a:uLnTx/>
                <a:uFillTx/>
                <a:latin typeface="Helvetica" pitchFamily="2" charset="0"/>
                <a:ea typeface="+mn-ea"/>
                <a:cs typeface="+mn-cs"/>
              </a:rPr>
              <a:t> of national </a:t>
            </a:r>
            <a:r>
              <a:rPr lang="en-US" sz="2500" dirty="0">
                <a:solidFill>
                  <a:srgbClr val="1F1A62"/>
                </a:solidFill>
                <a:latin typeface="Helvetica" pitchFamily="2" charset="0"/>
              </a:rPr>
              <a:t>TV spending by new advertisers in 1</a:t>
            </a:r>
            <a:r>
              <a:rPr lang="en-US" sz="2500" baseline="30000" dirty="0">
                <a:solidFill>
                  <a:srgbClr val="1F1A62"/>
                </a:solidFill>
                <a:latin typeface="Helvetica" pitchFamily="2" charset="0"/>
              </a:rPr>
              <a:t>st</a:t>
            </a:r>
            <a:r>
              <a:rPr lang="en-US" sz="2500" dirty="0">
                <a:solidFill>
                  <a:srgbClr val="1F1A62"/>
                </a:solidFill>
                <a:latin typeface="Helvetica" pitchFamily="2" charset="0"/>
              </a:rPr>
              <a:t> half 2020</a:t>
            </a:r>
            <a:endParaRPr kumimoji="0" lang="en-US" sz="25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2" name="Text Placeholder 3">
            <a:extLst>
              <a:ext uri="{FF2B5EF4-FFF2-40B4-BE49-F238E27FC236}">
                <a16:creationId xmlns:a16="http://schemas.microsoft.com/office/drawing/2014/main" id="{EFFE6065-52FF-4373-BBAA-9F730BAA846B}"/>
              </a:ext>
            </a:extLst>
          </p:cNvPr>
          <p:cNvSpPr txBox="1">
            <a:spLocks/>
          </p:cNvSpPr>
          <p:nvPr/>
        </p:nvSpPr>
        <p:spPr>
          <a:xfrm>
            <a:off x="4476495" y="6200880"/>
            <a:ext cx="7715505" cy="35010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VAB’s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hlinkClick r:id="rId4"/>
              </a:rPr>
              <a:t>'Welcome To TV: Introducing The 'New Kids On The Block’”</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October 2020.</a:t>
            </a: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VAB analysis of Nielsen Ad Intel data, Q1’20-Q2’20. TV spend includes national cable TV, broadcast TV, Spanish language cable TV, Spanish language broadcast TV. Brands reflect those with national TV spend over $100K.</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18" name="Chart 17">
            <a:extLst>
              <a:ext uri="{FF2B5EF4-FFF2-40B4-BE49-F238E27FC236}">
                <a16:creationId xmlns:a16="http://schemas.microsoft.com/office/drawing/2014/main" id="{F5CAB8E3-2219-4137-9267-84750626CE96}"/>
              </a:ext>
            </a:extLst>
          </p:cNvPr>
          <p:cNvGraphicFramePr/>
          <p:nvPr>
            <p:extLst>
              <p:ext uri="{D42A27DB-BD31-4B8C-83A1-F6EECF244321}">
                <p14:modId xmlns:p14="http://schemas.microsoft.com/office/powerpoint/2010/main" val="108053308"/>
              </p:ext>
            </p:extLst>
          </p:nvPr>
        </p:nvGraphicFramePr>
        <p:xfrm>
          <a:off x="4711049" y="1683779"/>
          <a:ext cx="7254215" cy="4124206"/>
        </p:xfrm>
        <a:graphic>
          <a:graphicData uri="http://schemas.openxmlformats.org/drawingml/2006/chart">
            <c:chart xmlns:c="http://schemas.openxmlformats.org/drawingml/2006/chart" xmlns:r="http://schemas.openxmlformats.org/officeDocument/2006/relationships" r:id="rId5"/>
          </a:graphicData>
        </a:graphic>
      </p:graphicFrame>
      <p:cxnSp>
        <p:nvCxnSpPr>
          <p:cNvPr id="19" name="Straight Connector 18">
            <a:extLst>
              <a:ext uri="{FF2B5EF4-FFF2-40B4-BE49-F238E27FC236}">
                <a16:creationId xmlns:a16="http://schemas.microsoft.com/office/drawing/2014/main" id="{389D2E42-2B0E-4D99-A10F-4E2555ED9389}"/>
              </a:ext>
            </a:extLst>
          </p:cNvPr>
          <p:cNvCxnSpPr>
            <a:cxnSpLocks/>
          </p:cNvCxnSpPr>
          <p:nvPr/>
        </p:nvCxnSpPr>
        <p:spPr>
          <a:xfrm>
            <a:off x="8355765" y="1880357"/>
            <a:ext cx="2" cy="3922250"/>
          </a:xfrm>
          <a:prstGeom prst="line">
            <a:avLst/>
          </a:prstGeom>
          <a:ln w="38100">
            <a:solidFill>
              <a:srgbClr val="00C0F3"/>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01A745F-964B-4102-85A9-4E919F56335E}"/>
              </a:ext>
            </a:extLst>
          </p:cNvPr>
          <p:cNvSpPr txBox="1"/>
          <p:nvPr/>
        </p:nvSpPr>
        <p:spPr>
          <a:xfrm>
            <a:off x="4819272" y="940187"/>
            <a:ext cx="7145991" cy="523220"/>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1H 2020 New National TV Advertisers’ Monthly Spend</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b="0" u="none" dirty="0">
                <a:latin typeface="Helvetica" panose="020B0604020202020204" pitchFamily="34" charset="0"/>
                <a:cs typeface="Helvetica" panose="020B0604020202020204" pitchFamily="34" charset="0"/>
              </a:rPr>
              <a:t>i</a:t>
            </a: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n Millions</a:t>
            </a:r>
          </a:p>
        </p:txBody>
      </p:sp>
    </p:spTree>
    <p:extLst>
      <p:ext uri="{BB962C8B-B14F-4D97-AF65-F5344CB8AC3E}">
        <p14:creationId xmlns:p14="http://schemas.microsoft.com/office/powerpoint/2010/main" val="2560980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1" ma:contentTypeDescription="Create a new document." ma:contentTypeScope="" ma:versionID="3d5248cd5e3c63b3dd17a94d76e7bc1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1f48c52da0b6e488d028a7b9e2accb24"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3AFB5-981A-422C-A8BB-A257F1BAA43F}">
  <ds:schemaRefs>
    <ds:schemaRef ds:uri="a86b28e8-29a6-4ab8-af18-2a7f61acfad2"/>
    <ds:schemaRef ds:uri="http://purl.org/dc/terms/"/>
    <ds:schemaRef ds:uri="9f6166fe-9f5b-43aa-b8a9-b4d7ad530bda"/>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26A3943-5BEF-42A2-A467-054438AD2EFD}">
  <ds:schemaRefs>
    <ds:schemaRef ds:uri="http://schemas.microsoft.com/sharepoint/v3/contenttype/forms"/>
  </ds:schemaRefs>
</ds:datastoreItem>
</file>

<file path=customXml/itemProps3.xml><?xml version="1.0" encoding="utf-8"?>
<ds:datastoreItem xmlns:ds="http://schemas.openxmlformats.org/officeDocument/2006/customXml" ds:itemID="{782E92FE-318A-459E-B1F7-62990BBA0FC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TotalTime>
  <Words>2508</Words>
  <Application>Microsoft Office PowerPoint</Application>
  <PresentationFormat>Widescreen</PresentationFormat>
  <Paragraphs>294</Paragraphs>
  <Slides>20</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Arial</vt:lpstr>
      <vt:lpstr>Calibri</vt:lpstr>
      <vt:lpstr>Calibri Light</vt:lpstr>
      <vt:lpstr>Helvetica</vt:lpstr>
      <vt:lpstr>Helvetica Light</vt:lpstr>
      <vt:lpstr>Open Sans</vt:lpstr>
      <vt:lpstr>Open Sans Light</vt:lpstr>
      <vt:lpstr>Trebuchet MS</vt:lpstr>
      <vt:lpstr>Wingdings</vt:lpstr>
      <vt:lpstr>Office Theme</vt:lpstr>
      <vt:lpstr>1_Custom Design</vt:lpstr>
      <vt:lpstr>2_Custom Design</vt:lpstr>
      <vt:lpstr>3_Custom Design</vt:lpstr>
      <vt:lpstr>PowerPoint Presentation</vt:lpstr>
      <vt:lpstr>PowerPoint Presentation</vt:lpstr>
      <vt:lpstr>PowerPoint Presentation</vt:lpstr>
      <vt:lpstr>PowerPoint Presentation</vt:lpstr>
      <vt:lpstr>Yet, currently, even amidst declines, regardless of age, more time is spent with linear TV than any other video platform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Vita</dc:creator>
  <cp:lastModifiedBy>Karolina Guillen</cp:lastModifiedBy>
  <cp:revision>1</cp:revision>
  <dcterms:created xsi:type="dcterms:W3CDTF">2021-01-20T14:07:02Z</dcterms:created>
  <dcterms:modified xsi:type="dcterms:W3CDTF">2021-03-11T16:40:27Z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ies>
</file>