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144328307" r:id="rId6"/>
    <p:sldId id="2144328409" r:id="rId7"/>
    <p:sldId id="2144328338" r:id="rId8"/>
    <p:sldId id="2144328360" r:id="rId9"/>
    <p:sldId id="2144328334" r:id="rId10"/>
    <p:sldId id="2144328415" r:id="rId11"/>
    <p:sldId id="2144328398" r:id="rId12"/>
    <p:sldId id="2144328354" r:id="rId13"/>
    <p:sldId id="2144328322" r:id="rId14"/>
    <p:sldId id="2144328397" r:id="rId15"/>
    <p:sldId id="2144328416" r:id="rId16"/>
    <p:sldId id="2144328418" r:id="rId17"/>
    <p:sldId id="2144328419" r:id="rId18"/>
    <p:sldId id="2144328426" r:id="rId19"/>
    <p:sldId id="2144327392" r:id="rId20"/>
    <p:sldId id="2144328414" r:id="rId21"/>
    <p:sldId id="2144328304" r:id="rId22"/>
    <p:sldId id="2144328301" r:id="rId2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93D61B0A-8455-6A7D-9522-38DFCF3F2EFA}" name="Leah" initials="L" userId="Leah" providerId="None"/>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3C8D"/>
    <a:srgbClr val="1B1464"/>
    <a:srgbClr val="FF6E30"/>
    <a:srgbClr val="00B0F0"/>
    <a:srgbClr val="55AD00"/>
    <a:srgbClr val="F3F3F3"/>
    <a:srgbClr val="FFE900"/>
    <a:srgbClr val="A343FF"/>
    <a:srgbClr val="2C82FF"/>
    <a:srgbClr val="66C5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69E32-5500-4651-9D4E-1FBF30161C99}" v="11" dt="2023-05-10T03:52:22.934"/>
    <p1510:client id="{7955CC0A-B81F-433A-9BB3-E5D97ACFE7CF}" v="41" dt="2023-05-09T20:49:14.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89" autoAdjust="0"/>
    <p:restoredTop sz="94660"/>
  </p:normalViewPr>
  <p:slideViewPr>
    <p:cSldViewPr snapToGrid="0">
      <p:cViewPr varScale="1">
        <p:scale>
          <a:sx n="83" d="100"/>
          <a:sy n="83" d="100"/>
        </p:scale>
        <p:origin x="1032" y="77"/>
      </p:cViewPr>
      <p:guideLst/>
    </p:cSldViewPr>
  </p:slideViewPr>
  <p:notesTextViewPr>
    <p:cViewPr>
      <p:scale>
        <a:sx n="1" d="1"/>
        <a:sy n="1" d="1"/>
      </p:scale>
      <p:origin x="0" y="0"/>
    </p:cViewPr>
  </p:notesTextViewPr>
  <p:sorterViewPr>
    <p:cViewPr>
      <p:scale>
        <a:sx n="130" d="100"/>
        <a:sy n="130" d="100"/>
      </p:scale>
      <p:origin x="0" y="-17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E9C0295F-7E34-4A7E-A224-09AF89338ED0}"/>
    <pc:docChg chg="undo custSel modSld">
      <pc:chgData name="Jason Wiese" userId="4bff8d5b-7de6-4655-b397-69b0afc81113" providerId="ADAL" clId="{E9C0295F-7E34-4A7E-A224-09AF89338ED0}" dt="2023-05-02T14:59:12.922" v="206" actId="403"/>
      <pc:docMkLst>
        <pc:docMk/>
      </pc:docMkLst>
      <pc:sldChg chg="modSp mod">
        <pc:chgData name="Jason Wiese" userId="4bff8d5b-7de6-4655-b397-69b0afc81113" providerId="ADAL" clId="{E9C0295F-7E34-4A7E-A224-09AF89338ED0}" dt="2023-05-02T14:47:20.603" v="98" actId="20577"/>
        <pc:sldMkLst>
          <pc:docMk/>
          <pc:sldMk cId="3964745832" sldId="2144327392"/>
        </pc:sldMkLst>
        <pc:spChg chg="mod">
          <ac:chgData name="Jason Wiese" userId="4bff8d5b-7de6-4655-b397-69b0afc81113" providerId="ADAL" clId="{E9C0295F-7E34-4A7E-A224-09AF89338ED0}" dt="2023-05-02T14:47:20.603" v="98" actId="20577"/>
          <ac:spMkLst>
            <pc:docMk/>
            <pc:sldMk cId="3964745832" sldId="2144327392"/>
            <ac:spMk id="7" creationId="{F25B641F-1744-45AC-B343-CA9AA9737A1D}"/>
          </ac:spMkLst>
        </pc:spChg>
      </pc:sldChg>
      <pc:sldChg chg="modSp mod">
        <pc:chgData name="Jason Wiese" userId="4bff8d5b-7de6-4655-b397-69b0afc81113" providerId="ADAL" clId="{E9C0295F-7E34-4A7E-A224-09AF89338ED0}" dt="2023-05-02T14:59:12.922" v="206" actId="403"/>
        <pc:sldMkLst>
          <pc:docMk/>
          <pc:sldMk cId="945668641" sldId="2144328307"/>
        </pc:sldMkLst>
        <pc:spChg chg="mod">
          <ac:chgData name="Jason Wiese" userId="4bff8d5b-7de6-4655-b397-69b0afc81113" providerId="ADAL" clId="{E9C0295F-7E34-4A7E-A224-09AF89338ED0}" dt="2023-05-02T14:59:12.922" v="206" actId="403"/>
          <ac:spMkLst>
            <pc:docMk/>
            <pc:sldMk cId="945668641" sldId="2144328307"/>
            <ac:spMk id="17" creationId="{7AB2E272-4641-7D27-6AF2-5F2F0B25374C}"/>
          </ac:spMkLst>
        </pc:spChg>
      </pc:sldChg>
      <pc:sldChg chg="delSp modSp mod addCm delCm modCm">
        <pc:chgData name="Jason Wiese" userId="4bff8d5b-7de6-4655-b397-69b0afc81113" providerId="ADAL" clId="{E9C0295F-7E34-4A7E-A224-09AF89338ED0}" dt="2023-05-02T14:44:30.316" v="18" actId="20577"/>
        <pc:sldMkLst>
          <pc:docMk/>
          <pc:sldMk cId="1256581075" sldId="2144328409"/>
        </pc:sldMkLst>
        <pc:spChg chg="mod">
          <ac:chgData name="Jason Wiese" userId="4bff8d5b-7de6-4655-b397-69b0afc81113" providerId="ADAL" clId="{E9C0295F-7E34-4A7E-A224-09AF89338ED0}" dt="2023-05-02T14:44:30.316" v="18" actId="20577"/>
          <ac:spMkLst>
            <pc:docMk/>
            <pc:sldMk cId="1256581075" sldId="2144328409"/>
            <ac:spMk id="3" creationId="{D5729634-42B4-DF30-BF70-315DF30785CB}"/>
          </ac:spMkLst>
        </pc:spChg>
        <pc:spChg chg="del">
          <ac:chgData name="Jason Wiese" userId="4bff8d5b-7de6-4655-b397-69b0afc81113" providerId="ADAL" clId="{E9C0295F-7E34-4A7E-A224-09AF89338ED0}" dt="2023-05-02T14:43:06.728" v="3" actId="478"/>
          <ac:spMkLst>
            <pc:docMk/>
            <pc:sldMk cId="1256581075" sldId="2144328409"/>
            <ac:spMk id="5" creationId="{08736862-424B-64DB-F4DB-8A8973FD9F51}"/>
          </ac:spMkLst>
        </pc:spChg>
        <pc:extLst>
          <p:ext xmlns:p="http://schemas.openxmlformats.org/presentationml/2006/main" uri="{D6D511B9-2390-475A-947B-AFAB55BFBCF1}">
            <pc226:cmChg xmlns:pc226="http://schemas.microsoft.com/office/powerpoint/2022/06/main/command" chg="add mod">
              <pc226:chgData name="Jason Wiese" userId="4bff8d5b-7de6-4655-b397-69b0afc81113" providerId="ADAL" clId="{E9C0295F-7E34-4A7E-A224-09AF89338ED0}" dt="2023-05-02T14:44:30.316" v="18" actId="20577"/>
              <pc2:cmMkLst xmlns:pc2="http://schemas.microsoft.com/office/powerpoint/2019/9/main/command">
                <pc:docMk/>
                <pc:sldMk cId="1256581075" sldId="2144328409"/>
                <pc2:cmMk id="{D86F1FA6-9B54-477E-87F1-F65EF8D7B3B4}"/>
              </pc2:cmMkLst>
            </pc226:cmChg>
            <pc226:cmChg xmlns:pc226="http://schemas.microsoft.com/office/powerpoint/2022/06/main/command" chg="mod">
              <pc226:chgData name="Jason Wiese" userId="4bff8d5b-7de6-4655-b397-69b0afc81113" providerId="ADAL" clId="{E9C0295F-7E34-4A7E-A224-09AF89338ED0}" dt="2023-05-02T14:42:27.141" v="0"/>
              <pc2:cmMkLst xmlns:pc2="http://schemas.microsoft.com/office/powerpoint/2019/9/main/command">
                <pc:docMk/>
                <pc:sldMk cId="1256581075" sldId="2144328409"/>
                <pc2:cmMk id="{A046CFB2-8F9C-469B-93CD-50BE609117FD}"/>
              </pc2:cmMkLst>
            </pc226:cmChg>
            <pc226:cmChg xmlns:pc226="http://schemas.microsoft.com/office/powerpoint/2022/06/main/command" chg="del">
              <pc226:chgData name="Jason Wiese" userId="4bff8d5b-7de6-4655-b397-69b0afc81113" providerId="ADAL" clId="{E9C0295F-7E34-4A7E-A224-09AF89338ED0}" dt="2023-05-02T14:42:41.790" v="1"/>
              <pc2:cmMkLst xmlns:pc2="http://schemas.microsoft.com/office/powerpoint/2019/9/main/command">
                <pc:docMk/>
                <pc:sldMk cId="1256581075" sldId="2144328409"/>
                <pc2:cmMk id="{420F1DC8-60F7-41DD-AE23-8C1944D3FB9E}"/>
              </pc2:cmMkLst>
            </pc226:cmChg>
          </p:ext>
        </pc:extLst>
      </pc:sldChg>
      <pc:sldChg chg="modSp mod">
        <pc:chgData name="Jason Wiese" userId="4bff8d5b-7de6-4655-b397-69b0afc81113" providerId="ADAL" clId="{E9C0295F-7E34-4A7E-A224-09AF89338ED0}" dt="2023-05-02T14:46:27.105" v="89" actId="20577"/>
        <pc:sldMkLst>
          <pc:docMk/>
          <pc:sldMk cId="1341939189" sldId="2144328413"/>
        </pc:sldMkLst>
        <pc:spChg chg="mod">
          <ac:chgData name="Jason Wiese" userId="4bff8d5b-7de6-4655-b397-69b0afc81113" providerId="ADAL" clId="{E9C0295F-7E34-4A7E-A224-09AF89338ED0}" dt="2023-05-02T14:45:01.659" v="54" actId="20577"/>
          <ac:spMkLst>
            <pc:docMk/>
            <pc:sldMk cId="1341939189" sldId="2144328413"/>
            <ac:spMk id="12" creationId="{FCBDB492-9443-3D4A-8E9D-B3CECB95DCD7}"/>
          </ac:spMkLst>
        </pc:spChg>
        <pc:spChg chg="mod">
          <ac:chgData name="Jason Wiese" userId="4bff8d5b-7de6-4655-b397-69b0afc81113" providerId="ADAL" clId="{E9C0295F-7E34-4A7E-A224-09AF89338ED0}" dt="2023-05-02T14:46:27.105" v="89" actId="20577"/>
          <ac:spMkLst>
            <pc:docMk/>
            <pc:sldMk cId="1341939189" sldId="2144328413"/>
            <ac:spMk id="22" creationId="{DB1EDD5C-2A5D-85D2-3211-E95F5E01AA93}"/>
          </ac:spMkLst>
        </pc:spChg>
      </pc:sldChg>
      <pc:sldChg chg="modSp mod">
        <pc:chgData name="Jason Wiese" userId="4bff8d5b-7de6-4655-b397-69b0afc81113" providerId="ADAL" clId="{E9C0295F-7E34-4A7E-A224-09AF89338ED0}" dt="2023-05-02T14:47:49.822" v="109" actId="20577"/>
        <pc:sldMkLst>
          <pc:docMk/>
          <pc:sldMk cId="2522879897" sldId="2144328414"/>
        </pc:sldMkLst>
        <pc:spChg chg="mod">
          <ac:chgData name="Jason Wiese" userId="4bff8d5b-7de6-4655-b397-69b0afc81113" providerId="ADAL" clId="{E9C0295F-7E34-4A7E-A224-09AF89338ED0}" dt="2023-05-02T14:47:49.822" v="109" actId="20577"/>
          <ac:spMkLst>
            <pc:docMk/>
            <pc:sldMk cId="2522879897" sldId="2144328414"/>
            <ac:spMk id="9" creationId="{120D540E-228A-D4C7-940A-77BF257865DA}"/>
          </ac:spMkLst>
        </pc:spChg>
      </pc:sldChg>
      <pc:sldChg chg="delSp modSp mod">
        <pc:chgData name="Jason Wiese" userId="4bff8d5b-7de6-4655-b397-69b0afc81113" providerId="ADAL" clId="{E9C0295F-7E34-4A7E-A224-09AF89338ED0}" dt="2023-05-02T14:57:01.406" v="202" actId="14100"/>
        <pc:sldMkLst>
          <pc:docMk/>
          <pc:sldMk cId="2925381176" sldId="2144328418"/>
        </pc:sldMkLst>
        <pc:spChg chg="del">
          <ac:chgData name="Jason Wiese" userId="4bff8d5b-7de6-4655-b397-69b0afc81113" providerId="ADAL" clId="{E9C0295F-7E34-4A7E-A224-09AF89338ED0}" dt="2023-05-02T14:56:33.818" v="198" actId="478"/>
          <ac:spMkLst>
            <pc:docMk/>
            <pc:sldMk cId="2925381176" sldId="2144328418"/>
            <ac:spMk id="2" creationId="{6E41DE60-7CEE-74A4-C209-6E7E3B598157}"/>
          </ac:spMkLst>
        </pc:spChg>
        <pc:spChg chg="mod">
          <ac:chgData name="Jason Wiese" userId="4bff8d5b-7de6-4655-b397-69b0afc81113" providerId="ADAL" clId="{E9C0295F-7E34-4A7E-A224-09AF89338ED0}" dt="2023-05-02T14:57:01.406" v="202" actId="14100"/>
          <ac:spMkLst>
            <pc:docMk/>
            <pc:sldMk cId="2925381176" sldId="2144328418"/>
            <ac:spMk id="17" creationId="{3E93032A-0166-4D26-9FDD-5297FCCFD6B1}"/>
          </ac:spMkLst>
        </pc:spChg>
      </pc:sldChg>
    </pc:docChg>
  </pc:docChgLst>
  <pc:docChgLst>
    <pc:chgData name="Jason Wiese" userId="4bff8d5b-7de6-4655-b397-69b0afc81113" providerId="ADAL" clId="{09969E32-5500-4651-9D4E-1FBF30161C99}"/>
    <pc:docChg chg="undo custSel modSld">
      <pc:chgData name="Jason Wiese" userId="4bff8d5b-7de6-4655-b397-69b0afc81113" providerId="ADAL" clId="{09969E32-5500-4651-9D4E-1FBF30161C99}" dt="2023-05-10T04:09:21.625" v="2984" actId="6549"/>
      <pc:docMkLst>
        <pc:docMk/>
      </pc:docMkLst>
      <pc:sldChg chg="modSp mod">
        <pc:chgData name="Jason Wiese" userId="4bff8d5b-7de6-4655-b397-69b0afc81113" providerId="ADAL" clId="{09969E32-5500-4651-9D4E-1FBF30161C99}" dt="2023-05-10T04:00:43.506" v="2900" actId="14100"/>
        <pc:sldMkLst>
          <pc:docMk/>
          <pc:sldMk cId="3964745832" sldId="2144327392"/>
        </pc:sldMkLst>
        <pc:spChg chg="mod">
          <ac:chgData name="Jason Wiese" userId="4bff8d5b-7de6-4655-b397-69b0afc81113" providerId="ADAL" clId="{09969E32-5500-4651-9D4E-1FBF30161C99}" dt="2023-05-10T04:00:43.506" v="2900" actId="14100"/>
          <ac:spMkLst>
            <pc:docMk/>
            <pc:sldMk cId="3964745832" sldId="2144327392"/>
            <ac:spMk id="7" creationId="{F25B641F-1744-45AC-B343-CA9AA9737A1D}"/>
          </ac:spMkLst>
        </pc:spChg>
      </pc:sldChg>
      <pc:sldChg chg="modSp mod">
        <pc:chgData name="Jason Wiese" userId="4bff8d5b-7de6-4655-b397-69b0afc81113" providerId="ADAL" clId="{09969E32-5500-4651-9D4E-1FBF30161C99}" dt="2023-05-10T02:49:18.672" v="5" actId="20577"/>
        <pc:sldMkLst>
          <pc:docMk/>
          <pc:sldMk cId="945668641" sldId="2144328307"/>
        </pc:sldMkLst>
        <pc:spChg chg="mod">
          <ac:chgData name="Jason Wiese" userId="4bff8d5b-7de6-4655-b397-69b0afc81113" providerId="ADAL" clId="{09969E32-5500-4651-9D4E-1FBF30161C99}" dt="2023-05-10T02:49:18.672" v="5" actId="20577"/>
          <ac:spMkLst>
            <pc:docMk/>
            <pc:sldMk cId="945668641" sldId="2144328307"/>
            <ac:spMk id="17" creationId="{7AB2E272-4641-7D27-6AF2-5F2F0B25374C}"/>
          </ac:spMkLst>
        </pc:spChg>
      </pc:sldChg>
      <pc:sldChg chg="addSp delSp modSp mod">
        <pc:chgData name="Jason Wiese" userId="4bff8d5b-7de6-4655-b397-69b0afc81113" providerId="ADAL" clId="{09969E32-5500-4651-9D4E-1FBF30161C99}" dt="2023-05-10T03:56:34.069" v="2852" actId="20577"/>
        <pc:sldMkLst>
          <pc:docMk/>
          <pc:sldMk cId="2024728795" sldId="2144328322"/>
        </pc:sldMkLst>
        <pc:spChg chg="mod">
          <ac:chgData name="Jason Wiese" userId="4bff8d5b-7de6-4655-b397-69b0afc81113" providerId="ADAL" clId="{09969E32-5500-4651-9D4E-1FBF30161C99}" dt="2023-05-10T03:56:34.069" v="2852" actId="20577"/>
          <ac:spMkLst>
            <pc:docMk/>
            <pc:sldMk cId="2024728795" sldId="2144328322"/>
            <ac:spMk id="11" creationId="{FDE77D54-A062-E1E3-8189-6F4E95BA5A11}"/>
          </ac:spMkLst>
        </pc:spChg>
        <pc:spChg chg="add del mod">
          <ac:chgData name="Jason Wiese" userId="4bff8d5b-7de6-4655-b397-69b0afc81113" providerId="ADAL" clId="{09969E32-5500-4651-9D4E-1FBF30161C99}" dt="2023-05-10T03:43:57.609" v="2548" actId="478"/>
          <ac:spMkLst>
            <pc:docMk/>
            <pc:sldMk cId="2024728795" sldId="2144328322"/>
            <ac:spMk id="12" creationId="{DB990951-54F9-97E0-9645-A02A0A3E247A}"/>
          </ac:spMkLst>
        </pc:spChg>
        <pc:spChg chg="mod">
          <ac:chgData name="Jason Wiese" userId="4bff8d5b-7de6-4655-b397-69b0afc81113" providerId="ADAL" clId="{09969E32-5500-4651-9D4E-1FBF30161C99}" dt="2023-05-10T03:43:48.751" v="2547" actId="20577"/>
          <ac:spMkLst>
            <pc:docMk/>
            <pc:sldMk cId="2024728795" sldId="2144328322"/>
            <ac:spMk id="21" creationId="{399040BA-060C-BFF9-2088-E78804ACED3D}"/>
          </ac:spMkLst>
        </pc:spChg>
      </pc:sldChg>
      <pc:sldChg chg="addSp delSp modSp mod">
        <pc:chgData name="Jason Wiese" userId="4bff8d5b-7de6-4655-b397-69b0afc81113" providerId="ADAL" clId="{09969E32-5500-4651-9D4E-1FBF30161C99}" dt="2023-05-10T03:34:42.809" v="2166" actId="20577"/>
        <pc:sldMkLst>
          <pc:docMk/>
          <pc:sldMk cId="2737937539" sldId="2144328334"/>
        </pc:sldMkLst>
        <pc:spChg chg="mod">
          <ac:chgData name="Jason Wiese" userId="4bff8d5b-7de6-4655-b397-69b0afc81113" providerId="ADAL" clId="{09969E32-5500-4651-9D4E-1FBF30161C99}" dt="2023-05-10T03:34:42.809" v="2166" actId="20577"/>
          <ac:spMkLst>
            <pc:docMk/>
            <pc:sldMk cId="2737937539" sldId="2144328334"/>
            <ac:spMk id="5" creationId="{4BCE03D3-074C-DD73-68E8-164B76E6AB9C}"/>
          </ac:spMkLst>
        </pc:spChg>
        <pc:spChg chg="add del mod">
          <ac:chgData name="Jason Wiese" userId="4bff8d5b-7de6-4655-b397-69b0afc81113" providerId="ADAL" clId="{09969E32-5500-4651-9D4E-1FBF30161C99}" dt="2023-05-10T03:31:14.158" v="2161" actId="478"/>
          <ac:spMkLst>
            <pc:docMk/>
            <pc:sldMk cId="2737937539" sldId="2144328334"/>
            <ac:spMk id="6" creationId="{A8859B65-68B3-142C-DB9D-136C4258A940}"/>
          </ac:spMkLst>
        </pc:spChg>
        <pc:spChg chg="add del mod">
          <ac:chgData name="Jason Wiese" userId="4bff8d5b-7de6-4655-b397-69b0afc81113" providerId="ADAL" clId="{09969E32-5500-4651-9D4E-1FBF30161C99}" dt="2023-05-10T03:31:14.158" v="2161" actId="478"/>
          <ac:spMkLst>
            <pc:docMk/>
            <pc:sldMk cId="2737937539" sldId="2144328334"/>
            <ac:spMk id="7" creationId="{90DF1DDB-7C28-DD71-DD4F-84CA233659DE}"/>
          </ac:spMkLst>
        </pc:spChg>
      </pc:sldChg>
      <pc:sldChg chg="addSp delSp modSp mod">
        <pc:chgData name="Jason Wiese" userId="4bff8d5b-7de6-4655-b397-69b0afc81113" providerId="ADAL" clId="{09969E32-5500-4651-9D4E-1FBF30161C99}" dt="2023-05-10T03:28:11.320" v="1885" actId="313"/>
        <pc:sldMkLst>
          <pc:docMk/>
          <pc:sldMk cId="3391809440" sldId="2144328338"/>
        </pc:sldMkLst>
        <pc:spChg chg="add del mod">
          <ac:chgData name="Jason Wiese" userId="4bff8d5b-7de6-4655-b397-69b0afc81113" providerId="ADAL" clId="{09969E32-5500-4651-9D4E-1FBF30161C99}" dt="2023-05-10T02:57:26.842" v="285" actId="478"/>
          <ac:spMkLst>
            <pc:docMk/>
            <pc:sldMk cId="3391809440" sldId="2144328338"/>
            <ac:spMk id="7" creationId="{B90C732B-C15F-09C7-581B-4C29DAD81070}"/>
          </ac:spMkLst>
        </pc:spChg>
        <pc:spChg chg="add del mod">
          <ac:chgData name="Jason Wiese" userId="4bff8d5b-7de6-4655-b397-69b0afc81113" providerId="ADAL" clId="{09969E32-5500-4651-9D4E-1FBF30161C99}" dt="2023-05-10T03:10:11.595" v="975" actId="478"/>
          <ac:spMkLst>
            <pc:docMk/>
            <pc:sldMk cId="3391809440" sldId="2144328338"/>
            <ac:spMk id="8" creationId="{ACDE21F0-7DC9-94DF-B858-C45C32E03120}"/>
          </ac:spMkLst>
        </pc:spChg>
        <pc:spChg chg="add del mod">
          <ac:chgData name="Jason Wiese" userId="4bff8d5b-7de6-4655-b397-69b0afc81113" providerId="ADAL" clId="{09969E32-5500-4651-9D4E-1FBF30161C99}" dt="2023-05-10T03:10:11.595" v="975" actId="478"/>
          <ac:spMkLst>
            <pc:docMk/>
            <pc:sldMk cId="3391809440" sldId="2144328338"/>
            <ac:spMk id="9" creationId="{9898E7B3-FD80-0EA5-98E6-31C23CEF8E64}"/>
          </ac:spMkLst>
        </pc:spChg>
        <pc:spChg chg="mod">
          <ac:chgData name="Jason Wiese" userId="4bff8d5b-7de6-4655-b397-69b0afc81113" providerId="ADAL" clId="{09969E32-5500-4651-9D4E-1FBF30161C99}" dt="2023-05-10T03:28:11.320" v="1885" actId="313"/>
          <ac:spMkLst>
            <pc:docMk/>
            <pc:sldMk cId="3391809440" sldId="2144328338"/>
            <ac:spMk id="10" creationId="{1F5544B4-64B7-4E00-A1B6-76422658B8ED}"/>
          </ac:spMkLst>
        </pc:spChg>
      </pc:sldChg>
      <pc:sldChg chg="modSp mod">
        <pc:chgData name="Jason Wiese" userId="4bff8d5b-7de6-4655-b397-69b0afc81113" providerId="ADAL" clId="{09969E32-5500-4651-9D4E-1FBF30161C99}" dt="2023-05-10T03:39:08.893" v="2272" actId="14100"/>
        <pc:sldMkLst>
          <pc:docMk/>
          <pc:sldMk cId="4250735512" sldId="2144328354"/>
        </pc:sldMkLst>
        <pc:spChg chg="mod">
          <ac:chgData name="Jason Wiese" userId="4bff8d5b-7de6-4655-b397-69b0afc81113" providerId="ADAL" clId="{09969E32-5500-4651-9D4E-1FBF30161C99}" dt="2023-05-10T03:39:08.893" v="2272" actId="14100"/>
          <ac:spMkLst>
            <pc:docMk/>
            <pc:sldMk cId="4250735512" sldId="2144328354"/>
            <ac:spMk id="2" creationId="{DBB04564-2C5C-2E8D-356A-5977F0BD0981}"/>
          </ac:spMkLst>
        </pc:spChg>
      </pc:sldChg>
      <pc:sldChg chg="addSp delSp modSp mod">
        <pc:chgData name="Jason Wiese" userId="4bff8d5b-7de6-4655-b397-69b0afc81113" providerId="ADAL" clId="{09969E32-5500-4651-9D4E-1FBF30161C99}" dt="2023-05-10T03:37:02.371" v="2204" actId="478"/>
        <pc:sldMkLst>
          <pc:docMk/>
          <pc:sldMk cId="943964012" sldId="2144328360"/>
        </pc:sldMkLst>
        <pc:spChg chg="mod">
          <ac:chgData name="Jason Wiese" userId="4bff8d5b-7de6-4655-b397-69b0afc81113" providerId="ADAL" clId="{09969E32-5500-4651-9D4E-1FBF30161C99}" dt="2023-05-10T03:21:12.837" v="1594" actId="113"/>
          <ac:spMkLst>
            <pc:docMk/>
            <pc:sldMk cId="943964012" sldId="2144328360"/>
            <ac:spMk id="5" creationId="{4A9858AD-E723-9338-0A4D-BE484AC09329}"/>
          </ac:spMkLst>
        </pc:spChg>
        <pc:spChg chg="add del mod">
          <ac:chgData name="Jason Wiese" userId="4bff8d5b-7de6-4655-b397-69b0afc81113" providerId="ADAL" clId="{09969E32-5500-4651-9D4E-1FBF30161C99}" dt="2023-05-10T03:18:20.407" v="1418" actId="478"/>
          <ac:spMkLst>
            <pc:docMk/>
            <pc:sldMk cId="943964012" sldId="2144328360"/>
            <ac:spMk id="7" creationId="{0F2B1A76-F0E2-7A11-6CEA-728C34A0AD2D}"/>
          </ac:spMkLst>
        </pc:spChg>
        <pc:spChg chg="add del mod">
          <ac:chgData name="Jason Wiese" userId="4bff8d5b-7de6-4655-b397-69b0afc81113" providerId="ADAL" clId="{09969E32-5500-4651-9D4E-1FBF30161C99}" dt="2023-05-10T03:18:20.407" v="1418" actId="478"/>
          <ac:spMkLst>
            <pc:docMk/>
            <pc:sldMk cId="943964012" sldId="2144328360"/>
            <ac:spMk id="8" creationId="{EB7989C3-C532-42A6-54CA-49DE59739857}"/>
          </ac:spMkLst>
        </pc:spChg>
        <pc:spChg chg="add del mod">
          <ac:chgData name="Jason Wiese" userId="4bff8d5b-7de6-4655-b397-69b0afc81113" providerId="ADAL" clId="{09969E32-5500-4651-9D4E-1FBF30161C99}" dt="2023-05-10T03:20:31.286" v="1570" actId="478"/>
          <ac:spMkLst>
            <pc:docMk/>
            <pc:sldMk cId="943964012" sldId="2144328360"/>
            <ac:spMk id="9" creationId="{DF133140-63F9-95A7-5297-684CC6634618}"/>
          </ac:spMkLst>
        </pc:spChg>
        <pc:spChg chg="mod">
          <ac:chgData name="Jason Wiese" userId="4bff8d5b-7de6-4655-b397-69b0afc81113" providerId="ADAL" clId="{09969E32-5500-4651-9D4E-1FBF30161C99}" dt="2023-05-10T03:20:59.895" v="1593" actId="1076"/>
          <ac:spMkLst>
            <pc:docMk/>
            <pc:sldMk cId="943964012" sldId="2144328360"/>
            <ac:spMk id="10" creationId="{1397A9C8-7178-93F2-977C-23B59D395B80}"/>
          </ac:spMkLst>
        </pc:spChg>
        <pc:spChg chg="mod">
          <ac:chgData name="Jason Wiese" userId="4bff8d5b-7de6-4655-b397-69b0afc81113" providerId="ADAL" clId="{09969E32-5500-4651-9D4E-1FBF30161C99}" dt="2023-05-10T03:20:59.895" v="1593" actId="1076"/>
          <ac:spMkLst>
            <pc:docMk/>
            <pc:sldMk cId="943964012" sldId="2144328360"/>
            <ac:spMk id="12" creationId="{274AEDF4-4617-E0C7-16C7-F6EB23C5FF44}"/>
          </ac:spMkLst>
        </pc:spChg>
        <pc:spChg chg="mod">
          <ac:chgData name="Jason Wiese" userId="4bff8d5b-7de6-4655-b397-69b0afc81113" providerId="ADAL" clId="{09969E32-5500-4651-9D4E-1FBF30161C99}" dt="2023-05-10T03:20:59.895" v="1593" actId="1076"/>
          <ac:spMkLst>
            <pc:docMk/>
            <pc:sldMk cId="943964012" sldId="2144328360"/>
            <ac:spMk id="13" creationId="{96C3337F-C94A-E2DF-E685-C0BAA0438921}"/>
          </ac:spMkLst>
        </pc:spChg>
        <pc:spChg chg="mod">
          <ac:chgData name="Jason Wiese" userId="4bff8d5b-7de6-4655-b397-69b0afc81113" providerId="ADAL" clId="{09969E32-5500-4651-9D4E-1FBF30161C99}" dt="2023-05-10T03:36:44.632" v="2203" actId="20577"/>
          <ac:spMkLst>
            <pc:docMk/>
            <pc:sldMk cId="943964012" sldId="2144328360"/>
            <ac:spMk id="14" creationId="{A82C283B-0A5C-16E0-BFBA-30787A56A1C7}"/>
          </ac:spMkLst>
        </pc:spChg>
        <pc:spChg chg="mod">
          <ac:chgData name="Jason Wiese" userId="4bff8d5b-7de6-4655-b397-69b0afc81113" providerId="ADAL" clId="{09969E32-5500-4651-9D4E-1FBF30161C99}" dt="2023-05-10T03:20:59.895" v="1593" actId="1076"/>
          <ac:spMkLst>
            <pc:docMk/>
            <pc:sldMk cId="943964012" sldId="2144328360"/>
            <ac:spMk id="16" creationId="{962A8F4A-A40B-C00C-2DDA-3B1F138A444F}"/>
          </ac:spMkLst>
        </pc:spChg>
        <pc:spChg chg="mod">
          <ac:chgData name="Jason Wiese" userId="4bff8d5b-7de6-4655-b397-69b0afc81113" providerId="ADAL" clId="{09969E32-5500-4651-9D4E-1FBF30161C99}" dt="2023-05-10T03:20:59.895" v="1593" actId="1076"/>
          <ac:spMkLst>
            <pc:docMk/>
            <pc:sldMk cId="943964012" sldId="2144328360"/>
            <ac:spMk id="17" creationId="{39A8E8BE-526A-0856-A788-54B631C137B9}"/>
          </ac:spMkLst>
        </pc:spChg>
        <pc:spChg chg="mod">
          <ac:chgData name="Jason Wiese" userId="4bff8d5b-7de6-4655-b397-69b0afc81113" providerId="ADAL" clId="{09969E32-5500-4651-9D4E-1FBF30161C99}" dt="2023-05-10T03:20:59.895" v="1593" actId="1076"/>
          <ac:spMkLst>
            <pc:docMk/>
            <pc:sldMk cId="943964012" sldId="2144328360"/>
            <ac:spMk id="18" creationId="{38397ABC-EE3F-4E95-41C9-E75CB1E543C4}"/>
          </ac:spMkLst>
        </pc:spChg>
        <pc:spChg chg="mod">
          <ac:chgData name="Jason Wiese" userId="4bff8d5b-7de6-4655-b397-69b0afc81113" providerId="ADAL" clId="{09969E32-5500-4651-9D4E-1FBF30161C99}" dt="2023-05-10T03:20:59.895" v="1593" actId="1076"/>
          <ac:spMkLst>
            <pc:docMk/>
            <pc:sldMk cId="943964012" sldId="2144328360"/>
            <ac:spMk id="19" creationId="{23A8E3F6-CE4E-C6A0-7D99-4EB822E915DD}"/>
          </ac:spMkLst>
        </pc:spChg>
        <pc:spChg chg="mod">
          <ac:chgData name="Jason Wiese" userId="4bff8d5b-7de6-4655-b397-69b0afc81113" providerId="ADAL" clId="{09969E32-5500-4651-9D4E-1FBF30161C99}" dt="2023-05-10T03:20:59.895" v="1593" actId="1076"/>
          <ac:spMkLst>
            <pc:docMk/>
            <pc:sldMk cId="943964012" sldId="2144328360"/>
            <ac:spMk id="20" creationId="{0E528938-2C6A-485C-91DF-F05058218E66}"/>
          </ac:spMkLst>
        </pc:spChg>
        <pc:spChg chg="mod">
          <ac:chgData name="Jason Wiese" userId="4bff8d5b-7de6-4655-b397-69b0afc81113" providerId="ADAL" clId="{09969E32-5500-4651-9D4E-1FBF30161C99}" dt="2023-05-10T03:20:59.895" v="1593" actId="1076"/>
          <ac:spMkLst>
            <pc:docMk/>
            <pc:sldMk cId="943964012" sldId="2144328360"/>
            <ac:spMk id="21" creationId="{7A790CDC-B9D5-B550-4648-774985C8750A}"/>
          </ac:spMkLst>
        </pc:spChg>
        <pc:spChg chg="mod">
          <ac:chgData name="Jason Wiese" userId="4bff8d5b-7de6-4655-b397-69b0afc81113" providerId="ADAL" clId="{09969E32-5500-4651-9D4E-1FBF30161C99}" dt="2023-05-10T03:20:59.895" v="1593" actId="1076"/>
          <ac:spMkLst>
            <pc:docMk/>
            <pc:sldMk cId="943964012" sldId="2144328360"/>
            <ac:spMk id="22" creationId="{C695768A-0D27-6FC0-D1BD-BC2A2F5DECBC}"/>
          </ac:spMkLst>
        </pc:spChg>
        <pc:spChg chg="mod">
          <ac:chgData name="Jason Wiese" userId="4bff8d5b-7de6-4655-b397-69b0afc81113" providerId="ADAL" clId="{09969E32-5500-4651-9D4E-1FBF30161C99}" dt="2023-05-10T03:20:59.895" v="1593" actId="1076"/>
          <ac:spMkLst>
            <pc:docMk/>
            <pc:sldMk cId="943964012" sldId="2144328360"/>
            <ac:spMk id="23" creationId="{291329D9-9D71-D1DE-7DA5-B95F90E2AD7F}"/>
          </ac:spMkLst>
        </pc:spChg>
        <pc:spChg chg="mod">
          <ac:chgData name="Jason Wiese" userId="4bff8d5b-7de6-4655-b397-69b0afc81113" providerId="ADAL" clId="{09969E32-5500-4651-9D4E-1FBF30161C99}" dt="2023-05-10T03:20:59.895" v="1593" actId="1076"/>
          <ac:spMkLst>
            <pc:docMk/>
            <pc:sldMk cId="943964012" sldId="2144328360"/>
            <ac:spMk id="24" creationId="{224E20FB-F3CC-35B5-22F5-B6103498B3A0}"/>
          </ac:spMkLst>
        </pc:spChg>
        <pc:spChg chg="mod">
          <ac:chgData name="Jason Wiese" userId="4bff8d5b-7de6-4655-b397-69b0afc81113" providerId="ADAL" clId="{09969E32-5500-4651-9D4E-1FBF30161C99}" dt="2023-05-10T03:20:59.895" v="1593" actId="1076"/>
          <ac:spMkLst>
            <pc:docMk/>
            <pc:sldMk cId="943964012" sldId="2144328360"/>
            <ac:spMk id="25" creationId="{45D64452-584C-D2B6-F0D7-4FA5C993FE9F}"/>
          </ac:spMkLst>
        </pc:spChg>
        <pc:spChg chg="add del mod">
          <ac:chgData name="Jason Wiese" userId="4bff8d5b-7de6-4655-b397-69b0afc81113" providerId="ADAL" clId="{09969E32-5500-4651-9D4E-1FBF30161C99}" dt="2023-05-10T03:37:02.371" v="2204" actId="478"/>
          <ac:spMkLst>
            <pc:docMk/>
            <pc:sldMk cId="943964012" sldId="2144328360"/>
            <ac:spMk id="26" creationId="{38D5E729-8B97-609E-870A-7662DC13D1B2}"/>
          </ac:spMkLst>
        </pc:spChg>
        <pc:spChg chg="mod">
          <ac:chgData name="Jason Wiese" userId="4bff8d5b-7de6-4655-b397-69b0afc81113" providerId="ADAL" clId="{09969E32-5500-4651-9D4E-1FBF30161C99}" dt="2023-05-10T03:20:59.895" v="1593" actId="1076"/>
          <ac:spMkLst>
            <pc:docMk/>
            <pc:sldMk cId="943964012" sldId="2144328360"/>
            <ac:spMk id="33" creationId="{D3C25274-AEEA-B46B-752A-C152CE3C9F62}"/>
          </ac:spMkLst>
        </pc:spChg>
        <pc:spChg chg="mod">
          <ac:chgData name="Jason Wiese" userId="4bff8d5b-7de6-4655-b397-69b0afc81113" providerId="ADAL" clId="{09969E32-5500-4651-9D4E-1FBF30161C99}" dt="2023-05-10T03:20:59.895" v="1593" actId="1076"/>
          <ac:spMkLst>
            <pc:docMk/>
            <pc:sldMk cId="943964012" sldId="2144328360"/>
            <ac:spMk id="34" creationId="{5501AB02-3CAB-B524-50D0-F02509F8BD0C}"/>
          </ac:spMkLst>
        </pc:spChg>
        <pc:spChg chg="mod">
          <ac:chgData name="Jason Wiese" userId="4bff8d5b-7de6-4655-b397-69b0afc81113" providerId="ADAL" clId="{09969E32-5500-4651-9D4E-1FBF30161C99}" dt="2023-05-10T03:20:59.895" v="1593" actId="1076"/>
          <ac:spMkLst>
            <pc:docMk/>
            <pc:sldMk cId="943964012" sldId="2144328360"/>
            <ac:spMk id="35" creationId="{05E5CEF6-BF37-BF51-666B-CBB28E70A813}"/>
          </ac:spMkLst>
        </pc:spChg>
        <pc:spChg chg="mod">
          <ac:chgData name="Jason Wiese" userId="4bff8d5b-7de6-4655-b397-69b0afc81113" providerId="ADAL" clId="{09969E32-5500-4651-9D4E-1FBF30161C99}" dt="2023-05-10T03:20:59.895" v="1593" actId="1076"/>
          <ac:spMkLst>
            <pc:docMk/>
            <pc:sldMk cId="943964012" sldId="2144328360"/>
            <ac:spMk id="36" creationId="{6562BBE2-3E5E-C74F-8A68-B4AB3894ED6F}"/>
          </ac:spMkLst>
        </pc:spChg>
        <pc:spChg chg="mod">
          <ac:chgData name="Jason Wiese" userId="4bff8d5b-7de6-4655-b397-69b0afc81113" providerId="ADAL" clId="{09969E32-5500-4651-9D4E-1FBF30161C99}" dt="2023-05-10T03:20:59.895" v="1593" actId="1076"/>
          <ac:spMkLst>
            <pc:docMk/>
            <pc:sldMk cId="943964012" sldId="2144328360"/>
            <ac:spMk id="66" creationId="{C56EB0F6-4E6D-C683-B18F-A5509E9A9147}"/>
          </ac:spMkLst>
        </pc:spChg>
        <pc:spChg chg="mod">
          <ac:chgData name="Jason Wiese" userId="4bff8d5b-7de6-4655-b397-69b0afc81113" providerId="ADAL" clId="{09969E32-5500-4651-9D4E-1FBF30161C99}" dt="2023-05-10T03:20:59.895" v="1593" actId="1076"/>
          <ac:spMkLst>
            <pc:docMk/>
            <pc:sldMk cId="943964012" sldId="2144328360"/>
            <ac:spMk id="67" creationId="{A1D2F5A8-2485-41D1-C2B0-6B88F8EDA963}"/>
          </ac:spMkLst>
        </pc:spChg>
        <pc:spChg chg="mod">
          <ac:chgData name="Jason Wiese" userId="4bff8d5b-7de6-4655-b397-69b0afc81113" providerId="ADAL" clId="{09969E32-5500-4651-9D4E-1FBF30161C99}" dt="2023-05-10T03:20:59.895" v="1593" actId="1076"/>
          <ac:spMkLst>
            <pc:docMk/>
            <pc:sldMk cId="943964012" sldId="2144328360"/>
            <ac:spMk id="68" creationId="{1048AB54-81A0-D1B4-E83E-0C2A785098FB}"/>
          </ac:spMkLst>
        </pc:spChg>
        <pc:spChg chg="mod">
          <ac:chgData name="Jason Wiese" userId="4bff8d5b-7de6-4655-b397-69b0afc81113" providerId="ADAL" clId="{09969E32-5500-4651-9D4E-1FBF30161C99}" dt="2023-05-10T03:20:59.895" v="1593" actId="1076"/>
          <ac:spMkLst>
            <pc:docMk/>
            <pc:sldMk cId="943964012" sldId="2144328360"/>
            <ac:spMk id="73" creationId="{F0E298BA-E409-4D74-4DF3-0BEC2D038A11}"/>
          </ac:spMkLst>
        </pc:spChg>
        <pc:spChg chg="mod">
          <ac:chgData name="Jason Wiese" userId="4bff8d5b-7de6-4655-b397-69b0afc81113" providerId="ADAL" clId="{09969E32-5500-4651-9D4E-1FBF30161C99}" dt="2023-05-10T03:20:59.895" v="1593" actId="1076"/>
          <ac:spMkLst>
            <pc:docMk/>
            <pc:sldMk cId="943964012" sldId="2144328360"/>
            <ac:spMk id="85" creationId="{8CB90970-647B-4E7F-91DF-4944EF838158}"/>
          </ac:spMkLst>
        </pc:spChg>
        <pc:picChg chg="mod">
          <ac:chgData name="Jason Wiese" userId="4bff8d5b-7de6-4655-b397-69b0afc81113" providerId="ADAL" clId="{09969E32-5500-4651-9D4E-1FBF30161C99}" dt="2023-05-10T03:20:59.895" v="1593" actId="1076"/>
          <ac:picMkLst>
            <pc:docMk/>
            <pc:sldMk cId="943964012" sldId="2144328360"/>
            <ac:picMk id="11" creationId="{770D336B-D237-B4DA-4F8B-7C6CF86F0C2B}"/>
          </ac:picMkLst>
        </pc:picChg>
        <pc:picChg chg="mod">
          <ac:chgData name="Jason Wiese" userId="4bff8d5b-7de6-4655-b397-69b0afc81113" providerId="ADAL" clId="{09969E32-5500-4651-9D4E-1FBF30161C99}" dt="2023-05-10T03:20:59.895" v="1593" actId="1076"/>
          <ac:picMkLst>
            <pc:docMk/>
            <pc:sldMk cId="943964012" sldId="2144328360"/>
            <ac:picMk id="15" creationId="{9F61FA21-60CF-D038-3CD4-6E8DC4661F31}"/>
          </ac:picMkLst>
        </pc:picChg>
        <pc:picChg chg="mod">
          <ac:chgData name="Jason Wiese" userId="4bff8d5b-7de6-4655-b397-69b0afc81113" providerId="ADAL" clId="{09969E32-5500-4651-9D4E-1FBF30161C99}" dt="2023-05-10T03:20:59.895" v="1593" actId="1076"/>
          <ac:picMkLst>
            <pc:docMk/>
            <pc:sldMk cId="943964012" sldId="2144328360"/>
            <ac:picMk id="27" creationId="{A7620059-5E70-23DE-1706-839751B807A7}"/>
          </ac:picMkLst>
        </pc:picChg>
        <pc:picChg chg="mod">
          <ac:chgData name="Jason Wiese" userId="4bff8d5b-7de6-4655-b397-69b0afc81113" providerId="ADAL" clId="{09969E32-5500-4651-9D4E-1FBF30161C99}" dt="2023-05-10T03:20:59.895" v="1593" actId="1076"/>
          <ac:picMkLst>
            <pc:docMk/>
            <pc:sldMk cId="943964012" sldId="2144328360"/>
            <ac:picMk id="28" creationId="{1C0F5900-DD7B-96CA-1560-9540DD9EEF28}"/>
          </ac:picMkLst>
        </pc:picChg>
        <pc:picChg chg="mod">
          <ac:chgData name="Jason Wiese" userId="4bff8d5b-7de6-4655-b397-69b0afc81113" providerId="ADAL" clId="{09969E32-5500-4651-9D4E-1FBF30161C99}" dt="2023-05-10T03:20:59.895" v="1593" actId="1076"/>
          <ac:picMkLst>
            <pc:docMk/>
            <pc:sldMk cId="943964012" sldId="2144328360"/>
            <ac:picMk id="30" creationId="{49E381B7-417C-EF58-A702-16E7840B1702}"/>
          </ac:picMkLst>
        </pc:picChg>
        <pc:picChg chg="mod">
          <ac:chgData name="Jason Wiese" userId="4bff8d5b-7de6-4655-b397-69b0afc81113" providerId="ADAL" clId="{09969E32-5500-4651-9D4E-1FBF30161C99}" dt="2023-05-10T03:20:59.895" v="1593" actId="1076"/>
          <ac:picMkLst>
            <pc:docMk/>
            <pc:sldMk cId="943964012" sldId="2144328360"/>
            <ac:picMk id="37" creationId="{1E278176-5610-E798-8E72-B5D7F4D163D5}"/>
          </ac:picMkLst>
        </pc:picChg>
        <pc:picChg chg="mod">
          <ac:chgData name="Jason Wiese" userId="4bff8d5b-7de6-4655-b397-69b0afc81113" providerId="ADAL" clId="{09969E32-5500-4651-9D4E-1FBF30161C99}" dt="2023-05-10T03:20:59.895" v="1593" actId="1076"/>
          <ac:picMkLst>
            <pc:docMk/>
            <pc:sldMk cId="943964012" sldId="2144328360"/>
            <ac:picMk id="38" creationId="{EB1F8C74-7DE6-3B09-626F-F0E237598B7C}"/>
          </ac:picMkLst>
        </pc:picChg>
        <pc:picChg chg="mod">
          <ac:chgData name="Jason Wiese" userId="4bff8d5b-7de6-4655-b397-69b0afc81113" providerId="ADAL" clId="{09969E32-5500-4651-9D4E-1FBF30161C99}" dt="2023-05-10T03:20:59.895" v="1593" actId="1076"/>
          <ac:picMkLst>
            <pc:docMk/>
            <pc:sldMk cId="943964012" sldId="2144328360"/>
            <ac:picMk id="39" creationId="{6407C13E-9075-18CE-366C-780F36EA51D7}"/>
          </ac:picMkLst>
        </pc:picChg>
        <pc:picChg chg="mod">
          <ac:chgData name="Jason Wiese" userId="4bff8d5b-7de6-4655-b397-69b0afc81113" providerId="ADAL" clId="{09969E32-5500-4651-9D4E-1FBF30161C99}" dt="2023-05-10T03:20:59.895" v="1593" actId="1076"/>
          <ac:picMkLst>
            <pc:docMk/>
            <pc:sldMk cId="943964012" sldId="2144328360"/>
            <ac:picMk id="41" creationId="{F14DF560-CFC4-4D70-31B5-BC1EE009DF6A}"/>
          </ac:picMkLst>
        </pc:picChg>
        <pc:picChg chg="mod">
          <ac:chgData name="Jason Wiese" userId="4bff8d5b-7de6-4655-b397-69b0afc81113" providerId="ADAL" clId="{09969E32-5500-4651-9D4E-1FBF30161C99}" dt="2023-05-10T03:20:59.895" v="1593" actId="1076"/>
          <ac:picMkLst>
            <pc:docMk/>
            <pc:sldMk cId="943964012" sldId="2144328360"/>
            <ac:picMk id="44" creationId="{828EFFDD-EBD9-CCA0-91F7-FF1289511B5C}"/>
          </ac:picMkLst>
        </pc:picChg>
        <pc:picChg chg="mod">
          <ac:chgData name="Jason Wiese" userId="4bff8d5b-7de6-4655-b397-69b0afc81113" providerId="ADAL" clId="{09969E32-5500-4651-9D4E-1FBF30161C99}" dt="2023-05-10T03:20:59.895" v="1593" actId="1076"/>
          <ac:picMkLst>
            <pc:docMk/>
            <pc:sldMk cId="943964012" sldId="2144328360"/>
            <ac:picMk id="58" creationId="{143C52AB-0301-5D71-38C5-694233F695C3}"/>
          </ac:picMkLst>
        </pc:picChg>
        <pc:picChg chg="mod">
          <ac:chgData name="Jason Wiese" userId="4bff8d5b-7de6-4655-b397-69b0afc81113" providerId="ADAL" clId="{09969E32-5500-4651-9D4E-1FBF30161C99}" dt="2023-05-10T03:20:59.895" v="1593" actId="1076"/>
          <ac:picMkLst>
            <pc:docMk/>
            <pc:sldMk cId="943964012" sldId="2144328360"/>
            <ac:picMk id="74" creationId="{97E25F51-F49B-288C-1AFA-914086FBA7BF}"/>
          </ac:picMkLst>
        </pc:picChg>
      </pc:sldChg>
      <pc:sldChg chg="addSp delSp modSp mod">
        <pc:chgData name="Jason Wiese" userId="4bff8d5b-7de6-4655-b397-69b0afc81113" providerId="ADAL" clId="{09969E32-5500-4651-9D4E-1FBF30161C99}" dt="2023-05-10T03:45:10.246" v="2593" actId="478"/>
        <pc:sldMkLst>
          <pc:docMk/>
          <pc:sldMk cId="922178026" sldId="2144328397"/>
        </pc:sldMkLst>
        <pc:spChg chg="add del mod">
          <ac:chgData name="Jason Wiese" userId="4bff8d5b-7de6-4655-b397-69b0afc81113" providerId="ADAL" clId="{09969E32-5500-4651-9D4E-1FBF30161C99}" dt="2023-05-10T03:45:10.246" v="2593" actId="478"/>
          <ac:spMkLst>
            <pc:docMk/>
            <pc:sldMk cId="922178026" sldId="2144328397"/>
            <ac:spMk id="4" creationId="{99F6AC10-A92D-5602-1593-26E73105897B}"/>
          </ac:spMkLst>
        </pc:spChg>
        <pc:spChg chg="mod">
          <ac:chgData name="Jason Wiese" userId="4bff8d5b-7de6-4655-b397-69b0afc81113" providerId="ADAL" clId="{09969E32-5500-4651-9D4E-1FBF30161C99}" dt="2023-05-10T03:44:23.981" v="2589" actId="6549"/>
          <ac:spMkLst>
            <pc:docMk/>
            <pc:sldMk cId="922178026" sldId="2144328397"/>
            <ac:spMk id="6" creationId="{858EDC89-0E10-177B-961A-C2BB9A4370EE}"/>
          </ac:spMkLst>
        </pc:spChg>
      </pc:sldChg>
      <pc:sldChg chg="modSp mod">
        <pc:chgData name="Jason Wiese" userId="4bff8d5b-7de6-4655-b397-69b0afc81113" providerId="ADAL" clId="{09969E32-5500-4651-9D4E-1FBF30161C99}" dt="2023-05-10T03:38:32.280" v="2248" actId="1035"/>
        <pc:sldMkLst>
          <pc:docMk/>
          <pc:sldMk cId="2792385881" sldId="2144328398"/>
        </pc:sldMkLst>
        <pc:spChg chg="mod">
          <ac:chgData name="Jason Wiese" userId="4bff8d5b-7de6-4655-b397-69b0afc81113" providerId="ADAL" clId="{09969E32-5500-4651-9D4E-1FBF30161C99}" dt="2023-05-10T03:38:32.280" v="2248" actId="1035"/>
          <ac:spMkLst>
            <pc:docMk/>
            <pc:sldMk cId="2792385881" sldId="2144328398"/>
            <ac:spMk id="59" creationId="{78ED2097-56F9-F0E3-9AB5-8C7E70014459}"/>
          </ac:spMkLst>
        </pc:spChg>
      </pc:sldChg>
      <pc:sldChg chg="modSp mod">
        <pc:chgData name="Jason Wiese" userId="4bff8d5b-7de6-4655-b397-69b0afc81113" providerId="ADAL" clId="{09969E32-5500-4651-9D4E-1FBF30161C99}" dt="2023-05-10T03:54:35.849" v="2845" actId="20577"/>
        <pc:sldMkLst>
          <pc:docMk/>
          <pc:sldMk cId="1256581075" sldId="2144328409"/>
        </pc:sldMkLst>
        <pc:spChg chg="mod">
          <ac:chgData name="Jason Wiese" userId="4bff8d5b-7de6-4655-b397-69b0afc81113" providerId="ADAL" clId="{09969E32-5500-4651-9D4E-1FBF30161C99}" dt="2023-05-10T02:50:28.054" v="33" actId="403"/>
          <ac:spMkLst>
            <pc:docMk/>
            <pc:sldMk cId="1256581075" sldId="2144328409"/>
            <ac:spMk id="2" creationId="{CD40F902-1FB3-59DF-A6EC-6E2DC6689969}"/>
          </ac:spMkLst>
        </pc:spChg>
        <pc:spChg chg="mod">
          <ac:chgData name="Jason Wiese" userId="4bff8d5b-7de6-4655-b397-69b0afc81113" providerId="ADAL" clId="{09969E32-5500-4651-9D4E-1FBF30161C99}" dt="2023-05-10T03:54:35.849" v="2845" actId="20577"/>
          <ac:spMkLst>
            <pc:docMk/>
            <pc:sldMk cId="1256581075" sldId="2144328409"/>
            <ac:spMk id="3" creationId="{D5729634-42B4-DF30-BF70-315DF30785CB}"/>
          </ac:spMkLst>
        </pc:spChg>
        <pc:picChg chg="mod">
          <ac:chgData name="Jason Wiese" userId="4bff8d5b-7de6-4655-b397-69b0afc81113" providerId="ADAL" clId="{09969E32-5500-4651-9D4E-1FBF30161C99}" dt="2023-05-10T02:50:34.916" v="34" actId="1076"/>
          <ac:picMkLst>
            <pc:docMk/>
            <pc:sldMk cId="1256581075" sldId="2144328409"/>
            <ac:picMk id="4" creationId="{EB86C434-CC7F-4914-51F9-13C81540BA82}"/>
          </ac:picMkLst>
        </pc:picChg>
      </pc:sldChg>
      <pc:sldChg chg="modSp mod">
        <pc:chgData name="Jason Wiese" userId="4bff8d5b-7de6-4655-b397-69b0afc81113" providerId="ADAL" clId="{09969E32-5500-4651-9D4E-1FBF30161C99}" dt="2023-05-10T03:49:18.791" v="2724" actId="20577"/>
        <pc:sldMkLst>
          <pc:docMk/>
          <pc:sldMk cId="2522879897" sldId="2144328414"/>
        </pc:sldMkLst>
        <pc:spChg chg="mod">
          <ac:chgData name="Jason Wiese" userId="4bff8d5b-7de6-4655-b397-69b0afc81113" providerId="ADAL" clId="{09969E32-5500-4651-9D4E-1FBF30161C99}" dt="2023-05-10T03:49:18.791" v="2724" actId="20577"/>
          <ac:spMkLst>
            <pc:docMk/>
            <pc:sldMk cId="2522879897" sldId="2144328414"/>
            <ac:spMk id="9" creationId="{120D540E-228A-D4C7-940A-77BF257865DA}"/>
          </ac:spMkLst>
        </pc:spChg>
      </pc:sldChg>
      <pc:sldChg chg="modSp mod">
        <pc:chgData name="Jason Wiese" userId="4bff8d5b-7de6-4655-b397-69b0afc81113" providerId="ADAL" clId="{09969E32-5500-4651-9D4E-1FBF30161C99}" dt="2023-05-10T03:45:40.858" v="2598" actId="14100"/>
        <pc:sldMkLst>
          <pc:docMk/>
          <pc:sldMk cId="1865309746" sldId="2144328416"/>
        </pc:sldMkLst>
        <pc:spChg chg="mod">
          <ac:chgData name="Jason Wiese" userId="4bff8d5b-7de6-4655-b397-69b0afc81113" providerId="ADAL" clId="{09969E32-5500-4651-9D4E-1FBF30161C99}" dt="2023-05-10T03:45:40.858" v="2598" actId="14100"/>
          <ac:spMkLst>
            <pc:docMk/>
            <pc:sldMk cId="1865309746" sldId="2144328416"/>
            <ac:spMk id="7" creationId="{92E893FA-A1C1-CE34-10C1-F3904F5FC372}"/>
          </ac:spMkLst>
        </pc:spChg>
      </pc:sldChg>
      <pc:sldChg chg="modSp mod">
        <pc:chgData name="Jason Wiese" userId="4bff8d5b-7de6-4655-b397-69b0afc81113" providerId="ADAL" clId="{09969E32-5500-4651-9D4E-1FBF30161C99}" dt="2023-05-10T04:09:21.625" v="2984" actId="6549"/>
        <pc:sldMkLst>
          <pc:docMk/>
          <pc:sldMk cId="2925381176" sldId="2144328418"/>
        </pc:sldMkLst>
        <pc:spChg chg="mod">
          <ac:chgData name="Jason Wiese" userId="4bff8d5b-7de6-4655-b397-69b0afc81113" providerId="ADAL" clId="{09969E32-5500-4651-9D4E-1FBF30161C99}" dt="2023-05-10T04:09:21.625" v="2984" actId="6549"/>
          <ac:spMkLst>
            <pc:docMk/>
            <pc:sldMk cId="2925381176" sldId="2144328418"/>
            <ac:spMk id="12" creationId="{FCBDB492-9443-3D4A-8E9D-B3CECB95DCD7}"/>
          </ac:spMkLst>
        </pc:spChg>
      </pc:sldChg>
      <pc:sldChg chg="modSp mod">
        <pc:chgData name="Jason Wiese" userId="4bff8d5b-7de6-4655-b397-69b0afc81113" providerId="ADAL" clId="{09969E32-5500-4651-9D4E-1FBF30161C99}" dt="2023-05-10T04:07:53.399" v="2957" actId="20577"/>
        <pc:sldMkLst>
          <pc:docMk/>
          <pc:sldMk cId="1628728904" sldId="2144328419"/>
        </pc:sldMkLst>
        <pc:spChg chg="mod">
          <ac:chgData name="Jason Wiese" userId="4bff8d5b-7de6-4655-b397-69b0afc81113" providerId="ADAL" clId="{09969E32-5500-4651-9D4E-1FBF30161C99}" dt="2023-05-10T04:07:53.399" v="2957" actId="20577"/>
          <ac:spMkLst>
            <pc:docMk/>
            <pc:sldMk cId="1628728904" sldId="2144328419"/>
            <ac:spMk id="16" creationId="{1EDD2C11-CDEB-22C8-1537-C45A9ACF8A55}"/>
          </ac:spMkLst>
        </pc:spChg>
      </pc:sldChg>
      <pc:sldChg chg="modSp mod">
        <pc:chgData name="Jason Wiese" userId="4bff8d5b-7de6-4655-b397-69b0afc81113" providerId="ADAL" clId="{09969E32-5500-4651-9D4E-1FBF30161C99}" dt="2023-05-10T03:48:43.420" v="2701" actId="6549"/>
        <pc:sldMkLst>
          <pc:docMk/>
          <pc:sldMk cId="3745188789" sldId="2144328426"/>
        </pc:sldMkLst>
        <pc:spChg chg="mod">
          <ac:chgData name="Jason Wiese" userId="4bff8d5b-7de6-4655-b397-69b0afc81113" providerId="ADAL" clId="{09969E32-5500-4651-9D4E-1FBF30161C99}" dt="2023-05-10T03:48:43.420" v="2701" actId="6549"/>
          <ac:spMkLst>
            <pc:docMk/>
            <pc:sldMk cId="3745188789" sldId="2144328426"/>
            <ac:spMk id="12" creationId="{FCBDB492-9443-3D4A-8E9D-B3CECB95DCD7}"/>
          </ac:spMkLst>
        </pc:spChg>
      </pc:sldChg>
    </pc:docChg>
  </pc:docChgLst>
  <pc:docChgLst>
    <pc:chgData name="Jason Wiese" userId="4bff8d5b-7de6-4655-b397-69b0afc81113" providerId="ADAL" clId="{EF5EB2F8-6B44-44B7-8573-F2E7A869ED73}"/>
    <pc:docChg chg="undo custSel modSld">
      <pc:chgData name="Jason Wiese" userId="4bff8d5b-7de6-4655-b397-69b0afc81113" providerId="ADAL" clId="{EF5EB2F8-6B44-44B7-8573-F2E7A869ED73}" dt="2023-05-03T21:36:44.112" v="325" actId="207"/>
      <pc:docMkLst>
        <pc:docMk/>
      </pc:docMkLst>
      <pc:sldChg chg="addSp delSp modSp mod">
        <pc:chgData name="Jason Wiese" userId="4bff8d5b-7de6-4655-b397-69b0afc81113" providerId="ADAL" clId="{EF5EB2F8-6B44-44B7-8573-F2E7A869ED73}" dt="2023-05-03T21:21:33.642" v="316" actId="20577"/>
        <pc:sldMkLst>
          <pc:docMk/>
          <pc:sldMk cId="3964745832" sldId="2144327392"/>
        </pc:sldMkLst>
        <pc:spChg chg="add mod">
          <ac:chgData name="Jason Wiese" userId="4bff8d5b-7de6-4655-b397-69b0afc81113" providerId="ADAL" clId="{EF5EB2F8-6B44-44B7-8573-F2E7A869ED73}" dt="2023-05-03T21:20:38.286" v="303"/>
          <ac:spMkLst>
            <pc:docMk/>
            <pc:sldMk cId="3964745832" sldId="2144327392"/>
            <ac:spMk id="4" creationId="{A2C03260-2F5F-DB1A-8403-05423068A3CF}"/>
          </ac:spMkLst>
        </pc:spChg>
        <pc:spChg chg="add mod">
          <ac:chgData name="Jason Wiese" userId="4bff8d5b-7de6-4655-b397-69b0afc81113" providerId="ADAL" clId="{EF5EB2F8-6B44-44B7-8573-F2E7A869ED73}" dt="2023-05-03T21:20:38.286" v="303"/>
          <ac:spMkLst>
            <pc:docMk/>
            <pc:sldMk cId="3964745832" sldId="2144327392"/>
            <ac:spMk id="5" creationId="{E88EF094-FBD6-336E-63B5-223580275288}"/>
          </ac:spMkLst>
        </pc:spChg>
        <pc:spChg chg="mod">
          <ac:chgData name="Jason Wiese" userId="4bff8d5b-7de6-4655-b397-69b0afc81113" providerId="ADAL" clId="{EF5EB2F8-6B44-44B7-8573-F2E7A869ED73}" dt="2023-05-03T21:21:33.642" v="316" actId="20577"/>
          <ac:spMkLst>
            <pc:docMk/>
            <pc:sldMk cId="3964745832" sldId="2144327392"/>
            <ac:spMk id="7" creationId="{F25B641F-1744-45AC-B343-CA9AA9737A1D}"/>
          </ac:spMkLst>
        </pc:spChg>
        <pc:spChg chg="del">
          <ac:chgData name="Jason Wiese" userId="4bff8d5b-7de6-4655-b397-69b0afc81113" providerId="ADAL" clId="{EF5EB2F8-6B44-44B7-8573-F2E7A869ED73}" dt="2023-05-03T21:20:36.083" v="302" actId="478"/>
          <ac:spMkLst>
            <pc:docMk/>
            <pc:sldMk cId="3964745832" sldId="2144327392"/>
            <ac:spMk id="11" creationId="{9D79A3BA-44F7-4138-A0A8-3A12506A5005}"/>
          </ac:spMkLst>
        </pc:spChg>
        <pc:spChg chg="del">
          <ac:chgData name="Jason Wiese" userId="4bff8d5b-7de6-4655-b397-69b0afc81113" providerId="ADAL" clId="{EF5EB2F8-6B44-44B7-8573-F2E7A869ED73}" dt="2023-05-03T21:20:36.083" v="302" actId="478"/>
          <ac:spMkLst>
            <pc:docMk/>
            <pc:sldMk cId="3964745832" sldId="2144327392"/>
            <ac:spMk id="15" creationId="{CED9186F-5E83-4D49-830F-5289517B09DE}"/>
          </ac:spMkLst>
        </pc:spChg>
        <pc:picChg chg="add mod">
          <ac:chgData name="Jason Wiese" userId="4bff8d5b-7de6-4655-b397-69b0afc81113" providerId="ADAL" clId="{EF5EB2F8-6B44-44B7-8573-F2E7A869ED73}" dt="2023-05-03T21:20:38.286" v="303"/>
          <ac:picMkLst>
            <pc:docMk/>
            <pc:sldMk cId="3964745832" sldId="2144327392"/>
            <ac:picMk id="3" creationId="{8F6A5F97-7AF3-9D97-D6C8-0648F7628AFA}"/>
          </ac:picMkLst>
        </pc:picChg>
        <pc:picChg chg="del">
          <ac:chgData name="Jason Wiese" userId="4bff8d5b-7de6-4655-b397-69b0afc81113" providerId="ADAL" clId="{EF5EB2F8-6B44-44B7-8573-F2E7A869ED73}" dt="2023-05-03T21:20:36.083" v="302" actId="478"/>
          <ac:picMkLst>
            <pc:docMk/>
            <pc:sldMk cId="3964745832" sldId="2144327392"/>
            <ac:picMk id="25" creationId="{007C0E06-A025-6444-A897-359A6F2930CE}"/>
          </ac:picMkLst>
        </pc:picChg>
      </pc:sldChg>
      <pc:sldChg chg="addSp delSp modSp mod">
        <pc:chgData name="Jason Wiese" userId="4bff8d5b-7de6-4655-b397-69b0afc81113" providerId="ADAL" clId="{EF5EB2F8-6B44-44B7-8573-F2E7A869ED73}" dt="2023-05-03T21:20:59.743" v="305"/>
        <pc:sldMkLst>
          <pc:docMk/>
          <pc:sldMk cId="3110856516" sldId="2144328304"/>
        </pc:sldMkLst>
        <pc:spChg chg="del">
          <ac:chgData name="Jason Wiese" userId="4bff8d5b-7de6-4655-b397-69b0afc81113" providerId="ADAL" clId="{EF5EB2F8-6B44-44B7-8573-F2E7A869ED73}" dt="2023-05-03T21:20:57.541" v="304" actId="478"/>
          <ac:spMkLst>
            <pc:docMk/>
            <pc:sldMk cId="3110856516" sldId="2144328304"/>
            <ac:spMk id="8" creationId="{0BAFFEA5-D6F3-5972-B054-BDBB7B70BCD3}"/>
          </ac:spMkLst>
        </pc:spChg>
        <pc:spChg chg="add mod">
          <ac:chgData name="Jason Wiese" userId="4bff8d5b-7de6-4655-b397-69b0afc81113" providerId="ADAL" clId="{EF5EB2F8-6B44-44B7-8573-F2E7A869ED73}" dt="2023-05-03T21:20:59.743" v="305"/>
          <ac:spMkLst>
            <pc:docMk/>
            <pc:sldMk cId="3110856516" sldId="2144328304"/>
            <ac:spMk id="9" creationId="{A7EAB932-F378-D4E7-1261-C2CAD7EC26F2}"/>
          </ac:spMkLst>
        </pc:spChg>
        <pc:spChg chg="del">
          <ac:chgData name="Jason Wiese" userId="4bff8d5b-7de6-4655-b397-69b0afc81113" providerId="ADAL" clId="{EF5EB2F8-6B44-44B7-8573-F2E7A869ED73}" dt="2023-05-03T21:20:57.541" v="304" actId="478"/>
          <ac:spMkLst>
            <pc:docMk/>
            <pc:sldMk cId="3110856516" sldId="2144328304"/>
            <ac:spMk id="10" creationId="{8636B9D2-9A34-A494-37E5-2FFF3F25ED37}"/>
          </ac:spMkLst>
        </pc:spChg>
        <pc:spChg chg="add mod">
          <ac:chgData name="Jason Wiese" userId="4bff8d5b-7de6-4655-b397-69b0afc81113" providerId="ADAL" clId="{EF5EB2F8-6B44-44B7-8573-F2E7A869ED73}" dt="2023-05-03T21:20:59.743" v="305"/>
          <ac:spMkLst>
            <pc:docMk/>
            <pc:sldMk cId="3110856516" sldId="2144328304"/>
            <ac:spMk id="13" creationId="{26B53B02-710C-BEF5-E5ED-789919DC4A18}"/>
          </ac:spMkLst>
        </pc:spChg>
        <pc:picChg chg="del">
          <ac:chgData name="Jason Wiese" userId="4bff8d5b-7de6-4655-b397-69b0afc81113" providerId="ADAL" clId="{EF5EB2F8-6B44-44B7-8573-F2E7A869ED73}" dt="2023-05-03T21:20:57.541" v="304" actId="478"/>
          <ac:picMkLst>
            <pc:docMk/>
            <pc:sldMk cId="3110856516" sldId="2144328304"/>
            <ac:picMk id="5" creationId="{7E994F84-F63E-2651-5C30-3B793F914811}"/>
          </ac:picMkLst>
        </pc:picChg>
        <pc:picChg chg="add mod">
          <ac:chgData name="Jason Wiese" userId="4bff8d5b-7de6-4655-b397-69b0afc81113" providerId="ADAL" clId="{EF5EB2F8-6B44-44B7-8573-F2E7A869ED73}" dt="2023-05-03T21:20:59.743" v="305"/>
          <ac:picMkLst>
            <pc:docMk/>
            <pc:sldMk cId="3110856516" sldId="2144328304"/>
            <ac:picMk id="7" creationId="{199E83F9-204C-048D-76D6-FEE60C7C7613}"/>
          </ac:picMkLst>
        </pc:picChg>
      </pc:sldChg>
      <pc:sldChg chg="modSp mod">
        <pc:chgData name="Jason Wiese" userId="4bff8d5b-7de6-4655-b397-69b0afc81113" providerId="ADAL" clId="{EF5EB2F8-6B44-44B7-8573-F2E7A869ED73}" dt="2023-05-03T20:53:19.372" v="44" actId="14100"/>
        <pc:sldMkLst>
          <pc:docMk/>
          <pc:sldMk cId="2737937539" sldId="2144328334"/>
        </pc:sldMkLst>
        <pc:spChg chg="mod">
          <ac:chgData name="Jason Wiese" userId="4bff8d5b-7de6-4655-b397-69b0afc81113" providerId="ADAL" clId="{EF5EB2F8-6B44-44B7-8573-F2E7A869ED73}" dt="2023-05-03T20:53:19.372" v="44" actId="14100"/>
          <ac:spMkLst>
            <pc:docMk/>
            <pc:sldMk cId="2737937539" sldId="2144328334"/>
            <ac:spMk id="5" creationId="{4BCE03D3-074C-DD73-68E8-164B76E6AB9C}"/>
          </ac:spMkLst>
        </pc:spChg>
      </pc:sldChg>
      <pc:sldChg chg="modSp mod delCm">
        <pc:chgData name="Jason Wiese" userId="4bff8d5b-7de6-4655-b397-69b0afc81113" providerId="ADAL" clId="{EF5EB2F8-6B44-44B7-8573-F2E7A869ED73}" dt="2023-05-03T20:43:35.409" v="8" actId="403"/>
        <pc:sldMkLst>
          <pc:docMk/>
          <pc:sldMk cId="1256581075" sldId="2144328409"/>
        </pc:sldMkLst>
        <pc:spChg chg="mod">
          <ac:chgData name="Jason Wiese" userId="4bff8d5b-7de6-4655-b397-69b0afc81113" providerId="ADAL" clId="{EF5EB2F8-6B44-44B7-8573-F2E7A869ED73}" dt="2023-05-03T20:43:35.409" v="8" actId="403"/>
          <ac:spMkLst>
            <pc:docMk/>
            <pc:sldMk cId="1256581075" sldId="2144328409"/>
            <ac:spMk id="3" creationId="{D5729634-42B4-DF30-BF70-315DF30785CB}"/>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EF5EB2F8-6B44-44B7-8573-F2E7A869ED73}" dt="2023-05-03T20:43:18.296" v="1"/>
              <pc2:cmMkLst xmlns:pc2="http://schemas.microsoft.com/office/powerpoint/2019/9/main/command">
                <pc:docMk/>
                <pc:sldMk cId="1256581075" sldId="2144328409"/>
                <pc2:cmMk id="{D86F1FA6-9B54-477E-87F1-F65EF8D7B3B4}"/>
              </pc2:cmMkLst>
            </pc226:cmChg>
            <pc226:cmChg xmlns:pc226="http://schemas.microsoft.com/office/powerpoint/2022/06/main/command" chg="del">
              <pc226:chgData name="Jason Wiese" userId="4bff8d5b-7de6-4655-b397-69b0afc81113" providerId="ADAL" clId="{EF5EB2F8-6B44-44B7-8573-F2E7A869ED73}" dt="2023-05-03T20:43:15.444" v="0"/>
              <pc2:cmMkLst xmlns:pc2="http://schemas.microsoft.com/office/powerpoint/2019/9/main/command">
                <pc:docMk/>
                <pc:sldMk cId="1256581075" sldId="2144328409"/>
                <pc2:cmMk id="{A046CFB2-8F9C-469B-93CD-50BE609117FD}"/>
              </pc2:cmMkLst>
            </pc226:cmChg>
          </p:ext>
        </pc:extLst>
      </pc:sldChg>
      <pc:sldChg chg="modSp mod">
        <pc:chgData name="Jason Wiese" userId="4bff8d5b-7de6-4655-b397-69b0afc81113" providerId="ADAL" clId="{EF5EB2F8-6B44-44B7-8573-F2E7A869ED73}" dt="2023-05-03T21:36:44.112" v="325" actId="207"/>
        <pc:sldMkLst>
          <pc:docMk/>
          <pc:sldMk cId="2522879897" sldId="2144328414"/>
        </pc:sldMkLst>
        <pc:spChg chg="mod">
          <ac:chgData name="Jason Wiese" userId="4bff8d5b-7de6-4655-b397-69b0afc81113" providerId="ADAL" clId="{EF5EB2F8-6B44-44B7-8573-F2E7A869ED73}" dt="2023-05-03T21:36:44.112" v="325" actId="207"/>
          <ac:spMkLst>
            <pc:docMk/>
            <pc:sldMk cId="2522879897" sldId="2144328414"/>
            <ac:spMk id="9" creationId="{120D540E-228A-D4C7-940A-77BF257865DA}"/>
          </ac:spMkLst>
        </pc:spChg>
      </pc:sldChg>
      <pc:sldChg chg="modSp mod">
        <pc:chgData name="Jason Wiese" userId="4bff8d5b-7de6-4655-b397-69b0afc81113" providerId="ADAL" clId="{EF5EB2F8-6B44-44B7-8573-F2E7A869ED73}" dt="2023-05-03T20:56:46.146" v="81" actId="313"/>
        <pc:sldMkLst>
          <pc:docMk/>
          <pc:sldMk cId="1865309746" sldId="2144328416"/>
        </pc:sldMkLst>
        <pc:spChg chg="mod">
          <ac:chgData name="Jason Wiese" userId="4bff8d5b-7de6-4655-b397-69b0afc81113" providerId="ADAL" clId="{EF5EB2F8-6B44-44B7-8573-F2E7A869ED73}" dt="2023-05-03T20:56:46.146" v="81" actId="313"/>
          <ac:spMkLst>
            <pc:docMk/>
            <pc:sldMk cId="1865309746" sldId="2144328416"/>
            <ac:spMk id="7" creationId="{92E893FA-A1C1-CE34-10C1-F3904F5FC372}"/>
          </ac:spMkLst>
        </pc:spChg>
      </pc:sldChg>
      <pc:sldChg chg="addSp delSp modSp mod">
        <pc:chgData name="Jason Wiese" userId="4bff8d5b-7de6-4655-b397-69b0afc81113" providerId="ADAL" clId="{EF5EB2F8-6B44-44B7-8573-F2E7A869ED73}" dt="2023-05-03T21:20:21.026" v="301"/>
        <pc:sldMkLst>
          <pc:docMk/>
          <pc:sldMk cId="1628728904" sldId="2144328419"/>
        </pc:sldMkLst>
        <pc:spChg chg="add del mod">
          <ac:chgData name="Jason Wiese" userId="4bff8d5b-7de6-4655-b397-69b0afc81113" providerId="ADAL" clId="{EF5EB2F8-6B44-44B7-8573-F2E7A869ED73}" dt="2023-05-03T21:20:08.320" v="300"/>
          <ac:spMkLst>
            <pc:docMk/>
            <pc:sldMk cId="1628728904" sldId="2144328419"/>
            <ac:spMk id="5" creationId="{56AB555A-3C08-5958-1D34-8DABAFD1EDD0}"/>
          </ac:spMkLst>
        </pc:spChg>
        <pc:spChg chg="add del mod">
          <ac:chgData name="Jason Wiese" userId="4bff8d5b-7de6-4655-b397-69b0afc81113" providerId="ADAL" clId="{EF5EB2F8-6B44-44B7-8573-F2E7A869ED73}" dt="2023-05-03T21:20:08.320" v="300"/>
          <ac:spMkLst>
            <pc:docMk/>
            <pc:sldMk cId="1628728904" sldId="2144328419"/>
            <ac:spMk id="8" creationId="{00C95C6E-A2AE-EC91-954E-3D432069C1AF}"/>
          </ac:spMkLst>
        </pc:spChg>
        <pc:spChg chg="add mod">
          <ac:chgData name="Jason Wiese" userId="4bff8d5b-7de6-4655-b397-69b0afc81113" providerId="ADAL" clId="{EF5EB2F8-6B44-44B7-8573-F2E7A869ED73}" dt="2023-05-03T21:20:21.026" v="301"/>
          <ac:spMkLst>
            <pc:docMk/>
            <pc:sldMk cId="1628728904" sldId="2144328419"/>
            <ac:spMk id="11" creationId="{5C916E9B-4985-7B72-286E-046973F55F92}"/>
          </ac:spMkLst>
        </pc:spChg>
        <pc:spChg chg="add mod">
          <ac:chgData name="Jason Wiese" userId="4bff8d5b-7de6-4655-b397-69b0afc81113" providerId="ADAL" clId="{EF5EB2F8-6B44-44B7-8573-F2E7A869ED73}" dt="2023-05-03T21:20:21.026" v="301"/>
          <ac:spMkLst>
            <pc:docMk/>
            <pc:sldMk cId="1628728904" sldId="2144328419"/>
            <ac:spMk id="15" creationId="{BE157B36-BBF9-624C-9E2E-AB772B6B0460}"/>
          </ac:spMkLst>
        </pc:spChg>
        <pc:spChg chg="del">
          <ac:chgData name="Jason Wiese" userId="4bff8d5b-7de6-4655-b397-69b0afc81113" providerId="ADAL" clId="{EF5EB2F8-6B44-44B7-8573-F2E7A869ED73}" dt="2023-05-03T21:19:51.424" v="297" actId="478"/>
          <ac:spMkLst>
            <pc:docMk/>
            <pc:sldMk cId="1628728904" sldId="2144328419"/>
            <ac:spMk id="17" creationId="{C1102742-5939-4E41-B897-0BDEDE9994F1}"/>
          </ac:spMkLst>
        </pc:spChg>
        <pc:spChg chg="del">
          <ac:chgData name="Jason Wiese" userId="4bff8d5b-7de6-4655-b397-69b0afc81113" providerId="ADAL" clId="{EF5EB2F8-6B44-44B7-8573-F2E7A869ED73}" dt="2023-05-03T21:19:55.072" v="298" actId="478"/>
          <ac:spMkLst>
            <pc:docMk/>
            <pc:sldMk cId="1628728904" sldId="2144328419"/>
            <ac:spMk id="18" creationId="{74793211-C599-4C3E-A545-DDEBDC4F3B1B}"/>
          </ac:spMkLst>
        </pc:spChg>
        <pc:picChg chg="add mod">
          <ac:chgData name="Jason Wiese" userId="4bff8d5b-7de6-4655-b397-69b0afc81113" providerId="ADAL" clId="{EF5EB2F8-6B44-44B7-8573-F2E7A869ED73}" dt="2023-05-03T21:20:21.026" v="301"/>
          <ac:picMkLst>
            <pc:docMk/>
            <pc:sldMk cId="1628728904" sldId="2144328419"/>
            <ac:picMk id="10" creationId="{FD948953-838C-8BE8-0031-7BAEF0489BDC}"/>
          </ac:picMkLst>
        </pc:picChg>
        <pc:picChg chg="del">
          <ac:chgData name="Jason Wiese" userId="4bff8d5b-7de6-4655-b397-69b0afc81113" providerId="ADAL" clId="{EF5EB2F8-6B44-44B7-8573-F2E7A869ED73}" dt="2023-05-03T21:19:51.424" v="297" actId="478"/>
          <ac:picMkLst>
            <pc:docMk/>
            <pc:sldMk cId="1628728904" sldId="2144328419"/>
            <ac:picMk id="14" creationId="{5B663F97-1C8A-4489-A93F-1C55497F014F}"/>
          </ac:picMkLst>
        </pc:picChg>
      </pc:sldChg>
      <pc:sldChg chg="addSp delSp modSp mod">
        <pc:chgData name="Jason Wiese" userId="4bff8d5b-7de6-4655-b397-69b0afc81113" providerId="ADAL" clId="{EF5EB2F8-6B44-44B7-8573-F2E7A869ED73}" dt="2023-05-03T21:17:35.189" v="271" actId="20577"/>
        <pc:sldMkLst>
          <pc:docMk/>
          <pc:sldMk cId="3745188789" sldId="2144328426"/>
        </pc:sldMkLst>
        <pc:spChg chg="add del mod">
          <ac:chgData name="Jason Wiese" userId="4bff8d5b-7de6-4655-b397-69b0afc81113" providerId="ADAL" clId="{EF5EB2F8-6B44-44B7-8573-F2E7A869ED73}" dt="2023-05-03T21:01:05.084" v="156" actId="478"/>
          <ac:spMkLst>
            <pc:docMk/>
            <pc:sldMk cId="3745188789" sldId="2144328426"/>
            <ac:spMk id="9" creationId="{783E93C2-6D91-9FBA-303B-211C68116D90}"/>
          </ac:spMkLst>
        </pc:spChg>
        <pc:spChg chg="mod">
          <ac:chgData name="Jason Wiese" userId="4bff8d5b-7de6-4655-b397-69b0afc81113" providerId="ADAL" clId="{EF5EB2F8-6B44-44B7-8573-F2E7A869ED73}" dt="2023-05-03T21:17:35.189" v="271" actId="20577"/>
          <ac:spMkLst>
            <pc:docMk/>
            <pc:sldMk cId="3745188789" sldId="2144328426"/>
            <ac:spMk id="12" creationId="{FCBDB492-9443-3D4A-8E9D-B3CECB95DCD7}"/>
          </ac:spMkLst>
        </pc:spChg>
        <pc:spChg chg="mod">
          <ac:chgData name="Jason Wiese" userId="4bff8d5b-7de6-4655-b397-69b0afc81113" providerId="ADAL" clId="{EF5EB2F8-6B44-44B7-8573-F2E7A869ED73}" dt="2023-05-03T20:59:51.385" v="93" actId="20577"/>
          <ac:spMkLst>
            <pc:docMk/>
            <pc:sldMk cId="3745188789" sldId="2144328426"/>
            <ac:spMk id="22" creationId="{DB1EDD5C-2A5D-85D2-3211-E95F5E01AA93}"/>
          </ac:spMkLst>
        </pc:spChg>
      </pc:sldChg>
    </pc:docChg>
  </pc:docChgLst>
  <pc:docChgLst>
    <pc:chgData name="Reed Kiely" userId="768be38e-2fb5-40ce-925d-bd8e9d9e3c31" providerId="ADAL" clId="{7955CC0A-B81F-433A-9BB3-E5D97ACFE7CF}"/>
    <pc:docChg chg="undo redo custSel addSld delSld modSld sldOrd">
      <pc:chgData name="Reed Kiely" userId="768be38e-2fb5-40ce-925d-bd8e9d9e3c31" providerId="ADAL" clId="{7955CC0A-B81F-433A-9BB3-E5D97ACFE7CF}" dt="2023-05-09T21:47:28.087" v="3223" actId="20577"/>
      <pc:docMkLst>
        <pc:docMk/>
      </pc:docMkLst>
      <pc:sldChg chg="addSp delSp modSp mod">
        <pc:chgData name="Reed Kiely" userId="768be38e-2fb5-40ce-925d-bd8e9d9e3c31" providerId="ADAL" clId="{7955CC0A-B81F-433A-9BB3-E5D97ACFE7CF}" dt="2023-05-09T20:52:18.422" v="3167" actId="14100"/>
        <pc:sldMkLst>
          <pc:docMk/>
          <pc:sldMk cId="3964745832" sldId="2144327392"/>
        </pc:sldMkLst>
        <pc:spChg chg="add del mod">
          <ac:chgData name="Reed Kiely" userId="768be38e-2fb5-40ce-925d-bd8e9d9e3c31" providerId="ADAL" clId="{7955CC0A-B81F-433A-9BB3-E5D97ACFE7CF}" dt="2023-05-03T13:32:47.733" v="802" actId="478"/>
          <ac:spMkLst>
            <pc:docMk/>
            <pc:sldMk cId="3964745832" sldId="2144327392"/>
            <ac:spMk id="3" creationId="{A7CDDD19-D5A5-F9CA-F0CC-87417F3C49FD}"/>
          </ac:spMkLst>
        </pc:spChg>
        <pc:spChg chg="add del mod">
          <ac:chgData name="Reed Kiely" userId="768be38e-2fb5-40ce-925d-bd8e9d9e3c31" providerId="ADAL" clId="{7955CC0A-B81F-433A-9BB3-E5D97ACFE7CF}" dt="2023-05-09T15:05:07.240" v="2104" actId="478"/>
          <ac:spMkLst>
            <pc:docMk/>
            <pc:sldMk cId="3964745832" sldId="2144327392"/>
            <ac:spMk id="6" creationId="{9068A9E6-9482-6200-563C-9C25D043D01C}"/>
          </ac:spMkLst>
        </pc:spChg>
        <pc:spChg chg="mod">
          <ac:chgData name="Reed Kiely" userId="768be38e-2fb5-40ce-925d-bd8e9d9e3c31" providerId="ADAL" clId="{7955CC0A-B81F-433A-9BB3-E5D97ACFE7CF}" dt="2023-05-09T20:52:18.422" v="3167" actId="14100"/>
          <ac:spMkLst>
            <pc:docMk/>
            <pc:sldMk cId="3964745832" sldId="2144327392"/>
            <ac:spMk id="7" creationId="{F25B641F-1744-45AC-B343-CA9AA9737A1D}"/>
          </ac:spMkLst>
        </pc:spChg>
      </pc:sldChg>
      <pc:sldChg chg="delSp modSp mod delCm">
        <pc:chgData name="Reed Kiely" userId="768be38e-2fb5-40ce-925d-bd8e9d9e3c31" providerId="ADAL" clId="{7955CC0A-B81F-433A-9BB3-E5D97ACFE7CF}" dt="2023-05-09T15:05:40.914" v="2107"/>
        <pc:sldMkLst>
          <pc:docMk/>
          <pc:sldMk cId="3110856516" sldId="2144328304"/>
        </pc:sldMkLst>
        <pc:spChg chg="del">
          <ac:chgData name="Reed Kiely" userId="768be38e-2fb5-40ce-925d-bd8e9d9e3c31" providerId="ADAL" clId="{7955CC0A-B81F-433A-9BB3-E5D97ACFE7CF}" dt="2023-05-02T13:11:57.513" v="8" actId="478"/>
          <ac:spMkLst>
            <pc:docMk/>
            <pc:sldMk cId="3110856516" sldId="2144328304"/>
            <ac:spMk id="15" creationId="{3EEE9EDC-3DF7-54B7-54CC-23B1A295CAC8}"/>
          </ac:spMkLst>
        </pc:spChg>
        <pc:spChg chg="mod">
          <ac:chgData name="Reed Kiely" userId="768be38e-2fb5-40ce-925d-bd8e9d9e3c31" providerId="ADAL" clId="{7955CC0A-B81F-433A-9BB3-E5D97ACFE7CF}" dt="2023-05-09T15:05:38.663" v="2106"/>
          <ac:spMkLst>
            <pc:docMk/>
            <pc:sldMk cId="3110856516" sldId="2144328304"/>
            <ac:spMk id="24" creationId="{CC852C32-25A6-895D-ED86-9AB468D30FC7}"/>
          </ac:spMkLst>
        </pc:spChg>
        <pc:picChg chg="mod">
          <ac:chgData name="Reed Kiely" userId="768be38e-2fb5-40ce-925d-bd8e9d9e3c31" providerId="ADAL" clId="{7955CC0A-B81F-433A-9BB3-E5D97ACFE7CF}" dt="2023-05-09T15:05:29.908" v="2105"/>
          <ac:picMkLst>
            <pc:docMk/>
            <pc:sldMk cId="3110856516" sldId="2144328304"/>
            <ac:picMk id="31" creationId="{3D48C411-EDF0-B0A1-460E-76E110343EC3}"/>
          </ac:picMkLst>
        </pc:picChg>
        <pc:picChg chg="ord">
          <ac:chgData name="Reed Kiely" userId="768be38e-2fb5-40ce-925d-bd8e9d9e3c31" providerId="ADAL" clId="{7955CC0A-B81F-433A-9BB3-E5D97ACFE7CF}" dt="2023-05-02T13:11:54.790" v="7" actId="167"/>
          <ac:picMkLst>
            <pc:docMk/>
            <pc:sldMk cId="3110856516" sldId="2144328304"/>
            <ac:picMk id="33" creationId="{74C4B3E7-4E36-2C92-EEBE-0FA3D12751BF}"/>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7955CC0A-B81F-433A-9BB3-E5D97ACFE7CF}" dt="2023-05-09T15:05:40.914" v="2107"/>
              <pc2:cmMkLst xmlns:pc2="http://schemas.microsoft.com/office/powerpoint/2019/9/main/command">
                <pc:docMk/>
                <pc:sldMk cId="3110856516" sldId="2144328304"/>
                <pc2:cmMk id="{8825105B-2E49-4901-9D67-87BC9CF1135D}"/>
              </pc2:cmMkLst>
            </pc226:cmChg>
          </p:ext>
        </pc:extLst>
      </pc:sldChg>
      <pc:sldChg chg="addSp delSp modSp mod">
        <pc:chgData name="Reed Kiely" userId="768be38e-2fb5-40ce-925d-bd8e9d9e3c31" providerId="ADAL" clId="{7955CC0A-B81F-433A-9BB3-E5D97ACFE7CF}" dt="2023-05-09T20:51:40.620" v="3151" actId="478"/>
        <pc:sldMkLst>
          <pc:docMk/>
          <pc:sldMk cId="2024728795" sldId="2144328322"/>
        </pc:sldMkLst>
        <pc:spChg chg="mod">
          <ac:chgData name="Reed Kiely" userId="768be38e-2fb5-40ce-925d-bd8e9d9e3c31" providerId="ADAL" clId="{7955CC0A-B81F-433A-9BB3-E5D97ACFE7CF}" dt="2023-05-09T20:51:36.980" v="3150" actId="20577"/>
          <ac:spMkLst>
            <pc:docMk/>
            <pc:sldMk cId="2024728795" sldId="2144328322"/>
            <ac:spMk id="11" creationId="{FDE77D54-A062-E1E3-8189-6F4E95BA5A11}"/>
          </ac:spMkLst>
        </pc:spChg>
        <pc:spChg chg="add del mod">
          <ac:chgData name="Reed Kiely" userId="768be38e-2fb5-40ce-925d-bd8e9d9e3c31" providerId="ADAL" clId="{7955CC0A-B81F-433A-9BB3-E5D97ACFE7CF}" dt="2023-05-09T20:26:53.388" v="2744" actId="478"/>
          <ac:spMkLst>
            <pc:docMk/>
            <pc:sldMk cId="2024728795" sldId="2144328322"/>
            <ac:spMk id="12" creationId="{5CF21E8F-459C-F7DC-5F33-9679BAB41D34}"/>
          </ac:spMkLst>
        </pc:spChg>
        <pc:spChg chg="add del mod">
          <ac:chgData name="Reed Kiely" userId="768be38e-2fb5-40ce-925d-bd8e9d9e3c31" providerId="ADAL" clId="{7955CC0A-B81F-433A-9BB3-E5D97ACFE7CF}" dt="2023-05-09T20:51:40.620" v="3151" actId="478"/>
          <ac:spMkLst>
            <pc:docMk/>
            <pc:sldMk cId="2024728795" sldId="2144328322"/>
            <ac:spMk id="15" creationId="{9043F008-443A-BA31-3891-BB34F5BD9907}"/>
          </ac:spMkLst>
        </pc:spChg>
        <pc:spChg chg="mod">
          <ac:chgData name="Reed Kiely" userId="768be38e-2fb5-40ce-925d-bd8e9d9e3c31" providerId="ADAL" clId="{7955CC0A-B81F-433A-9BB3-E5D97ACFE7CF}" dt="2023-05-09T20:25:46.886" v="2589" actId="255"/>
          <ac:spMkLst>
            <pc:docMk/>
            <pc:sldMk cId="2024728795" sldId="2144328322"/>
            <ac:spMk id="21" creationId="{399040BA-060C-BFF9-2088-E78804ACED3D}"/>
          </ac:spMkLst>
        </pc:spChg>
      </pc:sldChg>
      <pc:sldChg chg="addSp delSp modSp mod addCm delCm">
        <pc:chgData name="Reed Kiely" userId="768be38e-2fb5-40ce-925d-bd8e9d9e3c31" providerId="ADAL" clId="{7955CC0A-B81F-433A-9BB3-E5D97ACFE7CF}" dt="2023-05-09T21:47:28.087" v="3223" actId="20577"/>
        <pc:sldMkLst>
          <pc:docMk/>
          <pc:sldMk cId="2737937539" sldId="2144328334"/>
        </pc:sldMkLst>
        <pc:spChg chg="mod">
          <ac:chgData name="Reed Kiely" userId="768be38e-2fb5-40ce-925d-bd8e9d9e3c31" providerId="ADAL" clId="{7955CC0A-B81F-433A-9BB3-E5D97ACFE7CF}" dt="2023-05-09T21:47:28.087" v="3223" actId="20577"/>
          <ac:spMkLst>
            <pc:docMk/>
            <pc:sldMk cId="2737937539" sldId="2144328334"/>
            <ac:spMk id="5" creationId="{4BCE03D3-074C-DD73-68E8-164B76E6AB9C}"/>
          </ac:spMkLst>
        </pc:spChg>
        <pc:spChg chg="add del mod">
          <ac:chgData name="Reed Kiely" userId="768be38e-2fb5-40ce-925d-bd8e9d9e3c31" providerId="ADAL" clId="{7955CC0A-B81F-433A-9BB3-E5D97ACFE7CF}" dt="2023-05-03T13:28:39.150" v="651" actId="478"/>
          <ac:spMkLst>
            <pc:docMk/>
            <pc:sldMk cId="2737937539" sldId="2144328334"/>
            <ac:spMk id="6" creationId="{49066DBD-7E82-9F00-D890-2275778B625D}"/>
          </ac:spMkLst>
        </pc:spChg>
        <pc:spChg chg="add del mod">
          <ac:chgData name="Reed Kiely" userId="768be38e-2fb5-40ce-925d-bd8e9d9e3c31" providerId="ADAL" clId="{7955CC0A-B81F-433A-9BB3-E5D97ACFE7CF}" dt="2023-05-09T14:36:28.649" v="1681" actId="478"/>
          <ac:spMkLst>
            <pc:docMk/>
            <pc:sldMk cId="2737937539" sldId="2144328334"/>
            <ac:spMk id="6" creationId="{809872B0-4B6B-688F-F20A-77265F56255F}"/>
          </ac:spMkLst>
        </pc:spChg>
        <pc:spChg chg="add del mod">
          <ac:chgData name="Reed Kiely" userId="768be38e-2fb5-40ce-925d-bd8e9d9e3c31" providerId="ADAL" clId="{7955CC0A-B81F-433A-9BB3-E5D97ACFE7CF}" dt="2023-05-09T14:36:29.081" v="1682" actId="478"/>
          <ac:spMkLst>
            <pc:docMk/>
            <pc:sldMk cId="2737937539" sldId="2144328334"/>
            <ac:spMk id="7" creationId="{5814D679-596D-ED9F-EB8A-0FB163658E27}"/>
          </ac:spMkLst>
        </pc:spChg>
        <pc:spChg chg="add del mod">
          <ac:chgData name="Reed Kiely" userId="768be38e-2fb5-40ce-925d-bd8e9d9e3c31" providerId="ADAL" clId="{7955CC0A-B81F-433A-9BB3-E5D97ACFE7CF}" dt="2023-05-09T14:40:38.444" v="1832" actId="478"/>
          <ac:spMkLst>
            <pc:docMk/>
            <pc:sldMk cId="2737937539" sldId="2144328334"/>
            <ac:spMk id="12" creationId="{2C36282D-BD00-FC56-72F6-5217D69D1859}"/>
          </ac:spMkLst>
        </pc:sp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7955CC0A-B81F-433A-9BB3-E5D97ACFE7CF}" dt="2023-05-03T13:29:46.545" v="722"/>
              <pc2:cmMkLst xmlns:pc2="http://schemas.microsoft.com/office/powerpoint/2019/9/main/command">
                <pc:docMk/>
                <pc:sldMk cId="2737937539" sldId="2144328334"/>
                <pc2:cmMk id="{A279AA3B-3DC2-4117-850E-61AA069CD3BF}"/>
              </pc2:cmMkLst>
            </pc226:cmChg>
          </p:ext>
        </pc:extLst>
      </pc:sldChg>
      <pc:sldChg chg="addSp delSp modSp mod ord addCm delCm">
        <pc:chgData name="Reed Kiely" userId="768be38e-2fb5-40ce-925d-bd8e9d9e3c31" providerId="ADAL" clId="{7955CC0A-B81F-433A-9BB3-E5D97ACFE7CF}" dt="2023-05-09T21:47:18.802" v="3222" actId="20577"/>
        <pc:sldMkLst>
          <pc:docMk/>
          <pc:sldMk cId="3391809440" sldId="2144328338"/>
        </pc:sldMkLst>
        <pc:spChg chg="mod">
          <ac:chgData name="Reed Kiely" userId="768be38e-2fb5-40ce-925d-bd8e9d9e3c31" providerId="ADAL" clId="{7955CC0A-B81F-433A-9BB3-E5D97ACFE7CF}" dt="2023-05-03T14:55:25.239" v="1292" actId="1038"/>
          <ac:spMkLst>
            <pc:docMk/>
            <pc:sldMk cId="3391809440" sldId="2144328338"/>
            <ac:spMk id="5" creationId="{9B3671A3-0FD0-05CF-21E1-2FF96072737B}"/>
          </ac:spMkLst>
        </pc:spChg>
        <pc:spChg chg="add del mod">
          <ac:chgData name="Reed Kiely" userId="768be38e-2fb5-40ce-925d-bd8e9d9e3c31" providerId="ADAL" clId="{7955CC0A-B81F-433A-9BB3-E5D97ACFE7CF}" dt="2023-05-03T13:27:49.069" v="607" actId="478"/>
          <ac:spMkLst>
            <pc:docMk/>
            <pc:sldMk cId="3391809440" sldId="2144328338"/>
            <ac:spMk id="7" creationId="{118D14AD-C0D1-8D74-E995-222C62E29E14}"/>
          </ac:spMkLst>
        </pc:spChg>
        <pc:spChg chg="add del mod">
          <ac:chgData name="Reed Kiely" userId="768be38e-2fb5-40ce-925d-bd8e9d9e3c31" providerId="ADAL" clId="{7955CC0A-B81F-433A-9BB3-E5D97ACFE7CF}" dt="2023-05-09T15:05:54.698" v="2109" actId="478"/>
          <ac:spMkLst>
            <pc:docMk/>
            <pc:sldMk cId="3391809440" sldId="2144328338"/>
            <ac:spMk id="7" creationId="{271C7CD9-C097-25E7-1443-F5E12CC4E3A8}"/>
          </ac:spMkLst>
        </pc:spChg>
        <pc:spChg chg="add del mod">
          <ac:chgData name="Reed Kiely" userId="768be38e-2fb5-40ce-925d-bd8e9d9e3c31" providerId="ADAL" clId="{7955CC0A-B81F-433A-9BB3-E5D97ACFE7CF}" dt="2023-05-09T20:48:34.118" v="3080" actId="478"/>
          <ac:spMkLst>
            <pc:docMk/>
            <pc:sldMk cId="3391809440" sldId="2144328338"/>
            <ac:spMk id="7" creationId="{D74C8381-0E29-3D5A-7F57-FCDDE7D1F58C}"/>
          </ac:spMkLst>
        </pc:spChg>
        <pc:spChg chg="mod">
          <ac:chgData name="Reed Kiely" userId="768be38e-2fb5-40ce-925d-bd8e9d9e3c31" providerId="ADAL" clId="{7955CC0A-B81F-433A-9BB3-E5D97ACFE7CF}" dt="2023-05-09T21:47:18.802" v="3222" actId="20577"/>
          <ac:spMkLst>
            <pc:docMk/>
            <pc:sldMk cId="3391809440" sldId="2144328338"/>
            <ac:spMk id="10" creationId="{1F5544B4-64B7-4E00-A1B6-76422658B8ED}"/>
          </ac:spMkLst>
        </pc:sp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7955CC0A-B81F-433A-9BB3-E5D97ACFE7CF}" dt="2023-05-03T13:25:30.962" v="514"/>
              <pc2:cmMkLst xmlns:pc2="http://schemas.microsoft.com/office/powerpoint/2019/9/main/command">
                <pc:docMk/>
                <pc:sldMk cId="3391809440" sldId="2144328338"/>
                <pc2:cmMk id="{7EA8D728-BBD7-439C-8FB7-513270FFA576}"/>
              </pc2:cmMkLst>
            </pc226:cmChg>
          </p:ext>
        </pc:extLst>
      </pc:sldChg>
      <pc:sldChg chg="addSp delSp modSp mod ord">
        <pc:chgData name="Reed Kiely" userId="768be38e-2fb5-40ce-925d-bd8e9d9e3c31" providerId="ADAL" clId="{7955CC0A-B81F-433A-9BB3-E5D97ACFE7CF}" dt="2023-05-09T20:21:18.243" v="2440" actId="20577"/>
        <pc:sldMkLst>
          <pc:docMk/>
          <pc:sldMk cId="4250735512" sldId="2144328354"/>
        </pc:sldMkLst>
        <pc:spChg chg="mod">
          <ac:chgData name="Reed Kiely" userId="768be38e-2fb5-40ce-925d-bd8e9d9e3c31" providerId="ADAL" clId="{7955CC0A-B81F-433A-9BB3-E5D97ACFE7CF}" dt="2023-05-09T20:21:18.243" v="2440" actId="20577"/>
          <ac:spMkLst>
            <pc:docMk/>
            <pc:sldMk cId="4250735512" sldId="2144328354"/>
            <ac:spMk id="2" creationId="{DBB04564-2C5C-2E8D-356A-5977F0BD0981}"/>
          </ac:spMkLst>
        </pc:spChg>
        <pc:spChg chg="add del mod">
          <ac:chgData name="Reed Kiely" userId="768be38e-2fb5-40ce-925d-bd8e9d9e3c31" providerId="ADAL" clId="{7955CC0A-B81F-433A-9BB3-E5D97ACFE7CF}" dt="2023-05-09T14:41:47.057" v="1874" actId="478"/>
          <ac:spMkLst>
            <pc:docMk/>
            <pc:sldMk cId="4250735512" sldId="2144328354"/>
            <ac:spMk id="3" creationId="{13C28A3B-11AB-99AE-E370-683218C1721A}"/>
          </ac:spMkLst>
        </pc:spChg>
        <pc:spChg chg="mod">
          <ac:chgData name="Reed Kiely" userId="768be38e-2fb5-40ce-925d-bd8e9d9e3c31" providerId="ADAL" clId="{7955CC0A-B81F-433A-9BB3-E5D97ACFE7CF}" dt="2023-05-09T14:41:31.322" v="1854" actId="1076"/>
          <ac:spMkLst>
            <pc:docMk/>
            <pc:sldMk cId="4250735512" sldId="2144328354"/>
            <ac:spMk id="5" creationId="{DCBE743C-B416-8F38-60C4-F559607EA049}"/>
          </ac:spMkLst>
        </pc:spChg>
        <pc:spChg chg="mod">
          <ac:chgData name="Reed Kiely" userId="768be38e-2fb5-40ce-925d-bd8e9d9e3c31" providerId="ADAL" clId="{7955CC0A-B81F-433A-9BB3-E5D97ACFE7CF}" dt="2023-05-09T14:41:24.515" v="1852" actId="403"/>
          <ac:spMkLst>
            <pc:docMk/>
            <pc:sldMk cId="4250735512" sldId="2144328354"/>
            <ac:spMk id="6" creationId="{B472BD5A-950C-9CDF-5A33-127BB285D37B}"/>
          </ac:spMkLst>
        </pc:spChg>
        <pc:picChg chg="mod">
          <ac:chgData name="Reed Kiely" userId="768be38e-2fb5-40ce-925d-bd8e9d9e3c31" providerId="ADAL" clId="{7955CC0A-B81F-433A-9BB3-E5D97ACFE7CF}" dt="2023-05-09T14:41:56.897" v="1876" actId="108"/>
          <ac:picMkLst>
            <pc:docMk/>
            <pc:sldMk cId="4250735512" sldId="2144328354"/>
            <ac:picMk id="8" creationId="{5BAF417A-519A-319B-28EE-98F60DCC1209}"/>
          </ac:picMkLst>
        </pc:picChg>
      </pc:sldChg>
      <pc:sldChg chg="addSp delSp modSp mod addCm delCm">
        <pc:chgData name="Reed Kiely" userId="768be38e-2fb5-40ce-925d-bd8e9d9e3c31" providerId="ADAL" clId="{7955CC0A-B81F-433A-9BB3-E5D97ACFE7CF}" dt="2023-05-09T20:50:16.351" v="3109" actId="478"/>
        <pc:sldMkLst>
          <pc:docMk/>
          <pc:sldMk cId="943964012" sldId="2144328360"/>
        </pc:sldMkLst>
        <pc:spChg chg="mod">
          <ac:chgData name="Reed Kiely" userId="768be38e-2fb5-40ce-925d-bd8e9d9e3c31" providerId="ADAL" clId="{7955CC0A-B81F-433A-9BB3-E5D97ACFE7CF}" dt="2023-05-09T20:50:12.371" v="3108" actId="20577"/>
          <ac:spMkLst>
            <pc:docMk/>
            <pc:sldMk cId="943964012" sldId="2144328360"/>
            <ac:spMk id="5" creationId="{4A9858AD-E723-9338-0A4D-BE484AC09329}"/>
          </ac:spMkLst>
        </pc:spChg>
        <pc:spChg chg="add del">
          <ac:chgData name="Reed Kiely" userId="768be38e-2fb5-40ce-925d-bd8e9d9e3c31" providerId="ADAL" clId="{7955CC0A-B81F-433A-9BB3-E5D97ACFE7CF}" dt="2023-05-09T20:14:36.037" v="2231" actId="478"/>
          <ac:spMkLst>
            <pc:docMk/>
            <pc:sldMk cId="943964012" sldId="2144328360"/>
            <ac:spMk id="7" creationId="{469724EE-014E-B191-A345-58AC7136A93A}"/>
          </ac:spMkLst>
        </pc:spChg>
        <pc:spChg chg="add del mod">
          <ac:chgData name="Reed Kiely" userId="768be38e-2fb5-40ce-925d-bd8e9d9e3c31" providerId="ADAL" clId="{7955CC0A-B81F-433A-9BB3-E5D97ACFE7CF}" dt="2023-05-09T20:50:16.351" v="3109" actId="478"/>
          <ac:spMkLst>
            <pc:docMk/>
            <pc:sldMk cId="943964012" sldId="2144328360"/>
            <ac:spMk id="7" creationId="{88739B22-613D-E2DA-2C4A-5D7F5435044C}"/>
          </ac:spMkLst>
        </pc:spChg>
        <pc:spChg chg="add del mod">
          <ac:chgData name="Reed Kiely" userId="768be38e-2fb5-40ce-925d-bd8e9d9e3c31" providerId="ADAL" clId="{7955CC0A-B81F-433A-9BB3-E5D97ACFE7CF}" dt="2023-05-03T13:27:30.612" v="606" actId="478"/>
          <ac:spMkLst>
            <pc:docMk/>
            <pc:sldMk cId="943964012" sldId="2144328360"/>
            <ac:spMk id="7" creationId="{FAABD38E-5EAC-DFD1-BE42-515A394C0D82}"/>
          </ac:spMkLst>
        </pc:spChg>
        <pc:spChg chg="add del mod">
          <ac:chgData name="Reed Kiely" userId="768be38e-2fb5-40ce-925d-bd8e9d9e3c31" providerId="ADAL" clId="{7955CC0A-B81F-433A-9BB3-E5D97ACFE7CF}" dt="2023-05-09T20:50:16.351" v="3109" actId="478"/>
          <ac:spMkLst>
            <pc:docMk/>
            <pc:sldMk cId="943964012" sldId="2144328360"/>
            <ac:spMk id="8" creationId="{0BBDCD15-9BA1-204F-86DA-A7B92BB6BD4C}"/>
          </ac:spMkLst>
        </pc:spChg>
        <pc:spChg chg="add del mod">
          <ac:chgData name="Reed Kiely" userId="768be38e-2fb5-40ce-925d-bd8e9d9e3c31" providerId="ADAL" clId="{7955CC0A-B81F-433A-9BB3-E5D97ACFE7CF}" dt="2023-05-09T13:42:21.403" v="1565" actId="478"/>
          <ac:spMkLst>
            <pc:docMk/>
            <pc:sldMk cId="943964012" sldId="2144328360"/>
            <ac:spMk id="9" creationId="{5805CCD5-5214-253F-4B09-B5D1C4D955D2}"/>
          </ac:spMkLst>
        </pc:spChg>
        <pc:spChg chg="add del mod">
          <ac:chgData name="Reed Kiely" userId="768be38e-2fb5-40ce-925d-bd8e9d9e3c31" providerId="ADAL" clId="{7955CC0A-B81F-433A-9BB3-E5D97ACFE7CF}" dt="2023-05-09T20:49:13.281" v="3086"/>
          <ac:spMkLst>
            <pc:docMk/>
            <pc:sldMk cId="943964012" sldId="2144328360"/>
            <ac:spMk id="9" creationId="{DC0F6A4A-B44F-E893-291E-E9A9470BBD45}"/>
          </ac:spMkLst>
        </pc:spChg>
        <pc:spChg chg="mod">
          <ac:chgData name="Reed Kiely" userId="768be38e-2fb5-40ce-925d-bd8e9d9e3c31" providerId="ADAL" clId="{7955CC0A-B81F-433A-9BB3-E5D97ACFE7CF}" dt="2023-05-09T20:14:01.084" v="2229" actId="20577"/>
          <ac:spMkLst>
            <pc:docMk/>
            <pc:sldMk cId="943964012" sldId="2144328360"/>
            <ac:spMk id="14" creationId="{A82C283B-0A5C-16E0-BFBA-30787A56A1C7}"/>
          </ac:spMkLst>
        </pc:spChg>
        <pc:spChg chg="del">
          <ac:chgData name="Reed Kiely" userId="768be38e-2fb5-40ce-925d-bd8e9d9e3c31" providerId="ADAL" clId="{7955CC0A-B81F-433A-9BB3-E5D97ACFE7CF}" dt="2023-05-02T13:11:13.278" v="6" actId="478"/>
          <ac:spMkLst>
            <pc:docMk/>
            <pc:sldMk cId="943964012" sldId="2144328360"/>
            <ac:spMk id="26" creationId="{BBC04F7B-5D04-F1B7-9C88-324C6717C328}"/>
          </ac:spMkLst>
        </pc:spChg>
        <pc:spChg chg="add del mod">
          <ac:chgData name="Reed Kiely" userId="768be38e-2fb5-40ce-925d-bd8e9d9e3c31" providerId="ADAL" clId="{7955CC0A-B81F-433A-9BB3-E5D97ACFE7CF}" dt="2023-05-09T20:50:16.351" v="3109" actId="478"/>
          <ac:spMkLst>
            <pc:docMk/>
            <pc:sldMk cId="943964012" sldId="2144328360"/>
            <ac:spMk id="26" creationId="{D02842BF-5851-F7A4-037F-B4DDDA15FE33}"/>
          </ac:spMkLst>
        </pc:spChg>
        <pc:spChg chg="mod">
          <ac:chgData name="Reed Kiely" userId="768be38e-2fb5-40ce-925d-bd8e9d9e3c31" providerId="ADAL" clId="{7955CC0A-B81F-433A-9BB3-E5D97ACFE7CF}" dt="2023-05-02T13:11:10.001" v="5" actId="20577"/>
          <ac:spMkLst>
            <pc:docMk/>
            <pc:sldMk cId="943964012" sldId="2144328360"/>
            <ac:spMk id="34" creationId="{5501AB02-3CAB-B524-50D0-F02509F8BD0C}"/>
          </ac:spMkLst>
        </pc:spChg>
        <pc:picChg chg="add del">
          <ac:chgData name="Reed Kiely" userId="768be38e-2fb5-40ce-925d-bd8e9d9e3c31" providerId="ADAL" clId="{7955CC0A-B81F-433A-9BB3-E5D97ACFE7CF}" dt="2023-05-08T20:20:42.692" v="1307" actId="22"/>
          <ac:picMkLst>
            <pc:docMk/>
            <pc:sldMk cId="943964012" sldId="2144328360"/>
            <ac:picMk id="8" creationId="{A9C2E5CD-97C5-798E-98B3-2DCBE0F4C8E4}"/>
          </ac:picMkLst>
        </pc:pic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7955CC0A-B81F-433A-9BB3-E5D97ACFE7CF}" dt="2023-05-03T13:27:54.977" v="608"/>
              <pc2:cmMkLst xmlns:pc2="http://schemas.microsoft.com/office/powerpoint/2019/9/main/command">
                <pc:docMk/>
                <pc:sldMk cId="943964012" sldId="2144328360"/>
                <pc2:cmMk id="{2ED3B5A6-3F11-4BE6-A3EA-FCBF0E087302}"/>
              </pc2:cmMkLst>
            </pc226:cmChg>
          </p:ext>
        </pc:extLst>
      </pc:sldChg>
      <pc:sldChg chg="del mod modShow">
        <pc:chgData name="Reed Kiely" userId="768be38e-2fb5-40ce-925d-bd8e9d9e3c31" providerId="ADAL" clId="{7955CC0A-B81F-433A-9BB3-E5D97ACFE7CF}" dt="2023-05-02T21:25:12.870" v="167" actId="47"/>
        <pc:sldMkLst>
          <pc:docMk/>
          <pc:sldMk cId="3566030606" sldId="2144328380"/>
        </pc:sldMkLst>
      </pc:sldChg>
      <pc:sldChg chg="addSp delSp modSp mod">
        <pc:chgData name="Reed Kiely" userId="768be38e-2fb5-40ce-925d-bd8e9d9e3c31" providerId="ADAL" clId="{7955CC0A-B81F-433A-9BB3-E5D97ACFE7CF}" dt="2023-05-09T20:31:34.549" v="2933" actId="20577"/>
        <pc:sldMkLst>
          <pc:docMk/>
          <pc:sldMk cId="922178026" sldId="2144328397"/>
        </pc:sldMkLst>
        <pc:spChg chg="add del mod">
          <ac:chgData name="Reed Kiely" userId="768be38e-2fb5-40ce-925d-bd8e9d9e3c31" providerId="ADAL" clId="{7955CC0A-B81F-433A-9BB3-E5D97ACFE7CF}" dt="2023-05-09T20:30:49.013" v="2913" actId="478"/>
          <ac:spMkLst>
            <pc:docMk/>
            <pc:sldMk cId="922178026" sldId="2144328397"/>
            <ac:spMk id="4" creationId="{C1E3B8AE-B690-CD89-7CB4-73CB5ECD6B39}"/>
          </ac:spMkLst>
        </pc:spChg>
        <pc:spChg chg="mod">
          <ac:chgData name="Reed Kiely" userId="768be38e-2fb5-40ce-925d-bd8e9d9e3c31" providerId="ADAL" clId="{7955CC0A-B81F-433A-9BB3-E5D97ACFE7CF}" dt="2023-05-09T20:31:34.549" v="2933" actId="20577"/>
          <ac:spMkLst>
            <pc:docMk/>
            <pc:sldMk cId="922178026" sldId="2144328397"/>
            <ac:spMk id="6" creationId="{858EDC89-0E10-177B-961A-C2BB9A4370EE}"/>
          </ac:spMkLst>
        </pc:spChg>
      </pc:sldChg>
      <pc:sldChg chg="addSp delSp modSp mod">
        <pc:chgData name="Reed Kiely" userId="768be38e-2fb5-40ce-925d-bd8e9d9e3c31" providerId="ADAL" clId="{7955CC0A-B81F-433A-9BB3-E5D97ACFE7CF}" dt="2023-05-09T20:51:17.692" v="3142" actId="478"/>
        <pc:sldMkLst>
          <pc:docMk/>
          <pc:sldMk cId="2792385881" sldId="2144328398"/>
        </pc:sldMkLst>
        <pc:spChg chg="add del mod">
          <ac:chgData name="Reed Kiely" userId="768be38e-2fb5-40ce-925d-bd8e9d9e3c31" providerId="ADAL" clId="{7955CC0A-B81F-433A-9BB3-E5D97ACFE7CF}" dt="2023-05-09T20:51:17.692" v="3142" actId="478"/>
          <ac:spMkLst>
            <pc:docMk/>
            <pc:sldMk cId="2792385881" sldId="2144328398"/>
            <ac:spMk id="6" creationId="{77964F4C-6B31-7B44-DBAA-DB20AE716487}"/>
          </ac:spMkLst>
        </pc:spChg>
        <pc:spChg chg="mod">
          <ac:chgData name="Reed Kiely" userId="768be38e-2fb5-40ce-925d-bd8e9d9e3c31" providerId="ADAL" clId="{7955CC0A-B81F-433A-9BB3-E5D97ACFE7CF}" dt="2023-05-09T20:51:15.797" v="3141" actId="207"/>
          <ac:spMkLst>
            <pc:docMk/>
            <pc:sldMk cId="2792385881" sldId="2144328398"/>
            <ac:spMk id="59" creationId="{78ED2097-56F9-F0E3-9AB5-8C7E70014459}"/>
          </ac:spMkLst>
        </pc:spChg>
      </pc:sldChg>
      <pc:sldChg chg="addSp delSp modSp mod modCm">
        <pc:chgData name="Reed Kiely" userId="768be38e-2fb5-40ce-925d-bd8e9d9e3c31" providerId="ADAL" clId="{7955CC0A-B81F-433A-9BB3-E5D97ACFE7CF}" dt="2023-05-09T20:53:19.078" v="3218" actId="20577"/>
        <pc:sldMkLst>
          <pc:docMk/>
          <pc:sldMk cId="1256581075" sldId="2144328409"/>
        </pc:sldMkLst>
        <pc:spChg chg="mod">
          <ac:chgData name="Reed Kiely" userId="768be38e-2fb5-40ce-925d-bd8e9d9e3c31" providerId="ADAL" clId="{7955CC0A-B81F-433A-9BB3-E5D97ACFE7CF}" dt="2023-05-09T20:12:14.218" v="2171" actId="403"/>
          <ac:spMkLst>
            <pc:docMk/>
            <pc:sldMk cId="1256581075" sldId="2144328409"/>
            <ac:spMk id="2" creationId="{CD40F902-1FB3-59DF-A6EC-6E2DC6689969}"/>
          </ac:spMkLst>
        </pc:spChg>
        <pc:spChg chg="mod">
          <ac:chgData name="Reed Kiely" userId="768be38e-2fb5-40ce-925d-bd8e9d9e3c31" providerId="ADAL" clId="{7955CC0A-B81F-433A-9BB3-E5D97ACFE7CF}" dt="2023-05-09T20:53:19.078" v="3218" actId="20577"/>
          <ac:spMkLst>
            <pc:docMk/>
            <pc:sldMk cId="1256581075" sldId="2144328409"/>
            <ac:spMk id="3" creationId="{D5729634-42B4-DF30-BF70-315DF30785CB}"/>
          </ac:spMkLst>
        </pc:spChg>
        <pc:spChg chg="add mod">
          <ac:chgData name="Reed Kiely" userId="768be38e-2fb5-40ce-925d-bd8e9d9e3c31" providerId="ADAL" clId="{7955CC0A-B81F-433A-9BB3-E5D97ACFE7CF}" dt="2023-05-02T14:15:50.161" v="79" actId="208"/>
          <ac:spMkLst>
            <pc:docMk/>
            <pc:sldMk cId="1256581075" sldId="2144328409"/>
            <ac:spMk id="5" creationId="{08736862-424B-64DB-F4DB-8A8973FD9F51}"/>
          </ac:spMkLst>
        </pc:spChg>
        <pc:spChg chg="add del mod">
          <ac:chgData name="Reed Kiely" userId="768be38e-2fb5-40ce-925d-bd8e9d9e3c31" providerId="ADAL" clId="{7955CC0A-B81F-433A-9BB3-E5D97ACFE7CF}" dt="2023-05-03T13:33:04.109" v="803" actId="478"/>
          <ac:spMkLst>
            <pc:docMk/>
            <pc:sldMk cId="1256581075" sldId="2144328409"/>
            <ac:spMk id="5" creationId="{98956BA1-FE42-A609-11D0-B8AD6FFBF868}"/>
          </ac:spMkLst>
        </pc:spChg>
        <pc:picChg chg="mod">
          <ac:chgData name="Reed Kiely" userId="768be38e-2fb5-40ce-925d-bd8e9d9e3c31" providerId="ADAL" clId="{7955CC0A-B81F-433A-9BB3-E5D97ACFE7CF}" dt="2023-05-09T20:47:20.320" v="3032" actId="1076"/>
          <ac:picMkLst>
            <pc:docMk/>
            <pc:sldMk cId="1256581075" sldId="2144328409"/>
            <ac:picMk id="4" creationId="{EB86C434-CC7F-4914-51F9-13C81540BA82}"/>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7955CC0A-B81F-433A-9BB3-E5D97ACFE7CF}" dt="2023-05-03T13:53:35.532" v="1222" actId="20577"/>
              <pc2:cmMkLst xmlns:pc2="http://schemas.microsoft.com/office/powerpoint/2019/9/main/command">
                <pc:docMk/>
                <pc:sldMk cId="1256581075" sldId="2144328409"/>
                <pc2:cmMk id="{D86F1FA6-9B54-477E-87F1-F65EF8D7B3B4}"/>
              </pc2:cmMkLst>
            </pc226:cmChg>
          </p:ext>
        </pc:extLst>
      </pc:sldChg>
      <pc:sldChg chg="addSp modSp del mod addCm modCm">
        <pc:chgData name="Reed Kiely" userId="768be38e-2fb5-40ce-925d-bd8e9d9e3c31" providerId="ADAL" clId="{7955CC0A-B81F-433A-9BB3-E5D97ACFE7CF}" dt="2023-05-03T13:09:11.318" v="388" actId="47"/>
        <pc:sldMkLst>
          <pc:docMk/>
          <pc:sldMk cId="1341939189" sldId="2144328413"/>
        </pc:sldMkLst>
        <pc:spChg chg="add mod">
          <ac:chgData name="Reed Kiely" userId="768be38e-2fb5-40ce-925d-bd8e9d9e3c31" providerId="ADAL" clId="{7955CC0A-B81F-433A-9BB3-E5D97ACFE7CF}" dt="2023-05-02T21:08:30.980" v="122" actId="1076"/>
          <ac:spMkLst>
            <pc:docMk/>
            <pc:sldMk cId="1341939189" sldId="2144328413"/>
            <ac:spMk id="9" creationId="{773D4E77-6AEE-F41E-5284-552E75CDB9EF}"/>
          </ac:spMkLst>
        </pc:spChg>
        <pc:spChg chg="add mod">
          <ac:chgData name="Reed Kiely" userId="768be38e-2fb5-40ce-925d-bd8e9d9e3c31" providerId="ADAL" clId="{7955CC0A-B81F-433A-9BB3-E5D97ACFE7CF}" dt="2023-05-02T21:08:27.633" v="121"/>
          <ac:spMkLst>
            <pc:docMk/>
            <pc:sldMk cId="1341939189" sldId="2144328413"/>
            <ac:spMk id="10" creationId="{0895D8C0-BAFC-C439-00D1-AE3E93681C31}"/>
          </ac:spMkLst>
        </pc:spChg>
        <pc:spChg chg="add mod">
          <ac:chgData name="Reed Kiely" userId="768be38e-2fb5-40ce-925d-bd8e9d9e3c31" providerId="ADAL" clId="{7955CC0A-B81F-433A-9BB3-E5D97ACFE7CF}" dt="2023-05-03T13:03:33.232" v="269" actId="1076"/>
          <ac:spMkLst>
            <pc:docMk/>
            <pc:sldMk cId="1341939189" sldId="2144328413"/>
            <ac:spMk id="11" creationId="{54B18980-C94D-D42C-B8A7-19C962F25454}"/>
          </ac:spMkLst>
        </pc:spChg>
        <pc:spChg chg="add mod">
          <ac:chgData name="Reed Kiely" userId="768be38e-2fb5-40ce-925d-bd8e9d9e3c31" providerId="ADAL" clId="{7955CC0A-B81F-433A-9BB3-E5D97ACFE7CF}" dt="2023-05-02T21:08:40.782" v="127" actId="207"/>
          <ac:spMkLst>
            <pc:docMk/>
            <pc:sldMk cId="1341939189" sldId="2144328413"/>
            <ac:spMk id="15" creationId="{BBCDCDE5-2F25-571E-0AC8-03BCCB69EB81}"/>
          </ac:spMkLst>
        </pc:spChg>
        <pc:spChg chg="add mod">
          <ac:chgData name="Reed Kiely" userId="768be38e-2fb5-40ce-925d-bd8e9d9e3c31" providerId="ADAL" clId="{7955CC0A-B81F-433A-9BB3-E5D97ACFE7CF}" dt="2023-05-02T21:25:34.036" v="195" actId="20577"/>
          <ac:spMkLst>
            <pc:docMk/>
            <pc:sldMk cId="1341939189" sldId="2144328413"/>
            <ac:spMk id="17" creationId="{F26F2696-8199-31B4-9FFE-682B4C8E8B6B}"/>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7955CC0A-B81F-433A-9BB3-E5D97ACFE7CF}" dt="2023-05-02T21:07:48.772" v="114"/>
              <pc2:cmMkLst xmlns:pc2="http://schemas.microsoft.com/office/powerpoint/2019/9/main/command">
                <pc:docMk/>
                <pc:sldMk cId="1341939189" sldId="2144328413"/>
                <pc2:cmMk id="{C56FB047-25E0-4A61-8424-165974361D7C}"/>
              </pc2:cmMkLst>
              <pc226:cmRplyChg chg="add">
                <pc226:chgData name="Reed Kiely" userId="768be38e-2fb5-40ce-925d-bd8e9d9e3c31" providerId="ADAL" clId="{7955CC0A-B81F-433A-9BB3-E5D97ACFE7CF}" dt="2023-05-02T21:07:48.772" v="114"/>
                <pc2:cmRplyMkLst xmlns:pc2="http://schemas.microsoft.com/office/powerpoint/2019/9/main/command">
                  <pc:docMk/>
                  <pc:sldMk cId="1341939189" sldId="2144328413"/>
                  <pc2:cmMk id="{C56FB047-25E0-4A61-8424-165974361D7C}"/>
                  <pc2:cmRplyMk id="{4C7A3B6B-D13E-4DB5-B199-54DD46FF166C}"/>
                </pc2:cmRplyMkLst>
              </pc226:cmRplyChg>
            </pc226:cmChg>
          </p:ext>
        </pc:extLst>
      </pc:sldChg>
      <pc:sldChg chg="modSp mod">
        <pc:chgData name="Reed Kiely" userId="768be38e-2fb5-40ce-925d-bd8e9d9e3c31" providerId="ADAL" clId="{7955CC0A-B81F-433A-9BB3-E5D97ACFE7CF}" dt="2023-05-09T20:52:33.288" v="3199" actId="20577"/>
        <pc:sldMkLst>
          <pc:docMk/>
          <pc:sldMk cId="2522879897" sldId="2144328414"/>
        </pc:sldMkLst>
        <pc:spChg chg="mod">
          <ac:chgData name="Reed Kiely" userId="768be38e-2fb5-40ce-925d-bd8e9d9e3c31" providerId="ADAL" clId="{7955CC0A-B81F-433A-9BB3-E5D97ACFE7CF}" dt="2023-05-09T20:52:33.288" v="3199" actId="20577"/>
          <ac:spMkLst>
            <pc:docMk/>
            <pc:sldMk cId="2522879897" sldId="2144328414"/>
            <ac:spMk id="9" creationId="{120D540E-228A-D4C7-940A-77BF257865DA}"/>
          </ac:spMkLst>
        </pc:spChg>
      </pc:sldChg>
      <pc:sldChg chg="addSp delSp modSp mod">
        <pc:chgData name="Reed Kiely" userId="768be38e-2fb5-40ce-925d-bd8e9d9e3c31" providerId="ADAL" clId="{7955CC0A-B81F-433A-9BB3-E5D97ACFE7CF}" dt="2023-05-09T20:18:22.854" v="2374" actId="20577"/>
        <pc:sldMkLst>
          <pc:docMk/>
          <pc:sldMk cId="523176300" sldId="2144328415"/>
        </pc:sldMkLst>
        <pc:spChg chg="add del mod">
          <ac:chgData name="Reed Kiely" userId="768be38e-2fb5-40ce-925d-bd8e9d9e3c31" providerId="ADAL" clId="{7955CC0A-B81F-433A-9BB3-E5D97ACFE7CF}" dt="2023-05-09T14:40:57.489" v="1844" actId="478"/>
          <ac:spMkLst>
            <pc:docMk/>
            <pc:sldMk cId="523176300" sldId="2144328415"/>
            <ac:spMk id="2" creationId="{C6232EDE-6900-05DC-422D-E22547C81303}"/>
          </ac:spMkLst>
        </pc:spChg>
        <pc:spChg chg="mod">
          <ac:chgData name="Reed Kiely" userId="768be38e-2fb5-40ce-925d-bd8e9d9e3c31" providerId="ADAL" clId="{7955CC0A-B81F-433A-9BB3-E5D97ACFE7CF}" dt="2023-05-09T20:18:22.854" v="2374" actId="20577"/>
          <ac:spMkLst>
            <pc:docMk/>
            <pc:sldMk cId="523176300" sldId="2144328415"/>
            <ac:spMk id="5" creationId="{54C4ED9E-B159-95F5-709F-B2136B1189F3}"/>
          </ac:spMkLst>
        </pc:spChg>
      </pc:sldChg>
      <pc:sldChg chg="addSp delSp modSp mod">
        <pc:chgData name="Reed Kiely" userId="768be38e-2fb5-40ce-925d-bd8e9d9e3c31" providerId="ADAL" clId="{7955CC0A-B81F-433A-9BB3-E5D97ACFE7CF}" dt="2023-05-09T20:37:40.403" v="2963" actId="20577"/>
        <pc:sldMkLst>
          <pc:docMk/>
          <pc:sldMk cId="1865309746" sldId="2144328416"/>
        </pc:sldMkLst>
        <pc:spChg chg="add del mod">
          <ac:chgData name="Reed Kiely" userId="768be38e-2fb5-40ce-925d-bd8e9d9e3c31" providerId="ADAL" clId="{7955CC0A-B81F-433A-9BB3-E5D97ACFE7CF}" dt="2023-05-09T15:02:10.432" v="1964" actId="478"/>
          <ac:spMkLst>
            <pc:docMk/>
            <pc:sldMk cId="1865309746" sldId="2144328416"/>
            <ac:spMk id="3" creationId="{3944C5FA-101B-5EC6-EE61-811A97C43A26}"/>
          </ac:spMkLst>
        </pc:spChg>
        <pc:spChg chg="mod">
          <ac:chgData name="Reed Kiely" userId="768be38e-2fb5-40ce-925d-bd8e9d9e3c31" providerId="ADAL" clId="{7955CC0A-B81F-433A-9BB3-E5D97ACFE7CF}" dt="2023-05-09T20:37:40.403" v="2963" actId="20577"/>
          <ac:spMkLst>
            <pc:docMk/>
            <pc:sldMk cId="1865309746" sldId="2144328416"/>
            <ac:spMk id="7" creationId="{92E893FA-A1C1-CE34-10C1-F3904F5FC372}"/>
          </ac:spMkLst>
        </pc:spChg>
      </pc:sldChg>
      <pc:sldChg chg="addSp delSp modSp mod">
        <pc:chgData name="Reed Kiely" userId="768be38e-2fb5-40ce-925d-bd8e9d9e3c31" providerId="ADAL" clId="{7955CC0A-B81F-433A-9BB3-E5D97ACFE7CF}" dt="2023-05-09T20:40:51.926" v="3016" actId="20577"/>
        <pc:sldMkLst>
          <pc:docMk/>
          <pc:sldMk cId="2925381176" sldId="2144328418"/>
        </pc:sldMkLst>
        <pc:spChg chg="add del mod">
          <ac:chgData name="Reed Kiely" userId="768be38e-2fb5-40ce-925d-bd8e9d9e3c31" providerId="ADAL" clId="{7955CC0A-B81F-433A-9BB3-E5D97ACFE7CF}" dt="2023-05-09T15:02:31.711" v="1978" actId="478"/>
          <ac:spMkLst>
            <pc:docMk/>
            <pc:sldMk cId="2925381176" sldId="2144328418"/>
            <ac:spMk id="2" creationId="{17E151CC-19F8-F29D-1A66-BDB0E7667910}"/>
          </ac:spMkLst>
        </pc:spChg>
        <pc:spChg chg="add mod">
          <ac:chgData name="Reed Kiely" userId="768be38e-2fb5-40ce-925d-bd8e9d9e3c31" providerId="ADAL" clId="{7955CC0A-B81F-433A-9BB3-E5D97ACFE7CF}" dt="2023-05-02T14:24:58.975" v="103" actId="208"/>
          <ac:spMkLst>
            <pc:docMk/>
            <pc:sldMk cId="2925381176" sldId="2144328418"/>
            <ac:spMk id="2" creationId="{6E41DE60-7CEE-74A4-C209-6E7E3B598157}"/>
          </ac:spMkLst>
        </pc:spChg>
        <pc:spChg chg="add del mod">
          <ac:chgData name="Reed Kiely" userId="768be38e-2fb5-40ce-925d-bd8e9d9e3c31" providerId="ADAL" clId="{7955CC0A-B81F-433A-9BB3-E5D97ACFE7CF}" dt="2023-05-09T15:02:31.711" v="1978" actId="478"/>
          <ac:spMkLst>
            <pc:docMk/>
            <pc:sldMk cId="2925381176" sldId="2144328418"/>
            <ac:spMk id="3" creationId="{B8597673-3821-F80A-05F2-78AC1C9C8AE1}"/>
          </ac:spMkLst>
        </pc:spChg>
        <pc:spChg chg="mod">
          <ac:chgData name="Reed Kiely" userId="768be38e-2fb5-40ce-925d-bd8e9d9e3c31" providerId="ADAL" clId="{7955CC0A-B81F-433A-9BB3-E5D97ACFE7CF}" dt="2023-05-09T20:40:51.926" v="3016" actId="20577"/>
          <ac:spMkLst>
            <pc:docMk/>
            <pc:sldMk cId="2925381176" sldId="2144328418"/>
            <ac:spMk id="12" creationId="{FCBDB492-9443-3D4A-8E9D-B3CECB95DCD7}"/>
          </ac:spMkLst>
        </pc:spChg>
        <pc:spChg chg="mod">
          <ac:chgData name="Reed Kiely" userId="768be38e-2fb5-40ce-925d-bd8e9d9e3c31" providerId="ADAL" clId="{7955CC0A-B81F-433A-9BB3-E5D97ACFE7CF}" dt="2023-05-04T14:22:57.912" v="1295" actId="1036"/>
          <ac:spMkLst>
            <pc:docMk/>
            <pc:sldMk cId="2925381176" sldId="2144328418"/>
            <ac:spMk id="31" creationId="{8025D639-D0D3-2145-3B62-7785494C1B32}"/>
          </ac:spMkLst>
        </pc:spChg>
        <pc:spChg chg="mod">
          <ac:chgData name="Reed Kiely" userId="768be38e-2fb5-40ce-925d-bd8e9d9e3c31" providerId="ADAL" clId="{7955CC0A-B81F-433A-9BB3-E5D97ACFE7CF}" dt="2023-05-02T15:09:44.760" v="112" actId="20577"/>
          <ac:spMkLst>
            <pc:docMk/>
            <pc:sldMk cId="2925381176" sldId="2144328418"/>
            <ac:spMk id="44" creationId="{DDAAA8ED-4205-55AA-68EA-31611D5D62EA}"/>
          </ac:spMkLst>
        </pc:spChg>
        <pc:spChg chg="mod">
          <ac:chgData name="Reed Kiely" userId="768be38e-2fb5-40ce-925d-bd8e9d9e3c31" providerId="ADAL" clId="{7955CC0A-B81F-433A-9BB3-E5D97ACFE7CF}" dt="2023-05-02T15:09:34.218" v="104" actId="14100"/>
          <ac:spMkLst>
            <pc:docMk/>
            <pc:sldMk cId="2925381176" sldId="2144328418"/>
            <ac:spMk id="46" creationId="{5E15AEA1-DFA9-6B17-4357-6CC7CE05F1A7}"/>
          </ac:spMkLst>
        </pc:spChg>
      </pc:sldChg>
      <pc:sldChg chg="modSp mod">
        <pc:chgData name="Reed Kiely" userId="768be38e-2fb5-40ce-925d-bd8e9d9e3c31" providerId="ADAL" clId="{7955CC0A-B81F-433A-9BB3-E5D97ACFE7CF}" dt="2023-05-09T20:41:37.356" v="3018" actId="207"/>
        <pc:sldMkLst>
          <pc:docMk/>
          <pc:sldMk cId="1628728904" sldId="2144328419"/>
        </pc:sldMkLst>
        <pc:spChg chg="mod">
          <ac:chgData name="Reed Kiely" userId="768be38e-2fb5-40ce-925d-bd8e9d9e3c31" providerId="ADAL" clId="{7955CC0A-B81F-433A-9BB3-E5D97ACFE7CF}" dt="2023-05-09T20:41:37.356" v="3018" actId="207"/>
          <ac:spMkLst>
            <pc:docMk/>
            <pc:sldMk cId="1628728904" sldId="2144328419"/>
            <ac:spMk id="16" creationId="{1EDD2C11-CDEB-22C8-1537-C45A9ACF8A55}"/>
          </ac:spMkLst>
        </pc:spChg>
      </pc:sldChg>
      <pc:sldChg chg="addSp delSp modSp add del mod delCm">
        <pc:chgData name="Reed Kiely" userId="768be38e-2fb5-40ce-925d-bd8e9d9e3c31" providerId="ADAL" clId="{7955CC0A-B81F-433A-9BB3-E5D97ACFE7CF}" dt="2023-05-03T13:39:41.762" v="879" actId="2696"/>
        <pc:sldMkLst>
          <pc:docMk/>
          <pc:sldMk cId="819215502" sldId="2144328420"/>
        </pc:sldMkLst>
        <pc:spChg chg="del">
          <ac:chgData name="Reed Kiely" userId="768be38e-2fb5-40ce-925d-bd8e9d9e3c31" providerId="ADAL" clId="{7955CC0A-B81F-433A-9BB3-E5D97ACFE7CF}" dt="2023-05-03T13:02:48.311" v="240" actId="478"/>
          <ac:spMkLst>
            <pc:docMk/>
            <pc:sldMk cId="819215502" sldId="2144328420"/>
            <ac:spMk id="4" creationId="{2169FF9D-39DA-C676-3832-6A1849FD0270}"/>
          </ac:spMkLst>
        </pc:spChg>
        <pc:spChg chg="add del mod">
          <ac:chgData name="Reed Kiely" userId="768be38e-2fb5-40ce-925d-bd8e9d9e3c31" providerId="ADAL" clId="{7955CC0A-B81F-433A-9BB3-E5D97ACFE7CF}" dt="2023-05-03T13:05:22.737" v="303" actId="1076"/>
          <ac:spMkLst>
            <pc:docMk/>
            <pc:sldMk cId="819215502" sldId="2144328420"/>
            <ac:spMk id="8" creationId="{C8C88E02-F6D0-44F0-B46B-CFF324F72288}"/>
          </ac:spMkLst>
        </pc:spChg>
        <pc:spChg chg="del">
          <ac:chgData name="Reed Kiely" userId="768be38e-2fb5-40ce-925d-bd8e9d9e3c31" providerId="ADAL" clId="{7955CC0A-B81F-433A-9BB3-E5D97ACFE7CF}" dt="2023-05-03T13:03:04.937" v="261" actId="478"/>
          <ac:spMkLst>
            <pc:docMk/>
            <pc:sldMk cId="819215502" sldId="2144328420"/>
            <ac:spMk id="9" creationId="{773D4E77-6AEE-F41E-5284-552E75CDB9EF}"/>
          </ac:spMkLst>
        </pc:spChg>
        <pc:spChg chg="del">
          <ac:chgData name="Reed Kiely" userId="768be38e-2fb5-40ce-925d-bd8e9d9e3c31" providerId="ADAL" clId="{7955CC0A-B81F-433A-9BB3-E5D97ACFE7CF}" dt="2023-05-03T13:03:04.937" v="261" actId="478"/>
          <ac:spMkLst>
            <pc:docMk/>
            <pc:sldMk cId="819215502" sldId="2144328420"/>
            <ac:spMk id="10" creationId="{0895D8C0-BAFC-C439-00D1-AE3E93681C31}"/>
          </ac:spMkLst>
        </pc:spChg>
        <pc:spChg chg="del">
          <ac:chgData name="Reed Kiely" userId="768be38e-2fb5-40ce-925d-bd8e9d9e3c31" providerId="ADAL" clId="{7955CC0A-B81F-433A-9BB3-E5D97ACFE7CF}" dt="2023-05-03T13:03:04.937" v="261" actId="478"/>
          <ac:spMkLst>
            <pc:docMk/>
            <pc:sldMk cId="819215502" sldId="2144328420"/>
            <ac:spMk id="11" creationId="{54B18980-C94D-D42C-B8A7-19C962F25454}"/>
          </ac:spMkLst>
        </pc:spChg>
        <pc:spChg chg="mod">
          <ac:chgData name="Reed Kiely" userId="768be38e-2fb5-40ce-925d-bd8e9d9e3c31" providerId="ADAL" clId="{7955CC0A-B81F-433A-9BB3-E5D97ACFE7CF}" dt="2023-05-03T13:33:33.346" v="805"/>
          <ac:spMkLst>
            <pc:docMk/>
            <pc:sldMk cId="819215502" sldId="2144328420"/>
            <ac:spMk id="12" creationId="{FCBDB492-9443-3D4A-8E9D-B3CECB95DCD7}"/>
          </ac:spMkLst>
        </pc:spChg>
        <pc:spChg chg="del mod">
          <ac:chgData name="Reed Kiely" userId="768be38e-2fb5-40ce-925d-bd8e9d9e3c31" providerId="ADAL" clId="{7955CC0A-B81F-433A-9BB3-E5D97ACFE7CF}" dt="2023-05-03T13:03:40.593" v="270" actId="478"/>
          <ac:spMkLst>
            <pc:docMk/>
            <pc:sldMk cId="819215502" sldId="2144328420"/>
            <ac:spMk id="13" creationId="{1AB4DDAD-DECD-65F6-00FF-40FA02C91F96}"/>
          </ac:spMkLst>
        </pc:spChg>
        <pc:spChg chg="del">
          <ac:chgData name="Reed Kiely" userId="768be38e-2fb5-40ce-925d-bd8e9d9e3c31" providerId="ADAL" clId="{7955CC0A-B81F-433A-9BB3-E5D97ACFE7CF}" dt="2023-05-03T13:02:48.311" v="240" actId="478"/>
          <ac:spMkLst>
            <pc:docMk/>
            <pc:sldMk cId="819215502" sldId="2144328420"/>
            <ac:spMk id="15" creationId="{BBCDCDE5-2F25-571E-0AC8-03BCCB69EB81}"/>
          </ac:spMkLst>
        </pc:spChg>
        <pc:spChg chg="del">
          <ac:chgData name="Reed Kiely" userId="768be38e-2fb5-40ce-925d-bd8e9d9e3c31" providerId="ADAL" clId="{7955CC0A-B81F-433A-9BB3-E5D97ACFE7CF}" dt="2023-05-03T13:02:38.951" v="239" actId="478"/>
          <ac:spMkLst>
            <pc:docMk/>
            <pc:sldMk cId="819215502" sldId="2144328420"/>
            <ac:spMk id="16" creationId="{0F1E43E9-670D-4C29-A239-358453865679}"/>
          </ac:spMkLst>
        </pc:spChg>
        <pc:spChg chg="del mod">
          <ac:chgData name="Reed Kiely" userId="768be38e-2fb5-40ce-925d-bd8e9d9e3c31" providerId="ADAL" clId="{7955CC0A-B81F-433A-9BB3-E5D97ACFE7CF}" dt="2023-05-03T13:18:16.029" v="471" actId="478"/>
          <ac:spMkLst>
            <pc:docMk/>
            <pc:sldMk cId="819215502" sldId="2144328420"/>
            <ac:spMk id="17" creationId="{F26F2696-8199-31B4-9FFE-682B4C8E8B6B}"/>
          </ac:spMkLst>
        </pc:spChg>
        <pc:spChg chg="del mod">
          <ac:chgData name="Reed Kiely" userId="768be38e-2fb5-40ce-925d-bd8e9d9e3c31" providerId="ADAL" clId="{7955CC0A-B81F-433A-9BB3-E5D97ACFE7CF}" dt="2023-05-03T13:03:40.593" v="270" actId="478"/>
          <ac:spMkLst>
            <pc:docMk/>
            <pc:sldMk cId="819215502" sldId="2144328420"/>
            <ac:spMk id="18" creationId="{20F0BFC5-26B4-2B36-5995-2E6EC2747994}"/>
          </ac:spMkLst>
        </pc:spChg>
        <pc:spChg chg="del">
          <ac:chgData name="Reed Kiely" userId="768be38e-2fb5-40ce-925d-bd8e9d9e3c31" providerId="ADAL" clId="{7955CC0A-B81F-433A-9BB3-E5D97ACFE7CF}" dt="2023-05-03T13:02:35.022" v="238" actId="478"/>
          <ac:spMkLst>
            <pc:docMk/>
            <pc:sldMk cId="819215502" sldId="2144328420"/>
            <ac:spMk id="19" creationId="{9A9D1BF6-AD8F-A195-13CB-C33FB4A5BA6F}"/>
          </ac:spMkLst>
        </pc:spChg>
        <pc:spChg chg="del mod">
          <ac:chgData name="Reed Kiely" userId="768be38e-2fb5-40ce-925d-bd8e9d9e3c31" providerId="ADAL" clId="{7955CC0A-B81F-433A-9BB3-E5D97ACFE7CF}" dt="2023-05-03T13:03:40.593" v="270" actId="478"/>
          <ac:spMkLst>
            <pc:docMk/>
            <pc:sldMk cId="819215502" sldId="2144328420"/>
            <ac:spMk id="20" creationId="{601DE142-DF5A-F541-10BD-1910191A20F2}"/>
          </ac:spMkLst>
        </pc:spChg>
        <pc:spChg chg="del">
          <ac:chgData name="Reed Kiely" userId="768be38e-2fb5-40ce-925d-bd8e9d9e3c31" providerId="ADAL" clId="{7955CC0A-B81F-433A-9BB3-E5D97ACFE7CF}" dt="2023-05-03T13:02:25.464" v="233" actId="478"/>
          <ac:spMkLst>
            <pc:docMk/>
            <pc:sldMk cId="819215502" sldId="2144328420"/>
            <ac:spMk id="21" creationId="{6791D92D-59DF-41E4-859F-90D25F306478}"/>
          </ac:spMkLst>
        </pc:spChg>
        <pc:spChg chg="mod">
          <ac:chgData name="Reed Kiely" userId="768be38e-2fb5-40ce-925d-bd8e9d9e3c31" providerId="ADAL" clId="{7955CC0A-B81F-433A-9BB3-E5D97ACFE7CF}" dt="2023-05-03T13:04:51.661" v="293" actId="12788"/>
          <ac:spMkLst>
            <pc:docMk/>
            <pc:sldMk cId="819215502" sldId="2144328420"/>
            <ac:spMk id="22" creationId="{DB1EDD5C-2A5D-85D2-3211-E95F5E01AA93}"/>
          </ac:spMkLst>
        </pc:spChg>
        <pc:spChg chg="del">
          <ac:chgData name="Reed Kiely" userId="768be38e-2fb5-40ce-925d-bd8e9d9e3c31" providerId="ADAL" clId="{7955CC0A-B81F-433A-9BB3-E5D97ACFE7CF}" dt="2023-05-03T13:02:29.638" v="234" actId="478"/>
          <ac:spMkLst>
            <pc:docMk/>
            <pc:sldMk cId="819215502" sldId="2144328420"/>
            <ac:spMk id="24" creationId="{F68C0F03-9474-9040-939B-6BF3B371AB31}"/>
          </ac:spMkLst>
        </pc:spChg>
        <pc:spChg chg="add mod">
          <ac:chgData name="Reed Kiely" userId="768be38e-2fb5-40ce-925d-bd8e9d9e3c31" providerId="ADAL" clId="{7955CC0A-B81F-433A-9BB3-E5D97ACFE7CF}" dt="2023-05-03T13:09:59.173" v="400" actId="554"/>
          <ac:spMkLst>
            <pc:docMk/>
            <pc:sldMk cId="819215502" sldId="2144328420"/>
            <ac:spMk id="25" creationId="{291FCF00-8FB8-F4F9-D724-E6B3451CAC5F}"/>
          </ac:spMkLst>
        </pc:spChg>
        <pc:spChg chg="add mod">
          <ac:chgData name="Reed Kiely" userId="768be38e-2fb5-40ce-925d-bd8e9d9e3c31" providerId="ADAL" clId="{7955CC0A-B81F-433A-9BB3-E5D97ACFE7CF}" dt="2023-05-03T13:09:59.173" v="400" actId="554"/>
          <ac:spMkLst>
            <pc:docMk/>
            <pc:sldMk cId="819215502" sldId="2144328420"/>
            <ac:spMk id="27" creationId="{ECADCD9C-E8A9-050F-96D8-6C1BC69434E0}"/>
          </ac:spMkLst>
        </pc:spChg>
        <pc:spChg chg="add mod">
          <ac:chgData name="Reed Kiely" userId="768be38e-2fb5-40ce-925d-bd8e9d9e3c31" providerId="ADAL" clId="{7955CC0A-B81F-433A-9BB3-E5D97ACFE7CF}" dt="2023-05-03T13:09:59.173" v="400" actId="554"/>
          <ac:spMkLst>
            <pc:docMk/>
            <pc:sldMk cId="819215502" sldId="2144328420"/>
            <ac:spMk id="29" creationId="{0504259A-D89D-356B-CB16-EDA524F0F8C1}"/>
          </ac:spMkLst>
        </pc:spChg>
        <pc:spChg chg="add mod">
          <ac:chgData name="Reed Kiely" userId="768be38e-2fb5-40ce-925d-bd8e9d9e3c31" providerId="ADAL" clId="{7955CC0A-B81F-433A-9BB3-E5D97ACFE7CF}" dt="2023-05-03T13:10:07.966" v="404" actId="207"/>
          <ac:spMkLst>
            <pc:docMk/>
            <pc:sldMk cId="819215502" sldId="2144328420"/>
            <ac:spMk id="34" creationId="{142B795B-BB5E-13B6-F5CB-22D15210DFE1}"/>
          </ac:spMkLst>
        </pc:spChg>
        <pc:spChg chg="add del mod">
          <ac:chgData name="Reed Kiely" userId="768be38e-2fb5-40ce-925d-bd8e9d9e3c31" providerId="ADAL" clId="{7955CC0A-B81F-433A-9BB3-E5D97ACFE7CF}" dt="2023-05-03T13:08:46.936" v="379" actId="478"/>
          <ac:spMkLst>
            <pc:docMk/>
            <pc:sldMk cId="819215502" sldId="2144328420"/>
            <ac:spMk id="35" creationId="{2FC88D95-7BC0-80BB-3739-E7C6C3990CFE}"/>
          </ac:spMkLst>
        </pc:spChg>
        <pc:spChg chg="add del mod">
          <ac:chgData name="Reed Kiely" userId="768be38e-2fb5-40ce-925d-bd8e9d9e3c31" providerId="ADAL" clId="{7955CC0A-B81F-433A-9BB3-E5D97ACFE7CF}" dt="2023-05-03T13:07:09.360" v="339"/>
          <ac:spMkLst>
            <pc:docMk/>
            <pc:sldMk cId="819215502" sldId="2144328420"/>
            <ac:spMk id="37" creationId="{9B3D3846-0872-0284-5063-B3BB2B00A23C}"/>
          </ac:spMkLst>
        </pc:spChg>
        <pc:spChg chg="add mod">
          <ac:chgData name="Reed Kiely" userId="768be38e-2fb5-40ce-925d-bd8e9d9e3c31" providerId="ADAL" clId="{7955CC0A-B81F-433A-9BB3-E5D97ACFE7CF}" dt="2023-05-03T13:09:59.173" v="400" actId="554"/>
          <ac:spMkLst>
            <pc:docMk/>
            <pc:sldMk cId="819215502" sldId="2144328420"/>
            <ac:spMk id="38" creationId="{A2BE27B9-4FDC-09AB-2317-F5F269CDEA23}"/>
          </ac:spMkLst>
        </pc:spChg>
        <pc:picChg chg="del">
          <ac:chgData name="Reed Kiely" userId="768be38e-2fb5-40ce-925d-bd8e9d9e3c31" providerId="ADAL" clId="{7955CC0A-B81F-433A-9BB3-E5D97ACFE7CF}" dt="2023-05-03T13:02:48.311" v="240" actId="478"/>
          <ac:picMkLst>
            <pc:docMk/>
            <pc:sldMk cId="819215502" sldId="2144328420"/>
            <ac:picMk id="5" creationId="{7A363369-53E1-3955-9B37-92143A8F969D}"/>
          </ac:picMkLst>
        </pc:picChg>
        <pc:picChg chg="del mod">
          <ac:chgData name="Reed Kiely" userId="768be38e-2fb5-40ce-925d-bd8e9d9e3c31" providerId="ADAL" clId="{7955CC0A-B81F-433A-9BB3-E5D97ACFE7CF}" dt="2023-05-03T13:03:40.593" v="270" actId="478"/>
          <ac:picMkLst>
            <pc:docMk/>
            <pc:sldMk cId="819215502" sldId="2144328420"/>
            <ac:picMk id="7" creationId="{753553E0-698B-B5C1-C198-8993E54C6480}"/>
          </ac:picMkLst>
        </pc:picChg>
        <pc:picChg chg="del">
          <ac:chgData name="Reed Kiely" userId="768be38e-2fb5-40ce-925d-bd8e9d9e3c31" providerId="ADAL" clId="{7955CC0A-B81F-433A-9BB3-E5D97ACFE7CF}" dt="2023-05-03T13:02:38.951" v="239" actId="478"/>
          <ac:picMkLst>
            <pc:docMk/>
            <pc:sldMk cId="819215502" sldId="2144328420"/>
            <ac:picMk id="14" creationId="{D2D0B764-C408-D036-0BB4-F56CC7D12B0B}"/>
          </ac:picMkLst>
        </pc:picChg>
        <pc:picChg chg="del mod">
          <ac:chgData name="Reed Kiely" userId="768be38e-2fb5-40ce-925d-bd8e9d9e3c31" providerId="ADAL" clId="{7955CC0A-B81F-433A-9BB3-E5D97ACFE7CF}" dt="2023-05-03T13:03:40.593" v="270" actId="478"/>
          <ac:picMkLst>
            <pc:docMk/>
            <pc:sldMk cId="819215502" sldId="2144328420"/>
            <ac:picMk id="23" creationId="{90FFEEA5-16F9-5909-B296-1903149B0E7B}"/>
          </ac:picMkLst>
        </pc:picChg>
        <pc:picChg chg="del">
          <ac:chgData name="Reed Kiely" userId="768be38e-2fb5-40ce-925d-bd8e9d9e3c31" providerId="ADAL" clId="{7955CC0A-B81F-433A-9BB3-E5D97ACFE7CF}" dt="2023-05-03T13:02:30.870" v="235" actId="478"/>
          <ac:picMkLst>
            <pc:docMk/>
            <pc:sldMk cId="819215502" sldId="2144328420"/>
            <ac:picMk id="26" creationId="{B5AC9DAD-4DDF-7018-6419-D0956A04D197}"/>
          </ac:picMkLst>
        </pc:picChg>
        <pc:picChg chg="del mod">
          <ac:chgData name="Reed Kiely" userId="768be38e-2fb5-40ce-925d-bd8e9d9e3c31" providerId="ADAL" clId="{7955CC0A-B81F-433A-9BB3-E5D97ACFE7CF}" dt="2023-05-03T13:03:40.593" v="270" actId="478"/>
          <ac:picMkLst>
            <pc:docMk/>
            <pc:sldMk cId="819215502" sldId="2144328420"/>
            <ac:picMk id="28" creationId="{C7C29F38-0EE9-476B-B9A0-CCA24873B92F}"/>
          </ac:picMkLst>
        </pc:picChg>
        <pc:picChg chg="del">
          <ac:chgData name="Reed Kiely" userId="768be38e-2fb5-40ce-925d-bd8e9d9e3c31" providerId="ADAL" clId="{7955CC0A-B81F-433A-9BB3-E5D97ACFE7CF}" dt="2023-05-03T13:02:25.464" v="233" actId="478"/>
          <ac:picMkLst>
            <pc:docMk/>
            <pc:sldMk cId="819215502" sldId="2144328420"/>
            <ac:picMk id="30" creationId="{9AE4C3F1-9910-7200-2D3C-B04995FA52D2}"/>
          </ac:picMkLst>
        </pc:picChg>
        <pc:picChg chg="add mod">
          <ac:chgData name="Reed Kiely" userId="768be38e-2fb5-40ce-925d-bd8e9d9e3c31" providerId="ADAL" clId="{7955CC0A-B81F-433A-9BB3-E5D97ACFE7CF}" dt="2023-05-03T13:09:55.305" v="399" actId="554"/>
          <ac:picMkLst>
            <pc:docMk/>
            <pc:sldMk cId="819215502" sldId="2144328420"/>
            <ac:picMk id="31" creationId="{D569C07B-A04A-DF3A-B37D-3F664BDEF214}"/>
          </ac:picMkLst>
        </pc:picChg>
        <pc:picChg chg="add mod">
          <ac:chgData name="Reed Kiely" userId="768be38e-2fb5-40ce-925d-bd8e9d9e3c31" providerId="ADAL" clId="{7955CC0A-B81F-433A-9BB3-E5D97ACFE7CF}" dt="2023-05-03T13:09:55.305" v="399" actId="554"/>
          <ac:picMkLst>
            <pc:docMk/>
            <pc:sldMk cId="819215502" sldId="2144328420"/>
            <ac:picMk id="32" creationId="{85CC9C8E-380A-221D-B494-F7BF6D835136}"/>
          </ac:picMkLst>
        </pc:picChg>
        <pc:picChg chg="add mod">
          <ac:chgData name="Reed Kiely" userId="768be38e-2fb5-40ce-925d-bd8e9d9e3c31" providerId="ADAL" clId="{7955CC0A-B81F-433A-9BB3-E5D97ACFE7CF}" dt="2023-05-03T13:09:55.305" v="399" actId="554"/>
          <ac:picMkLst>
            <pc:docMk/>
            <pc:sldMk cId="819215502" sldId="2144328420"/>
            <ac:picMk id="33" creationId="{A9D13BF8-CCD6-00B0-9C95-1B4BB1B322C8}"/>
          </ac:picMkLst>
        </pc:picChg>
        <pc:picChg chg="add mod">
          <ac:chgData name="Reed Kiely" userId="768be38e-2fb5-40ce-925d-bd8e9d9e3c31" providerId="ADAL" clId="{7955CC0A-B81F-433A-9BB3-E5D97ACFE7CF}" dt="2023-05-03T13:09:55.305" v="399" actId="554"/>
          <ac:picMkLst>
            <pc:docMk/>
            <pc:sldMk cId="819215502" sldId="2144328420"/>
            <ac:picMk id="36" creationId="{D97DB42A-6143-2708-ECD2-2344AFB95097}"/>
          </ac:picMkLst>
        </pc:picChg>
        <pc:picChg chg="add del mod">
          <ac:chgData name="Reed Kiely" userId="768be38e-2fb5-40ce-925d-bd8e9d9e3c31" providerId="ADAL" clId="{7955CC0A-B81F-433A-9BB3-E5D97ACFE7CF}" dt="2023-05-03T13:07:45.261" v="350" actId="478"/>
          <ac:picMkLst>
            <pc:docMk/>
            <pc:sldMk cId="819215502" sldId="2144328420"/>
            <ac:picMk id="39" creationId="{F3F244AB-B30F-9D8E-4D28-177755630434}"/>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7955CC0A-B81F-433A-9BB3-E5D97ACFE7CF}" dt="2023-05-03T13:20:54.750" v="513"/>
              <pc2:cmMkLst xmlns:pc2="http://schemas.microsoft.com/office/powerpoint/2019/9/main/command">
                <pc:docMk/>
                <pc:sldMk cId="819215502" sldId="2144328420"/>
                <pc2:cmMk id="{1D2A5E83-D3C3-45CB-ABB2-74B2A1850BC9}"/>
              </pc2:cmMkLst>
            </pc226:cmChg>
          </p:ext>
        </pc:extLst>
      </pc:sldChg>
      <pc:sldChg chg="add del">
        <pc:chgData name="Reed Kiely" userId="768be38e-2fb5-40ce-925d-bd8e9d9e3c31" providerId="ADAL" clId="{7955CC0A-B81F-433A-9BB3-E5D97ACFE7CF}" dt="2023-05-03T13:59:11.511" v="1291" actId="47"/>
        <pc:sldMkLst>
          <pc:docMk/>
          <pc:sldMk cId="1973796529" sldId="2144328420"/>
        </pc:sldMkLst>
      </pc:sldChg>
      <pc:sldChg chg="add del">
        <pc:chgData name="Reed Kiely" userId="768be38e-2fb5-40ce-925d-bd8e9d9e3c31" providerId="ADAL" clId="{7955CC0A-B81F-433A-9BB3-E5D97ACFE7CF}" dt="2023-05-03T13:59:11.511" v="1291" actId="47"/>
        <pc:sldMkLst>
          <pc:docMk/>
          <pc:sldMk cId="1291134723" sldId="2144328421"/>
        </pc:sldMkLst>
      </pc:sldChg>
      <pc:sldChg chg="delSp modSp add del mod ord delCm">
        <pc:chgData name="Reed Kiely" userId="768be38e-2fb5-40ce-925d-bd8e9d9e3c31" providerId="ADAL" clId="{7955CC0A-B81F-433A-9BB3-E5D97ACFE7CF}" dt="2023-05-03T13:39:41.762" v="879" actId="2696"/>
        <pc:sldMkLst>
          <pc:docMk/>
          <pc:sldMk cId="1435967439" sldId="2144328421"/>
        </pc:sldMkLst>
        <pc:spChg chg="mod">
          <ac:chgData name="Reed Kiely" userId="768be38e-2fb5-40ce-925d-bd8e9d9e3c31" providerId="ADAL" clId="{7955CC0A-B81F-433A-9BB3-E5D97ACFE7CF}" dt="2023-05-03T13:33:16.767" v="804" actId="207"/>
          <ac:spMkLst>
            <pc:docMk/>
            <pc:sldMk cId="1435967439" sldId="2144328421"/>
            <ac:spMk id="12" creationId="{FCBDB492-9443-3D4A-8E9D-B3CECB95DCD7}"/>
          </ac:spMkLst>
        </pc:spChg>
        <pc:spChg chg="del mod">
          <ac:chgData name="Reed Kiely" userId="768be38e-2fb5-40ce-925d-bd8e9d9e3c31" providerId="ADAL" clId="{7955CC0A-B81F-433A-9BB3-E5D97ACFE7CF}" dt="2023-05-03T13:17:54.274" v="470" actId="478"/>
          <ac:spMkLst>
            <pc:docMk/>
            <pc:sldMk cId="1435967439" sldId="2144328421"/>
            <ac:spMk id="17" creationId="{F26F2696-8199-31B4-9FFE-682B4C8E8B6B}"/>
          </ac:spMkLst>
        </pc:spChg>
        <pc:spChg chg="del mod">
          <ac:chgData name="Reed Kiely" userId="768be38e-2fb5-40ce-925d-bd8e9d9e3c31" providerId="ADAL" clId="{7955CC0A-B81F-433A-9BB3-E5D97ACFE7CF}" dt="2023-05-03T13:17:54.274" v="470" actId="478"/>
          <ac:spMkLst>
            <pc:docMk/>
            <pc:sldMk cId="1435967439" sldId="2144328421"/>
            <ac:spMk id="34" creationId="{142B795B-BB5E-13B6-F5CB-22D15210DFE1}"/>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7955CC0A-B81F-433A-9BB3-E5D97ACFE7CF}" dt="2023-05-03T13:20:52.138" v="512"/>
              <pc2:cmMkLst xmlns:pc2="http://schemas.microsoft.com/office/powerpoint/2019/9/main/command">
                <pc:docMk/>
                <pc:sldMk cId="1435967439" sldId="2144328421"/>
                <pc2:cmMk id="{B2313D5B-0E07-4F74-BEE0-8985E3ADC075}"/>
              </pc2:cmMkLst>
            </pc226:cmChg>
          </p:ext>
        </pc:extLst>
      </pc:sldChg>
      <pc:sldChg chg="new del">
        <pc:chgData name="Reed Kiely" userId="768be38e-2fb5-40ce-925d-bd8e9d9e3c31" providerId="ADAL" clId="{7955CC0A-B81F-433A-9BB3-E5D97ACFE7CF}" dt="2023-05-03T13:59:11.511" v="1291" actId="47"/>
        <pc:sldMkLst>
          <pc:docMk/>
          <pc:sldMk cId="2123724600" sldId="2144328422"/>
        </pc:sldMkLst>
      </pc:sldChg>
      <pc:sldChg chg="add del">
        <pc:chgData name="Reed Kiely" userId="768be38e-2fb5-40ce-925d-bd8e9d9e3c31" providerId="ADAL" clId="{7955CC0A-B81F-433A-9BB3-E5D97ACFE7CF}" dt="2023-05-03T13:59:11.511" v="1291" actId="47"/>
        <pc:sldMkLst>
          <pc:docMk/>
          <pc:sldMk cId="2844167007" sldId="2144328423"/>
        </pc:sldMkLst>
      </pc:sldChg>
      <pc:sldChg chg="add del">
        <pc:chgData name="Reed Kiely" userId="768be38e-2fb5-40ce-925d-bd8e9d9e3c31" providerId="ADAL" clId="{7955CC0A-B81F-433A-9BB3-E5D97ACFE7CF}" dt="2023-05-03T13:59:11.511" v="1291" actId="47"/>
        <pc:sldMkLst>
          <pc:docMk/>
          <pc:sldMk cId="1181766834" sldId="2144328424"/>
        </pc:sldMkLst>
      </pc:sldChg>
      <pc:sldChg chg="addSp delSp modSp add del mod modCm">
        <pc:chgData name="Reed Kiely" userId="768be38e-2fb5-40ce-925d-bd8e9d9e3c31" providerId="ADAL" clId="{7955CC0A-B81F-433A-9BB3-E5D97ACFE7CF}" dt="2023-05-03T13:55:12.051" v="1289" actId="2696"/>
        <pc:sldMkLst>
          <pc:docMk/>
          <pc:sldMk cId="4144614966" sldId="2144328424"/>
        </pc:sldMkLst>
        <pc:spChg chg="mod">
          <ac:chgData name="Reed Kiely" userId="768be38e-2fb5-40ce-925d-bd8e9d9e3c31" providerId="ADAL" clId="{7955CC0A-B81F-433A-9BB3-E5D97ACFE7CF}" dt="2023-05-03T13:19:09.452" v="489" actId="207"/>
          <ac:spMkLst>
            <pc:docMk/>
            <pc:sldMk cId="4144614966" sldId="2144328424"/>
            <ac:spMk id="4" creationId="{2169FF9D-39DA-C676-3832-6A1849FD0270}"/>
          </ac:spMkLst>
        </pc:spChg>
        <pc:spChg chg="del">
          <ac:chgData name="Reed Kiely" userId="768be38e-2fb5-40ce-925d-bd8e9d9e3c31" providerId="ADAL" clId="{7955CC0A-B81F-433A-9BB3-E5D97ACFE7CF}" dt="2023-05-03T13:19:12.664" v="491" actId="478"/>
          <ac:spMkLst>
            <pc:docMk/>
            <pc:sldMk cId="4144614966" sldId="2144328424"/>
            <ac:spMk id="9" creationId="{773D4E77-6AEE-F41E-5284-552E75CDB9EF}"/>
          </ac:spMkLst>
        </pc:spChg>
        <pc:spChg chg="del">
          <ac:chgData name="Reed Kiely" userId="768be38e-2fb5-40ce-925d-bd8e9d9e3c31" providerId="ADAL" clId="{7955CC0A-B81F-433A-9BB3-E5D97ACFE7CF}" dt="2023-05-03T13:19:12.233" v="490" actId="478"/>
          <ac:spMkLst>
            <pc:docMk/>
            <pc:sldMk cId="4144614966" sldId="2144328424"/>
            <ac:spMk id="10" creationId="{0895D8C0-BAFC-C439-00D1-AE3E93681C31}"/>
          </ac:spMkLst>
        </pc:spChg>
        <pc:spChg chg="del">
          <ac:chgData name="Reed Kiely" userId="768be38e-2fb5-40ce-925d-bd8e9d9e3c31" providerId="ADAL" clId="{7955CC0A-B81F-433A-9BB3-E5D97ACFE7CF}" dt="2023-05-03T13:19:13.313" v="492" actId="478"/>
          <ac:spMkLst>
            <pc:docMk/>
            <pc:sldMk cId="4144614966" sldId="2144328424"/>
            <ac:spMk id="11" creationId="{54B18980-C94D-D42C-B8A7-19C962F25454}"/>
          </ac:spMkLst>
        </pc:spChg>
        <pc:spChg chg="mod">
          <ac:chgData name="Reed Kiely" userId="768be38e-2fb5-40ce-925d-bd8e9d9e3c31" providerId="ADAL" clId="{7955CC0A-B81F-433A-9BB3-E5D97ACFE7CF}" dt="2023-05-03T13:19:54.708" v="503" actId="1076"/>
          <ac:spMkLst>
            <pc:docMk/>
            <pc:sldMk cId="4144614966" sldId="2144328424"/>
            <ac:spMk id="12" creationId="{FCBDB492-9443-3D4A-8E9D-B3CECB95DCD7}"/>
          </ac:spMkLst>
        </pc:spChg>
        <pc:spChg chg="mod">
          <ac:chgData name="Reed Kiely" userId="768be38e-2fb5-40ce-925d-bd8e9d9e3c31" providerId="ADAL" clId="{7955CC0A-B81F-433A-9BB3-E5D97ACFE7CF}" dt="2023-05-03T13:19:15.888" v="494" actId="208"/>
          <ac:spMkLst>
            <pc:docMk/>
            <pc:sldMk cId="4144614966" sldId="2144328424"/>
            <ac:spMk id="13" creationId="{1AB4DDAD-DECD-65F6-00FF-40FA02C91F96}"/>
          </ac:spMkLst>
        </pc:spChg>
        <pc:spChg chg="del">
          <ac:chgData name="Reed Kiely" userId="768be38e-2fb5-40ce-925d-bd8e9d9e3c31" providerId="ADAL" clId="{7955CC0A-B81F-433A-9BB3-E5D97ACFE7CF}" dt="2023-05-03T13:18:36.409" v="477" actId="478"/>
          <ac:spMkLst>
            <pc:docMk/>
            <pc:sldMk cId="4144614966" sldId="2144328424"/>
            <ac:spMk id="15" creationId="{BBCDCDE5-2F25-571E-0AC8-03BCCB69EB81}"/>
          </ac:spMkLst>
        </pc:spChg>
        <pc:spChg chg="mod">
          <ac:chgData name="Reed Kiely" userId="768be38e-2fb5-40ce-925d-bd8e9d9e3c31" providerId="ADAL" clId="{7955CC0A-B81F-433A-9BB3-E5D97ACFE7CF}" dt="2023-05-03T13:19:08.871" v="488" actId="207"/>
          <ac:spMkLst>
            <pc:docMk/>
            <pc:sldMk cId="4144614966" sldId="2144328424"/>
            <ac:spMk id="16" creationId="{0F1E43E9-670D-4C29-A239-358453865679}"/>
          </ac:spMkLst>
        </pc:spChg>
        <pc:spChg chg="del">
          <ac:chgData name="Reed Kiely" userId="768be38e-2fb5-40ce-925d-bd8e9d9e3c31" providerId="ADAL" clId="{7955CC0A-B81F-433A-9BB3-E5D97ACFE7CF}" dt="2023-05-03T13:18:34.333" v="476" actId="478"/>
          <ac:spMkLst>
            <pc:docMk/>
            <pc:sldMk cId="4144614966" sldId="2144328424"/>
            <ac:spMk id="17" creationId="{F26F2696-8199-31B4-9FFE-682B4C8E8B6B}"/>
          </ac:spMkLst>
        </pc:spChg>
        <pc:spChg chg="mod">
          <ac:chgData name="Reed Kiely" userId="768be38e-2fb5-40ce-925d-bd8e9d9e3c31" providerId="ADAL" clId="{7955CC0A-B81F-433A-9BB3-E5D97ACFE7CF}" dt="2023-05-03T13:19:15.888" v="494" actId="208"/>
          <ac:spMkLst>
            <pc:docMk/>
            <pc:sldMk cId="4144614966" sldId="2144328424"/>
            <ac:spMk id="18" creationId="{20F0BFC5-26B4-2B36-5995-2E6EC2747994}"/>
          </ac:spMkLst>
        </pc:spChg>
        <pc:spChg chg="mod">
          <ac:chgData name="Reed Kiely" userId="768be38e-2fb5-40ce-925d-bd8e9d9e3c31" providerId="ADAL" clId="{7955CC0A-B81F-433A-9BB3-E5D97ACFE7CF}" dt="2023-05-03T13:19:07.757" v="485" actId="207"/>
          <ac:spMkLst>
            <pc:docMk/>
            <pc:sldMk cId="4144614966" sldId="2144328424"/>
            <ac:spMk id="19" creationId="{9A9D1BF6-AD8F-A195-13CB-C33FB4A5BA6F}"/>
          </ac:spMkLst>
        </pc:spChg>
        <pc:spChg chg="mod">
          <ac:chgData name="Reed Kiely" userId="768be38e-2fb5-40ce-925d-bd8e9d9e3c31" providerId="ADAL" clId="{7955CC0A-B81F-433A-9BB3-E5D97ACFE7CF}" dt="2023-05-03T13:19:15.888" v="494" actId="208"/>
          <ac:spMkLst>
            <pc:docMk/>
            <pc:sldMk cId="4144614966" sldId="2144328424"/>
            <ac:spMk id="20" creationId="{601DE142-DF5A-F541-10BD-1910191A20F2}"/>
          </ac:spMkLst>
        </pc:spChg>
        <pc:spChg chg="add del mod">
          <ac:chgData name="Reed Kiely" userId="768be38e-2fb5-40ce-925d-bd8e9d9e3c31" providerId="ADAL" clId="{7955CC0A-B81F-433A-9BB3-E5D97ACFE7CF}" dt="2023-05-03T13:39:47.331" v="881" actId="478"/>
          <ac:spMkLst>
            <pc:docMk/>
            <pc:sldMk cId="4144614966" sldId="2144328424"/>
            <ac:spMk id="25" creationId="{F4C5877D-C691-7F4C-CD8C-9F5F64128D51}"/>
          </ac:spMkLst>
        </pc:spChg>
        <pc:spChg chg="add mod">
          <ac:chgData name="Reed Kiely" userId="768be38e-2fb5-40ce-925d-bd8e9d9e3c31" providerId="ADAL" clId="{7955CC0A-B81F-433A-9BB3-E5D97ACFE7CF}" dt="2023-05-03T13:49:32.361" v="1114" actId="1076"/>
          <ac:spMkLst>
            <pc:docMk/>
            <pc:sldMk cId="4144614966" sldId="2144328424"/>
            <ac:spMk id="32" creationId="{9331CA59-38E7-F1EE-F4DC-C577C6040E1C}"/>
          </ac:spMkLst>
        </pc:spChg>
        <pc:spChg chg="add mod">
          <ac:chgData name="Reed Kiely" userId="768be38e-2fb5-40ce-925d-bd8e9d9e3c31" providerId="ADAL" clId="{7955CC0A-B81F-433A-9BB3-E5D97ACFE7CF}" dt="2023-05-03T13:51:09.918" v="1219" actId="207"/>
          <ac:spMkLst>
            <pc:docMk/>
            <pc:sldMk cId="4144614966" sldId="2144328424"/>
            <ac:spMk id="33" creationId="{8E7C58D4-3ED8-1A69-ABD4-8B46A4287D68}"/>
          </ac:spMkLst>
        </pc:spChg>
        <pc:picChg chg="del">
          <ac:chgData name="Reed Kiely" userId="768be38e-2fb5-40ce-925d-bd8e9d9e3c31" providerId="ADAL" clId="{7955CC0A-B81F-433A-9BB3-E5D97ACFE7CF}" dt="2023-05-03T13:20:33.269" v="510" actId="478"/>
          <ac:picMkLst>
            <pc:docMk/>
            <pc:sldMk cId="4144614966" sldId="2144328424"/>
            <ac:picMk id="7" creationId="{753553E0-698B-B5C1-C198-8993E54C6480}"/>
          </ac:picMkLst>
        </pc:picChg>
        <pc:picChg chg="del">
          <ac:chgData name="Reed Kiely" userId="768be38e-2fb5-40ce-925d-bd8e9d9e3c31" providerId="ADAL" clId="{7955CC0A-B81F-433A-9BB3-E5D97ACFE7CF}" dt="2023-05-03T13:20:33.269" v="510" actId="478"/>
          <ac:picMkLst>
            <pc:docMk/>
            <pc:sldMk cId="4144614966" sldId="2144328424"/>
            <ac:picMk id="23" creationId="{90FFEEA5-16F9-5909-B296-1903149B0E7B}"/>
          </ac:picMkLst>
        </pc:picChg>
        <pc:picChg chg="add mod">
          <ac:chgData name="Reed Kiely" userId="768be38e-2fb5-40ce-925d-bd8e9d9e3c31" providerId="ADAL" clId="{7955CC0A-B81F-433A-9BB3-E5D97ACFE7CF}" dt="2023-05-03T13:20:33.468" v="511"/>
          <ac:picMkLst>
            <pc:docMk/>
            <pc:sldMk cId="4144614966" sldId="2144328424"/>
            <ac:picMk id="27" creationId="{3ED088F9-1BEF-88BB-B63B-A429184CD944}"/>
          </ac:picMkLst>
        </pc:picChg>
        <pc:picChg chg="del">
          <ac:chgData name="Reed Kiely" userId="768be38e-2fb5-40ce-925d-bd8e9d9e3c31" providerId="ADAL" clId="{7955CC0A-B81F-433A-9BB3-E5D97ACFE7CF}" dt="2023-05-03T13:20:33.269" v="510" actId="478"/>
          <ac:picMkLst>
            <pc:docMk/>
            <pc:sldMk cId="4144614966" sldId="2144328424"/>
            <ac:picMk id="28" creationId="{C7C29F38-0EE9-476B-B9A0-CCA24873B92F}"/>
          </ac:picMkLst>
        </pc:picChg>
        <pc:picChg chg="add mod">
          <ac:chgData name="Reed Kiely" userId="768be38e-2fb5-40ce-925d-bd8e9d9e3c31" providerId="ADAL" clId="{7955CC0A-B81F-433A-9BB3-E5D97ACFE7CF}" dt="2023-05-03T13:20:33.468" v="511"/>
          <ac:picMkLst>
            <pc:docMk/>
            <pc:sldMk cId="4144614966" sldId="2144328424"/>
            <ac:picMk id="29" creationId="{447112B3-8C93-CD79-6C5C-1BA18F463BA2}"/>
          </ac:picMkLst>
        </pc:picChg>
        <pc:picChg chg="add mod">
          <ac:chgData name="Reed Kiely" userId="768be38e-2fb5-40ce-925d-bd8e9d9e3c31" providerId="ADAL" clId="{7955CC0A-B81F-433A-9BB3-E5D97ACFE7CF}" dt="2023-05-03T13:20:33.468" v="511"/>
          <ac:picMkLst>
            <pc:docMk/>
            <pc:sldMk cId="4144614966" sldId="2144328424"/>
            <ac:picMk id="31" creationId="{DCFF2739-B873-4481-52FF-CF4B77EE9FC6}"/>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7955CC0A-B81F-433A-9BB3-E5D97ACFE7CF}" dt="2023-05-03T13:33:46.488" v="806"/>
              <pc2:cmMkLst xmlns:pc2="http://schemas.microsoft.com/office/powerpoint/2019/9/main/command">
                <pc:docMk/>
                <pc:sldMk cId="4144614966" sldId="2144328424"/>
                <pc2:cmMk id="{BF256ECE-94E2-4B71-B476-F6C614E7D7C7}"/>
              </pc2:cmMkLst>
              <pc226:cmRplyChg chg="del">
                <pc226:chgData name="Reed Kiely" userId="768be38e-2fb5-40ce-925d-bd8e9d9e3c31" providerId="ADAL" clId="{7955CC0A-B81F-433A-9BB3-E5D97ACFE7CF}" dt="2023-05-03T13:33:46.488" v="806"/>
                <pc2:cmRplyMkLst xmlns:pc2="http://schemas.microsoft.com/office/powerpoint/2019/9/main/command">
                  <pc:docMk/>
                  <pc:sldMk cId="4144614966" sldId="2144328424"/>
                  <pc2:cmMk id="{BF256ECE-94E2-4B71-B476-F6C614E7D7C7}"/>
                  <pc2:cmRplyMk id="{4C7A3B6B-D13E-4DB5-B199-54DD46FF166C}"/>
                </pc2:cmRplyMkLst>
              </pc226:cmRplyChg>
            </pc226:cmChg>
          </p:ext>
        </pc:extLst>
      </pc:sldChg>
      <pc:sldChg chg="modSp add del mod modCm">
        <pc:chgData name="Reed Kiely" userId="768be38e-2fb5-40ce-925d-bd8e9d9e3c31" providerId="ADAL" clId="{7955CC0A-B81F-433A-9BB3-E5D97ACFE7CF}" dt="2023-05-03T13:39:41.762" v="879" actId="2696"/>
        <pc:sldMkLst>
          <pc:docMk/>
          <pc:sldMk cId="690275055" sldId="2144328425"/>
        </pc:sldMkLst>
        <pc:spChg chg="mod">
          <ac:chgData name="Reed Kiely" userId="768be38e-2fb5-40ce-925d-bd8e9d9e3c31" providerId="ADAL" clId="{7955CC0A-B81F-433A-9BB3-E5D97ACFE7CF}" dt="2023-05-03T13:20:08.599" v="508" actId="208"/>
          <ac:spMkLst>
            <pc:docMk/>
            <pc:sldMk cId="690275055" sldId="2144328425"/>
            <ac:spMk id="4" creationId="{2169FF9D-39DA-C676-3832-6A1849FD0270}"/>
          </ac:spMkLst>
        </pc:spChg>
        <pc:picChg chg="mod">
          <ac:chgData name="Reed Kiely" userId="768be38e-2fb5-40ce-925d-bd8e9d9e3c31" providerId="ADAL" clId="{7955CC0A-B81F-433A-9BB3-E5D97ACFE7CF}" dt="2023-05-03T13:20:21.151" v="509"/>
          <ac:picMkLst>
            <pc:docMk/>
            <pc:sldMk cId="690275055" sldId="2144328425"/>
            <ac:picMk id="5" creationId="{7A363369-53E1-3955-9B37-92143A8F969D}"/>
          </ac:picMkLst>
        </pc:picChg>
        <pc:picChg chg="mod">
          <ac:chgData name="Reed Kiely" userId="768be38e-2fb5-40ce-925d-bd8e9d9e3c31" providerId="ADAL" clId="{7955CC0A-B81F-433A-9BB3-E5D97ACFE7CF}" dt="2023-05-03T13:20:21.151" v="509"/>
          <ac:picMkLst>
            <pc:docMk/>
            <pc:sldMk cId="690275055" sldId="2144328425"/>
            <ac:picMk id="7" creationId="{753553E0-698B-B5C1-C198-8993E54C6480}"/>
          </ac:picMkLst>
        </pc:picChg>
        <pc:picChg chg="mod">
          <ac:chgData name="Reed Kiely" userId="768be38e-2fb5-40ce-925d-bd8e9d9e3c31" providerId="ADAL" clId="{7955CC0A-B81F-433A-9BB3-E5D97ACFE7CF}" dt="2023-05-03T13:20:21.151" v="509"/>
          <ac:picMkLst>
            <pc:docMk/>
            <pc:sldMk cId="690275055" sldId="2144328425"/>
            <ac:picMk id="23" creationId="{90FFEEA5-16F9-5909-B296-1903149B0E7B}"/>
          </ac:picMkLst>
        </pc:picChg>
        <pc:picChg chg="mod">
          <ac:chgData name="Reed Kiely" userId="768be38e-2fb5-40ce-925d-bd8e9d9e3c31" providerId="ADAL" clId="{7955CC0A-B81F-433A-9BB3-E5D97ACFE7CF}" dt="2023-05-03T13:20:21.151" v="509"/>
          <ac:picMkLst>
            <pc:docMk/>
            <pc:sldMk cId="690275055" sldId="2144328425"/>
            <ac:picMk id="28" creationId="{C7C29F38-0EE9-476B-B9A0-CCA24873B92F}"/>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7955CC0A-B81F-433A-9BB3-E5D97ACFE7CF}" dt="2023-05-03T13:33:49.567" v="807"/>
              <pc2:cmMkLst xmlns:pc2="http://schemas.microsoft.com/office/powerpoint/2019/9/main/command">
                <pc:docMk/>
                <pc:sldMk cId="690275055" sldId="2144328425"/>
                <pc2:cmMk id="{248D009E-629A-45DB-B40F-338CF119FECE}"/>
              </pc2:cmMkLst>
              <pc226:cmRplyChg chg="del">
                <pc226:chgData name="Reed Kiely" userId="768be38e-2fb5-40ce-925d-bd8e9d9e3c31" providerId="ADAL" clId="{7955CC0A-B81F-433A-9BB3-E5D97ACFE7CF}" dt="2023-05-03T13:33:49.567" v="807"/>
                <pc2:cmRplyMkLst xmlns:pc2="http://schemas.microsoft.com/office/powerpoint/2019/9/main/command">
                  <pc:docMk/>
                  <pc:sldMk cId="690275055" sldId="2144328425"/>
                  <pc2:cmMk id="{248D009E-629A-45DB-B40F-338CF119FECE}"/>
                  <pc2:cmRplyMk id="{4C7A3B6B-D13E-4DB5-B199-54DD46FF166C}"/>
                </pc2:cmRplyMkLst>
              </pc226:cmRplyChg>
            </pc226:cmChg>
          </p:ext>
        </pc:extLst>
      </pc:sldChg>
      <pc:sldChg chg="add del">
        <pc:chgData name="Reed Kiely" userId="768be38e-2fb5-40ce-925d-bd8e9d9e3c31" providerId="ADAL" clId="{7955CC0A-B81F-433A-9BB3-E5D97ACFE7CF}" dt="2023-05-03T13:59:11.511" v="1291" actId="47"/>
        <pc:sldMkLst>
          <pc:docMk/>
          <pc:sldMk cId="878205412" sldId="2144328425"/>
        </pc:sldMkLst>
      </pc:sldChg>
      <pc:sldChg chg="addSp delSp modSp add mod">
        <pc:chgData name="Reed Kiely" userId="768be38e-2fb5-40ce-925d-bd8e9d9e3c31" providerId="ADAL" clId="{7955CC0A-B81F-433A-9BB3-E5D97ACFE7CF}" dt="2023-05-09T20:43:43.907" v="3031" actId="20577"/>
        <pc:sldMkLst>
          <pc:docMk/>
          <pc:sldMk cId="3745188789" sldId="2144328426"/>
        </pc:sldMkLst>
        <pc:spChg chg="add del mod">
          <ac:chgData name="Reed Kiely" userId="768be38e-2fb5-40ce-925d-bd8e9d9e3c31" providerId="ADAL" clId="{7955CC0A-B81F-433A-9BB3-E5D97ACFE7CF}" dt="2023-05-03T13:55:07.834" v="1288" actId="478"/>
          <ac:spMkLst>
            <pc:docMk/>
            <pc:sldMk cId="3745188789" sldId="2144328426"/>
            <ac:spMk id="9" creationId="{0E9685B4-DD94-0968-FA58-BBFD85109947}"/>
          </ac:spMkLst>
        </pc:spChg>
        <pc:spChg chg="mod">
          <ac:chgData name="Reed Kiely" userId="768be38e-2fb5-40ce-925d-bd8e9d9e3c31" providerId="ADAL" clId="{7955CC0A-B81F-433A-9BB3-E5D97ACFE7CF}" dt="2023-05-09T20:43:43.907" v="3031" actId="20577"/>
          <ac:spMkLst>
            <pc:docMk/>
            <pc:sldMk cId="3745188789" sldId="2144328426"/>
            <ac:spMk id="12" creationId="{FCBDB492-9443-3D4A-8E9D-B3CECB95DCD7}"/>
          </ac:spMkLst>
        </pc:spChg>
      </pc:sldChg>
      <pc:sldChg chg="add del">
        <pc:chgData name="Reed Kiely" userId="768be38e-2fb5-40ce-925d-bd8e9d9e3c31" providerId="ADAL" clId="{7955CC0A-B81F-433A-9BB3-E5D97ACFE7CF}" dt="2023-05-03T13:47:12.057" v="1098" actId="47"/>
        <pc:sldMkLst>
          <pc:docMk/>
          <pc:sldMk cId="3974770548" sldId="2144328426"/>
        </pc:sldMkLst>
      </pc:sldChg>
    </pc:docChg>
  </pc:docChgLst>
  <pc:docChgLst>
    <pc:chgData name="Jason Wiese" userId="4bff8d5b-7de6-4655-b397-69b0afc81113" providerId="ADAL" clId="{80B75B29-254E-4944-904A-9B905C1E8377}"/>
    <pc:docChg chg="modSld">
      <pc:chgData name="Jason Wiese" userId="4bff8d5b-7de6-4655-b397-69b0afc81113" providerId="ADAL" clId="{80B75B29-254E-4944-904A-9B905C1E8377}" dt="2023-05-10T19:46:28.009" v="67" actId="20577"/>
      <pc:docMkLst>
        <pc:docMk/>
      </pc:docMkLst>
      <pc:sldChg chg="modSp mod">
        <pc:chgData name="Jason Wiese" userId="4bff8d5b-7de6-4655-b397-69b0afc81113" providerId="ADAL" clId="{80B75B29-254E-4944-904A-9B905C1E8377}" dt="2023-05-10T19:45:58.300" v="32" actId="6549"/>
        <pc:sldMkLst>
          <pc:docMk/>
          <pc:sldMk cId="3964745832" sldId="2144327392"/>
        </pc:sldMkLst>
        <pc:spChg chg="mod">
          <ac:chgData name="Jason Wiese" userId="4bff8d5b-7de6-4655-b397-69b0afc81113" providerId="ADAL" clId="{80B75B29-254E-4944-904A-9B905C1E8377}" dt="2023-05-10T19:45:58.300" v="32" actId="6549"/>
          <ac:spMkLst>
            <pc:docMk/>
            <pc:sldMk cId="3964745832" sldId="2144327392"/>
            <ac:spMk id="7" creationId="{F25B641F-1744-45AC-B343-CA9AA9737A1D}"/>
          </ac:spMkLst>
        </pc:spChg>
      </pc:sldChg>
      <pc:sldChg chg="modSp mod">
        <pc:chgData name="Jason Wiese" userId="4bff8d5b-7de6-4655-b397-69b0afc81113" providerId="ADAL" clId="{80B75B29-254E-4944-904A-9B905C1E8377}" dt="2023-05-10T19:45:50.860" v="21" actId="6549"/>
        <pc:sldMkLst>
          <pc:docMk/>
          <pc:sldMk cId="2024728795" sldId="2144328322"/>
        </pc:sldMkLst>
        <pc:spChg chg="mod">
          <ac:chgData name="Jason Wiese" userId="4bff8d5b-7de6-4655-b397-69b0afc81113" providerId="ADAL" clId="{80B75B29-254E-4944-904A-9B905C1E8377}" dt="2023-05-10T19:45:50.860" v="21" actId="6549"/>
          <ac:spMkLst>
            <pc:docMk/>
            <pc:sldMk cId="2024728795" sldId="2144328322"/>
            <ac:spMk id="11" creationId="{FDE77D54-A062-E1E3-8189-6F4E95BA5A11}"/>
          </ac:spMkLst>
        </pc:spChg>
      </pc:sldChg>
      <pc:sldChg chg="modSp mod">
        <pc:chgData name="Jason Wiese" userId="4bff8d5b-7de6-4655-b397-69b0afc81113" providerId="ADAL" clId="{80B75B29-254E-4944-904A-9B905C1E8377}" dt="2023-05-10T19:45:41.806" v="10" actId="20577"/>
        <pc:sldMkLst>
          <pc:docMk/>
          <pc:sldMk cId="3391809440" sldId="2144328338"/>
        </pc:sldMkLst>
        <pc:spChg chg="mod">
          <ac:chgData name="Jason Wiese" userId="4bff8d5b-7de6-4655-b397-69b0afc81113" providerId="ADAL" clId="{80B75B29-254E-4944-904A-9B905C1E8377}" dt="2023-05-10T19:45:41.806" v="10" actId="20577"/>
          <ac:spMkLst>
            <pc:docMk/>
            <pc:sldMk cId="3391809440" sldId="2144328338"/>
            <ac:spMk id="10" creationId="{1F5544B4-64B7-4E00-A1B6-76422658B8ED}"/>
          </ac:spMkLst>
        </pc:spChg>
      </pc:sldChg>
      <pc:sldChg chg="modSp mod">
        <pc:chgData name="Jason Wiese" userId="4bff8d5b-7de6-4655-b397-69b0afc81113" providerId="ADAL" clId="{80B75B29-254E-4944-904A-9B905C1E8377}" dt="2023-05-10T19:46:28.009" v="67" actId="20577"/>
        <pc:sldMkLst>
          <pc:docMk/>
          <pc:sldMk cId="943964012" sldId="2144328360"/>
        </pc:sldMkLst>
        <pc:spChg chg="mod">
          <ac:chgData name="Jason Wiese" userId="4bff8d5b-7de6-4655-b397-69b0afc81113" providerId="ADAL" clId="{80B75B29-254E-4944-904A-9B905C1E8377}" dt="2023-05-10T19:46:28.009" v="67" actId="20577"/>
          <ac:spMkLst>
            <pc:docMk/>
            <pc:sldMk cId="943964012" sldId="2144328360"/>
            <ac:spMk id="5" creationId="{4A9858AD-E723-9338-0A4D-BE484AC09329}"/>
          </ac:spMkLst>
        </pc:spChg>
      </pc:sldChg>
    </pc:docChg>
  </pc:docChgLst>
  <pc:docChgLst>
    <pc:chgData name="Jason Wiese" userId="4bff8d5b-7de6-4655-b397-69b0afc81113" providerId="ADAL" clId="{D9A03447-C6FF-476C-A4D4-6343768E9A1D}"/>
    <pc:docChg chg="undo redo custSel delSld modSld sldOrd">
      <pc:chgData name="Jason Wiese" userId="4bff8d5b-7de6-4655-b397-69b0afc81113" providerId="ADAL" clId="{D9A03447-C6FF-476C-A4D4-6343768E9A1D}" dt="2023-05-02T06:00:18.784" v="6064" actId="207"/>
      <pc:docMkLst>
        <pc:docMk/>
      </pc:docMkLst>
      <pc:sldChg chg="del ord">
        <pc:chgData name="Jason Wiese" userId="4bff8d5b-7de6-4655-b397-69b0afc81113" providerId="ADAL" clId="{D9A03447-C6FF-476C-A4D4-6343768E9A1D}" dt="2023-05-02T04:59:26.805" v="4909" actId="47"/>
        <pc:sldMkLst>
          <pc:docMk/>
          <pc:sldMk cId="2674115409" sldId="2972"/>
        </pc:sldMkLst>
      </pc:sldChg>
      <pc:sldChg chg="addSp delSp modSp mod">
        <pc:chgData name="Jason Wiese" userId="4bff8d5b-7de6-4655-b397-69b0afc81113" providerId="ADAL" clId="{D9A03447-C6FF-476C-A4D4-6343768E9A1D}" dt="2023-05-02T05:47:05.809" v="5877" actId="20577"/>
        <pc:sldMkLst>
          <pc:docMk/>
          <pc:sldMk cId="3964745832" sldId="2144327392"/>
        </pc:sldMkLst>
        <pc:spChg chg="add del mod">
          <ac:chgData name="Jason Wiese" userId="4bff8d5b-7de6-4655-b397-69b0afc81113" providerId="ADAL" clId="{D9A03447-C6FF-476C-A4D4-6343768E9A1D}" dt="2023-05-02T05:43:18.213" v="5721" actId="478"/>
          <ac:spMkLst>
            <pc:docMk/>
            <pc:sldMk cId="3964745832" sldId="2144327392"/>
            <ac:spMk id="3" creationId="{359E320E-5AE4-E6D0-B139-F9629CAA62AA}"/>
          </ac:spMkLst>
        </pc:spChg>
        <pc:spChg chg="mod">
          <ac:chgData name="Jason Wiese" userId="4bff8d5b-7de6-4655-b397-69b0afc81113" providerId="ADAL" clId="{D9A03447-C6FF-476C-A4D4-6343768E9A1D}" dt="2023-05-02T05:47:05.809" v="5877" actId="20577"/>
          <ac:spMkLst>
            <pc:docMk/>
            <pc:sldMk cId="3964745832" sldId="2144327392"/>
            <ac:spMk id="7" creationId="{F25B641F-1744-45AC-B343-CA9AA9737A1D}"/>
          </ac:spMkLst>
        </pc:spChg>
      </pc:sldChg>
      <pc:sldChg chg="del">
        <pc:chgData name="Jason Wiese" userId="4bff8d5b-7de6-4655-b397-69b0afc81113" providerId="ADAL" clId="{D9A03447-C6FF-476C-A4D4-6343768E9A1D}" dt="2023-05-02T03:11:49.964" v="1124" actId="47"/>
        <pc:sldMkLst>
          <pc:docMk/>
          <pc:sldMk cId="2085844457" sldId="2144328149"/>
        </pc:sldMkLst>
      </pc:sldChg>
      <pc:sldChg chg="del">
        <pc:chgData name="Jason Wiese" userId="4bff8d5b-7de6-4655-b397-69b0afc81113" providerId="ADAL" clId="{D9A03447-C6FF-476C-A4D4-6343768E9A1D}" dt="2023-05-02T03:00:21.238" v="843" actId="47"/>
        <pc:sldMkLst>
          <pc:docMk/>
          <pc:sldMk cId="2991057846" sldId="2144328238"/>
        </pc:sldMkLst>
      </pc:sldChg>
      <pc:sldChg chg="del">
        <pc:chgData name="Jason Wiese" userId="4bff8d5b-7de6-4655-b397-69b0afc81113" providerId="ADAL" clId="{D9A03447-C6FF-476C-A4D4-6343768E9A1D}" dt="2023-05-02T04:23:58.770" v="3529" actId="47"/>
        <pc:sldMkLst>
          <pc:docMk/>
          <pc:sldMk cId="1912248603" sldId="2144328244"/>
        </pc:sldMkLst>
      </pc:sldChg>
      <pc:sldChg chg="del">
        <pc:chgData name="Jason Wiese" userId="4bff8d5b-7de6-4655-b397-69b0afc81113" providerId="ADAL" clId="{D9A03447-C6FF-476C-A4D4-6343768E9A1D}" dt="2023-05-02T02:33:38.629" v="72" actId="47"/>
        <pc:sldMkLst>
          <pc:docMk/>
          <pc:sldMk cId="634510942" sldId="2144328246"/>
        </pc:sldMkLst>
      </pc:sldChg>
      <pc:sldChg chg="modSp mod">
        <pc:chgData name="Jason Wiese" userId="4bff8d5b-7de6-4655-b397-69b0afc81113" providerId="ADAL" clId="{D9A03447-C6FF-476C-A4D4-6343768E9A1D}" dt="2023-05-02T05:49:00.291" v="5938" actId="20577"/>
        <pc:sldMkLst>
          <pc:docMk/>
          <pc:sldMk cId="3110856516" sldId="2144328304"/>
        </pc:sldMkLst>
        <pc:spChg chg="mod">
          <ac:chgData name="Jason Wiese" userId="4bff8d5b-7de6-4655-b397-69b0afc81113" providerId="ADAL" clId="{D9A03447-C6FF-476C-A4D4-6343768E9A1D}" dt="2023-05-02T05:48:34.437" v="5932" actId="20577"/>
          <ac:spMkLst>
            <pc:docMk/>
            <pc:sldMk cId="3110856516" sldId="2144328304"/>
            <ac:spMk id="18" creationId="{62725000-3544-068F-A0D0-EAD37AE655CF}"/>
          </ac:spMkLst>
        </pc:spChg>
        <pc:spChg chg="mod">
          <ac:chgData name="Jason Wiese" userId="4bff8d5b-7de6-4655-b397-69b0afc81113" providerId="ADAL" clId="{D9A03447-C6FF-476C-A4D4-6343768E9A1D}" dt="2023-05-02T05:48:15.455" v="5925" actId="20577"/>
          <ac:spMkLst>
            <pc:docMk/>
            <pc:sldMk cId="3110856516" sldId="2144328304"/>
            <ac:spMk id="21" creationId="{4DE02F08-D2C2-80BB-9358-555FE3A437EA}"/>
          </ac:spMkLst>
        </pc:spChg>
        <pc:spChg chg="mod">
          <ac:chgData name="Jason Wiese" userId="4bff8d5b-7de6-4655-b397-69b0afc81113" providerId="ADAL" clId="{D9A03447-C6FF-476C-A4D4-6343768E9A1D}" dt="2023-05-02T05:49:00.291" v="5938" actId="20577"/>
          <ac:spMkLst>
            <pc:docMk/>
            <pc:sldMk cId="3110856516" sldId="2144328304"/>
            <ac:spMk id="26" creationId="{0ADAA779-B1F1-E8A8-31D4-3BDC0D0F51D6}"/>
          </ac:spMkLst>
        </pc:spChg>
      </pc:sldChg>
      <pc:sldChg chg="addSp delSp modSp mod ord">
        <pc:chgData name="Jason Wiese" userId="4bff8d5b-7de6-4655-b397-69b0afc81113" providerId="ADAL" clId="{D9A03447-C6FF-476C-A4D4-6343768E9A1D}" dt="2023-05-02T05:34:01.256" v="5151" actId="1037"/>
        <pc:sldMkLst>
          <pc:docMk/>
          <pc:sldMk cId="2024728795" sldId="2144328322"/>
        </pc:sldMkLst>
        <pc:spChg chg="mod">
          <ac:chgData name="Jason Wiese" userId="4bff8d5b-7de6-4655-b397-69b0afc81113" providerId="ADAL" clId="{D9A03447-C6FF-476C-A4D4-6343768E9A1D}" dt="2023-05-02T05:34:01.256" v="5151" actId="1037"/>
          <ac:spMkLst>
            <pc:docMk/>
            <pc:sldMk cId="2024728795" sldId="2144328322"/>
            <ac:spMk id="11" creationId="{FDE77D54-A062-E1E3-8189-6F4E95BA5A11}"/>
          </ac:spMkLst>
        </pc:spChg>
        <pc:spChg chg="add del mod">
          <ac:chgData name="Jason Wiese" userId="4bff8d5b-7de6-4655-b397-69b0afc81113" providerId="ADAL" clId="{D9A03447-C6FF-476C-A4D4-6343768E9A1D}" dt="2023-05-02T03:54:19.003" v="2039" actId="478"/>
          <ac:spMkLst>
            <pc:docMk/>
            <pc:sldMk cId="2024728795" sldId="2144328322"/>
            <ac:spMk id="12" creationId="{08C09F6F-0629-5570-9F8C-27BDED3212B9}"/>
          </ac:spMkLst>
        </pc:spChg>
      </pc:sldChg>
      <pc:sldChg chg="addSp delSp modSp mod ord">
        <pc:chgData name="Jason Wiese" userId="4bff8d5b-7de6-4655-b397-69b0afc81113" providerId="ADAL" clId="{D9A03447-C6FF-476C-A4D4-6343768E9A1D}" dt="2023-05-02T03:25:09.397" v="1537" actId="20577"/>
        <pc:sldMkLst>
          <pc:docMk/>
          <pc:sldMk cId="2737937539" sldId="2144328334"/>
        </pc:sldMkLst>
        <pc:spChg chg="add mod">
          <ac:chgData name="Jason Wiese" userId="4bff8d5b-7de6-4655-b397-69b0afc81113" providerId="ADAL" clId="{D9A03447-C6FF-476C-A4D4-6343768E9A1D}" dt="2023-05-02T03:25:09.397" v="1537" actId="20577"/>
          <ac:spMkLst>
            <pc:docMk/>
            <pc:sldMk cId="2737937539" sldId="2144328334"/>
            <ac:spMk id="5" creationId="{4BCE03D3-074C-DD73-68E8-164B76E6AB9C}"/>
          </ac:spMkLst>
        </pc:spChg>
        <pc:spChg chg="del">
          <ac:chgData name="Jason Wiese" userId="4bff8d5b-7de6-4655-b397-69b0afc81113" providerId="ADAL" clId="{D9A03447-C6FF-476C-A4D4-6343768E9A1D}" dt="2023-05-02T03:24:54.743" v="1527" actId="478"/>
          <ac:spMkLst>
            <pc:docMk/>
            <pc:sldMk cId="2737937539" sldId="2144328334"/>
            <ac:spMk id="12" creationId="{FCBDB492-9443-3D4A-8E9D-B3CECB95DCD7}"/>
          </ac:spMkLst>
        </pc:spChg>
      </pc:sldChg>
      <pc:sldChg chg="modSp mod ord">
        <pc:chgData name="Jason Wiese" userId="4bff8d5b-7de6-4655-b397-69b0afc81113" providerId="ADAL" clId="{D9A03447-C6FF-476C-A4D4-6343768E9A1D}" dt="2023-05-02T03:28:45.908" v="1550" actId="1035"/>
        <pc:sldMkLst>
          <pc:docMk/>
          <pc:sldMk cId="3391809440" sldId="2144328338"/>
        </pc:sldMkLst>
        <pc:spChg chg="mod">
          <ac:chgData name="Jason Wiese" userId="4bff8d5b-7de6-4655-b397-69b0afc81113" providerId="ADAL" clId="{D9A03447-C6FF-476C-A4D4-6343768E9A1D}" dt="2023-05-02T03:28:45.908" v="1550" actId="1035"/>
          <ac:spMkLst>
            <pc:docMk/>
            <pc:sldMk cId="3391809440" sldId="2144328338"/>
            <ac:spMk id="10" creationId="{1F5544B4-64B7-4E00-A1B6-76422658B8ED}"/>
          </ac:spMkLst>
        </pc:spChg>
      </pc:sldChg>
      <pc:sldChg chg="del">
        <pc:chgData name="Jason Wiese" userId="4bff8d5b-7de6-4655-b397-69b0afc81113" providerId="ADAL" clId="{D9A03447-C6FF-476C-A4D4-6343768E9A1D}" dt="2023-05-02T03:11:57.519" v="1125" actId="47"/>
        <pc:sldMkLst>
          <pc:docMk/>
          <pc:sldMk cId="1710644585" sldId="2144328346"/>
        </pc:sldMkLst>
      </pc:sldChg>
      <pc:sldChg chg="addSp delSp modSp del mod">
        <pc:chgData name="Jason Wiese" userId="4bff8d5b-7de6-4655-b397-69b0afc81113" providerId="ADAL" clId="{D9A03447-C6FF-476C-A4D4-6343768E9A1D}" dt="2023-05-02T03:36:52.594" v="1572" actId="2696"/>
        <pc:sldMkLst>
          <pc:docMk/>
          <pc:sldMk cId="213152413" sldId="2144328354"/>
        </pc:sldMkLst>
        <pc:spChg chg="add mod">
          <ac:chgData name="Jason Wiese" userId="4bff8d5b-7de6-4655-b397-69b0afc81113" providerId="ADAL" clId="{D9A03447-C6FF-476C-A4D4-6343768E9A1D}" dt="2023-05-02T03:29:20.192" v="1552" actId="20577"/>
          <ac:spMkLst>
            <pc:docMk/>
            <pc:sldMk cId="213152413" sldId="2144328354"/>
            <ac:spMk id="2" creationId="{DBB04564-2C5C-2E8D-356A-5977F0BD0981}"/>
          </ac:spMkLst>
        </pc:spChg>
        <pc:spChg chg="mod topLvl">
          <ac:chgData name="Jason Wiese" userId="4bff8d5b-7de6-4655-b397-69b0afc81113" providerId="ADAL" clId="{D9A03447-C6FF-476C-A4D4-6343768E9A1D}" dt="2023-05-02T02:55:58.381" v="794" actId="1076"/>
          <ac:spMkLst>
            <pc:docMk/>
            <pc:sldMk cId="213152413" sldId="2144328354"/>
            <ac:spMk id="5" creationId="{DCBE743C-B416-8F38-60C4-F559607EA049}"/>
          </ac:spMkLst>
        </pc:spChg>
        <pc:spChg chg="mod topLvl">
          <ac:chgData name="Jason Wiese" userId="4bff8d5b-7de6-4655-b397-69b0afc81113" providerId="ADAL" clId="{D9A03447-C6FF-476C-A4D4-6343768E9A1D}" dt="2023-05-02T02:55:58.381" v="794" actId="1076"/>
          <ac:spMkLst>
            <pc:docMk/>
            <pc:sldMk cId="213152413" sldId="2144328354"/>
            <ac:spMk id="6" creationId="{B472BD5A-950C-9CDF-5A33-127BB285D37B}"/>
          </ac:spMkLst>
        </pc:spChg>
        <pc:spChg chg="mod">
          <ac:chgData name="Jason Wiese" userId="4bff8d5b-7de6-4655-b397-69b0afc81113" providerId="ADAL" clId="{D9A03447-C6FF-476C-A4D4-6343768E9A1D}" dt="2023-05-02T02:54:15.984" v="715" actId="1076"/>
          <ac:spMkLst>
            <pc:docMk/>
            <pc:sldMk cId="213152413" sldId="2144328354"/>
            <ac:spMk id="7" creationId="{B851C311-263C-6571-5E42-6894332F5854}"/>
          </ac:spMkLst>
        </pc:spChg>
        <pc:grpChg chg="del mod">
          <ac:chgData name="Jason Wiese" userId="4bff8d5b-7de6-4655-b397-69b0afc81113" providerId="ADAL" clId="{D9A03447-C6FF-476C-A4D4-6343768E9A1D}" dt="2023-05-02T02:55:45.123" v="791" actId="165"/>
          <ac:grpSpMkLst>
            <pc:docMk/>
            <pc:sldMk cId="213152413" sldId="2144328354"/>
            <ac:grpSpMk id="3" creationId="{D25BF2AE-D5B3-B054-2242-F05CD7C7379D}"/>
          </ac:grpSpMkLst>
        </pc:grpChg>
        <pc:picChg chg="mod">
          <ac:chgData name="Jason Wiese" userId="4bff8d5b-7de6-4655-b397-69b0afc81113" providerId="ADAL" clId="{D9A03447-C6FF-476C-A4D4-6343768E9A1D}" dt="2023-05-02T02:55:58.381" v="794" actId="1076"/>
          <ac:picMkLst>
            <pc:docMk/>
            <pc:sldMk cId="213152413" sldId="2144328354"/>
            <ac:picMk id="8" creationId="{5BAF417A-519A-319B-28EE-98F60DCC1209}"/>
          </ac:picMkLst>
        </pc:picChg>
      </pc:sldChg>
      <pc:sldChg chg="addSp delSp modSp mod ord">
        <pc:chgData name="Jason Wiese" userId="4bff8d5b-7de6-4655-b397-69b0afc81113" providerId="ADAL" clId="{D9A03447-C6FF-476C-A4D4-6343768E9A1D}" dt="2023-05-02T04:45:41.955" v="4622" actId="207"/>
        <pc:sldMkLst>
          <pc:docMk/>
          <pc:sldMk cId="943964012" sldId="2144328360"/>
        </pc:sldMkLst>
        <pc:spChg chg="add del mod">
          <ac:chgData name="Jason Wiese" userId="4bff8d5b-7de6-4655-b397-69b0afc81113" providerId="ADAL" clId="{D9A03447-C6FF-476C-A4D4-6343768E9A1D}" dt="2023-05-02T03:18:04.444" v="1356" actId="478"/>
          <ac:spMkLst>
            <pc:docMk/>
            <pc:sldMk cId="943964012" sldId="2144328360"/>
            <ac:spMk id="7" creationId="{9A51FF26-499A-FF7B-C62E-55337ECE4091}"/>
          </ac:spMkLst>
        </pc:spChg>
        <pc:spChg chg="add del mod">
          <ac:chgData name="Jason Wiese" userId="4bff8d5b-7de6-4655-b397-69b0afc81113" providerId="ADAL" clId="{D9A03447-C6FF-476C-A4D4-6343768E9A1D}" dt="2023-05-02T03:18:04.444" v="1356" actId="478"/>
          <ac:spMkLst>
            <pc:docMk/>
            <pc:sldMk cId="943964012" sldId="2144328360"/>
            <ac:spMk id="9" creationId="{798C686B-E73C-A88F-4A4B-662E96BD74A7}"/>
          </ac:spMkLst>
        </pc:spChg>
        <pc:spChg chg="add mod">
          <ac:chgData name="Jason Wiese" userId="4bff8d5b-7de6-4655-b397-69b0afc81113" providerId="ADAL" clId="{D9A03447-C6FF-476C-A4D4-6343768E9A1D}" dt="2023-05-02T03:36:43.780" v="1571" actId="1076"/>
          <ac:spMkLst>
            <pc:docMk/>
            <pc:sldMk cId="943964012" sldId="2144328360"/>
            <ac:spMk id="10" creationId="{1397A9C8-7178-93F2-977C-23B59D395B80}"/>
          </ac:spMkLst>
        </pc:spChg>
        <pc:spChg chg="mod">
          <ac:chgData name="Jason Wiese" userId="4bff8d5b-7de6-4655-b397-69b0afc81113" providerId="ADAL" clId="{D9A03447-C6FF-476C-A4D4-6343768E9A1D}" dt="2023-05-02T04:45:41.955" v="4622" actId="207"/>
          <ac:spMkLst>
            <pc:docMk/>
            <pc:sldMk cId="943964012" sldId="2144328360"/>
            <ac:spMk id="14" creationId="{A82C283B-0A5C-16E0-BFBA-30787A56A1C7}"/>
          </ac:spMkLst>
        </pc:spChg>
        <pc:spChg chg="mod">
          <ac:chgData name="Jason Wiese" userId="4bff8d5b-7de6-4655-b397-69b0afc81113" providerId="ADAL" clId="{D9A03447-C6FF-476C-A4D4-6343768E9A1D}" dt="2023-05-02T03:36:35.675" v="1570" actId="1076"/>
          <ac:spMkLst>
            <pc:docMk/>
            <pc:sldMk cId="943964012" sldId="2144328360"/>
            <ac:spMk id="21" creationId="{7A790CDC-B9D5-B550-4648-774985C8750A}"/>
          </ac:spMkLst>
        </pc:spChg>
        <pc:spChg chg="del">
          <ac:chgData name="Jason Wiese" userId="4bff8d5b-7de6-4655-b397-69b0afc81113" providerId="ADAL" clId="{D9A03447-C6FF-476C-A4D4-6343768E9A1D}" dt="2023-05-02T03:36:20.353" v="1567" actId="478"/>
          <ac:spMkLst>
            <pc:docMk/>
            <pc:sldMk cId="943964012" sldId="2144328360"/>
            <ac:spMk id="31" creationId="{297E699A-DD51-FAE6-1D0C-8EAD1551B998}"/>
          </ac:spMkLst>
        </pc:spChg>
        <pc:spChg chg="mod">
          <ac:chgData name="Jason Wiese" userId="4bff8d5b-7de6-4655-b397-69b0afc81113" providerId="ADAL" clId="{D9A03447-C6FF-476C-A4D4-6343768E9A1D}" dt="2023-05-02T03:09:27.150" v="1098" actId="20577"/>
          <ac:spMkLst>
            <pc:docMk/>
            <pc:sldMk cId="943964012" sldId="2144328360"/>
            <ac:spMk id="66" creationId="{C56EB0F6-4E6D-C683-B18F-A5509E9A9147}"/>
          </ac:spMkLst>
        </pc:spChg>
        <pc:spChg chg="mod">
          <ac:chgData name="Jason Wiese" userId="4bff8d5b-7de6-4655-b397-69b0afc81113" providerId="ADAL" clId="{D9A03447-C6FF-476C-A4D4-6343768E9A1D}" dt="2023-05-02T03:09:34.209" v="1117" actId="20577"/>
          <ac:spMkLst>
            <pc:docMk/>
            <pc:sldMk cId="943964012" sldId="2144328360"/>
            <ac:spMk id="73" creationId="{F0E298BA-E409-4D74-4DF3-0BEC2D038A11}"/>
          </ac:spMkLst>
        </pc:spChg>
        <pc:spChg chg="mod">
          <ac:chgData name="Jason Wiese" userId="4bff8d5b-7de6-4655-b397-69b0afc81113" providerId="ADAL" clId="{D9A03447-C6FF-476C-A4D4-6343768E9A1D}" dt="2023-05-02T03:10:30.318" v="1123" actId="313"/>
          <ac:spMkLst>
            <pc:docMk/>
            <pc:sldMk cId="943964012" sldId="2144328360"/>
            <ac:spMk id="85" creationId="{8CB90970-647B-4E7F-91DF-4944EF838158}"/>
          </ac:spMkLst>
        </pc:spChg>
        <pc:picChg chg="add mod">
          <ac:chgData name="Jason Wiese" userId="4bff8d5b-7de6-4655-b397-69b0afc81113" providerId="ADAL" clId="{D9A03447-C6FF-476C-A4D4-6343768E9A1D}" dt="2023-05-02T03:36:43.780" v="1571" actId="1076"/>
          <ac:picMkLst>
            <pc:docMk/>
            <pc:sldMk cId="943964012" sldId="2144328360"/>
            <ac:picMk id="28" creationId="{1C0F5900-DD7B-96CA-1560-9540DD9EEF28}"/>
          </ac:picMkLst>
        </pc:picChg>
        <pc:picChg chg="mod">
          <ac:chgData name="Jason Wiese" userId="4bff8d5b-7de6-4655-b397-69b0afc81113" providerId="ADAL" clId="{D9A03447-C6FF-476C-A4D4-6343768E9A1D}" dt="2023-05-02T03:36:35.675" v="1570" actId="1076"/>
          <ac:picMkLst>
            <pc:docMk/>
            <pc:sldMk cId="943964012" sldId="2144328360"/>
            <ac:picMk id="37" creationId="{1E278176-5610-E798-8E72-B5D7F4D163D5}"/>
          </ac:picMkLst>
        </pc:picChg>
        <pc:picChg chg="del">
          <ac:chgData name="Jason Wiese" userId="4bff8d5b-7de6-4655-b397-69b0afc81113" providerId="ADAL" clId="{D9A03447-C6FF-476C-A4D4-6343768E9A1D}" dt="2023-05-02T03:36:20.353" v="1567" actId="478"/>
          <ac:picMkLst>
            <pc:docMk/>
            <pc:sldMk cId="943964012" sldId="2144328360"/>
            <ac:picMk id="40" creationId="{B03F3772-32DD-572A-0710-2978DFA9FE0B}"/>
          </ac:picMkLst>
        </pc:picChg>
      </pc:sldChg>
      <pc:sldChg chg="addSp delSp modSp del mod">
        <pc:chgData name="Jason Wiese" userId="4bff8d5b-7de6-4655-b397-69b0afc81113" providerId="ADAL" clId="{D9A03447-C6FF-476C-A4D4-6343768E9A1D}" dt="2023-05-02T03:36:52.594" v="1572" actId="2696"/>
        <pc:sldMkLst>
          <pc:docMk/>
          <pc:sldMk cId="997640261" sldId="2144328380"/>
        </pc:sldMkLst>
        <pc:spChg chg="add del mod">
          <ac:chgData name="Jason Wiese" userId="4bff8d5b-7de6-4655-b397-69b0afc81113" providerId="ADAL" clId="{D9A03447-C6FF-476C-A4D4-6343768E9A1D}" dt="2023-05-02T02:53:07.373" v="700" actId="478"/>
          <ac:spMkLst>
            <pc:docMk/>
            <pc:sldMk cId="997640261" sldId="2144328380"/>
            <ac:spMk id="2" creationId="{F2006AA0-5E58-4B1A-3711-33822E37B13E}"/>
          </ac:spMkLst>
        </pc:spChg>
        <pc:spChg chg="mod">
          <ac:chgData name="Jason Wiese" userId="4bff8d5b-7de6-4655-b397-69b0afc81113" providerId="ADAL" clId="{D9A03447-C6FF-476C-A4D4-6343768E9A1D}" dt="2023-05-02T02:30:59.407" v="23" actId="1035"/>
          <ac:spMkLst>
            <pc:docMk/>
            <pc:sldMk cId="997640261" sldId="2144328380"/>
            <ac:spMk id="3" creationId="{6926E0FE-E1D2-89F0-0A40-E637B6D7BDB8}"/>
          </ac:spMkLst>
        </pc:spChg>
        <pc:spChg chg="mod">
          <ac:chgData name="Jason Wiese" userId="4bff8d5b-7de6-4655-b397-69b0afc81113" providerId="ADAL" clId="{D9A03447-C6FF-476C-A4D4-6343768E9A1D}" dt="2023-05-02T02:32:03.956" v="35" actId="403"/>
          <ac:spMkLst>
            <pc:docMk/>
            <pc:sldMk cId="997640261" sldId="2144328380"/>
            <ac:spMk id="4" creationId="{E8B176A3-C3E4-18AD-6822-4AAFC92210D2}"/>
          </ac:spMkLst>
        </pc:spChg>
        <pc:spChg chg="del">
          <ac:chgData name="Jason Wiese" userId="4bff8d5b-7de6-4655-b397-69b0afc81113" providerId="ADAL" clId="{D9A03447-C6FF-476C-A4D4-6343768E9A1D}" dt="2023-05-02T02:30:47.993" v="1" actId="478"/>
          <ac:spMkLst>
            <pc:docMk/>
            <pc:sldMk cId="997640261" sldId="2144328380"/>
            <ac:spMk id="6" creationId="{EA58EC0C-D76C-C638-BDA2-FDB98A27B70B}"/>
          </ac:spMkLst>
        </pc:spChg>
        <pc:spChg chg="mod">
          <ac:chgData name="Jason Wiese" userId="4bff8d5b-7de6-4655-b397-69b0afc81113" providerId="ADAL" clId="{D9A03447-C6FF-476C-A4D4-6343768E9A1D}" dt="2023-05-02T02:30:59.407" v="23" actId="1035"/>
          <ac:spMkLst>
            <pc:docMk/>
            <pc:sldMk cId="997640261" sldId="2144328380"/>
            <ac:spMk id="7" creationId="{CC8FED39-7ADD-8051-67DD-F62041AAF023}"/>
          </ac:spMkLst>
        </pc:spChg>
        <pc:spChg chg="del">
          <ac:chgData name="Jason Wiese" userId="4bff8d5b-7de6-4655-b397-69b0afc81113" providerId="ADAL" clId="{D9A03447-C6FF-476C-A4D4-6343768E9A1D}" dt="2023-05-02T02:30:47.993" v="1" actId="478"/>
          <ac:spMkLst>
            <pc:docMk/>
            <pc:sldMk cId="997640261" sldId="2144328380"/>
            <ac:spMk id="8" creationId="{8EF22EBC-61B2-A5FB-10A5-E3E9D70053F5}"/>
          </ac:spMkLst>
        </pc:spChg>
        <pc:spChg chg="mod">
          <ac:chgData name="Jason Wiese" userId="4bff8d5b-7de6-4655-b397-69b0afc81113" providerId="ADAL" clId="{D9A03447-C6FF-476C-A4D4-6343768E9A1D}" dt="2023-05-02T02:32:03.956" v="35" actId="403"/>
          <ac:spMkLst>
            <pc:docMk/>
            <pc:sldMk cId="997640261" sldId="2144328380"/>
            <ac:spMk id="9" creationId="{444D6BAB-F220-AE41-EC05-B537FF3328D3}"/>
          </ac:spMkLst>
        </pc:spChg>
        <pc:spChg chg="mod">
          <ac:chgData name="Jason Wiese" userId="4bff8d5b-7de6-4655-b397-69b0afc81113" providerId="ADAL" clId="{D9A03447-C6FF-476C-A4D4-6343768E9A1D}" dt="2023-05-02T03:00:44.577" v="845" actId="207"/>
          <ac:spMkLst>
            <pc:docMk/>
            <pc:sldMk cId="997640261" sldId="2144328380"/>
            <ac:spMk id="10" creationId="{1F5544B4-64B7-4E00-A1B6-76422658B8ED}"/>
          </ac:spMkLst>
        </pc:spChg>
        <pc:spChg chg="mod">
          <ac:chgData name="Jason Wiese" userId="4bff8d5b-7de6-4655-b397-69b0afc81113" providerId="ADAL" clId="{D9A03447-C6FF-476C-A4D4-6343768E9A1D}" dt="2023-05-02T02:30:59.407" v="23" actId="1035"/>
          <ac:spMkLst>
            <pc:docMk/>
            <pc:sldMk cId="997640261" sldId="2144328380"/>
            <ac:spMk id="11" creationId="{60D7DBD2-7C9D-8D03-F728-621DC009B309}"/>
          </ac:spMkLst>
        </pc:spChg>
        <pc:spChg chg="mod">
          <ac:chgData name="Jason Wiese" userId="4bff8d5b-7de6-4655-b397-69b0afc81113" providerId="ADAL" clId="{D9A03447-C6FF-476C-A4D4-6343768E9A1D}" dt="2023-05-02T02:32:16.431" v="39" actId="1036"/>
          <ac:spMkLst>
            <pc:docMk/>
            <pc:sldMk cId="997640261" sldId="2144328380"/>
            <ac:spMk id="12" creationId="{3452F892-59FA-3DF5-2E3C-4A580D565D7C}"/>
          </ac:spMkLst>
        </pc:spChg>
        <pc:spChg chg="mod">
          <ac:chgData name="Jason Wiese" userId="4bff8d5b-7de6-4655-b397-69b0afc81113" providerId="ADAL" clId="{D9A03447-C6FF-476C-A4D4-6343768E9A1D}" dt="2023-05-02T03:10:02.226" v="1118" actId="403"/>
          <ac:spMkLst>
            <pc:docMk/>
            <pc:sldMk cId="997640261" sldId="2144328380"/>
            <ac:spMk id="13" creationId="{5CDE082D-C9EC-A75F-BF66-4B9AF39C374F}"/>
          </ac:spMkLst>
        </pc:spChg>
        <pc:spChg chg="mod">
          <ac:chgData name="Jason Wiese" userId="4bff8d5b-7de6-4655-b397-69b0afc81113" providerId="ADAL" clId="{D9A03447-C6FF-476C-A4D4-6343768E9A1D}" dt="2023-05-02T02:32:16.431" v="39" actId="1036"/>
          <ac:spMkLst>
            <pc:docMk/>
            <pc:sldMk cId="997640261" sldId="2144328380"/>
            <ac:spMk id="14" creationId="{58B5D15F-C4C5-8915-6A1E-FB5FBC742BAC}"/>
          </ac:spMkLst>
        </pc:spChg>
        <pc:spChg chg="mod">
          <ac:chgData name="Jason Wiese" userId="4bff8d5b-7de6-4655-b397-69b0afc81113" providerId="ADAL" clId="{D9A03447-C6FF-476C-A4D4-6343768E9A1D}" dt="2023-05-02T03:10:02.226" v="1118" actId="403"/>
          <ac:spMkLst>
            <pc:docMk/>
            <pc:sldMk cId="997640261" sldId="2144328380"/>
            <ac:spMk id="15" creationId="{55ED3DA1-AF78-EE87-0B61-5A6371B84DE8}"/>
          </ac:spMkLst>
        </pc:spChg>
        <pc:spChg chg="mod">
          <ac:chgData name="Jason Wiese" userId="4bff8d5b-7de6-4655-b397-69b0afc81113" providerId="ADAL" clId="{D9A03447-C6FF-476C-A4D4-6343768E9A1D}" dt="2023-05-02T02:30:59.407" v="23" actId="1035"/>
          <ac:spMkLst>
            <pc:docMk/>
            <pc:sldMk cId="997640261" sldId="2144328380"/>
            <ac:spMk id="16" creationId="{0AB42539-0EEB-7DC6-E83D-75CD98780100}"/>
          </ac:spMkLst>
        </pc:spChg>
        <pc:spChg chg="mod">
          <ac:chgData name="Jason Wiese" userId="4bff8d5b-7de6-4655-b397-69b0afc81113" providerId="ADAL" clId="{D9A03447-C6FF-476C-A4D4-6343768E9A1D}" dt="2023-05-02T02:32:16.431" v="39" actId="1036"/>
          <ac:spMkLst>
            <pc:docMk/>
            <pc:sldMk cId="997640261" sldId="2144328380"/>
            <ac:spMk id="17" creationId="{2E75462F-43DA-4668-C2EE-3F74A9039520}"/>
          </ac:spMkLst>
        </pc:spChg>
        <pc:spChg chg="mod">
          <ac:chgData name="Jason Wiese" userId="4bff8d5b-7de6-4655-b397-69b0afc81113" providerId="ADAL" clId="{D9A03447-C6FF-476C-A4D4-6343768E9A1D}" dt="2023-05-02T02:32:16.431" v="39" actId="1036"/>
          <ac:spMkLst>
            <pc:docMk/>
            <pc:sldMk cId="997640261" sldId="2144328380"/>
            <ac:spMk id="18" creationId="{E4340F68-9279-5BB2-3ABA-A085B4BC809D}"/>
          </ac:spMkLst>
        </pc:spChg>
        <pc:spChg chg="mod">
          <ac:chgData name="Jason Wiese" userId="4bff8d5b-7de6-4655-b397-69b0afc81113" providerId="ADAL" clId="{D9A03447-C6FF-476C-A4D4-6343768E9A1D}" dt="2023-05-02T02:30:59.407" v="23" actId="1035"/>
          <ac:spMkLst>
            <pc:docMk/>
            <pc:sldMk cId="997640261" sldId="2144328380"/>
            <ac:spMk id="19" creationId="{AA42D558-3F0D-8828-D01A-CC310BC60299}"/>
          </ac:spMkLst>
        </pc:spChg>
        <pc:spChg chg="mod">
          <ac:chgData name="Jason Wiese" userId="4bff8d5b-7de6-4655-b397-69b0afc81113" providerId="ADAL" clId="{D9A03447-C6FF-476C-A4D4-6343768E9A1D}" dt="2023-05-02T02:32:03.956" v="35" actId="403"/>
          <ac:spMkLst>
            <pc:docMk/>
            <pc:sldMk cId="997640261" sldId="2144328380"/>
            <ac:spMk id="20" creationId="{F7440412-3E50-2516-25D6-DAF4EC055DED}"/>
          </ac:spMkLst>
        </pc:spChg>
        <pc:spChg chg="mod">
          <ac:chgData name="Jason Wiese" userId="4bff8d5b-7de6-4655-b397-69b0afc81113" providerId="ADAL" clId="{D9A03447-C6FF-476C-A4D4-6343768E9A1D}" dt="2023-05-02T02:32:16.431" v="39" actId="1036"/>
          <ac:spMkLst>
            <pc:docMk/>
            <pc:sldMk cId="997640261" sldId="2144328380"/>
            <ac:spMk id="21" creationId="{0200DAA6-E41A-37DD-5A93-C01EA5F208EC}"/>
          </ac:spMkLst>
        </pc:spChg>
        <pc:spChg chg="mod">
          <ac:chgData name="Jason Wiese" userId="4bff8d5b-7de6-4655-b397-69b0afc81113" providerId="ADAL" clId="{D9A03447-C6FF-476C-A4D4-6343768E9A1D}" dt="2023-05-02T02:32:16.431" v="39" actId="1036"/>
          <ac:spMkLst>
            <pc:docMk/>
            <pc:sldMk cId="997640261" sldId="2144328380"/>
            <ac:spMk id="22" creationId="{B2EC25FD-1D4D-3A62-8199-4E603B4499CC}"/>
          </ac:spMkLst>
        </pc:spChg>
        <pc:spChg chg="mod">
          <ac:chgData name="Jason Wiese" userId="4bff8d5b-7de6-4655-b397-69b0afc81113" providerId="ADAL" clId="{D9A03447-C6FF-476C-A4D4-6343768E9A1D}" dt="2023-05-02T02:32:24.997" v="46" actId="1036"/>
          <ac:spMkLst>
            <pc:docMk/>
            <pc:sldMk cId="997640261" sldId="2144328380"/>
            <ac:spMk id="34" creationId="{0EF58DB1-7F8C-C5F3-11C5-93FAE6816749}"/>
          </ac:spMkLst>
        </pc:spChg>
        <pc:spChg chg="mod">
          <ac:chgData name="Jason Wiese" userId="4bff8d5b-7de6-4655-b397-69b0afc81113" providerId="ADAL" clId="{D9A03447-C6FF-476C-A4D4-6343768E9A1D}" dt="2023-05-02T02:32:24.997" v="46" actId="1036"/>
          <ac:spMkLst>
            <pc:docMk/>
            <pc:sldMk cId="997640261" sldId="2144328380"/>
            <ac:spMk id="35" creationId="{F339ACDF-50B3-BF4F-C108-DED7605B8B98}"/>
          </ac:spMkLst>
        </pc:spChg>
        <pc:spChg chg="mod">
          <ac:chgData name="Jason Wiese" userId="4bff8d5b-7de6-4655-b397-69b0afc81113" providerId="ADAL" clId="{D9A03447-C6FF-476C-A4D4-6343768E9A1D}" dt="2023-05-02T02:32:24.997" v="46" actId="1036"/>
          <ac:spMkLst>
            <pc:docMk/>
            <pc:sldMk cId="997640261" sldId="2144328380"/>
            <ac:spMk id="38" creationId="{0F0DD6F5-38B6-5231-67FE-16088E2AAC7A}"/>
          </ac:spMkLst>
        </pc:spChg>
        <pc:spChg chg="del">
          <ac:chgData name="Jason Wiese" userId="4bff8d5b-7de6-4655-b397-69b0afc81113" providerId="ADAL" clId="{D9A03447-C6FF-476C-A4D4-6343768E9A1D}" dt="2023-05-02T02:30:47.993" v="1" actId="478"/>
          <ac:spMkLst>
            <pc:docMk/>
            <pc:sldMk cId="997640261" sldId="2144328380"/>
            <ac:spMk id="44" creationId="{29C6E711-1A0E-59FE-D29A-CD03EFB54E9D}"/>
          </ac:spMkLst>
        </pc:spChg>
        <pc:spChg chg="mod">
          <ac:chgData name="Jason Wiese" userId="4bff8d5b-7de6-4655-b397-69b0afc81113" providerId="ADAL" clId="{D9A03447-C6FF-476C-A4D4-6343768E9A1D}" dt="2023-05-02T02:32:24.997" v="46" actId="1036"/>
          <ac:spMkLst>
            <pc:docMk/>
            <pc:sldMk cId="997640261" sldId="2144328380"/>
            <ac:spMk id="55" creationId="{66D6A760-F887-644B-2F1C-0DF4D6982847}"/>
          </ac:spMkLst>
        </pc:spChg>
        <pc:spChg chg="mod">
          <ac:chgData name="Jason Wiese" userId="4bff8d5b-7de6-4655-b397-69b0afc81113" providerId="ADAL" clId="{D9A03447-C6FF-476C-A4D4-6343768E9A1D}" dt="2023-05-02T02:32:24.997" v="46" actId="1036"/>
          <ac:spMkLst>
            <pc:docMk/>
            <pc:sldMk cId="997640261" sldId="2144328380"/>
            <ac:spMk id="57" creationId="{EAB663B4-4712-C9CC-6CBA-641F9E2775DD}"/>
          </ac:spMkLst>
        </pc:spChg>
        <pc:spChg chg="mod">
          <ac:chgData name="Jason Wiese" userId="4bff8d5b-7de6-4655-b397-69b0afc81113" providerId="ADAL" clId="{D9A03447-C6FF-476C-A4D4-6343768E9A1D}" dt="2023-05-02T02:32:24.997" v="46" actId="1036"/>
          <ac:spMkLst>
            <pc:docMk/>
            <pc:sldMk cId="997640261" sldId="2144328380"/>
            <ac:spMk id="58" creationId="{4D7C0371-D09A-51DD-2945-B9327B63F049}"/>
          </ac:spMkLst>
        </pc:spChg>
        <pc:spChg chg="mod">
          <ac:chgData name="Jason Wiese" userId="4bff8d5b-7de6-4655-b397-69b0afc81113" providerId="ADAL" clId="{D9A03447-C6FF-476C-A4D4-6343768E9A1D}" dt="2023-05-02T03:10:06.992" v="1119" actId="403"/>
          <ac:spMkLst>
            <pc:docMk/>
            <pc:sldMk cId="997640261" sldId="2144328380"/>
            <ac:spMk id="59" creationId="{6BECDF37-DDE0-F574-7FE9-9710751F9609}"/>
          </ac:spMkLst>
        </pc:spChg>
        <pc:picChg chg="mod">
          <ac:chgData name="Jason Wiese" userId="4bff8d5b-7de6-4655-b397-69b0afc81113" providerId="ADAL" clId="{D9A03447-C6FF-476C-A4D4-6343768E9A1D}" dt="2023-05-02T02:30:59.407" v="23" actId="1035"/>
          <ac:picMkLst>
            <pc:docMk/>
            <pc:sldMk cId="997640261" sldId="2144328380"/>
            <ac:picMk id="23" creationId="{E368D762-8A16-81D2-40D5-D04D382DFFD5}"/>
          </ac:picMkLst>
        </pc:picChg>
        <pc:picChg chg="mod">
          <ac:chgData name="Jason Wiese" userId="4bff8d5b-7de6-4655-b397-69b0afc81113" providerId="ADAL" clId="{D9A03447-C6FF-476C-A4D4-6343768E9A1D}" dt="2023-05-02T02:32:24.997" v="46" actId="1036"/>
          <ac:picMkLst>
            <pc:docMk/>
            <pc:sldMk cId="997640261" sldId="2144328380"/>
            <ac:picMk id="24" creationId="{23B400AB-1667-BF4A-03CE-BCA4708A7826}"/>
          </ac:picMkLst>
        </pc:picChg>
        <pc:picChg chg="mod">
          <ac:chgData name="Jason Wiese" userId="4bff8d5b-7de6-4655-b397-69b0afc81113" providerId="ADAL" clId="{D9A03447-C6FF-476C-A4D4-6343768E9A1D}" dt="2023-05-02T02:32:24.997" v="46" actId="1036"/>
          <ac:picMkLst>
            <pc:docMk/>
            <pc:sldMk cId="997640261" sldId="2144328380"/>
            <ac:picMk id="26" creationId="{C71AEEEC-D309-0179-94A7-8278AD2A61C5}"/>
          </ac:picMkLst>
        </pc:picChg>
        <pc:picChg chg="mod">
          <ac:chgData name="Jason Wiese" userId="4bff8d5b-7de6-4655-b397-69b0afc81113" providerId="ADAL" clId="{D9A03447-C6FF-476C-A4D4-6343768E9A1D}" dt="2023-05-02T02:32:24.997" v="46" actId="1036"/>
          <ac:picMkLst>
            <pc:docMk/>
            <pc:sldMk cId="997640261" sldId="2144328380"/>
            <ac:picMk id="28" creationId="{8A47794A-A18F-52CB-5E6E-6CF7F062E797}"/>
          </ac:picMkLst>
        </pc:picChg>
        <pc:picChg chg="mod">
          <ac:chgData name="Jason Wiese" userId="4bff8d5b-7de6-4655-b397-69b0afc81113" providerId="ADAL" clId="{D9A03447-C6FF-476C-A4D4-6343768E9A1D}" dt="2023-05-02T02:32:16.431" v="39" actId="1036"/>
          <ac:picMkLst>
            <pc:docMk/>
            <pc:sldMk cId="997640261" sldId="2144328380"/>
            <ac:picMk id="31" creationId="{36935BD2-8FE5-BDD8-9969-619D73349895}"/>
          </ac:picMkLst>
        </pc:picChg>
        <pc:picChg chg="mod">
          <ac:chgData name="Jason Wiese" userId="4bff8d5b-7de6-4655-b397-69b0afc81113" providerId="ADAL" clId="{D9A03447-C6FF-476C-A4D4-6343768E9A1D}" dt="2023-05-02T02:32:16.431" v="39" actId="1036"/>
          <ac:picMkLst>
            <pc:docMk/>
            <pc:sldMk cId="997640261" sldId="2144328380"/>
            <ac:picMk id="33" creationId="{1FD49B79-C249-C36F-4DDC-54B2C296D114}"/>
          </ac:picMkLst>
        </pc:picChg>
        <pc:picChg chg="mod">
          <ac:chgData name="Jason Wiese" userId="4bff8d5b-7de6-4655-b397-69b0afc81113" providerId="ADAL" clId="{D9A03447-C6FF-476C-A4D4-6343768E9A1D}" dt="2023-05-02T02:32:16.431" v="39" actId="1036"/>
          <ac:picMkLst>
            <pc:docMk/>
            <pc:sldMk cId="997640261" sldId="2144328380"/>
            <ac:picMk id="36" creationId="{DF8267AE-667C-E544-0570-0AF473097871}"/>
          </ac:picMkLst>
        </pc:picChg>
        <pc:picChg chg="mod">
          <ac:chgData name="Jason Wiese" userId="4bff8d5b-7de6-4655-b397-69b0afc81113" providerId="ADAL" clId="{D9A03447-C6FF-476C-A4D4-6343768E9A1D}" dt="2023-05-02T02:30:59.407" v="23" actId="1035"/>
          <ac:picMkLst>
            <pc:docMk/>
            <pc:sldMk cId="997640261" sldId="2144328380"/>
            <ac:picMk id="37" creationId="{988D1735-A486-628B-6CC1-DA6C6979D58C}"/>
          </ac:picMkLst>
        </pc:picChg>
        <pc:picChg chg="mod">
          <ac:chgData name="Jason Wiese" userId="4bff8d5b-7de6-4655-b397-69b0afc81113" providerId="ADAL" clId="{D9A03447-C6FF-476C-A4D4-6343768E9A1D}" dt="2023-05-02T02:30:59.407" v="23" actId="1035"/>
          <ac:picMkLst>
            <pc:docMk/>
            <pc:sldMk cId="997640261" sldId="2144328380"/>
            <ac:picMk id="40" creationId="{D2F621AC-3F11-3F07-5BB8-801E4E7F747E}"/>
          </ac:picMkLst>
        </pc:picChg>
      </pc:sldChg>
      <pc:sldChg chg="modSp mod">
        <pc:chgData name="Jason Wiese" userId="4bff8d5b-7de6-4655-b397-69b0afc81113" providerId="ADAL" clId="{D9A03447-C6FF-476C-A4D4-6343768E9A1D}" dt="2023-05-02T04:55:27.562" v="4813" actId="6549"/>
        <pc:sldMkLst>
          <pc:docMk/>
          <pc:sldMk cId="3566030606" sldId="2144328380"/>
        </pc:sldMkLst>
        <pc:spChg chg="mod">
          <ac:chgData name="Jason Wiese" userId="4bff8d5b-7de6-4655-b397-69b0afc81113" providerId="ADAL" clId="{D9A03447-C6FF-476C-A4D4-6343768E9A1D}" dt="2023-05-02T04:55:27.562" v="4813" actId="6549"/>
          <ac:spMkLst>
            <pc:docMk/>
            <pc:sldMk cId="3566030606" sldId="2144328380"/>
            <ac:spMk id="10" creationId="{1F5544B4-64B7-4E00-A1B6-76422658B8ED}"/>
          </ac:spMkLst>
        </pc:spChg>
      </pc:sldChg>
      <pc:sldChg chg="modSp mod ord">
        <pc:chgData name="Jason Wiese" userId="4bff8d5b-7de6-4655-b397-69b0afc81113" providerId="ADAL" clId="{D9A03447-C6FF-476C-A4D4-6343768E9A1D}" dt="2023-05-02T05:11:27.504" v="5131" actId="20577"/>
        <pc:sldMkLst>
          <pc:docMk/>
          <pc:sldMk cId="922178026" sldId="2144328397"/>
        </pc:sldMkLst>
        <pc:spChg chg="mod">
          <ac:chgData name="Jason Wiese" userId="4bff8d5b-7de6-4655-b397-69b0afc81113" providerId="ADAL" clId="{D9A03447-C6FF-476C-A4D4-6343768E9A1D}" dt="2023-05-02T03:48:44.291" v="1851" actId="6549"/>
          <ac:spMkLst>
            <pc:docMk/>
            <pc:sldMk cId="922178026" sldId="2144328397"/>
            <ac:spMk id="3" creationId="{FC4CCA84-4E61-BF81-2DAB-E912C06A2CD3}"/>
          </ac:spMkLst>
        </pc:spChg>
        <pc:spChg chg="mod">
          <ac:chgData name="Jason Wiese" userId="4bff8d5b-7de6-4655-b397-69b0afc81113" providerId="ADAL" clId="{D9A03447-C6FF-476C-A4D4-6343768E9A1D}" dt="2023-05-02T05:11:27.504" v="5131" actId="20577"/>
          <ac:spMkLst>
            <pc:docMk/>
            <pc:sldMk cId="922178026" sldId="2144328397"/>
            <ac:spMk id="6" creationId="{858EDC89-0E10-177B-961A-C2BB9A4370EE}"/>
          </ac:spMkLst>
        </pc:spChg>
      </pc:sldChg>
      <pc:sldChg chg="modSp del mod">
        <pc:chgData name="Jason Wiese" userId="4bff8d5b-7de6-4655-b397-69b0afc81113" providerId="ADAL" clId="{D9A03447-C6FF-476C-A4D4-6343768E9A1D}" dt="2023-05-02T03:45:35.405" v="1711" actId="20577"/>
        <pc:sldMkLst>
          <pc:docMk/>
          <pc:sldMk cId="2792385881" sldId="2144328398"/>
        </pc:sldMkLst>
        <pc:spChg chg="mod">
          <ac:chgData name="Jason Wiese" userId="4bff8d5b-7de6-4655-b397-69b0afc81113" providerId="ADAL" clId="{D9A03447-C6FF-476C-A4D4-6343768E9A1D}" dt="2023-05-02T03:45:19.482" v="1705" actId="20577"/>
          <ac:spMkLst>
            <pc:docMk/>
            <pc:sldMk cId="2792385881" sldId="2144328398"/>
            <ac:spMk id="59" creationId="{78ED2097-56F9-F0E3-9AB5-8C7E70014459}"/>
          </ac:spMkLst>
        </pc:spChg>
        <pc:spChg chg="mod">
          <ac:chgData name="Jason Wiese" userId="4bff8d5b-7de6-4655-b397-69b0afc81113" providerId="ADAL" clId="{D9A03447-C6FF-476C-A4D4-6343768E9A1D}" dt="2023-05-02T03:45:35.405" v="1711" actId="20577"/>
          <ac:spMkLst>
            <pc:docMk/>
            <pc:sldMk cId="2792385881" sldId="2144328398"/>
            <ac:spMk id="60" creationId="{7A914A36-DC40-A89C-6278-53BE6DAE2F3A}"/>
          </ac:spMkLst>
        </pc:spChg>
        <pc:spChg chg="mod">
          <ac:chgData name="Jason Wiese" userId="4bff8d5b-7de6-4655-b397-69b0afc81113" providerId="ADAL" clId="{D9A03447-C6FF-476C-A4D4-6343768E9A1D}" dt="2023-05-02T03:34:52.928" v="1566" actId="6549"/>
          <ac:spMkLst>
            <pc:docMk/>
            <pc:sldMk cId="2792385881" sldId="2144328398"/>
            <ac:spMk id="68" creationId="{60067665-86EC-1442-120B-5BFB4F43559E}"/>
          </ac:spMkLst>
        </pc:spChg>
        <pc:picChg chg="mod">
          <ac:chgData name="Jason Wiese" userId="4bff8d5b-7de6-4655-b397-69b0afc81113" providerId="ADAL" clId="{D9A03447-C6FF-476C-A4D4-6343768E9A1D}" dt="2023-05-02T03:12:18.329" v="1129" actId="1076"/>
          <ac:picMkLst>
            <pc:docMk/>
            <pc:sldMk cId="2792385881" sldId="2144328398"/>
            <ac:picMk id="69" creationId="{F011FA52-91C5-6191-C4B5-3878684A0195}"/>
          </ac:picMkLst>
        </pc:picChg>
      </pc:sldChg>
      <pc:sldChg chg="modSp mod addCm modCm">
        <pc:chgData name="Jason Wiese" userId="4bff8d5b-7de6-4655-b397-69b0afc81113" providerId="ADAL" clId="{D9A03447-C6FF-476C-A4D4-6343768E9A1D}" dt="2023-05-02T06:00:18.784" v="6064" actId="207"/>
        <pc:sldMkLst>
          <pc:docMk/>
          <pc:sldMk cId="1256581075" sldId="2144328409"/>
        </pc:sldMkLst>
        <pc:spChg chg="mod">
          <ac:chgData name="Jason Wiese" userId="4bff8d5b-7de6-4655-b397-69b0afc81113" providerId="ADAL" clId="{D9A03447-C6FF-476C-A4D4-6343768E9A1D}" dt="2023-05-02T06:00:18.784" v="6064" actId="207"/>
          <ac:spMkLst>
            <pc:docMk/>
            <pc:sldMk cId="1256581075" sldId="2144328409"/>
            <ac:spMk id="2" creationId="{CD40F902-1FB3-59DF-A6EC-6E2DC6689969}"/>
          </ac:spMkLst>
        </pc:spChg>
        <pc:spChg chg="mod">
          <ac:chgData name="Jason Wiese" userId="4bff8d5b-7de6-4655-b397-69b0afc81113" providerId="ADAL" clId="{D9A03447-C6FF-476C-A4D4-6343768E9A1D}" dt="2023-05-02T05:05:29.666" v="5020" actId="20577"/>
          <ac:spMkLst>
            <pc:docMk/>
            <pc:sldMk cId="1256581075" sldId="2144328409"/>
            <ac:spMk id="3" creationId="{D5729634-42B4-DF30-BF70-315DF30785CB}"/>
          </ac:spMkLst>
        </pc:spChg>
        <pc:picChg chg="mod">
          <ac:chgData name="Jason Wiese" userId="4bff8d5b-7de6-4655-b397-69b0afc81113" providerId="ADAL" clId="{D9A03447-C6FF-476C-A4D4-6343768E9A1D}" dt="2023-05-02T05:52:16.837" v="6034" actId="1037"/>
          <ac:picMkLst>
            <pc:docMk/>
            <pc:sldMk cId="1256581075" sldId="2144328409"/>
            <ac:picMk id="4" creationId="{EB86C434-CC7F-4914-51F9-13C81540BA82}"/>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D9A03447-C6FF-476C-A4D4-6343768E9A1D}" dt="2023-05-02T05:57:06.019" v="6035"/>
              <pc2:cmMkLst xmlns:pc2="http://schemas.microsoft.com/office/powerpoint/2019/9/main/command">
                <pc:docMk/>
                <pc:sldMk cId="1256581075" sldId="2144328409"/>
                <pc2:cmMk id="{A046CFB2-8F9C-469B-93CD-50BE609117FD}"/>
              </pc2:cmMkLst>
            </pc226:cmChg>
            <pc226:cmChg xmlns:pc226="http://schemas.microsoft.com/office/powerpoint/2022/06/main/command" chg="add mod">
              <pc226:chgData name="Jason Wiese" userId="4bff8d5b-7de6-4655-b397-69b0afc81113" providerId="ADAL" clId="{D9A03447-C6FF-476C-A4D4-6343768E9A1D}" dt="2023-05-02T05:05:29.666" v="5020" actId="20577"/>
              <pc2:cmMkLst xmlns:pc2="http://schemas.microsoft.com/office/powerpoint/2019/9/main/command">
                <pc:docMk/>
                <pc:sldMk cId="1256581075" sldId="2144328409"/>
                <pc2:cmMk id="{420F1DC8-60F7-41DD-AE23-8C1944D3FB9E}"/>
              </pc2:cmMkLst>
            </pc226:cmChg>
          </p:ext>
        </pc:extLst>
      </pc:sldChg>
      <pc:sldChg chg="addSp delSp modSp mod">
        <pc:chgData name="Jason Wiese" userId="4bff8d5b-7de6-4655-b397-69b0afc81113" providerId="ADAL" clId="{D9A03447-C6FF-476C-A4D4-6343768E9A1D}" dt="2023-05-02T05:33:40.672" v="5149" actId="20577"/>
        <pc:sldMkLst>
          <pc:docMk/>
          <pc:sldMk cId="1341939189" sldId="2144328413"/>
        </pc:sldMkLst>
        <pc:spChg chg="add del mod">
          <ac:chgData name="Jason Wiese" userId="4bff8d5b-7de6-4655-b397-69b0afc81113" providerId="ADAL" clId="{D9A03447-C6FF-476C-A4D4-6343768E9A1D}" dt="2023-05-02T03:06:17.756" v="995" actId="478"/>
          <ac:spMkLst>
            <pc:docMk/>
            <pc:sldMk cId="1341939189" sldId="2144328413"/>
            <ac:spMk id="9" creationId="{B3FEEE25-859E-2AE1-E400-6BB66BD642D8}"/>
          </ac:spMkLst>
        </pc:spChg>
        <pc:spChg chg="mod">
          <ac:chgData name="Jason Wiese" userId="4bff8d5b-7de6-4655-b397-69b0afc81113" providerId="ADAL" clId="{D9A03447-C6FF-476C-A4D4-6343768E9A1D}" dt="2023-05-02T05:33:40.672" v="5149" actId="20577"/>
          <ac:spMkLst>
            <pc:docMk/>
            <pc:sldMk cId="1341939189" sldId="2144328413"/>
            <ac:spMk id="12" creationId="{FCBDB492-9443-3D4A-8E9D-B3CECB95DCD7}"/>
          </ac:spMkLst>
        </pc:spChg>
      </pc:sldChg>
      <pc:sldChg chg="modSp mod">
        <pc:chgData name="Jason Wiese" userId="4bff8d5b-7de6-4655-b397-69b0afc81113" providerId="ADAL" clId="{D9A03447-C6FF-476C-A4D4-6343768E9A1D}" dt="2023-05-02T05:03:48.395" v="4969" actId="20577"/>
        <pc:sldMkLst>
          <pc:docMk/>
          <pc:sldMk cId="523176300" sldId="2144328415"/>
        </pc:sldMkLst>
        <pc:spChg chg="mod">
          <ac:chgData name="Jason Wiese" userId="4bff8d5b-7de6-4655-b397-69b0afc81113" providerId="ADAL" clId="{D9A03447-C6FF-476C-A4D4-6343768E9A1D}" dt="2023-05-02T05:03:48.395" v="4969" actId="20577"/>
          <ac:spMkLst>
            <pc:docMk/>
            <pc:sldMk cId="523176300" sldId="2144328415"/>
            <ac:spMk id="5" creationId="{54C4ED9E-B159-95F5-709F-B2136B1189F3}"/>
          </ac:spMkLst>
        </pc:spChg>
      </pc:sldChg>
      <pc:sldChg chg="addSp delSp modSp mod">
        <pc:chgData name="Jason Wiese" userId="4bff8d5b-7de6-4655-b397-69b0afc81113" providerId="ADAL" clId="{D9A03447-C6FF-476C-A4D4-6343768E9A1D}" dt="2023-05-02T05:09:28.270" v="5123" actId="20577"/>
        <pc:sldMkLst>
          <pc:docMk/>
          <pc:sldMk cId="1865309746" sldId="2144328416"/>
        </pc:sldMkLst>
        <pc:spChg chg="add del mod">
          <ac:chgData name="Jason Wiese" userId="4bff8d5b-7de6-4655-b397-69b0afc81113" providerId="ADAL" clId="{D9A03447-C6FF-476C-A4D4-6343768E9A1D}" dt="2023-05-02T04:05:28.639" v="2519" actId="478"/>
          <ac:spMkLst>
            <pc:docMk/>
            <pc:sldMk cId="1865309746" sldId="2144328416"/>
            <ac:spMk id="3" creationId="{64231F09-1A16-A638-E69F-D2986375B42F}"/>
          </ac:spMkLst>
        </pc:spChg>
        <pc:spChg chg="add del mod">
          <ac:chgData name="Jason Wiese" userId="4bff8d5b-7de6-4655-b397-69b0afc81113" providerId="ADAL" clId="{D9A03447-C6FF-476C-A4D4-6343768E9A1D}" dt="2023-05-02T04:05:28.639" v="2519" actId="478"/>
          <ac:spMkLst>
            <pc:docMk/>
            <pc:sldMk cId="1865309746" sldId="2144328416"/>
            <ac:spMk id="6" creationId="{90936025-5B2F-BA57-63C5-9EF0B2E2072D}"/>
          </ac:spMkLst>
        </pc:spChg>
        <pc:spChg chg="mod">
          <ac:chgData name="Jason Wiese" userId="4bff8d5b-7de6-4655-b397-69b0afc81113" providerId="ADAL" clId="{D9A03447-C6FF-476C-A4D4-6343768E9A1D}" dt="2023-05-02T05:09:28.270" v="5123" actId="20577"/>
          <ac:spMkLst>
            <pc:docMk/>
            <pc:sldMk cId="1865309746" sldId="2144328416"/>
            <ac:spMk id="7" creationId="{92E893FA-A1C1-CE34-10C1-F3904F5FC372}"/>
          </ac:spMkLst>
        </pc:spChg>
        <pc:spChg chg="mod">
          <ac:chgData name="Jason Wiese" userId="4bff8d5b-7de6-4655-b397-69b0afc81113" providerId="ADAL" clId="{D9A03447-C6FF-476C-A4D4-6343768E9A1D}" dt="2023-05-02T03:26:03.540" v="1538" actId="404"/>
          <ac:spMkLst>
            <pc:docMk/>
            <pc:sldMk cId="1865309746" sldId="2144328416"/>
            <ac:spMk id="9" creationId="{B554F018-D7B2-BAA0-A1E5-B66C04A80A25}"/>
          </ac:spMkLst>
        </pc:spChg>
        <pc:spChg chg="add del mod">
          <ac:chgData name="Jason Wiese" userId="4bff8d5b-7de6-4655-b397-69b0afc81113" providerId="ADAL" clId="{D9A03447-C6FF-476C-A4D4-6343768E9A1D}" dt="2023-05-02T04:05:28.639" v="2519" actId="478"/>
          <ac:spMkLst>
            <pc:docMk/>
            <pc:sldMk cId="1865309746" sldId="2144328416"/>
            <ac:spMk id="10" creationId="{91A3C263-84AE-5DAF-4552-9FEAD3DFE840}"/>
          </ac:spMkLst>
        </pc:spChg>
        <pc:spChg chg="mod">
          <ac:chgData name="Jason Wiese" userId="4bff8d5b-7de6-4655-b397-69b0afc81113" providerId="ADAL" clId="{D9A03447-C6FF-476C-A4D4-6343768E9A1D}" dt="2023-05-02T03:26:14.268" v="1539" actId="404"/>
          <ac:spMkLst>
            <pc:docMk/>
            <pc:sldMk cId="1865309746" sldId="2144328416"/>
            <ac:spMk id="11" creationId="{879D5434-526E-7A5D-765C-9CA36F443BCF}"/>
          </ac:spMkLst>
        </pc:spChg>
        <pc:spChg chg="mod">
          <ac:chgData name="Jason Wiese" userId="4bff8d5b-7de6-4655-b397-69b0afc81113" providerId="ADAL" clId="{D9A03447-C6FF-476C-A4D4-6343768E9A1D}" dt="2023-05-02T04:59:59.272" v="4916" actId="14100"/>
          <ac:spMkLst>
            <pc:docMk/>
            <pc:sldMk cId="1865309746" sldId="2144328416"/>
            <ac:spMk id="34" creationId="{9343BB9F-747B-380F-659E-887833BBDA52}"/>
          </ac:spMkLst>
        </pc:spChg>
      </pc:sldChg>
      <pc:sldChg chg="addSp modSp del mod">
        <pc:chgData name="Jason Wiese" userId="4bff8d5b-7de6-4655-b397-69b0afc81113" providerId="ADAL" clId="{D9A03447-C6FF-476C-A4D4-6343768E9A1D}" dt="2023-05-02T04:18:52.713" v="3039" actId="47"/>
        <pc:sldMkLst>
          <pc:docMk/>
          <pc:sldMk cId="2797352075" sldId="2144328417"/>
        </pc:sldMkLst>
        <pc:spChg chg="add mod">
          <ac:chgData name="Jason Wiese" userId="4bff8d5b-7de6-4655-b397-69b0afc81113" providerId="ADAL" clId="{D9A03447-C6FF-476C-A4D4-6343768E9A1D}" dt="2023-05-02T03:33:38.042" v="1557" actId="208"/>
          <ac:spMkLst>
            <pc:docMk/>
            <pc:sldMk cId="2797352075" sldId="2144328417"/>
            <ac:spMk id="2" creationId="{9D3CC19B-7EF6-07D1-F3C9-6E6079811FB0}"/>
          </ac:spMkLst>
        </pc:spChg>
        <pc:spChg chg="add mod">
          <ac:chgData name="Jason Wiese" userId="4bff8d5b-7de6-4655-b397-69b0afc81113" providerId="ADAL" clId="{D9A03447-C6FF-476C-A4D4-6343768E9A1D}" dt="2023-05-02T03:33:50.012" v="1559" actId="1076"/>
          <ac:spMkLst>
            <pc:docMk/>
            <pc:sldMk cId="2797352075" sldId="2144328417"/>
            <ac:spMk id="7" creationId="{A14D5BE6-2950-5D94-558C-84E90A1DD5A2}"/>
          </ac:spMkLst>
        </pc:spChg>
        <pc:spChg chg="add mod">
          <ac:chgData name="Jason Wiese" userId="4bff8d5b-7de6-4655-b397-69b0afc81113" providerId="ADAL" clId="{D9A03447-C6FF-476C-A4D4-6343768E9A1D}" dt="2023-05-02T03:33:59.632" v="1561" actId="1076"/>
          <ac:spMkLst>
            <pc:docMk/>
            <pc:sldMk cId="2797352075" sldId="2144328417"/>
            <ac:spMk id="11" creationId="{15E1ED2C-3D36-4CD9-D50D-F0289478D7B1}"/>
          </ac:spMkLst>
        </pc:spChg>
        <pc:spChg chg="add mod">
          <ac:chgData name="Jason Wiese" userId="4bff8d5b-7de6-4655-b397-69b0afc81113" providerId="ADAL" clId="{D9A03447-C6FF-476C-A4D4-6343768E9A1D}" dt="2023-05-02T03:34:23.209" v="1563" actId="1076"/>
          <ac:spMkLst>
            <pc:docMk/>
            <pc:sldMk cId="2797352075" sldId="2144328417"/>
            <ac:spMk id="13" creationId="{EDA09330-07FB-A3A3-D5AF-017D826B1232}"/>
          </ac:spMkLst>
        </pc:spChg>
        <pc:spChg chg="add mod">
          <ac:chgData name="Jason Wiese" userId="4bff8d5b-7de6-4655-b397-69b0afc81113" providerId="ADAL" clId="{D9A03447-C6FF-476C-A4D4-6343768E9A1D}" dt="2023-05-02T03:34:32.777" v="1565" actId="1076"/>
          <ac:spMkLst>
            <pc:docMk/>
            <pc:sldMk cId="2797352075" sldId="2144328417"/>
            <ac:spMk id="14" creationId="{19AD580F-1687-802D-13C9-C0BB37903057}"/>
          </ac:spMkLst>
        </pc:spChg>
      </pc:sldChg>
      <pc:sldChg chg="modSp del mod">
        <pc:chgData name="Jason Wiese" userId="4bff8d5b-7de6-4655-b397-69b0afc81113" providerId="ADAL" clId="{D9A03447-C6FF-476C-A4D4-6343768E9A1D}" dt="2023-05-02T03:44:51.885" v="1701" actId="47"/>
        <pc:sldMkLst>
          <pc:docMk/>
          <pc:sldMk cId="206799611" sldId="2144328418"/>
        </pc:sldMkLst>
        <pc:spChg chg="mod">
          <ac:chgData name="Jason Wiese" userId="4bff8d5b-7de6-4655-b397-69b0afc81113" providerId="ADAL" clId="{D9A03447-C6FF-476C-A4D4-6343768E9A1D}" dt="2023-05-02T03:42:24.558" v="1700" actId="20577"/>
          <ac:spMkLst>
            <pc:docMk/>
            <pc:sldMk cId="206799611" sldId="2144328418"/>
            <ac:spMk id="59" creationId="{78ED2097-56F9-F0E3-9AB5-8C7E70014459}"/>
          </ac:spMkLst>
        </pc:spChg>
        <pc:spChg chg="mod">
          <ac:chgData name="Jason Wiese" userId="4bff8d5b-7de6-4655-b397-69b0afc81113" providerId="ADAL" clId="{D9A03447-C6FF-476C-A4D4-6343768E9A1D}" dt="2023-05-02T03:41:28.985" v="1684" actId="20577"/>
          <ac:spMkLst>
            <pc:docMk/>
            <pc:sldMk cId="206799611" sldId="2144328418"/>
            <ac:spMk id="60" creationId="{7A914A36-DC40-A89C-6278-53BE6DAE2F3A}"/>
          </ac:spMkLst>
        </pc:spChg>
      </pc:sldChg>
      <pc:sldChg chg="addSp delSp modSp mod">
        <pc:chgData name="Jason Wiese" userId="4bff8d5b-7de6-4655-b397-69b0afc81113" providerId="ADAL" clId="{D9A03447-C6FF-476C-A4D4-6343768E9A1D}" dt="2023-05-02T04:54:58.499" v="4784" actId="1036"/>
        <pc:sldMkLst>
          <pc:docMk/>
          <pc:sldMk cId="2925381176" sldId="2144328418"/>
        </pc:sldMkLst>
        <pc:spChg chg="del">
          <ac:chgData name="Jason Wiese" userId="4bff8d5b-7de6-4655-b397-69b0afc81113" providerId="ADAL" clId="{D9A03447-C6FF-476C-A4D4-6343768E9A1D}" dt="2023-05-02T04:08:52.245" v="2546" actId="478"/>
          <ac:spMkLst>
            <pc:docMk/>
            <pc:sldMk cId="2925381176" sldId="2144328418"/>
            <ac:spMk id="2" creationId="{9D3CC19B-7EF6-07D1-F3C9-6E6079811FB0}"/>
          </ac:spMkLst>
        </pc:spChg>
        <pc:spChg chg="del">
          <ac:chgData name="Jason Wiese" userId="4bff8d5b-7de6-4655-b397-69b0afc81113" providerId="ADAL" clId="{D9A03447-C6FF-476C-A4D4-6343768E9A1D}" dt="2023-05-02T04:23:48.260" v="3525" actId="478"/>
          <ac:spMkLst>
            <pc:docMk/>
            <pc:sldMk cId="2925381176" sldId="2144328418"/>
            <ac:spMk id="3" creationId="{886ADC88-AB25-D592-4ECF-5C878903285B}"/>
          </ac:spMkLst>
        </pc:spChg>
        <pc:spChg chg="del">
          <ac:chgData name="Jason Wiese" userId="4bff8d5b-7de6-4655-b397-69b0afc81113" providerId="ADAL" clId="{D9A03447-C6FF-476C-A4D4-6343768E9A1D}" dt="2023-05-02T04:08:52.245" v="2546" actId="478"/>
          <ac:spMkLst>
            <pc:docMk/>
            <pc:sldMk cId="2925381176" sldId="2144328418"/>
            <ac:spMk id="7" creationId="{A14D5BE6-2950-5D94-558C-84E90A1DD5A2}"/>
          </ac:spMkLst>
        </pc:spChg>
        <pc:spChg chg="mod">
          <ac:chgData name="Jason Wiese" userId="4bff8d5b-7de6-4655-b397-69b0afc81113" providerId="ADAL" clId="{D9A03447-C6FF-476C-A4D4-6343768E9A1D}" dt="2023-05-02T04:54:58.499" v="4784" actId="1036"/>
          <ac:spMkLst>
            <pc:docMk/>
            <pc:sldMk cId="2925381176" sldId="2144328418"/>
            <ac:spMk id="10" creationId="{82A96788-A71A-9AFB-D431-E2B2492E5F5B}"/>
          </ac:spMkLst>
        </pc:spChg>
        <pc:spChg chg="del">
          <ac:chgData name="Jason Wiese" userId="4bff8d5b-7de6-4655-b397-69b0afc81113" providerId="ADAL" clId="{D9A03447-C6FF-476C-A4D4-6343768E9A1D}" dt="2023-05-02T04:08:52.245" v="2546" actId="478"/>
          <ac:spMkLst>
            <pc:docMk/>
            <pc:sldMk cId="2925381176" sldId="2144328418"/>
            <ac:spMk id="11" creationId="{15E1ED2C-3D36-4CD9-D50D-F0289478D7B1}"/>
          </ac:spMkLst>
        </pc:spChg>
        <pc:spChg chg="mod">
          <ac:chgData name="Jason Wiese" userId="4bff8d5b-7de6-4655-b397-69b0afc81113" providerId="ADAL" clId="{D9A03447-C6FF-476C-A4D4-6343768E9A1D}" dt="2023-05-02T04:23:52.850" v="3528" actId="1037"/>
          <ac:spMkLst>
            <pc:docMk/>
            <pc:sldMk cId="2925381176" sldId="2144328418"/>
            <ac:spMk id="12" creationId="{FCBDB492-9443-3D4A-8E9D-B3CECB95DCD7}"/>
          </ac:spMkLst>
        </pc:spChg>
        <pc:spChg chg="del">
          <ac:chgData name="Jason Wiese" userId="4bff8d5b-7de6-4655-b397-69b0afc81113" providerId="ADAL" clId="{D9A03447-C6FF-476C-A4D4-6343768E9A1D}" dt="2023-05-02T04:08:52.245" v="2546" actId="478"/>
          <ac:spMkLst>
            <pc:docMk/>
            <pc:sldMk cId="2925381176" sldId="2144328418"/>
            <ac:spMk id="13" creationId="{EDA09330-07FB-A3A3-D5AF-017D826B1232}"/>
          </ac:spMkLst>
        </pc:spChg>
        <pc:spChg chg="del">
          <ac:chgData name="Jason Wiese" userId="4bff8d5b-7de6-4655-b397-69b0afc81113" providerId="ADAL" clId="{D9A03447-C6FF-476C-A4D4-6343768E9A1D}" dt="2023-05-02T04:08:52.245" v="2546" actId="478"/>
          <ac:spMkLst>
            <pc:docMk/>
            <pc:sldMk cId="2925381176" sldId="2144328418"/>
            <ac:spMk id="14" creationId="{19AD580F-1687-802D-13C9-C0BB37903057}"/>
          </ac:spMkLst>
        </pc:spChg>
        <pc:spChg chg="add mod">
          <ac:chgData name="Jason Wiese" userId="4bff8d5b-7de6-4655-b397-69b0afc81113" providerId="ADAL" clId="{D9A03447-C6FF-476C-A4D4-6343768E9A1D}" dt="2023-05-02T04:54:51.456" v="4778" actId="1036"/>
          <ac:spMkLst>
            <pc:docMk/>
            <pc:sldMk cId="2925381176" sldId="2144328418"/>
            <ac:spMk id="31" creationId="{8025D639-D0D3-2145-3B62-7785494C1B32}"/>
          </ac:spMkLst>
        </pc:spChg>
        <pc:spChg chg="add mod">
          <ac:chgData name="Jason Wiese" userId="4bff8d5b-7de6-4655-b397-69b0afc81113" providerId="ADAL" clId="{D9A03447-C6FF-476C-A4D4-6343768E9A1D}" dt="2023-05-02T04:54:51.456" v="4778" actId="1036"/>
          <ac:spMkLst>
            <pc:docMk/>
            <pc:sldMk cId="2925381176" sldId="2144328418"/>
            <ac:spMk id="32" creationId="{D54E7881-2B91-4E37-9DC3-ECF58C4E0A02}"/>
          </ac:spMkLst>
        </pc:spChg>
        <pc:spChg chg="add mod">
          <ac:chgData name="Jason Wiese" userId="4bff8d5b-7de6-4655-b397-69b0afc81113" providerId="ADAL" clId="{D9A03447-C6FF-476C-A4D4-6343768E9A1D}" dt="2023-05-02T04:54:51.456" v="4778" actId="1036"/>
          <ac:spMkLst>
            <pc:docMk/>
            <pc:sldMk cId="2925381176" sldId="2144328418"/>
            <ac:spMk id="35" creationId="{F2295C06-A91D-A42A-5475-9B8BB4CBC852}"/>
          </ac:spMkLst>
        </pc:spChg>
        <pc:spChg chg="add mod">
          <ac:chgData name="Jason Wiese" userId="4bff8d5b-7de6-4655-b397-69b0afc81113" providerId="ADAL" clId="{D9A03447-C6FF-476C-A4D4-6343768E9A1D}" dt="2023-05-02T04:54:51.456" v="4778" actId="1036"/>
          <ac:spMkLst>
            <pc:docMk/>
            <pc:sldMk cId="2925381176" sldId="2144328418"/>
            <ac:spMk id="37" creationId="{E2B11494-FA10-0AD2-49E6-94943DCE8D3C}"/>
          </ac:spMkLst>
        </pc:spChg>
        <pc:spChg chg="add mod">
          <ac:chgData name="Jason Wiese" userId="4bff8d5b-7de6-4655-b397-69b0afc81113" providerId="ADAL" clId="{D9A03447-C6FF-476C-A4D4-6343768E9A1D}" dt="2023-05-02T04:54:51.456" v="4778" actId="1036"/>
          <ac:spMkLst>
            <pc:docMk/>
            <pc:sldMk cId="2925381176" sldId="2144328418"/>
            <ac:spMk id="38" creationId="{9F0174D2-FDFC-3722-CFEE-95887682DA9E}"/>
          </ac:spMkLst>
        </pc:spChg>
        <pc:spChg chg="add mod">
          <ac:chgData name="Jason Wiese" userId="4bff8d5b-7de6-4655-b397-69b0afc81113" providerId="ADAL" clId="{D9A03447-C6FF-476C-A4D4-6343768E9A1D}" dt="2023-05-02T04:54:51.456" v="4778" actId="1036"/>
          <ac:spMkLst>
            <pc:docMk/>
            <pc:sldMk cId="2925381176" sldId="2144328418"/>
            <ac:spMk id="39" creationId="{552D524F-BDFE-6375-019B-62F83C61A8CF}"/>
          </ac:spMkLst>
        </pc:spChg>
        <pc:spChg chg="add mod">
          <ac:chgData name="Jason Wiese" userId="4bff8d5b-7de6-4655-b397-69b0afc81113" providerId="ADAL" clId="{D9A03447-C6FF-476C-A4D4-6343768E9A1D}" dt="2023-05-02T04:18:17.180" v="3030" actId="20577"/>
          <ac:spMkLst>
            <pc:docMk/>
            <pc:sldMk cId="2925381176" sldId="2144328418"/>
            <ac:spMk id="44" creationId="{DDAAA8ED-4205-55AA-68EA-31611D5D62EA}"/>
          </ac:spMkLst>
        </pc:spChg>
        <pc:spChg chg="add mod">
          <ac:chgData name="Jason Wiese" userId="4bff8d5b-7de6-4655-b397-69b0afc81113" providerId="ADAL" clId="{D9A03447-C6FF-476C-A4D4-6343768E9A1D}" dt="2023-05-02T04:49:28.558" v="4625" actId="1038"/>
          <ac:spMkLst>
            <pc:docMk/>
            <pc:sldMk cId="2925381176" sldId="2144328418"/>
            <ac:spMk id="45" creationId="{F8013B9E-9047-E951-13D1-CC570530EB3F}"/>
          </ac:spMkLst>
        </pc:spChg>
        <pc:spChg chg="add mod">
          <ac:chgData name="Jason Wiese" userId="4bff8d5b-7de6-4655-b397-69b0afc81113" providerId="ADAL" clId="{D9A03447-C6FF-476C-A4D4-6343768E9A1D}" dt="2023-05-02T04:49:24.577" v="4623" actId="14100"/>
          <ac:spMkLst>
            <pc:docMk/>
            <pc:sldMk cId="2925381176" sldId="2144328418"/>
            <ac:spMk id="46" creationId="{5E15AEA1-DFA9-6B17-4357-6CC7CE05F1A7}"/>
          </ac:spMkLst>
        </pc:spChg>
        <pc:spChg chg="add del mod">
          <ac:chgData name="Jason Wiese" userId="4bff8d5b-7de6-4655-b397-69b0afc81113" providerId="ADAL" clId="{D9A03447-C6FF-476C-A4D4-6343768E9A1D}" dt="2023-05-02T04:22:52.371" v="3489" actId="478"/>
          <ac:spMkLst>
            <pc:docMk/>
            <pc:sldMk cId="2925381176" sldId="2144328418"/>
            <ac:spMk id="47" creationId="{FEE10B78-0F30-13D0-C8AD-F86DA36E714D}"/>
          </ac:spMkLst>
        </pc:spChg>
        <pc:graphicFrameChg chg="add del mod modGraphic">
          <ac:chgData name="Jason Wiese" userId="4bff8d5b-7de6-4655-b397-69b0afc81113" providerId="ADAL" clId="{D9A03447-C6FF-476C-A4D4-6343768E9A1D}" dt="2023-05-02T04:54:51.456" v="4778" actId="1036"/>
          <ac:graphicFrameMkLst>
            <pc:docMk/>
            <pc:sldMk cId="2925381176" sldId="2144328418"/>
            <ac:graphicFrameMk id="9" creationId="{416B24D9-A6BC-9B1B-4EEB-5ABB5A84C067}"/>
          </ac:graphicFrameMkLst>
        </pc:graphicFrameChg>
        <pc:picChg chg="add del mod">
          <ac:chgData name="Jason Wiese" userId="4bff8d5b-7de6-4655-b397-69b0afc81113" providerId="ADAL" clId="{D9A03447-C6FF-476C-A4D4-6343768E9A1D}" dt="2023-05-02T04:53:28.661" v="4712" actId="478"/>
          <ac:picMkLst>
            <pc:docMk/>
            <pc:sldMk cId="2925381176" sldId="2144328418"/>
            <ac:picMk id="15" creationId="{F3C70948-2D8D-C2B7-B624-3DBB5525AE87}"/>
          </ac:picMkLst>
        </pc:picChg>
        <pc:picChg chg="add mod">
          <ac:chgData name="Jason Wiese" userId="4bff8d5b-7de6-4655-b397-69b0afc81113" providerId="ADAL" clId="{D9A03447-C6FF-476C-A4D4-6343768E9A1D}" dt="2023-05-02T04:54:51.456" v="4778" actId="1036"/>
          <ac:picMkLst>
            <pc:docMk/>
            <pc:sldMk cId="2925381176" sldId="2144328418"/>
            <ac:picMk id="16" creationId="{932E9357-5E5B-215A-E0E4-8E5F99DE8B77}"/>
          </ac:picMkLst>
        </pc:picChg>
        <pc:picChg chg="add mod">
          <ac:chgData name="Jason Wiese" userId="4bff8d5b-7de6-4655-b397-69b0afc81113" providerId="ADAL" clId="{D9A03447-C6FF-476C-A4D4-6343768E9A1D}" dt="2023-05-02T04:54:51.456" v="4778" actId="1036"/>
          <ac:picMkLst>
            <pc:docMk/>
            <pc:sldMk cId="2925381176" sldId="2144328418"/>
            <ac:picMk id="18" creationId="{F00F1238-38DD-FF89-FF50-A7213CB28F6D}"/>
          </ac:picMkLst>
        </pc:picChg>
        <pc:picChg chg="add mod">
          <ac:chgData name="Jason Wiese" userId="4bff8d5b-7de6-4655-b397-69b0afc81113" providerId="ADAL" clId="{D9A03447-C6FF-476C-A4D4-6343768E9A1D}" dt="2023-05-02T04:54:51.456" v="4778" actId="1036"/>
          <ac:picMkLst>
            <pc:docMk/>
            <pc:sldMk cId="2925381176" sldId="2144328418"/>
            <ac:picMk id="19" creationId="{8490DB10-D33D-38D8-E7BF-1B45DA1E7113}"/>
          </ac:picMkLst>
        </pc:picChg>
        <pc:picChg chg="add mod">
          <ac:chgData name="Jason Wiese" userId="4bff8d5b-7de6-4655-b397-69b0afc81113" providerId="ADAL" clId="{D9A03447-C6FF-476C-A4D4-6343768E9A1D}" dt="2023-05-02T04:54:51.456" v="4778" actId="1036"/>
          <ac:picMkLst>
            <pc:docMk/>
            <pc:sldMk cId="2925381176" sldId="2144328418"/>
            <ac:picMk id="20" creationId="{0656319D-67F9-3E1C-FF15-D33D0EC2332F}"/>
          </ac:picMkLst>
        </pc:picChg>
        <pc:picChg chg="add mod">
          <ac:chgData name="Jason Wiese" userId="4bff8d5b-7de6-4655-b397-69b0afc81113" providerId="ADAL" clId="{D9A03447-C6FF-476C-A4D4-6343768E9A1D}" dt="2023-05-02T04:54:51.456" v="4778" actId="1036"/>
          <ac:picMkLst>
            <pc:docMk/>
            <pc:sldMk cId="2925381176" sldId="2144328418"/>
            <ac:picMk id="21" creationId="{8B82F802-16EB-85C3-956B-63D8206F6C38}"/>
          </ac:picMkLst>
        </pc:picChg>
        <pc:picChg chg="add mod">
          <ac:chgData name="Jason Wiese" userId="4bff8d5b-7de6-4655-b397-69b0afc81113" providerId="ADAL" clId="{D9A03447-C6FF-476C-A4D4-6343768E9A1D}" dt="2023-05-02T04:54:51.456" v="4778" actId="1036"/>
          <ac:picMkLst>
            <pc:docMk/>
            <pc:sldMk cId="2925381176" sldId="2144328418"/>
            <ac:picMk id="22" creationId="{2D0BBA6E-44A8-1DE6-A389-5758DC5F80D8}"/>
          </ac:picMkLst>
        </pc:picChg>
        <pc:picChg chg="add mod">
          <ac:chgData name="Jason Wiese" userId="4bff8d5b-7de6-4655-b397-69b0afc81113" providerId="ADAL" clId="{D9A03447-C6FF-476C-A4D4-6343768E9A1D}" dt="2023-05-02T04:54:51.456" v="4778" actId="1036"/>
          <ac:picMkLst>
            <pc:docMk/>
            <pc:sldMk cId="2925381176" sldId="2144328418"/>
            <ac:picMk id="23" creationId="{932D73C1-815A-0E0C-B15F-1EBA3F2A9410}"/>
          </ac:picMkLst>
        </pc:picChg>
        <pc:picChg chg="add mod">
          <ac:chgData name="Jason Wiese" userId="4bff8d5b-7de6-4655-b397-69b0afc81113" providerId="ADAL" clId="{D9A03447-C6FF-476C-A4D4-6343768E9A1D}" dt="2023-05-02T04:54:51.456" v="4778" actId="1036"/>
          <ac:picMkLst>
            <pc:docMk/>
            <pc:sldMk cId="2925381176" sldId="2144328418"/>
            <ac:picMk id="24" creationId="{BF18EE91-1EF5-D74D-0041-BB9A601EB608}"/>
          </ac:picMkLst>
        </pc:picChg>
        <pc:picChg chg="add mod">
          <ac:chgData name="Jason Wiese" userId="4bff8d5b-7de6-4655-b397-69b0afc81113" providerId="ADAL" clId="{D9A03447-C6FF-476C-A4D4-6343768E9A1D}" dt="2023-05-02T04:54:51.456" v="4778" actId="1036"/>
          <ac:picMkLst>
            <pc:docMk/>
            <pc:sldMk cId="2925381176" sldId="2144328418"/>
            <ac:picMk id="25" creationId="{97240A3C-84DB-AA24-B4B6-CAF91464FBCC}"/>
          </ac:picMkLst>
        </pc:picChg>
        <pc:picChg chg="add mod">
          <ac:chgData name="Jason Wiese" userId="4bff8d5b-7de6-4655-b397-69b0afc81113" providerId="ADAL" clId="{D9A03447-C6FF-476C-A4D4-6343768E9A1D}" dt="2023-05-02T04:54:51.456" v="4778" actId="1036"/>
          <ac:picMkLst>
            <pc:docMk/>
            <pc:sldMk cId="2925381176" sldId="2144328418"/>
            <ac:picMk id="26" creationId="{B998062F-681D-3FFF-6020-19A7A7DDDABE}"/>
          </ac:picMkLst>
        </pc:picChg>
        <pc:picChg chg="add mod">
          <ac:chgData name="Jason Wiese" userId="4bff8d5b-7de6-4655-b397-69b0afc81113" providerId="ADAL" clId="{D9A03447-C6FF-476C-A4D4-6343768E9A1D}" dt="2023-05-02T04:54:51.456" v="4778" actId="1036"/>
          <ac:picMkLst>
            <pc:docMk/>
            <pc:sldMk cId="2925381176" sldId="2144328418"/>
            <ac:picMk id="27" creationId="{1489E1BF-D25B-38FF-7091-FB9BB3C82F25}"/>
          </ac:picMkLst>
        </pc:picChg>
        <pc:picChg chg="del">
          <ac:chgData name="Jason Wiese" userId="4bff8d5b-7de6-4655-b397-69b0afc81113" providerId="ADAL" clId="{D9A03447-C6FF-476C-A4D4-6343768E9A1D}" dt="2023-05-02T04:09:24.907" v="2549" actId="478"/>
          <ac:picMkLst>
            <pc:docMk/>
            <pc:sldMk cId="2925381176" sldId="2144328418"/>
            <ac:picMk id="28" creationId="{6F8C7FD2-27DB-26C2-E673-5222746D7F55}"/>
          </ac:picMkLst>
        </pc:picChg>
        <pc:picChg chg="del">
          <ac:chgData name="Jason Wiese" userId="4bff8d5b-7de6-4655-b397-69b0afc81113" providerId="ADAL" clId="{D9A03447-C6FF-476C-A4D4-6343768E9A1D}" dt="2023-05-02T04:09:24.907" v="2549" actId="478"/>
          <ac:picMkLst>
            <pc:docMk/>
            <pc:sldMk cId="2925381176" sldId="2144328418"/>
            <ac:picMk id="29" creationId="{2AA7D3EC-A38C-459A-58C7-70ED93673084}"/>
          </ac:picMkLst>
        </pc:picChg>
        <pc:picChg chg="del">
          <ac:chgData name="Jason Wiese" userId="4bff8d5b-7de6-4655-b397-69b0afc81113" providerId="ADAL" clId="{D9A03447-C6FF-476C-A4D4-6343768E9A1D}" dt="2023-05-02T04:09:24.907" v="2549" actId="478"/>
          <ac:picMkLst>
            <pc:docMk/>
            <pc:sldMk cId="2925381176" sldId="2144328418"/>
            <ac:picMk id="30" creationId="{E48442EB-348D-9FCF-D286-8F6CA6FBBE2F}"/>
          </ac:picMkLst>
        </pc:picChg>
        <pc:picChg chg="del">
          <ac:chgData name="Jason Wiese" userId="4bff8d5b-7de6-4655-b397-69b0afc81113" providerId="ADAL" clId="{D9A03447-C6FF-476C-A4D4-6343768E9A1D}" dt="2023-05-02T04:09:24.907" v="2549" actId="478"/>
          <ac:picMkLst>
            <pc:docMk/>
            <pc:sldMk cId="2925381176" sldId="2144328418"/>
            <ac:picMk id="33" creationId="{8CFBDC58-0767-373F-385C-0211D69C8220}"/>
          </ac:picMkLst>
        </pc:picChg>
        <pc:picChg chg="del">
          <ac:chgData name="Jason Wiese" userId="4bff8d5b-7de6-4655-b397-69b0afc81113" providerId="ADAL" clId="{D9A03447-C6FF-476C-A4D4-6343768E9A1D}" dt="2023-05-02T04:09:24.907" v="2549" actId="478"/>
          <ac:picMkLst>
            <pc:docMk/>
            <pc:sldMk cId="2925381176" sldId="2144328418"/>
            <ac:picMk id="34" creationId="{1C20E8FC-956F-126C-AD5E-B559020B59F3}"/>
          </ac:picMkLst>
        </pc:picChg>
        <pc:picChg chg="del">
          <ac:chgData name="Jason Wiese" userId="4bff8d5b-7de6-4655-b397-69b0afc81113" providerId="ADAL" clId="{D9A03447-C6FF-476C-A4D4-6343768E9A1D}" dt="2023-05-02T04:09:24.907" v="2549" actId="478"/>
          <ac:picMkLst>
            <pc:docMk/>
            <pc:sldMk cId="2925381176" sldId="2144328418"/>
            <ac:picMk id="36" creationId="{1943949A-DEAB-A84D-1EEA-623A95E09DF5}"/>
          </ac:picMkLst>
        </pc:picChg>
        <pc:picChg chg="del">
          <ac:chgData name="Jason Wiese" userId="4bff8d5b-7de6-4655-b397-69b0afc81113" providerId="ADAL" clId="{D9A03447-C6FF-476C-A4D4-6343768E9A1D}" dt="2023-05-02T04:09:24.907" v="2549" actId="478"/>
          <ac:picMkLst>
            <pc:docMk/>
            <pc:sldMk cId="2925381176" sldId="2144328418"/>
            <ac:picMk id="40" creationId="{D396BB9F-C620-A1C5-0305-FD5DDC01C559}"/>
          </ac:picMkLst>
        </pc:picChg>
        <pc:picChg chg="del">
          <ac:chgData name="Jason Wiese" userId="4bff8d5b-7de6-4655-b397-69b0afc81113" providerId="ADAL" clId="{D9A03447-C6FF-476C-A4D4-6343768E9A1D}" dt="2023-05-02T04:09:24.907" v="2549" actId="478"/>
          <ac:picMkLst>
            <pc:docMk/>
            <pc:sldMk cId="2925381176" sldId="2144328418"/>
            <ac:picMk id="41" creationId="{CA246153-6EEE-4DC8-AAF2-09660275FF07}"/>
          </ac:picMkLst>
        </pc:picChg>
        <pc:picChg chg="del">
          <ac:chgData name="Jason Wiese" userId="4bff8d5b-7de6-4655-b397-69b0afc81113" providerId="ADAL" clId="{D9A03447-C6FF-476C-A4D4-6343768E9A1D}" dt="2023-05-02T04:09:24.907" v="2549" actId="478"/>
          <ac:picMkLst>
            <pc:docMk/>
            <pc:sldMk cId="2925381176" sldId="2144328418"/>
            <ac:picMk id="42" creationId="{EFA334E5-6B00-2A7B-9973-746D4C7EA1EA}"/>
          </ac:picMkLst>
        </pc:picChg>
        <pc:picChg chg="del">
          <ac:chgData name="Jason Wiese" userId="4bff8d5b-7de6-4655-b397-69b0afc81113" providerId="ADAL" clId="{D9A03447-C6FF-476C-A4D4-6343768E9A1D}" dt="2023-05-02T04:09:24.907" v="2549" actId="478"/>
          <ac:picMkLst>
            <pc:docMk/>
            <pc:sldMk cId="2925381176" sldId="2144328418"/>
            <ac:picMk id="43" creationId="{99ACD1FA-5A9C-442E-4F29-420C13EBBA5F}"/>
          </ac:picMkLst>
        </pc:picChg>
        <pc:picChg chg="del">
          <ac:chgData name="Jason Wiese" userId="4bff8d5b-7de6-4655-b397-69b0afc81113" providerId="ADAL" clId="{D9A03447-C6FF-476C-A4D4-6343768E9A1D}" dt="2023-05-02T04:09:24.907" v="2549" actId="478"/>
          <ac:picMkLst>
            <pc:docMk/>
            <pc:sldMk cId="2925381176" sldId="2144328418"/>
            <ac:picMk id="1026" creationId="{38B2F008-223E-3ABF-4881-66E441A37ED4}"/>
          </ac:picMkLst>
        </pc:picChg>
        <pc:picChg chg="del">
          <ac:chgData name="Jason Wiese" userId="4bff8d5b-7de6-4655-b397-69b0afc81113" providerId="ADAL" clId="{D9A03447-C6FF-476C-A4D4-6343768E9A1D}" dt="2023-05-02T04:09:24.907" v="2549" actId="478"/>
          <ac:picMkLst>
            <pc:docMk/>
            <pc:sldMk cId="2925381176" sldId="2144328418"/>
            <ac:picMk id="1028" creationId="{0C77F435-F51E-CC83-7A46-2BE325684A91}"/>
          </ac:picMkLst>
        </pc:picChg>
      </pc:sldChg>
      <pc:sldChg chg="modSp mod">
        <pc:chgData name="Jason Wiese" userId="4bff8d5b-7de6-4655-b397-69b0afc81113" providerId="ADAL" clId="{D9A03447-C6FF-476C-A4D4-6343768E9A1D}" dt="2023-05-02T04:59:41.441" v="4914" actId="20577"/>
        <pc:sldMkLst>
          <pc:docMk/>
          <pc:sldMk cId="1628728904" sldId="2144328419"/>
        </pc:sldMkLst>
        <pc:spChg chg="mod">
          <ac:chgData name="Jason Wiese" userId="4bff8d5b-7de6-4655-b397-69b0afc81113" providerId="ADAL" clId="{D9A03447-C6FF-476C-A4D4-6343768E9A1D}" dt="2023-05-02T04:29:12.955" v="4076" actId="20577"/>
          <ac:spMkLst>
            <pc:docMk/>
            <pc:sldMk cId="1628728904" sldId="2144328419"/>
            <ac:spMk id="3" creationId="{9DFAE5FA-9934-2324-B214-4D52DF11E4D8}"/>
          </ac:spMkLst>
        </pc:spChg>
        <pc:spChg chg="mod">
          <ac:chgData name="Jason Wiese" userId="4bff8d5b-7de6-4655-b397-69b0afc81113" providerId="ADAL" clId="{D9A03447-C6FF-476C-A4D4-6343768E9A1D}" dt="2023-05-02T04:59:41.441" v="4914" actId="20577"/>
          <ac:spMkLst>
            <pc:docMk/>
            <pc:sldMk cId="1628728904" sldId="2144328419"/>
            <ac:spMk id="16" creationId="{1EDD2C11-CDEB-22C8-1537-C45A9ACF8A55}"/>
          </ac:spMkLst>
        </pc:spChg>
        <pc:graphicFrameChg chg="modGraphic">
          <ac:chgData name="Jason Wiese" userId="4bff8d5b-7de6-4655-b397-69b0afc81113" providerId="ADAL" clId="{D9A03447-C6FF-476C-A4D4-6343768E9A1D}" dt="2023-05-02T04:33:28.827" v="4182" actId="6549"/>
          <ac:graphicFrameMkLst>
            <pc:docMk/>
            <pc:sldMk cId="1628728904" sldId="2144328419"/>
            <ac:graphicFrameMk id="2" creationId="{098AC776-842B-E4F0-4A6F-E360926FE061}"/>
          </ac:graphicFrameMkLst>
        </pc:graphicFrameChg>
      </pc:sldChg>
    </pc:docChg>
  </pc:docChgLst>
  <pc:docChgLst>
    <pc:chgData name="Jason Wiese" userId="4bff8d5b-7de6-4655-b397-69b0afc81113" providerId="ADAL" clId="{4D018F99-5D39-4DF0-91B7-44D9FE501692}"/>
    <pc:docChg chg="modSld">
      <pc:chgData name="Jason Wiese" userId="4bff8d5b-7de6-4655-b397-69b0afc81113" providerId="ADAL" clId="{4D018F99-5D39-4DF0-91B7-44D9FE501692}" dt="2023-05-10T19:48:13.806" v="12" actId="20577"/>
      <pc:docMkLst>
        <pc:docMk/>
      </pc:docMkLst>
      <pc:sldChg chg="modSp mod">
        <pc:chgData name="Jason Wiese" userId="4bff8d5b-7de6-4655-b397-69b0afc81113" providerId="ADAL" clId="{4D018F99-5D39-4DF0-91B7-44D9FE501692}" dt="2023-05-10T19:48:13.806" v="12" actId="20577"/>
        <pc:sldMkLst>
          <pc:docMk/>
          <pc:sldMk cId="2024728795" sldId="2144328322"/>
        </pc:sldMkLst>
        <pc:spChg chg="mod">
          <ac:chgData name="Jason Wiese" userId="4bff8d5b-7de6-4655-b397-69b0afc81113" providerId="ADAL" clId="{4D018F99-5D39-4DF0-91B7-44D9FE501692}" dt="2023-05-10T19:48:13.806" v="12" actId="20577"/>
          <ac:spMkLst>
            <pc:docMk/>
            <pc:sldMk cId="2024728795" sldId="2144328322"/>
            <ac:spMk id="11" creationId="{FDE77D54-A062-E1E3-8189-6F4E95BA5A11}"/>
          </ac:spMkLst>
        </pc:spChg>
      </pc:sldChg>
      <pc:sldChg chg="modSp mod">
        <pc:chgData name="Jason Wiese" userId="4bff8d5b-7de6-4655-b397-69b0afc81113" providerId="ADAL" clId="{4D018F99-5D39-4DF0-91B7-44D9FE501692}" dt="2023-05-10T19:47:59.838" v="8" actId="20577"/>
        <pc:sldMkLst>
          <pc:docMk/>
          <pc:sldMk cId="3391809440" sldId="2144328338"/>
        </pc:sldMkLst>
        <pc:spChg chg="mod">
          <ac:chgData name="Jason Wiese" userId="4bff8d5b-7de6-4655-b397-69b0afc81113" providerId="ADAL" clId="{4D018F99-5D39-4DF0-91B7-44D9FE501692}" dt="2023-05-10T19:47:59.838" v="8" actId="20577"/>
          <ac:spMkLst>
            <pc:docMk/>
            <pc:sldMk cId="3391809440" sldId="2144328338"/>
            <ac:spMk id="10" creationId="{1F5544B4-64B7-4E00-A1B6-76422658B8E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sng" strike="noStrike" kern="1200" spc="0" baseline="0">
                <a:solidFill>
                  <a:srgbClr val="1B1464"/>
                </a:solidFill>
                <a:latin typeface="Helvetica" panose="020B0403020202020204" pitchFamily="34" charset="0"/>
                <a:ea typeface="+mn-ea"/>
                <a:cs typeface="+mn-cs"/>
              </a:defRPr>
            </a:pPr>
            <a:r>
              <a:rPr lang="en-US" sz="1600" b="1" i="0" u="none"/>
              <a:t>Change</a:t>
            </a:r>
            <a:r>
              <a:rPr lang="en-US" sz="1600" b="1" i="0" u="none" baseline="0"/>
              <a:t> in TV Ad Spend by Type over the Next 12 Months</a:t>
            </a:r>
          </a:p>
          <a:p>
            <a:pPr>
              <a:defRPr sz="1800" b="1" u="sng"/>
            </a:pPr>
            <a:r>
              <a:rPr lang="en-US" sz="1400" b="0" i="0" u="none" baseline="0"/>
              <a:t>based on % of advertisers who will increase/decrease spend</a:t>
            </a:r>
            <a:endParaRPr lang="en-US" sz="1600" b="0" i="0" u="none"/>
          </a:p>
        </c:rich>
      </c:tx>
      <c:overlay val="0"/>
      <c:spPr>
        <a:noFill/>
        <a:ln>
          <a:noFill/>
        </a:ln>
        <a:effectLst/>
      </c:spPr>
      <c:txPr>
        <a:bodyPr rot="0" spcFirstLastPara="1" vertOverflow="ellipsis" vert="horz" wrap="square" anchor="ctr" anchorCtr="1"/>
        <a:lstStyle/>
        <a:p>
          <a:pPr>
            <a:defRPr sz="1800" b="1" i="0" u="sng"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Increase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Set-Top Box VOD</c:v>
                </c:pt>
                <c:pt idx="1">
                  <c:v>Linear TV</c:v>
                </c:pt>
                <c:pt idx="2">
                  <c:v>Data-Driven Linear TV</c:v>
                </c:pt>
                <c:pt idx="3">
                  <c:v>Addressable Linear TV</c:v>
                </c:pt>
                <c:pt idx="4">
                  <c:v>vMVPDs</c:v>
                </c:pt>
                <c:pt idx="5">
                  <c:v>OTT Streaming Services</c:v>
                </c:pt>
              </c:strCache>
            </c:strRef>
          </c:cat>
          <c:val>
            <c:numRef>
              <c:f>Sheet1!$B$2:$B$7</c:f>
              <c:numCache>
                <c:formatCode>0%</c:formatCode>
                <c:ptCount val="6"/>
                <c:pt idx="0">
                  <c:v>0.14000000000000001</c:v>
                </c:pt>
                <c:pt idx="1">
                  <c:v>0.24</c:v>
                </c:pt>
                <c:pt idx="2">
                  <c:v>0.27</c:v>
                </c:pt>
                <c:pt idx="3">
                  <c:v>0.28999999999999998</c:v>
                </c:pt>
                <c:pt idx="4">
                  <c:v>0.32</c:v>
                </c:pt>
                <c:pt idx="5">
                  <c:v>0.4</c:v>
                </c:pt>
              </c:numCache>
            </c:numRef>
          </c:val>
          <c:extLst>
            <c:ext xmlns:c16="http://schemas.microsoft.com/office/drawing/2014/chart" uri="{C3380CC4-5D6E-409C-BE32-E72D297353CC}">
              <c16:uniqueId val="{00000000-57BC-416E-812D-C005DDBF7453}"/>
            </c:ext>
          </c:extLst>
        </c:ser>
        <c:ser>
          <c:idx val="1"/>
          <c:order val="1"/>
          <c:tx>
            <c:strRef>
              <c:f>Sheet1!$C$1</c:f>
              <c:strCache>
                <c:ptCount val="1"/>
                <c:pt idx="0">
                  <c:v>Decrease</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Set-Top Box VOD</c:v>
                </c:pt>
                <c:pt idx="1">
                  <c:v>Linear TV</c:v>
                </c:pt>
                <c:pt idx="2">
                  <c:v>Data-Driven Linear TV</c:v>
                </c:pt>
                <c:pt idx="3">
                  <c:v>Addressable Linear TV</c:v>
                </c:pt>
                <c:pt idx="4">
                  <c:v>vMVPDs</c:v>
                </c:pt>
                <c:pt idx="5">
                  <c:v>OTT Streaming Services</c:v>
                </c:pt>
              </c:strCache>
            </c:strRef>
          </c:cat>
          <c:val>
            <c:numRef>
              <c:f>Sheet1!$C$2:$C$7</c:f>
              <c:numCache>
                <c:formatCode>0%</c:formatCode>
                <c:ptCount val="6"/>
                <c:pt idx="0">
                  <c:v>0.04</c:v>
                </c:pt>
                <c:pt idx="1">
                  <c:v>0.12</c:v>
                </c:pt>
                <c:pt idx="2">
                  <c:v>0.01</c:v>
                </c:pt>
                <c:pt idx="3">
                  <c:v>0.01</c:v>
                </c:pt>
                <c:pt idx="4">
                  <c:v>0.02</c:v>
                </c:pt>
                <c:pt idx="5">
                  <c:v>0.01</c:v>
                </c:pt>
              </c:numCache>
            </c:numRef>
          </c:val>
          <c:extLst>
            <c:ext xmlns:c16="http://schemas.microsoft.com/office/drawing/2014/chart" uri="{C3380CC4-5D6E-409C-BE32-E72D297353CC}">
              <c16:uniqueId val="{00000001-57BC-416E-812D-C005DDBF7453}"/>
            </c:ext>
          </c:extLst>
        </c:ser>
        <c:dLbls>
          <c:showLegendKey val="0"/>
          <c:showVal val="0"/>
          <c:showCatName val="0"/>
          <c:showSerName val="0"/>
          <c:showPercent val="0"/>
          <c:showBubbleSize val="0"/>
        </c:dLbls>
        <c:gapWidth val="182"/>
        <c:axId val="1506835584"/>
        <c:axId val="1506821024"/>
      </c:barChart>
      <c:catAx>
        <c:axId val="1506835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1506821024"/>
        <c:crosses val="autoZero"/>
        <c:auto val="1"/>
        <c:lblAlgn val="ctr"/>
        <c:lblOffset val="100"/>
        <c:noMultiLvlLbl val="0"/>
      </c:catAx>
      <c:valAx>
        <c:axId val="1506821024"/>
        <c:scaling>
          <c:orientation val="minMax"/>
          <c:max val="0.42000000000000004"/>
          <c:min val="0"/>
        </c:scaling>
        <c:delete val="1"/>
        <c:axPos val="l"/>
        <c:numFmt formatCode="0%" sourceLinked="1"/>
        <c:majorTickMark val="out"/>
        <c:minorTickMark val="none"/>
        <c:tickLblPos val="nextTo"/>
        <c:crossAx val="1506835584"/>
        <c:crosses val="autoZero"/>
        <c:crossBetween val="between"/>
      </c:valAx>
      <c:spPr>
        <a:noFill/>
        <a:ln>
          <a:noFill/>
        </a:ln>
        <a:effectLst/>
      </c:spPr>
    </c:plotArea>
    <c:legend>
      <c:legendPos val="t"/>
      <c:layout>
        <c:manualLayout>
          <c:xMode val="edge"/>
          <c:yMode val="edge"/>
          <c:x val="0.4184990968640584"/>
          <c:y val="0.16732256253234115"/>
          <c:w val="0.16300180627188343"/>
          <c:h val="6.3908193336163252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418323662830991E-2"/>
          <c:y val="5.517338677091195E-2"/>
          <c:w val="0.95716335556576648"/>
          <c:h val="0.82303797017558522"/>
        </c:manualLayout>
      </c:layout>
      <c:barChart>
        <c:barDir val="col"/>
        <c:grouping val="clustered"/>
        <c:varyColors val="0"/>
        <c:ser>
          <c:idx val="0"/>
          <c:order val="0"/>
          <c:tx>
            <c:strRef>
              <c:f>Sheet1!$B$1</c:f>
              <c:strCache>
                <c:ptCount val="1"/>
                <c:pt idx="0">
                  <c:v>% of Companies With Increased Market Share</c:v>
                </c:pt>
              </c:strCache>
            </c:strRef>
          </c:tx>
          <c:spPr>
            <a:solidFill>
              <a:srgbClr val="1B1464"/>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1-FA27-4F0A-A6F5-86EED4016D07}"/>
              </c:ext>
            </c:extLst>
          </c:dPt>
          <c:dPt>
            <c:idx val="1"/>
            <c:invertIfNegative val="0"/>
            <c:bubble3D val="0"/>
            <c:spPr>
              <a:solidFill>
                <a:srgbClr val="1B1464"/>
              </a:solidFill>
              <a:ln>
                <a:noFill/>
              </a:ln>
              <a:effectLst/>
            </c:spPr>
            <c:extLst>
              <c:ext xmlns:c16="http://schemas.microsoft.com/office/drawing/2014/chart" uri="{C3380CC4-5D6E-409C-BE32-E72D297353CC}">
                <c16:uniqueId val="{00000003-FA27-4F0A-A6F5-86EED4016D07}"/>
              </c:ext>
            </c:extLst>
          </c:dPt>
          <c:dPt>
            <c:idx val="2"/>
            <c:invertIfNegative val="0"/>
            <c:bubble3D val="0"/>
            <c:spPr>
              <a:solidFill>
                <a:srgbClr val="1B1464"/>
              </a:solidFill>
              <a:ln>
                <a:noFill/>
              </a:ln>
              <a:effectLst/>
            </c:spPr>
            <c:extLst>
              <c:ext xmlns:c16="http://schemas.microsoft.com/office/drawing/2014/chart" uri="{C3380CC4-5D6E-409C-BE32-E72D297353CC}">
                <c16:uniqueId val="{00000005-FA27-4F0A-A6F5-86EED4016D07}"/>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Somewhat Personalized</c:v>
                </c:pt>
                <c:pt idx="1">
                  <c:v>Personalized</c:v>
                </c:pt>
                <c:pt idx="2">
                  <c:v>Very Personalized</c:v>
                </c:pt>
                <c:pt idx="3">
                  <c:v>Direct one-to-one</c:v>
                </c:pt>
              </c:strCache>
            </c:strRef>
          </c:cat>
          <c:val>
            <c:numRef>
              <c:f>Sheet1!$B$2:$B$5</c:f>
              <c:numCache>
                <c:formatCode>0%</c:formatCode>
                <c:ptCount val="4"/>
                <c:pt idx="0">
                  <c:v>0.47</c:v>
                </c:pt>
                <c:pt idx="1">
                  <c:v>0.52</c:v>
                </c:pt>
                <c:pt idx="2">
                  <c:v>0.66</c:v>
                </c:pt>
                <c:pt idx="3">
                  <c:v>0.75</c:v>
                </c:pt>
              </c:numCache>
            </c:numRef>
          </c:val>
          <c:extLst>
            <c:ext xmlns:c16="http://schemas.microsoft.com/office/drawing/2014/chart" uri="{C3380CC4-5D6E-409C-BE32-E72D297353CC}">
              <c16:uniqueId val="{00000006-FA27-4F0A-A6F5-86EED4016D07}"/>
            </c:ext>
          </c:extLst>
        </c:ser>
        <c:dLbls>
          <c:dLblPos val="outEnd"/>
          <c:showLegendKey val="0"/>
          <c:showVal val="1"/>
          <c:showCatName val="0"/>
          <c:showSerName val="0"/>
          <c:showPercent val="0"/>
          <c:showBubbleSize val="0"/>
        </c:dLbls>
        <c:gapWidth val="193"/>
        <c:overlap val="-52"/>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5E3A7F1D-5DF0-4EBC-B426-B20F9C87B2A2}" type="datetimeFigureOut">
              <a:rPr lang="en-US" smtClean="0"/>
              <a:t>5/10/2023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A288928B-6872-4938-93F1-516843BA4B40}" type="slidenum">
              <a:rPr lang="en-US" smtClean="0"/>
              <a:t>‹#›</a:t>
            </a:fld>
            <a:endParaRPr lang="en-US"/>
          </a:p>
        </p:txBody>
      </p:sp>
    </p:spTree>
    <p:extLst>
      <p:ext uri="{BB962C8B-B14F-4D97-AF65-F5344CB8AC3E}">
        <p14:creationId xmlns:p14="http://schemas.microsoft.com/office/powerpoint/2010/main" val="614344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20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841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B8C6-F51B-48B6-9D96-D32C284491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63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507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11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F6E2-2808-4261-871F-4EDF17FF9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2B0AB7-C50A-4FD3-B1C0-FE9A583A35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1735D7-F200-4FF6-BB58-C35A0A7BAEA4}"/>
              </a:ext>
            </a:extLst>
          </p:cNvPr>
          <p:cNvSpPr>
            <a:spLocks noGrp="1"/>
          </p:cNvSpPr>
          <p:nvPr>
            <p:ph type="dt" sz="half" idx="10"/>
          </p:nvPr>
        </p:nvSpPr>
        <p:spPr/>
        <p:txBody>
          <a:bodyPr/>
          <a:lstStyle/>
          <a:p>
            <a:fld id="{4ADC9E66-2B20-4730-9553-361E1CFE5432}" type="datetimeFigureOut">
              <a:rPr lang="en-US" smtClean="0"/>
              <a:t>5/10/2023</a:t>
            </a:fld>
            <a:endParaRPr lang="en-US"/>
          </a:p>
        </p:txBody>
      </p:sp>
      <p:sp>
        <p:nvSpPr>
          <p:cNvPr id="5" name="Footer Placeholder 4">
            <a:extLst>
              <a:ext uri="{FF2B5EF4-FFF2-40B4-BE49-F238E27FC236}">
                <a16:creationId xmlns:a16="http://schemas.microsoft.com/office/drawing/2014/main" id="{574CD046-132D-40C8-918D-237670ED5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8554D-FAC5-4C42-8F64-11E9E51CC1C3}"/>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929799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5380-2F0E-40A2-A353-033ACC08EF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91DE3-E2BB-47E1-91F1-4C62D6DC0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FDF1F-90B8-4C6C-AB05-A8709197F2DC}"/>
              </a:ext>
            </a:extLst>
          </p:cNvPr>
          <p:cNvSpPr>
            <a:spLocks noGrp="1"/>
          </p:cNvSpPr>
          <p:nvPr>
            <p:ph type="dt" sz="half" idx="10"/>
          </p:nvPr>
        </p:nvSpPr>
        <p:spPr/>
        <p:txBody>
          <a:bodyPr/>
          <a:lstStyle/>
          <a:p>
            <a:fld id="{4ADC9E66-2B20-4730-9553-361E1CFE5432}" type="datetimeFigureOut">
              <a:rPr lang="en-US" smtClean="0"/>
              <a:t>5/10/2023</a:t>
            </a:fld>
            <a:endParaRPr lang="en-US"/>
          </a:p>
        </p:txBody>
      </p:sp>
      <p:sp>
        <p:nvSpPr>
          <p:cNvPr id="5" name="Footer Placeholder 4">
            <a:extLst>
              <a:ext uri="{FF2B5EF4-FFF2-40B4-BE49-F238E27FC236}">
                <a16:creationId xmlns:a16="http://schemas.microsoft.com/office/drawing/2014/main" id="{1CD08364-259C-416D-BE09-04C3FA56A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92D59-C797-4850-ACFF-202ECAD484A0}"/>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42039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1B15A-64A4-4E68-8D7E-4CEC4BC496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981693-4BFA-4494-9D43-A8D89F25AC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9B249-2FB7-406A-B5A4-BB86C2C76572}"/>
              </a:ext>
            </a:extLst>
          </p:cNvPr>
          <p:cNvSpPr>
            <a:spLocks noGrp="1"/>
          </p:cNvSpPr>
          <p:nvPr>
            <p:ph type="dt" sz="half" idx="10"/>
          </p:nvPr>
        </p:nvSpPr>
        <p:spPr/>
        <p:txBody>
          <a:bodyPr/>
          <a:lstStyle/>
          <a:p>
            <a:fld id="{4ADC9E66-2B20-4730-9553-361E1CFE5432}" type="datetimeFigureOut">
              <a:rPr lang="en-US" smtClean="0"/>
              <a:t>5/10/2023</a:t>
            </a:fld>
            <a:endParaRPr lang="en-US"/>
          </a:p>
        </p:txBody>
      </p:sp>
      <p:sp>
        <p:nvSpPr>
          <p:cNvPr id="5" name="Footer Placeholder 4">
            <a:extLst>
              <a:ext uri="{FF2B5EF4-FFF2-40B4-BE49-F238E27FC236}">
                <a16:creationId xmlns:a16="http://schemas.microsoft.com/office/drawing/2014/main" id="{207EDEB4-8C83-454A-953B-85CCF5010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1AB63-F6BE-4CA7-8A41-490FD145AC2F}"/>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347732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390430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949147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357318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225280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465088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881193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7604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201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CACA-C848-4256-A6F6-CD0C10FD9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EF312C-BB0C-4997-A3B8-168F0662A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8805B-0588-4BED-B533-C68CD56E9D42}"/>
              </a:ext>
            </a:extLst>
          </p:cNvPr>
          <p:cNvSpPr>
            <a:spLocks noGrp="1"/>
          </p:cNvSpPr>
          <p:nvPr>
            <p:ph type="dt" sz="half" idx="10"/>
          </p:nvPr>
        </p:nvSpPr>
        <p:spPr/>
        <p:txBody>
          <a:bodyPr/>
          <a:lstStyle/>
          <a:p>
            <a:fld id="{4ADC9E66-2B20-4730-9553-361E1CFE5432}" type="datetimeFigureOut">
              <a:rPr lang="en-US" smtClean="0"/>
              <a:t>5/10/2023</a:t>
            </a:fld>
            <a:endParaRPr lang="en-US"/>
          </a:p>
        </p:txBody>
      </p:sp>
      <p:sp>
        <p:nvSpPr>
          <p:cNvPr id="5" name="Footer Placeholder 4">
            <a:extLst>
              <a:ext uri="{FF2B5EF4-FFF2-40B4-BE49-F238E27FC236}">
                <a16:creationId xmlns:a16="http://schemas.microsoft.com/office/drawing/2014/main" id="{BFD32905-43C7-44A3-947A-93446E18B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52479-ECD1-4F09-AD6C-8CA0F9F727AA}"/>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602167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93504050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0634867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8619358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62728253"/>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561605652"/>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69173763"/>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74716942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06011336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89771092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52030885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78D2-A3DA-47B2-95D4-CA0813D27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FAB5E4-4C57-49CA-AA87-1272C0047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EEBE89-AA0A-43AC-814B-4FA098ADCAFD}"/>
              </a:ext>
            </a:extLst>
          </p:cNvPr>
          <p:cNvSpPr>
            <a:spLocks noGrp="1"/>
          </p:cNvSpPr>
          <p:nvPr>
            <p:ph type="dt" sz="half" idx="10"/>
          </p:nvPr>
        </p:nvSpPr>
        <p:spPr/>
        <p:txBody>
          <a:bodyPr/>
          <a:lstStyle/>
          <a:p>
            <a:fld id="{4ADC9E66-2B20-4730-9553-361E1CFE5432}" type="datetimeFigureOut">
              <a:rPr lang="en-US" smtClean="0"/>
              <a:t>5/10/2023</a:t>
            </a:fld>
            <a:endParaRPr lang="en-US"/>
          </a:p>
        </p:txBody>
      </p:sp>
      <p:sp>
        <p:nvSpPr>
          <p:cNvPr id="5" name="Footer Placeholder 4">
            <a:extLst>
              <a:ext uri="{FF2B5EF4-FFF2-40B4-BE49-F238E27FC236}">
                <a16:creationId xmlns:a16="http://schemas.microsoft.com/office/drawing/2014/main" id="{FCAE3BC2-D5F0-4D4A-AD67-3F9162533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8858E-22D3-4481-B596-98CCBC618AC3}"/>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332409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29392765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125656516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2585E-9C0A-4593-B5EB-11921C61D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0A8B05-3A43-426D-9E7D-EC12A3B3A5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B63B1B-4035-4E9E-937E-D53438433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F2991D-CA21-41B5-BE8F-8F83C8F86807}"/>
              </a:ext>
            </a:extLst>
          </p:cNvPr>
          <p:cNvSpPr>
            <a:spLocks noGrp="1"/>
          </p:cNvSpPr>
          <p:nvPr>
            <p:ph type="dt" sz="half" idx="10"/>
          </p:nvPr>
        </p:nvSpPr>
        <p:spPr/>
        <p:txBody>
          <a:bodyPr/>
          <a:lstStyle/>
          <a:p>
            <a:fld id="{4ADC9E66-2B20-4730-9553-361E1CFE5432}" type="datetimeFigureOut">
              <a:rPr lang="en-US" smtClean="0"/>
              <a:t>5/10/2023</a:t>
            </a:fld>
            <a:endParaRPr lang="en-US"/>
          </a:p>
        </p:txBody>
      </p:sp>
      <p:sp>
        <p:nvSpPr>
          <p:cNvPr id="6" name="Footer Placeholder 5">
            <a:extLst>
              <a:ext uri="{FF2B5EF4-FFF2-40B4-BE49-F238E27FC236}">
                <a16:creationId xmlns:a16="http://schemas.microsoft.com/office/drawing/2014/main" id="{67CF5076-E4FE-4E30-81EE-EAC07E338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FE335-F058-4D38-9FB9-9AC1386D87BB}"/>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420088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8FED-4B11-426D-8D57-FDF413449B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255F90-B1A4-4FF6-8AF3-52D48373B3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A3450-8F17-4D1D-83F7-8B8FDEA9F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7F7A60-2345-4B39-BC7F-807CDC3A0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72296A-82B7-42FA-BFCF-D378B9FD8E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EFEE2F-AD81-4118-84BE-90EC7B6F979B}"/>
              </a:ext>
            </a:extLst>
          </p:cNvPr>
          <p:cNvSpPr>
            <a:spLocks noGrp="1"/>
          </p:cNvSpPr>
          <p:nvPr>
            <p:ph type="dt" sz="half" idx="10"/>
          </p:nvPr>
        </p:nvSpPr>
        <p:spPr/>
        <p:txBody>
          <a:bodyPr/>
          <a:lstStyle/>
          <a:p>
            <a:fld id="{4ADC9E66-2B20-4730-9553-361E1CFE5432}" type="datetimeFigureOut">
              <a:rPr lang="en-US" smtClean="0"/>
              <a:t>5/10/2023</a:t>
            </a:fld>
            <a:endParaRPr lang="en-US"/>
          </a:p>
        </p:txBody>
      </p:sp>
      <p:sp>
        <p:nvSpPr>
          <p:cNvPr id="8" name="Footer Placeholder 7">
            <a:extLst>
              <a:ext uri="{FF2B5EF4-FFF2-40B4-BE49-F238E27FC236}">
                <a16:creationId xmlns:a16="http://schemas.microsoft.com/office/drawing/2014/main" id="{028B533C-6086-4FBD-92C0-1B60744B69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CE8594-FCB4-42A8-B1F0-7A78E48C73BF}"/>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15972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9FB0-D017-4884-9434-BE45CBA881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FF4E97-591D-4195-A613-60CEC39F6E15}"/>
              </a:ext>
            </a:extLst>
          </p:cNvPr>
          <p:cNvSpPr>
            <a:spLocks noGrp="1"/>
          </p:cNvSpPr>
          <p:nvPr>
            <p:ph type="dt" sz="half" idx="10"/>
          </p:nvPr>
        </p:nvSpPr>
        <p:spPr/>
        <p:txBody>
          <a:bodyPr/>
          <a:lstStyle/>
          <a:p>
            <a:fld id="{4ADC9E66-2B20-4730-9553-361E1CFE5432}" type="datetimeFigureOut">
              <a:rPr lang="en-US" smtClean="0"/>
              <a:t>5/10/2023</a:t>
            </a:fld>
            <a:endParaRPr lang="en-US"/>
          </a:p>
        </p:txBody>
      </p:sp>
      <p:sp>
        <p:nvSpPr>
          <p:cNvPr id="4" name="Footer Placeholder 3">
            <a:extLst>
              <a:ext uri="{FF2B5EF4-FFF2-40B4-BE49-F238E27FC236}">
                <a16:creationId xmlns:a16="http://schemas.microsoft.com/office/drawing/2014/main" id="{38AE7E7D-6FFE-4242-BD78-35DF8D7CA5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E85CCF-0A0A-4413-8FE1-8A354E41B451}"/>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192017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66335-531B-4091-8926-9641CA0650A4}"/>
              </a:ext>
            </a:extLst>
          </p:cNvPr>
          <p:cNvSpPr>
            <a:spLocks noGrp="1"/>
          </p:cNvSpPr>
          <p:nvPr>
            <p:ph type="dt" sz="half" idx="10"/>
          </p:nvPr>
        </p:nvSpPr>
        <p:spPr/>
        <p:txBody>
          <a:bodyPr/>
          <a:lstStyle/>
          <a:p>
            <a:fld id="{4ADC9E66-2B20-4730-9553-361E1CFE5432}" type="datetimeFigureOut">
              <a:rPr lang="en-US" smtClean="0"/>
              <a:t>5/10/2023</a:t>
            </a:fld>
            <a:endParaRPr lang="en-US"/>
          </a:p>
        </p:txBody>
      </p:sp>
      <p:sp>
        <p:nvSpPr>
          <p:cNvPr id="3" name="Footer Placeholder 2">
            <a:extLst>
              <a:ext uri="{FF2B5EF4-FFF2-40B4-BE49-F238E27FC236}">
                <a16:creationId xmlns:a16="http://schemas.microsoft.com/office/drawing/2014/main" id="{176C51A9-5BEF-4526-A0A3-C65A4C37AC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AD44A0-B377-49DF-8A3C-AD9DE54D4B33}"/>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1893143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476D-CB55-487C-BA4A-4D51A0700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C60BAD-FBA8-428E-86AB-ADFC90AAAB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9A253A-7886-4DD2-91CE-264C79FC6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64A59-5F1B-4589-88CC-98448FF8722A}"/>
              </a:ext>
            </a:extLst>
          </p:cNvPr>
          <p:cNvSpPr>
            <a:spLocks noGrp="1"/>
          </p:cNvSpPr>
          <p:nvPr>
            <p:ph type="dt" sz="half" idx="10"/>
          </p:nvPr>
        </p:nvSpPr>
        <p:spPr/>
        <p:txBody>
          <a:bodyPr/>
          <a:lstStyle/>
          <a:p>
            <a:fld id="{4ADC9E66-2B20-4730-9553-361E1CFE5432}" type="datetimeFigureOut">
              <a:rPr lang="en-US" smtClean="0"/>
              <a:t>5/10/2023</a:t>
            </a:fld>
            <a:endParaRPr lang="en-US"/>
          </a:p>
        </p:txBody>
      </p:sp>
      <p:sp>
        <p:nvSpPr>
          <p:cNvPr id="6" name="Footer Placeholder 5">
            <a:extLst>
              <a:ext uri="{FF2B5EF4-FFF2-40B4-BE49-F238E27FC236}">
                <a16:creationId xmlns:a16="http://schemas.microsoft.com/office/drawing/2014/main" id="{7D2E566B-BE5C-4831-BD38-7A6F4F9D8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BCFB63-4C73-4026-9818-BF359935E94C}"/>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322043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702E2-A978-42B0-9FFF-BADF8F2BF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6DA631-62A3-4DD7-A618-0C3E81ED86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7C6BEA-13F6-4CCC-8492-5BB3376B9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87D58-750D-4196-A6A4-6489FFEF53B3}"/>
              </a:ext>
            </a:extLst>
          </p:cNvPr>
          <p:cNvSpPr>
            <a:spLocks noGrp="1"/>
          </p:cNvSpPr>
          <p:nvPr>
            <p:ph type="dt" sz="half" idx="10"/>
          </p:nvPr>
        </p:nvSpPr>
        <p:spPr/>
        <p:txBody>
          <a:bodyPr/>
          <a:lstStyle/>
          <a:p>
            <a:fld id="{4ADC9E66-2B20-4730-9553-361E1CFE5432}" type="datetimeFigureOut">
              <a:rPr lang="en-US" smtClean="0"/>
              <a:t>5/10/2023</a:t>
            </a:fld>
            <a:endParaRPr lang="en-US"/>
          </a:p>
        </p:txBody>
      </p:sp>
      <p:sp>
        <p:nvSpPr>
          <p:cNvPr id="6" name="Footer Placeholder 5">
            <a:extLst>
              <a:ext uri="{FF2B5EF4-FFF2-40B4-BE49-F238E27FC236}">
                <a16:creationId xmlns:a16="http://schemas.microsoft.com/office/drawing/2014/main" id="{9D9EF136-822B-40E5-B8E8-4FC8FD529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C9655-3598-4EC2-970C-39888C685FD7}"/>
              </a:ext>
            </a:extLst>
          </p:cNvPr>
          <p:cNvSpPr>
            <a:spLocks noGrp="1"/>
          </p:cNvSpPr>
          <p:nvPr>
            <p:ph type="sldNum" sz="quarter" idx="12"/>
          </p:nvPr>
        </p:nvSpPr>
        <p:spPr/>
        <p:txBody>
          <a:bodyPr/>
          <a:lstStyle/>
          <a:p>
            <a:fld id="{12920FC0-4A56-4A85-A17E-3032227DE139}" type="slidenum">
              <a:rPr lang="en-US" smtClean="0"/>
              <a:t>‹#›</a:t>
            </a:fld>
            <a:endParaRPr lang="en-US"/>
          </a:p>
        </p:txBody>
      </p:sp>
    </p:spTree>
    <p:extLst>
      <p:ext uri="{BB962C8B-B14F-4D97-AF65-F5344CB8AC3E}">
        <p14:creationId xmlns:p14="http://schemas.microsoft.com/office/powerpoint/2010/main" val="248918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3D60A6-6ADD-4C76-9B66-2F7D43E3F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299BE5-16FE-41A6-8FF6-D1B242B6D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CEB6C-25BF-4F88-A800-43CA48AF2F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C9E66-2B20-4730-9553-361E1CFE5432}" type="datetimeFigureOut">
              <a:rPr lang="en-US" smtClean="0"/>
              <a:t>5/10/2023</a:t>
            </a:fld>
            <a:endParaRPr lang="en-US"/>
          </a:p>
        </p:txBody>
      </p:sp>
      <p:sp>
        <p:nvSpPr>
          <p:cNvPr id="5" name="Footer Placeholder 4">
            <a:extLst>
              <a:ext uri="{FF2B5EF4-FFF2-40B4-BE49-F238E27FC236}">
                <a16:creationId xmlns:a16="http://schemas.microsoft.com/office/drawing/2014/main" id="{27632094-20C0-4481-99BB-60CE55726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4DE686-74B8-4D24-84B5-ED300CA2B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0FC0-4A56-4A85-A17E-3032227DE139}" type="slidenum">
              <a:rPr lang="en-US" smtClean="0"/>
              <a:t>‹#›</a:t>
            </a:fld>
            <a:endParaRPr lang="en-US"/>
          </a:p>
        </p:txBody>
      </p:sp>
    </p:spTree>
    <p:extLst>
      <p:ext uri="{BB962C8B-B14F-4D97-AF65-F5344CB8AC3E}">
        <p14:creationId xmlns:p14="http://schemas.microsoft.com/office/powerpoint/2010/main" val="142812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64572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18" Type="http://schemas.openxmlformats.org/officeDocument/2006/relationships/image" Target="../media/image7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png"/><Relationship Id="rId17" Type="http://schemas.openxmlformats.org/officeDocument/2006/relationships/image" Target="../media/image70.jpeg"/><Relationship Id="rId2" Type="http://schemas.openxmlformats.org/officeDocument/2006/relationships/image" Target="../media/image55.jpeg"/><Relationship Id="rId16"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11.pn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67.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50.png"/><Relationship Id="rId7" Type="http://schemas.openxmlformats.org/officeDocument/2006/relationships/image" Target="../media/image75.png"/><Relationship Id="rId12" Type="http://schemas.openxmlformats.org/officeDocument/2006/relationships/image" Target="../media/image7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44.png"/><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5.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png"/><Relationship Id="rId10" Type="http://schemas.openxmlformats.org/officeDocument/2006/relationships/image" Target="../media/image11.png"/><Relationship Id="rId4" Type="http://schemas.openxmlformats.org/officeDocument/2006/relationships/image" Target="../media/image80.png"/><Relationship Id="rId9" Type="http://schemas.openxmlformats.org/officeDocument/2006/relationships/hyperlink" Target="https://thevab.com/insight/halo-effec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1.png"/><Relationship Id="rId7" Type="http://schemas.openxmlformats.org/officeDocument/2006/relationships/hyperlink" Target="https://thevab.com/insight/let-it-grow"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thevab.com/insight/convergent-tv-week-insights" TargetMode="External"/><Relationship Id="rId5" Type="http://schemas.openxmlformats.org/officeDocument/2006/relationships/image" Target="../media/image87.png"/><Relationship Id="rId4" Type="http://schemas.openxmlformats.org/officeDocument/2006/relationships/hyperlink" Target="https://thevab.com/insight/lets-get-down-to-busines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3.png"/><Relationship Id="rId18" Type="http://schemas.openxmlformats.org/officeDocument/2006/relationships/image" Target="../media/image11.png"/><Relationship Id="rId3" Type="http://schemas.openxmlformats.org/officeDocument/2006/relationships/image" Target="../media/image89.png"/><Relationship Id="rId7" Type="http://schemas.openxmlformats.org/officeDocument/2006/relationships/hyperlink" Target="https://thevab.com/insight/welcome-tv-fy-2022" TargetMode="External"/><Relationship Id="rId12" Type="http://schemas.openxmlformats.org/officeDocument/2006/relationships/hyperlink" Target="https://thevab.com/insight/halo-effect" TargetMode="External"/><Relationship Id="rId17" Type="http://schemas.openxmlformats.org/officeDocument/2006/relationships/image" Target="../media/image95.png"/><Relationship Id="rId2" Type="http://schemas.openxmlformats.org/officeDocument/2006/relationships/hyperlink" Target="https://thevab.com/insight/what-is-tv" TargetMode="External"/><Relationship Id="rId16" Type="http://schemas.openxmlformats.org/officeDocument/2006/relationships/hyperlink" Target="https://thevab.com/insight/welcome-tv-1H-2022" TargetMode="Externa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hyperlink" Target="https://thevab.com/insight/unlocking-brand-growth-audience-based-buying" TargetMode="External"/><Relationship Id="rId5" Type="http://schemas.openxmlformats.org/officeDocument/2006/relationships/hyperlink" Target="https://thevab.com/insight/25-ways-tv-grows-brands" TargetMode="External"/><Relationship Id="rId15" Type="http://schemas.openxmlformats.org/officeDocument/2006/relationships/image" Target="../media/image94.png"/><Relationship Id="rId10" Type="http://schemas.openxmlformats.org/officeDocument/2006/relationships/hyperlink" Target="https://thevab.com/team-board" TargetMode="External"/><Relationship Id="rId4" Type="http://schemas.openxmlformats.org/officeDocument/2006/relationships/image" Target="../media/image90.jpeg"/><Relationship Id="rId9" Type="http://schemas.openxmlformats.org/officeDocument/2006/relationships/hyperlink" Target="https://thevab.com/" TargetMode="External"/><Relationship Id="rId14" Type="http://schemas.openxmlformats.org/officeDocument/2006/relationships/hyperlink" Target="https://thevab.com/insight/secret-of-my-succes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hyperlink" Target="https://thevab.com/insight/targeted-ad-engagement"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thevab.com/insight/under-pressure"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jpe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11.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7.png"/><Relationship Id="rId27"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room&#10;&#10;Description automatically generated with medium confidence">
            <a:extLst>
              <a:ext uri="{FF2B5EF4-FFF2-40B4-BE49-F238E27FC236}">
                <a16:creationId xmlns:a16="http://schemas.microsoft.com/office/drawing/2014/main" id="{7A13F0E3-06D7-E079-09EC-C4FA74E7059D}"/>
              </a:ext>
            </a:extLst>
          </p:cNvPr>
          <p:cNvPicPr>
            <a:picLocks noChangeAspect="1"/>
          </p:cNvPicPr>
          <p:nvPr/>
        </p:nvPicPr>
        <p:blipFill rotWithShape="1">
          <a:blip r:embed="rId3">
            <a:extLst>
              <a:ext uri="{28A0092B-C50C-407E-A947-70E740481C1C}">
                <a14:useLocalDpi xmlns:a14="http://schemas.microsoft.com/office/drawing/2010/main" val="0"/>
              </a:ext>
            </a:extLst>
          </a:blip>
          <a:srcRect t="16744" b="218"/>
          <a:stretch/>
        </p:blipFill>
        <p:spPr>
          <a:xfrm flipH="1">
            <a:off x="1" y="0"/>
            <a:ext cx="12190537" cy="6858000"/>
          </a:xfrm>
          <a:prstGeom prst="rect">
            <a:avLst/>
          </a:prstGeom>
        </p:spPr>
      </p:pic>
      <p:pic>
        <p:nvPicPr>
          <p:cNvPr id="16" name="Picture 15" descr="A picture containing computer&#10;&#10;Description automatically generated">
            <a:extLst>
              <a:ext uri="{FF2B5EF4-FFF2-40B4-BE49-F238E27FC236}">
                <a16:creationId xmlns:a16="http://schemas.microsoft.com/office/drawing/2014/main" id="{10148B51-8CAB-EEB8-3914-1B8ABC7C0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 y="381663"/>
            <a:ext cx="12190538" cy="6494444"/>
          </a:xfrm>
          <a:prstGeom prst="rect">
            <a:avLst/>
          </a:prstGeom>
        </p:spPr>
      </p:pic>
      <p:sp>
        <p:nvSpPr>
          <p:cNvPr id="17" name="Title 16">
            <a:extLst>
              <a:ext uri="{FF2B5EF4-FFF2-40B4-BE49-F238E27FC236}">
                <a16:creationId xmlns:a16="http://schemas.microsoft.com/office/drawing/2014/main" id="{7AB2E272-4641-7D27-6AF2-5F2F0B25374C}"/>
              </a:ext>
            </a:extLst>
          </p:cNvPr>
          <p:cNvSpPr>
            <a:spLocks noGrp="1"/>
          </p:cNvSpPr>
          <p:nvPr>
            <p:ph type="title"/>
          </p:nvPr>
        </p:nvSpPr>
        <p:spPr>
          <a:xfrm>
            <a:off x="201197" y="4458518"/>
            <a:ext cx="6909721" cy="12529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atin typeface="Helvetica" pitchFamily="2" charset="0"/>
              </a:rPr>
              <a:t>How are SMBs achieving growth through multiscreen TV?</a:t>
            </a:r>
            <a:endParaRPr lang="en-US" sz="3600" b="1" dirty="0">
              <a:latin typeface="Helvetica" panose="020B0604020202020204" pitchFamily="34" charset="0"/>
              <a:cs typeface="Helvetica" panose="020B0604020202020204" pitchFamily="34" charset="0"/>
            </a:endParaRPr>
          </a:p>
        </p:txBody>
      </p:sp>
      <p:pic>
        <p:nvPicPr>
          <p:cNvPr id="18" name="Picture 17" descr="A picture containing drawing&#10;&#10;Description automatically generated">
            <a:extLst>
              <a:ext uri="{FF2B5EF4-FFF2-40B4-BE49-F238E27FC236}">
                <a16:creationId xmlns:a16="http://schemas.microsoft.com/office/drawing/2014/main" id="{F0D83833-4EC5-8366-CB7D-050772C5E4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grpSp>
        <p:nvGrpSpPr>
          <p:cNvPr id="19" name="Group 18">
            <a:extLst>
              <a:ext uri="{FF2B5EF4-FFF2-40B4-BE49-F238E27FC236}">
                <a16:creationId xmlns:a16="http://schemas.microsoft.com/office/drawing/2014/main" id="{06F1768F-5916-6E0C-829B-243D43EF256D}"/>
              </a:ext>
            </a:extLst>
          </p:cNvPr>
          <p:cNvGrpSpPr/>
          <p:nvPr/>
        </p:nvGrpSpPr>
        <p:grpSpPr>
          <a:xfrm>
            <a:off x="201198" y="3462524"/>
            <a:ext cx="6105110" cy="855923"/>
            <a:chOff x="237410" y="3815092"/>
            <a:chExt cx="6105110" cy="855923"/>
          </a:xfrm>
        </p:grpSpPr>
        <p:sp>
          <p:nvSpPr>
            <p:cNvPr id="20" name="TextBox 19">
              <a:extLst>
                <a:ext uri="{FF2B5EF4-FFF2-40B4-BE49-F238E27FC236}">
                  <a16:creationId xmlns:a16="http://schemas.microsoft.com/office/drawing/2014/main" id="{EA172590-7FFD-5F91-A764-FAC529CE803D}"/>
                </a:ext>
              </a:extLst>
            </p:cNvPr>
            <p:cNvSpPr txBox="1"/>
            <p:nvPr/>
          </p:nvSpPr>
          <p:spPr>
            <a:xfrm>
              <a:off x="1145680" y="3815092"/>
              <a:ext cx="5196840" cy="646331"/>
            </a:xfrm>
            <a:prstGeom prst="rect">
              <a:avLst/>
            </a:prstGeom>
            <a:noFill/>
          </p:spPr>
          <p:txBody>
            <a:bodyPr wrap="square" rtlCol="0">
              <a:spAutoFit/>
            </a:bodyPr>
            <a:lstStyle/>
            <a:p>
              <a:r>
                <a:rPr lang="en-US" sz="3600">
                  <a:solidFill>
                    <a:srgbClr val="ED3C8D"/>
                  </a:solidFill>
                  <a:latin typeface="Helvetica" panose="020B0604020202020204" pitchFamily="34" charset="0"/>
                  <a:cs typeface="Helvetica" panose="020B0604020202020204" pitchFamily="34" charset="0"/>
                </a:rPr>
                <a:t>Marketer FAQs</a:t>
              </a:r>
            </a:p>
          </p:txBody>
        </p:sp>
        <p:grpSp>
          <p:nvGrpSpPr>
            <p:cNvPr id="21" name="Group 20">
              <a:extLst>
                <a:ext uri="{FF2B5EF4-FFF2-40B4-BE49-F238E27FC236}">
                  <a16:creationId xmlns:a16="http://schemas.microsoft.com/office/drawing/2014/main" id="{C82CF512-910D-90A1-3DCB-F1E90EAD8D76}"/>
                </a:ext>
              </a:extLst>
            </p:cNvPr>
            <p:cNvGrpSpPr/>
            <p:nvPr/>
          </p:nvGrpSpPr>
          <p:grpSpPr>
            <a:xfrm>
              <a:off x="237410" y="3863531"/>
              <a:ext cx="2153915" cy="807484"/>
              <a:chOff x="237410" y="3863531"/>
              <a:chExt cx="2153915" cy="807484"/>
            </a:xfrm>
          </p:grpSpPr>
          <p:cxnSp>
            <p:nvCxnSpPr>
              <p:cNvPr id="31" name="Straight Connector 30">
                <a:extLst>
                  <a:ext uri="{FF2B5EF4-FFF2-40B4-BE49-F238E27FC236}">
                    <a16:creationId xmlns:a16="http://schemas.microsoft.com/office/drawing/2014/main" id="{2733C385-0806-6C32-044D-2F6788E5BB12}"/>
                  </a:ext>
                </a:extLst>
              </p:cNvPr>
              <p:cNvCxnSpPr/>
              <p:nvPr/>
            </p:nvCxnSpPr>
            <p:spPr>
              <a:xfrm>
                <a:off x="1222282" y="4456440"/>
                <a:ext cx="1169043"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1441E0B-A874-D550-D22B-D8598225E6CB}"/>
                  </a:ext>
                </a:extLst>
              </p:cNvPr>
              <p:cNvSpPr/>
              <p:nvPr/>
            </p:nvSpPr>
            <p:spPr>
              <a:xfrm>
                <a:off x="317248" y="3863531"/>
                <a:ext cx="763929" cy="62584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Icon&#10;&#10;Description automatically generated">
                <a:extLst>
                  <a:ext uri="{FF2B5EF4-FFF2-40B4-BE49-F238E27FC236}">
                    <a16:creationId xmlns:a16="http://schemas.microsoft.com/office/drawing/2014/main" id="{018BECC7-69F7-B06D-1EB9-CE11E4BF16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410" y="3873718"/>
                <a:ext cx="797297" cy="797297"/>
              </a:xfrm>
              <a:prstGeom prst="rect">
                <a:avLst/>
              </a:prstGeom>
            </p:spPr>
          </p:pic>
        </p:grpSp>
      </p:grpSp>
      <p:pic>
        <p:nvPicPr>
          <p:cNvPr id="2" name="Picture 1">
            <a:extLst>
              <a:ext uri="{FF2B5EF4-FFF2-40B4-BE49-F238E27FC236}">
                <a16:creationId xmlns:a16="http://schemas.microsoft.com/office/drawing/2014/main" id="{A02D2472-9A85-39A1-2525-E8BB4FBA1B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962" y="153609"/>
            <a:ext cx="2034324" cy="650009"/>
          </a:xfrm>
          <a:prstGeom prst="rect">
            <a:avLst/>
          </a:prstGeom>
          <a:ln w="28575">
            <a:solidFill>
              <a:srgbClr val="ED3C8D"/>
            </a:solidFill>
          </a:ln>
        </p:spPr>
      </p:pic>
    </p:spTree>
    <p:extLst>
      <p:ext uri="{BB962C8B-B14F-4D97-AF65-F5344CB8AC3E}">
        <p14:creationId xmlns:p14="http://schemas.microsoft.com/office/powerpoint/2010/main" val="945668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6D7CF8EF-039F-4A51-21FA-D8BA494ADEED}"/>
              </a:ext>
            </a:extLst>
          </p:cNvPr>
          <p:cNvSpPr txBox="1"/>
          <p:nvPr/>
        </p:nvSpPr>
        <p:spPr>
          <a:xfrm>
            <a:off x="526244" y="6318425"/>
            <a:ext cx="1132224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858EDC89-0E10-177B-961A-C2BB9A4370EE}"/>
              </a:ext>
            </a:extLst>
          </p:cNvPr>
          <p:cNvSpPr/>
          <p:nvPr/>
        </p:nvSpPr>
        <p:spPr>
          <a:xfrm>
            <a:off x="148021" y="389052"/>
            <a:ext cx="1202246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Within their TV commercials, B2B advertisers are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showcasing their websites</a:t>
            </a:r>
            <a:r>
              <a:rPr lang="en-US" sz="2600" b="1" dirty="0">
                <a:solidFill>
                  <a:srgbClr val="ED3C8D"/>
                </a:solidFill>
                <a:latin typeface="Helvetica" pitchFamily="2" charset="0"/>
              </a:rPr>
              <a:t> and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apps </a:t>
            </a:r>
            <a:r>
              <a:rPr lang="en-US" sz="2600" b="1" dirty="0">
                <a:solidFill>
                  <a:srgbClr val="1B1464"/>
                </a:solidFill>
                <a:latin typeface="Helvetica" pitchFamily="2" charset="0"/>
              </a:rPr>
              <a:t>to build their online presence and drive customer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visits</a:t>
            </a:r>
          </a:p>
        </p:txBody>
      </p:sp>
      <p:sp>
        <p:nvSpPr>
          <p:cNvPr id="2" name="Rectangle 1">
            <a:extLst>
              <a:ext uri="{FF2B5EF4-FFF2-40B4-BE49-F238E27FC236}">
                <a16:creationId xmlns:a16="http://schemas.microsoft.com/office/drawing/2014/main" id="{37ABDA8D-FCFA-5275-8930-50509482F3BD}"/>
              </a:ext>
            </a:extLst>
          </p:cNvPr>
          <p:cNvSpPr/>
          <p:nvPr/>
        </p:nvSpPr>
        <p:spPr>
          <a:xfrm>
            <a:off x="148021" y="2142615"/>
            <a:ext cx="11837838" cy="4163432"/>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D10E82C-A068-3775-4B86-0F47D68F5A6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7376"/>
          <a:stretch/>
        </p:blipFill>
        <p:spPr>
          <a:xfrm>
            <a:off x="352308" y="2407003"/>
            <a:ext cx="2161707" cy="1126273"/>
          </a:xfrm>
          <a:prstGeom prst="rect">
            <a:avLst/>
          </a:prstGeom>
          <a:ln>
            <a:solidFill>
              <a:srgbClr val="1B1464"/>
            </a:solidFill>
          </a:ln>
        </p:spPr>
      </p:pic>
      <p:pic>
        <p:nvPicPr>
          <p:cNvPr id="17" name="Picture 16">
            <a:extLst>
              <a:ext uri="{FF2B5EF4-FFF2-40B4-BE49-F238E27FC236}">
                <a16:creationId xmlns:a16="http://schemas.microsoft.com/office/drawing/2014/main" id="{361B778F-D27D-59FE-A7E5-40BC2A2579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3192" b="7678"/>
          <a:stretch/>
        </p:blipFill>
        <p:spPr>
          <a:xfrm>
            <a:off x="7270966" y="5261495"/>
            <a:ext cx="2161415" cy="824438"/>
          </a:xfrm>
          <a:prstGeom prst="rect">
            <a:avLst/>
          </a:prstGeom>
          <a:ln>
            <a:solidFill>
              <a:srgbClr val="1B1464"/>
            </a:solidFill>
          </a:ln>
        </p:spPr>
      </p:pic>
      <p:pic>
        <p:nvPicPr>
          <p:cNvPr id="18" name="Picture 17">
            <a:extLst>
              <a:ext uri="{FF2B5EF4-FFF2-40B4-BE49-F238E27FC236}">
                <a16:creationId xmlns:a16="http://schemas.microsoft.com/office/drawing/2014/main" id="{724102E3-9154-C1BC-25C2-9782C33D53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8369"/>
          <a:stretch/>
        </p:blipFill>
        <p:spPr>
          <a:xfrm>
            <a:off x="352308" y="4971734"/>
            <a:ext cx="2161707" cy="1114199"/>
          </a:xfrm>
          <a:prstGeom prst="rect">
            <a:avLst/>
          </a:prstGeom>
          <a:ln>
            <a:solidFill>
              <a:srgbClr val="1B1464"/>
            </a:solidFill>
          </a:ln>
        </p:spPr>
      </p:pic>
      <p:pic>
        <p:nvPicPr>
          <p:cNvPr id="19" name="Picture 18">
            <a:extLst>
              <a:ext uri="{FF2B5EF4-FFF2-40B4-BE49-F238E27FC236}">
                <a16:creationId xmlns:a16="http://schemas.microsoft.com/office/drawing/2014/main" id="{0D32F376-F3FF-10F5-E338-71ED769A838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2321" b="10353"/>
          <a:stretch/>
        </p:blipFill>
        <p:spPr>
          <a:xfrm>
            <a:off x="2675869" y="3582319"/>
            <a:ext cx="2161707" cy="818642"/>
          </a:xfrm>
          <a:prstGeom prst="rect">
            <a:avLst/>
          </a:prstGeom>
          <a:ln>
            <a:solidFill>
              <a:srgbClr val="1B1464"/>
            </a:solidFill>
          </a:ln>
        </p:spPr>
      </p:pic>
      <p:pic>
        <p:nvPicPr>
          <p:cNvPr id="22" name="Picture 21">
            <a:extLst>
              <a:ext uri="{FF2B5EF4-FFF2-40B4-BE49-F238E27FC236}">
                <a16:creationId xmlns:a16="http://schemas.microsoft.com/office/drawing/2014/main" id="{A4473B24-ACD0-070B-8617-1EDFEB40135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2025" b="7678"/>
          <a:stretch/>
        </p:blipFill>
        <p:spPr>
          <a:xfrm>
            <a:off x="2675869" y="4488985"/>
            <a:ext cx="2161707" cy="733193"/>
          </a:xfrm>
          <a:prstGeom prst="rect">
            <a:avLst/>
          </a:prstGeom>
          <a:ln>
            <a:solidFill>
              <a:srgbClr val="1B1464"/>
            </a:solidFill>
          </a:ln>
        </p:spPr>
      </p:pic>
      <p:pic>
        <p:nvPicPr>
          <p:cNvPr id="23" name="Picture 22">
            <a:extLst>
              <a:ext uri="{FF2B5EF4-FFF2-40B4-BE49-F238E27FC236}">
                <a16:creationId xmlns:a16="http://schemas.microsoft.com/office/drawing/2014/main" id="{7A68F3D2-FA50-80D8-CB75-FD6327CC3AB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27636" b="19858"/>
          <a:stretch/>
        </p:blipFill>
        <p:spPr>
          <a:xfrm>
            <a:off x="7263053" y="4522671"/>
            <a:ext cx="2161707" cy="638444"/>
          </a:xfrm>
          <a:prstGeom prst="rect">
            <a:avLst/>
          </a:prstGeom>
          <a:ln>
            <a:solidFill>
              <a:srgbClr val="1B1464"/>
            </a:solidFill>
          </a:ln>
        </p:spPr>
      </p:pic>
      <p:pic>
        <p:nvPicPr>
          <p:cNvPr id="26" name="Picture 25">
            <a:extLst>
              <a:ext uri="{FF2B5EF4-FFF2-40B4-BE49-F238E27FC236}">
                <a16:creationId xmlns:a16="http://schemas.microsoft.com/office/drawing/2014/main" id="{663C2055-BD14-F4FD-32EA-643682AA6BF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9220"/>
          <a:stretch/>
        </p:blipFill>
        <p:spPr>
          <a:xfrm>
            <a:off x="5002832" y="2407003"/>
            <a:ext cx="2088496" cy="1066466"/>
          </a:xfrm>
          <a:prstGeom prst="rect">
            <a:avLst/>
          </a:prstGeom>
          <a:ln>
            <a:solidFill>
              <a:srgbClr val="1B1464"/>
            </a:solidFill>
          </a:ln>
        </p:spPr>
      </p:pic>
      <p:pic>
        <p:nvPicPr>
          <p:cNvPr id="31" name="Picture 30">
            <a:extLst>
              <a:ext uri="{FF2B5EF4-FFF2-40B4-BE49-F238E27FC236}">
                <a16:creationId xmlns:a16="http://schemas.microsoft.com/office/drawing/2014/main" id="{F907A30D-3130-155B-81F5-72662793B8F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7678"/>
          <a:stretch/>
        </p:blipFill>
        <p:spPr>
          <a:xfrm>
            <a:off x="4981323" y="3661827"/>
            <a:ext cx="2088496" cy="1084583"/>
          </a:xfrm>
          <a:prstGeom prst="rect">
            <a:avLst/>
          </a:prstGeom>
          <a:ln>
            <a:solidFill>
              <a:srgbClr val="1B1464"/>
            </a:solidFill>
          </a:ln>
        </p:spPr>
      </p:pic>
      <p:pic>
        <p:nvPicPr>
          <p:cNvPr id="32" name="Picture 31">
            <a:extLst>
              <a:ext uri="{FF2B5EF4-FFF2-40B4-BE49-F238E27FC236}">
                <a16:creationId xmlns:a16="http://schemas.microsoft.com/office/drawing/2014/main" id="{D4D76289-C05C-C846-D90D-0D94445E8B5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14610"/>
          <a:stretch/>
        </p:blipFill>
        <p:spPr>
          <a:xfrm>
            <a:off x="4981323" y="5032798"/>
            <a:ext cx="2088496" cy="1053135"/>
          </a:xfrm>
          <a:prstGeom prst="rect">
            <a:avLst/>
          </a:prstGeom>
          <a:ln>
            <a:solidFill>
              <a:srgbClr val="1B1464"/>
            </a:solidFill>
          </a:ln>
        </p:spPr>
      </p:pic>
      <p:pic>
        <p:nvPicPr>
          <p:cNvPr id="37" name="Picture 36">
            <a:extLst>
              <a:ext uri="{FF2B5EF4-FFF2-40B4-BE49-F238E27FC236}">
                <a16:creationId xmlns:a16="http://schemas.microsoft.com/office/drawing/2014/main" id="{3CB3146E-DAFC-DB06-AC11-C09A7B3AEF4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b="9220"/>
          <a:stretch/>
        </p:blipFill>
        <p:spPr>
          <a:xfrm>
            <a:off x="7244947" y="2407003"/>
            <a:ext cx="2169328" cy="1126273"/>
          </a:xfrm>
          <a:prstGeom prst="rect">
            <a:avLst/>
          </a:prstGeom>
          <a:ln>
            <a:solidFill>
              <a:srgbClr val="1B1464"/>
            </a:solidFill>
          </a:ln>
        </p:spPr>
      </p:pic>
      <p:pic>
        <p:nvPicPr>
          <p:cNvPr id="38" name="Picture 37">
            <a:extLst>
              <a:ext uri="{FF2B5EF4-FFF2-40B4-BE49-F238E27FC236}">
                <a16:creationId xmlns:a16="http://schemas.microsoft.com/office/drawing/2014/main" id="{9E320C50-03B8-FF5A-ABB8-7B85846E61C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t="22978" b="9220"/>
          <a:stretch/>
        </p:blipFill>
        <p:spPr>
          <a:xfrm>
            <a:off x="7267323" y="3620218"/>
            <a:ext cx="2161707" cy="824439"/>
          </a:xfrm>
          <a:prstGeom prst="rect">
            <a:avLst/>
          </a:prstGeom>
          <a:ln>
            <a:solidFill>
              <a:srgbClr val="1B1464"/>
            </a:solidFill>
          </a:ln>
        </p:spPr>
      </p:pic>
      <p:pic>
        <p:nvPicPr>
          <p:cNvPr id="39" name="Picture 38">
            <a:extLst>
              <a:ext uri="{FF2B5EF4-FFF2-40B4-BE49-F238E27FC236}">
                <a16:creationId xmlns:a16="http://schemas.microsoft.com/office/drawing/2014/main" id="{CE091BD8-0E1F-AD27-EE2A-66EB54E815F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t="28213" b="11489"/>
          <a:stretch/>
        </p:blipFill>
        <p:spPr>
          <a:xfrm>
            <a:off x="2655278" y="5352739"/>
            <a:ext cx="2161707" cy="733194"/>
          </a:xfrm>
          <a:prstGeom prst="rect">
            <a:avLst/>
          </a:prstGeom>
          <a:ln>
            <a:solidFill>
              <a:srgbClr val="1B1464"/>
            </a:solidFill>
          </a:ln>
        </p:spPr>
      </p:pic>
      <p:pic>
        <p:nvPicPr>
          <p:cNvPr id="40" name="Picture 39">
            <a:extLst>
              <a:ext uri="{FF2B5EF4-FFF2-40B4-BE49-F238E27FC236}">
                <a16:creationId xmlns:a16="http://schemas.microsoft.com/office/drawing/2014/main" id="{64A75AD0-E2BE-EB4D-1151-DD54BCFB6D42}"/>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t="2842" b="9219"/>
          <a:stretch/>
        </p:blipFill>
        <p:spPr>
          <a:xfrm>
            <a:off x="9612300" y="2407003"/>
            <a:ext cx="2175770" cy="1076254"/>
          </a:xfrm>
          <a:prstGeom prst="rect">
            <a:avLst/>
          </a:prstGeom>
          <a:ln>
            <a:solidFill>
              <a:srgbClr val="1B1464"/>
            </a:solidFill>
          </a:ln>
        </p:spPr>
      </p:pic>
      <p:pic>
        <p:nvPicPr>
          <p:cNvPr id="41" name="Picture 40">
            <a:extLst>
              <a:ext uri="{FF2B5EF4-FFF2-40B4-BE49-F238E27FC236}">
                <a16:creationId xmlns:a16="http://schemas.microsoft.com/office/drawing/2014/main" id="{A4BD41E0-D15C-25ED-02D4-A074EBB0A74B}"/>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b="9220"/>
          <a:stretch/>
        </p:blipFill>
        <p:spPr>
          <a:xfrm>
            <a:off x="9612300" y="3681280"/>
            <a:ext cx="2175770" cy="1111032"/>
          </a:xfrm>
          <a:prstGeom prst="rect">
            <a:avLst/>
          </a:prstGeom>
          <a:ln>
            <a:solidFill>
              <a:srgbClr val="1B1464"/>
            </a:solidFill>
          </a:ln>
        </p:spPr>
      </p:pic>
      <p:pic>
        <p:nvPicPr>
          <p:cNvPr id="42" name="Picture 41">
            <a:extLst>
              <a:ext uri="{FF2B5EF4-FFF2-40B4-BE49-F238E27FC236}">
                <a16:creationId xmlns:a16="http://schemas.microsoft.com/office/drawing/2014/main" id="{5AE64FC6-D812-289D-6659-2239DB11037A}"/>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b="9220"/>
          <a:stretch/>
        </p:blipFill>
        <p:spPr>
          <a:xfrm>
            <a:off x="9631067" y="4984484"/>
            <a:ext cx="2157003" cy="1101449"/>
          </a:xfrm>
          <a:prstGeom prst="rect">
            <a:avLst/>
          </a:prstGeom>
          <a:ln>
            <a:solidFill>
              <a:srgbClr val="1B1464"/>
            </a:solidFill>
          </a:ln>
        </p:spPr>
      </p:pic>
      <p:pic>
        <p:nvPicPr>
          <p:cNvPr id="43" name="Picture 42">
            <a:extLst>
              <a:ext uri="{FF2B5EF4-FFF2-40B4-BE49-F238E27FC236}">
                <a16:creationId xmlns:a16="http://schemas.microsoft.com/office/drawing/2014/main" id="{8B9788E0-2EAE-0D3A-C2E5-0FFC7FAAC1E5}"/>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b="9220"/>
          <a:stretch/>
        </p:blipFill>
        <p:spPr>
          <a:xfrm>
            <a:off x="352308" y="3679635"/>
            <a:ext cx="2161707" cy="1122508"/>
          </a:xfrm>
          <a:prstGeom prst="rect">
            <a:avLst/>
          </a:prstGeom>
          <a:ln>
            <a:solidFill>
              <a:srgbClr val="1B1464"/>
            </a:solidFill>
          </a:ln>
        </p:spPr>
      </p:pic>
      <p:pic>
        <p:nvPicPr>
          <p:cNvPr id="44" name="Picture 43">
            <a:extLst>
              <a:ext uri="{FF2B5EF4-FFF2-40B4-BE49-F238E27FC236}">
                <a16:creationId xmlns:a16="http://schemas.microsoft.com/office/drawing/2014/main" id="{76D410D3-C097-0EE5-DFA4-4DEA0E9D2D24}"/>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b="9220"/>
          <a:stretch/>
        </p:blipFill>
        <p:spPr>
          <a:xfrm>
            <a:off x="2675869" y="2407003"/>
            <a:ext cx="2166906" cy="1066466"/>
          </a:xfrm>
          <a:prstGeom prst="rect">
            <a:avLst/>
          </a:prstGeom>
          <a:ln>
            <a:solidFill>
              <a:srgbClr val="1B1464"/>
            </a:solidFill>
          </a:ln>
        </p:spPr>
      </p:pic>
      <p:sp>
        <p:nvSpPr>
          <p:cNvPr id="3" name="TextBox 2">
            <a:extLst>
              <a:ext uri="{FF2B5EF4-FFF2-40B4-BE49-F238E27FC236}">
                <a16:creationId xmlns:a16="http://schemas.microsoft.com/office/drawing/2014/main" id="{FC4CCA84-4E61-BF81-2DAB-E912C06A2CD3}"/>
              </a:ext>
            </a:extLst>
          </p:cNvPr>
          <p:cNvSpPr txBox="1"/>
          <p:nvPr/>
        </p:nvSpPr>
        <p:spPr>
          <a:xfrm>
            <a:off x="-10759" y="1761837"/>
            <a:ext cx="12213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Examples of B2B brands’ TV creative highlighting their URL or digital platforms</a:t>
            </a:r>
          </a:p>
        </p:txBody>
      </p:sp>
      <p:pic>
        <p:nvPicPr>
          <p:cNvPr id="9" name="Picture 8">
            <a:extLst>
              <a:ext uri="{FF2B5EF4-FFF2-40B4-BE49-F238E27FC236}">
                <a16:creationId xmlns:a16="http://schemas.microsoft.com/office/drawing/2014/main" id="{6B53E980-BA98-3356-E031-CA34791A4757}"/>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0D3AF376-8CD6-6E89-AE85-5BA1D09F738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C9B3063C-C214-AE01-0DD4-AB79ACA5B9A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22178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a:spLocks noGrp="1" noRot="1" noMove="1" noResize="1" noEditPoints="1" noAdjustHandles="1" noChangeArrowheads="1" noChangeShapeType="1"/>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F8E60797-92FD-CB5C-BBD8-AC6E39DE6CC5}"/>
              </a:ext>
            </a:extLst>
          </p:cNvPr>
          <p:cNvSpPr/>
          <p:nvPr/>
        </p:nvSpPr>
        <p:spPr>
          <a:xfrm>
            <a:off x="7516877" y="2795155"/>
            <a:ext cx="3250557" cy="1446550"/>
          </a:xfrm>
          <a:prstGeom prst="roundRect">
            <a:avLst/>
          </a:prstGeom>
          <a:solidFill>
            <a:schemeClr val="bg1"/>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8957D83-753F-A803-0068-D6BEBDB69437}"/>
              </a:ext>
            </a:extLst>
          </p:cNvPr>
          <p:cNvSpPr/>
          <p:nvPr/>
        </p:nvSpPr>
        <p:spPr>
          <a:xfrm>
            <a:off x="1411070" y="2797964"/>
            <a:ext cx="3250557" cy="144655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
            <a:extLst>
              <a:ext uri="{FF2B5EF4-FFF2-40B4-BE49-F238E27FC236}">
                <a16:creationId xmlns:a16="http://schemas.microsoft.com/office/drawing/2014/main" id="{9343BB9F-747B-380F-659E-887833BBDA52}"/>
              </a:ext>
            </a:extLst>
          </p:cNvPr>
          <p:cNvSpPr txBox="1">
            <a:spLocks/>
          </p:cNvSpPr>
          <p:nvPr/>
        </p:nvSpPr>
        <p:spPr>
          <a:xfrm>
            <a:off x="1411070" y="1835480"/>
            <a:ext cx="9356364"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25 B2B Brands Analysis: Average Monthly Website Unique Visitors Comparison</a:t>
            </a:r>
            <a:b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Monthly Website Unique Visitors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sp>
        <p:nvSpPr>
          <p:cNvPr id="18" name="TextBox 17">
            <a:extLst>
              <a:ext uri="{FF2B5EF4-FFF2-40B4-BE49-F238E27FC236}">
                <a16:creationId xmlns:a16="http://schemas.microsoft.com/office/drawing/2014/main" id="{7769A120-6027-6A9D-002F-AB822E9AB677}"/>
              </a:ext>
            </a:extLst>
          </p:cNvPr>
          <p:cNvSpPr txBox="1"/>
          <p:nvPr/>
        </p:nvSpPr>
        <p:spPr>
          <a:xfrm>
            <a:off x="481665" y="6097561"/>
            <a:ext cx="116647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Comscore </a:t>
            </a:r>
            <a:r>
              <a:rPr kumimoji="0" lang="en-US" sz="800" b="0" i="0" u="none" strike="noStrike" kern="1200" cap="none" spc="0" normalizeH="0" baseline="0" noProof="0" dirty="0" err="1">
                <a:ln>
                  <a:noFill/>
                </a:ln>
                <a:solidFill>
                  <a:srgbClr val="1B1464"/>
                </a:solidFill>
                <a:effectLst/>
                <a:uLnTx/>
                <a:uFillTx/>
                <a:latin typeface="Helvetica" panose="020B0403020202020204" pitchFamily="34" charset="0"/>
                <a:ea typeface="+mn-ea"/>
                <a:cs typeface="+mn-cs"/>
              </a:rPr>
              <a:t>mediametrix</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 During this four-year analysis, the average B2B advertiser was on TV for 12 months. Average Monthly Visitors (000) – 3 Months Prior to TV Launch: 859; TV Launch Month: 986; ‘When On TV’: 1,164.</a:t>
            </a:r>
          </a:p>
        </p:txBody>
      </p:sp>
      <p:pic>
        <p:nvPicPr>
          <p:cNvPr id="2" name="Picture 1">
            <a:extLst>
              <a:ext uri="{FF2B5EF4-FFF2-40B4-BE49-F238E27FC236}">
                <a16:creationId xmlns:a16="http://schemas.microsoft.com/office/drawing/2014/main" id="{1F82BA66-0332-1897-B019-14BA9A3FD62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4926C08B-E582-55A2-34C2-9302BB54D83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ABB4B28E-F5A7-E21E-FDF3-6005C198EF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92E893FA-A1C1-CE34-10C1-F3904F5FC372}"/>
              </a:ext>
            </a:extLst>
          </p:cNvPr>
          <p:cNvSpPr/>
          <p:nvPr/>
        </p:nvSpPr>
        <p:spPr>
          <a:xfrm>
            <a:off x="0" y="385529"/>
            <a:ext cx="1220180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B2B brands, many of </a:t>
            </a:r>
            <a:r>
              <a:rPr lang="en-US" sz="2600" b="1" dirty="0">
                <a:solidFill>
                  <a:srgbClr val="1B1464"/>
                </a:solidFill>
                <a:latin typeface="Helvetica" pitchFamily="2" charset="0"/>
              </a:rPr>
              <a:t>which are SMBs, saw </a:t>
            </a:r>
            <a:r>
              <a:rPr lang="en-US" sz="2600" b="1" dirty="0">
                <a:solidFill>
                  <a:srgbClr val="ED3C8D"/>
                </a:solidFill>
                <a:latin typeface="Helvetica" pitchFamily="2" charset="0"/>
              </a:rPr>
              <a:t>immediate growth in website visitors after TV launch</a:t>
            </a:r>
            <a:r>
              <a:rPr lang="en-US" sz="2600" b="1" dirty="0">
                <a:solidFill>
                  <a:srgbClr val="1B1464"/>
                </a:solidFill>
                <a:latin typeface="Helvetica" pitchFamily="2" charset="0"/>
              </a:rPr>
              <a:t> with continued increases throughout their campaign</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B554F018-D7B2-BAA0-A1E5-B66C04A80A25}"/>
              </a:ext>
            </a:extLst>
          </p:cNvPr>
          <p:cNvSpPr txBox="1"/>
          <p:nvPr/>
        </p:nvSpPr>
        <p:spPr>
          <a:xfrm>
            <a:off x="-23301" y="4350890"/>
            <a:ext cx="6119301" cy="1308050"/>
          </a:xfrm>
          <a:prstGeom prst="rect">
            <a:avLst/>
          </a:prstGeom>
          <a:noFill/>
        </p:spPr>
        <p:txBody>
          <a:bodyPr wrap="square" rtlCol="0">
            <a:spAutoFit/>
          </a:bodyPr>
          <a:lstStyle/>
          <a:p>
            <a:pPr algn="ctr"/>
            <a:r>
              <a:rPr lang="en-US" sz="2400" b="1" dirty="0">
                <a:solidFill>
                  <a:srgbClr val="00B0F0"/>
                </a:solidFill>
                <a:latin typeface="Helvetica" panose="020B0403020202020204" pitchFamily="34" charset="0"/>
              </a:rPr>
              <a:t>TV Launch Month</a:t>
            </a:r>
            <a:br>
              <a:rPr lang="en-US" sz="1400" b="1" dirty="0">
                <a:solidFill>
                  <a:srgbClr val="00B0F0"/>
                </a:solidFill>
                <a:latin typeface="Helvetica" panose="020B0403020202020204" pitchFamily="34" charset="0"/>
              </a:rPr>
            </a:br>
            <a:br>
              <a:rPr lang="en-US" sz="300" b="1" dirty="0">
                <a:solidFill>
                  <a:srgbClr val="00B0F0"/>
                </a:solidFill>
                <a:latin typeface="Helvetica" panose="020B0403020202020204" pitchFamily="34" charset="0"/>
              </a:rPr>
            </a:br>
            <a:r>
              <a:rPr lang="en-US" b="1" dirty="0">
                <a:solidFill>
                  <a:srgbClr val="1B1464"/>
                </a:solidFill>
                <a:latin typeface="Helvetica" panose="020B0403020202020204" pitchFamily="34" charset="0"/>
              </a:rPr>
              <a:t>vs.</a:t>
            </a:r>
            <a:br>
              <a:rPr lang="en-US" b="1" dirty="0">
                <a:solidFill>
                  <a:srgbClr val="00B0F0"/>
                </a:solidFill>
                <a:latin typeface="Helvetica" panose="020B0403020202020204" pitchFamily="34" charset="0"/>
              </a:rPr>
            </a:br>
            <a:br>
              <a:rPr lang="en-US" sz="200" b="1" dirty="0">
                <a:solidFill>
                  <a:srgbClr val="00B0F0"/>
                </a:solidFill>
                <a:latin typeface="Helvetica" panose="020B0403020202020204" pitchFamily="34" charset="0"/>
              </a:rPr>
            </a:br>
            <a:r>
              <a:rPr lang="en-US" b="1" dirty="0">
                <a:solidFill>
                  <a:srgbClr val="1B1464"/>
                </a:solidFill>
                <a:latin typeface="Helvetica" panose="020B0403020202020204" pitchFamily="34" charset="0"/>
              </a:rPr>
              <a:t>3 Months Prior to TV Launch</a:t>
            </a:r>
            <a:endParaRPr lang="en-US" sz="2000" b="1" dirty="0">
              <a:solidFill>
                <a:srgbClr val="1B1464"/>
              </a:solidFill>
              <a:latin typeface="Helvetica" panose="020B0403020202020204" pitchFamily="34" charset="0"/>
            </a:endParaRPr>
          </a:p>
          <a:p>
            <a:pPr algn="ctr"/>
            <a:r>
              <a:rPr lang="en-US" sz="1400" dirty="0">
                <a:solidFill>
                  <a:srgbClr val="1B1464"/>
                </a:solidFill>
                <a:latin typeface="Helvetica" panose="020B0403020202020204" pitchFamily="34" charset="0"/>
              </a:rPr>
              <a:t>(Monthly Average)</a:t>
            </a:r>
            <a:endParaRPr lang="en-US" dirty="0">
              <a:solidFill>
                <a:srgbClr val="1B1464"/>
              </a:solidFill>
              <a:latin typeface="Helvetica" panose="020B0403020202020204" pitchFamily="34" charset="0"/>
            </a:endParaRPr>
          </a:p>
        </p:txBody>
      </p:sp>
      <p:sp>
        <p:nvSpPr>
          <p:cNvPr id="11" name="TextBox 10">
            <a:extLst>
              <a:ext uri="{FF2B5EF4-FFF2-40B4-BE49-F238E27FC236}">
                <a16:creationId xmlns:a16="http://schemas.microsoft.com/office/drawing/2014/main" id="{879D5434-526E-7A5D-765C-9CA36F443BCF}"/>
              </a:ext>
            </a:extLst>
          </p:cNvPr>
          <p:cNvSpPr txBox="1"/>
          <p:nvPr/>
        </p:nvSpPr>
        <p:spPr>
          <a:xfrm>
            <a:off x="6111534" y="4350890"/>
            <a:ext cx="6080466" cy="1523494"/>
          </a:xfrm>
          <a:prstGeom prst="rect">
            <a:avLst/>
          </a:prstGeom>
          <a:noFill/>
        </p:spPr>
        <p:txBody>
          <a:bodyPr wrap="square" rtlCol="0">
            <a:spAutoFit/>
          </a:bodyPr>
          <a:lstStyle/>
          <a:p>
            <a:pPr algn="ctr"/>
            <a:r>
              <a:rPr lang="en-US" sz="2400" b="1" dirty="0">
                <a:solidFill>
                  <a:srgbClr val="ED3C8D"/>
                </a:solidFill>
                <a:latin typeface="Helvetica" panose="020B0403020202020204" pitchFamily="34" charset="0"/>
              </a:rPr>
              <a:t>Monthly Average ‘When On TV’</a:t>
            </a:r>
            <a:br>
              <a:rPr lang="en-US" sz="2000" b="1" dirty="0">
                <a:solidFill>
                  <a:srgbClr val="ED3C8D"/>
                </a:solidFill>
                <a:latin typeface="Helvetica" panose="020B0403020202020204" pitchFamily="34" charset="0"/>
              </a:rPr>
            </a:br>
            <a:r>
              <a:rPr lang="en-US" sz="1400" dirty="0">
                <a:solidFill>
                  <a:srgbClr val="ED3C8D"/>
                </a:solidFill>
                <a:latin typeface="Helvetica" panose="020B0403020202020204" pitchFamily="34" charset="0"/>
              </a:rPr>
              <a:t>(TV launch – April 2022) </a:t>
            </a:r>
            <a:br>
              <a:rPr lang="en-US" sz="1400" dirty="0">
                <a:solidFill>
                  <a:srgbClr val="ED3C8D"/>
                </a:solidFill>
                <a:latin typeface="Helvetica" panose="020B0403020202020204" pitchFamily="34" charset="0"/>
              </a:rPr>
            </a:br>
            <a:br>
              <a:rPr lang="en-US" sz="300" b="1" dirty="0">
                <a:solidFill>
                  <a:srgbClr val="00B0F0"/>
                </a:solidFill>
                <a:latin typeface="Helvetica" panose="020B0403020202020204" pitchFamily="34" charset="0"/>
              </a:rPr>
            </a:br>
            <a:r>
              <a:rPr lang="en-US" b="1" dirty="0">
                <a:solidFill>
                  <a:srgbClr val="1B1464"/>
                </a:solidFill>
                <a:latin typeface="Helvetica" panose="020B0403020202020204" pitchFamily="34" charset="0"/>
              </a:rPr>
              <a:t>vs.</a:t>
            </a:r>
            <a:br>
              <a:rPr lang="en-US" sz="700" b="1" dirty="0">
                <a:solidFill>
                  <a:srgbClr val="00B0F0"/>
                </a:solidFill>
                <a:latin typeface="Helvetica" panose="020B0403020202020204" pitchFamily="34" charset="0"/>
              </a:rPr>
            </a:br>
            <a:br>
              <a:rPr lang="en-US" sz="200" b="1" dirty="0">
                <a:solidFill>
                  <a:srgbClr val="00B0F0"/>
                </a:solidFill>
                <a:latin typeface="Helvetica" panose="020B0403020202020204" pitchFamily="34" charset="0"/>
              </a:rPr>
            </a:br>
            <a:r>
              <a:rPr lang="en-US" b="1" dirty="0">
                <a:solidFill>
                  <a:srgbClr val="1B1464"/>
                </a:solidFill>
                <a:latin typeface="Helvetica" panose="020B0403020202020204" pitchFamily="34" charset="0"/>
              </a:rPr>
              <a:t>3 Months Prior to TV Launch</a:t>
            </a:r>
            <a:endParaRPr lang="en-US" sz="2000" b="1" dirty="0">
              <a:solidFill>
                <a:srgbClr val="1B1464"/>
              </a:solidFill>
              <a:latin typeface="Helvetica" panose="020B0403020202020204" pitchFamily="34" charset="0"/>
            </a:endParaRPr>
          </a:p>
          <a:p>
            <a:pPr algn="ctr"/>
            <a:r>
              <a:rPr lang="en-US" sz="1400" dirty="0">
                <a:solidFill>
                  <a:srgbClr val="1B1464"/>
                </a:solidFill>
                <a:latin typeface="Helvetica" panose="020B0403020202020204" pitchFamily="34" charset="0"/>
              </a:rPr>
              <a:t>(Monthly Average)</a:t>
            </a:r>
            <a:endParaRPr lang="en-US" dirty="0">
              <a:solidFill>
                <a:srgbClr val="1B1464"/>
              </a:solidFill>
              <a:latin typeface="Helvetica" panose="020B0403020202020204" pitchFamily="34" charset="0"/>
            </a:endParaRPr>
          </a:p>
        </p:txBody>
      </p:sp>
      <p:sp>
        <p:nvSpPr>
          <p:cNvPr id="14" name="TextBox 13">
            <a:extLst>
              <a:ext uri="{FF2B5EF4-FFF2-40B4-BE49-F238E27FC236}">
                <a16:creationId xmlns:a16="http://schemas.microsoft.com/office/drawing/2014/main" id="{9476AFAD-37F0-6305-593A-675D71FDE775}"/>
              </a:ext>
            </a:extLst>
          </p:cNvPr>
          <p:cNvSpPr txBox="1"/>
          <p:nvPr/>
        </p:nvSpPr>
        <p:spPr>
          <a:xfrm>
            <a:off x="-23301" y="2795746"/>
            <a:ext cx="6119301" cy="1446550"/>
          </a:xfrm>
          <a:prstGeom prst="rect">
            <a:avLst/>
          </a:prstGeom>
          <a:noFill/>
        </p:spPr>
        <p:txBody>
          <a:bodyPr wrap="square" rtlCol="0">
            <a:spAutoFit/>
          </a:bodyPr>
          <a:lstStyle/>
          <a:p>
            <a:pPr algn="ctr"/>
            <a:r>
              <a:rPr lang="en-US" sz="8800" b="1" dirty="0">
                <a:ln w="38100">
                  <a:solidFill>
                    <a:srgbClr val="1B1464"/>
                  </a:solidFill>
                  <a:prstDash val="solid"/>
                </a:ln>
                <a:solidFill>
                  <a:srgbClr val="00B0F0"/>
                </a:solidFill>
                <a:latin typeface="Helvetica" panose="020B0403020202020204" pitchFamily="34" charset="0"/>
              </a:rPr>
              <a:t>+15%</a:t>
            </a:r>
          </a:p>
        </p:txBody>
      </p:sp>
      <p:sp>
        <p:nvSpPr>
          <p:cNvPr id="17" name="TextBox 16">
            <a:extLst>
              <a:ext uri="{FF2B5EF4-FFF2-40B4-BE49-F238E27FC236}">
                <a16:creationId xmlns:a16="http://schemas.microsoft.com/office/drawing/2014/main" id="{83A4E41B-49C7-5690-A96B-55B9486D5EBD}"/>
              </a:ext>
            </a:extLst>
          </p:cNvPr>
          <p:cNvSpPr txBox="1"/>
          <p:nvPr/>
        </p:nvSpPr>
        <p:spPr>
          <a:xfrm>
            <a:off x="6082506" y="2786555"/>
            <a:ext cx="6119301" cy="1446550"/>
          </a:xfrm>
          <a:prstGeom prst="rect">
            <a:avLst/>
          </a:prstGeom>
          <a:noFill/>
        </p:spPr>
        <p:txBody>
          <a:bodyPr wrap="square" rtlCol="0">
            <a:spAutoFit/>
          </a:bodyPr>
          <a:lstStyle/>
          <a:p>
            <a:pPr algn="ctr"/>
            <a:r>
              <a:rPr lang="en-US" sz="8800" b="1" dirty="0">
                <a:ln w="38100">
                  <a:solidFill>
                    <a:srgbClr val="1B1464"/>
                  </a:solidFill>
                  <a:prstDash val="solid"/>
                </a:ln>
                <a:solidFill>
                  <a:srgbClr val="ED3C8D"/>
                </a:solidFill>
                <a:latin typeface="Helvetica" panose="020B0403020202020204" pitchFamily="34" charset="0"/>
              </a:rPr>
              <a:t>+35%</a:t>
            </a:r>
          </a:p>
        </p:txBody>
      </p:sp>
    </p:spTree>
    <p:extLst>
      <p:ext uri="{BB962C8B-B14F-4D97-AF65-F5344CB8AC3E}">
        <p14:creationId xmlns:p14="http://schemas.microsoft.com/office/powerpoint/2010/main" val="1865309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0" y="388305"/>
            <a:ext cx="121920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B2B SMBs, specifically, saw some of the largest increases in online visitors with many </a:t>
            </a:r>
            <a:r>
              <a:rPr lang="en-US" sz="2600" b="1" dirty="0">
                <a:solidFill>
                  <a:srgbClr val="ED3C8D"/>
                </a:solidFill>
                <a:latin typeface="Helvetica" pitchFamily="2" charset="0"/>
              </a:rPr>
              <a:t>more than doubling their potential new customers when on TV</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221597"/>
            <a:ext cx="1167669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 </a:t>
            </a:r>
            <a:r>
              <a:rPr lang="en-US" sz="800" dirty="0">
                <a:solidFill>
                  <a:srgbClr val="1B1464"/>
                </a:solidFill>
                <a:latin typeface="Helvetica" panose="020B0403020202020204" pitchFamily="34" charset="0"/>
              </a:rPr>
              <a:t>Chart sorted by ‘three-month UV avg prior to TV launch.’</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9" name="Table 5">
            <a:extLst>
              <a:ext uri="{FF2B5EF4-FFF2-40B4-BE49-F238E27FC236}">
                <a16:creationId xmlns:a16="http://schemas.microsoft.com/office/drawing/2014/main" id="{416B24D9-A6BC-9B1B-4EEB-5ABB5A84C067}"/>
              </a:ext>
            </a:extLst>
          </p:cNvPr>
          <p:cNvGraphicFramePr>
            <a:graphicFrameLocks noGrp="1"/>
          </p:cNvGraphicFramePr>
          <p:nvPr>
            <p:extLst>
              <p:ext uri="{D42A27DB-BD31-4B8C-83A1-F6EECF244321}">
                <p14:modId xmlns:p14="http://schemas.microsoft.com/office/powerpoint/2010/main" val="1899600598"/>
              </p:ext>
            </p:extLst>
          </p:nvPr>
        </p:nvGraphicFramePr>
        <p:xfrm>
          <a:off x="1190445" y="2394671"/>
          <a:ext cx="9195763" cy="3651951"/>
        </p:xfrm>
        <a:graphic>
          <a:graphicData uri="http://schemas.openxmlformats.org/drawingml/2006/table">
            <a:tbl>
              <a:tblPr firstRow="1" bandRow="1">
                <a:tableStyleId>{5C22544A-7EE6-4342-B048-85BDC9FD1C3A}</a:tableStyleId>
              </a:tblPr>
              <a:tblGrid>
                <a:gridCol w="1639019">
                  <a:extLst>
                    <a:ext uri="{9D8B030D-6E8A-4147-A177-3AD203B41FA5}">
                      <a16:colId xmlns:a16="http://schemas.microsoft.com/office/drawing/2014/main" val="1474791396"/>
                    </a:ext>
                  </a:extLst>
                </a:gridCol>
                <a:gridCol w="1897811">
                  <a:extLst>
                    <a:ext uri="{9D8B030D-6E8A-4147-A177-3AD203B41FA5}">
                      <a16:colId xmlns:a16="http://schemas.microsoft.com/office/drawing/2014/main" val="1843256845"/>
                    </a:ext>
                  </a:extLst>
                </a:gridCol>
                <a:gridCol w="1854680">
                  <a:extLst>
                    <a:ext uri="{9D8B030D-6E8A-4147-A177-3AD203B41FA5}">
                      <a16:colId xmlns:a16="http://schemas.microsoft.com/office/drawing/2014/main" val="2548123933"/>
                    </a:ext>
                  </a:extLst>
                </a:gridCol>
                <a:gridCol w="1604473">
                  <a:extLst>
                    <a:ext uri="{9D8B030D-6E8A-4147-A177-3AD203B41FA5}">
                      <a16:colId xmlns:a16="http://schemas.microsoft.com/office/drawing/2014/main" val="1757019503"/>
                    </a:ext>
                  </a:extLst>
                </a:gridCol>
                <a:gridCol w="944037">
                  <a:extLst>
                    <a:ext uri="{9D8B030D-6E8A-4147-A177-3AD203B41FA5}">
                      <a16:colId xmlns:a16="http://schemas.microsoft.com/office/drawing/2014/main" val="1474440059"/>
                    </a:ext>
                  </a:extLst>
                </a:gridCol>
                <a:gridCol w="1255743">
                  <a:extLst>
                    <a:ext uri="{9D8B030D-6E8A-4147-A177-3AD203B41FA5}">
                      <a16:colId xmlns:a16="http://schemas.microsoft.com/office/drawing/2014/main" val="2975931361"/>
                    </a:ext>
                  </a:extLst>
                </a:gridCol>
              </a:tblGrid>
              <a:tr h="634431">
                <a:tc>
                  <a:txBody>
                    <a:bodyPr/>
                    <a:lstStyle/>
                    <a:p>
                      <a:pPr algn="ctr"/>
                      <a:endParaRPr lang="en-US" sz="1200" dirty="0">
                        <a:latin typeface="Helvetica" panose="020B0403020202020204" pitchFamily="34" charset="0"/>
                      </a:endParaRPr>
                    </a:p>
                    <a:p>
                      <a:pPr algn="ctr"/>
                      <a:r>
                        <a:rPr lang="en-US" sz="1200" dirty="0">
                          <a:latin typeface="Helvetica" panose="020B0403020202020204" pitchFamily="34" charset="0"/>
                        </a:rPr>
                        <a:t>Brand</a:t>
                      </a:r>
                    </a:p>
                  </a:txBody>
                  <a:tcPr anchor="b">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1B14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Helvetica" panose="020B0403020202020204" pitchFamily="34" charset="0"/>
                        </a:rPr>
                        <a:t>B2B Category</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a:latin typeface="Helvetica" panose="020B0403020202020204" pitchFamily="34" charset="0"/>
                        </a:rPr>
                        <a:t> </a:t>
                      </a:r>
                      <a:r>
                        <a:rPr lang="en-US" sz="1200" u="sng">
                          <a:latin typeface="Helvetica" panose="020B0403020202020204" pitchFamily="34" charset="0"/>
                        </a:rPr>
                        <a:t>Three-Month Average:</a:t>
                      </a:r>
                    </a:p>
                    <a:p>
                      <a:pPr algn="ctr"/>
                      <a:r>
                        <a:rPr lang="en-US" sz="1200">
                          <a:latin typeface="Helvetica" panose="020B0403020202020204" pitchFamily="34" charset="0"/>
                        </a:rPr>
                        <a:t>Prior to TV Launch</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Monthly Average:</a:t>
                      </a:r>
                    </a:p>
                    <a:p>
                      <a:pPr algn="ctr"/>
                      <a:r>
                        <a:rPr lang="en-US" sz="1200">
                          <a:latin typeface="Helvetica" panose="020B0403020202020204" pitchFamily="34" charset="0"/>
                        </a:rPr>
                        <a:t>‘When On TV’</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a:t>
                      </a:r>
                    </a:p>
                    <a:p>
                      <a:pPr algn="ctr"/>
                      <a:r>
                        <a:rPr lang="en-US" sz="1200">
                          <a:latin typeface="Helvetica" panose="020B0403020202020204" pitchFamily="34" charset="0"/>
                        </a:rPr>
                        <a:t>Diff (000)</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600" u="sng" dirty="0">
                          <a:latin typeface="Helvetica" panose="020B0403020202020204" pitchFamily="34" charset="0"/>
                        </a:rPr>
                        <a:t>%</a:t>
                      </a:r>
                    </a:p>
                    <a:p>
                      <a:pPr algn="ctr"/>
                      <a:r>
                        <a:rPr lang="en-US" sz="1600" dirty="0">
                          <a:latin typeface="Helvetica" panose="020B0403020202020204" pitchFamily="34" charset="0"/>
                        </a:rPr>
                        <a:t>Diff</a:t>
                      </a:r>
                    </a:p>
                  </a:txBody>
                  <a:tcPr anchor="b">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93323940"/>
                  </a:ext>
                </a:extLst>
              </a:tr>
              <a:tr h="271899">
                <a:tc>
                  <a:txBody>
                    <a:bodyPr/>
                    <a:lstStyle/>
                    <a:p>
                      <a:endParaRPr lang="en-US" sz="1200" b="0">
                        <a:solidFill>
                          <a:srgbClr val="1B1464"/>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1B1464"/>
                          </a:solidFill>
                          <a:effectLst/>
                          <a:latin typeface="Helvetica" panose="020B0500000000000000" pitchFamily="34" charset="0"/>
                        </a:rPr>
                        <a:t>Freelancing</a:t>
                      </a:r>
                    </a:p>
                  </a:txBody>
                  <a:tcPr marL="9525" marR="9525" marT="9525" marB="0" anchor="ctr">
                    <a:lnL w="12700" cap="flat" cmpd="sng" algn="ctr">
                      <a:solidFill>
                        <a:srgbClr val="1B1464"/>
                      </a:solidFill>
                      <a:prstDash val="solid"/>
                      <a:round/>
                      <a:headEnd type="none" w="med" len="med"/>
                      <a:tailEnd type="none" w="med" len="med"/>
                    </a:lnL>
                  </a:tcPr>
                </a:tc>
                <a:tc>
                  <a:txBody>
                    <a:bodyPr/>
                    <a:lstStyle/>
                    <a:p>
                      <a:pPr algn="ctr" rtl="0" fontAlgn="ctr"/>
                      <a:r>
                        <a:rPr lang="en-US" sz="1200" b="0" i="0" u="none" strike="noStrike">
                          <a:solidFill>
                            <a:srgbClr val="1B1464"/>
                          </a:solidFill>
                          <a:effectLst/>
                          <a:latin typeface="Helvetica" panose="020B0500000000000000" pitchFamily="34" charset="0"/>
                        </a:rPr>
                        <a:t>1,542</a:t>
                      </a:r>
                    </a:p>
                  </a:txBody>
                  <a:tcPr marL="9525" marR="9525" marT="9525" marB="0" anchor="ctr"/>
                </a:tc>
                <a:tc>
                  <a:txBody>
                    <a:bodyPr/>
                    <a:lstStyle/>
                    <a:p>
                      <a:pPr algn="ctr" rtl="0" fontAlgn="ctr"/>
                      <a:r>
                        <a:rPr lang="en-US" sz="1200" b="0" i="0" u="none" strike="noStrike">
                          <a:solidFill>
                            <a:srgbClr val="1B1464"/>
                          </a:solidFill>
                          <a:effectLst/>
                          <a:latin typeface="Helvetica" panose="020B0500000000000000" pitchFamily="34" charset="0"/>
                        </a:rPr>
                        <a:t>1,759</a:t>
                      </a:r>
                    </a:p>
                  </a:txBody>
                  <a:tcPr marL="9525" marR="9525" marT="9525" marB="0" anchor="ctr"/>
                </a:tc>
                <a:tc>
                  <a:txBody>
                    <a:bodyPr/>
                    <a:lstStyle/>
                    <a:p>
                      <a:pPr algn="ctr" rtl="0" fontAlgn="ctr"/>
                      <a:r>
                        <a:rPr lang="en-US" sz="1200" b="0" i="0" u="none" strike="noStrike" dirty="0">
                          <a:solidFill>
                            <a:srgbClr val="1B1464"/>
                          </a:solidFill>
                          <a:effectLst/>
                          <a:latin typeface="Helvetica" panose="020B0500000000000000" pitchFamily="34" charset="0"/>
                        </a:rPr>
                        <a:t>216</a:t>
                      </a:r>
                    </a:p>
                  </a:txBody>
                  <a:tcPr marL="9525" marR="9525" marT="9525" marB="0" anchor="ctr"/>
                </a:tc>
                <a:tc>
                  <a:txBody>
                    <a:bodyPr/>
                    <a:lstStyle/>
                    <a:p>
                      <a:pPr algn="ctr" rtl="0" fontAlgn="ctr"/>
                      <a:r>
                        <a:rPr lang="en-US" sz="1600" b="1" i="0" u="none" strike="noStrike" dirty="0">
                          <a:solidFill>
                            <a:srgbClr val="00BFF2"/>
                          </a:solidFill>
                          <a:effectLst/>
                          <a:latin typeface="Helvetica" panose="020B0500000000000000" pitchFamily="34" charset="0"/>
                        </a:rPr>
                        <a:t>14%</a:t>
                      </a:r>
                    </a:p>
                  </a:txBody>
                  <a:tcPr marL="9525" marR="9525" marT="9525" marB="0"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804652159"/>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1B1464"/>
                          </a:solidFill>
                          <a:effectLst/>
                          <a:latin typeface="Helvetica" panose="020B0500000000000000" pitchFamily="34" charset="0"/>
                        </a:rPr>
                        <a:t>Software</a:t>
                      </a:r>
                    </a:p>
                  </a:txBody>
                  <a:tcPr marL="9525" marR="9525" marT="9525" marB="0" anchor="ctr">
                    <a:lnL w="12700" cap="flat" cmpd="sng" algn="ctr">
                      <a:solidFill>
                        <a:srgbClr val="1B1464"/>
                      </a:solidFill>
                      <a:prstDash val="solid"/>
                      <a:round/>
                      <a:headEnd type="none" w="med" len="med"/>
                      <a:tailEnd type="none" w="med" len="med"/>
                    </a:lnL>
                  </a:tcPr>
                </a:tc>
                <a:tc>
                  <a:txBody>
                    <a:bodyPr/>
                    <a:lstStyle/>
                    <a:p>
                      <a:pPr algn="ctr" rtl="0" fontAlgn="ctr"/>
                      <a:r>
                        <a:rPr lang="en-US" sz="1200" b="0" i="0" u="none" strike="noStrike">
                          <a:solidFill>
                            <a:srgbClr val="1B1464"/>
                          </a:solidFill>
                          <a:effectLst/>
                          <a:latin typeface="Helvetica" panose="020B0500000000000000" pitchFamily="34" charset="0"/>
                        </a:rPr>
                        <a:t>1,288</a:t>
                      </a:r>
                    </a:p>
                  </a:txBody>
                  <a:tcPr marL="9525" marR="9525" marT="9525" marB="0" anchor="ctr"/>
                </a:tc>
                <a:tc>
                  <a:txBody>
                    <a:bodyPr/>
                    <a:lstStyle/>
                    <a:p>
                      <a:pPr algn="ctr" rtl="0" fontAlgn="ctr"/>
                      <a:r>
                        <a:rPr lang="en-US" sz="1200" b="0" i="0" u="none" strike="noStrike">
                          <a:solidFill>
                            <a:srgbClr val="1B1464"/>
                          </a:solidFill>
                          <a:effectLst/>
                          <a:latin typeface="Helvetica" panose="020B0500000000000000" pitchFamily="34" charset="0"/>
                        </a:rPr>
                        <a:t>1,723</a:t>
                      </a:r>
                    </a:p>
                  </a:txBody>
                  <a:tcPr marL="9525" marR="9525" marT="9525" marB="0" anchor="ctr"/>
                </a:tc>
                <a:tc>
                  <a:txBody>
                    <a:bodyPr/>
                    <a:lstStyle/>
                    <a:p>
                      <a:pPr algn="ctr" rtl="0" fontAlgn="ctr"/>
                      <a:r>
                        <a:rPr lang="en-US" sz="1200" b="0" i="0" u="none" strike="noStrike">
                          <a:solidFill>
                            <a:srgbClr val="1B1464"/>
                          </a:solidFill>
                          <a:effectLst/>
                          <a:latin typeface="Helvetica" panose="020B0500000000000000" pitchFamily="34" charset="0"/>
                        </a:rPr>
                        <a:t>434</a:t>
                      </a:r>
                    </a:p>
                  </a:txBody>
                  <a:tcPr marL="9525" marR="9525" marT="9525" marB="0" anchor="ctr"/>
                </a:tc>
                <a:tc>
                  <a:txBody>
                    <a:bodyPr/>
                    <a:lstStyle/>
                    <a:p>
                      <a:pPr algn="ctr" rtl="0" fontAlgn="ctr"/>
                      <a:r>
                        <a:rPr lang="en-US" sz="1600" b="1" i="0" u="none" strike="noStrike" dirty="0">
                          <a:solidFill>
                            <a:srgbClr val="00BFF2"/>
                          </a:solidFill>
                          <a:effectLst/>
                          <a:latin typeface="Helvetica" panose="020B0500000000000000" pitchFamily="34" charset="0"/>
                        </a:rPr>
                        <a:t>34%</a:t>
                      </a:r>
                    </a:p>
                  </a:txBody>
                  <a:tcPr marL="9525" marR="9525" marT="9525" marB="0"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73185667"/>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1B1464"/>
                          </a:solidFill>
                          <a:effectLst/>
                          <a:latin typeface="Helvetica" panose="020B0500000000000000" pitchFamily="34" charset="0"/>
                        </a:rPr>
                        <a:t>Software</a:t>
                      </a:r>
                    </a:p>
                  </a:txBody>
                  <a:tcPr marL="9525" marR="9525" marT="9525" marB="0" anchor="ctr">
                    <a:lnL w="12700" cap="flat" cmpd="sng" algn="ctr">
                      <a:solidFill>
                        <a:srgbClr val="1B1464"/>
                      </a:solidFill>
                      <a:prstDash val="solid"/>
                      <a:round/>
                      <a:headEnd type="none" w="med" len="med"/>
                      <a:tailEnd type="none" w="med" len="med"/>
                    </a:lnL>
                  </a:tcPr>
                </a:tc>
                <a:tc>
                  <a:txBody>
                    <a:bodyPr/>
                    <a:lstStyle/>
                    <a:p>
                      <a:pPr algn="ctr" rtl="0" fontAlgn="ctr"/>
                      <a:r>
                        <a:rPr lang="en-US" sz="1200" b="0" i="0" u="none" strike="noStrike">
                          <a:solidFill>
                            <a:srgbClr val="1B1464"/>
                          </a:solidFill>
                          <a:effectLst/>
                          <a:latin typeface="Helvetica" panose="020B0500000000000000" pitchFamily="34" charset="0"/>
                        </a:rPr>
                        <a:t>387</a:t>
                      </a:r>
                    </a:p>
                  </a:txBody>
                  <a:tcPr marL="9525" marR="9525" marT="9525" marB="0" anchor="ctr"/>
                </a:tc>
                <a:tc>
                  <a:txBody>
                    <a:bodyPr/>
                    <a:lstStyle/>
                    <a:p>
                      <a:pPr algn="ctr" rtl="0" fontAlgn="ctr"/>
                      <a:r>
                        <a:rPr lang="en-US" sz="1200" b="0" i="0" u="none" strike="noStrike">
                          <a:solidFill>
                            <a:srgbClr val="1B1464"/>
                          </a:solidFill>
                          <a:effectLst/>
                          <a:latin typeface="Helvetica" panose="020B0500000000000000" pitchFamily="34" charset="0"/>
                        </a:rPr>
                        <a:t>698</a:t>
                      </a:r>
                    </a:p>
                  </a:txBody>
                  <a:tcPr marL="9525" marR="9525" marT="9525" marB="0" anchor="ctr"/>
                </a:tc>
                <a:tc>
                  <a:txBody>
                    <a:bodyPr/>
                    <a:lstStyle/>
                    <a:p>
                      <a:pPr algn="ctr" rtl="0" fontAlgn="ctr"/>
                      <a:r>
                        <a:rPr lang="en-US" sz="1200" b="0" i="0" u="none" strike="noStrike" dirty="0">
                          <a:solidFill>
                            <a:srgbClr val="1B1464"/>
                          </a:solidFill>
                          <a:effectLst/>
                          <a:latin typeface="Helvetica" panose="020B0500000000000000" pitchFamily="34" charset="0"/>
                        </a:rPr>
                        <a:t>312</a:t>
                      </a:r>
                    </a:p>
                  </a:txBody>
                  <a:tcPr marL="9525" marR="9525" marT="9525" marB="0" anchor="ctr"/>
                </a:tc>
                <a:tc>
                  <a:txBody>
                    <a:bodyPr/>
                    <a:lstStyle/>
                    <a:p>
                      <a:pPr algn="ctr" rtl="0" fontAlgn="ctr"/>
                      <a:r>
                        <a:rPr lang="en-US" sz="1600" b="1" i="0" u="none" strike="noStrike" dirty="0">
                          <a:solidFill>
                            <a:srgbClr val="00BFF2"/>
                          </a:solidFill>
                          <a:effectLst/>
                          <a:latin typeface="Helvetica" panose="020B0500000000000000" pitchFamily="34" charset="0"/>
                        </a:rPr>
                        <a:t>81%</a:t>
                      </a:r>
                    </a:p>
                  </a:txBody>
                  <a:tcPr marL="9525" marR="9525" marT="9525" marB="0"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962694101"/>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1B1464"/>
                          </a:solidFill>
                          <a:effectLst/>
                          <a:latin typeface="Helvetica" panose="020B0500000000000000" pitchFamily="34" charset="0"/>
                        </a:rPr>
                        <a:t>Expense Mgmt.</a:t>
                      </a:r>
                    </a:p>
                  </a:txBody>
                  <a:tcPr marL="9525" marR="9525" marT="9525" marB="0" anchor="ctr">
                    <a:lnL w="12700" cap="flat" cmpd="sng" algn="ctr">
                      <a:solidFill>
                        <a:srgbClr val="1B1464"/>
                      </a:solidFill>
                      <a:prstDash val="solid"/>
                      <a:round/>
                      <a:headEnd type="none" w="med" len="med"/>
                      <a:tailEnd type="none" w="med" len="med"/>
                    </a:lnL>
                  </a:tcPr>
                </a:tc>
                <a:tc>
                  <a:txBody>
                    <a:bodyPr/>
                    <a:lstStyle/>
                    <a:p>
                      <a:pPr algn="ctr" rtl="0" fontAlgn="ctr"/>
                      <a:r>
                        <a:rPr lang="en-US" sz="1200" b="0" i="0" u="none" strike="noStrike">
                          <a:solidFill>
                            <a:srgbClr val="1B1464"/>
                          </a:solidFill>
                          <a:effectLst/>
                          <a:latin typeface="Helvetica" panose="020B0500000000000000" pitchFamily="34" charset="0"/>
                        </a:rPr>
                        <a:t>240</a:t>
                      </a:r>
                    </a:p>
                  </a:txBody>
                  <a:tcPr marL="9525" marR="9525" marT="9525" marB="0" anchor="ctr"/>
                </a:tc>
                <a:tc>
                  <a:txBody>
                    <a:bodyPr/>
                    <a:lstStyle/>
                    <a:p>
                      <a:pPr algn="ctr" rtl="0" fontAlgn="ctr"/>
                      <a:r>
                        <a:rPr lang="en-US" sz="1200" b="0" i="0" u="none" strike="noStrike">
                          <a:solidFill>
                            <a:srgbClr val="1B1464"/>
                          </a:solidFill>
                          <a:effectLst/>
                          <a:latin typeface="Helvetica" panose="020B0500000000000000" pitchFamily="34" charset="0"/>
                        </a:rPr>
                        <a:t>477</a:t>
                      </a:r>
                    </a:p>
                  </a:txBody>
                  <a:tcPr marL="9525" marR="9525" marT="9525" marB="0" anchor="ctr"/>
                </a:tc>
                <a:tc>
                  <a:txBody>
                    <a:bodyPr/>
                    <a:lstStyle/>
                    <a:p>
                      <a:pPr algn="ctr" rtl="0" fontAlgn="ctr"/>
                      <a:r>
                        <a:rPr lang="en-US" sz="1200" b="0" i="0" u="none" strike="noStrike" dirty="0">
                          <a:solidFill>
                            <a:srgbClr val="1B1464"/>
                          </a:solidFill>
                          <a:effectLst/>
                          <a:latin typeface="Helvetica" panose="020B0500000000000000" pitchFamily="34" charset="0"/>
                        </a:rPr>
                        <a:t>237</a:t>
                      </a:r>
                    </a:p>
                  </a:txBody>
                  <a:tcPr marL="9525" marR="9525" marT="9525" marB="0" anchor="ctr"/>
                </a:tc>
                <a:tc>
                  <a:txBody>
                    <a:bodyPr/>
                    <a:lstStyle/>
                    <a:p>
                      <a:pPr algn="ctr" rtl="0" fontAlgn="ctr"/>
                      <a:r>
                        <a:rPr lang="en-US" sz="1600" b="1" i="0" u="none" strike="noStrike" dirty="0">
                          <a:solidFill>
                            <a:srgbClr val="00BFF2"/>
                          </a:solidFill>
                          <a:effectLst/>
                          <a:latin typeface="Helvetica" panose="020B0500000000000000" pitchFamily="34" charset="0"/>
                        </a:rPr>
                        <a:t>99%</a:t>
                      </a:r>
                    </a:p>
                  </a:txBody>
                  <a:tcPr marL="9525" marR="9525" marT="9525" marB="0"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1968668546"/>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1B1464"/>
                          </a:solidFill>
                          <a:effectLst/>
                          <a:latin typeface="Helvetica" panose="020B0500000000000000" pitchFamily="34" charset="0"/>
                        </a:rPr>
                        <a:t>Security</a:t>
                      </a:r>
                    </a:p>
                  </a:txBody>
                  <a:tcPr marL="9525" marR="9525" marT="9525" marB="0" anchor="ctr">
                    <a:lnL w="12700" cap="flat" cmpd="sng" algn="ctr">
                      <a:solidFill>
                        <a:srgbClr val="1B1464"/>
                      </a:solidFill>
                      <a:prstDash val="solid"/>
                      <a:round/>
                      <a:headEnd type="none" w="med" len="med"/>
                      <a:tailEnd type="none" w="med" len="med"/>
                    </a:lnL>
                  </a:tcPr>
                </a:tc>
                <a:tc>
                  <a:txBody>
                    <a:bodyPr/>
                    <a:lstStyle/>
                    <a:p>
                      <a:pPr algn="ctr" rtl="0" fontAlgn="ctr"/>
                      <a:r>
                        <a:rPr lang="en-US" sz="1200" b="0" i="0" u="none" strike="noStrike">
                          <a:solidFill>
                            <a:srgbClr val="1B1464"/>
                          </a:solidFill>
                          <a:effectLst/>
                          <a:latin typeface="Helvetica" panose="020B0500000000000000" pitchFamily="34" charset="0"/>
                        </a:rPr>
                        <a:t>217</a:t>
                      </a:r>
                    </a:p>
                  </a:txBody>
                  <a:tcPr marL="9525" marR="9525" marT="9525" marB="0" anchor="ctr"/>
                </a:tc>
                <a:tc>
                  <a:txBody>
                    <a:bodyPr/>
                    <a:lstStyle/>
                    <a:p>
                      <a:pPr algn="ctr" rtl="0" fontAlgn="ctr"/>
                      <a:r>
                        <a:rPr lang="en-US" sz="1200" b="0" i="0" u="none" strike="noStrike">
                          <a:solidFill>
                            <a:srgbClr val="1B1464"/>
                          </a:solidFill>
                          <a:effectLst/>
                          <a:latin typeface="Helvetica" panose="020B0500000000000000" pitchFamily="34" charset="0"/>
                        </a:rPr>
                        <a:t>644</a:t>
                      </a:r>
                    </a:p>
                  </a:txBody>
                  <a:tcPr marL="9525" marR="9525" marT="9525" marB="0" anchor="ctr"/>
                </a:tc>
                <a:tc>
                  <a:txBody>
                    <a:bodyPr/>
                    <a:lstStyle/>
                    <a:p>
                      <a:pPr algn="ctr" rtl="0" fontAlgn="ctr"/>
                      <a:r>
                        <a:rPr lang="en-US" sz="1200" b="0" i="0" u="none" strike="noStrike" dirty="0">
                          <a:solidFill>
                            <a:srgbClr val="1B1464"/>
                          </a:solidFill>
                          <a:effectLst/>
                          <a:latin typeface="Helvetica" panose="020B0500000000000000" pitchFamily="34" charset="0"/>
                        </a:rPr>
                        <a:t>427</a:t>
                      </a:r>
                    </a:p>
                  </a:txBody>
                  <a:tcPr marL="9525" marR="9525" marT="9525" marB="0" anchor="ctr"/>
                </a:tc>
                <a:tc>
                  <a:txBody>
                    <a:bodyPr/>
                    <a:lstStyle/>
                    <a:p>
                      <a:pPr algn="ctr" rtl="0" fontAlgn="ctr"/>
                      <a:r>
                        <a:rPr lang="en-US" sz="1600" b="1" i="0" u="none" strike="noStrike">
                          <a:solidFill>
                            <a:srgbClr val="00BFF2"/>
                          </a:solidFill>
                          <a:effectLst/>
                          <a:latin typeface="Helvetica" panose="020B0500000000000000" pitchFamily="34" charset="0"/>
                        </a:rPr>
                        <a:t>197%</a:t>
                      </a:r>
                    </a:p>
                  </a:txBody>
                  <a:tcPr marL="9525" marR="9525" marT="9525" marB="0"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4153311262"/>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1B1464"/>
                          </a:solidFill>
                          <a:effectLst/>
                          <a:latin typeface="Helvetica" panose="020B0500000000000000" pitchFamily="34" charset="0"/>
                        </a:rPr>
                        <a:t>Comm. Real Estate</a:t>
                      </a:r>
                    </a:p>
                  </a:txBody>
                  <a:tcPr marL="9525" marR="9525" marT="9525" marB="0" anchor="ctr">
                    <a:lnL w="12700" cap="flat" cmpd="sng" algn="ctr">
                      <a:solidFill>
                        <a:srgbClr val="1B1464"/>
                      </a:solidFill>
                      <a:prstDash val="solid"/>
                      <a:round/>
                      <a:headEnd type="none" w="med" len="med"/>
                      <a:tailEnd type="none" w="med" len="med"/>
                    </a:lnL>
                  </a:tcPr>
                </a:tc>
                <a:tc>
                  <a:txBody>
                    <a:bodyPr/>
                    <a:lstStyle/>
                    <a:p>
                      <a:pPr algn="ctr" rtl="0" fontAlgn="ctr"/>
                      <a:r>
                        <a:rPr lang="en-US" sz="1200" b="0" i="0" u="none" strike="noStrike">
                          <a:solidFill>
                            <a:srgbClr val="1B1464"/>
                          </a:solidFill>
                          <a:effectLst/>
                          <a:latin typeface="Helvetica" panose="020B0500000000000000" pitchFamily="34" charset="0"/>
                        </a:rPr>
                        <a:t>144</a:t>
                      </a:r>
                    </a:p>
                  </a:txBody>
                  <a:tcPr marL="9525" marR="9525" marT="9525" marB="0" anchor="ctr"/>
                </a:tc>
                <a:tc>
                  <a:txBody>
                    <a:bodyPr/>
                    <a:lstStyle/>
                    <a:p>
                      <a:pPr algn="ctr" rtl="0" fontAlgn="ctr"/>
                      <a:r>
                        <a:rPr lang="en-US" sz="1200" b="0" i="0" u="none" strike="noStrike">
                          <a:solidFill>
                            <a:srgbClr val="1B1464"/>
                          </a:solidFill>
                          <a:effectLst/>
                          <a:latin typeface="Helvetica" panose="020B0500000000000000" pitchFamily="34" charset="0"/>
                        </a:rPr>
                        <a:t>419</a:t>
                      </a:r>
                    </a:p>
                  </a:txBody>
                  <a:tcPr marL="9525" marR="9525" marT="9525" marB="0" anchor="ctr"/>
                </a:tc>
                <a:tc>
                  <a:txBody>
                    <a:bodyPr/>
                    <a:lstStyle/>
                    <a:p>
                      <a:pPr algn="ctr" rtl="0" fontAlgn="ctr"/>
                      <a:r>
                        <a:rPr lang="en-US" sz="1200" b="0" i="0" u="none" strike="noStrike" dirty="0">
                          <a:solidFill>
                            <a:srgbClr val="1B1464"/>
                          </a:solidFill>
                          <a:effectLst/>
                          <a:latin typeface="Helvetica" panose="020B0500000000000000" pitchFamily="34" charset="0"/>
                        </a:rPr>
                        <a:t>275</a:t>
                      </a:r>
                    </a:p>
                  </a:txBody>
                  <a:tcPr marL="9525" marR="9525" marT="9525" marB="0" anchor="ctr"/>
                </a:tc>
                <a:tc>
                  <a:txBody>
                    <a:bodyPr/>
                    <a:lstStyle/>
                    <a:p>
                      <a:pPr algn="ctr" rtl="0" fontAlgn="ctr"/>
                      <a:r>
                        <a:rPr lang="en-US" sz="1600" b="1" i="0" u="none" strike="noStrike" dirty="0">
                          <a:solidFill>
                            <a:srgbClr val="00BFF2"/>
                          </a:solidFill>
                          <a:effectLst/>
                          <a:latin typeface="Helvetica" panose="020B0500000000000000" pitchFamily="34" charset="0"/>
                        </a:rPr>
                        <a:t>191%</a:t>
                      </a:r>
                    </a:p>
                  </a:txBody>
                  <a:tcPr marL="9525" marR="9525" marT="9525" marB="0"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1089076353"/>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1B1464"/>
                          </a:solidFill>
                          <a:effectLst/>
                          <a:latin typeface="Helvetica" panose="020B0500000000000000" pitchFamily="34" charset="0"/>
                        </a:rPr>
                        <a:t>Software</a:t>
                      </a:r>
                    </a:p>
                  </a:txBody>
                  <a:tcPr marL="9525" marR="9525" marT="9525" marB="0" anchor="ctr">
                    <a:lnL w="12700" cap="flat" cmpd="sng" algn="ctr">
                      <a:solidFill>
                        <a:srgbClr val="1B1464"/>
                      </a:solidFill>
                      <a:prstDash val="solid"/>
                      <a:round/>
                      <a:headEnd type="none" w="med" len="med"/>
                      <a:tailEnd type="none" w="med" len="med"/>
                    </a:lnL>
                  </a:tcPr>
                </a:tc>
                <a:tc>
                  <a:txBody>
                    <a:bodyPr/>
                    <a:lstStyle/>
                    <a:p>
                      <a:pPr algn="ctr" rtl="0" fontAlgn="ctr"/>
                      <a:r>
                        <a:rPr lang="en-US" sz="1200" b="0" i="0" u="none" strike="noStrike">
                          <a:solidFill>
                            <a:srgbClr val="1B1464"/>
                          </a:solidFill>
                          <a:effectLst/>
                          <a:latin typeface="Helvetica" panose="020B0500000000000000" pitchFamily="34" charset="0"/>
                        </a:rPr>
                        <a:t>142</a:t>
                      </a:r>
                    </a:p>
                  </a:txBody>
                  <a:tcPr marL="9525" marR="9525" marT="9525" marB="0" anchor="ctr"/>
                </a:tc>
                <a:tc>
                  <a:txBody>
                    <a:bodyPr/>
                    <a:lstStyle/>
                    <a:p>
                      <a:pPr algn="ctr" rtl="0" fontAlgn="ctr"/>
                      <a:r>
                        <a:rPr lang="en-US" sz="1200" b="0" i="0" u="none" strike="noStrike">
                          <a:solidFill>
                            <a:srgbClr val="1B1464"/>
                          </a:solidFill>
                          <a:effectLst/>
                          <a:latin typeface="Helvetica" panose="020B0500000000000000" pitchFamily="34" charset="0"/>
                        </a:rPr>
                        <a:t>306</a:t>
                      </a:r>
                    </a:p>
                  </a:txBody>
                  <a:tcPr marL="9525" marR="9525" marT="9525" marB="0" anchor="ctr"/>
                </a:tc>
                <a:tc>
                  <a:txBody>
                    <a:bodyPr/>
                    <a:lstStyle/>
                    <a:p>
                      <a:pPr algn="ctr" rtl="0" fontAlgn="ctr"/>
                      <a:r>
                        <a:rPr lang="en-US" sz="1200" b="0" i="0" u="none" strike="noStrike" dirty="0">
                          <a:solidFill>
                            <a:srgbClr val="1B1464"/>
                          </a:solidFill>
                          <a:effectLst/>
                          <a:latin typeface="Helvetica" panose="020B0500000000000000" pitchFamily="34" charset="0"/>
                        </a:rPr>
                        <a:t>164</a:t>
                      </a:r>
                    </a:p>
                  </a:txBody>
                  <a:tcPr marL="9525" marR="9525" marT="9525" marB="0" anchor="ctr"/>
                </a:tc>
                <a:tc>
                  <a:txBody>
                    <a:bodyPr/>
                    <a:lstStyle/>
                    <a:p>
                      <a:pPr algn="ctr" rtl="0" fontAlgn="ctr"/>
                      <a:r>
                        <a:rPr lang="en-US" sz="1600" b="1" i="0" u="none" strike="noStrike" dirty="0">
                          <a:solidFill>
                            <a:srgbClr val="00BFF2"/>
                          </a:solidFill>
                          <a:effectLst/>
                          <a:latin typeface="Helvetica" panose="020B0500000000000000" pitchFamily="34" charset="0"/>
                        </a:rPr>
                        <a:t>116%</a:t>
                      </a:r>
                    </a:p>
                  </a:txBody>
                  <a:tcPr marL="9525" marR="9525" marT="9525" marB="0"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577697581"/>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1B1464"/>
                          </a:solidFill>
                          <a:effectLst/>
                          <a:latin typeface="Helvetica" panose="020B0500000000000000" pitchFamily="34" charset="0"/>
                        </a:rPr>
                        <a:t>Banking/Finance</a:t>
                      </a:r>
                    </a:p>
                  </a:txBody>
                  <a:tcPr marL="9525" marR="9525" marT="9525" marB="0" anchor="ctr">
                    <a:lnL w="12700" cap="flat" cmpd="sng" algn="ctr">
                      <a:solidFill>
                        <a:srgbClr val="1B1464"/>
                      </a:solidFill>
                      <a:prstDash val="solid"/>
                      <a:round/>
                      <a:headEnd type="none" w="med" len="med"/>
                      <a:tailEnd type="none" w="med" len="med"/>
                    </a:lnL>
                  </a:tcPr>
                </a:tc>
                <a:tc>
                  <a:txBody>
                    <a:bodyPr/>
                    <a:lstStyle/>
                    <a:p>
                      <a:pPr algn="ctr" rtl="0" fontAlgn="ctr"/>
                      <a:r>
                        <a:rPr lang="en-US" sz="1200" b="0" i="0" u="none" strike="noStrike">
                          <a:solidFill>
                            <a:srgbClr val="1B1464"/>
                          </a:solidFill>
                          <a:effectLst/>
                          <a:latin typeface="Helvetica" panose="020B0500000000000000" pitchFamily="34" charset="0"/>
                        </a:rPr>
                        <a:t>118</a:t>
                      </a:r>
                    </a:p>
                  </a:txBody>
                  <a:tcPr marL="9525" marR="9525" marT="9525" marB="0" anchor="ctr"/>
                </a:tc>
                <a:tc>
                  <a:txBody>
                    <a:bodyPr/>
                    <a:lstStyle/>
                    <a:p>
                      <a:pPr algn="ctr" rtl="0" fontAlgn="ctr"/>
                      <a:r>
                        <a:rPr lang="en-US" sz="1200" b="0" i="0" u="none" strike="noStrike">
                          <a:solidFill>
                            <a:srgbClr val="1B1464"/>
                          </a:solidFill>
                          <a:effectLst/>
                          <a:latin typeface="Helvetica" panose="020B0500000000000000" pitchFamily="34" charset="0"/>
                        </a:rPr>
                        <a:t>241</a:t>
                      </a:r>
                    </a:p>
                  </a:txBody>
                  <a:tcPr marL="9525" marR="9525" marT="9525" marB="0" anchor="ctr"/>
                </a:tc>
                <a:tc>
                  <a:txBody>
                    <a:bodyPr/>
                    <a:lstStyle/>
                    <a:p>
                      <a:pPr algn="ctr" rtl="0" fontAlgn="ctr"/>
                      <a:r>
                        <a:rPr lang="en-US" sz="1200" b="0" i="0" u="none" strike="noStrike" dirty="0">
                          <a:solidFill>
                            <a:srgbClr val="1B1464"/>
                          </a:solidFill>
                          <a:effectLst/>
                          <a:latin typeface="Helvetica" panose="020B0500000000000000" pitchFamily="34" charset="0"/>
                        </a:rPr>
                        <a:t>123</a:t>
                      </a:r>
                    </a:p>
                  </a:txBody>
                  <a:tcPr marL="9525" marR="9525" marT="9525" marB="0" anchor="ctr"/>
                </a:tc>
                <a:tc>
                  <a:txBody>
                    <a:bodyPr/>
                    <a:lstStyle/>
                    <a:p>
                      <a:pPr algn="ctr" rtl="0" fontAlgn="ctr"/>
                      <a:r>
                        <a:rPr lang="en-US" sz="1600" b="1" i="0" u="none" strike="noStrike" dirty="0">
                          <a:solidFill>
                            <a:srgbClr val="00BFF2"/>
                          </a:solidFill>
                          <a:effectLst/>
                          <a:latin typeface="Helvetica" panose="020B0500000000000000" pitchFamily="34" charset="0"/>
                        </a:rPr>
                        <a:t>105%</a:t>
                      </a:r>
                    </a:p>
                  </a:txBody>
                  <a:tcPr marL="9525" marR="9525" marT="9525" marB="0"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4009015965"/>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1B1464"/>
                          </a:solidFill>
                          <a:effectLst/>
                          <a:latin typeface="Helvetica" panose="020B0500000000000000" pitchFamily="34" charset="0"/>
                        </a:rPr>
                        <a:t>Staffing</a:t>
                      </a:r>
                    </a:p>
                  </a:txBody>
                  <a:tcPr marL="9525" marR="9525" marT="9525" marB="0" anchor="ctr">
                    <a:lnL w="12700" cap="flat" cmpd="sng" algn="ctr">
                      <a:solidFill>
                        <a:srgbClr val="1B1464"/>
                      </a:solidFill>
                      <a:prstDash val="solid"/>
                      <a:round/>
                      <a:headEnd type="none" w="med" len="med"/>
                      <a:tailEnd type="none" w="med" len="med"/>
                    </a:lnL>
                  </a:tcPr>
                </a:tc>
                <a:tc>
                  <a:txBody>
                    <a:bodyPr/>
                    <a:lstStyle/>
                    <a:p>
                      <a:pPr algn="ctr" rtl="0" fontAlgn="ctr"/>
                      <a:r>
                        <a:rPr lang="en-US" sz="1200" b="0" i="0" u="none" strike="noStrike">
                          <a:solidFill>
                            <a:srgbClr val="1B1464"/>
                          </a:solidFill>
                          <a:effectLst/>
                          <a:latin typeface="Helvetica" panose="020B0500000000000000" pitchFamily="34" charset="0"/>
                        </a:rPr>
                        <a:t>118</a:t>
                      </a:r>
                    </a:p>
                  </a:txBody>
                  <a:tcPr marL="9525" marR="9525" marT="9525" marB="0" anchor="ctr"/>
                </a:tc>
                <a:tc>
                  <a:txBody>
                    <a:bodyPr/>
                    <a:lstStyle/>
                    <a:p>
                      <a:pPr algn="ctr" rtl="0" fontAlgn="ctr"/>
                      <a:r>
                        <a:rPr lang="en-US" sz="1200" b="0" i="0" u="none" strike="noStrike">
                          <a:solidFill>
                            <a:srgbClr val="1B1464"/>
                          </a:solidFill>
                          <a:effectLst/>
                          <a:latin typeface="Helvetica" panose="020B0500000000000000" pitchFamily="34" charset="0"/>
                        </a:rPr>
                        <a:t>163</a:t>
                      </a:r>
                    </a:p>
                  </a:txBody>
                  <a:tcPr marL="9525" marR="9525" marT="9525" marB="0" anchor="ctr"/>
                </a:tc>
                <a:tc>
                  <a:txBody>
                    <a:bodyPr/>
                    <a:lstStyle/>
                    <a:p>
                      <a:pPr algn="ctr" rtl="0" fontAlgn="ctr"/>
                      <a:r>
                        <a:rPr lang="en-US" sz="1200" b="0" i="0" u="none" strike="noStrike" dirty="0">
                          <a:solidFill>
                            <a:srgbClr val="1B1464"/>
                          </a:solidFill>
                          <a:effectLst/>
                          <a:latin typeface="Helvetica" panose="020B0500000000000000" pitchFamily="34" charset="0"/>
                        </a:rPr>
                        <a:t>45</a:t>
                      </a:r>
                    </a:p>
                  </a:txBody>
                  <a:tcPr marL="9525" marR="9525" marT="9525" marB="0" anchor="ctr"/>
                </a:tc>
                <a:tc>
                  <a:txBody>
                    <a:bodyPr/>
                    <a:lstStyle/>
                    <a:p>
                      <a:pPr algn="ctr" rtl="0" fontAlgn="ctr"/>
                      <a:r>
                        <a:rPr lang="en-US" sz="1600" b="1" i="0" u="none" strike="noStrike" dirty="0">
                          <a:solidFill>
                            <a:srgbClr val="00BFF2"/>
                          </a:solidFill>
                          <a:effectLst/>
                          <a:latin typeface="Helvetica" panose="020B0500000000000000" pitchFamily="34" charset="0"/>
                        </a:rPr>
                        <a:t>38%</a:t>
                      </a:r>
                    </a:p>
                  </a:txBody>
                  <a:tcPr marL="9525" marR="9525" marT="9525" marB="0"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3165803758"/>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1B1464"/>
                          </a:solidFill>
                          <a:effectLst/>
                          <a:latin typeface="Helvetica" panose="020B0500000000000000" pitchFamily="34" charset="0"/>
                        </a:rPr>
                        <a:t>Software</a:t>
                      </a:r>
                    </a:p>
                  </a:txBody>
                  <a:tcPr marL="9525" marR="9525" marT="9525" marB="0" anchor="ctr">
                    <a:lnL w="12700" cap="flat" cmpd="sng" algn="ctr">
                      <a:solidFill>
                        <a:srgbClr val="1B1464"/>
                      </a:solidFill>
                      <a:prstDash val="solid"/>
                      <a:round/>
                      <a:headEnd type="none" w="med" len="med"/>
                      <a:tailEnd type="none" w="med" len="med"/>
                    </a:lnL>
                  </a:tcPr>
                </a:tc>
                <a:tc>
                  <a:txBody>
                    <a:bodyPr/>
                    <a:lstStyle/>
                    <a:p>
                      <a:pPr algn="ctr" rtl="0" fontAlgn="ctr"/>
                      <a:r>
                        <a:rPr lang="en-US" sz="1200" b="0" i="0" u="none" strike="noStrike">
                          <a:solidFill>
                            <a:srgbClr val="1B1464"/>
                          </a:solidFill>
                          <a:effectLst/>
                          <a:latin typeface="Helvetica" panose="020B0500000000000000" pitchFamily="34" charset="0"/>
                        </a:rPr>
                        <a:t>71</a:t>
                      </a:r>
                    </a:p>
                  </a:txBody>
                  <a:tcPr marL="9525" marR="9525" marT="9525" marB="0" anchor="ctr"/>
                </a:tc>
                <a:tc>
                  <a:txBody>
                    <a:bodyPr/>
                    <a:lstStyle/>
                    <a:p>
                      <a:pPr algn="ctr" rtl="0" fontAlgn="ctr"/>
                      <a:r>
                        <a:rPr lang="en-US" sz="1200" b="0" i="0" u="none" strike="noStrike">
                          <a:solidFill>
                            <a:srgbClr val="1B1464"/>
                          </a:solidFill>
                          <a:effectLst/>
                          <a:latin typeface="Helvetica" panose="020B0500000000000000" pitchFamily="34" charset="0"/>
                        </a:rPr>
                        <a:t>153</a:t>
                      </a:r>
                    </a:p>
                  </a:txBody>
                  <a:tcPr marL="9525" marR="9525" marT="9525" marB="0" anchor="ctr"/>
                </a:tc>
                <a:tc>
                  <a:txBody>
                    <a:bodyPr/>
                    <a:lstStyle/>
                    <a:p>
                      <a:pPr algn="ctr" rtl="0" fontAlgn="ctr"/>
                      <a:r>
                        <a:rPr lang="en-US" sz="1200" b="0" i="0" u="none" strike="noStrike" dirty="0">
                          <a:solidFill>
                            <a:srgbClr val="1B1464"/>
                          </a:solidFill>
                          <a:effectLst/>
                          <a:latin typeface="Helvetica" panose="020B0500000000000000" pitchFamily="34" charset="0"/>
                        </a:rPr>
                        <a:t>82</a:t>
                      </a:r>
                    </a:p>
                  </a:txBody>
                  <a:tcPr marL="9525" marR="9525" marT="9525" marB="0" anchor="ctr"/>
                </a:tc>
                <a:tc>
                  <a:txBody>
                    <a:bodyPr/>
                    <a:lstStyle/>
                    <a:p>
                      <a:pPr algn="ctr" rtl="0" fontAlgn="ctr"/>
                      <a:r>
                        <a:rPr lang="en-US" sz="1600" b="1" i="0" u="none" strike="noStrike" dirty="0">
                          <a:solidFill>
                            <a:srgbClr val="00BFF2"/>
                          </a:solidFill>
                          <a:effectLst/>
                          <a:latin typeface="Helvetica" panose="020B0500000000000000" pitchFamily="34" charset="0"/>
                        </a:rPr>
                        <a:t>115%</a:t>
                      </a:r>
                    </a:p>
                  </a:txBody>
                  <a:tcPr marL="9525" marR="9525" marT="9525" marB="0"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623068507"/>
                  </a:ext>
                </a:extLst>
              </a:tr>
              <a:tr h="271899">
                <a:tc>
                  <a:txBody>
                    <a:bodyPr/>
                    <a:lstStyle/>
                    <a:p>
                      <a:pPr marL="0" algn="l" defTabSz="914400" rtl="0" eaLnBrk="1" latinLnBrk="0" hangingPunct="1"/>
                      <a:endParaRPr lang="en-US" sz="1200" b="0" kern="1200" dirty="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1B1464"/>
                          </a:solidFill>
                          <a:effectLst/>
                          <a:latin typeface="Helvetica" panose="020B0500000000000000" pitchFamily="34" charset="0"/>
                        </a:rPr>
                        <a:t>Human Resources</a:t>
                      </a:r>
                    </a:p>
                  </a:txBody>
                  <a:tcPr marL="9525" marR="9525" marT="9525" marB="0" anchor="ct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tcPr>
                </a:tc>
                <a:tc>
                  <a:txBody>
                    <a:bodyPr/>
                    <a:lstStyle/>
                    <a:p>
                      <a:pPr algn="ctr" rtl="0" fontAlgn="ctr"/>
                      <a:r>
                        <a:rPr lang="en-US" sz="1200" b="0" i="0" u="none" strike="noStrike">
                          <a:solidFill>
                            <a:srgbClr val="1B1464"/>
                          </a:solidFill>
                          <a:effectLst/>
                          <a:latin typeface="Helvetica" panose="020B0500000000000000" pitchFamily="34" charset="0"/>
                        </a:rPr>
                        <a:t>15</a:t>
                      </a:r>
                    </a:p>
                  </a:txBody>
                  <a:tcPr marL="9525" marR="9525" marT="9525" marB="0" anchor="ctr">
                    <a:lnB w="12700" cap="flat" cmpd="sng" algn="ctr">
                      <a:solidFill>
                        <a:srgbClr val="1B1464"/>
                      </a:solidFill>
                      <a:prstDash val="solid"/>
                      <a:round/>
                      <a:headEnd type="none" w="med" len="med"/>
                      <a:tailEnd type="none" w="med" len="med"/>
                    </a:lnB>
                  </a:tcPr>
                </a:tc>
                <a:tc>
                  <a:txBody>
                    <a:bodyPr/>
                    <a:lstStyle/>
                    <a:p>
                      <a:pPr algn="ctr" rtl="0" fontAlgn="ctr"/>
                      <a:r>
                        <a:rPr lang="en-US" sz="1200" b="0" i="0" u="none" strike="noStrike">
                          <a:solidFill>
                            <a:srgbClr val="1B1464"/>
                          </a:solidFill>
                          <a:effectLst/>
                          <a:latin typeface="Helvetica" panose="020B0500000000000000" pitchFamily="34" charset="0"/>
                        </a:rPr>
                        <a:t>156</a:t>
                      </a:r>
                    </a:p>
                  </a:txBody>
                  <a:tcPr marL="9525" marR="9525" marT="9525" marB="0" anchor="ctr">
                    <a:lnB w="12700" cap="flat" cmpd="sng" algn="ctr">
                      <a:solidFill>
                        <a:srgbClr val="1B1464"/>
                      </a:solidFill>
                      <a:prstDash val="solid"/>
                      <a:round/>
                      <a:headEnd type="none" w="med" len="med"/>
                      <a:tailEnd type="none" w="med" len="med"/>
                    </a:lnB>
                  </a:tcPr>
                </a:tc>
                <a:tc>
                  <a:txBody>
                    <a:bodyPr/>
                    <a:lstStyle/>
                    <a:p>
                      <a:pPr algn="ctr" rtl="0" fontAlgn="ctr"/>
                      <a:r>
                        <a:rPr lang="en-US" sz="1200" b="0" i="0" u="none" strike="noStrike" dirty="0">
                          <a:solidFill>
                            <a:srgbClr val="1B1464"/>
                          </a:solidFill>
                          <a:effectLst/>
                          <a:latin typeface="Helvetica" panose="020B0500000000000000" pitchFamily="34" charset="0"/>
                        </a:rPr>
                        <a:t>141</a:t>
                      </a:r>
                    </a:p>
                  </a:txBody>
                  <a:tcPr marL="9525" marR="9525" marT="9525" marB="0" anchor="ctr">
                    <a:lnB w="12700" cap="flat" cmpd="sng" algn="ctr">
                      <a:solidFill>
                        <a:srgbClr val="1B1464"/>
                      </a:solidFill>
                      <a:prstDash val="solid"/>
                      <a:round/>
                      <a:headEnd type="none" w="med" len="med"/>
                      <a:tailEnd type="none" w="med" len="med"/>
                    </a:lnB>
                  </a:tcPr>
                </a:tc>
                <a:tc>
                  <a:txBody>
                    <a:bodyPr/>
                    <a:lstStyle/>
                    <a:p>
                      <a:pPr algn="ctr" rtl="0" fontAlgn="ctr"/>
                      <a:r>
                        <a:rPr lang="en-US" sz="1600" b="1" i="0" u="none" strike="noStrike" dirty="0">
                          <a:solidFill>
                            <a:srgbClr val="00BFF2"/>
                          </a:solidFill>
                          <a:effectLst/>
                          <a:latin typeface="Helvetica" panose="020B0500000000000000" pitchFamily="34" charset="0"/>
                        </a:rPr>
                        <a:t>929%</a:t>
                      </a:r>
                    </a:p>
                  </a:txBody>
                  <a:tcPr marL="9525" marR="9525" marT="9525" marB="0"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tcPr>
                </a:tc>
                <a:extLst>
                  <a:ext uri="{0D108BD9-81ED-4DB2-BD59-A6C34878D82A}">
                    <a16:rowId xmlns:a16="http://schemas.microsoft.com/office/drawing/2014/main" val="35563838"/>
                  </a:ext>
                </a:extLst>
              </a:tr>
            </a:tbl>
          </a:graphicData>
        </a:graphic>
      </p:graphicFrame>
      <p:sp>
        <p:nvSpPr>
          <p:cNvPr id="10" name="Text Placeholder 2">
            <a:extLst>
              <a:ext uri="{FF2B5EF4-FFF2-40B4-BE49-F238E27FC236}">
                <a16:creationId xmlns:a16="http://schemas.microsoft.com/office/drawing/2014/main" id="{82A96788-A71A-9AFB-D431-E2B2492E5F5B}"/>
              </a:ext>
            </a:extLst>
          </p:cNvPr>
          <p:cNvSpPr txBox="1">
            <a:spLocks/>
          </p:cNvSpPr>
          <p:nvPr/>
        </p:nvSpPr>
        <p:spPr>
          <a:xfrm>
            <a:off x="1182678" y="1750911"/>
            <a:ext cx="9203529"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1"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Sampling</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of Brands: 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pic>
        <p:nvPicPr>
          <p:cNvPr id="4" name="Picture 3">
            <a:extLst>
              <a:ext uri="{FF2B5EF4-FFF2-40B4-BE49-F238E27FC236}">
                <a16:creationId xmlns:a16="http://schemas.microsoft.com/office/drawing/2014/main" id="{AFC5EB98-B5D3-2182-9F73-9FE7E74C111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2C2EDC84-57D5-D984-2203-065873137BB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9DBCCEC4-DA82-78B0-A65A-CDB0BB118B1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6" name="Picture 8" descr="Upwork | The World's Work Marketplace">
            <a:extLst>
              <a:ext uri="{FF2B5EF4-FFF2-40B4-BE49-F238E27FC236}">
                <a16:creationId xmlns:a16="http://schemas.microsoft.com/office/drawing/2014/main" id="{932E9357-5E5B-215A-E0E4-8E5F99DE8B77}"/>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577782" y="3057541"/>
            <a:ext cx="883978" cy="2383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F00F1238-38DD-FF89-FF50-A7213CB28F6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497161" y="3303715"/>
            <a:ext cx="1045221" cy="2725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NG vs JPG: which format is better for your website?">
            <a:extLst>
              <a:ext uri="{FF2B5EF4-FFF2-40B4-BE49-F238E27FC236}">
                <a16:creationId xmlns:a16="http://schemas.microsoft.com/office/drawing/2014/main" id="{8490DB10-D33D-38D8-E7BF-1B45DA1E711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537472" y="3597159"/>
            <a:ext cx="964599" cy="2432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xpensify-logo - Signature Analytics">
            <a:extLst>
              <a:ext uri="{FF2B5EF4-FFF2-40B4-BE49-F238E27FC236}">
                <a16:creationId xmlns:a16="http://schemas.microsoft.com/office/drawing/2014/main" id="{0656319D-67F9-3E1C-FF15-D33D0EC2332F}"/>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8672" t="29391" r="8672" b="23855"/>
          <a:stretch/>
        </p:blipFill>
        <p:spPr bwMode="auto">
          <a:xfrm>
            <a:off x="1418240" y="3905002"/>
            <a:ext cx="1203062" cy="1872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B82F802-16EB-85C3-956B-63D8206F6C3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585407" y="4147893"/>
            <a:ext cx="868729" cy="234939"/>
          </a:xfrm>
          <a:prstGeom prst="rect">
            <a:avLst/>
          </a:prstGeom>
        </p:spPr>
      </p:pic>
      <p:pic>
        <p:nvPicPr>
          <p:cNvPr id="22" name="Picture 42" descr="Ten-X Commercial Real Estate">
            <a:extLst>
              <a:ext uri="{FF2B5EF4-FFF2-40B4-BE49-F238E27FC236}">
                <a16:creationId xmlns:a16="http://schemas.microsoft.com/office/drawing/2014/main" id="{2D0BBA6E-44A8-1DE6-A389-5758DC5F80D8}"/>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610071" y="4422482"/>
            <a:ext cx="819400" cy="2464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4" descr="Kajabi Pricing [Jun 2022]: Is It Overrated?">
            <a:extLst>
              <a:ext uri="{FF2B5EF4-FFF2-40B4-BE49-F238E27FC236}">
                <a16:creationId xmlns:a16="http://schemas.microsoft.com/office/drawing/2014/main" id="{932D73C1-815A-0E0C-B15F-1EBA3F2A9410}"/>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585407" y="4673687"/>
            <a:ext cx="868729" cy="28957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F18EE91-1EF5-D74D-0041-BB9A601EB60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97161" y="4974268"/>
            <a:ext cx="1045221" cy="232173"/>
          </a:xfrm>
          <a:prstGeom prst="rect">
            <a:avLst/>
          </a:prstGeom>
        </p:spPr>
      </p:pic>
      <p:pic>
        <p:nvPicPr>
          <p:cNvPr id="25" name="Picture 36" descr="Your Industrial Staffing Agency | PeopleReady">
            <a:extLst>
              <a:ext uri="{FF2B5EF4-FFF2-40B4-BE49-F238E27FC236}">
                <a16:creationId xmlns:a16="http://schemas.microsoft.com/office/drawing/2014/main" id="{97240A3C-84DB-AA24-B4B6-CAF91464FBCC}"/>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l="9437" t="32115" r="8751" b="31893"/>
          <a:stretch/>
        </p:blipFill>
        <p:spPr bwMode="auto">
          <a:xfrm>
            <a:off x="1517130" y="5253346"/>
            <a:ext cx="1005282" cy="2335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Download Security Software for Windows, Mac, Android &amp; iOS | Avira Antivirus">
            <a:extLst>
              <a:ext uri="{FF2B5EF4-FFF2-40B4-BE49-F238E27FC236}">
                <a16:creationId xmlns:a16="http://schemas.microsoft.com/office/drawing/2014/main" id="{B998062F-681D-3FFF-6020-19A7A7DDDABE}"/>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686344" y="5531838"/>
            <a:ext cx="666854" cy="2137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areful with your branding - Refinery Lab">
            <a:extLst>
              <a:ext uri="{FF2B5EF4-FFF2-40B4-BE49-F238E27FC236}">
                <a16:creationId xmlns:a16="http://schemas.microsoft.com/office/drawing/2014/main" id="{1489E1BF-D25B-38FF-7091-FB9BB3C82F25}"/>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t="-1" b="13678"/>
          <a:stretch/>
        </p:blipFill>
        <p:spPr bwMode="auto">
          <a:xfrm>
            <a:off x="1418240" y="5739788"/>
            <a:ext cx="1203062" cy="33855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8025D639-D0D3-2145-3B62-7785494C1B32}"/>
              </a:ext>
            </a:extLst>
          </p:cNvPr>
          <p:cNvSpPr/>
          <p:nvPr/>
        </p:nvSpPr>
        <p:spPr>
          <a:xfrm>
            <a:off x="9109498" y="2375748"/>
            <a:ext cx="1276709" cy="367875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D54E7881-2B91-4E37-9DC3-ECF58C4E0A02}"/>
              </a:ext>
            </a:extLst>
          </p:cNvPr>
          <p:cNvSpPr/>
          <p:nvPr/>
        </p:nvSpPr>
        <p:spPr>
          <a:xfrm>
            <a:off x="846803" y="5512801"/>
            <a:ext cx="293298" cy="237850"/>
          </a:xfrm>
          <a:prstGeom prst="star5">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F2295C06-A91D-A42A-5475-9B8BB4CBC852}"/>
              </a:ext>
            </a:extLst>
          </p:cNvPr>
          <p:cNvSpPr/>
          <p:nvPr/>
        </p:nvSpPr>
        <p:spPr>
          <a:xfrm>
            <a:off x="846803" y="3855363"/>
            <a:ext cx="293298" cy="237850"/>
          </a:xfrm>
          <a:prstGeom prst="star5">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ar: 5 Points 36">
            <a:extLst>
              <a:ext uri="{FF2B5EF4-FFF2-40B4-BE49-F238E27FC236}">
                <a16:creationId xmlns:a16="http://schemas.microsoft.com/office/drawing/2014/main" id="{E2B11494-FA10-0AD2-49E6-94943DCE8D3C}"/>
              </a:ext>
            </a:extLst>
          </p:cNvPr>
          <p:cNvSpPr/>
          <p:nvPr/>
        </p:nvSpPr>
        <p:spPr>
          <a:xfrm>
            <a:off x="846803" y="4949761"/>
            <a:ext cx="293298" cy="237850"/>
          </a:xfrm>
          <a:prstGeom prst="star5">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tar: 5 Points 37">
            <a:extLst>
              <a:ext uri="{FF2B5EF4-FFF2-40B4-BE49-F238E27FC236}">
                <a16:creationId xmlns:a16="http://schemas.microsoft.com/office/drawing/2014/main" id="{9F0174D2-FDFC-3722-CFEE-95887682DA9E}"/>
              </a:ext>
            </a:extLst>
          </p:cNvPr>
          <p:cNvSpPr/>
          <p:nvPr/>
        </p:nvSpPr>
        <p:spPr>
          <a:xfrm>
            <a:off x="846803" y="4679133"/>
            <a:ext cx="293298" cy="237850"/>
          </a:xfrm>
          <a:prstGeom prst="star5">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tar: 5 Points 38">
            <a:extLst>
              <a:ext uri="{FF2B5EF4-FFF2-40B4-BE49-F238E27FC236}">
                <a16:creationId xmlns:a16="http://schemas.microsoft.com/office/drawing/2014/main" id="{552D524F-BDFE-6375-019B-62F83C61A8CF}"/>
              </a:ext>
            </a:extLst>
          </p:cNvPr>
          <p:cNvSpPr/>
          <p:nvPr/>
        </p:nvSpPr>
        <p:spPr>
          <a:xfrm>
            <a:off x="846803" y="5782325"/>
            <a:ext cx="293298" cy="237850"/>
          </a:xfrm>
          <a:prstGeom prst="star5">
            <a:avLst>
              <a:gd name="adj" fmla="val 19098"/>
              <a:gd name="hf" fmla="val 105146"/>
              <a:gd name="vf" fmla="val 110557"/>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DAAA8ED-4205-55AA-68EA-31611D5D62EA}"/>
              </a:ext>
            </a:extLst>
          </p:cNvPr>
          <p:cNvSpPr txBox="1"/>
          <p:nvPr/>
        </p:nvSpPr>
        <p:spPr>
          <a:xfrm>
            <a:off x="10931673" y="5633573"/>
            <a:ext cx="1257860" cy="415498"/>
          </a:xfrm>
          <a:prstGeom prst="rect">
            <a:avLst/>
          </a:prstGeom>
          <a:noFill/>
        </p:spPr>
        <p:txBody>
          <a:bodyPr wrap="square" rtlCol="0">
            <a:spAutoFit/>
          </a:bodyPr>
          <a:lstStyle/>
          <a:p>
            <a:r>
              <a:rPr lang="en-US" sz="700" dirty="0">
                <a:solidFill>
                  <a:srgbClr val="1B1464"/>
                </a:solidFill>
                <a:latin typeface="Helvetica" panose="020B0403020202020204" pitchFamily="34" charset="0"/>
              </a:rPr>
              <a:t>=companies with less than 1,000 employees, as reported by ZoomInfo.com</a:t>
            </a:r>
          </a:p>
        </p:txBody>
      </p:sp>
      <p:sp>
        <p:nvSpPr>
          <p:cNvPr id="45" name="Star: 5 Points 44">
            <a:extLst>
              <a:ext uri="{FF2B5EF4-FFF2-40B4-BE49-F238E27FC236}">
                <a16:creationId xmlns:a16="http://schemas.microsoft.com/office/drawing/2014/main" id="{F8013B9E-9047-E951-13D1-CC570530EB3F}"/>
              </a:ext>
            </a:extLst>
          </p:cNvPr>
          <p:cNvSpPr/>
          <p:nvPr/>
        </p:nvSpPr>
        <p:spPr>
          <a:xfrm>
            <a:off x="10671564" y="5718939"/>
            <a:ext cx="293298" cy="237850"/>
          </a:xfrm>
          <a:prstGeom prst="star5">
            <a:avLst>
              <a:gd name="adj" fmla="val 19098"/>
              <a:gd name="hf" fmla="val 105146"/>
              <a:gd name="vf" fmla="val 110557"/>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E15AEA1-DFA9-6B17-4357-6CC7CE05F1A7}"/>
              </a:ext>
            </a:extLst>
          </p:cNvPr>
          <p:cNvSpPr/>
          <p:nvPr/>
        </p:nvSpPr>
        <p:spPr>
          <a:xfrm>
            <a:off x="10644515" y="5633573"/>
            <a:ext cx="1513839" cy="428799"/>
          </a:xfrm>
          <a:prstGeom prst="rect">
            <a:avLst/>
          </a:prstGeom>
          <a:no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381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1AA51-350C-48A0-6952-6808004D2AF3}"/>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41D6ACF-0EE7-F9E5-C0DF-633DD8FF6BBA}"/>
              </a:ext>
            </a:extLst>
          </p:cNvPr>
          <p:cNvSpPr txBox="1"/>
          <p:nvPr/>
        </p:nvSpPr>
        <p:spPr>
          <a:xfrm>
            <a:off x="481665" y="6324104"/>
            <a:ext cx="1166477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Comscore </a:t>
            </a:r>
            <a:r>
              <a:rPr kumimoji="0" lang="en-US" sz="800" b="0" i="0" u="none" strike="noStrike" kern="1200" cap="none" spc="0" normalizeH="0" baseline="0" noProof="0" dirty="0" err="1">
                <a:ln>
                  <a:noFill/>
                </a:ln>
                <a:solidFill>
                  <a:srgbClr val="1B1464"/>
                </a:solidFill>
                <a:effectLst/>
                <a:uLnTx/>
                <a:uFillTx/>
                <a:latin typeface="Helvetica" panose="020B0403020202020204" pitchFamily="34" charset="0"/>
                <a:ea typeface="+mn-ea"/>
                <a:cs typeface="+mn-cs"/>
              </a:rPr>
              <a:t>mediametrix</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multiplatform media trend data, P18+. April 2018 – April 2022 (calendar months), figures are based on monthly averages for the 25 brands analyzed.</a:t>
            </a:r>
          </a:p>
        </p:txBody>
      </p:sp>
      <p:graphicFrame>
        <p:nvGraphicFramePr>
          <p:cNvPr id="2" name="Table 5">
            <a:extLst>
              <a:ext uri="{FF2B5EF4-FFF2-40B4-BE49-F238E27FC236}">
                <a16:creationId xmlns:a16="http://schemas.microsoft.com/office/drawing/2014/main" id="{098AC776-842B-E4F0-4A6F-E360926FE061}"/>
              </a:ext>
            </a:extLst>
          </p:cNvPr>
          <p:cNvGraphicFramePr>
            <a:graphicFrameLocks noGrp="1"/>
          </p:cNvGraphicFramePr>
          <p:nvPr>
            <p:extLst>
              <p:ext uri="{D42A27DB-BD31-4B8C-83A1-F6EECF244321}">
                <p14:modId xmlns:p14="http://schemas.microsoft.com/office/powerpoint/2010/main" val="2291095938"/>
              </p:ext>
            </p:extLst>
          </p:nvPr>
        </p:nvGraphicFramePr>
        <p:xfrm>
          <a:off x="1724913" y="2387116"/>
          <a:ext cx="8796723" cy="3569305"/>
        </p:xfrm>
        <a:graphic>
          <a:graphicData uri="http://schemas.openxmlformats.org/drawingml/2006/table">
            <a:tbl>
              <a:tblPr firstRow="1" bandRow="1">
                <a:tableStyleId>{5C22544A-7EE6-4342-B048-85BDC9FD1C3A}</a:tableStyleId>
              </a:tblPr>
              <a:tblGrid>
                <a:gridCol w="2077332">
                  <a:extLst>
                    <a:ext uri="{9D8B030D-6E8A-4147-A177-3AD203B41FA5}">
                      <a16:colId xmlns:a16="http://schemas.microsoft.com/office/drawing/2014/main" val="1474791396"/>
                    </a:ext>
                  </a:extLst>
                </a:gridCol>
                <a:gridCol w="2378604">
                  <a:extLst>
                    <a:ext uri="{9D8B030D-6E8A-4147-A177-3AD203B41FA5}">
                      <a16:colId xmlns:a16="http://schemas.microsoft.com/office/drawing/2014/main" val="1843256845"/>
                    </a:ext>
                  </a:extLst>
                </a:gridCol>
                <a:gridCol w="2424055">
                  <a:extLst>
                    <a:ext uri="{9D8B030D-6E8A-4147-A177-3AD203B41FA5}">
                      <a16:colId xmlns:a16="http://schemas.microsoft.com/office/drawing/2014/main" val="2548123933"/>
                    </a:ext>
                  </a:extLst>
                </a:gridCol>
                <a:gridCol w="1916732">
                  <a:extLst>
                    <a:ext uri="{9D8B030D-6E8A-4147-A177-3AD203B41FA5}">
                      <a16:colId xmlns:a16="http://schemas.microsoft.com/office/drawing/2014/main" val="1757019503"/>
                    </a:ext>
                  </a:extLst>
                </a:gridCol>
              </a:tblGrid>
              <a:tr h="847022">
                <a:tc>
                  <a:txBody>
                    <a:bodyPr/>
                    <a:lstStyle/>
                    <a:p>
                      <a:pPr algn="ctr"/>
                      <a:endParaRPr lang="en-US" sz="1600" dirty="0">
                        <a:latin typeface="Helvetica" panose="020B0403020202020204" pitchFamily="34" charset="0"/>
                      </a:endParaRPr>
                    </a:p>
                    <a:p>
                      <a:pPr algn="ctr"/>
                      <a:r>
                        <a:rPr lang="en-US" sz="1600" dirty="0">
                          <a:latin typeface="Helvetica" panose="020B0403020202020204" pitchFamily="34" charset="0"/>
                        </a:rPr>
                        <a:t>Brand</a:t>
                      </a:r>
                    </a:p>
                  </a:txBody>
                  <a:tcPr marL="99638" marR="99638" marT="49819" marB="49819" anchor="b">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1B14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Helvetica" panose="020B0403020202020204" pitchFamily="34" charset="0"/>
                        </a:rPr>
                        <a:t>B2B Category</a:t>
                      </a:r>
                    </a:p>
                  </a:txBody>
                  <a:tcPr marL="99638" marR="99638" marT="49819" marB="49819"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600" dirty="0">
                          <a:latin typeface="Helvetica" panose="020B0403020202020204" pitchFamily="34" charset="0"/>
                        </a:rPr>
                        <a:t> </a:t>
                      </a:r>
                      <a:r>
                        <a:rPr lang="en-US" sz="1600" u="sng" dirty="0">
                          <a:latin typeface="Helvetica" panose="020B0403020202020204" pitchFamily="34" charset="0"/>
                        </a:rPr>
                        <a:t>Three-Month Average:</a:t>
                      </a:r>
                    </a:p>
                    <a:p>
                      <a:pPr algn="ctr"/>
                      <a:r>
                        <a:rPr lang="en-US" sz="1600" dirty="0">
                          <a:latin typeface="Helvetica" panose="020B0403020202020204" pitchFamily="34" charset="0"/>
                        </a:rPr>
                        <a:t>Prior to TV Launch</a:t>
                      </a:r>
                    </a:p>
                  </a:txBody>
                  <a:tcPr marL="99638" marR="99638" marT="49819" marB="49819"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600" u="sng" dirty="0">
                          <a:latin typeface="Helvetica" panose="020B0403020202020204" pitchFamily="34" charset="0"/>
                        </a:rPr>
                        <a:t>Monthly Average:</a:t>
                      </a:r>
                    </a:p>
                    <a:p>
                      <a:pPr algn="ctr"/>
                      <a:r>
                        <a:rPr lang="en-US" sz="1600" dirty="0">
                          <a:latin typeface="Helvetica" panose="020B0403020202020204" pitchFamily="34" charset="0"/>
                        </a:rPr>
                        <a:t>‘When On TV’</a:t>
                      </a:r>
                    </a:p>
                  </a:txBody>
                  <a:tcPr marL="99638" marR="99638" marT="49819" marB="49819" anchor="b">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93323940"/>
                  </a:ext>
                </a:extLst>
              </a:tr>
              <a:tr h="671015">
                <a:tc>
                  <a:txBody>
                    <a:bodyPr/>
                    <a:lstStyle/>
                    <a:p>
                      <a:endParaRPr lang="en-US" b="1" dirty="0">
                        <a:solidFill>
                          <a:srgbClr val="1B1464"/>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solidFill>
                            <a:srgbClr val="1B1464"/>
                          </a:solidFill>
                          <a:latin typeface="Helvetica" panose="020B0403020202020204" pitchFamily="34" charset="0"/>
                        </a:rPr>
                        <a:t>Commercial</a:t>
                      </a:r>
                    </a:p>
                    <a:p>
                      <a:pPr algn="ctr"/>
                      <a:r>
                        <a:rPr lang="en-US" sz="2000" dirty="0">
                          <a:solidFill>
                            <a:srgbClr val="1B1464"/>
                          </a:solidFill>
                          <a:latin typeface="Helvetica" panose="020B0403020202020204" pitchFamily="34" charset="0"/>
                        </a:rPr>
                        <a:t>Real Estate</a:t>
                      </a:r>
                    </a:p>
                  </a:txBody>
                  <a:tcPr marL="99638" marR="99638" marT="49819" marB="49819" anchor="ctr">
                    <a:lnL w="12700" cap="flat" cmpd="sng" algn="ctr">
                      <a:solidFill>
                        <a:srgbClr val="1B1464"/>
                      </a:solidFill>
                      <a:prstDash val="solid"/>
                      <a:round/>
                      <a:headEnd type="none" w="med" len="med"/>
                      <a:tailEnd type="none" w="med" len="med"/>
                    </a:lnL>
                  </a:tcPr>
                </a:tc>
                <a:tc>
                  <a:txBody>
                    <a:bodyPr/>
                    <a:lstStyle/>
                    <a:p>
                      <a:pPr algn="ctr"/>
                      <a:r>
                        <a:rPr lang="en-US" sz="2000" dirty="0">
                          <a:solidFill>
                            <a:srgbClr val="1B1464"/>
                          </a:solidFill>
                          <a:latin typeface="Helvetica" panose="020B0403020202020204" pitchFamily="34" charset="0"/>
                        </a:rPr>
                        <a:t>N/A</a:t>
                      </a:r>
                    </a:p>
                  </a:txBody>
                  <a:tcPr marL="99638" marR="99638" marT="49819" marB="49819" anchor="ctr"/>
                </a:tc>
                <a:tc>
                  <a:txBody>
                    <a:bodyPr/>
                    <a:lstStyle/>
                    <a:p>
                      <a:pPr algn="ctr"/>
                      <a:r>
                        <a:rPr lang="en-US" sz="2000" b="1">
                          <a:solidFill>
                            <a:srgbClr val="00BFF2"/>
                          </a:solidFill>
                          <a:latin typeface="Helvetica" panose="020B0403020202020204" pitchFamily="34" charset="0"/>
                        </a:rPr>
                        <a:t>25</a:t>
                      </a:r>
                    </a:p>
                  </a:txBody>
                  <a:tcPr marL="99638" marR="99638" marT="49819" marB="49819"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2041315050"/>
                  </a:ext>
                </a:extLst>
              </a:tr>
              <a:tr h="671015">
                <a:tc>
                  <a:txBody>
                    <a:bodyPr/>
                    <a:lstStyle/>
                    <a:p>
                      <a:endParaRPr lang="en-US" b="1" dirty="0">
                        <a:solidFill>
                          <a:srgbClr val="1B1464"/>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solidFill>
                            <a:srgbClr val="1B1464"/>
                          </a:solidFill>
                          <a:latin typeface="Helvetica" panose="020B0403020202020204" pitchFamily="34" charset="0"/>
                        </a:rPr>
                        <a:t>Banking/Finance</a:t>
                      </a:r>
                    </a:p>
                  </a:txBody>
                  <a:tcPr marL="99638" marR="99638" marT="49819" marB="49819" anchor="ctr">
                    <a:lnL w="12700" cap="flat" cmpd="sng" algn="ctr">
                      <a:solidFill>
                        <a:srgbClr val="1B1464"/>
                      </a:solidFill>
                      <a:prstDash val="solid"/>
                      <a:round/>
                      <a:headEnd type="none" w="med" len="med"/>
                      <a:tailEnd type="none" w="med" len="med"/>
                    </a:lnL>
                  </a:tcPr>
                </a:tc>
                <a:tc>
                  <a:txBody>
                    <a:bodyPr/>
                    <a:lstStyle/>
                    <a:p>
                      <a:pPr algn="ctr"/>
                      <a:r>
                        <a:rPr lang="en-US" sz="2000">
                          <a:solidFill>
                            <a:srgbClr val="1B1464"/>
                          </a:solidFill>
                          <a:latin typeface="Helvetica" panose="020B0403020202020204" pitchFamily="34" charset="0"/>
                        </a:rPr>
                        <a:t>N/A</a:t>
                      </a:r>
                    </a:p>
                  </a:txBody>
                  <a:tcPr marL="99638" marR="99638" marT="49819" marB="49819" anchor="ctr"/>
                </a:tc>
                <a:tc>
                  <a:txBody>
                    <a:bodyPr/>
                    <a:lstStyle/>
                    <a:p>
                      <a:pPr algn="ctr"/>
                      <a:r>
                        <a:rPr lang="en-US" sz="2000" b="1" dirty="0">
                          <a:solidFill>
                            <a:srgbClr val="00BFF2"/>
                          </a:solidFill>
                          <a:latin typeface="Helvetica" panose="020B0403020202020204" pitchFamily="34" charset="0"/>
                        </a:rPr>
                        <a:t>35</a:t>
                      </a:r>
                    </a:p>
                  </a:txBody>
                  <a:tcPr marL="99638" marR="99638" marT="49819" marB="49819"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962694101"/>
                  </a:ext>
                </a:extLst>
              </a:tr>
              <a:tr h="671015">
                <a:tc>
                  <a:txBody>
                    <a:bodyPr/>
                    <a:lstStyle/>
                    <a:p>
                      <a:endParaRPr lang="en-US" b="1" dirty="0">
                        <a:solidFill>
                          <a:srgbClr val="1F1A62"/>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solidFill>
                            <a:srgbClr val="1F1A62"/>
                          </a:solidFill>
                          <a:latin typeface="Helvetica" panose="020B0403020202020204" pitchFamily="34" charset="0"/>
                        </a:rPr>
                        <a:t>Manufacturing</a:t>
                      </a:r>
                    </a:p>
                  </a:txBody>
                  <a:tcPr marL="99638" marR="99638" marT="49819" marB="49819" anchor="ctr">
                    <a:lnL w="12700" cap="flat" cmpd="sng" algn="ctr">
                      <a:solidFill>
                        <a:srgbClr val="1B1464"/>
                      </a:solidFill>
                      <a:prstDash val="solid"/>
                      <a:round/>
                      <a:headEnd type="none" w="med" len="med"/>
                      <a:tailEnd type="none" w="med" len="med"/>
                    </a:lnL>
                  </a:tcPr>
                </a:tc>
                <a:tc>
                  <a:txBody>
                    <a:bodyPr/>
                    <a:lstStyle/>
                    <a:p>
                      <a:pPr algn="ctr"/>
                      <a:r>
                        <a:rPr lang="en-US" sz="2000">
                          <a:solidFill>
                            <a:srgbClr val="1B1464"/>
                          </a:solidFill>
                          <a:latin typeface="Helvetica" panose="020B0403020202020204" pitchFamily="34" charset="0"/>
                        </a:rPr>
                        <a:t>N/A</a:t>
                      </a:r>
                    </a:p>
                  </a:txBody>
                  <a:tcPr marL="99638" marR="99638" marT="49819" marB="49819" anchor="ctr"/>
                </a:tc>
                <a:tc>
                  <a:txBody>
                    <a:bodyPr/>
                    <a:lstStyle/>
                    <a:p>
                      <a:pPr algn="ctr"/>
                      <a:r>
                        <a:rPr lang="en-US" sz="2000" b="1" dirty="0">
                          <a:solidFill>
                            <a:srgbClr val="00BFF2"/>
                          </a:solidFill>
                          <a:latin typeface="Helvetica" panose="020B0403020202020204" pitchFamily="34" charset="0"/>
                        </a:rPr>
                        <a:t>75</a:t>
                      </a:r>
                    </a:p>
                  </a:txBody>
                  <a:tcPr marL="99638" marR="99638" marT="49819" marB="49819"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1968668546"/>
                  </a:ext>
                </a:extLst>
              </a:tr>
              <a:tr h="671015">
                <a:tc>
                  <a:txBody>
                    <a:bodyPr/>
                    <a:lstStyle/>
                    <a:p>
                      <a:endParaRPr lang="en-US" b="1" dirty="0">
                        <a:solidFill>
                          <a:srgbClr val="1B1464"/>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solidFill>
                            <a:srgbClr val="1B1464"/>
                          </a:solidFill>
                          <a:latin typeface="Helvetica" panose="020B0403020202020204" pitchFamily="34" charset="0"/>
                        </a:rPr>
                        <a:t>Software</a:t>
                      </a:r>
                    </a:p>
                  </a:txBody>
                  <a:tcPr marL="99638" marR="99638" marT="49819" marB="49819" anchor="ct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tcPr>
                </a:tc>
                <a:tc>
                  <a:txBody>
                    <a:bodyPr/>
                    <a:lstStyle/>
                    <a:p>
                      <a:pPr algn="ctr"/>
                      <a:r>
                        <a:rPr lang="en-US" sz="2000" dirty="0">
                          <a:solidFill>
                            <a:srgbClr val="1B1464"/>
                          </a:solidFill>
                          <a:latin typeface="Helvetica" panose="020B0403020202020204" pitchFamily="34" charset="0"/>
                        </a:rPr>
                        <a:t>N/A</a:t>
                      </a:r>
                    </a:p>
                  </a:txBody>
                  <a:tcPr marL="99638" marR="99638" marT="49819" marB="49819" anchor="ctr">
                    <a:lnB w="12700" cap="flat" cmpd="sng" algn="ctr">
                      <a:solidFill>
                        <a:srgbClr val="1B1464"/>
                      </a:solidFill>
                      <a:prstDash val="solid"/>
                      <a:round/>
                      <a:headEnd type="none" w="med" len="med"/>
                      <a:tailEnd type="none" w="med" len="med"/>
                    </a:lnB>
                  </a:tcPr>
                </a:tc>
                <a:tc>
                  <a:txBody>
                    <a:bodyPr/>
                    <a:lstStyle/>
                    <a:p>
                      <a:pPr algn="ctr"/>
                      <a:r>
                        <a:rPr lang="en-US" sz="2000" b="1" dirty="0">
                          <a:solidFill>
                            <a:srgbClr val="00BFF2"/>
                          </a:solidFill>
                          <a:latin typeface="Helvetica" panose="020B0403020202020204" pitchFamily="34" charset="0"/>
                        </a:rPr>
                        <a:t>166</a:t>
                      </a:r>
                    </a:p>
                  </a:txBody>
                  <a:tcPr marL="99638" marR="99638" marT="49819" marB="49819"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tcPr>
                </a:tc>
                <a:extLst>
                  <a:ext uri="{0D108BD9-81ED-4DB2-BD59-A6C34878D82A}">
                    <a16:rowId xmlns:a16="http://schemas.microsoft.com/office/drawing/2014/main" val="4153311262"/>
                  </a:ext>
                </a:extLst>
              </a:tr>
            </a:tbl>
          </a:graphicData>
        </a:graphic>
      </p:graphicFrame>
      <p:sp>
        <p:nvSpPr>
          <p:cNvPr id="3" name="Text Placeholder 2">
            <a:extLst>
              <a:ext uri="{FF2B5EF4-FFF2-40B4-BE49-F238E27FC236}">
                <a16:creationId xmlns:a16="http://schemas.microsoft.com/office/drawing/2014/main" id="{9DFAE5FA-9934-2324-B214-4D52DF11E4D8}"/>
              </a:ext>
            </a:extLst>
          </p:cNvPr>
          <p:cNvSpPr txBox="1">
            <a:spLocks/>
          </p:cNvSpPr>
          <p:nvPr/>
        </p:nvSpPr>
        <p:spPr>
          <a:xfrm>
            <a:off x="-7766" y="1699155"/>
            <a:ext cx="12221284"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1600" b="1" i="1" u="sng" dirty="0">
                <a:solidFill>
                  <a:srgbClr val="1B1464"/>
                </a:solidFill>
                <a:latin typeface="Helvetica" panose="020B0403020202020204" pitchFamily="34" charset="0"/>
              </a:rPr>
              <a:t>Unmeasured</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B2B Brands: 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pic>
        <p:nvPicPr>
          <p:cNvPr id="4" name="Picture 4" descr="ABM Industries - Wikipedia">
            <a:extLst>
              <a:ext uri="{FF2B5EF4-FFF2-40B4-BE49-F238E27FC236}">
                <a16:creationId xmlns:a16="http://schemas.microsoft.com/office/drawing/2014/main" id="{E88C17C2-CA88-9AF1-E9BA-20739F7E0EEF}"/>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188560" y="3243655"/>
            <a:ext cx="1170049" cy="6454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BlueVine Logos &amp; Brand Assets | Brandfetch">
            <a:extLst>
              <a:ext uri="{FF2B5EF4-FFF2-40B4-BE49-F238E27FC236}">
                <a16:creationId xmlns:a16="http://schemas.microsoft.com/office/drawing/2014/main" id="{F430F5C6-3873-4F6F-D3ED-D65E78318CDB}"/>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913220" y="4094490"/>
            <a:ext cx="1720728" cy="3168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Logo Image Files">
            <a:extLst>
              <a:ext uri="{FF2B5EF4-FFF2-40B4-BE49-F238E27FC236}">
                <a16:creationId xmlns:a16="http://schemas.microsoft.com/office/drawing/2014/main" id="{D722EDA1-2F47-2410-E003-4CC551A6FE0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985029" y="4643083"/>
            <a:ext cx="1577110" cy="5240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8" descr="ServiceNow Logo and symbol, meaning, history, PNG">
            <a:extLst>
              <a:ext uri="{FF2B5EF4-FFF2-40B4-BE49-F238E27FC236}">
                <a16:creationId xmlns:a16="http://schemas.microsoft.com/office/drawing/2014/main" id="{5492F437-BC55-405B-FA20-E51F3F83690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t="38203" b="35227"/>
          <a:stretch/>
        </p:blipFill>
        <p:spPr bwMode="auto">
          <a:xfrm>
            <a:off x="1825604" y="5432777"/>
            <a:ext cx="1895961" cy="31686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EDD2C11-CDEB-22C8-1537-C45A9ACF8A55}"/>
              </a:ext>
            </a:extLst>
          </p:cNvPr>
          <p:cNvSpPr/>
          <p:nvPr/>
        </p:nvSpPr>
        <p:spPr>
          <a:xfrm>
            <a:off x="0" y="377370"/>
            <a:ext cx="1218423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Brands whose total website visits were too few to be measured benefited from TV advertising which </a:t>
            </a:r>
            <a:r>
              <a:rPr lang="en-US" sz="2600" b="1" dirty="0">
                <a:solidFill>
                  <a:srgbClr val="ED3C8D"/>
                </a:solidFill>
                <a:latin typeface="Helvetica" pitchFamily="2" charset="0"/>
              </a:rPr>
              <a:t>brought in thousands of new customers monthly</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10" name="Picture 9">
            <a:extLst>
              <a:ext uri="{FF2B5EF4-FFF2-40B4-BE49-F238E27FC236}">
                <a16:creationId xmlns:a16="http://schemas.microsoft.com/office/drawing/2014/main" id="{FD948953-838C-8BE8-0031-7BAEF0489BD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5C916E9B-4985-7B72-286E-046973F55F9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BE157B36-BBF9-624C-9E2E-AB772B6B04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28728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9766"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33153" y="426280"/>
            <a:ext cx="1202139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Overall, SMBs are leveraging the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key benefits of TV advertising </a:t>
            </a:r>
            <a:r>
              <a:rPr lang="en-US" sz="2600" b="1" dirty="0">
                <a:solidFill>
                  <a:srgbClr val="1B1464"/>
                </a:solidFill>
                <a:latin typeface="Helvetica" pitchFamily="2" charset="0"/>
              </a:rPr>
              <a:t>to reach new customers and drive sales growth</a:t>
            </a:r>
          </a:p>
        </p:txBody>
      </p:sp>
      <p:sp>
        <p:nvSpPr>
          <p:cNvPr id="4" name="Rectangle: Rounded Corners 3">
            <a:extLst>
              <a:ext uri="{FF2B5EF4-FFF2-40B4-BE49-F238E27FC236}">
                <a16:creationId xmlns:a16="http://schemas.microsoft.com/office/drawing/2014/main" id="{2169FF9D-39DA-C676-3832-6A1849FD0270}"/>
              </a:ext>
            </a:extLst>
          </p:cNvPr>
          <p:cNvSpPr/>
          <p:nvPr/>
        </p:nvSpPr>
        <p:spPr>
          <a:xfrm>
            <a:off x="3124808"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Availability &amp; Accessibility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Greater product availability creates greater TV accessibility both on the national and local level</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1AB4DDAD-DECD-65F6-00FF-40FA02C91F96}"/>
              </a:ext>
            </a:extLst>
          </p:cNvPr>
          <p:cNvSpPr/>
          <p:nvPr/>
        </p:nvSpPr>
        <p:spPr>
          <a:xfrm>
            <a:off x="6146165"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Legitimizer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Creates, builds and enhances brand reputation while legitimizing their product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service offerings</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0F1E43E9-670D-4C29-A239-358453865679}"/>
              </a:ext>
            </a:extLst>
          </p:cNvPr>
          <p:cNvSpPr/>
          <p:nvPr/>
        </p:nvSpPr>
        <p:spPr>
          <a:xfrm>
            <a:off x="9186975"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Targetability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Scalable data-driven targeting solutions like addressable TV and data-enabled TV create efficiency and limit wastage</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20F0BFC5-26B4-2B36-5995-2E6EC2747994}"/>
              </a:ext>
            </a:extLst>
          </p:cNvPr>
          <p:cNvSpPr/>
          <p:nvPr/>
        </p:nvSpPr>
        <p:spPr>
          <a:xfrm>
            <a:off x="7694173" y="5177657"/>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Full-Funnel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Through greater measurement and enhanced attribution capabilities, TV has shown its ability to drive brand results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9A9D1BF6-AD8F-A195-13CB-C33FB4A5BA6F}"/>
              </a:ext>
            </a:extLst>
          </p:cNvPr>
          <p:cNvSpPr/>
          <p:nvPr/>
        </p:nvSpPr>
        <p:spPr>
          <a:xfrm>
            <a:off x="1605318" y="5185183"/>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Inclusivity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Enhanced targeting capabilities through advanced TV solutions creates efficiencies which lowers the traditional cost of entry</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01DE142-DF5A-F541-10BD-1910191A20F2}"/>
              </a:ext>
            </a:extLst>
          </p:cNvPr>
          <p:cNvSpPr/>
          <p:nvPr/>
        </p:nvSpPr>
        <p:spPr>
          <a:xfrm>
            <a:off x="100735" y="3161275"/>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Storytelling</a:t>
            </a:r>
            <a:b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b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S</a:t>
            </a: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ight, sound and motion a TV ad can convey brand identity and further humanizes the brand and what it stands for</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6791D92D-59DF-41E4-859F-90D25F306478}"/>
              </a:ext>
            </a:extLst>
          </p:cNvPr>
          <p:cNvSpPr/>
          <p:nvPr/>
        </p:nvSpPr>
        <p:spPr>
          <a:xfrm>
            <a:off x="4650299"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Halo Effect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TV significantly improves the performance and ROI of all other digital channels as well as a brand’s online platforms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7A363369-53E1-3955-9B37-92143A8F96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114332" y="2171046"/>
            <a:ext cx="906125" cy="906125"/>
          </a:xfrm>
          <a:prstGeom prst="rect">
            <a:avLst/>
          </a:prstGeom>
        </p:spPr>
      </p:pic>
      <p:pic>
        <p:nvPicPr>
          <p:cNvPr id="7" name="Picture 6" descr="Icon&#10;&#10;Description automatically generated">
            <a:extLst>
              <a:ext uri="{FF2B5EF4-FFF2-40B4-BE49-F238E27FC236}">
                <a16:creationId xmlns:a16="http://schemas.microsoft.com/office/drawing/2014/main" id="{753553E0-698B-B5C1-C198-8993E54C64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575" y="2171046"/>
            <a:ext cx="905210" cy="905210"/>
          </a:xfrm>
          <a:prstGeom prst="rect">
            <a:avLst/>
          </a:prstGeom>
        </p:spPr>
      </p:pic>
      <p:pic>
        <p:nvPicPr>
          <p:cNvPr id="14" name="Picture 13" descr="Icon&#10;&#10;Description automatically generated">
            <a:extLst>
              <a:ext uri="{FF2B5EF4-FFF2-40B4-BE49-F238E27FC236}">
                <a16:creationId xmlns:a16="http://schemas.microsoft.com/office/drawing/2014/main" id="{D2D0B764-C408-D036-0BB4-F56CC7D12B0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80625" y="2171046"/>
            <a:ext cx="905210" cy="905210"/>
          </a:xfrm>
          <a:prstGeom prst="rect">
            <a:avLst/>
          </a:prstGeom>
        </p:spPr>
      </p:pic>
      <p:pic>
        <p:nvPicPr>
          <p:cNvPr id="23" name="Picture 22" descr="A picture containing company name&#10;&#10;Description automatically generated">
            <a:extLst>
              <a:ext uri="{FF2B5EF4-FFF2-40B4-BE49-F238E27FC236}">
                <a16:creationId xmlns:a16="http://schemas.microsoft.com/office/drawing/2014/main" id="{90FFEEA5-16F9-5909-B296-1903149B0E7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91034" y="4173005"/>
            <a:ext cx="905210" cy="905210"/>
          </a:xfrm>
          <a:prstGeom prst="rect">
            <a:avLst/>
          </a:prstGeom>
        </p:spPr>
      </p:pic>
      <p:pic>
        <p:nvPicPr>
          <p:cNvPr id="26" name="Picture 25" descr="Icon&#10;&#10;Description automatically generated">
            <a:extLst>
              <a:ext uri="{FF2B5EF4-FFF2-40B4-BE49-F238E27FC236}">
                <a16:creationId xmlns:a16="http://schemas.microsoft.com/office/drawing/2014/main" id="{B5AC9DAD-4DDF-7018-6419-D0956A04D19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98968" y="4180531"/>
            <a:ext cx="905210" cy="905210"/>
          </a:xfrm>
          <a:prstGeom prst="rect">
            <a:avLst/>
          </a:prstGeom>
        </p:spPr>
      </p:pic>
      <p:pic>
        <p:nvPicPr>
          <p:cNvPr id="28" name="Picture 27" descr="Icon&#10;&#10;Description automatically generated">
            <a:extLst>
              <a:ext uri="{FF2B5EF4-FFF2-40B4-BE49-F238E27FC236}">
                <a16:creationId xmlns:a16="http://schemas.microsoft.com/office/drawing/2014/main" id="{C7C29F38-0EE9-476B-B9A0-CCA24873B9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94385" y="2157849"/>
            <a:ext cx="905210" cy="905210"/>
          </a:xfrm>
          <a:prstGeom prst="rect">
            <a:avLst/>
          </a:prstGeom>
        </p:spPr>
      </p:pic>
      <p:pic>
        <p:nvPicPr>
          <p:cNvPr id="30" name="Picture 29" descr="Icon&#10;&#10;Description automatically generated">
            <a:extLst>
              <a:ext uri="{FF2B5EF4-FFF2-40B4-BE49-F238E27FC236}">
                <a16:creationId xmlns:a16="http://schemas.microsoft.com/office/drawing/2014/main" id="{9AE4C3F1-9910-7200-2D3C-B04995FA52D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643949" y="4174546"/>
            <a:ext cx="905210" cy="905210"/>
          </a:xfrm>
          <a:prstGeom prst="rect">
            <a:avLst/>
          </a:prstGeom>
        </p:spPr>
      </p:pic>
      <p:sp>
        <p:nvSpPr>
          <p:cNvPr id="22" name="TextBox 21">
            <a:extLst>
              <a:ext uri="{FF2B5EF4-FFF2-40B4-BE49-F238E27FC236}">
                <a16:creationId xmlns:a16="http://schemas.microsoft.com/office/drawing/2014/main" id="{DB1EDD5C-2A5D-85D2-3211-E95F5E01AA93}"/>
              </a:ext>
            </a:extLst>
          </p:cNvPr>
          <p:cNvSpPr txBox="1"/>
          <p:nvPr/>
        </p:nvSpPr>
        <p:spPr>
          <a:xfrm>
            <a:off x="1" y="1737866"/>
            <a:ext cx="1221351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7 key reasons </a:t>
            </a:r>
            <a:r>
              <a:rPr lang="en-US" sz="1600" b="1" u="sng" dirty="0">
                <a:solidFill>
                  <a:srgbClr val="1B1464"/>
                </a:solidFill>
                <a:latin typeface="Helvetica" panose="020B0403020202020204" pitchFamily="34" charset="0"/>
              </a:rPr>
              <a:t>businesses</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launch TV campaigns</a:t>
            </a:r>
          </a:p>
        </p:txBody>
      </p:sp>
      <p:sp>
        <p:nvSpPr>
          <p:cNvPr id="24" name="TextBox 23">
            <a:hlinkClick r:id="rId9"/>
            <a:extLst>
              <a:ext uri="{FF2B5EF4-FFF2-40B4-BE49-F238E27FC236}">
                <a16:creationId xmlns:a16="http://schemas.microsoft.com/office/drawing/2014/main" id="{F68C0F03-9474-9040-939B-6BF3B371AB31}"/>
              </a:ext>
            </a:extLst>
          </p:cNvPr>
          <p:cNvSpPr txBox="1"/>
          <p:nvPr/>
        </p:nvSpPr>
        <p:spPr>
          <a:xfrm>
            <a:off x="-7767" y="6147159"/>
            <a:ext cx="121542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Click here to download </a:t>
            </a:r>
            <a:r>
              <a:rPr kumimoji="0" lang="en-US" sz="12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a:t>
            </a:r>
            <a:r>
              <a:rPr kumimoji="0" lang="en-US" sz="12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The Halo Effect: TV as a Growth Engine</a:t>
            </a:r>
            <a:r>
              <a:rPr kumimoji="0" lang="en-US" sz="12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a:t>
            </a: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to learn more about why and how brands are accelerating their path to TV</a:t>
            </a:r>
          </a:p>
        </p:txBody>
      </p:sp>
      <p:pic>
        <p:nvPicPr>
          <p:cNvPr id="2" name="Picture 1">
            <a:extLst>
              <a:ext uri="{FF2B5EF4-FFF2-40B4-BE49-F238E27FC236}">
                <a16:creationId xmlns:a16="http://schemas.microsoft.com/office/drawing/2014/main" id="{6E321005-E4A0-2A53-9F80-30A2B8F9CF2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C9070E1C-F0E5-9A62-4EA1-D54B1595185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E45629A8-AD6C-9CFE-3E5D-C060DA9A971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Rectangle: Rounded Corners 14">
            <a:extLst>
              <a:ext uri="{FF2B5EF4-FFF2-40B4-BE49-F238E27FC236}">
                <a16:creationId xmlns:a16="http://schemas.microsoft.com/office/drawing/2014/main" id="{78D24821-7958-92B7-A8F3-FA105C3EFADE}"/>
              </a:ext>
            </a:extLst>
          </p:cNvPr>
          <p:cNvSpPr/>
          <p:nvPr/>
        </p:nvSpPr>
        <p:spPr>
          <a:xfrm>
            <a:off x="2247733"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Icon&#10;&#10;Description automatically generated">
            <a:extLst>
              <a:ext uri="{FF2B5EF4-FFF2-40B4-BE49-F238E27FC236}">
                <a16:creationId xmlns:a16="http://schemas.microsoft.com/office/drawing/2014/main" id="{078C45F1-CDFB-2167-BD1D-802008DAB0E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291953" y="2516732"/>
            <a:ext cx="704030" cy="704030"/>
          </a:xfrm>
          <a:prstGeom prst="rect">
            <a:avLst/>
          </a:prstGeom>
        </p:spPr>
      </p:pic>
      <p:grpSp>
        <p:nvGrpSpPr>
          <p:cNvPr id="25" name="Group 24">
            <a:extLst>
              <a:ext uri="{FF2B5EF4-FFF2-40B4-BE49-F238E27FC236}">
                <a16:creationId xmlns:a16="http://schemas.microsoft.com/office/drawing/2014/main" id="{CB98CC00-65C2-B531-B26C-83E8A7AEDD7F}"/>
              </a:ext>
            </a:extLst>
          </p:cNvPr>
          <p:cNvGrpSpPr/>
          <p:nvPr/>
        </p:nvGrpSpPr>
        <p:grpSpPr>
          <a:xfrm>
            <a:off x="11383679" y="2516732"/>
            <a:ext cx="790264" cy="704030"/>
            <a:chOff x="11383679" y="2516732"/>
            <a:chExt cx="790264" cy="704030"/>
          </a:xfrm>
        </p:grpSpPr>
        <p:sp>
          <p:nvSpPr>
            <p:cNvPr id="27" name="Rectangle: Rounded Corners 26">
              <a:extLst>
                <a:ext uri="{FF2B5EF4-FFF2-40B4-BE49-F238E27FC236}">
                  <a16:creationId xmlns:a16="http://schemas.microsoft.com/office/drawing/2014/main" id="{F2545248-0B70-827F-38CE-9F21B1C49E29}"/>
                </a:ext>
              </a:extLst>
            </p:cNvPr>
            <p:cNvSpPr/>
            <p:nvPr/>
          </p:nvSpPr>
          <p:spPr>
            <a:xfrm>
              <a:off x="11383679"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descr="Icon&#10;&#10;Description automatically generated">
              <a:extLst>
                <a:ext uri="{FF2B5EF4-FFF2-40B4-BE49-F238E27FC236}">
                  <a16:creationId xmlns:a16="http://schemas.microsoft.com/office/drawing/2014/main" id="{9423A90B-A2F1-C0FC-DA88-E59AF0A482E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1427899" y="2516732"/>
              <a:ext cx="704030" cy="704030"/>
            </a:xfrm>
            <a:prstGeom prst="rect">
              <a:avLst/>
            </a:prstGeom>
          </p:spPr>
        </p:pic>
      </p:grpSp>
      <p:sp>
        <p:nvSpPr>
          <p:cNvPr id="32" name="Rectangle: Rounded Corners 31">
            <a:extLst>
              <a:ext uri="{FF2B5EF4-FFF2-40B4-BE49-F238E27FC236}">
                <a16:creationId xmlns:a16="http://schemas.microsoft.com/office/drawing/2014/main" id="{7C781204-D462-93EE-0E75-2DA2D383DE79}"/>
              </a:ext>
            </a:extLst>
          </p:cNvPr>
          <p:cNvSpPr/>
          <p:nvPr/>
        </p:nvSpPr>
        <p:spPr>
          <a:xfrm>
            <a:off x="9956148" y="4540972"/>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Icon&#10;&#10;Description automatically generated">
            <a:extLst>
              <a:ext uri="{FF2B5EF4-FFF2-40B4-BE49-F238E27FC236}">
                <a16:creationId xmlns:a16="http://schemas.microsoft.com/office/drawing/2014/main" id="{AC7E029D-161D-03ED-99FD-B81EACEA01D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000368" y="4540596"/>
            <a:ext cx="704030" cy="704030"/>
          </a:xfrm>
          <a:prstGeom prst="rect">
            <a:avLst/>
          </a:prstGeom>
        </p:spPr>
      </p:pic>
      <p:sp>
        <p:nvSpPr>
          <p:cNvPr id="34" name="Rectangle: Rounded Corners 33">
            <a:extLst>
              <a:ext uri="{FF2B5EF4-FFF2-40B4-BE49-F238E27FC236}">
                <a16:creationId xmlns:a16="http://schemas.microsoft.com/office/drawing/2014/main" id="{565435ED-E2FB-84B7-E16C-99864D480060}"/>
              </a:ext>
            </a:extLst>
          </p:cNvPr>
          <p:cNvSpPr/>
          <p:nvPr/>
        </p:nvSpPr>
        <p:spPr>
          <a:xfrm>
            <a:off x="3832654" y="4540972"/>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descr="Icon&#10;&#10;Description automatically generated">
            <a:extLst>
              <a:ext uri="{FF2B5EF4-FFF2-40B4-BE49-F238E27FC236}">
                <a16:creationId xmlns:a16="http://schemas.microsoft.com/office/drawing/2014/main" id="{34FAA620-944C-FB86-551F-74AFB0E0811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876874" y="4540596"/>
            <a:ext cx="704030" cy="704030"/>
          </a:xfrm>
          <a:prstGeom prst="rect">
            <a:avLst/>
          </a:prstGeom>
        </p:spPr>
      </p:pic>
      <p:sp>
        <p:nvSpPr>
          <p:cNvPr id="36" name="Rectangle: Rounded Corners 35">
            <a:extLst>
              <a:ext uri="{FF2B5EF4-FFF2-40B4-BE49-F238E27FC236}">
                <a16:creationId xmlns:a16="http://schemas.microsoft.com/office/drawing/2014/main" id="{DBE6DA6F-2F78-8E27-B11A-8555B5AA8029}"/>
              </a:ext>
            </a:extLst>
          </p:cNvPr>
          <p:cNvSpPr/>
          <p:nvPr/>
        </p:nvSpPr>
        <p:spPr>
          <a:xfrm>
            <a:off x="5288543"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descr="Icon&#10;&#10;Description automatically generated">
            <a:extLst>
              <a:ext uri="{FF2B5EF4-FFF2-40B4-BE49-F238E27FC236}">
                <a16:creationId xmlns:a16="http://schemas.microsoft.com/office/drawing/2014/main" id="{D63A0537-F24B-6945-29B0-BB8F144F57D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332763" y="2516732"/>
            <a:ext cx="704030" cy="704030"/>
          </a:xfrm>
          <a:prstGeom prst="rect">
            <a:avLst/>
          </a:prstGeom>
        </p:spPr>
      </p:pic>
      <p:sp>
        <p:nvSpPr>
          <p:cNvPr id="38" name="Rectangle: Rounded Corners 37">
            <a:extLst>
              <a:ext uri="{FF2B5EF4-FFF2-40B4-BE49-F238E27FC236}">
                <a16:creationId xmlns:a16="http://schemas.microsoft.com/office/drawing/2014/main" id="{DE794775-B1AF-8C09-E474-DB2B752B1C38}"/>
              </a:ext>
            </a:extLst>
          </p:cNvPr>
          <p:cNvSpPr/>
          <p:nvPr/>
        </p:nvSpPr>
        <p:spPr>
          <a:xfrm>
            <a:off x="8329698"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descr="Icon&#10;&#10;Description automatically generated">
            <a:extLst>
              <a:ext uri="{FF2B5EF4-FFF2-40B4-BE49-F238E27FC236}">
                <a16:creationId xmlns:a16="http://schemas.microsoft.com/office/drawing/2014/main" id="{088D329D-9AE0-BFD6-4032-C80AD6E4FB3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373918" y="2516732"/>
            <a:ext cx="704030" cy="704030"/>
          </a:xfrm>
          <a:prstGeom prst="rect">
            <a:avLst/>
          </a:prstGeom>
        </p:spPr>
      </p:pic>
      <p:sp>
        <p:nvSpPr>
          <p:cNvPr id="40" name="Rectangle: Rounded Corners 39">
            <a:extLst>
              <a:ext uri="{FF2B5EF4-FFF2-40B4-BE49-F238E27FC236}">
                <a16:creationId xmlns:a16="http://schemas.microsoft.com/office/drawing/2014/main" id="{6F66EED2-6C58-DA1A-A356-4206588D1962}"/>
              </a:ext>
            </a:extLst>
          </p:cNvPr>
          <p:cNvSpPr/>
          <p:nvPr/>
        </p:nvSpPr>
        <p:spPr>
          <a:xfrm>
            <a:off x="6834630" y="4540972"/>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Icon&#10;&#10;Description automatically generated">
            <a:extLst>
              <a:ext uri="{FF2B5EF4-FFF2-40B4-BE49-F238E27FC236}">
                <a16:creationId xmlns:a16="http://schemas.microsoft.com/office/drawing/2014/main" id="{D6D85DB4-20B7-C968-3EDA-898239BB9EA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878850" y="4540596"/>
            <a:ext cx="704030" cy="704030"/>
          </a:xfrm>
          <a:prstGeom prst="rect">
            <a:avLst/>
          </a:prstGeom>
        </p:spPr>
      </p:pic>
    </p:spTree>
    <p:extLst>
      <p:ext uri="{BB962C8B-B14F-4D97-AF65-F5344CB8AC3E}">
        <p14:creationId xmlns:p14="http://schemas.microsoft.com/office/powerpoint/2010/main" val="374518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A6D99E-7211-4A61-8E41-8586BC7724A2}"/>
              </a:ext>
            </a:extLst>
          </p:cNvPr>
          <p:cNvSpPr/>
          <p:nvPr/>
        </p:nvSpPr>
        <p:spPr>
          <a:xfrm>
            <a:off x="0" y="0"/>
            <a:ext cx="5587439" cy="6869150"/>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of all adults</a:t>
            </a:r>
          </a:p>
        </p:txBody>
      </p:sp>
      <p:sp>
        <p:nvSpPr>
          <p:cNvPr id="10" name="TextBox 9">
            <a:extLst>
              <a:ext uri="{FF2B5EF4-FFF2-40B4-BE49-F238E27FC236}">
                <a16:creationId xmlns:a16="http://schemas.microsoft.com/office/drawing/2014/main" id="{E3D88B66-E87E-424D-8CCE-314107D81A14}"/>
              </a:ext>
            </a:extLst>
          </p:cNvPr>
          <p:cNvSpPr txBox="1"/>
          <p:nvPr/>
        </p:nvSpPr>
        <p:spPr>
          <a:xfrm>
            <a:off x="291748" y="2351782"/>
            <a:ext cx="5144132" cy="1077218"/>
          </a:xfrm>
          <a:prstGeom prst="rect">
            <a:avLst/>
          </a:prstGeom>
          <a:noFill/>
        </p:spPr>
        <p:txBody>
          <a:bodyPr wrap="square">
            <a:spAutoFit/>
          </a:bodyP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anose="020B0604020202020204" pitchFamily="34" charset="0"/>
                <a:ea typeface="+mn-ea"/>
                <a:cs typeface="+mn-cs"/>
              </a:rPr>
              <a:t>Implications for Marketers</a:t>
            </a:r>
          </a:p>
        </p:txBody>
      </p:sp>
      <p:sp>
        <p:nvSpPr>
          <p:cNvPr id="7" name="Rectangle 6">
            <a:extLst>
              <a:ext uri="{FF2B5EF4-FFF2-40B4-BE49-F238E27FC236}">
                <a16:creationId xmlns:a16="http://schemas.microsoft.com/office/drawing/2014/main" id="{F25B641F-1744-45AC-B343-CA9AA9737A1D}"/>
              </a:ext>
            </a:extLst>
          </p:cNvPr>
          <p:cNvSpPr/>
          <p:nvPr/>
        </p:nvSpPr>
        <p:spPr>
          <a:xfrm>
            <a:off x="5870972" y="1557702"/>
            <a:ext cx="5766846" cy="3724096"/>
          </a:xfrm>
          <a:prstGeom prst="rect">
            <a:avLst/>
          </a:prstGeom>
          <a:noFill/>
        </p:spPr>
        <p:txBody>
          <a:bodyPr wrap="square" rtlCol="0" anchor="t">
            <a:spAutoFit/>
          </a:bodyPr>
          <a:lstStyle/>
          <a:p>
            <a:pPr marL="285750" indent="-285750">
              <a:buBlip>
                <a:blip r:embed="rId2"/>
              </a:buBlip>
              <a:defRPr/>
            </a:pPr>
            <a:r>
              <a:rPr lang="en-US" sz="2000" dirty="0">
                <a:solidFill>
                  <a:srgbClr val="1B1464"/>
                </a:solidFill>
                <a:latin typeface="Helvetica" panose="020B0604020202020204" pitchFamily="2" charset="0"/>
                <a:cs typeface="Helvetica" panose="020B0604020202020204" pitchFamily="34" charset="0"/>
              </a:rPr>
              <a:t>Small and medium-sized businesses are leaning into TV advertising and audience-based buying strategies to effectively, and efficiently, engage consumers and drive significantly more new customers to their online platforms (websites &amp; apps)</a:t>
            </a:r>
            <a:endParaRPr lang="en-US" sz="2000" dirty="0">
              <a:solidFill>
                <a:srgbClr val="1B1464"/>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3600" b="0"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2000" b="0"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Advertisers of all sizes are leveraging the key benefits of TV advertising to legitimize their product or service, </a:t>
            </a:r>
            <a:r>
              <a:rPr lang="en-US" sz="2000" dirty="0">
                <a:solidFill>
                  <a:srgbClr val="1B1464"/>
                </a:solidFill>
                <a:latin typeface="Helvetica" panose="020B0604020202020204" pitchFamily="2" charset="0"/>
                <a:cs typeface="Helvetica" panose="020B0604020202020204" pitchFamily="34" charset="0"/>
              </a:rPr>
              <a:t>reach</a:t>
            </a:r>
            <a:r>
              <a:rPr kumimoji="0" lang="en-US" sz="2000" b="0"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 new customers and increase sales</a:t>
            </a:r>
          </a:p>
        </p:txBody>
      </p:sp>
      <p:pic>
        <p:nvPicPr>
          <p:cNvPr id="3" name="Picture 2">
            <a:extLst>
              <a:ext uri="{FF2B5EF4-FFF2-40B4-BE49-F238E27FC236}">
                <a16:creationId xmlns:a16="http://schemas.microsoft.com/office/drawing/2014/main" id="{8F6A5F97-7AF3-9D97-D6C8-0648F7628AF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A2C03260-2F5F-DB1A-8403-05423068A3C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E88EF094-FBD6-336E-63B5-22358027528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964745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617D06-C524-9F1D-EAC0-17EC45F0E117}"/>
              </a:ext>
            </a:extLst>
          </p:cNvPr>
          <p:cNvSpPr/>
          <p:nvPr/>
        </p:nvSpPr>
        <p:spPr>
          <a:xfrm>
            <a:off x="0" y="-1463"/>
            <a:ext cx="12195885" cy="168793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9867BFF0-A3EA-4BEB-9FAF-5DCE7110DD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6" name="Slide Number Placeholder 5">
            <a:extLst>
              <a:ext uri="{FF2B5EF4-FFF2-40B4-BE49-F238E27FC236}">
                <a16:creationId xmlns:a16="http://schemas.microsoft.com/office/drawing/2014/main" id="{C721ED71-F164-442E-87BA-B5BAC8A787D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9E997B83-E1F2-47E0-8B33-FF70C1DA6F8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120D540E-228A-D4C7-940A-77BF257865DA}"/>
              </a:ext>
            </a:extLst>
          </p:cNvPr>
          <p:cNvSpPr/>
          <p:nvPr/>
        </p:nvSpPr>
        <p:spPr>
          <a:xfrm>
            <a:off x="101600" y="378852"/>
            <a:ext cx="1206888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To learn more about TV advertising’s ability to drive results for businesses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download the full-length reports below</a:t>
            </a:r>
          </a:p>
        </p:txBody>
      </p:sp>
      <p:pic>
        <p:nvPicPr>
          <p:cNvPr id="3" name="Picture 2">
            <a:hlinkClick r:id="rId4"/>
            <a:extLst>
              <a:ext uri="{FF2B5EF4-FFF2-40B4-BE49-F238E27FC236}">
                <a16:creationId xmlns:a16="http://schemas.microsoft.com/office/drawing/2014/main" id="{E3A24AF6-7CDB-7B17-EDD9-6EAD5931A0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92310" y="3594876"/>
            <a:ext cx="3330584" cy="1875306"/>
          </a:xfrm>
          <a:prstGeom prst="rect">
            <a:avLst/>
          </a:prstGeom>
          <a:ln w="57150">
            <a:solidFill>
              <a:srgbClr val="ED3C8D"/>
            </a:solidFill>
          </a:ln>
        </p:spPr>
      </p:pic>
      <p:sp>
        <p:nvSpPr>
          <p:cNvPr id="4" name="TextBox 3">
            <a:hlinkClick r:id="rId6"/>
            <a:extLst>
              <a:ext uri="{FF2B5EF4-FFF2-40B4-BE49-F238E27FC236}">
                <a16:creationId xmlns:a16="http://schemas.microsoft.com/office/drawing/2014/main" id="{7A28FBBA-ADB9-C9FD-0751-2FBAB75836A1}"/>
              </a:ext>
            </a:extLst>
          </p:cNvPr>
          <p:cNvSpPr txBox="1"/>
          <p:nvPr/>
        </p:nvSpPr>
        <p:spPr>
          <a:xfrm>
            <a:off x="359714" y="5540406"/>
            <a:ext cx="534335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Let It Grow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Understanding the Importance of</a:t>
            </a:r>
            <a:b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Brand-Building for Niche Marketers</a:t>
            </a:r>
          </a:p>
        </p:txBody>
      </p:sp>
      <p:sp>
        <p:nvSpPr>
          <p:cNvPr id="5" name="TextBox 4">
            <a:hlinkClick r:id="rId6"/>
            <a:extLst>
              <a:ext uri="{FF2B5EF4-FFF2-40B4-BE49-F238E27FC236}">
                <a16:creationId xmlns:a16="http://schemas.microsoft.com/office/drawing/2014/main" id="{64155313-00A6-3D54-02A3-4CE2FA29BC56}"/>
              </a:ext>
            </a:extLst>
          </p:cNvPr>
          <p:cNvSpPr txBox="1"/>
          <p:nvPr/>
        </p:nvSpPr>
        <p:spPr>
          <a:xfrm>
            <a:off x="6694302" y="5548676"/>
            <a:ext cx="492658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Let’s Get Down to Business</a:t>
            </a:r>
            <a:b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Brand-Building Drives Outcomes</a:t>
            </a:r>
            <a:b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for Innovative B2B Advertisers</a:t>
            </a:r>
            <a:endPar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 name="TextBox 5">
            <a:extLst>
              <a:ext uri="{FF2B5EF4-FFF2-40B4-BE49-F238E27FC236}">
                <a16:creationId xmlns:a16="http://schemas.microsoft.com/office/drawing/2014/main" id="{D414EE9E-FAE1-A402-205B-CADEE64CBF11}"/>
              </a:ext>
            </a:extLst>
          </p:cNvPr>
          <p:cNvSpPr txBox="1"/>
          <p:nvPr/>
        </p:nvSpPr>
        <p:spPr>
          <a:xfrm>
            <a:off x="287576" y="2210894"/>
            <a:ext cx="548762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‘Let It Grow’</a:t>
            </a:r>
            <a:r>
              <a:rPr kumimoji="0" lang="en-US" sz="16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 uncovers the unique challenges that brands with niche targets must overcome and how they are using brand-building strategies to drive business outcomes</a:t>
            </a:r>
            <a:endParaRPr kumimoji="0" lang="en-US" sz="1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endParaRPr>
          </a:p>
        </p:txBody>
      </p:sp>
      <p:cxnSp>
        <p:nvCxnSpPr>
          <p:cNvPr id="7" name="Straight Connector 6">
            <a:extLst>
              <a:ext uri="{FF2B5EF4-FFF2-40B4-BE49-F238E27FC236}">
                <a16:creationId xmlns:a16="http://schemas.microsoft.com/office/drawing/2014/main" id="{F7FA8EAF-30FD-FC83-068E-B1F705683061}"/>
              </a:ext>
            </a:extLst>
          </p:cNvPr>
          <p:cNvCxnSpPr/>
          <p:nvPr/>
        </p:nvCxnSpPr>
        <p:spPr>
          <a:xfrm>
            <a:off x="6096000" y="2087681"/>
            <a:ext cx="0" cy="4269574"/>
          </a:xfrm>
          <a:prstGeom prst="line">
            <a:avLst/>
          </a:prstGeom>
          <a:ln w="28575">
            <a:solidFill>
              <a:srgbClr val="ED3C8D"/>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B4B837-E003-1E37-A1D6-3CAB5EBD539F}"/>
              </a:ext>
            </a:extLst>
          </p:cNvPr>
          <p:cNvSpPr txBox="1"/>
          <p:nvPr/>
        </p:nvSpPr>
        <p:spPr>
          <a:xfrm>
            <a:off x="6518785" y="2210894"/>
            <a:ext cx="52776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‘Let’s Get Down to Business’ </a:t>
            </a:r>
            <a:r>
              <a:rPr kumimoji="0" lang="en-US" sz="16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explores real-world examples from 25 innovative B2B advertisers to quantify the impact of brand-building strategies from awareness down to sales</a:t>
            </a:r>
            <a:endParaRPr kumimoji="0" lang="en-US" sz="1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endParaRPr>
          </a:p>
        </p:txBody>
      </p:sp>
      <p:sp>
        <p:nvSpPr>
          <p:cNvPr id="10" name="Oval 9">
            <a:extLst>
              <a:ext uri="{FF2B5EF4-FFF2-40B4-BE49-F238E27FC236}">
                <a16:creationId xmlns:a16="http://schemas.microsoft.com/office/drawing/2014/main" id="{9241CA7B-A811-77D2-4E28-87FBD26EC372}"/>
              </a:ext>
            </a:extLst>
          </p:cNvPr>
          <p:cNvSpPr/>
          <p:nvPr/>
        </p:nvSpPr>
        <p:spPr>
          <a:xfrm>
            <a:off x="10541376" y="3063666"/>
            <a:ext cx="1255030" cy="881784"/>
          </a:xfrm>
          <a:prstGeom prst="ellipse">
            <a:avLst/>
          </a:prstGeom>
          <a:solidFill>
            <a:srgbClr val="ED3C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Helvetica" panose="020B0403020202020204" pitchFamily="34" charset="0"/>
              </a:rPr>
              <a:t>includes </a:t>
            </a:r>
            <a:br>
              <a:rPr lang="en-US" sz="1050" b="1">
                <a:latin typeface="Helvetica" panose="020B0403020202020204" pitchFamily="34" charset="0"/>
              </a:rPr>
            </a:br>
            <a:r>
              <a:rPr lang="en-US" sz="1050" b="1">
                <a:latin typeface="Helvetica" panose="020B0403020202020204" pitchFamily="34" charset="0"/>
              </a:rPr>
              <a:t>in-depth, </a:t>
            </a:r>
            <a:br>
              <a:rPr lang="en-US" sz="1050" b="1">
                <a:latin typeface="Helvetica" panose="020B0403020202020204" pitchFamily="34" charset="0"/>
              </a:rPr>
            </a:br>
            <a:r>
              <a:rPr lang="en-US" sz="1050" b="1">
                <a:latin typeface="Helvetica" panose="020B0403020202020204" pitchFamily="34" charset="0"/>
              </a:rPr>
              <a:t>full-funnel attribution analysis</a:t>
            </a:r>
          </a:p>
        </p:txBody>
      </p:sp>
      <p:pic>
        <p:nvPicPr>
          <p:cNvPr id="11" name="Picture 10">
            <a:hlinkClick r:id="rId7"/>
            <a:extLst>
              <a:ext uri="{FF2B5EF4-FFF2-40B4-BE49-F238E27FC236}">
                <a16:creationId xmlns:a16="http://schemas.microsoft.com/office/drawing/2014/main" id="{C75B509F-B71D-9CEC-9458-1924F4141AB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9103" y="3598733"/>
            <a:ext cx="3324575" cy="1871449"/>
          </a:xfrm>
          <a:prstGeom prst="rect">
            <a:avLst/>
          </a:prstGeom>
          <a:ln w="57150">
            <a:solidFill>
              <a:srgbClr val="ED3C8D"/>
            </a:solidFill>
          </a:ln>
        </p:spPr>
      </p:pic>
    </p:spTree>
    <p:extLst>
      <p:ext uri="{BB962C8B-B14F-4D97-AF65-F5344CB8AC3E}">
        <p14:creationId xmlns:p14="http://schemas.microsoft.com/office/powerpoint/2010/main" val="2522879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rId2"/>
            <a:extLst>
              <a:ext uri="{FF2B5EF4-FFF2-40B4-BE49-F238E27FC236}">
                <a16:creationId xmlns:a16="http://schemas.microsoft.com/office/drawing/2014/main" id="{74C4B3E7-4E36-2C92-EEBE-0FA3D12751BF}"/>
              </a:ext>
            </a:extLst>
          </p:cNvPr>
          <p:cNvPicPr>
            <a:picLocks noChangeAspect="1"/>
          </p:cNvPicPr>
          <p:nvPr/>
        </p:nvPicPr>
        <p:blipFill rotWithShape="1">
          <a:blip r:embed="rId3"/>
          <a:srcRect b="8696"/>
          <a:stretch/>
        </p:blipFill>
        <p:spPr>
          <a:xfrm>
            <a:off x="9494103" y="4303704"/>
            <a:ext cx="1951337" cy="109443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28" name="Picture 27">
            <a:hlinkClick r:id="rId5"/>
            <a:extLst>
              <a:ext uri="{FF2B5EF4-FFF2-40B4-BE49-F238E27FC236}">
                <a16:creationId xmlns:a16="http://schemas.microsoft.com/office/drawing/2014/main" id="{3D77EF73-3131-CD08-5513-4A3528EE25AE}"/>
              </a:ext>
            </a:extLst>
          </p:cNvPr>
          <p:cNvPicPr>
            <a:picLocks noChangeAspect="1"/>
          </p:cNvPicPr>
          <p:nvPr/>
        </p:nvPicPr>
        <p:blipFill>
          <a:blip r:embed="rId6"/>
          <a:stretch>
            <a:fillRect/>
          </a:stretch>
        </p:blipFill>
        <p:spPr>
          <a:xfrm>
            <a:off x="6727571" y="477256"/>
            <a:ext cx="1973480" cy="111033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34" name="Picture 33">
            <a:hlinkClick r:id="rId7"/>
            <a:extLst>
              <a:ext uri="{FF2B5EF4-FFF2-40B4-BE49-F238E27FC236}">
                <a16:creationId xmlns:a16="http://schemas.microsoft.com/office/drawing/2014/main" id="{65CA9F32-709F-6058-B307-0ACB697BCB4E}"/>
              </a:ext>
            </a:extLst>
          </p:cNvPr>
          <p:cNvPicPr>
            <a:picLocks noChangeAspect="1"/>
          </p:cNvPicPr>
          <p:nvPr/>
        </p:nvPicPr>
        <p:blipFill>
          <a:blip r:embed="rId8"/>
          <a:stretch>
            <a:fillRect/>
          </a:stretch>
        </p:blipFill>
        <p:spPr>
          <a:xfrm>
            <a:off x="6728990" y="2409469"/>
            <a:ext cx="1970643" cy="1109874"/>
          </a:xfrm>
          <a:prstGeom prst="rect">
            <a:avLst/>
          </a:prstGeom>
          <a:ln>
            <a:solidFill>
              <a:srgbClr val="1B1464"/>
            </a:solidFill>
          </a:ln>
        </p:spPr>
      </p:pic>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289383" y="2774867"/>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Helvetica"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6426239" y="6000048"/>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dirty="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hlinkClick r:id="rId9"/>
              </a:rPr>
              <a:t>theVAB.com</a:t>
            </a:r>
            <a:endPar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grpSp>
        <p:nvGrpSpPr>
          <p:cNvPr id="42" name="Group 41">
            <a:extLst>
              <a:ext uri="{FF2B5EF4-FFF2-40B4-BE49-F238E27FC236}">
                <a16:creationId xmlns:a16="http://schemas.microsoft.com/office/drawing/2014/main" id="{5C2419ED-7024-4C45-8E6C-B9388F848151}"/>
              </a:ext>
            </a:extLst>
          </p:cNvPr>
          <p:cNvGrpSpPr/>
          <p:nvPr/>
        </p:nvGrpSpPr>
        <p:grpSpPr>
          <a:xfrm>
            <a:off x="332794" y="688719"/>
            <a:ext cx="2433585" cy="744993"/>
            <a:chOff x="2529807" y="542425"/>
            <a:chExt cx="1962494" cy="744993"/>
          </a:xfrm>
        </p:grpSpPr>
        <p:sp>
          <p:nvSpPr>
            <p:cNvPr id="43" name="TextBox 42">
              <a:hlinkClick r:id="rId10"/>
              <a:extLst>
                <a:ext uri="{FF2B5EF4-FFF2-40B4-BE49-F238E27FC236}">
                  <a16:creationId xmlns:a16="http://schemas.microsoft.com/office/drawing/2014/main" id="{628E97AD-7859-4E8E-AE5F-E094C92E4317}"/>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Jason Wiese</a:t>
              </a:r>
            </a:p>
          </p:txBody>
        </p:sp>
        <p:sp>
          <p:nvSpPr>
            <p:cNvPr id="44" name="TextBox 43">
              <a:extLst>
                <a:ext uri="{FF2B5EF4-FFF2-40B4-BE49-F238E27FC236}">
                  <a16:creationId xmlns:a16="http://schemas.microsoft.com/office/drawing/2014/main" id="{3026664E-461F-4A0F-BA7C-C1F1BFC5D4F5}"/>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jasonw@thevab.com</a:t>
              </a:r>
            </a:p>
          </p:txBody>
        </p:sp>
      </p:grpSp>
      <p:grpSp>
        <p:nvGrpSpPr>
          <p:cNvPr id="16" name="Group 15">
            <a:extLst>
              <a:ext uri="{FF2B5EF4-FFF2-40B4-BE49-F238E27FC236}">
                <a16:creationId xmlns:a16="http://schemas.microsoft.com/office/drawing/2014/main" id="{313F59B6-3471-7AC5-8131-049F4EEB4B33}"/>
              </a:ext>
            </a:extLst>
          </p:cNvPr>
          <p:cNvGrpSpPr/>
          <p:nvPr/>
        </p:nvGrpSpPr>
        <p:grpSpPr>
          <a:xfrm>
            <a:off x="2904789" y="688719"/>
            <a:ext cx="1880099" cy="744993"/>
            <a:chOff x="198561" y="542425"/>
            <a:chExt cx="1453627" cy="744993"/>
          </a:xfrm>
        </p:grpSpPr>
        <p:sp>
          <p:nvSpPr>
            <p:cNvPr id="19" name="TextBox 18">
              <a:hlinkClick r:id="rId10"/>
              <a:extLst>
                <a:ext uri="{FF2B5EF4-FFF2-40B4-BE49-F238E27FC236}">
                  <a16:creationId xmlns:a16="http://schemas.microsoft.com/office/drawing/2014/main" id="{042CC643-0CAC-C42B-5BCF-512F1146F18F}"/>
                </a:ext>
              </a:extLst>
            </p:cNvPr>
            <p:cNvSpPr txBox="1"/>
            <p:nvPr/>
          </p:nvSpPr>
          <p:spPr>
            <a:xfrm>
              <a:off x="198561" y="542425"/>
              <a:ext cx="13536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Reed Kiely</a:t>
              </a:r>
            </a:p>
          </p:txBody>
        </p:sp>
        <p:sp>
          <p:nvSpPr>
            <p:cNvPr id="20" name="TextBox 19">
              <a:extLst>
                <a:ext uri="{FF2B5EF4-FFF2-40B4-BE49-F238E27FC236}">
                  <a16:creationId xmlns:a16="http://schemas.microsoft.com/office/drawing/2014/main" id="{82D9A118-D8A0-4BEA-B547-6825BDDC8384}"/>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reedk@thevab.com</a:t>
              </a:r>
            </a:p>
          </p:txBody>
        </p:sp>
      </p:grpSp>
      <p:sp>
        <p:nvSpPr>
          <p:cNvPr id="21" name="TextBox 20">
            <a:hlinkClick r:id="rId5"/>
            <a:extLst>
              <a:ext uri="{FF2B5EF4-FFF2-40B4-BE49-F238E27FC236}">
                <a16:creationId xmlns:a16="http://schemas.microsoft.com/office/drawing/2014/main" id="{4DE02F08-D2C2-80BB-9358-555FE3A437EA}"/>
              </a:ext>
            </a:extLst>
          </p:cNvPr>
          <p:cNvSpPr txBox="1"/>
          <p:nvPr/>
        </p:nvSpPr>
        <p:spPr>
          <a:xfrm>
            <a:off x="6494677" y="1584272"/>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25 Ways TV Grows Brands</a:t>
            </a:r>
            <a:b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Powering performance through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full-funnel business outcomes</a:t>
            </a:r>
          </a:p>
        </p:txBody>
      </p:sp>
      <p:sp>
        <p:nvSpPr>
          <p:cNvPr id="24" name="TextBox 23">
            <a:hlinkClick r:id="rId11"/>
            <a:extLst>
              <a:ext uri="{FF2B5EF4-FFF2-40B4-BE49-F238E27FC236}">
                <a16:creationId xmlns:a16="http://schemas.microsoft.com/office/drawing/2014/main" id="{CC852C32-25A6-895D-ED86-9AB468D30FC7}"/>
              </a:ext>
            </a:extLst>
          </p:cNvPr>
          <p:cNvSpPr txBox="1"/>
          <p:nvPr/>
        </p:nvSpPr>
        <p:spPr>
          <a:xfrm>
            <a:off x="9244533" y="1584272"/>
            <a:ext cx="243926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Unlocking Brand Growth with Audience-Based Buying</a:t>
            </a:r>
            <a:b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 fresh look at how marketers are adopting innovative TV strategies</a:t>
            </a:r>
          </a:p>
        </p:txBody>
      </p:sp>
      <p:pic>
        <p:nvPicPr>
          <p:cNvPr id="3" name="Picture 2">
            <a:hlinkClick r:id="rId12"/>
            <a:extLst>
              <a:ext uri="{FF2B5EF4-FFF2-40B4-BE49-F238E27FC236}">
                <a16:creationId xmlns:a16="http://schemas.microsoft.com/office/drawing/2014/main" id="{D64CBC69-D266-D5CE-9477-DD37B259CCD9}"/>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6747164" y="4314565"/>
            <a:ext cx="1934295" cy="109443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sp>
        <p:nvSpPr>
          <p:cNvPr id="6" name="TextBox 5">
            <a:hlinkClick r:id="rId12"/>
            <a:extLst>
              <a:ext uri="{FF2B5EF4-FFF2-40B4-BE49-F238E27FC236}">
                <a16:creationId xmlns:a16="http://schemas.microsoft.com/office/drawing/2014/main" id="{520AA23B-8677-412B-B45E-6C27F23FD358}"/>
              </a:ext>
            </a:extLst>
          </p:cNvPr>
          <p:cNvSpPr txBox="1"/>
          <p:nvPr/>
        </p:nvSpPr>
        <p:spPr>
          <a:xfrm>
            <a:off x="6753831" y="5398140"/>
            <a:ext cx="1920960" cy="4231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Halo Effect</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as a growth engine</a:t>
            </a:r>
          </a:p>
        </p:txBody>
      </p:sp>
      <p:sp>
        <p:nvSpPr>
          <p:cNvPr id="11" name="TextBox 10">
            <a:hlinkClick r:id="rId14"/>
            <a:extLst>
              <a:ext uri="{FF2B5EF4-FFF2-40B4-BE49-F238E27FC236}">
                <a16:creationId xmlns:a16="http://schemas.microsoft.com/office/drawing/2014/main" id="{591C72E2-A292-3106-0AB5-2AA7AD5F98F1}"/>
              </a:ext>
            </a:extLst>
          </p:cNvPr>
          <p:cNvSpPr txBox="1"/>
          <p:nvPr/>
        </p:nvSpPr>
        <p:spPr>
          <a:xfrm>
            <a:off x="9089718" y="3520163"/>
            <a:ext cx="2748898"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The Secret of My Success</a:t>
            </a:r>
            <a:b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Examining the winning marketing strategy that’s fueling high-growth DTC brands</a:t>
            </a:r>
          </a:p>
        </p:txBody>
      </p:sp>
      <p:pic>
        <p:nvPicPr>
          <p:cNvPr id="12" name="Picture 11">
            <a:hlinkClick r:id="rId14"/>
            <a:extLst>
              <a:ext uri="{FF2B5EF4-FFF2-40B4-BE49-F238E27FC236}">
                <a16:creationId xmlns:a16="http://schemas.microsoft.com/office/drawing/2014/main" id="{1E273C3C-8D26-8741-C07B-229AD8BE278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9494103" y="2436588"/>
            <a:ext cx="1940129" cy="109334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sp>
        <p:nvSpPr>
          <p:cNvPr id="18" name="TextBox 17">
            <a:hlinkClick r:id="rId16"/>
            <a:extLst>
              <a:ext uri="{FF2B5EF4-FFF2-40B4-BE49-F238E27FC236}">
                <a16:creationId xmlns:a16="http://schemas.microsoft.com/office/drawing/2014/main" id="{62725000-3544-068F-A0D0-EAD37AE655CF}"/>
              </a:ext>
            </a:extLst>
          </p:cNvPr>
          <p:cNvSpPr txBox="1"/>
          <p:nvPr/>
        </p:nvSpPr>
        <p:spPr>
          <a:xfrm>
            <a:off x="6412575" y="3514603"/>
            <a:ext cx="2603472"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Welcome to TV – </a:t>
            </a:r>
            <a:r>
              <a:rPr lang="en-US" sz="1100" b="1" dirty="0">
                <a:solidFill>
                  <a:srgbClr val="ED3C8D"/>
                </a:solidFill>
                <a:latin typeface="Helvetica" panose="020B0403020202020204" pitchFamily="34" charset="0"/>
              </a:rPr>
              <a:t>Full Year</a:t>
            </a: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2022</a:t>
            </a:r>
            <a:endParaRPr kumimoji="0" lang="en-US" sz="1100" b="1" i="1"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B1464"/>
                </a:solidFill>
                <a:latin typeface="Helvetica" panose="020B0403020202020204" pitchFamily="34" charset="0"/>
              </a:rPr>
              <a:t>Meet the new advertisers investing in outcomes amidst economic uncertainty</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6" name="TextBox 25">
            <a:hlinkClick r:id="rId2"/>
            <a:extLst>
              <a:ext uri="{FF2B5EF4-FFF2-40B4-BE49-F238E27FC236}">
                <a16:creationId xmlns:a16="http://schemas.microsoft.com/office/drawing/2014/main" id="{0ADAA779-B1F1-E8A8-31D4-3BDC0D0F51D6}"/>
              </a:ext>
            </a:extLst>
          </p:cNvPr>
          <p:cNvSpPr txBox="1"/>
          <p:nvPr/>
        </p:nvSpPr>
        <p:spPr>
          <a:xfrm>
            <a:off x="9494101" y="5430175"/>
            <a:ext cx="1951338"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What is TV?</a:t>
            </a:r>
            <a:endParaRPr kumimoji="0" lang="en-US" sz="1100" b="1" i="1"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B1464"/>
                </a:solidFill>
                <a:latin typeface="Helvetica" panose="020B0403020202020204" pitchFamily="34" charset="0"/>
              </a:rPr>
              <a:t>A modern look at how consumers define TV</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31" name="Picture 30">
            <a:hlinkClick r:id="rId11"/>
            <a:extLst>
              <a:ext uri="{FF2B5EF4-FFF2-40B4-BE49-F238E27FC236}">
                <a16:creationId xmlns:a16="http://schemas.microsoft.com/office/drawing/2014/main" id="{3D48C411-EDF0-B0A1-460E-76E110343EC3}"/>
              </a:ext>
            </a:extLst>
          </p:cNvPr>
          <p:cNvPicPr>
            <a:picLocks noChangeAspect="1"/>
          </p:cNvPicPr>
          <p:nvPr/>
        </p:nvPicPr>
        <p:blipFill>
          <a:blip r:embed="rId17"/>
          <a:stretch>
            <a:fillRect/>
          </a:stretch>
        </p:blipFill>
        <p:spPr>
          <a:xfrm>
            <a:off x="9482895" y="472056"/>
            <a:ext cx="1962544" cy="111033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7" name="Picture 6">
            <a:extLst>
              <a:ext uri="{FF2B5EF4-FFF2-40B4-BE49-F238E27FC236}">
                <a16:creationId xmlns:a16="http://schemas.microsoft.com/office/drawing/2014/main" id="{199E83F9-204C-048D-76D6-FEE60C7C7613}"/>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A7EAB932-F378-D4E7-1261-C2CAD7EC26F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26B53B02-710C-BEF5-E5ED-789919DC4A1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10856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14" name="Picture 13">
            <a:extLst>
              <a:ext uri="{FF2B5EF4-FFF2-40B4-BE49-F238E27FC236}">
                <a16:creationId xmlns:a16="http://schemas.microsoft.com/office/drawing/2014/main" id="{D9A28B62-97B6-4C38-8E52-A98F95F9D72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F8907401-1B16-455F-8BA3-ACA0D62CE52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D1338764-49E9-4E9A-9BC4-B05A1E89DA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62764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a tablet&#10;&#10;Description automatically generated with medium confidence">
            <a:extLst>
              <a:ext uri="{FF2B5EF4-FFF2-40B4-BE49-F238E27FC236}">
                <a16:creationId xmlns:a16="http://schemas.microsoft.com/office/drawing/2014/main" id="{7DFB49F6-A2A4-17B8-E751-F4B60C7B59B7}"/>
              </a:ext>
            </a:extLst>
          </p:cNvPr>
          <p:cNvPicPr>
            <a:picLocks noChangeAspect="1"/>
          </p:cNvPicPr>
          <p:nvPr/>
        </p:nvPicPr>
        <p:blipFill rotWithShape="1">
          <a:blip r:embed="rId2">
            <a:extLst>
              <a:ext uri="{28A0092B-C50C-407E-A947-70E740481C1C}">
                <a14:useLocalDpi xmlns:a14="http://schemas.microsoft.com/office/drawing/2010/main" val="0"/>
              </a:ext>
            </a:extLst>
          </a:blip>
          <a:srcRect l="49142" r="15108"/>
          <a:stretch/>
        </p:blipFill>
        <p:spPr>
          <a:xfrm>
            <a:off x="-21519" y="0"/>
            <a:ext cx="4358640" cy="6858000"/>
          </a:xfrm>
          <a:prstGeom prst="rect">
            <a:avLst/>
          </a:prstGeom>
        </p:spPr>
      </p:pic>
      <p:pic>
        <p:nvPicPr>
          <p:cNvPr id="12" name="Picture 11">
            <a:extLst>
              <a:ext uri="{FF2B5EF4-FFF2-40B4-BE49-F238E27FC236}">
                <a16:creationId xmlns:a16="http://schemas.microsoft.com/office/drawing/2014/main" id="{CE76AE42-6054-4893-B425-AA72E8D2B2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3" name="Slide Number Placeholder 5">
            <a:extLst>
              <a:ext uri="{FF2B5EF4-FFF2-40B4-BE49-F238E27FC236}">
                <a16:creationId xmlns:a16="http://schemas.microsoft.com/office/drawing/2014/main" id="{7A35D28E-1CAE-47B7-86CE-C3A71971377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37D4AE55-E23C-4A6C-8E06-B682A4B45618}"/>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CD40F902-1FB3-59DF-A6EC-6E2DC6689969}"/>
              </a:ext>
            </a:extLst>
          </p:cNvPr>
          <p:cNvSpPr txBox="1"/>
          <p:nvPr/>
        </p:nvSpPr>
        <p:spPr>
          <a:xfrm>
            <a:off x="5522844" y="514731"/>
            <a:ext cx="570032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Is my business big enough</a:t>
            </a:r>
            <a:br>
              <a:rPr kumimoji="0" lang="en-US" sz="3200" b="0" i="1"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br>
            <a:r>
              <a:rPr kumimoji="0" lang="en-US" sz="3200" b="0" i="1"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to advertise on TV?</a:t>
            </a:r>
          </a:p>
        </p:txBody>
      </p:sp>
      <p:pic>
        <p:nvPicPr>
          <p:cNvPr id="6" name="Picture 5" descr="Icon&#10;&#10;Description automatically generated">
            <a:extLst>
              <a:ext uri="{FF2B5EF4-FFF2-40B4-BE49-F238E27FC236}">
                <a16:creationId xmlns:a16="http://schemas.microsoft.com/office/drawing/2014/main" id="{9971727B-5A2B-A14A-17A2-C883D68CA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640" y="113172"/>
            <a:ext cx="1164203" cy="1164203"/>
          </a:xfrm>
          <a:prstGeom prst="rect">
            <a:avLst/>
          </a:prstGeom>
        </p:spPr>
      </p:pic>
      <p:sp>
        <p:nvSpPr>
          <p:cNvPr id="3" name="TextBox 2">
            <a:extLst>
              <a:ext uri="{FF2B5EF4-FFF2-40B4-BE49-F238E27FC236}">
                <a16:creationId xmlns:a16="http://schemas.microsoft.com/office/drawing/2014/main" id="{D5729634-42B4-DF30-BF70-315DF30785CB}"/>
              </a:ext>
            </a:extLst>
          </p:cNvPr>
          <p:cNvSpPr txBox="1"/>
          <p:nvPr/>
        </p:nvSpPr>
        <p:spPr>
          <a:xfrm>
            <a:off x="4774990" y="1744651"/>
            <a:ext cx="6844355"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This is a question many owners and company founders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Using B2B categories as our reference, in this analysis we </a:t>
            </a:r>
            <a:b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explore how small and medium-sized businesses (SMBs) </a:t>
            </a: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are capitalizing on the benefits of TV advertising to accelerate their growth. </a:t>
            </a:r>
            <a: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You’ll learn: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r>
              <a:rPr lang="en-US" sz="2000" dirty="0">
                <a:solidFill>
                  <a:srgbClr val="1B1464"/>
                </a:solidFill>
                <a:latin typeface="Helvetica" panose="020B0403020202020204" pitchFamily="34" charset="0"/>
              </a:rPr>
              <a:t>How SMBs are using TV to reach more new customers</a:t>
            </a:r>
            <a:endParaRPr lang="en-US" sz="2000" dirty="0">
              <a:solidFill>
                <a:srgbClr val="FF0000"/>
              </a:solidFill>
              <a:latin typeface="Helvetica" panose="020B0403020202020204" pitchFamily="34" charset="0"/>
            </a:endParaRP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endParaRPr lang="en-US" sz="2000" dirty="0">
              <a:solidFill>
                <a:srgbClr val="1B1464"/>
              </a:solidFill>
              <a:latin typeface="Helvetica" panose="020B0403020202020204" pitchFamily="34" charset="0"/>
            </a:endParaRPr>
          </a:p>
          <a:p>
            <a:pPr marL="800100" marR="0" lvl="1" indent="-342900" algn="l" defTabSz="914400" rtl="0" eaLnBrk="1" fontAlgn="auto" latinLnBrk="0" hangingPunct="1">
              <a:lnSpc>
                <a:spcPct val="100000"/>
              </a:lnSpc>
              <a:spcBef>
                <a:spcPts val="0"/>
              </a:spcBef>
              <a:spcAft>
                <a:spcPts val="0"/>
              </a:spcAft>
              <a:buClrTx/>
              <a:buSzTx/>
              <a:buBlip>
                <a:blip r:embed="rId5"/>
              </a:buBlip>
              <a:tabLst/>
              <a:defRPr/>
            </a:pPr>
            <a:r>
              <a:rPr lang="en-US" sz="2000" dirty="0">
                <a:solidFill>
                  <a:srgbClr val="1B1464"/>
                </a:solidFill>
                <a:latin typeface="Helvetica" panose="020B0403020202020204" pitchFamily="34" charset="0"/>
              </a:rPr>
              <a:t>What is the impact that TV advertising has on website visitors for SMBs</a:t>
            </a:r>
            <a:endPar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4" name="Picture 3" descr="Icon&#10;&#10;Description automatically generated">
            <a:extLst>
              <a:ext uri="{FF2B5EF4-FFF2-40B4-BE49-F238E27FC236}">
                <a16:creationId xmlns:a16="http://schemas.microsoft.com/office/drawing/2014/main" id="{EB86C434-CC7F-4914-51F9-13C81540B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9268657" y="990297"/>
            <a:ext cx="347144" cy="347144"/>
          </a:xfrm>
          <a:prstGeom prst="rect">
            <a:avLst/>
          </a:prstGeom>
        </p:spPr>
      </p:pic>
    </p:spTree>
    <p:extLst>
      <p:ext uri="{BB962C8B-B14F-4D97-AF65-F5344CB8AC3E}">
        <p14:creationId xmlns:p14="http://schemas.microsoft.com/office/powerpoint/2010/main" val="1256581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671A3-0FD0-05CF-21E1-2FF96072737B}"/>
              </a:ext>
            </a:extLst>
          </p:cNvPr>
          <p:cNvSpPr/>
          <p:nvPr/>
        </p:nvSpPr>
        <p:spPr>
          <a:xfrm>
            <a:off x="-1791"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0" y="356155"/>
            <a:ext cx="1217048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Businesses are increasingly buying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data-driven multiscreen TV advertising,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which can incorporate their own data to reach new customers</a:t>
            </a:r>
          </a:p>
        </p:txBody>
      </p:sp>
      <p:sp>
        <p:nvSpPr>
          <p:cNvPr id="114" name="TextBox 113">
            <a:extLst>
              <a:ext uri="{FF2B5EF4-FFF2-40B4-BE49-F238E27FC236}">
                <a16:creationId xmlns:a16="http://schemas.microsoft.com/office/drawing/2014/main" id="{808F33F0-8FE8-4CA3-ADCC-DF78506D3A79}"/>
              </a:ext>
            </a:extLst>
          </p:cNvPr>
          <p:cNvSpPr txBox="1"/>
          <p:nvPr/>
        </p:nvSpPr>
        <p:spPr>
          <a:xfrm>
            <a:off x="516372" y="6178166"/>
            <a:ext cx="116014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‘How might customized, targeted video ads help create stronger engagement?’</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Advertiser Perceptions, </a:t>
            </a:r>
            <a:r>
              <a:rPr kumimoji="0" lang="fr-FR"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2H 2021 Video Advertising Convergence Report</a:t>
            </a:r>
            <a:r>
              <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Based on survey of 250 marketer and agency respondents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who are involved in video advertising decision-making</a:t>
            </a:r>
            <a:r>
              <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fr-FR" sz="800" b="0"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Click here</a:t>
            </a:r>
            <a:r>
              <a:rPr kumimoji="0" lang="fr-FR" sz="800" b="0"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rPr>
              <a:t> </a:t>
            </a:r>
            <a:r>
              <a:rPr kumimoji="0" lang="fr-FR"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to download </a:t>
            </a:r>
            <a:r>
              <a:rPr kumimoji="0" lang="fr-FR" sz="800" b="1"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a:t>
            </a:r>
            <a:r>
              <a:rPr kumimoji="0" lang="en-US" sz="800" b="1"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How might customized, targeted video ads help create stronger engagement?’</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to learn more about how personalized, targeted ads drive engagement with brands.</a:t>
            </a:r>
          </a:p>
        </p:txBody>
      </p:sp>
      <p:graphicFrame>
        <p:nvGraphicFramePr>
          <p:cNvPr id="6" name="Chart 5">
            <a:extLst>
              <a:ext uri="{FF2B5EF4-FFF2-40B4-BE49-F238E27FC236}">
                <a16:creationId xmlns:a16="http://schemas.microsoft.com/office/drawing/2014/main" id="{92367610-57AF-418B-B3DB-AFD9C6B4C79E}"/>
              </a:ext>
            </a:extLst>
          </p:cNvPr>
          <p:cNvGraphicFramePr/>
          <p:nvPr/>
        </p:nvGraphicFramePr>
        <p:xfrm>
          <a:off x="254964" y="1772656"/>
          <a:ext cx="11682073" cy="4087285"/>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A0767EAD-F7CE-1891-4508-94735E935BB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90B4E6F4-A7CF-795D-AAFF-EFCE50C02B8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ACBC98CA-CB96-4D1E-8BA7-E8B788A9B60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91809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D5982D-938D-EEE6-24A1-4A8651CD05DC}"/>
              </a:ext>
            </a:extLst>
          </p:cNvPr>
          <p:cNvSpPr/>
          <p:nvPr/>
        </p:nvSpPr>
        <p:spPr>
          <a:xfrm>
            <a:off x="-2" y="1686476"/>
            <a:ext cx="1219200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38397ABC-EE3F-4E95-41C9-E75CB1E543C4}"/>
              </a:ext>
            </a:extLst>
          </p:cNvPr>
          <p:cNvSpPr/>
          <p:nvPr/>
        </p:nvSpPr>
        <p:spPr>
          <a:xfrm>
            <a:off x="454159" y="3188976"/>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bject 4">
            <a:extLst>
              <a:ext uri="{FF2B5EF4-FFF2-40B4-BE49-F238E27FC236}">
                <a16:creationId xmlns:a16="http://schemas.microsoft.com/office/drawing/2014/main" id="{C695768A-0D27-6FC0-D1BD-BC2A2F5DECBC}"/>
              </a:ext>
            </a:extLst>
          </p:cNvPr>
          <p:cNvSpPr txBox="1"/>
          <p:nvPr/>
        </p:nvSpPr>
        <p:spPr>
          <a:xfrm>
            <a:off x="801332" y="3376028"/>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Buying Habits</a:t>
            </a:r>
          </a:p>
        </p:txBody>
      </p:sp>
      <p:sp>
        <p:nvSpPr>
          <p:cNvPr id="23" name="object 7">
            <a:extLst>
              <a:ext uri="{FF2B5EF4-FFF2-40B4-BE49-F238E27FC236}">
                <a16:creationId xmlns:a16="http://schemas.microsoft.com/office/drawing/2014/main" id="{291329D9-9D71-D1DE-7DA5-B95F90E2AD7F}"/>
              </a:ext>
            </a:extLst>
          </p:cNvPr>
          <p:cNvSpPr/>
          <p:nvPr/>
        </p:nvSpPr>
        <p:spPr>
          <a:xfrm>
            <a:off x="824608" y="3347779"/>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C56EB0F6-4E6D-C683-B18F-A5509E9A9147}"/>
              </a:ext>
            </a:extLst>
          </p:cNvPr>
          <p:cNvSpPr txBox="1"/>
          <p:nvPr/>
        </p:nvSpPr>
        <p:spPr>
          <a:xfrm>
            <a:off x="403046" y="4464850"/>
            <a:ext cx="18350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Casual Dining</a:t>
            </a:r>
          </a:p>
        </p:txBody>
      </p:sp>
      <p:sp>
        <p:nvSpPr>
          <p:cNvPr id="67" name="TextBox 66">
            <a:extLst>
              <a:ext uri="{FF2B5EF4-FFF2-40B4-BE49-F238E27FC236}">
                <a16:creationId xmlns:a16="http://schemas.microsoft.com/office/drawing/2014/main" id="{A1D2F5A8-2485-41D1-C2B0-6B88F8EDA963}"/>
              </a:ext>
            </a:extLst>
          </p:cNvPr>
          <p:cNvSpPr txBox="1"/>
          <p:nvPr/>
        </p:nvSpPr>
        <p:spPr>
          <a:xfrm>
            <a:off x="2099479" y="4464850"/>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Furniture</a:t>
            </a:r>
          </a:p>
        </p:txBody>
      </p:sp>
      <p:sp>
        <p:nvSpPr>
          <p:cNvPr id="68" name="TextBox 67">
            <a:extLst>
              <a:ext uri="{FF2B5EF4-FFF2-40B4-BE49-F238E27FC236}">
                <a16:creationId xmlns:a16="http://schemas.microsoft.com/office/drawing/2014/main" id="{1048AB54-81A0-D1B4-E83E-0C2A785098FB}"/>
              </a:ext>
            </a:extLst>
          </p:cNvPr>
          <p:cNvSpPr txBox="1"/>
          <p:nvPr/>
        </p:nvSpPr>
        <p:spPr>
          <a:xfrm>
            <a:off x="2099479" y="5696205"/>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Software</a:t>
            </a:r>
          </a:p>
        </p:txBody>
      </p:sp>
      <p:sp>
        <p:nvSpPr>
          <p:cNvPr id="73" name="TextBox 72">
            <a:extLst>
              <a:ext uri="{FF2B5EF4-FFF2-40B4-BE49-F238E27FC236}">
                <a16:creationId xmlns:a16="http://schemas.microsoft.com/office/drawing/2014/main" id="{F0E298BA-E409-4D74-4DF3-0BEC2D038A11}"/>
              </a:ext>
            </a:extLst>
          </p:cNvPr>
          <p:cNvSpPr txBox="1"/>
          <p:nvPr/>
        </p:nvSpPr>
        <p:spPr>
          <a:xfrm>
            <a:off x="442643" y="5696205"/>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In-market Car Buyer</a:t>
            </a:r>
          </a:p>
        </p:txBody>
      </p:sp>
      <p:pic>
        <p:nvPicPr>
          <p:cNvPr id="74" name="Picture 73" descr="Icon&#10;&#10;Description automatically generated">
            <a:extLst>
              <a:ext uri="{FF2B5EF4-FFF2-40B4-BE49-F238E27FC236}">
                <a16:creationId xmlns:a16="http://schemas.microsoft.com/office/drawing/2014/main" id="{97E25F51-F49B-288C-1AFA-914086FBA7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47200" y="5041855"/>
            <a:ext cx="660371" cy="660371"/>
          </a:xfrm>
          <a:prstGeom prst="rect">
            <a:avLst/>
          </a:prstGeom>
        </p:spPr>
      </p:pic>
      <p:sp>
        <p:nvSpPr>
          <p:cNvPr id="85" name="Rectangle 84">
            <a:extLst>
              <a:ext uri="{FF2B5EF4-FFF2-40B4-BE49-F238E27FC236}">
                <a16:creationId xmlns:a16="http://schemas.microsoft.com/office/drawing/2014/main" id="{8CB90970-647B-4E7F-91DF-4944EF838158}"/>
              </a:ext>
            </a:extLst>
          </p:cNvPr>
          <p:cNvSpPr/>
          <p:nvPr/>
        </p:nvSpPr>
        <p:spPr>
          <a:xfrm>
            <a:off x="-21517" y="2641793"/>
            <a:ext cx="121842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itchFamily="2" charset="0"/>
                <a:ea typeface="+mn-ea"/>
                <a:cs typeface="+mn-cs"/>
              </a:rPr>
              <a:t>‘Small and Medium-Sized Business’ Targeting Examples</a:t>
            </a:r>
          </a:p>
        </p:txBody>
      </p:sp>
      <p:sp>
        <p:nvSpPr>
          <p:cNvPr id="5" name="TextBox 4">
            <a:extLst>
              <a:ext uri="{FF2B5EF4-FFF2-40B4-BE49-F238E27FC236}">
                <a16:creationId xmlns:a16="http://schemas.microsoft.com/office/drawing/2014/main" id="{4A9858AD-E723-9338-0A4D-BE484AC09329}"/>
              </a:ext>
            </a:extLst>
          </p:cNvPr>
          <p:cNvSpPr txBox="1"/>
          <p:nvPr/>
        </p:nvSpPr>
        <p:spPr>
          <a:xfrm>
            <a:off x="403046" y="1787228"/>
            <a:ext cx="11051196"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Audience-Based TV Buying</a:t>
            </a: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refers to ‘the practice of segmenting viewers beyond traditional demographics to target a</a:t>
            </a:r>
            <a:b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group of consumers based on buying habits, characteristics or viewing behaviors (programs, genres watched),’ </a:t>
            </a:r>
            <a:b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which is a more accurate, and cost-effective, way to reach </a:t>
            </a:r>
            <a:r>
              <a:rPr lang="en-US" sz="1400">
                <a:solidFill>
                  <a:srgbClr val="1B1464"/>
                </a:solidFill>
                <a:latin typeface="Helvetica" panose="020B0403020202020204" pitchFamily="34" charset="0"/>
              </a:rPr>
              <a:t>new customers</a:t>
            </a: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than a prescribed age / gender bucket.</a:t>
            </a:r>
          </a:p>
        </p:txBody>
      </p:sp>
      <p:sp>
        <p:nvSpPr>
          <p:cNvPr id="14" name="Rectangle 13">
            <a:extLst>
              <a:ext uri="{FF2B5EF4-FFF2-40B4-BE49-F238E27FC236}">
                <a16:creationId xmlns:a16="http://schemas.microsoft.com/office/drawing/2014/main" id="{A82C283B-0A5C-16E0-BFBA-30787A56A1C7}"/>
              </a:ext>
            </a:extLst>
          </p:cNvPr>
          <p:cNvSpPr/>
          <p:nvPr/>
        </p:nvSpPr>
        <p:spPr>
          <a:xfrm>
            <a:off x="142657" y="346262"/>
            <a:ext cx="1202005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mn-ea"/>
                <a:cs typeface="Calibri" panose="020F0502020204030204" pitchFamily="34" charset="0"/>
              </a:rPr>
              <a:t>Data-driven TV empowers SMBs to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Calibri" panose="020F0502020204030204" pitchFamily="34" charset="0"/>
              </a:rPr>
              <a:t>reach new </a:t>
            </a:r>
            <a:r>
              <a:rPr lang="en-US" sz="2600" b="1" dirty="0">
                <a:solidFill>
                  <a:srgbClr val="ED3C8D"/>
                </a:solidFill>
                <a:latin typeface="Helvetica" panose="020B0604020202020204" pitchFamily="2" charset="0"/>
                <a:cs typeface="Calibri" panose="020F0502020204030204" pitchFamily="34" charset="0"/>
              </a:rPr>
              <a:t>customers through an audience-based approach,</a:t>
            </a:r>
            <a:r>
              <a:rPr lang="en-US" sz="2600" b="1" dirty="0">
                <a:solidFill>
                  <a:srgbClr val="1B1464"/>
                </a:solidFill>
                <a:latin typeface="Helvetica" panose="020B0604020202020204" pitchFamily="2" charset="0"/>
                <a:cs typeface="Calibri" panose="020F0502020204030204" pitchFamily="34" charset="0"/>
              </a:rPr>
              <a:t> which enables businesses of all sizes to buy TV</a:t>
            </a:r>
            <a:endPar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mn-ea"/>
              <a:cs typeface="Calibri" panose="020F0502020204030204" pitchFamily="34" charset="0"/>
            </a:endParaRPr>
          </a:p>
        </p:txBody>
      </p:sp>
      <p:sp>
        <p:nvSpPr>
          <p:cNvPr id="12" name="Rectangle: Rounded Corners 11">
            <a:extLst>
              <a:ext uri="{FF2B5EF4-FFF2-40B4-BE49-F238E27FC236}">
                <a16:creationId xmlns:a16="http://schemas.microsoft.com/office/drawing/2014/main" id="{274AEDF4-4617-E0C7-16C7-F6EB23C5FF44}"/>
              </a:ext>
            </a:extLst>
          </p:cNvPr>
          <p:cNvSpPr/>
          <p:nvPr/>
        </p:nvSpPr>
        <p:spPr>
          <a:xfrm>
            <a:off x="4351068" y="3173228"/>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bject 4">
            <a:extLst>
              <a:ext uri="{FF2B5EF4-FFF2-40B4-BE49-F238E27FC236}">
                <a16:creationId xmlns:a16="http://schemas.microsoft.com/office/drawing/2014/main" id="{96C3337F-C94A-E2DF-E685-C0BAA0438921}"/>
              </a:ext>
            </a:extLst>
          </p:cNvPr>
          <p:cNvSpPr txBox="1"/>
          <p:nvPr/>
        </p:nvSpPr>
        <p:spPr>
          <a:xfrm>
            <a:off x="4698241" y="3360280"/>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Personal Characteristics</a:t>
            </a:r>
          </a:p>
        </p:txBody>
      </p:sp>
      <p:sp>
        <p:nvSpPr>
          <p:cNvPr id="16" name="object 7">
            <a:extLst>
              <a:ext uri="{FF2B5EF4-FFF2-40B4-BE49-F238E27FC236}">
                <a16:creationId xmlns:a16="http://schemas.microsoft.com/office/drawing/2014/main" id="{962A8F4A-A40B-C00C-2DDA-3B1F138A444F}"/>
              </a:ext>
            </a:extLst>
          </p:cNvPr>
          <p:cNvSpPr/>
          <p:nvPr/>
        </p:nvSpPr>
        <p:spPr>
          <a:xfrm>
            <a:off x="4721517" y="3332031"/>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39A8E8BE-526A-0856-A788-54B631C137B9}"/>
              </a:ext>
            </a:extLst>
          </p:cNvPr>
          <p:cNvSpPr/>
          <p:nvPr/>
        </p:nvSpPr>
        <p:spPr>
          <a:xfrm>
            <a:off x="8247977" y="3173228"/>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bject 4">
            <a:extLst>
              <a:ext uri="{FF2B5EF4-FFF2-40B4-BE49-F238E27FC236}">
                <a16:creationId xmlns:a16="http://schemas.microsoft.com/office/drawing/2014/main" id="{23A8E3F6-CE4E-C6A0-7D99-4EB822E915DD}"/>
              </a:ext>
            </a:extLst>
          </p:cNvPr>
          <p:cNvSpPr txBox="1"/>
          <p:nvPr/>
        </p:nvSpPr>
        <p:spPr>
          <a:xfrm>
            <a:off x="8595150" y="3360280"/>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Viewing Behaviors</a:t>
            </a:r>
          </a:p>
        </p:txBody>
      </p:sp>
      <p:sp>
        <p:nvSpPr>
          <p:cNvPr id="20" name="object 7">
            <a:extLst>
              <a:ext uri="{FF2B5EF4-FFF2-40B4-BE49-F238E27FC236}">
                <a16:creationId xmlns:a16="http://schemas.microsoft.com/office/drawing/2014/main" id="{0E528938-2C6A-485C-91DF-F05058218E66}"/>
              </a:ext>
            </a:extLst>
          </p:cNvPr>
          <p:cNvSpPr/>
          <p:nvPr/>
        </p:nvSpPr>
        <p:spPr>
          <a:xfrm>
            <a:off x="8618426" y="3332031"/>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A790CDC-B9D5-B550-4648-774985C8750A}"/>
              </a:ext>
            </a:extLst>
          </p:cNvPr>
          <p:cNvSpPr txBox="1"/>
          <p:nvPr/>
        </p:nvSpPr>
        <p:spPr>
          <a:xfrm>
            <a:off x="5903746" y="5673603"/>
            <a:ext cx="18350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Online Shopper</a:t>
            </a:r>
          </a:p>
        </p:txBody>
      </p:sp>
      <p:sp>
        <p:nvSpPr>
          <p:cNvPr id="24" name="TextBox 23">
            <a:extLst>
              <a:ext uri="{FF2B5EF4-FFF2-40B4-BE49-F238E27FC236}">
                <a16:creationId xmlns:a16="http://schemas.microsoft.com/office/drawing/2014/main" id="{224E20FB-F3CC-35B5-22F5-B6103498B3A0}"/>
              </a:ext>
            </a:extLst>
          </p:cNvPr>
          <p:cNvSpPr txBox="1"/>
          <p:nvPr/>
        </p:nvSpPr>
        <p:spPr>
          <a:xfrm>
            <a:off x="4374953" y="5696205"/>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New Parents</a:t>
            </a:r>
          </a:p>
        </p:txBody>
      </p:sp>
      <p:sp>
        <p:nvSpPr>
          <p:cNvPr id="25" name="TextBox 24">
            <a:extLst>
              <a:ext uri="{FF2B5EF4-FFF2-40B4-BE49-F238E27FC236}">
                <a16:creationId xmlns:a16="http://schemas.microsoft.com/office/drawing/2014/main" id="{45D64452-584C-D2B6-F0D7-4FA5C993FE9F}"/>
              </a:ext>
            </a:extLst>
          </p:cNvPr>
          <p:cNvSpPr txBox="1"/>
          <p:nvPr/>
        </p:nvSpPr>
        <p:spPr>
          <a:xfrm>
            <a:off x="5985441" y="4464850"/>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Financial Planner</a:t>
            </a:r>
          </a:p>
        </p:txBody>
      </p:sp>
      <p:sp>
        <p:nvSpPr>
          <p:cNvPr id="33" name="TextBox 32">
            <a:extLst>
              <a:ext uri="{FF2B5EF4-FFF2-40B4-BE49-F238E27FC236}">
                <a16:creationId xmlns:a16="http://schemas.microsoft.com/office/drawing/2014/main" id="{D3C25274-AEEA-B46B-752A-C152CE3C9F62}"/>
              </a:ext>
            </a:extLst>
          </p:cNvPr>
          <p:cNvSpPr txBox="1"/>
          <p:nvPr/>
        </p:nvSpPr>
        <p:spPr>
          <a:xfrm>
            <a:off x="8354627" y="5696205"/>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Award Shows</a:t>
            </a:r>
          </a:p>
        </p:txBody>
      </p:sp>
      <p:sp>
        <p:nvSpPr>
          <p:cNvPr id="34" name="TextBox 33">
            <a:extLst>
              <a:ext uri="{FF2B5EF4-FFF2-40B4-BE49-F238E27FC236}">
                <a16:creationId xmlns:a16="http://schemas.microsoft.com/office/drawing/2014/main" id="{5501AB02-3CAB-B524-50D0-F02509F8BD0C}"/>
              </a:ext>
            </a:extLst>
          </p:cNvPr>
          <p:cNvSpPr txBox="1"/>
          <p:nvPr/>
        </p:nvSpPr>
        <p:spPr>
          <a:xfrm>
            <a:off x="9854289" y="4464850"/>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Sports</a:t>
            </a:r>
          </a:p>
        </p:txBody>
      </p:sp>
      <p:sp>
        <p:nvSpPr>
          <p:cNvPr id="35" name="TextBox 34">
            <a:extLst>
              <a:ext uri="{FF2B5EF4-FFF2-40B4-BE49-F238E27FC236}">
                <a16:creationId xmlns:a16="http://schemas.microsoft.com/office/drawing/2014/main" id="{05E5CEF6-BF37-BF51-666B-CBB28E70A813}"/>
              </a:ext>
            </a:extLst>
          </p:cNvPr>
          <p:cNvSpPr txBox="1"/>
          <p:nvPr/>
        </p:nvSpPr>
        <p:spPr>
          <a:xfrm>
            <a:off x="9854289" y="5696205"/>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Drama</a:t>
            </a:r>
          </a:p>
        </p:txBody>
      </p:sp>
      <p:sp>
        <p:nvSpPr>
          <p:cNvPr id="36" name="TextBox 35">
            <a:extLst>
              <a:ext uri="{FF2B5EF4-FFF2-40B4-BE49-F238E27FC236}">
                <a16:creationId xmlns:a16="http://schemas.microsoft.com/office/drawing/2014/main" id="{6562BBE2-3E5E-C74F-8A68-B4AB3894ED6F}"/>
              </a:ext>
            </a:extLst>
          </p:cNvPr>
          <p:cNvSpPr txBox="1"/>
          <p:nvPr/>
        </p:nvSpPr>
        <p:spPr>
          <a:xfrm>
            <a:off x="8354627" y="4464850"/>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Local News</a:t>
            </a:r>
          </a:p>
        </p:txBody>
      </p:sp>
      <p:pic>
        <p:nvPicPr>
          <p:cNvPr id="44" name="Picture 43" descr="Icon&#10;&#10;Description automatically generated">
            <a:extLst>
              <a:ext uri="{FF2B5EF4-FFF2-40B4-BE49-F238E27FC236}">
                <a16:creationId xmlns:a16="http://schemas.microsoft.com/office/drawing/2014/main" id="{828EFFDD-EBD9-CCA0-91F7-FF1289511B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81334" y="5018094"/>
            <a:ext cx="657763" cy="657763"/>
          </a:xfrm>
          <a:prstGeom prst="rect">
            <a:avLst/>
          </a:prstGeom>
        </p:spPr>
      </p:pic>
      <p:pic>
        <p:nvPicPr>
          <p:cNvPr id="58" name="Picture 57" descr="Icon&#10;&#10;Description automatically generated">
            <a:extLst>
              <a:ext uri="{FF2B5EF4-FFF2-40B4-BE49-F238E27FC236}">
                <a16:creationId xmlns:a16="http://schemas.microsoft.com/office/drawing/2014/main" id="{143C52AB-0301-5D71-38C5-694233F695C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2112"/>
          <a:stretch/>
        </p:blipFill>
        <p:spPr>
          <a:xfrm>
            <a:off x="10319994" y="5020660"/>
            <a:ext cx="771691" cy="678223"/>
          </a:xfrm>
          <a:prstGeom prst="rect">
            <a:avLst/>
          </a:prstGeom>
        </p:spPr>
      </p:pic>
      <p:pic>
        <p:nvPicPr>
          <p:cNvPr id="2" name="Picture 1">
            <a:extLst>
              <a:ext uri="{FF2B5EF4-FFF2-40B4-BE49-F238E27FC236}">
                <a16:creationId xmlns:a16="http://schemas.microsoft.com/office/drawing/2014/main" id="{15C9A6AF-2141-4DCB-F0C8-500C48E691F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7E404AA3-C8A7-71FC-74B4-16CF89BA624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520FD808-0945-1534-0578-7A1BFC51EFF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5" name="Picture 14" descr="Icon&#10;&#10;Description automatically generated">
            <a:extLst>
              <a:ext uri="{FF2B5EF4-FFF2-40B4-BE49-F238E27FC236}">
                <a16:creationId xmlns:a16="http://schemas.microsoft.com/office/drawing/2014/main" id="{9F61FA21-60CF-D038-3CD4-6E8DC4661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322" y="3799423"/>
            <a:ext cx="660454" cy="660454"/>
          </a:xfrm>
          <a:prstGeom prst="rect">
            <a:avLst/>
          </a:prstGeom>
        </p:spPr>
      </p:pic>
      <p:pic>
        <p:nvPicPr>
          <p:cNvPr id="30" name="Picture 29" descr="A picture containing icon&#10;&#10;Description automatically generated">
            <a:extLst>
              <a:ext uri="{FF2B5EF4-FFF2-40B4-BE49-F238E27FC236}">
                <a16:creationId xmlns:a16="http://schemas.microsoft.com/office/drawing/2014/main" id="{49E381B7-417C-EF58-A702-16E7840B17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7158" y="3790137"/>
            <a:ext cx="660454" cy="660454"/>
          </a:xfrm>
          <a:prstGeom prst="rect">
            <a:avLst/>
          </a:prstGeom>
        </p:spPr>
      </p:pic>
      <p:pic>
        <p:nvPicPr>
          <p:cNvPr id="37" name="Picture 36" descr="Icon&#10;&#10;Description automatically generated">
            <a:extLst>
              <a:ext uri="{FF2B5EF4-FFF2-40B4-BE49-F238E27FC236}">
                <a16:creationId xmlns:a16="http://schemas.microsoft.com/office/drawing/2014/main" id="{1E278176-5610-E798-8E72-B5D7F4D163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1022" y="5013149"/>
            <a:ext cx="660454" cy="660454"/>
          </a:xfrm>
          <a:prstGeom prst="rect">
            <a:avLst/>
          </a:prstGeom>
        </p:spPr>
      </p:pic>
      <p:pic>
        <p:nvPicPr>
          <p:cNvPr id="38" name="Picture 37" descr="Icon&#10;&#10;Description automatically generated">
            <a:extLst>
              <a:ext uri="{FF2B5EF4-FFF2-40B4-BE49-F238E27FC236}">
                <a16:creationId xmlns:a16="http://schemas.microsoft.com/office/drawing/2014/main" id="{EB1F8C74-7DE6-3B09-626F-F0E237598B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928" y="5035751"/>
            <a:ext cx="660454" cy="660454"/>
          </a:xfrm>
          <a:prstGeom prst="rect">
            <a:avLst/>
          </a:prstGeom>
        </p:spPr>
      </p:pic>
      <p:pic>
        <p:nvPicPr>
          <p:cNvPr id="39" name="Picture 38" descr="Icon&#10;&#10;Description automatically generated">
            <a:extLst>
              <a:ext uri="{FF2B5EF4-FFF2-40B4-BE49-F238E27FC236}">
                <a16:creationId xmlns:a16="http://schemas.microsoft.com/office/drawing/2014/main" id="{6407C13E-9075-18CE-366C-780F36EA51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2632" y="5029248"/>
            <a:ext cx="660454" cy="660454"/>
          </a:xfrm>
          <a:prstGeom prst="rect">
            <a:avLst/>
          </a:prstGeom>
        </p:spPr>
      </p:pic>
      <p:pic>
        <p:nvPicPr>
          <p:cNvPr id="41" name="Picture 40" descr="Logo&#10;&#10;Description automatically generated">
            <a:extLst>
              <a:ext uri="{FF2B5EF4-FFF2-40B4-BE49-F238E27FC236}">
                <a16:creationId xmlns:a16="http://schemas.microsoft.com/office/drawing/2014/main" id="{F14DF560-CFC4-4D70-31B5-BC1EE009DF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5992" y="3794792"/>
            <a:ext cx="660371" cy="660371"/>
          </a:xfrm>
          <a:prstGeom prst="rect">
            <a:avLst/>
          </a:prstGeom>
        </p:spPr>
      </p:pic>
      <p:pic>
        <p:nvPicPr>
          <p:cNvPr id="11" name="Picture 10" descr="Icon&#10;&#10;Description automatically generated">
            <a:extLst>
              <a:ext uri="{FF2B5EF4-FFF2-40B4-BE49-F238E27FC236}">
                <a16:creationId xmlns:a16="http://schemas.microsoft.com/office/drawing/2014/main" id="{770D336B-D237-B4DA-4F8B-7C6CF86F0C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40811" y="3800660"/>
            <a:ext cx="660454" cy="660454"/>
          </a:xfrm>
          <a:prstGeom prst="rect">
            <a:avLst/>
          </a:prstGeom>
        </p:spPr>
      </p:pic>
      <p:pic>
        <p:nvPicPr>
          <p:cNvPr id="27" name="Picture 26" descr="Icon&#10;&#10;Description automatically generated">
            <a:extLst>
              <a:ext uri="{FF2B5EF4-FFF2-40B4-BE49-F238E27FC236}">
                <a16:creationId xmlns:a16="http://schemas.microsoft.com/office/drawing/2014/main" id="{A7620059-5E70-23DE-1706-839751B807A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376957" y="3792827"/>
            <a:ext cx="657764" cy="657764"/>
          </a:xfrm>
          <a:prstGeom prst="rect">
            <a:avLst/>
          </a:prstGeom>
        </p:spPr>
      </p:pic>
      <p:sp>
        <p:nvSpPr>
          <p:cNvPr id="10" name="TextBox 9">
            <a:extLst>
              <a:ext uri="{FF2B5EF4-FFF2-40B4-BE49-F238E27FC236}">
                <a16:creationId xmlns:a16="http://schemas.microsoft.com/office/drawing/2014/main" id="{1397A9C8-7178-93F2-977C-23B59D395B80}"/>
              </a:ext>
            </a:extLst>
          </p:cNvPr>
          <p:cNvSpPr txBox="1"/>
          <p:nvPr/>
        </p:nvSpPr>
        <p:spPr>
          <a:xfrm>
            <a:off x="4327222" y="4420238"/>
            <a:ext cx="18350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Decision Makers</a:t>
            </a:r>
          </a:p>
        </p:txBody>
      </p:sp>
      <p:pic>
        <p:nvPicPr>
          <p:cNvPr id="28" name="Picture 27" descr="Icon&#10;&#10;Description automatically generated">
            <a:extLst>
              <a:ext uri="{FF2B5EF4-FFF2-40B4-BE49-F238E27FC236}">
                <a16:creationId xmlns:a16="http://schemas.microsoft.com/office/drawing/2014/main" id="{1C0F5900-DD7B-96CA-1560-9540DD9EEF2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14540" y="3754811"/>
            <a:ext cx="660371" cy="660371"/>
          </a:xfrm>
          <a:prstGeom prst="rect">
            <a:avLst/>
          </a:prstGeom>
        </p:spPr>
      </p:pic>
    </p:spTree>
    <p:extLst>
      <p:ext uri="{BB962C8B-B14F-4D97-AF65-F5344CB8AC3E}">
        <p14:creationId xmlns:p14="http://schemas.microsoft.com/office/powerpoint/2010/main" val="943964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522515" y="6310193"/>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McKinsey,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new B2B Growth Equation’</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February 2022, respondents indicating market share in the past 12 months increased more than 1 percentage point vs peers.</a:t>
            </a:r>
          </a:p>
        </p:txBody>
      </p:sp>
      <p:graphicFrame>
        <p:nvGraphicFramePr>
          <p:cNvPr id="9" name="Chart 8">
            <a:extLst>
              <a:ext uri="{FF2B5EF4-FFF2-40B4-BE49-F238E27FC236}">
                <a16:creationId xmlns:a16="http://schemas.microsoft.com/office/drawing/2014/main" id="{ACEF7327-476D-ABFD-2AE1-E5EF4055D925}"/>
              </a:ext>
            </a:extLst>
          </p:cNvPr>
          <p:cNvGraphicFramePr/>
          <p:nvPr>
            <p:extLst>
              <p:ext uri="{D42A27DB-BD31-4B8C-83A1-F6EECF244321}">
                <p14:modId xmlns:p14="http://schemas.microsoft.com/office/powerpoint/2010/main" val="3577825130"/>
              </p:ext>
            </p:extLst>
          </p:nvPr>
        </p:nvGraphicFramePr>
        <p:xfrm>
          <a:off x="1077503" y="2528235"/>
          <a:ext cx="9991725" cy="365036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2">
            <a:extLst>
              <a:ext uri="{FF2B5EF4-FFF2-40B4-BE49-F238E27FC236}">
                <a16:creationId xmlns:a16="http://schemas.microsoft.com/office/drawing/2014/main" id="{F1529AC6-E8B5-745A-92F7-CD947CE5D07C}"/>
              </a:ext>
            </a:extLst>
          </p:cNvPr>
          <p:cNvSpPr txBox="1">
            <a:spLocks/>
          </p:cNvSpPr>
          <p:nvPr/>
        </p:nvSpPr>
        <p:spPr>
          <a:xfrm>
            <a:off x="2140658" y="1923447"/>
            <a:ext cx="7865414"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of Companies With Increased Market Share, by Degree of Personalization</a:t>
            </a:r>
            <a:b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of respondents by market share move</a:t>
            </a:r>
            <a:endParaRPr kumimoji="0" lang="en-US" sz="1200" b="0" i="1"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89BD54A1-5FE6-7962-67E4-3733CF913A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B022A148-4A38-15E8-63EC-C65157C6A11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7B375414-239B-4C6F-7710-355FB78E8AA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Rectangle 4">
            <a:extLst>
              <a:ext uri="{FF2B5EF4-FFF2-40B4-BE49-F238E27FC236}">
                <a16:creationId xmlns:a16="http://schemas.microsoft.com/office/drawing/2014/main" id="{4BCE03D3-074C-DD73-68E8-164B76E6AB9C}"/>
              </a:ext>
            </a:extLst>
          </p:cNvPr>
          <p:cNvSpPr/>
          <p:nvPr/>
        </p:nvSpPr>
        <p:spPr>
          <a:xfrm>
            <a:off x="139850" y="357867"/>
            <a:ext cx="120521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Audience-based buying also allows for </a:t>
            </a:r>
            <a:r>
              <a:rPr lang="en-US" sz="2600" b="1" dirty="0">
                <a:solidFill>
                  <a:srgbClr val="ED3C8D"/>
                </a:solidFill>
                <a:latin typeface="Helvetica" pitchFamily="2" charset="0"/>
              </a:rPr>
              <a:t>more personalized advertising to build customer relationships,</a:t>
            </a:r>
            <a:r>
              <a:rPr lang="en-US" sz="2600" b="1" dirty="0">
                <a:solidFill>
                  <a:srgbClr val="1B1464"/>
                </a:solidFill>
                <a:latin typeface="Helvetica" pitchFamily="2" charset="0"/>
              </a:rPr>
              <a:t> which is proven to drive sales growth</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Tree>
    <p:extLst>
      <p:ext uri="{BB962C8B-B14F-4D97-AF65-F5344CB8AC3E}">
        <p14:creationId xmlns:p14="http://schemas.microsoft.com/office/powerpoint/2010/main" val="2737937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cxnSp>
        <p:nvCxnSpPr>
          <p:cNvPr id="4" name="Straight Connector 3">
            <a:extLst>
              <a:ext uri="{FF2B5EF4-FFF2-40B4-BE49-F238E27FC236}">
                <a16:creationId xmlns:a16="http://schemas.microsoft.com/office/drawing/2014/main" id="{432DADD1-2606-5E0A-C090-3FC6765A988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54C4ED9E-B159-95F5-709F-B2136B1189F3}"/>
              </a:ext>
            </a:extLst>
          </p:cNvPr>
          <p:cNvSpPr txBox="1"/>
          <p:nvPr/>
        </p:nvSpPr>
        <p:spPr>
          <a:xfrm>
            <a:off x="236167" y="3025517"/>
            <a:ext cx="711794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t>‘Real world’ example of how TV advertising drives website </a:t>
            </a:r>
            <a:r>
              <a:rPr lang="en-US" sz="2800" dirty="0">
                <a:solidFill>
                  <a:prstClr val="white"/>
                </a:solidFill>
                <a:latin typeface="Helvetica" pitchFamily="2" charset="0"/>
              </a:rPr>
              <a:t>visitors</a:t>
            </a:r>
            <a: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t> for small and medium-sized businesses (SMBs)</a:t>
            </a:r>
          </a:p>
        </p:txBody>
      </p:sp>
      <p:sp>
        <p:nvSpPr>
          <p:cNvPr id="7" name="Text Placeholder 3">
            <a:hlinkClick r:id="rId3"/>
            <a:extLst>
              <a:ext uri="{FF2B5EF4-FFF2-40B4-BE49-F238E27FC236}">
                <a16:creationId xmlns:a16="http://schemas.microsoft.com/office/drawing/2014/main" id="{F0F42472-6BF6-F927-2C83-6348D86FC2D6}"/>
              </a:ext>
            </a:extLst>
          </p:cNvPr>
          <p:cNvSpPr txBox="1">
            <a:spLocks/>
          </p:cNvSpPr>
          <p:nvPr/>
        </p:nvSpPr>
        <p:spPr>
          <a:xfrm>
            <a:off x="167766" y="5742823"/>
            <a:ext cx="7040429" cy="307782"/>
          </a:xfrm>
          <a:prstGeom prst="rect">
            <a:avLst/>
          </a:prstGeom>
          <a:solidFill>
            <a:srgbClr val="ED3C8D"/>
          </a:solidFill>
          <a:ln>
            <a:solidFill>
              <a:srgbClr val="ED3C8D"/>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Download VAB’s</a:t>
            </a:r>
            <a:r>
              <a:rPr kumimoji="0" lang="en-US" sz="1200" b="1" i="1" u="sng"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 Let’s Get Down to Business</a:t>
            </a:r>
            <a:r>
              <a:rPr kumimoji="0" lang="en-US" sz="1200" b="1"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for our in-depth, full-funnel attribution analysis</a:t>
            </a:r>
            <a:endPar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523176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405DD04-A442-6364-B9E3-1E16EDBE69A1}"/>
              </a:ext>
            </a:extLst>
          </p:cNvPr>
          <p:cNvSpPr/>
          <p:nvPr/>
        </p:nvSpPr>
        <p:spPr>
          <a:xfrm>
            <a:off x="151364" y="1731569"/>
            <a:ext cx="11907439" cy="479017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C42E63E-03ED-8B8A-4BD9-F024E7310054}"/>
              </a:ext>
            </a:extLst>
          </p:cNvPr>
          <p:cNvSpPr txBox="1"/>
          <p:nvPr/>
        </p:nvSpPr>
        <p:spPr>
          <a:xfrm>
            <a:off x="781211" y="2420411"/>
            <a:ext cx="1299882"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AAPC</a:t>
            </a:r>
            <a:b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(Healthcare)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 name="TextBox 3">
            <a:extLst>
              <a:ext uri="{FF2B5EF4-FFF2-40B4-BE49-F238E27FC236}">
                <a16:creationId xmlns:a16="http://schemas.microsoft.com/office/drawing/2014/main" id="{90EF3EC7-13F3-0FE3-0F64-F85AEB325CDD}"/>
              </a:ext>
            </a:extLst>
          </p:cNvPr>
          <p:cNvSpPr txBox="1"/>
          <p:nvPr/>
        </p:nvSpPr>
        <p:spPr>
          <a:xfrm>
            <a:off x="2235027" y="257351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ABM Industries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(Commercial Real Estate)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 name="TextBox 4">
            <a:extLst>
              <a:ext uri="{FF2B5EF4-FFF2-40B4-BE49-F238E27FC236}">
                <a16:creationId xmlns:a16="http://schemas.microsoft.com/office/drawing/2014/main" id="{F3F5EB63-42CA-19DC-709F-DF085608CF5E}"/>
              </a:ext>
            </a:extLst>
          </p:cNvPr>
          <p:cNvSpPr txBox="1"/>
          <p:nvPr/>
        </p:nvSpPr>
        <p:spPr>
          <a:xfrm>
            <a:off x="4318703" y="2524015"/>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AON Consulting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(Consulting)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7" name="TextBox 6">
            <a:extLst>
              <a:ext uri="{FF2B5EF4-FFF2-40B4-BE49-F238E27FC236}">
                <a16:creationId xmlns:a16="http://schemas.microsoft.com/office/drawing/2014/main" id="{54E9E345-36DC-0E83-3A00-E08E491FA60B}"/>
              </a:ext>
            </a:extLst>
          </p:cNvPr>
          <p:cNvSpPr txBox="1"/>
          <p:nvPr/>
        </p:nvSpPr>
        <p:spPr>
          <a:xfrm>
            <a:off x="6716267" y="2425699"/>
            <a:ext cx="1123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Avira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9" name="TextBox 8">
            <a:extLst>
              <a:ext uri="{FF2B5EF4-FFF2-40B4-BE49-F238E27FC236}">
                <a16:creationId xmlns:a16="http://schemas.microsoft.com/office/drawing/2014/main" id="{A18D9141-7701-87F0-3871-BB8116F6DFB1}"/>
              </a:ext>
            </a:extLst>
          </p:cNvPr>
          <p:cNvSpPr txBox="1"/>
          <p:nvPr/>
        </p:nvSpPr>
        <p:spPr>
          <a:xfrm>
            <a:off x="8252662" y="2465648"/>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Blue Vine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(Banking/Finance)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50D61883-0C76-A653-D05A-198A782743DD}"/>
              </a:ext>
            </a:extLst>
          </p:cNvPr>
          <p:cNvSpPr txBox="1"/>
          <p:nvPr/>
        </p:nvSpPr>
        <p:spPr>
          <a:xfrm>
            <a:off x="10249736" y="2524015"/>
            <a:ext cx="1471894"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Canva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(Graphic Design)</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12" name="Picture 2" descr="AAPC (healthcare) - Wikipedia">
            <a:extLst>
              <a:ext uri="{FF2B5EF4-FFF2-40B4-BE49-F238E27FC236}">
                <a16:creationId xmlns:a16="http://schemas.microsoft.com/office/drawing/2014/main" id="{4816C39E-E89A-6879-30CD-8B899CC89C3B}"/>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53572" y="1924820"/>
            <a:ext cx="1504950" cy="5254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BM Industries - Wikipedia">
            <a:extLst>
              <a:ext uri="{FF2B5EF4-FFF2-40B4-BE49-F238E27FC236}">
                <a16:creationId xmlns:a16="http://schemas.microsoft.com/office/drawing/2014/main" id="{5E5BD9B1-D21E-86BD-F8B9-70C9CCEB13C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522075" y="1796090"/>
            <a:ext cx="1419225" cy="7829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on Hewitt - Wikipedia">
            <a:extLst>
              <a:ext uri="{FF2B5EF4-FFF2-40B4-BE49-F238E27FC236}">
                <a16:creationId xmlns:a16="http://schemas.microsoft.com/office/drawing/2014/main" id="{4CCDC7FA-8BD7-96E2-042E-6F9EF7940C4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618741" y="1918498"/>
            <a:ext cx="1419225" cy="5381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ownload Security Software for Windows, Mac, Android &amp; iOS | Avira Antivirus">
            <a:extLst>
              <a:ext uri="{FF2B5EF4-FFF2-40B4-BE49-F238E27FC236}">
                <a16:creationId xmlns:a16="http://schemas.microsoft.com/office/drawing/2014/main" id="{CAFB58AC-A64F-30F8-6571-1FD1668DAD6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26100" y="1968426"/>
            <a:ext cx="1367270" cy="4382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BlueVine Logos &amp; Brand Assets | Brandfetch">
            <a:extLst>
              <a:ext uri="{FF2B5EF4-FFF2-40B4-BE49-F238E27FC236}">
                <a16:creationId xmlns:a16="http://schemas.microsoft.com/office/drawing/2014/main" id="{EB46AA05-3902-9D18-1FD9-0804B90754A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073930" y="2010819"/>
            <a:ext cx="1919564" cy="35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Logo Maker | Create Free Logos in Minutes | Canva">
            <a:extLst>
              <a:ext uri="{FF2B5EF4-FFF2-40B4-BE49-F238E27FC236}">
                <a16:creationId xmlns:a16="http://schemas.microsoft.com/office/drawing/2014/main" id="{338C5303-D4A6-6558-AED7-E4526A92470F}"/>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146028" y="1918498"/>
            <a:ext cx="1679310" cy="53812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8D4FA86-B5A1-C808-09B0-F8122DBD9153}"/>
              </a:ext>
            </a:extLst>
          </p:cNvPr>
          <p:cNvSpPr txBox="1"/>
          <p:nvPr/>
        </p:nvSpPr>
        <p:spPr>
          <a:xfrm>
            <a:off x="819145" y="3488020"/>
            <a:ext cx="1299882"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Clear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(Security)</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562AF9C9-4E87-6BC6-4E16-AD4FF0314F17}"/>
              </a:ext>
            </a:extLst>
          </p:cNvPr>
          <p:cNvSpPr txBox="1"/>
          <p:nvPr/>
        </p:nvSpPr>
        <p:spPr>
          <a:xfrm>
            <a:off x="2222037" y="383890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Expensify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(Expense Management)</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23F46922-4772-0CFD-14E5-41AC4E235AFB}"/>
              </a:ext>
            </a:extLst>
          </p:cNvPr>
          <p:cNvSpPr txBox="1"/>
          <p:nvPr/>
        </p:nvSpPr>
        <p:spPr>
          <a:xfrm>
            <a:off x="4295601" y="3576854"/>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EY-Parthenon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(Consulting)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3D125573-BA77-719A-2257-9DF502C19343}"/>
              </a:ext>
            </a:extLst>
          </p:cNvPr>
          <p:cNvSpPr txBox="1"/>
          <p:nvPr/>
        </p:nvSpPr>
        <p:spPr>
          <a:xfrm>
            <a:off x="6757289" y="3741181"/>
            <a:ext cx="1123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Fiverr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(Freelancing)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4CA6A9CD-C976-F784-86F8-FFFF6657F878}"/>
              </a:ext>
            </a:extLst>
          </p:cNvPr>
          <p:cNvSpPr txBox="1"/>
          <p:nvPr/>
        </p:nvSpPr>
        <p:spPr>
          <a:xfrm>
            <a:off x="8378517" y="3693987"/>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Kabbage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(Banking/Finance)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52D401C-1BD7-113E-CB60-BC67D0C0F741}"/>
              </a:ext>
            </a:extLst>
          </p:cNvPr>
          <p:cNvSpPr txBox="1"/>
          <p:nvPr/>
        </p:nvSpPr>
        <p:spPr>
          <a:xfrm>
            <a:off x="10405673" y="3682785"/>
            <a:ext cx="1257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Kajabi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26" name="Picture 25">
            <a:extLst>
              <a:ext uri="{FF2B5EF4-FFF2-40B4-BE49-F238E27FC236}">
                <a16:creationId xmlns:a16="http://schemas.microsoft.com/office/drawing/2014/main" id="{E9DF726B-7C9E-91D7-5ACE-6BB2B70B5EA6}"/>
              </a:ext>
            </a:extLst>
          </p:cNvPr>
          <p:cNvPicPr>
            <a:picLocks noChangeAspect="1"/>
          </p:cNvPicPr>
          <p:nvPr/>
        </p:nvPicPr>
        <p:blipFill>
          <a:blip r:embed="rId8"/>
          <a:stretch>
            <a:fillRect/>
          </a:stretch>
        </p:blipFill>
        <p:spPr>
          <a:xfrm>
            <a:off x="377840" y="3071631"/>
            <a:ext cx="1739681" cy="470479"/>
          </a:xfrm>
          <a:prstGeom prst="rect">
            <a:avLst/>
          </a:prstGeom>
        </p:spPr>
      </p:pic>
      <p:pic>
        <p:nvPicPr>
          <p:cNvPr id="27" name="Picture 16" descr="Download Expensify-24 - Expensify Logo PNG Image with No Background -  PNGkey.com">
            <a:extLst>
              <a:ext uri="{FF2B5EF4-FFF2-40B4-BE49-F238E27FC236}">
                <a16:creationId xmlns:a16="http://schemas.microsoft.com/office/drawing/2014/main" id="{85E1D02F-07C9-19C3-C349-35FF6589ADB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718272" y="3131925"/>
            <a:ext cx="1026830" cy="7195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EY-Parthenon - Wikiwand">
            <a:extLst>
              <a:ext uri="{FF2B5EF4-FFF2-40B4-BE49-F238E27FC236}">
                <a16:creationId xmlns:a16="http://schemas.microsoft.com/office/drawing/2014/main" id="{73474908-DFF5-855B-39EE-4F01085B74B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483656" y="3003407"/>
            <a:ext cx="1643190" cy="5303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Fiverr logo and symbol, meaning, history, PNG">
            <a:extLst>
              <a:ext uri="{FF2B5EF4-FFF2-40B4-BE49-F238E27FC236}">
                <a16:creationId xmlns:a16="http://schemas.microsoft.com/office/drawing/2014/main" id="{42245EF7-0A4E-7C72-CAEE-14B1460FD808}"/>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547395" y="2998709"/>
            <a:ext cx="1543739" cy="8683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a:extLst>
              <a:ext uri="{FF2B5EF4-FFF2-40B4-BE49-F238E27FC236}">
                <a16:creationId xmlns:a16="http://schemas.microsoft.com/office/drawing/2014/main" id="{1027B0ED-E057-EF76-15E1-B9FD568A6074}"/>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l="20714" t="23056" r="19844" b="30696"/>
          <a:stretch/>
        </p:blipFill>
        <p:spPr bwMode="auto">
          <a:xfrm>
            <a:off x="8513028" y="3008417"/>
            <a:ext cx="1293079" cy="7545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Kajabi Pricing [Jun 2022]: Is It Overrated?">
            <a:extLst>
              <a:ext uri="{FF2B5EF4-FFF2-40B4-BE49-F238E27FC236}">
                <a16:creationId xmlns:a16="http://schemas.microsoft.com/office/drawing/2014/main" id="{EA65B8AF-FE93-011F-2530-9E3B7B640C1C}"/>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031265" y="3164035"/>
            <a:ext cx="1794073" cy="59802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65AA412-8B02-3000-70E9-BB5C3DFD5385}"/>
              </a:ext>
            </a:extLst>
          </p:cNvPr>
          <p:cNvSpPr txBox="1"/>
          <p:nvPr/>
        </p:nvSpPr>
        <p:spPr>
          <a:xfrm>
            <a:off x="51127" y="4726045"/>
            <a:ext cx="2470948"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Leviton Manufacturing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(Manufacturing)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4A410C7D-9351-CEF5-8CD3-180D878A0677}"/>
              </a:ext>
            </a:extLst>
          </p:cNvPr>
          <p:cNvSpPr txBox="1"/>
          <p:nvPr/>
        </p:nvSpPr>
        <p:spPr>
          <a:xfrm>
            <a:off x="2222037" y="4775356"/>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Loopnet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(Commercial Real Estate)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73F783DF-A9FF-B606-8DC3-71D123B3F8E7}"/>
              </a:ext>
            </a:extLst>
          </p:cNvPr>
          <p:cNvSpPr txBox="1"/>
          <p:nvPr/>
        </p:nvSpPr>
        <p:spPr>
          <a:xfrm>
            <a:off x="4051930" y="4649399"/>
            <a:ext cx="2429436"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Palo Alto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(Security)</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D75EF6DF-15CC-327B-FE21-C370DB6B4869}"/>
              </a:ext>
            </a:extLst>
          </p:cNvPr>
          <p:cNvSpPr txBox="1"/>
          <p:nvPr/>
        </p:nvSpPr>
        <p:spPr>
          <a:xfrm>
            <a:off x="6335267" y="4909406"/>
            <a:ext cx="188595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Patriot Software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1CF77EBA-31AB-FB34-011A-64147A765DAB}"/>
              </a:ext>
            </a:extLst>
          </p:cNvPr>
          <p:cNvSpPr txBox="1"/>
          <p:nvPr/>
        </p:nvSpPr>
        <p:spPr>
          <a:xfrm>
            <a:off x="8378517" y="4882360"/>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Paychex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(Payroll)</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8" name="TextBox 37">
            <a:extLst>
              <a:ext uri="{FF2B5EF4-FFF2-40B4-BE49-F238E27FC236}">
                <a16:creationId xmlns:a16="http://schemas.microsoft.com/office/drawing/2014/main" id="{FB7570B1-DC3C-55B6-48D8-C27C314E31E9}"/>
              </a:ext>
            </a:extLst>
          </p:cNvPr>
          <p:cNvSpPr txBox="1"/>
          <p:nvPr/>
        </p:nvSpPr>
        <p:spPr>
          <a:xfrm>
            <a:off x="10253273" y="4882360"/>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Peopleready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(Staffing)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39" name="Picture 26" descr="Logo Image Files">
            <a:extLst>
              <a:ext uri="{FF2B5EF4-FFF2-40B4-BE49-F238E27FC236}">
                <a16:creationId xmlns:a16="http://schemas.microsoft.com/office/drawing/2014/main" id="{DEDD1065-D8C4-1458-DE6B-C16A4B7C180B}"/>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354609" y="4145176"/>
            <a:ext cx="1577110" cy="5240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descr="LoopNet.com Profile | Jim Mayfield – Island Business Brokers">
            <a:extLst>
              <a:ext uri="{FF2B5EF4-FFF2-40B4-BE49-F238E27FC236}">
                <a16:creationId xmlns:a16="http://schemas.microsoft.com/office/drawing/2014/main" id="{83270F88-02D6-343B-E189-15D25E352C7C}"/>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2183251" y="4351873"/>
            <a:ext cx="2096873" cy="49774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0">
            <a:extLst>
              <a:ext uri="{FF2B5EF4-FFF2-40B4-BE49-F238E27FC236}">
                <a16:creationId xmlns:a16="http://schemas.microsoft.com/office/drawing/2014/main" id="{6603305A-CE0D-5BD2-7457-F257A4041F5F}"/>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4363594" y="4249946"/>
            <a:ext cx="1806108" cy="3280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2" descr="Patriot Software Unveils New Logo and Brand - insightfulaccountant.com">
            <a:extLst>
              <a:ext uri="{FF2B5EF4-FFF2-40B4-BE49-F238E27FC236}">
                <a16:creationId xmlns:a16="http://schemas.microsoft.com/office/drawing/2014/main" id="{9824C105-DF7D-1281-77A2-D4F5A2ED17A0}"/>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338003" y="4328480"/>
            <a:ext cx="1880479" cy="5986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4">
            <a:extLst>
              <a:ext uri="{FF2B5EF4-FFF2-40B4-BE49-F238E27FC236}">
                <a16:creationId xmlns:a16="http://schemas.microsoft.com/office/drawing/2014/main" id="{C26B83A9-49BA-35CD-55E0-6B99B5C19019}"/>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377442" y="4520592"/>
            <a:ext cx="1564251" cy="25785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6" descr="Your Industrial Staffing Agency | PeopleReady">
            <a:extLst>
              <a:ext uri="{FF2B5EF4-FFF2-40B4-BE49-F238E27FC236}">
                <a16:creationId xmlns:a16="http://schemas.microsoft.com/office/drawing/2014/main" id="{1F5D074E-D18E-DEC4-CC2F-960E48E0E62F}"/>
              </a:ext>
            </a:extLst>
          </p:cNvPr>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l="9437" t="32115" r="8751" b="31893"/>
          <a:stretch/>
        </p:blipFill>
        <p:spPr bwMode="auto">
          <a:xfrm>
            <a:off x="10149527" y="4440012"/>
            <a:ext cx="1769593" cy="41116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3CF3416-4F54-BF30-2B77-6230450AE920}"/>
              </a:ext>
            </a:extLst>
          </p:cNvPr>
          <p:cNvSpPr txBox="1"/>
          <p:nvPr/>
        </p:nvSpPr>
        <p:spPr>
          <a:xfrm>
            <a:off x="434613" y="5799551"/>
            <a:ext cx="1562099"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ServiceNow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6" name="TextBox 45">
            <a:extLst>
              <a:ext uri="{FF2B5EF4-FFF2-40B4-BE49-F238E27FC236}">
                <a16:creationId xmlns:a16="http://schemas.microsoft.com/office/drawing/2014/main" id="{4D9E2A8E-7C6D-4860-F3E8-D0C979CD69FA}"/>
              </a:ext>
            </a:extLst>
          </p:cNvPr>
          <p:cNvSpPr txBox="1"/>
          <p:nvPr/>
        </p:nvSpPr>
        <p:spPr>
          <a:xfrm>
            <a:off x="1768274" y="6075469"/>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Smartsheet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7" name="TextBox 46">
            <a:extLst>
              <a:ext uri="{FF2B5EF4-FFF2-40B4-BE49-F238E27FC236}">
                <a16:creationId xmlns:a16="http://schemas.microsoft.com/office/drawing/2014/main" id="{6F3D4CCE-A495-C500-9321-36F9E2094F6A}"/>
              </a:ext>
            </a:extLst>
          </p:cNvPr>
          <p:cNvSpPr txBox="1"/>
          <p:nvPr/>
        </p:nvSpPr>
        <p:spPr>
          <a:xfrm>
            <a:off x="3587143" y="5919293"/>
            <a:ext cx="2019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Ten-X Realtors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 Real Estate)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8" name="TextBox 47">
            <a:extLst>
              <a:ext uri="{FF2B5EF4-FFF2-40B4-BE49-F238E27FC236}">
                <a16:creationId xmlns:a16="http://schemas.microsoft.com/office/drawing/2014/main" id="{F6D7A07A-BA63-229F-6D50-94EC29102C1C}"/>
              </a:ext>
            </a:extLst>
          </p:cNvPr>
          <p:cNvSpPr txBox="1"/>
          <p:nvPr/>
        </p:nvSpPr>
        <p:spPr>
          <a:xfrm>
            <a:off x="5523955" y="5783269"/>
            <a:ext cx="1562098"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Twilio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(Communications)</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9" name="TextBox 48">
            <a:extLst>
              <a:ext uri="{FF2B5EF4-FFF2-40B4-BE49-F238E27FC236}">
                <a16:creationId xmlns:a16="http://schemas.microsoft.com/office/drawing/2014/main" id="{50FDE736-0D6D-BBD0-585E-66A2F35F37D9}"/>
              </a:ext>
            </a:extLst>
          </p:cNvPr>
          <p:cNvSpPr txBox="1"/>
          <p:nvPr/>
        </p:nvSpPr>
        <p:spPr>
          <a:xfrm>
            <a:off x="7134974" y="5939614"/>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Upwork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(Freelancing)</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3BF99716-CB66-625F-297E-A82589DB1982}"/>
              </a:ext>
            </a:extLst>
          </p:cNvPr>
          <p:cNvSpPr txBox="1"/>
          <p:nvPr/>
        </p:nvSpPr>
        <p:spPr>
          <a:xfrm>
            <a:off x="10410172" y="5859667"/>
            <a:ext cx="15621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Workhuman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(Human Resources)</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F8FAD01F-4F17-27DC-280F-69BD0B3E83DC}"/>
              </a:ext>
            </a:extLst>
          </p:cNvPr>
          <p:cNvSpPr txBox="1"/>
          <p:nvPr/>
        </p:nvSpPr>
        <p:spPr>
          <a:xfrm>
            <a:off x="8785955" y="5932103"/>
            <a:ext cx="1257300"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Webflow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52" name="Picture 38" descr="ServiceNow Logo and symbol, meaning, history, PNG">
            <a:extLst>
              <a:ext uri="{FF2B5EF4-FFF2-40B4-BE49-F238E27FC236}">
                <a16:creationId xmlns:a16="http://schemas.microsoft.com/office/drawing/2014/main" id="{7516A6AC-39FD-0A15-7B26-F15D71434DA2}"/>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t="38203" b="35227"/>
          <a:stretch/>
        </p:blipFill>
        <p:spPr bwMode="auto">
          <a:xfrm>
            <a:off x="376342" y="5519914"/>
            <a:ext cx="1678641" cy="28054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0" descr="Modern Project &amp; Work Management Platform | Smartsheet">
            <a:extLst>
              <a:ext uri="{FF2B5EF4-FFF2-40B4-BE49-F238E27FC236}">
                <a16:creationId xmlns:a16="http://schemas.microsoft.com/office/drawing/2014/main" id="{DED39DFD-B27C-5BB5-60D8-1880FE8CCEC3}"/>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l="6191" t="20431" r="5555" b="15906"/>
          <a:stretch/>
        </p:blipFill>
        <p:spPr bwMode="auto">
          <a:xfrm>
            <a:off x="2311020" y="5397359"/>
            <a:ext cx="960783" cy="69308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2" descr="Ten-X Commercial Real Estate">
            <a:extLst>
              <a:ext uri="{FF2B5EF4-FFF2-40B4-BE49-F238E27FC236}">
                <a16:creationId xmlns:a16="http://schemas.microsoft.com/office/drawing/2014/main" id="{EB5EA1A1-7C09-FA15-6D58-CA38CB6CC64E}"/>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3717430" y="5374451"/>
            <a:ext cx="1722692" cy="51807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0F9DD029-EF4B-FDCA-F06C-BB2987AF4455}"/>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5644876" y="5416655"/>
            <a:ext cx="1320256" cy="3960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PNG vs JPG: which format is better for your website?">
            <a:extLst>
              <a:ext uri="{FF2B5EF4-FFF2-40B4-BE49-F238E27FC236}">
                <a16:creationId xmlns:a16="http://schemas.microsoft.com/office/drawing/2014/main" id="{3F11BE37-C8E5-8D89-33DE-0F6371858B80}"/>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8848438" y="5553355"/>
            <a:ext cx="1447461" cy="36499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Upwork | The World's Work Marketplace">
            <a:extLst>
              <a:ext uri="{FF2B5EF4-FFF2-40B4-BE49-F238E27FC236}">
                <a16:creationId xmlns:a16="http://schemas.microsoft.com/office/drawing/2014/main" id="{6E1AF336-74BA-024D-4445-97E2D4A5DB62}"/>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7189571" y="5541807"/>
            <a:ext cx="1539229" cy="41507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areful with your branding - Refinery Lab">
            <a:extLst>
              <a:ext uri="{FF2B5EF4-FFF2-40B4-BE49-F238E27FC236}">
                <a16:creationId xmlns:a16="http://schemas.microsoft.com/office/drawing/2014/main" id="{955EF7E1-9AD2-5D90-7030-4B9E09549D4E}"/>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10481468" y="5457274"/>
            <a:ext cx="1496311" cy="487797"/>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78ED2097-56F9-F0E3-9AB5-8C7E70014459}"/>
              </a:ext>
            </a:extLst>
          </p:cNvPr>
          <p:cNvSpPr/>
          <p:nvPr/>
        </p:nvSpPr>
        <p:spPr>
          <a:xfrm>
            <a:off x="51127" y="215514"/>
            <a:ext cx="1211935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To understand how SMBs are using TV to attract new customers, we examined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25 B2B advertisers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that recently launched their first TV campaign</a:t>
            </a:r>
          </a:p>
        </p:txBody>
      </p:sp>
      <p:sp>
        <p:nvSpPr>
          <p:cNvPr id="60" name="Rectangle 59">
            <a:extLst>
              <a:ext uri="{FF2B5EF4-FFF2-40B4-BE49-F238E27FC236}">
                <a16:creationId xmlns:a16="http://schemas.microsoft.com/office/drawing/2014/main" id="{7A914A36-DC40-A89C-6278-53BE6DAE2F3A}"/>
              </a:ext>
            </a:extLst>
          </p:cNvPr>
          <p:cNvSpPr/>
          <p:nvPr/>
        </p:nvSpPr>
        <p:spPr>
          <a:xfrm>
            <a:off x="118618" y="1141641"/>
            <a:ext cx="11738129" cy="5232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7"/>
              </a:buBlip>
              <a:tabLst/>
              <a:defRPr/>
            </a:pP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These brands represent </a:t>
            </a:r>
            <a:r>
              <a:rPr kumimoji="0" lang="en-US" sz="1400" b="0" i="0" u="none" strike="noStrike" kern="1200" cap="none" spc="0" normalizeH="0" baseline="0" noProof="0" dirty="0">
                <a:ln>
                  <a:noFill/>
                </a:ln>
                <a:solidFill>
                  <a:srgbClr val="ED3C8D"/>
                </a:solidFill>
                <a:effectLst/>
                <a:uLnTx/>
                <a:uFillTx/>
                <a:latin typeface="Helvetica" pitchFamily="2" charset="0"/>
                <a:ea typeface="+mn-ea"/>
                <a:cs typeface="+mn-cs"/>
              </a:rPr>
              <a:t>14 niche categories </a:t>
            </a: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including banking/finance, commercial real estate, consulting, expense management, security, software, staffing and more with the analysis time period spanning between April ’18 – April ‘22</a:t>
            </a:r>
          </a:p>
        </p:txBody>
      </p:sp>
      <p:pic>
        <p:nvPicPr>
          <p:cNvPr id="62" name="Picture 61">
            <a:extLst>
              <a:ext uri="{FF2B5EF4-FFF2-40B4-BE49-F238E27FC236}">
                <a16:creationId xmlns:a16="http://schemas.microsoft.com/office/drawing/2014/main" id="{C9CF0B59-6F18-4293-489E-11996FC2E5EA}"/>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3" name="Slide Number Placeholder 5">
            <a:extLst>
              <a:ext uri="{FF2B5EF4-FFF2-40B4-BE49-F238E27FC236}">
                <a16:creationId xmlns:a16="http://schemas.microsoft.com/office/drawing/2014/main" id="{AEDD5F64-18C4-208F-F2BB-D8BE83B6928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4" name="Rectangle 63">
            <a:extLst>
              <a:ext uri="{FF2B5EF4-FFF2-40B4-BE49-F238E27FC236}">
                <a16:creationId xmlns:a16="http://schemas.microsoft.com/office/drawing/2014/main" id="{4C730DA7-03EA-CF9C-54D3-2387A6CBC5B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92385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B3379D-83C8-2885-4E79-EF4BF92C28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75906" y="1"/>
            <a:ext cx="3116094" cy="1814496"/>
          </a:xfrm>
          <a:prstGeom prst="rect">
            <a:avLst/>
          </a:prstGeom>
        </p:spPr>
      </p:pic>
      <p:sp>
        <p:nvSpPr>
          <p:cNvPr id="5" name="Speech Bubble: Rectangle 4">
            <a:extLst>
              <a:ext uri="{FF2B5EF4-FFF2-40B4-BE49-F238E27FC236}">
                <a16:creationId xmlns:a16="http://schemas.microsoft.com/office/drawing/2014/main" id="{DCBE743C-B416-8F38-60C4-F559607EA049}"/>
              </a:ext>
            </a:extLst>
          </p:cNvPr>
          <p:cNvSpPr/>
          <p:nvPr/>
        </p:nvSpPr>
        <p:spPr>
          <a:xfrm>
            <a:off x="1624220" y="2484620"/>
            <a:ext cx="8811290" cy="2336772"/>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472BD5A-950C-9CDF-5A33-127BB285D37B}"/>
              </a:ext>
            </a:extLst>
          </p:cNvPr>
          <p:cNvSpPr/>
          <p:nvPr/>
        </p:nvSpPr>
        <p:spPr>
          <a:xfrm>
            <a:off x="1940944" y="2631821"/>
            <a:ext cx="8177842" cy="204556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“For a while, there was a lot of buzzworthy conversation about TV being a dying channel. The reality is that TV is anything but that. </a:t>
            </a:r>
            <a:b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It continues to </a:t>
            </a:r>
            <a:r>
              <a:rPr kumimoji="0" lang="en-US" sz="20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show up, deliver eyeballs </a:t>
            </a: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and</a:t>
            </a:r>
            <a:r>
              <a:rPr kumimoji="0" lang="en-US" sz="20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 show interest</a:t>
            </a: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a:t>
            </a:r>
            <a:b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found a </a:t>
            </a:r>
            <a:r>
              <a:rPr kumimoji="0" lang="en-US" sz="20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more engaged audience</a:t>
            </a: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That coupled with what’s happening on the digital front with rising CPMs … in many cases we weighed out </a:t>
            </a:r>
            <a:r>
              <a:rPr kumimoji="0" lang="en-US" sz="20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higher efficiencies on TV</a:t>
            </a: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B851C311-263C-6571-5E42-6894332F5854}"/>
              </a:ext>
            </a:extLst>
          </p:cNvPr>
          <p:cNvSpPr/>
          <p:nvPr/>
        </p:nvSpPr>
        <p:spPr>
          <a:xfrm>
            <a:off x="2525248" y="5312756"/>
            <a:ext cx="7141503" cy="530915"/>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Orlando Baeza, Chief Marketing Officer, </a:t>
            </a:r>
            <a:r>
              <a:rPr kumimoji="0" lang="en-US" sz="1800" b="1" i="1"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Kajabi</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(Digiday, </a:t>
            </a:r>
            <a:r>
              <a:rPr kumimoji="0" lang="en-US" sz="1050" b="0" i="1"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‘We found a more engaged audience’: Why Kajabi is increasing its media spending on TV now</a:t>
            </a:r>
            <a:r>
              <a:rPr kumimoji="0" lang="en-US" sz="1050" b="0"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 7/29/2021)</a:t>
            </a:r>
          </a:p>
        </p:txBody>
      </p:sp>
      <p:pic>
        <p:nvPicPr>
          <p:cNvPr id="8" name="Picture 10">
            <a:extLst>
              <a:ext uri="{FF2B5EF4-FFF2-40B4-BE49-F238E27FC236}">
                <a16:creationId xmlns:a16="http://schemas.microsoft.com/office/drawing/2014/main" id="{5BAF417A-519A-319B-28EE-98F60DCC1209}"/>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12471" t="32439" r="12393" b="32685"/>
          <a:stretch/>
        </p:blipFill>
        <p:spPr bwMode="auto">
          <a:xfrm>
            <a:off x="4765777" y="1814497"/>
            <a:ext cx="2591437" cy="464384"/>
          </a:xfrm>
          <a:prstGeom prst="rect">
            <a:avLst/>
          </a:prstGeom>
          <a:solidFill>
            <a:schemeClr val="bg1"/>
          </a:solidFill>
        </p:spPr>
      </p:pic>
      <p:pic>
        <p:nvPicPr>
          <p:cNvPr id="10" name="Picture 9">
            <a:extLst>
              <a:ext uri="{FF2B5EF4-FFF2-40B4-BE49-F238E27FC236}">
                <a16:creationId xmlns:a16="http://schemas.microsoft.com/office/drawing/2014/main" id="{DBBA94A1-5079-EE86-B418-9E820630C9A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2A4B073E-F5E4-EA2F-19AF-676DFA4E67F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6B800642-E91E-4DE2-8D8E-F16A631746F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DBB04564-2C5C-2E8D-356A-5977F0BD0981}"/>
              </a:ext>
            </a:extLst>
          </p:cNvPr>
          <p:cNvSpPr txBox="1"/>
          <p:nvPr/>
        </p:nvSpPr>
        <p:spPr>
          <a:xfrm>
            <a:off x="126267" y="340693"/>
            <a:ext cx="9701224"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34" charset="0"/>
                <a:ea typeface="+mn-ea"/>
                <a:cs typeface="+mn-cs"/>
              </a:rPr>
              <a:t>Small and medium-sized businesses are leaning into TV advertising to build interest among potential new customers</a:t>
            </a:r>
            <a:endParaRPr kumimoji="0" lang="en-US" sz="2600" b="1" i="0" u="none" strike="noStrike" kern="1200" cap="none" spc="0" normalizeH="0" baseline="0" noProof="0" dirty="0">
              <a:ln>
                <a:noFill/>
              </a:ln>
              <a:solidFill>
                <a:srgbClr val="ED3C8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735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4339269" y="1673443"/>
            <a:ext cx="785273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BB637BA-3C4A-DC55-6135-5D7FCDC96021}"/>
              </a:ext>
            </a:extLst>
          </p:cNvPr>
          <p:cNvSpPr/>
          <p:nvPr/>
        </p:nvSpPr>
        <p:spPr>
          <a:xfrm>
            <a:off x="9800792" y="3025423"/>
            <a:ext cx="2260660" cy="2081704"/>
          </a:xfrm>
          <a:prstGeom prst="roundRect">
            <a:avLst/>
          </a:prstGeom>
          <a:solidFill>
            <a:srgbClr val="4EBEA4"/>
          </a:solidFill>
          <a:ln w="381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A703CCC4-EDF4-DFF3-4BA0-13605398515C}"/>
              </a:ext>
            </a:extLst>
          </p:cNvPr>
          <p:cNvSpPr/>
          <p:nvPr/>
        </p:nvSpPr>
        <p:spPr>
          <a:xfrm>
            <a:off x="7202080" y="3025423"/>
            <a:ext cx="2260660" cy="2081704"/>
          </a:xfrm>
          <a:prstGeom prst="roundRect">
            <a:avLst/>
          </a:prstGeom>
          <a:solidFill>
            <a:srgbClr val="00BFF2"/>
          </a:solid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347079" y="6078171"/>
            <a:ext cx="7714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AdIntel, 04/01/18-04/30/22, National TV includes cable TV, broadcast TV, Spanish language cable TV and Spanish language broadcast TV across 25 brands included in analysis. *Number of Genres includes sub-genres, e.g. ‘Sports Event: NFL Football / Regular Season.’ The total count for the 25 brands reflects an unduplicated count across national TV networks, genres and programs.</a:t>
            </a:r>
          </a:p>
        </p:txBody>
      </p:sp>
      <p:sp>
        <p:nvSpPr>
          <p:cNvPr id="34" name="Text Placeholder 2">
            <a:extLst>
              <a:ext uri="{FF2B5EF4-FFF2-40B4-BE49-F238E27FC236}">
                <a16:creationId xmlns:a16="http://schemas.microsoft.com/office/drawing/2014/main" id="{643482FC-6F46-75F7-6F4D-E6178E07B10D}"/>
              </a:ext>
            </a:extLst>
          </p:cNvPr>
          <p:cNvSpPr txBox="1">
            <a:spLocks/>
          </p:cNvSpPr>
          <p:nvPr/>
        </p:nvSpPr>
        <p:spPr>
          <a:xfrm>
            <a:off x="4368598" y="1950022"/>
            <a:ext cx="7838943"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25 B2B Brand Average: </a:t>
            </a:r>
            <a:r>
              <a:rPr kumimoji="0" lang="en-US" sz="1600" b="1" i="0" u="sng" strike="noStrike" kern="1200" cap="none" spc="0" normalizeH="0" baseline="0" noProof="0" dirty="0" err="1">
                <a:ln>
                  <a:noFill/>
                </a:ln>
                <a:solidFill>
                  <a:srgbClr val="1B1464"/>
                </a:solidFill>
                <a:effectLst/>
                <a:uLnTx/>
                <a:uFillTx/>
                <a:latin typeface="Helvetica" panose="020B0403020202020204" pitchFamily="34" charset="0"/>
                <a:ea typeface="+mn-ea"/>
                <a:cs typeface="+mn-cs"/>
              </a:rPr>
              <a:t>Nat’l</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TV Programs, Genres and Networks</a:t>
            </a:r>
            <a:b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Based Over a Four-Year Time Period: Apr ‘18 – Apr ‘22</a:t>
            </a:r>
          </a:p>
        </p:txBody>
      </p:sp>
      <p:sp>
        <p:nvSpPr>
          <p:cNvPr id="4" name="TextBox 3">
            <a:extLst>
              <a:ext uri="{FF2B5EF4-FFF2-40B4-BE49-F238E27FC236}">
                <a16:creationId xmlns:a16="http://schemas.microsoft.com/office/drawing/2014/main" id="{66F993CF-C7B6-CC6D-28BE-50960A957938}"/>
              </a:ext>
            </a:extLst>
          </p:cNvPr>
          <p:cNvSpPr txBox="1"/>
          <p:nvPr/>
        </p:nvSpPr>
        <p:spPr>
          <a:xfrm>
            <a:off x="9864458" y="4259937"/>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Programs</a:t>
            </a:r>
          </a:p>
        </p:txBody>
      </p:sp>
      <p:sp>
        <p:nvSpPr>
          <p:cNvPr id="9" name="TextBox 8">
            <a:extLst>
              <a:ext uri="{FF2B5EF4-FFF2-40B4-BE49-F238E27FC236}">
                <a16:creationId xmlns:a16="http://schemas.microsoft.com/office/drawing/2014/main" id="{BDA0C932-B1A7-CE33-D7AD-3A564450F499}"/>
              </a:ext>
            </a:extLst>
          </p:cNvPr>
          <p:cNvSpPr txBox="1"/>
          <p:nvPr/>
        </p:nvSpPr>
        <p:spPr>
          <a:xfrm>
            <a:off x="10042190" y="3175050"/>
            <a:ext cx="17778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464</a:t>
            </a:r>
          </a:p>
        </p:txBody>
      </p:sp>
      <p:sp>
        <p:nvSpPr>
          <p:cNvPr id="10" name="TextBox 9">
            <a:extLst>
              <a:ext uri="{FF2B5EF4-FFF2-40B4-BE49-F238E27FC236}">
                <a16:creationId xmlns:a16="http://schemas.microsoft.com/office/drawing/2014/main" id="{DAF82C18-0D6E-0C06-DB42-5871F0A21FC8}"/>
              </a:ext>
            </a:extLst>
          </p:cNvPr>
          <p:cNvSpPr txBox="1"/>
          <p:nvPr/>
        </p:nvSpPr>
        <p:spPr>
          <a:xfrm>
            <a:off x="7265746" y="4253494"/>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Genres</a:t>
            </a: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sp>
        <p:nvSpPr>
          <p:cNvPr id="13" name="TextBox 12">
            <a:extLst>
              <a:ext uri="{FF2B5EF4-FFF2-40B4-BE49-F238E27FC236}">
                <a16:creationId xmlns:a16="http://schemas.microsoft.com/office/drawing/2014/main" id="{12A42729-C4E2-F481-C824-B88F59D84BEE}"/>
              </a:ext>
            </a:extLst>
          </p:cNvPr>
          <p:cNvSpPr txBox="1"/>
          <p:nvPr/>
        </p:nvSpPr>
        <p:spPr>
          <a:xfrm>
            <a:off x="7498697" y="3175050"/>
            <a:ext cx="1667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28</a:t>
            </a:r>
          </a:p>
        </p:txBody>
      </p:sp>
      <p:sp>
        <p:nvSpPr>
          <p:cNvPr id="20" name="Rectangle: Rounded Corners 19">
            <a:extLst>
              <a:ext uri="{FF2B5EF4-FFF2-40B4-BE49-F238E27FC236}">
                <a16:creationId xmlns:a16="http://schemas.microsoft.com/office/drawing/2014/main" id="{1042CD14-2CAD-6366-5DF8-D611E8FF454E}"/>
              </a:ext>
            </a:extLst>
          </p:cNvPr>
          <p:cNvSpPr/>
          <p:nvPr/>
        </p:nvSpPr>
        <p:spPr>
          <a:xfrm>
            <a:off x="4563624" y="3020499"/>
            <a:ext cx="2260660" cy="2081704"/>
          </a:xfrm>
          <a:prstGeom prst="roundRect">
            <a:avLst/>
          </a:prstGeom>
          <a:solidFill>
            <a:srgbClr val="ED3C8D"/>
          </a:solid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3DC5A48-5696-A294-2C30-B753DC865B04}"/>
              </a:ext>
            </a:extLst>
          </p:cNvPr>
          <p:cNvSpPr txBox="1"/>
          <p:nvPr/>
        </p:nvSpPr>
        <p:spPr>
          <a:xfrm>
            <a:off x="4627290" y="4193860"/>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Avg # </a:t>
            </a:r>
            <a:b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TV Networks</a:t>
            </a:r>
            <a:endPar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361F61E2-59B2-4D0B-F6D0-E8EE8E61C811}"/>
              </a:ext>
            </a:extLst>
          </p:cNvPr>
          <p:cNvSpPr txBox="1"/>
          <p:nvPr/>
        </p:nvSpPr>
        <p:spPr>
          <a:xfrm>
            <a:off x="4860241" y="3115416"/>
            <a:ext cx="1667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21</a:t>
            </a:r>
          </a:p>
        </p:txBody>
      </p:sp>
      <p:sp>
        <p:nvSpPr>
          <p:cNvPr id="21" name="Rectangle 20">
            <a:extLst>
              <a:ext uri="{FF2B5EF4-FFF2-40B4-BE49-F238E27FC236}">
                <a16:creationId xmlns:a16="http://schemas.microsoft.com/office/drawing/2014/main" id="{399040BA-060C-BFF9-2088-E78804ACED3D}"/>
              </a:ext>
            </a:extLst>
          </p:cNvPr>
          <p:cNvSpPr/>
          <p:nvPr/>
        </p:nvSpPr>
        <p:spPr>
          <a:xfrm>
            <a:off x="87791" y="1218423"/>
            <a:ext cx="12026349" cy="29238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300" b="0" i="0" u="none" strike="noStrike" kern="1200" cap="none" spc="0" normalizeH="0" baseline="0" noProof="0" dirty="0">
                <a:ln>
                  <a:noFill/>
                </a:ln>
                <a:solidFill>
                  <a:srgbClr val="1F1A62"/>
                </a:solidFill>
                <a:effectLst/>
                <a:uLnTx/>
                <a:uFillTx/>
                <a:latin typeface="Helvetica" pitchFamily="2" charset="0"/>
                <a:ea typeface="+mn-ea"/>
                <a:cs typeface="+mn-cs"/>
              </a:rPr>
              <a:t>Over the last four years</a:t>
            </a:r>
            <a:r>
              <a:rPr lang="en-US" sz="1300" dirty="0">
                <a:solidFill>
                  <a:srgbClr val="1F1A62"/>
                </a:solidFill>
                <a:latin typeface="Helvetica" pitchFamily="2" charset="0"/>
              </a:rPr>
              <a:t>, </a:t>
            </a:r>
            <a:r>
              <a:rPr kumimoji="0" lang="en-US" sz="1300" b="0" i="0" u="none" strike="noStrike" kern="1200" cap="none" spc="0" normalizeH="0" baseline="0" noProof="0" dirty="0">
                <a:ln>
                  <a:noFill/>
                </a:ln>
                <a:solidFill>
                  <a:srgbClr val="1F1A62"/>
                </a:solidFill>
                <a:effectLst/>
                <a:uLnTx/>
                <a:uFillTx/>
                <a:latin typeface="Helvetica" pitchFamily="2" charset="0"/>
                <a:ea typeface="+mn-ea"/>
                <a:cs typeface="+mn-cs"/>
              </a:rPr>
              <a:t>the 25 brands in total have advertised across </a:t>
            </a:r>
            <a:r>
              <a:rPr kumimoji="0" lang="en-US" sz="1300" b="0" i="0" u="none" strike="noStrike" kern="1200" cap="none" spc="0" normalizeH="0" baseline="0" noProof="0" dirty="0">
                <a:ln>
                  <a:noFill/>
                </a:ln>
                <a:solidFill>
                  <a:srgbClr val="ED3C8D"/>
                </a:solidFill>
                <a:effectLst/>
                <a:uLnTx/>
                <a:uFillTx/>
                <a:latin typeface="Helvetica" pitchFamily="2" charset="0"/>
                <a:ea typeface="+mn-ea"/>
                <a:cs typeface="+mn-cs"/>
              </a:rPr>
              <a:t>118</a:t>
            </a:r>
            <a:r>
              <a:rPr kumimoji="0" lang="en-US" sz="1300" b="0" i="0" u="none" strike="noStrike" kern="1200" cap="none" spc="0" normalizeH="0" baseline="0" noProof="0" dirty="0">
                <a:ln>
                  <a:noFill/>
                </a:ln>
                <a:solidFill>
                  <a:srgbClr val="1F1A62"/>
                </a:solidFill>
                <a:effectLst/>
                <a:uLnTx/>
                <a:uFillTx/>
                <a:latin typeface="Helvetica" pitchFamily="2" charset="0"/>
                <a:ea typeface="+mn-ea"/>
                <a:cs typeface="+mn-cs"/>
              </a:rPr>
              <a:t> national TV networks, </a:t>
            </a:r>
            <a:r>
              <a:rPr kumimoji="0" lang="en-US" sz="1300" b="0" i="0" u="none" strike="noStrike" kern="1200" cap="none" spc="0" normalizeH="0" baseline="0" noProof="0" dirty="0">
                <a:ln>
                  <a:noFill/>
                </a:ln>
                <a:solidFill>
                  <a:srgbClr val="ED3C8D"/>
                </a:solidFill>
                <a:effectLst/>
                <a:uLnTx/>
                <a:uFillTx/>
                <a:latin typeface="Helvetica" pitchFamily="2" charset="0"/>
                <a:ea typeface="+mn-ea"/>
                <a:cs typeface="+mn-cs"/>
              </a:rPr>
              <a:t>132</a:t>
            </a:r>
            <a:r>
              <a:rPr kumimoji="0" lang="en-US" sz="1300" b="0" i="0" u="none" strike="noStrike" kern="1200" cap="none" spc="0" normalizeH="0" baseline="0" noProof="0" dirty="0">
                <a:ln>
                  <a:noFill/>
                </a:ln>
                <a:solidFill>
                  <a:srgbClr val="1F1A62"/>
                </a:solidFill>
                <a:effectLst/>
                <a:uLnTx/>
                <a:uFillTx/>
                <a:latin typeface="Helvetica" pitchFamily="2" charset="0"/>
                <a:ea typeface="+mn-ea"/>
                <a:cs typeface="+mn-cs"/>
              </a:rPr>
              <a:t> genres and </a:t>
            </a:r>
            <a:r>
              <a:rPr kumimoji="0" lang="en-US" sz="1300" b="0" i="0" u="none" strike="noStrike" kern="1200" cap="none" spc="0" normalizeH="0" baseline="0" noProof="0" dirty="0">
                <a:ln>
                  <a:noFill/>
                </a:ln>
                <a:solidFill>
                  <a:srgbClr val="ED3C8D"/>
                </a:solidFill>
                <a:effectLst/>
                <a:uLnTx/>
                <a:uFillTx/>
                <a:latin typeface="Helvetica" pitchFamily="2" charset="0"/>
                <a:ea typeface="+mn-ea"/>
                <a:cs typeface="+mn-cs"/>
              </a:rPr>
              <a:t>6,843 </a:t>
            </a:r>
            <a:r>
              <a:rPr kumimoji="0" lang="en-US" sz="1300" b="0" i="0" u="none" strike="noStrike" kern="1200" cap="none" spc="0" normalizeH="0" baseline="0" noProof="0" dirty="0">
                <a:ln>
                  <a:noFill/>
                </a:ln>
                <a:solidFill>
                  <a:srgbClr val="1B1464"/>
                </a:solidFill>
                <a:effectLst/>
                <a:uLnTx/>
                <a:uFillTx/>
                <a:latin typeface="Helvetica" pitchFamily="2" charset="0"/>
                <a:ea typeface="+mn-ea"/>
                <a:cs typeface="+mn-cs"/>
              </a:rPr>
              <a:t>programs</a:t>
            </a:r>
          </a:p>
        </p:txBody>
      </p:sp>
      <p:pic>
        <p:nvPicPr>
          <p:cNvPr id="3" name="Picture 2" descr="Two people sitting on a couch&#10;&#10;Description automatically generated with medium confidence">
            <a:extLst>
              <a:ext uri="{FF2B5EF4-FFF2-40B4-BE49-F238E27FC236}">
                <a16:creationId xmlns:a16="http://schemas.microsoft.com/office/drawing/2014/main" id="{0AE49C11-C597-CE02-D6DA-8892BF1C82C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9513" r="24470"/>
          <a:stretch/>
        </p:blipFill>
        <p:spPr>
          <a:xfrm>
            <a:off x="-9525" y="1660381"/>
            <a:ext cx="4368598" cy="5199112"/>
          </a:xfrm>
          <a:prstGeom prst="rect">
            <a:avLst/>
          </a:prstGeom>
        </p:spPr>
      </p:pic>
      <p:pic>
        <p:nvPicPr>
          <p:cNvPr id="2" name="Picture 1">
            <a:extLst>
              <a:ext uri="{FF2B5EF4-FFF2-40B4-BE49-F238E27FC236}">
                <a16:creationId xmlns:a16="http://schemas.microsoft.com/office/drawing/2014/main" id="{2ECE07FB-9267-636C-3888-72A9933B2BD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01273DF-0E8B-D2EA-8A54-86A0A9EBAE4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BB1C297C-C7A1-CB59-6EEF-0E066EDEFE6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1AE53322-41B0-279A-9D25-2BA8E7D174C8}"/>
              </a:ext>
            </a:extLst>
          </p:cNvPr>
          <p:cNvSpPr/>
          <p:nvPr/>
        </p:nvSpPr>
        <p:spPr>
          <a:xfrm>
            <a:off x="5447384" y="5470759"/>
            <a:ext cx="6021527" cy="461665"/>
          </a:xfrm>
          <a:prstGeom prst="rect">
            <a:avLst/>
          </a:prstGeom>
          <a:solidFill>
            <a:schemeClr val="bg1"/>
          </a:solidFill>
          <a:ln w="12700">
            <a:solidFill>
              <a:srgbClr val="1B1464"/>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To reach targeted stakeholders, brands are </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advertising across a mix of </a:t>
            </a:r>
            <a:r>
              <a:rPr kumimoji="0" lang="en-US" sz="1200" b="0" i="0" u="none" strike="noStrike" kern="1200" cap="none" spc="0" normalizeH="0" baseline="0" noProof="0" dirty="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sports, lifestyle and entertainment networks </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in addition to business and news programming</a:t>
            </a:r>
            <a:endParaRPr kumimoji="0" lang="en-US" sz="1200" b="0"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FDE77D54-A062-E1E3-8189-6F4E95BA5A11}"/>
              </a:ext>
            </a:extLst>
          </p:cNvPr>
          <p:cNvSpPr/>
          <p:nvPr/>
        </p:nvSpPr>
        <p:spPr>
          <a:xfrm>
            <a:off x="77860" y="269121"/>
            <a:ext cx="121141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002060"/>
                </a:solidFill>
                <a:latin typeface="Helvetica" panose="020B0604020202020204" pitchFamily="34" charset="0"/>
                <a:ea typeface="Calibri" panose="020F0502020204030204" pitchFamily="34" charset="0"/>
                <a:cs typeface="Arial" panose="020B0604020202020204" pitchFamily="34" charset="0"/>
              </a:rPr>
              <a:t>Through audience-based TV buying, B2B brands </a:t>
            </a:r>
            <a:r>
              <a:rPr lang="en-US" sz="2600" b="1" dirty="0">
                <a:solidFill>
                  <a:srgbClr val="ED3C8D"/>
                </a:solidFill>
                <a:latin typeface="Helvetica" panose="020B0604020202020204" pitchFamily="34" charset="0"/>
                <a:ea typeface="Calibri" panose="020F0502020204030204" pitchFamily="34" charset="0"/>
                <a:cs typeface="Arial" panose="020B0604020202020204" pitchFamily="34" charset="0"/>
              </a:rPr>
              <a:t>advertise across a broad mix of TV networks and programs</a:t>
            </a:r>
            <a:r>
              <a:rPr lang="en-US" sz="2600" b="1" dirty="0">
                <a:solidFill>
                  <a:srgbClr val="002060"/>
                </a:solidFill>
                <a:latin typeface="Helvetica" panose="020B0604020202020204" pitchFamily="34" charset="0"/>
                <a:ea typeface="Calibri" panose="020F0502020204030204" pitchFamily="34" charset="0"/>
                <a:cs typeface="Arial" panose="020B0604020202020204" pitchFamily="34" charset="0"/>
              </a:rPr>
              <a:t> to attract new customers</a:t>
            </a:r>
            <a:endParaRPr lang="en-US" sz="2600" b="1" dirty="0">
              <a:solidFill>
                <a:srgbClr val="ED3C8D"/>
              </a:solidFill>
              <a:latin typeface="Helvetica"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24728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Leah Montner Dixon</DisplayName>
        <AccountId>10</AccountId>
        <AccountType/>
      </UserInfo>
      <UserInfo>
        <DisplayName>Karolina Guillen</DisplayName>
        <AccountId>14</AccountId>
        <AccountType/>
      </UserInfo>
      <UserInfo>
        <DisplayName>Marianne Vita</DisplayName>
        <AccountId>43</AccountId>
        <AccountType/>
      </UserInfo>
      <UserInfo>
        <DisplayName>Kaileen Cain</DisplayName>
        <AccountId>143</AccountId>
        <AccountType/>
      </UserInfo>
      <UserInfo>
        <DisplayName>Reed Kiely</DisplayName>
        <AccountId>39</AccountId>
        <AccountType/>
      </UserInfo>
      <UserInfo>
        <DisplayName>Danielle Delauro</DisplayName>
        <AccountId>38</AccountId>
        <AccountType/>
      </UserInfo>
      <UserInfo>
        <DisplayName>Dylan Breger</DisplayName>
        <AccountId>93</AccountId>
        <AccountType/>
      </UserInfo>
      <UserInfo>
        <DisplayName>Nellie Chung</DisplayName>
        <AccountId>63</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B5112D5-6C08-4E87-BD33-385DA6E833CD}">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0F3F24-4364-40D5-B046-DB0E892BAAC6}">
  <ds:schemaRefs>
    <ds:schemaRef ds:uri="http://schemas.microsoft.com/sharepoint/v3/contenttype/forms"/>
  </ds:schemaRefs>
</ds:datastoreItem>
</file>

<file path=customXml/itemProps3.xml><?xml version="1.0" encoding="utf-8"?>
<ds:datastoreItem xmlns:ds="http://schemas.openxmlformats.org/officeDocument/2006/customXml" ds:itemID="{2DE9836A-1A55-4E70-A31C-8CEBE79A2D5F}">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6100</TotalTime>
  <Words>2542</Words>
  <Application>Microsoft Office PowerPoint</Application>
  <PresentationFormat>Widescreen</PresentationFormat>
  <Paragraphs>305</Paragraphs>
  <Slides>18</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Calibri Light</vt:lpstr>
      <vt:lpstr>Helvetica</vt:lpstr>
      <vt:lpstr>Helvetica Bold</vt:lpstr>
      <vt:lpstr>Helvetica Light</vt:lpstr>
      <vt:lpstr>Helvetica-Light</vt:lpstr>
      <vt:lpstr>Helvetica-Lightoblique</vt:lpstr>
      <vt:lpstr>Office Theme</vt:lpstr>
      <vt:lpstr>1_Office Theme</vt:lpstr>
      <vt:lpstr>How are SMBs achieving growth through multiscreen TV?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Jason Wiese</cp:lastModifiedBy>
  <cp:revision>5</cp:revision>
  <cp:lastPrinted>2022-04-11T18:33:15Z</cp:lastPrinted>
  <dcterms:created xsi:type="dcterms:W3CDTF">2022-04-04T18:14:35Z</dcterms:created>
  <dcterms:modified xsi:type="dcterms:W3CDTF">2023-05-10T19:48:22Z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