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4"/>
  </p:notesMasterIdLst>
  <p:sldIdLst>
    <p:sldId id="2144328307" r:id="rId6"/>
    <p:sldId id="2144328409" r:id="rId7"/>
    <p:sldId id="2144328412" r:id="rId8"/>
    <p:sldId id="2144328338" r:id="rId9"/>
    <p:sldId id="2144328408" r:id="rId10"/>
    <p:sldId id="2144328334" r:id="rId11"/>
    <p:sldId id="2144328360" r:id="rId12"/>
    <p:sldId id="2144328238" r:id="rId13"/>
    <p:sldId id="2144328415" r:id="rId14"/>
    <p:sldId id="2144328398" r:id="rId15"/>
    <p:sldId id="2144328265" r:id="rId16"/>
    <p:sldId id="2144328322" r:id="rId17"/>
    <p:sldId id="2144328243" r:id="rId18"/>
    <p:sldId id="2144328323" r:id="rId19"/>
    <p:sldId id="2144327392" r:id="rId20"/>
    <p:sldId id="2144328414" r:id="rId21"/>
    <p:sldId id="2144328304" r:id="rId22"/>
    <p:sldId id="2144328301" r:id="rId2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93D61B0A-8455-6A7D-9522-38DFCF3F2EFA}" name="Leah" initials="L" userId="Leah" providerId="None"/>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21855EDF-F9CE-3B66-C6A5-06158391F461}" name="Leah Montner Dixon" initials="LMD" userId="S::leahm@thevab.com::d5b2ae9e-9213-4442-b7df-4db8cbe51e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1464"/>
    <a:srgbClr val="ED3C8D"/>
    <a:srgbClr val="FFE900"/>
    <a:srgbClr val="66C5AD"/>
    <a:srgbClr val="55AD00"/>
    <a:srgbClr val="00B0F0"/>
    <a:srgbClr val="F3F3F3"/>
    <a:srgbClr val="FF6E30"/>
    <a:srgbClr val="A343FF"/>
    <a:srgbClr val="2C8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1140EA26-6AC4-4AEF-B0E6-2753954F176D}"/>
    <pc:docChg chg="custSel modSld">
      <pc:chgData name="Jason Wiese" userId="4bff8d5b-7de6-4655-b397-69b0afc81113" providerId="ADAL" clId="{1140EA26-6AC4-4AEF-B0E6-2753954F176D}" dt="2023-02-07T05:48:36.784" v="8" actId="478"/>
      <pc:docMkLst>
        <pc:docMk/>
      </pc:docMkLst>
      <pc:sldChg chg="delSp mod">
        <pc:chgData name="Jason Wiese" userId="4bff8d5b-7de6-4655-b397-69b0afc81113" providerId="ADAL" clId="{1140EA26-6AC4-4AEF-B0E6-2753954F176D}" dt="2023-02-07T05:48:03.139" v="5" actId="478"/>
        <pc:sldMkLst>
          <pc:docMk/>
          <pc:sldMk cId="2991057846" sldId="2144328238"/>
        </pc:sldMkLst>
        <pc:spChg chg="del">
          <ac:chgData name="Jason Wiese" userId="4bff8d5b-7de6-4655-b397-69b0afc81113" providerId="ADAL" clId="{1140EA26-6AC4-4AEF-B0E6-2753954F176D}" dt="2023-02-07T05:48:03.139" v="5" actId="478"/>
          <ac:spMkLst>
            <pc:docMk/>
            <pc:sldMk cId="2991057846" sldId="2144328238"/>
            <ac:spMk id="5" creationId="{640F9ED7-B429-6C17-AD42-8FBD911205C9}"/>
          </ac:spMkLst>
        </pc:spChg>
      </pc:sldChg>
      <pc:sldChg chg="delSp mod">
        <pc:chgData name="Jason Wiese" userId="4bff8d5b-7de6-4655-b397-69b0afc81113" providerId="ADAL" clId="{1140EA26-6AC4-4AEF-B0E6-2753954F176D}" dt="2023-02-07T05:48:36.784" v="8" actId="478"/>
        <pc:sldMkLst>
          <pc:docMk/>
          <pc:sldMk cId="1761620113" sldId="2144328243"/>
        </pc:sldMkLst>
        <pc:spChg chg="del">
          <ac:chgData name="Jason Wiese" userId="4bff8d5b-7de6-4655-b397-69b0afc81113" providerId="ADAL" clId="{1140EA26-6AC4-4AEF-B0E6-2753954F176D}" dt="2023-02-07T05:48:36.784" v="8" actId="478"/>
          <ac:spMkLst>
            <pc:docMk/>
            <pc:sldMk cId="1761620113" sldId="2144328243"/>
            <ac:spMk id="6" creationId="{3DA9A2D0-4B90-9FFA-41B7-CCC699997462}"/>
          </ac:spMkLst>
        </pc:spChg>
      </pc:sldChg>
      <pc:sldChg chg="delSp mod">
        <pc:chgData name="Jason Wiese" userId="4bff8d5b-7de6-4655-b397-69b0afc81113" providerId="ADAL" clId="{1140EA26-6AC4-4AEF-B0E6-2753954F176D}" dt="2023-02-07T05:48:33.614" v="7" actId="478"/>
        <pc:sldMkLst>
          <pc:docMk/>
          <pc:sldMk cId="2024728795" sldId="2144328322"/>
        </pc:sldMkLst>
        <pc:spChg chg="del">
          <ac:chgData name="Jason Wiese" userId="4bff8d5b-7de6-4655-b397-69b0afc81113" providerId="ADAL" clId="{1140EA26-6AC4-4AEF-B0E6-2753954F176D}" dt="2023-02-07T05:48:33.614" v="7" actId="478"/>
          <ac:spMkLst>
            <pc:docMk/>
            <pc:sldMk cId="2024728795" sldId="2144328322"/>
            <ac:spMk id="12" creationId="{B6FF15DF-5ABC-3269-198D-B45505A1AA7B}"/>
          </ac:spMkLst>
        </pc:spChg>
      </pc:sldChg>
      <pc:sldChg chg="delSp mod">
        <pc:chgData name="Jason Wiese" userId="4bff8d5b-7de6-4655-b397-69b0afc81113" providerId="ADAL" clId="{1140EA26-6AC4-4AEF-B0E6-2753954F176D}" dt="2023-02-07T05:47:53.144" v="2" actId="478"/>
        <pc:sldMkLst>
          <pc:docMk/>
          <pc:sldMk cId="2737937539" sldId="2144328334"/>
        </pc:sldMkLst>
        <pc:spChg chg="del">
          <ac:chgData name="Jason Wiese" userId="4bff8d5b-7de6-4655-b397-69b0afc81113" providerId="ADAL" clId="{1140EA26-6AC4-4AEF-B0E6-2753954F176D}" dt="2023-02-07T05:47:53.144" v="2" actId="478"/>
          <ac:spMkLst>
            <pc:docMk/>
            <pc:sldMk cId="2737937539" sldId="2144328334"/>
            <ac:spMk id="5" creationId="{B613FE5A-F56C-4D47-DE32-3F9971FE75C2}"/>
          </ac:spMkLst>
        </pc:spChg>
      </pc:sldChg>
      <pc:sldChg chg="delSp mod">
        <pc:chgData name="Jason Wiese" userId="4bff8d5b-7de6-4655-b397-69b0afc81113" providerId="ADAL" clId="{1140EA26-6AC4-4AEF-B0E6-2753954F176D}" dt="2023-02-07T05:47:48.164" v="0" actId="478"/>
        <pc:sldMkLst>
          <pc:docMk/>
          <pc:sldMk cId="3391809440" sldId="2144328338"/>
        </pc:sldMkLst>
        <pc:spChg chg="del">
          <ac:chgData name="Jason Wiese" userId="4bff8d5b-7de6-4655-b397-69b0afc81113" providerId="ADAL" clId="{1140EA26-6AC4-4AEF-B0E6-2753954F176D}" dt="2023-02-07T05:47:48.164" v="0" actId="478"/>
          <ac:spMkLst>
            <pc:docMk/>
            <pc:sldMk cId="3391809440" sldId="2144328338"/>
            <ac:spMk id="7" creationId="{27F2B781-B5D1-983D-1AE9-F9078506C2B6}"/>
          </ac:spMkLst>
        </pc:spChg>
      </pc:sldChg>
      <pc:sldChg chg="delSp mod">
        <pc:chgData name="Jason Wiese" userId="4bff8d5b-7de6-4655-b397-69b0afc81113" providerId="ADAL" clId="{1140EA26-6AC4-4AEF-B0E6-2753954F176D}" dt="2023-02-07T05:48:01.579" v="4" actId="478"/>
        <pc:sldMkLst>
          <pc:docMk/>
          <pc:sldMk cId="943964012" sldId="2144328360"/>
        </pc:sldMkLst>
        <pc:spChg chg="del">
          <ac:chgData name="Jason Wiese" userId="4bff8d5b-7de6-4655-b397-69b0afc81113" providerId="ADAL" clId="{1140EA26-6AC4-4AEF-B0E6-2753954F176D}" dt="2023-02-07T05:48:01.579" v="4" actId="478"/>
          <ac:spMkLst>
            <pc:docMk/>
            <pc:sldMk cId="943964012" sldId="2144328360"/>
            <ac:spMk id="7" creationId="{C450B214-ABDC-B55E-D760-4A27AD54342C}"/>
          </ac:spMkLst>
        </pc:spChg>
      </pc:sldChg>
      <pc:sldChg chg="delSp mod">
        <pc:chgData name="Jason Wiese" userId="4bff8d5b-7de6-4655-b397-69b0afc81113" providerId="ADAL" clId="{1140EA26-6AC4-4AEF-B0E6-2753954F176D}" dt="2023-02-07T05:48:06.358" v="6" actId="478"/>
        <pc:sldMkLst>
          <pc:docMk/>
          <pc:sldMk cId="2792385881" sldId="2144328398"/>
        </pc:sldMkLst>
        <pc:spChg chg="del">
          <ac:chgData name="Jason Wiese" userId="4bff8d5b-7de6-4655-b397-69b0afc81113" providerId="ADAL" clId="{1140EA26-6AC4-4AEF-B0E6-2753954F176D}" dt="2023-02-07T05:48:06.358" v="6" actId="478"/>
          <ac:spMkLst>
            <pc:docMk/>
            <pc:sldMk cId="2792385881" sldId="2144328398"/>
            <ac:spMk id="6" creationId="{7E064669-E0AE-81D2-4DE8-5AC5C2BCB7AD}"/>
          </ac:spMkLst>
        </pc:spChg>
      </pc:sldChg>
      <pc:sldChg chg="delSp mod">
        <pc:chgData name="Jason Wiese" userId="4bff8d5b-7de6-4655-b397-69b0afc81113" providerId="ADAL" clId="{1140EA26-6AC4-4AEF-B0E6-2753954F176D}" dt="2023-02-07T05:47:51.339" v="1" actId="478"/>
        <pc:sldMkLst>
          <pc:docMk/>
          <pc:sldMk cId="161405123" sldId="2144328408"/>
        </pc:sldMkLst>
        <pc:spChg chg="del">
          <ac:chgData name="Jason Wiese" userId="4bff8d5b-7de6-4655-b397-69b0afc81113" providerId="ADAL" clId="{1140EA26-6AC4-4AEF-B0E6-2753954F176D}" dt="2023-02-07T05:47:51.339" v="1" actId="478"/>
          <ac:spMkLst>
            <pc:docMk/>
            <pc:sldMk cId="161405123" sldId="2144328408"/>
            <ac:spMk id="5" creationId="{62E39CDB-E2EC-0CB6-9951-AFCFFB544E05}"/>
          </ac:spMkLst>
        </pc:spChg>
      </pc:sldChg>
      <pc:sldChg chg="delSp mod">
        <pc:chgData name="Jason Wiese" userId="4bff8d5b-7de6-4655-b397-69b0afc81113" providerId="ADAL" clId="{1140EA26-6AC4-4AEF-B0E6-2753954F176D}" dt="2023-02-07T05:47:59.800" v="3" actId="478"/>
        <pc:sldMkLst>
          <pc:docMk/>
          <pc:sldMk cId="608787880" sldId="2144328412"/>
        </pc:sldMkLst>
        <pc:spChg chg="del">
          <ac:chgData name="Jason Wiese" userId="4bff8d5b-7de6-4655-b397-69b0afc81113" providerId="ADAL" clId="{1140EA26-6AC4-4AEF-B0E6-2753954F176D}" dt="2023-02-07T05:47:59.800" v="3" actId="478"/>
          <ac:spMkLst>
            <pc:docMk/>
            <pc:sldMk cId="608787880" sldId="2144328412"/>
            <ac:spMk id="9" creationId="{3E952DAD-EFFE-758B-9E1F-6A60973EE616}"/>
          </ac:spMkLst>
        </pc:spChg>
      </pc:sldChg>
    </pc:docChg>
  </pc:docChgLst>
  <pc:docChgLst>
    <pc:chgData name="Jason Wiese" userId="4bff8d5b-7de6-4655-b397-69b0afc81113" providerId="ADAL" clId="{B3A9A50C-3CEC-4D1D-9823-6C34B69C018A}"/>
    <pc:docChg chg="modSld">
      <pc:chgData name="Jason Wiese" userId="4bff8d5b-7de6-4655-b397-69b0afc81113" providerId="ADAL" clId="{B3A9A50C-3CEC-4D1D-9823-6C34B69C018A}" dt="2023-03-24T01:09:45.402" v="27" actId="20577"/>
      <pc:docMkLst>
        <pc:docMk/>
      </pc:docMkLst>
      <pc:sldChg chg="modSp mod">
        <pc:chgData name="Jason Wiese" userId="4bff8d5b-7de6-4655-b397-69b0afc81113" providerId="ADAL" clId="{B3A9A50C-3CEC-4D1D-9823-6C34B69C018A}" dt="2023-03-24T01:09:45.402" v="27" actId="20577"/>
        <pc:sldMkLst>
          <pc:docMk/>
          <pc:sldMk cId="2024728795" sldId="2144328322"/>
        </pc:sldMkLst>
        <pc:spChg chg="mod">
          <ac:chgData name="Jason Wiese" userId="4bff8d5b-7de6-4655-b397-69b0afc81113" providerId="ADAL" clId="{B3A9A50C-3CEC-4D1D-9823-6C34B69C018A}" dt="2023-03-24T01:09:45.402" v="27" actId="20577"/>
          <ac:spMkLst>
            <pc:docMk/>
            <pc:sldMk cId="2024728795" sldId="2144328322"/>
            <ac:spMk id="34" creationId="{643482FC-6F46-75F7-6F4D-E6178E07B10D}"/>
          </ac:spMkLst>
        </pc:spChg>
      </pc:sldChg>
    </pc:docChg>
  </pc:docChgLst>
  <pc:docChgLst>
    <pc:chgData name="Jason Wiese" userId="4bff8d5b-7de6-4655-b397-69b0afc81113" providerId="ADAL" clId="{75DB4FAA-06A7-4135-A156-464A7C20D85E}"/>
    <pc:docChg chg="delSld modSld sldOrd">
      <pc:chgData name="Jason Wiese" userId="4bff8d5b-7de6-4655-b397-69b0afc81113" providerId="ADAL" clId="{75DB4FAA-06A7-4135-A156-464A7C20D85E}" dt="2023-02-07T05:17:28.392" v="11"/>
      <pc:docMkLst>
        <pc:docMk/>
      </pc:docMkLst>
      <pc:sldChg chg="addSp modSp">
        <pc:chgData name="Jason Wiese" userId="4bff8d5b-7de6-4655-b397-69b0afc81113" providerId="ADAL" clId="{75DB4FAA-06A7-4135-A156-464A7C20D85E}" dt="2023-02-07T05:14:28.835" v="4"/>
        <pc:sldMkLst>
          <pc:docMk/>
          <pc:sldMk cId="2991057846" sldId="2144328238"/>
        </pc:sldMkLst>
        <pc:spChg chg="add mod">
          <ac:chgData name="Jason Wiese" userId="4bff8d5b-7de6-4655-b397-69b0afc81113" providerId="ADAL" clId="{75DB4FAA-06A7-4135-A156-464A7C20D85E}" dt="2023-02-07T05:14:28.835" v="4"/>
          <ac:spMkLst>
            <pc:docMk/>
            <pc:sldMk cId="2991057846" sldId="2144328238"/>
            <ac:spMk id="5" creationId="{640F9ED7-B429-6C17-AD42-8FBD911205C9}"/>
          </ac:spMkLst>
        </pc:spChg>
      </pc:sldChg>
      <pc:sldChg chg="addSp modSp">
        <pc:chgData name="Jason Wiese" userId="4bff8d5b-7de6-4655-b397-69b0afc81113" providerId="ADAL" clId="{75DB4FAA-06A7-4135-A156-464A7C20D85E}" dt="2023-02-07T05:17:28.392" v="11"/>
        <pc:sldMkLst>
          <pc:docMk/>
          <pc:sldMk cId="1761620113" sldId="2144328243"/>
        </pc:sldMkLst>
        <pc:spChg chg="add mod">
          <ac:chgData name="Jason Wiese" userId="4bff8d5b-7de6-4655-b397-69b0afc81113" providerId="ADAL" clId="{75DB4FAA-06A7-4135-A156-464A7C20D85E}" dt="2023-02-07T05:17:28.392" v="11"/>
          <ac:spMkLst>
            <pc:docMk/>
            <pc:sldMk cId="1761620113" sldId="2144328243"/>
            <ac:spMk id="6" creationId="{3DA9A2D0-4B90-9FFA-41B7-CCC699997462}"/>
          </ac:spMkLst>
        </pc:spChg>
      </pc:sldChg>
      <pc:sldChg chg="addSp modSp">
        <pc:chgData name="Jason Wiese" userId="4bff8d5b-7de6-4655-b397-69b0afc81113" providerId="ADAL" clId="{75DB4FAA-06A7-4135-A156-464A7C20D85E}" dt="2023-02-07T05:17:09.208" v="10"/>
        <pc:sldMkLst>
          <pc:docMk/>
          <pc:sldMk cId="2024728795" sldId="2144328322"/>
        </pc:sldMkLst>
        <pc:spChg chg="add mod">
          <ac:chgData name="Jason Wiese" userId="4bff8d5b-7de6-4655-b397-69b0afc81113" providerId="ADAL" clId="{75DB4FAA-06A7-4135-A156-464A7C20D85E}" dt="2023-02-07T05:17:09.208" v="10"/>
          <ac:spMkLst>
            <pc:docMk/>
            <pc:sldMk cId="2024728795" sldId="2144328322"/>
            <ac:spMk id="12" creationId="{B6FF15DF-5ABC-3269-198D-B45505A1AA7B}"/>
          </ac:spMkLst>
        </pc:spChg>
      </pc:sldChg>
      <pc:sldChg chg="addSp modSp ord">
        <pc:chgData name="Jason Wiese" userId="4bff8d5b-7de6-4655-b397-69b0afc81113" providerId="ADAL" clId="{75DB4FAA-06A7-4135-A156-464A7C20D85E}" dt="2023-02-07T05:15:18.645" v="7"/>
        <pc:sldMkLst>
          <pc:docMk/>
          <pc:sldMk cId="2737937539" sldId="2144328334"/>
        </pc:sldMkLst>
        <pc:spChg chg="add mod">
          <ac:chgData name="Jason Wiese" userId="4bff8d5b-7de6-4655-b397-69b0afc81113" providerId="ADAL" clId="{75DB4FAA-06A7-4135-A156-464A7C20D85E}" dt="2023-02-07T05:14:31.202" v="5"/>
          <ac:spMkLst>
            <pc:docMk/>
            <pc:sldMk cId="2737937539" sldId="2144328334"/>
            <ac:spMk id="5" creationId="{B613FE5A-F56C-4D47-DE32-3F9971FE75C2}"/>
          </ac:spMkLst>
        </pc:spChg>
      </pc:sldChg>
      <pc:sldChg chg="addSp modSp">
        <pc:chgData name="Jason Wiese" userId="4bff8d5b-7de6-4655-b397-69b0afc81113" providerId="ADAL" clId="{75DB4FAA-06A7-4135-A156-464A7C20D85E}" dt="2023-02-07T05:12:40.806" v="0"/>
        <pc:sldMkLst>
          <pc:docMk/>
          <pc:sldMk cId="3391809440" sldId="2144328338"/>
        </pc:sldMkLst>
        <pc:spChg chg="add mod">
          <ac:chgData name="Jason Wiese" userId="4bff8d5b-7de6-4655-b397-69b0afc81113" providerId="ADAL" clId="{75DB4FAA-06A7-4135-A156-464A7C20D85E}" dt="2023-02-07T05:12:40.806" v="0"/>
          <ac:spMkLst>
            <pc:docMk/>
            <pc:sldMk cId="3391809440" sldId="2144328338"/>
            <ac:spMk id="7" creationId="{27F2B781-B5D1-983D-1AE9-F9078506C2B6}"/>
          </ac:spMkLst>
        </pc:spChg>
      </pc:sldChg>
      <pc:sldChg chg="addSp modSp">
        <pc:chgData name="Jason Wiese" userId="4bff8d5b-7de6-4655-b397-69b0afc81113" providerId="ADAL" clId="{75DB4FAA-06A7-4135-A156-464A7C20D85E}" dt="2023-02-07T05:13:52.882" v="3"/>
        <pc:sldMkLst>
          <pc:docMk/>
          <pc:sldMk cId="943964012" sldId="2144328360"/>
        </pc:sldMkLst>
        <pc:spChg chg="add mod">
          <ac:chgData name="Jason Wiese" userId="4bff8d5b-7de6-4655-b397-69b0afc81113" providerId="ADAL" clId="{75DB4FAA-06A7-4135-A156-464A7C20D85E}" dt="2023-02-07T05:13:52.882" v="3"/>
          <ac:spMkLst>
            <pc:docMk/>
            <pc:sldMk cId="943964012" sldId="2144328360"/>
            <ac:spMk id="7" creationId="{C450B214-ABDC-B55E-D760-4A27AD54342C}"/>
          </ac:spMkLst>
        </pc:spChg>
      </pc:sldChg>
      <pc:sldChg chg="addSp modSp">
        <pc:chgData name="Jason Wiese" userId="4bff8d5b-7de6-4655-b397-69b0afc81113" providerId="ADAL" clId="{75DB4FAA-06A7-4135-A156-464A7C20D85E}" dt="2023-02-07T05:16:07.057" v="8"/>
        <pc:sldMkLst>
          <pc:docMk/>
          <pc:sldMk cId="2792385881" sldId="2144328398"/>
        </pc:sldMkLst>
        <pc:spChg chg="add mod">
          <ac:chgData name="Jason Wiese" userId="4bff8d5b-7de6-4655-b397-69b0afc81113" providerId="ADAL" clId="{75DB4FAA-06A7-4135-A156-464A7C20D85E}" dt="2023-02-07T05:16:07.057" v="8"/>
          <ac:spMkLst>
            <pc:docMk/>
            <pc:sldMk cId="2792385881" sldId="2144328398"/>
            <ac:spMk id="6" creationId="{7E064669-E0AE-81D2-4DE8-5AC5C2BCB7AD}"/>
          </ac:spMkLst>
        </pc:spChg>
      </pc:sldChg>
      <pc:sldChg chg="addSp modSp">
        <pc:chgData name="Jason Wiese" userId="4bff8d5b-7de6-4655-b397-69b0afc81113" providerId="ADAL" clId="{75DB4FAA-06A7-4135-A156-464A7C20D85E}" dt="2023-02-07T05:13:31.798" v="2"/>
        <pc:sldMkLst>
          <pc:docMk/>
          <pc:sldMk cId="161405123" sldId="2144328408"/>
        </pc:sldMkLst>
        <pc:spChg chg="add mod">
          <ac:chgData name="Jason Wiese" userId="4bff8d5b-7de6-4655-b397-69b0afc81113" providerId="ADAL" clId="{75DB4FAA-06A7-4135-A156-464A7C20D85E}" dt="2023-02-07T05:13:31.798" v="2"/>
          <ac:spMkLst>
            <pc:docMk/>
            <pc:sldMk cId="161405123" sldId="2144328408"/>
            <ac:spMk id="5" creationId="{62E39CDB-E2EC-0CB6-9951-AFCFFB544E05}"/>
          </ac:spMkLst>
        </pc:spChg>
      </pc:sldChg>
      <pc:sldChg chg="addSp modSp">
        <pc:chgData name="Jason Wiese" userId="4bff8d5b-7de6-4655-b397-69b0afc81113" providerId="ADAL" clId="{75DB4FAA-06A7-4135-A156-464A7C20D85E}" dt="2023-02-07T05:13:24.500" v="1"/>
        <pc:sldMkLst>
          <pc:docMk/>
          <pc:sldMk cId="608787880" sldId="2144328412"/>
        </pc:sldMkLst>
        <pc:spChg chg="add mod">
          <ac:chgData name="Jason Wiese" userId="4bff8d5b-7de6-4655-b397-69b0afc81113" providerId="ADAL" clId="{75DB4FAA-06A7-4135-A156-464A7C20D85E}" dt="2023-02-07T05:13:24.500" v="1"/>
          <ac:spMkLst>
            <pc:docMk/>
            <pc:sldMk cId="608787880" sldId="2144328412"/>
            <ac:spMk id="9" creationId="{3E952DAD-EFFE-758B-9E1F-6A60973EE616}"/>
          </ac:spMkLst>
        </pc:spChg>
      </pc:sldChg>
      <pc:sldChg chg="del">
        <pc:chgData name="Jason Wiese" userId="4bff8d5b-7de6-4655-b397-69b0afc81113" providerId="ADAL" clId="{75DB4FAA-06A7-4135-A156-464A7C20D85E}" dt="2023-02-07T05:16:44.963" v="9" actId="47"/>
        <pc:sldMkLst>
          <pc:docMk/>
          <pc:sldMk cId="3245134529" sldId="2144328416"/>
        </pc:sldMkLst>
      </pc:sldChg>
    </pc:docChg>
  </pc:docChgLst>
  <pc:docChgLst>
    <pc:chgData name="Jason Wiese" userId="4bff8d5b-7de6-4655-b397-69b0afc81113" providerId="ADAL" clId="{2AF444E4-DB39-48DB-9D7C-C106598AE68E}"/>
    <pc:docChg chg="undo custSel delSld modSld sldOrd">
      <pc:chgData name="Jason Wiese" userId="4bff8d5b-7de6-4655-b397-69b0afc81113" providerId="ADAL" clId="{2AF444E4-DB39-48DB-9D7C-C106598AE68E}" dt="2023-02-25T02:11:02.657" v="1987" actId="478"/>
      <pc:docMkLst>
        <pc:docMk/>
      </pc:docMkLst>
      <pc:sldChg chg="addSp modSp mod">
        <pc:chgData name="Jason Wiese" userId="4bff8d5b-7de6-4655-b397-69b0afc81113" providerId="ADAL" clId="{2AF444E4-DB39-48DB-9D7C-C106598AE68E}" dt="2023-02-25T01:54:42.293" v="1717" actId="1076"/>
        <pc:sldMkLst>
          <pc:docMk/>
          <pc:sldMk cId="3964745832" sldId="2144327392"/>
        </pc:sldMkLst>
        <pc:spChg chg="add mod">
          <ac:chgData name="Jason Wiese" userId="4bff8d5b-7de6-4655-b397-69b0afc81113" providerId="ADAL" clId="{2AF444E4-DB39-48DB-9D7C-C106598AE68E}" dt="2023-02-25T01:54:42.293" v="1717" actId="1076"/>
          <ac:spMkLst>
            <pc:docMk/>
            <pc:sldMk cId="3964745832" sldId="2144327392"/>
            <ac:spMk id="3" creationId="{F8C437F7-A522-BC43-0651-CBBFD0DEFDD9}"/>
          </ac:spMkLst>
        </pc:spChg>
      </pc:sldChg>
      <pc:sldChg chg="modSp mod ord">
        <pc:chgData name="Jason Wiese" userId="4bff8d5b-7de6-4655-b397-69b0afc81113" providerId="ADAL" clId="{2AF444E4-DB39-48DB-9D7C-C106598AE68E}" dt="2023-02-25T01:36:05.799" v="634" actId="1076"/>
        <pc:sldMkLst>
          <pc:docMk/>
          <pc:sldMk cId="2991057846" sldId="2144328238"/>
        </pc:sldMkLst>
        <pc:spChg chg="mod">
          <ac:chgData name="Jason Wiese" userId="4bff8d5b-7de6-4655-b397-69b0afc81113" providerId="ADAL" clId="{2AF444E4-DB39-48DB-9D7C-C106598AE68E}" dt="2023-02-25T01:36:05.799" v="634" actId="1076"/>
          <ac:spMkLst>
            <pc:docMk/>
            <pc:sldMk cId="2991057846" sldId="2144328238"/>
            <ac:spMk id="12" creationId="{FCBDB492-9443-3D4A-8E9D-B3CECB95DCD7}"/>
          </ac:spMkLst>
        </pc:spChg>
      </pc:sldChg>
      <pc:sldChg chg="addSp delSp modSp mod">
        <pc:chgData name="Jason Wiese" userId="4bff8d5b-7de6-4655-b397-69b0afc81113" providerId="ADAL" clId="{2AF444E4-DB39-48DB-9D7C-C106598AE68E}" dt="2023-02-25T02:02:41.121" v="1720" actId="14100"/>
        <pc:sldMkLst>
          <pc:docMk/>
          <pc:sldMk cId="1761620113" sldId="2144328243"/>
        </pc:sldMkLst>
        <pc:spChg chg="del">
          <ac:chgData name="Jason Wiese" userId="4bff8d5b-7de6-4655-b397-69b0afc81113" providerId="ADAL" clId="{2AF444E4-DB39-48DB-9D7C-C106598AE68E}" dt="2023-02-25T01:52:02.763" v="1419" actId="478"/>
          <ac:spMkLst>
            <pc:docMk/>
            <pc:sldMk cId="1761620113" sldId="2144328243"/>
            <ac:spMk id="3" creationId="{DB6420D4-2E3C-D6D1-35BF-2A0023669FAD}"/>
          </ac:spMkLst>
        </pc:spChg>
        <pc:spChg chg="add del mod">
          <ac:chgData name="Jason Wiese" userId="4bff8d5b-7de6-4655-b397-69b0afc81113" providerId="ADAL" clId="{2AF444E4-DB39-48DB-9D7C-C106598AE68E}" dt="2023-02-25T01:52:50.304" v="1669" actId="478"/>
          <ac:spMkLst>
            <pc:docMk/>
            <pc:sldMk cId="1761620113" sldId="2144328243"/>
            <ac:spMk id="6" creationId="{CC10C79F-440D-077B-0F48-53104D8B49E6}"/>
          </ac:spMkLst>
        </pc:spChg>
        <pc:spChg chg="mod">
          <ac:chgData name="Jason Wiese" userId="4bff8d5b-7de6-4655-b397-69b0afc81113" providerId="ADAL" clId="{2AF444E4-DB39-48DB-9D7C-C106598AE68E}" dt="2023-02-25T02:02:41.121" v="1720" actId="14100"/>
          <ac:spMkLst>
            <pc:docMk/>
            <pc:sldMk cId="1761620113" sldId="2144328243"/>
            <ac:spMk id="12" creationId="{FCBDB492-9443-3D4A-8E9D-B3CECB95DCD7}"/>
          </ac:spMkLst>
        </pc:spChg>
      </pc:sldChg>
      <pc:sldChg chg="modSp mod ord">
        <pc:chgData name="Jason Wiese" userId="4bff8d5b-7de6-4655-b397-69b0afc81113" providerId="ADAL" clId="{2AF444E4-DB39-48DB-9D7C-C106598AE68E}" dt="2023-02-25T02:01:58.655" v="1719" actId="1076"/>
        <pc:sldMkLst>
          <pc:docMk/>
          <pc:sldMk cId="1296883412" sldId="2144328265"/>
        </pc:sldMkLst>
        <pc:spChg chg="mod">
          <ac:chgData name="Jason Wiese" userId="4bff8d5b-7de6-4655-b397-69b0afc81113" providerId="ADAL" clId="{2AF444E4-DB39-48DB-9D7C-C106598AE68E}" dt="2023-02-25T01:45:14.602" v="1159" actId="20577"/>
          <ac:spMkLst>
            <pc:docMk/>
            <pc:sldMk cId="1296883412" sldId="2144328265"/>
            <ac:spMk id="12" creationId="{FCBDB492-9443-3D4A-8E9D-B3CECB95DCD7}"/>
          </ac:spMkLst>
        </pc:spChg>
        <pc:picChg chg="mod">
          <ac:chgData name="Jason Wiese" userId="4bff8d5b-7de6-4655-b397-69b0afc81113" providerId="ADAL" clId="{2AF444E4-DB39-48DB-9D7C-C106598AE68E}" dt="2023-02-25T02:01:58.655" v="1719" actId="1076"/>
          <ac:picMkLst>
            <pc:docMk/>
            <pc:sldMk cId="1296883412" sldId="2144328265"/>
            <ac:picMk id="3" creationId="{CBBBC9F0-19A7-3425-4F47-8F9E0C82CA30}"/>
          </ac:picMkLst>
        </pc:picChg>
      </pc:sldChg>
      <pc:sldChg chg="addSp delSp modSp mod">
        <pc:chgData name="Jason Wiese" userId="4bff8d5b-7de6-4655-b397-69b0afc81113" providerId="ADAL" clId="{2AF444E4-DB39-48DB-9D7C-C106598AE68E}" dt="2023-02-25T01:18:07.377" v="171" actId="478"/>
        <pc:sldMkLst>
          <pc:docMk/>
          <pc:sldMk cId="3110856516" sldId="2144328304"/>
        </pc:sldMkLst>
        <pc:spChg chg="del">
          <ac:chgData name="Jason Wiese" userId="4bff8d5b-7de6-4655-b397-69b0afc81113" providerId="ADAL" clId="{2AF444E4-DB39-48DB-9D7C-C106598AE68E}" dt="2023-02-25T01:13:15.504" v="2" actId="478"/>
          <ac:spMkLst>
            <pc:docMk/>
            <pc:sldMk cId="3110856516" sldId="2144328304"/>
            <ac:spMk id="6" creationId="{520AA23B-8677-412B-B45E-6C27F23FD358}"/>
          </ac:spMkLst>
        </pc:spChg>
        <pc:spChg chg="mod">
          <ac:chgData name="Jason Wiese" userId="4bff8d5b-7de6-4655-b397-69b0afc81113" providerId="ADAL" clId="{2AF444E4-DB39-48DB-9D7C-C106598AE68E}" dt="2023-02-25T01:15:42.633" v="81" actId="1035"/>
          <ac:spMkLst>
            <pc:docMk/>
            <pc:sldMk cId="3110856516" sldId="2144328304"/>
            <ac:spMk id="11" creationId="{591C72E2-A292-3106-0AB5-2AA7AD5F98F1}"/>
          </ac:spMkLst>
        </pc:spChg>
        <pc:spChg chg="del">
          <ac:chgData name="Jason Wiese" userId="4bff8d5b-7de6-4655-b397-69b0afc81113" providerId="ADAL" clId="{2AF444E4-DB39-48DB-9D7C-C106598AE68E}" dt="2023-02-25T01:18:07.377" v="171" actId="478"/>
          <ac:spMkLst>
            <pc:docMk/>
            <pc:sldMk cId="3110856516" sldId="2144328304"/>
            <ac:spMk id="13" creationId="{439DF337-4C3E-254A-09E1-4FF7D83219C5}"/>
          </ac:spMkLst>
        </pc:spChg>
        <pc:spChg chg="add mod">
          <ac:chgData name="Jason Wiese" userId="4bff8d5b-7de6-4655-b397-69b0afc81113" providerId="ADAL" clId="{2AF444E4-DB39-48DB-9D7C-C106598AE68E}" dt="2023-02-25T01:17:59.368" v="170"/>
          <ac:spMkLst>
            <pc:docMk/>
            <pc:sldMk cId="3110856516" sldId="2144328304"/>
            <ac:spMk id="18" creationId="{D8FB4EDC-903B-7724-DDB6-0E7E9A2F335B}"/>
          </ac:spMkLst>
        </pc:spChg>
        <pc:spChg chg="mod">
          <ac:chgData name="Jason Wiese" userId="4bff8d5b-7de6-4655-b397-69b0afc81113" providerId="ADAL" clId="{2AF444E4-DB39-48DB-9D7C-C106598AE68E}" dt="2023-02-25T01:13:28.421" v="46" actId="1035"/>
          <ac:spMkLst>
            <pc:docMk/>
            <pc:sldMk cId="3110856516" sldId="2144328304"/>
            <ac:spMk id="21" creationId="{4DE02F08-D2C2-80BB-9358-555FE3A437EA}"/>
          </ac:spMkLst>
        </pc:spChg>
        <pc:spChg chg="mod">
          <ac:chgData name="Jason Wiese" userId="4bff8d5b-7de6-4655-b397-69b0afc81113" providerId="ADAL" clId="{2AF444E4-DB39-48DB-9D7C-C106598AE68E}" dt="2023-02-25T01:13:28.421" v="46" actId="1035"/>
          <ac:spMkLst>
            <pc:docMk/>
            <pc:sldMk cId="3110856516" sldId="2144328304"/>
            <ac:spMk id="24" creationId="{CC852C32-25A6-895D-ED86-9AB468D30FC7}"/>
          </ac:spMkLst>
        </pc:spChg>
        <pc:spChg chg="mod">
          <ac:chgData name="Jason Wiese" userId="4bff8d5b-7de6-4655-b397-69b0afc81113" providerId="ADAL" clId="{2AF444E4-DB39-48DB-9D7C-C106598AE68E}" dt="2023-02-25T01:15:18.656" v="66" actId="403"/>
          <ac:spMkLst>
            <pc:docMk/>
            <pc:sldMk cId="3110856516" sldId="2144328304"/>
            <ac:spMk id="29" creationId="{09D28802-368A-15B9-8A77-24FCE42FAB86}"/>
          </ac:spMkLst>
        </pc:spChg>
        <pc:spChg chg="mod">
          <ac:chgData name="Jason Wiese" userId="4bff8d5b-7de6-4655-b397-69b0afc81113" providerId="ADAL" clId="{2AF444E4-DB39-48DB-9D7C-C106598AE68E}" dt="2023-02-25T01:15:29.110" v="76" actId="1037"/>
          <ac:spMkLst>
            <pc:docMk/>
            <pc:sldMk cId="3110856516" sldId="2144328304"/>
            <ac:spMk id="32" creationId="{883DD0C9-EE99-DBBD-5AA9-41826C670252}"/>
          </ac:spMkLst>
        </pc:spChg>
        <pc:picChg chg="del">
          <ac:chgData name="Jason Wiese" userId="4bff8d5b-7de6-4655-b397-69b0afc81113" providerId="ADAL" clId="{2AF444E4-DB39-48DB-9D7C-C106598AE68E}" dt="2023-02-25T01:13:15.504" v="2" actId="478"/>
          <ac:picMkLst>
            <pc:docMk/>
            <pc:sldMk cId="3110856516" sldId="2144328304"/>
            <ac:picMk id="3" creationId="{D64CBC69-D266-D5CE-9477-DD37B259CCD9}"/>
          </ac:picMkLst>
        </pc:picChg>
        <pc:picChg chg="mod">
          <ac:chgData name="Jason Wiese" userId="4bff8d5b-7de6-4655-b397-69b0afc81113" providerId="ADAL" clId="{2AF444E4-DB39-48DB-9D7C-C106598AE68E}" dt="2023-02-25T01:13:28.421" v="46" actId="1035"/>
          <ac:picMkLst>
            <pc:docMk/>
            <pc:sldMk cId="3110856516" sldId="2144328304"/>
            <ac:picMk id="9" creationId="{5E678F45-0986-999E-33CD-9C8D9426FE20}"/>
          </ac:picMkLst>
        </pc:picChg>
        <pc:picChg chg="mod">
          <ac:chgData name="Jason Wiese" userId="4bff8d5b-7de6-4655-b397-69b0afc81113" providerId="ADAL" clId="{2AF444E4-DB39-48DB-9D7C-C106598AE68E}" dt="2023-02-25T01:13:41.523" v="49" actId="1076"/>
          <ac:picMkLst>
            <pc:docMk/>
            <pc:sldMk cId="3110856516" sldId="2144328304"/>
            <ac:picMk id="12" creationId="{1E273C3C-8D26-8741-C07B-229AD8BE2780}"/>
          </ac:picMkLst>
        </pc:picChg>
        <pc:picChg chg="add mod">
          <ac:chgData name="Jason Wiese" userId="4bff8d5b-7de6-4655-b397-69b0afc81113" providerId="ADAL" clId="{2AF444E4-DB39-48DB-9D7C-C106598AE68E}" dt="2023-02-25T01:17:50.654" v="169"/>
          <ac:picMkLst>
            <pc:docMk/>
            <pc:sldMk cId="3110856516" sldId="2144328304"/>
            <ac:picMk id="15" creationId="{DA538BCC-4F92-6306-53CD-E67D3FDE5242}"/>
          </ac:picMkLst>
        </pc:picChg>
        <pc:picChg chg="mod">
          <ac:chgData name="Jason Wiese" userId="4bff8d5b-7de6-4655-b397-69b0afc81113" providerId="ADAL" clId="{2AF444E4-DB39-48DB-9D7C-C106598AE68E}" dt="2023-02-25T01:13:28.421" v="46" actId="1035"/>
          <ac:picMkLst>
            <pc:docMk/>
            <pc:sldMk cId="3110856516" sldId="2144328304"/>
            <ac:picMk id="23" creationId="{A108968C-6DB7-35C8-9368-246D5AA65BC6}"/>
          </ac:picMkLst>
        </pc:picChg>
        <pc:picChg chg="mod">
          <ac:chgData name="Jason Wiese" userId="4bff8d5b-7de6-4655-b397-69b0afc81113" providerId="ADAL" clId="{2AF444E4-DB39-48DB-9D7C-C106598AE68E}" dt="2023-02-25T01:13:28.421" v="46" actId="1035"/>
          <ac:picMkLst>
            <pc:docMk/>
            <pc:sldMk cId="3110856516" sldId="2144328304"/>
            <ac:picMk id="25" creationId="{4722626F-CA7D-AF50-2C61-C9B5BC814992}"/>
          </ac:picMkLst>
        </pc:picChg>
        <pc:picChg chg="mod">
          <ac:chgData name="Jason Wiese" userId="4bff8d5b-7de6-4655-b397-69b0afc81113" providerId="ADAL" clId="{2AF444E4-DB39-48DB-9D7C-C106598AE68E}" dt="2023-02-25T01:13:28.421" v="46" actId="1035"/>
          <ac:picMkLst>
            <pc:docMk/>
            <pc:sldMk cId="3110856516" sldId="2144328304"/>
            <ac:picMk id="33" creationId="{9D13C21C-28B5-FEC0-B16D-EECDCC777409}"/>
          </ac:picMkLst>
        </pc:picChg>
      </pc:sldChg>
      <pc:sldChg chg="delSp mod">
        <pc:chgData name="Jason Wiese" userId="4bff8d5b-7de6-4655-b397-69b0afc81113" providerId="ADAL" clId="{2AF444E4-DB39-48DB-9D7C-C106598AE68E}" dt="2023-02-25T01:24:33.309" v="206" actId="478"/>
        <pc:sldMkLst>
          <pc:docMk/>
          <pc:sldMk cId="945668641" sldId="2144328307"/>
        </pc:sldMkLst>
        <pc:spChg chg="del">
          <ac:chgData name="Jason Wiese" userId="4bff8d5b-7de6-4655-b397-69b0afc81113" providerId="ADAL" clId="{2AF444E4-DB39-48DB-9D7C-C106598AE68E}" dt="2023-02-25T01:24:33.309" v="206" actId="478"/>
          <ac:spMkLst>
            <pc:docMk/>
            <pc:sldMk cId="945668641" sldId="2144328307"/>
            <ac:spMk id="3" creationId="{8415B455-EA3D-3910-1E1C-621B05172AEF}"/>
          </ac:spMkLst>
        </pc:spChg>
      </pc:sldChg>
      <pc:sldChg chg="addSp delSp modSp mod">
        <pc:chgData name="Jason Wiese" userId="4bff8d5b-7de6-4655-b397-69b0afc81113" providerId="ADAL" clId="{2AF444E4-DB39-48DB-9D7C-C106598AE68E}" dt="2023-02-25T01:47:39.320" v="1217" actId="478"/>
        <pc:sldMkLst>
          <pc:docMk/>
          <pc:sldMk cId="2024728795" sldId="2144328322"/>
        </pc:sldMkLst>
        <pc:spChg chg="mod">
          <ac:chgData name="Jason Wiese" userId="4bff8d5b-7de6-4655-b397-69b0afc81113" providerId="ADAL" clId="{2AF444E4-DB39-48DB-9D7C-C106598AE68E}" dt="2023-02-25T01:46:16.173" v="1212" actId="20577"/>
          <ac:spMkLst>
            <pc:docMk/>
            <pc:sldMk cId="2024728795" sldId="2144328322"/>
            <ac:spMk id="11" creationId="{FDE77D54-A062-E1E3-8189-6F4E95BA5A11}"/>
          </ac:spMkLst>
        </pc:spChg>
        <pc:spChg chg="add del mod">
          <ac:chgData name="Jason Wiese" userId="4bff8d5b-7de6-4655-b397-69b0afc81113" providerId="ADAL" clId="{2AF444E4-DB39-48DB-9D7C-C106598AE68E}" dt="2023-02-25T01:47:39.320" v="1217" actId="478"/>
          <ac:spMkLst>
            <pc:docMk/>
            <pc:sldMk cId="2024728795" sldId="2144328322"/>
            <ac:spMk id="12" creationId="{E090F612-A563-5BFF-B53B-E6D3E619505D}"/>
          </ac:spMkLst>
        </pc:spChg>
      </pc:sldChg>
      <pc:sldChg chg="addSp delSp modSp mod">
        <pc:chgData name="Jason Wiese" userId="4bff8d5b-7de6-4655-b397-69b0afc81113" providerId="ADAL" clId="{2AF444E4-DB39-48DB-9D7C-C106598AE68E}" dt="2023-02-25T01:54:24.768" v="1714" actId="478"/>
        <pc:sldMkLst>
          <pc:docMk/>
          <pc:sldMk cId="1454193786" sldId="2144328323"/>
        </pc:sldMkLst>
        <pc:spChg chg="add del mod">
          <ac:chgData name="Jason Wiese" userId="4bff8d5b-7de6-4655-b397-69b0afc81113" providerId="ADAL" clId="{2AF444E4-DB39-48DB-9D7C-C106598AE68E}" dt="2023-02-25T01:54:24.768" v="1714" actId="478"/>
          <ac:spMkLst>
            <pc:docMk/>
            <pc:sldMk cId="1454193786" sldId="2144328323"/>
            <ac:spMk id="2" creationId="{DE37F361-FC8C-9AD5-216A-43FFDFDFE179}"/>
          </ac:spMkLst>
        </pc:spChg>
        <pc:spChg chg="del">
          <ac:chgData name="Jason Wiese" userId="4bff8d5b-7de6-4655-b397-69b0afc81113" providerId="ADAL" clId="{2AF444E4-DB39-48DB-9D7C-C106598AE68E}" dt="2023-02-25T01:52:05.603" v="1420" actId="478"/>
          <ac:spMkLst>
            <pc:docMk/>
            <pc:sldMk cId="1454193786" sldId="2144328323"/>
            <ac:spMk id="3" creationId="{02C57636-956D-C8CC-C481-59533E89FE62}"/>
          </ac:spMkLst>
        </pc:spChg>
        <pc:spChg chg="mod">
          <ac:chgData name="Jason Wiese" userId="4bff8d5b-7de6-4655-b397-69b0afc81113" providerId="ADAL" clId="{2AF444E4-DB39-48DB-9D7C-C106598AE68E}" dt="2023-02-25T01:54:15.671" v="1713" actId="20577"/>
          <ac:spMkLst>
            <pc:docMk/>
            <pc:sldMk cId="1454193786" sldId="2144328323"/>
            <ac:spMk id="11" creationId="{5A70652F-38E7-4B75-B494-BB0702BA4B32}"/>
          </ac:spMkLst>
        </pc:spChg>
      </pc:sldChg>
      <pc:sldChg chg="ord">
        <pc:chgData name="Jason Wiese" userId="4bff8d5b-7de6-4655-b397-69b0afc81113" providerId="ADAL" clId="{2AF444E4-DB39-48DB-9D7C-C106598AE68E}" dt="2023-02-25T01:30:36.147" v="363"/>
        <pc:sldMkLst>
          <pc:docMk/>
          <pc:sldMk cId="2737937539" sldId="2144328334"/>
        </pc:sldMkLst>
      </pc:sldChg>
      <pc:sldChg chg="addSp delSp modSp mod ord">
        <pc:chgData name="Jason Wiese" userId="4bff8d5b-7de6-4655-b397-69b0afc81113" providerId="ADAL" clId="{2AF444E4-DB39-48DB-9D7C-C106598AE68E}" dt="2023-02-25T01:28:30.070" v="301" actId="6549"/>
        <pc:sldMkLst>
          <pc:docMk/>
          <pc:sldMk cId="3391809440" sldId="2144328338"/>
        </pc:sldMkLst>
        <pc:spChg chg="add mod">
          <ac:chgData name="Jason Wiese" userId="4bff8d5b-7de6-4655-b397-69b0afc81113" providerId="ADAL" clId="{2AF444E4-DB39-48DB-9D7C-C106598AE68E}" dt="2023-02-25T01:28:30.070" v="301" actId="6549"/>
          <ac:spMkLst>
            <pc:docMk/>
            <pc:sldMk cId="3391809440" sldId="2144328338"/>
            <ac:spMk id="7" creationId="{35319068-5DE2-78B6-0D1E-FC771341B573}"/>
          </ac:spMkLst>
        </pc:spChg>
        <pc:spChg chg="del mod">
          <ac:chgData name="Jason Wiese" userId="4bff8d5b-7de6-4655-b397-69b0afc81113" providerId="ADAL" clId="{2AF444E4-DB39-48DB-9D7C-C106598AE68E}" dt="2023-02-25T01:28:09.059" v="292" actId="478"/>
          <ac:spMkLst>
            <pc:docMk/>
            <pc:sldMk cId="3391809440" sldId="2144328338"/>
            <ac:spMk id="10" creationId="{1F5544B4-64B7-4E00-A1B6-76422658B8ED}"/>
          </ac:spMkLst>
        </pc:spChg>
      </pc:sldChg>
      <pc:sldChg chg="addSp delSp modSp mod">
        <pc:chgData name="Jason Wiese" userId="4bff8d5b-7de6-4655-b397-69b0afc81113" providerId="ADAL" clId="{2AF444E4-DB39-48DB-9D7C-C106598AE68E}" dt="2023-02-25T01:33:17.797" v="508" actId="20577"/>
        <pc:sldMkLst>
          <pc:docMk/>
          <pc:sldMk cId="943964012" sldId="2144328360"/>
        </pc:sldMkLst>
        <pc:spChg chg="add mod">
          <ac:chgData name="Jason Wiese" userId="4bff8d5b-7de6-4655-b397-69b0afc81113" providerId="ADAL" clId="{2AF444E4-DB39-48DB-9D7C-C106598AE68E}" dt="2023-02-25T01:33:17.797" v="508" actId="20577"/>
          <ac:spMkLst>
            <pc:docMk/>
            <pc:sldMk cId="943964012" sldId="2144328360"/>
            <ac:spMk id="7" creationId="{0818A192-9FBD-6370-6666-43F056E1709D}"/>
          </ac:spMkLst>
        </pc:spChg>
        <pc:spChg chg="del">
          <ac:chgData name="Jason Wiese" userId="4bff8d5b-7de6-4655-b397-69b0afc81113" providerId="ADAL" clId="{2AF444E4-DB39-48DB-9D7C-C106598AE68E}" dt="2023-02-25T01:25:53.882" v="208" actId="478"/>
          <ac:spMkLst>
            <pc:docMk/>
            <pc:sldMk cId="943964012" sldId="2144328360"/>
            <ac:spMk id="14" creationId="{A82C283B-0A5C-16E0-BFBA-30787A56A1C7}"/>
          </ac:spMkLst>
        </pc:spChg>
      </pc:sldChg>
      <pc:sldChg chg="addSp delSp modSp mod">
        <pc:chgData name="Jason Wiese" userId="4bff8d5b-7de6-4655-b397-69b0afc81113" providerId="ADAL" clId="{2AF444E4-DB39-48DB-9D7C-C106598AE68E}" dt="2023-02-25T01:44:11.413" v="1020" actId="478"/>
        <pc:sldMkLst>
          <pc:docMk/>
          <pc:sldMk cId="2792385881" sldId="2144328398"/>
        </pc:sldMkLst>
        <pc:spChg chg="add del mod">
          <ac:chgData name="Jason Wiese" userId="4bff8d5b-7de6-4655-b397-69b0afc81113" providerId="ADAL" clId="{2AF444E4-DB39-48DB-9D7C-C106598AE68E}" dt="2023-02-25T01:44:11.413" v="1020" actId="478"/>
          <ac:spMkLst>
            <pc:docMk/>
            <pc:sldMk cId="2792385881" sldId="2144328398"/>
            <ac:spMk id="6" creationId="{ABD73E8F-D0EC-9035-0577-04D8FD998357}"/>
          </ac:spMkLst>
        </pc:spChg>
        <pc:spChg chg="add del mod">
          <ac:chgData name="Jason Wiese" userId="4bff8d5b-7de6-4655-b397-69b0afc81113" providerId="ADAL" clId="{2AF444E4-DB39-48DB-9D7C-C106598AE68E}" dt="2023-02-25T01:44:11.413" v="1020" actId="478"/>
          <ac:spMkLst>
            <pc:docMk/>
            <pc:sldMk cId="2792385881" sldId="2144328398"/>
            <ac:spMk id="11" creationId="{7B5EF3E6-C343-89A8-7518-6E4D51BEB36E}"/>
          </ac:spMkLst>
        </pc:spChg>
        <pc:spChg chg="mod">
          <ac:chgData name="Jason Wiese" userId="4bff8d5b-7de6-4655-b397-69b0afc81113" providerId="ADAL" clId="{2AF444E4-DB39-48DB-9D7C-C106598AE68E}" dt="2023-02-25T01:44:08.093" v="1019" actId="207"/>
          <ac:spMkLst>
            <pc:docMk/>
            <pc:sldMk cId="2792385881" sldId="2144328398"/>
            <ac:spMk id="59" creationId="{78ED2097-56F9-F0E3-9AB5-8C7E70014459}"/>
          </ac:spMkLst>
        </pc:spChg>
      </pc:sldChg>
      <pc:sldChg chg="addSp delSp modSp mod ord">
        <pc:chgData name="Jason Wiese" userId="4bff8d5b-7de6-4655-b397-69b0afc81113" providerId="ADAL" clId="{2AF444E4-DB39-48DB-9D7C-C106598AE68E}" dt="2023-02-25T01:30:04.074" v="361" actId="20577"/>
        <pc:sldMkLst>
          <pc:docMk/>
          <pc:sldMk cId="161405123" sldId="2144328408"/>
        </pc:sldMkLst>
        <pc:spChg chg="add mod">
          <ac:chgData name="Jason Wiese" userId="4bff8d5b-7de6-4655-b397-69b0afc81113" providerId="ADAL" clId="{2AF444E4-DB39-48DB-9D7C-C106598AE68E}" dt="2023-02-25T01:30:04.074" v="361" actId="20577"/>
          <ac:spMkLst>
            <pc:docMk/>
            <pc:sldMk cId="161405123" sldId="2144328408"/>
            <ac:spMk id="5" creationId="{22C758F7-0194-89DD-1094-3D8C996FFDEA}"/>
          </ac:spMkLst>
        </pc:spChg>
        <pc:spChg chg="del mod">
          <ac:chgData name="Jason Wiese" userId="4bff8d5b-7de6-4655-b397-69b0afc81113" providerId="ADAL" clId="{2AF444E4-DB39-48DB-9D7C-C106598AE68E}" dt="2023-02-25T01:29:25.836" v="304" actId="478"/>
          <ac:spMkLst>
            <pc:docMk/>
            <pc:sldMk cId="161405123" sldId="2144328408"/>
            <ac:spMk id="12" creationId="{FCBDB492-9443-3D4A-8E9D-B3CECB95DCD7}"/>
          </ac:spMkLst>
        </pc:spChg>
      </pc:sldChg>
      <pc:sldChg chg="addSp modSp mod">
        <pc:chgData name="Jason Wiese" userId="4bff8d5b-7de6-4655-b397-69b0afc81113" providerId="ADAL" clId="{2AF444E4-DB39-48DB-9D7C-C106598AE68E}" dt="2023-02-25T01:36:16.669" v="637" actId="207"/>
        <pc:sldMkLst>
          <pc:docMk/>
          <pc:sldMk cId="1256581075" sldId="2144328409"/>
        </pc:sldMkLst>
        <pc:spChg chg="mod">
          <ac:chgData name="Jason Wiese" userId="4bff8d5b-7de6-4655-b397-69b0afc81113" providerId="ADAL" clId="{2AF444E4-DB39-48DB-9D7C-C106598AE68E}" dt="2023-02-25T01:24:42.691" v="207" actId="207"/>
          <ac:spMkLst>
            <pc:docMk/>
            <pc:sldMk cId="1256581075" sldId="2144328409"/>
            <ac:spMk id="3" creationId="{D5729634-42B4-DF30-BF70-315DF30785CB}"/>
          </ac:spMkLst>
        </pc:spChg>
        <pc:spChg chg="add mod">
          <ac:chgData name="Jason Wiese" userId="4bff8d5b-7de6-4655-b397-69b0afc81113" providerId="ADAL" clId="{2AF444E4-DB39-48DB-9D7C-C106598AE68E}" dt="2023-02-25T01:36:16.669" v="637" actId="207"/>
          <ac:spMkLst>
            <pc:docMk/>
            <pc:sldMk cId="1256581075" sldId="2144328409"/>
            <ac:spMk id="5" creationId="{6C2C16CF-D0C5-7560-54C6-7C04C309E088}"/>
          </ac:spMkLst>
        </pc:spChg>
      </pc:sldChg>
      <pc:sldChg chg="ord">
        <pc:chgData name="Jason Wiese" userId="4bff8d5b-7de6-4655-b397-69b0afc81113" providerId="ADAL" clId="{2AF444E4-DB39-48DB-9D7C-C106598AE68E}" dt="2023-02-25T01:19:52.184" v="174"/>
        <pc:sldMkLst>
          <pc:docMk/>
          <pc:sldMk cId="608787880" sldId="2144328412"/>
        </pc:sldMkLst>
      </pc:sldChg>
      <pc:sldChg chg="addSp delSp modSp mod">
        <pc:chgData name="Jason Wiese" userId="4bff8d5b-7de6-4655-b397-69b0afc81113" providerId="ADAL" clId="{2AF444E4-DB39-48DB-9D7C-C106598AE68E}" dt="2023-02-25T02:11:02.657" v="1987" actId="478"/>
        <pc:sldMkLst>
          <pc:docMk/>
          <pc:sldMk cId="2522879897" sldId="2144328414"/>
        </pc:sldMkLst>
        <pc:spChg chg="mod">
          <ac:chgData name="Jason Wiese" userId="4bff8d5b-7de6-4655-b397-69b0afc81113" providerId="ADAL" clId="{2AF444E4-DB39-48DB-9D7C-C106598AE68E}" dt="2023-02-25T02:10:13.088" v="1954" actId="1076"/>
          <ac:spMkLst>
            <pc:docMk/>
            <pc:sldMk cId="2522879897" sldId="2144328414"/>
            <ac:spMk id="2" creationId="{1C617D06-C524-9F1D-EAC0-17EC45F0E117}"/>
          </ac:spMkLst>
        </pc:spChg>
        <pc:spChg chg="mod">
          <ac:chgData name="Jason Wiese" userId="4bff8d5b-7de6-4655-b397-69b0afc81113" providerId="ADAL" clId="{2AF444E4-DB39-48DB-9D7C-C106598AE68E}" dt="2023-02-25T02:10:52.265" v="1985" actId="207"/>
          <ac:spMkLst>
            <pc:docMk/>
            <pc:sldMk cId="2522879897" sldId="2144328414"/>
            <ac:spMk id="9" creationId="{120D540E-228A-D4C7-940A-77BF257865DA}"/>
          </ac:spMkLst>
        </pc:spChg>
        <pc:spChg chg="add del mod">
          <ac:chgData name="Jason Wiese" userId="4bff8d5b-7de6-4655-b397-69b0afc81113" providerId="ADAL" clId="{2AF444E4-DB39-48DB-9D7C-C106598AE68E}" dt="2023-02-25T02:10:58.985" v="1986" actId="478"/>
          <ac:spMkLst>
            <pc:docMk/>
            <pc:sldMk cId="2522879897" sldId="2144328414"/>
            <ac:spMk id="12" creationId="{A54E3B6A-3414-9554-D911-4D0D4F465E2C}"/>
          </ac:spMkLst>
        </pc:spChg>
        <pc:spChg chg="add del mod">
          <ac:chgData name="Jason Wiese" userId="4bff8d5b-7de6-4655-b397-69b0afc81113" providerId="ADAL" clId="{2AF444E4-DB39-48DB-9D7C-C106598AE68E}" dt="2023-02-25T02:11:02.657" v="1987" actId="478"/>
          <ac:spMkLst>
            <pc:docMk/>
            <pc:sldMk cId="2522879897" sldId="2144328414"/>
            <ac:spMk id="13" creationId="{4143FB91-CC75-CCE2-DBE0-7D5ED60C3348}"/>
          </ac:spMkLst>
        </pc:spChg>
      </pc:sldChg>
      <pc:sldChg chg="addSp delSp modSp mod">
        <pc:chgData name="Jason Wiese" userId="4bff8d5b-7de6-4655-b397-69b0afc81113" providerId="ADAL" clId="{2AF444E4-DB39-48DB-9D7C-C106598AE68E}" dt="2023-02-25T02:05:13.318" v="1756" actId="478"/>
        <pc:sldMkLst>
          <pc:docMk/>
          <pc:sldMk cId="523176300" sldId="2144328415"/>
        </pc:sldMkLst>
        <pc:spChg chg="add del mod">
          <ac:chgData name="Jason Wiese" userId="4bff8d5b-7de6-4655-b397-69b0afc81113" providerId="ADAL" clId="{2AF444E4-DB39-48DB-9D7C-C106598AE68E}" dt="2023-02-25T02:05:13.318" v="1756" actId="478"/>
          <ac:spMkLst>
            <pc:docMk/>
            <pc:sldMk cId="523176300" sldId="2144328415"/>
            <ac:spMk id="2" creationId="{B2384621-563F-95C5-09EF-9F0C928DB168}"/>
          </ac:spMkLst>
        </pc:spChg>
        <pc:spChg chg="mod">
          <ac:chgData name="Jason Wiese" userId="4bff8d5b-7de6-4655-b397-69b0afc81113" providerId="ADAL" clId="{2AF444E4-DB39-48DB-9D7C-C106598AE68E}" dt="2023-02-25T02:05:11.291" v="1755" actId="20577"/>
          <ac:spMkLst>
            <pc:docMk/>
            <pc:sldMk cId="523176300" sldId="2144328415"/>
            <ac:spMk id="5" creationId="{54C4ED9E-B159-95F5-709F-B2136B1189F3}"/>
          </ac:spMkLst>
        </pc:spChg>
      </pc:sldChg>
      <pc:sldChg chg="del">
        <pc:chgData name="Jason Wiese" userId="4bff8d5b-7de6-4655-b397-69b0afc81113" providerId="ADAL" clId="{2AF444E4-DB39-48DB-9D7C-C106598AE68E}" dt="2023-02-25T01:49:26.665" v="1221" actId="47"/>
        <pc:sldMkLst>
          <pc:docMk/>
          <pc:sldMk cId="157531731" sldId="2144328416"/>
        </pc:sldMkLst>
      </pc:sldChg>
    </pc:docChg>
  </pc:docChgLst>
  <pc:docChgLst>
    <pc:chgData name="Reed Kiely" userId="768be38e-2fb5-40ce-925d-bd8e9d9e3c31" providerId="ADAL" clId="{4CCF98AE-D5F6-4A7B-BC9C-06A948894737}"/>
    <pc:docChg chg="modSld">
      <pc:chgData name="Reed Kiely" userId="768be38e-2fb5-40ce-925d-bd8e9d9e3c31" providerId="ADAL" clId="{4CCF98AE-D5F6-4A7B-BC9C-06A948894737}" dt="2023-02-22T21:20:00.602" v="5" actId="207"/>
      <pc:docMkLst>
        <pc:docMk/>
      </pc:docMkLst>
      <pc:sldChg chg="addSp modSp mod">
        <pc:chgData name="Reed Kiely" userId="768be38e-2fb5-40ce-925d-bd8e9d9e3c31" providerId="ADAL" clId="{4CCF98AE-D5F6-4A7B-BC9C-06A948894737}" dt="2023-02-22T21:20:00.602" v="5" actId="207"/>
        <pc:sldMkLst>
          <pc:docMk/>
          <pc:sldMk cId="3110856516" sldId="2144328304"/>
        </pc:sldMkLst>
        <pc:spChg chg="add mod">
          <ac:chgData name="Reed Kiely" userId="768be38e-2fb5-40ce-925d-bd8e9d9e3c31" providerId="ADAL" clId="{4CCF98AE-D5F6-4A7B-BC9C-06A948894737}" dt="2023-02-22T21:20:00.602" v="5" actId="207"/>
          <ac:spMkLst>
            <pc:docMk/>
            <pc:sldMk cId="3110856516" sldId="2144328304"/>
            <ac:spMk id="13" creationId="{439DF337-4C3E-254A-09E1-4FF7D83219C5}"/>
          </ac:spMkLst>
        </pc:spChg>
      </pc:sldChg>
      <pc:sldChg chg="modSp mod">
        <pc:chgData name="Reed Kiely" userId="768be38e-2fb5-40ce-925d-bd8e9d9e3c31" providerId="ADAL" clId="{4CCF98AE-D5F6-4A7B-BC9C-06A948894737}" dt="2023-02-22T21:19:24.338" v="0" actId="1076"/>
        <pc:sldMkLst>
          <pc:docMk/>
          <pc:sldMk cId="945668641" sldId="2144328307"/>
        </pc:sldMkLst>
        <pc:spChg chg="mod">
          <ac:chgData name="Reed Kiely" userId="768be38e-2fb5-40ce-925d-bd8e9d9e3c31" providerId="ADAL" clId="{4CCF98AE-D5F6-4A7B-BC9C-06A948894737}" dt="2023-02-22T21:19:24.338" v="0" actId="1076"/>
          <ac:spMkLst>
            <pc:docMk/>
            <pc:sldMk cId="945668641" sldId="2144328307"/>
            <ac:spMk id="3" creationId="{8415B455-EA3D-3910-1E1C-621B05172AEF}"/>
          </ac:spMkLst>
        </pc:spChg>
      </pc:sldChg>
      <pc:sldChg chg="modSp mod">
        <pc:chgData name="Reed Kiely" userId="768be38e-2fb5-40ce-925d-bd8e9d9e3c31" providerId="ADAL" clId="{4CCF98AE-D5F6-4A7B-BC9C-06A948894737}" dt="2023-02-22T21:19:31.979" v="2" actId="1076"/>
        <pc:sldMkLst>
          <pc:docMk/>
          <pc:sldMk cId="1256581075" sldId="2144328409"/>
        </pc:sldMkLst>
        <pc:spChg chg="mod">
          <ac:chgData name="Reed Kiely" userId="768be38e-2fb5-40ce-925d-bd8e9d9e3c31" providerId="ADAL" clId="{4CCF98AE-D5F6-4A7B-BC9C-06A948894737}" dt="2023-02-22T21:19:30.064" v="1" actId="14100"/>
          <ac:spMkLst>
            <pc:docMk/>
            <pc:sldMk cId="1256581075" sldId="2144328409"/>
            <ac:spMk id="2" creationId="{CD40F902-1FB3-59DF-A6EC-6E2DC6689969}"/>
          </ac:spMkLst>
        </pc:spChg>
        <pc:picChg chg="mod">
          <ac:chgData name="Reed Kiely" userId="768be38e-2fb5-40ce-925d-bd8e9d9e3c31" providerId="ADAL" clId="{4CCF98AE-D5F6-4A7B-BC9C-06A948894737}" dt="2023-02-22T21:19:31.979" v="2" actId="1076"/>
          <ac:picMkLst>
            <pc:docMk/>
            <pc:sldMk cId="1256581075" sldId="2144328409"/>
            <ac:picMk id="4" creationId="{EB86C434-CC7F-4914-51F9-13C81540BA82}"/>
          </ac:picMkLst>
        </pc:picChg>
      </pc:sldChg>
    </pc:docChg>
  </pc:docChgLst>
  <pc:docChgLst>
    <pc:chgData name="Jason Wiese" userId="4bff8d5b-7de6-4655-b397-69b0afc81113" providerId="ADAL" clId="{BEEA1849-8555-4F2A-97D0-82FA40FB1C69}"/>
    <pc:docChg chg="delSld modSld">
      <pc:chgData name="Jason Wiese" userId="4bff8d5b-7de6-4655-b397-69b0afc81113" providerId="ADAL" clId="{BEEA1849-8555-4F2A-97D0-82FA40FB1C69}" dt="2023-02-05T00:08:24.655" v="77" actId="47"/>
      <pc:docMkLst>
        <pc:docMk/>
      </pc:docMkLst>
      <pc:sldChg chg="del">
        <pc:chgData name="Jason Wiese" userId="4bff8d5b-7de6-4655-b397-69b0afc81113" providerId="ADAL" clId="{BEEA1849-8555-4F2A-97D0-82FA40FB1C69}" dt="2023-02-05T00:08:24.655" v="77" actId="47"/>
        <pc:sldMkLst>
          <pc:docMk/>
          <pc:sldMk cId="2699185735" sldId="2144328129"/>
        </pc:sldMkLst>
      </pc:sldChg>
      <pc:sldChg chg="del">
        <pc:chgData name="Jason Wiese" userId="4bff8d5b-7de6-4655-b397-69b0afc81113" providerId="ADAL" clId="{BEEA1849-8555-4F2A-97D0-82FA40FB1C69}" dt="2023-02-05T00:08:24.655" v="77" actId="47"/>
        <pc:sldMkLst>
          <pc:docMk/>
          <pc:sldMk cId="825005324" sldId="2144328235"/>
        </pc:sldMkLst>
      </pc:sldChg>
      <pc:sldChg chg="del">
        <pc:chgData name="Jason Wiese" userId="4bff8d5b-7de6-4655-b397-69b0afc81113" providerId="ADAL" clId="{BEEA1849-8555-4F2A-97D0-82FA40FB1C69}" dt="2023-02-05T00:08:24.655" v="77" actId="47"/>
        <pc:sldMkLst>
          <pc:docMk/>
          <pc:sldMk cId="1761620113" sldId="2144328243"/>
        </pc:sldMkLst>
      </pc:sldChg>
      <pc:sldChg chg="modSp mod">
        <pc:chgData name="Jason Wiese" userId="4bff8d5b-7de6-4655-b397-69b0afc81113" providerId="ADAL" clId="{BEEA1849-8555-4F2A-97D0-82FA40FB1C69}" dt="2023-02-05T00:08:08.874" v="76" actId="403"/>
        <pc:sldMkLst>
          <pc:docMk/>
          <pc:sldMk cId="945668641" sldId="2144328307"/>
        </pc:sldMkLst>
        <pc:spChg chg="mod">
          <ac:chgData name="Jason Wiese" userId="4bff8d5b-7de6-4655-b397-69b0afc81113" providerId="ADAL" clId="{BEEA1849-8555-4F2A-97D0-82FA40FB1C69}" dt="2023-02-05T00:08:08.874" v="76" actId="403"/>
          <ac:spMkLst>
            <pc:docMk/>
            <pc:sldMk cId="945668641" sldId="2144328307"/>
            <ac:spMk id="17" creationId="{7AB2E272-4641-7D27-6AF2-5F2F0B25374C}"/>
          </ac:spMkLst>
        </pc:spChg>
      </pc:sldChg>
      <pc:sldChg chg="del">
        <pc:chgData name="Jason Wiese" userId="4bff8d5b-7de6-4655-b397-69b0afc81113" providerId="ADAL" clId="{BEEA1849-8555-4F2A-97D0-82FA40FB1C69}" dt="2023-02-05T00:08:24.655" v="77" actId="47"/>
        <pc:sldMkLst>
          <pc:docMk/>
          <pc:sldMk cId="2024728795" sldId="2144328322"/>
        </pc:sldMkLst>
      </pc:sldChg>
      <pc:sldChg chg="del">
        <pc:chgData name="Jason Wiese" userId="4bff8d5b-7de6-4655-b397-69b0afc81113" providerId="ADAL" clId="{BEEA1849-8555-4F2A-97D0-82FA40FB1C69}" dt="2023-02-05T00:08:24.655" v="77" actId="47"/>
        <pc:sldMkLst>
          <pc:docMk/>
          <pc:sldMk cId="1637542218" sldId="2144328341"/>
        </pc:sldMkLst>
      </pc:sldChg>
      <pc:sldChg chg="del">
        <pc:chgData name="Jason Wiese" userId="4bff8d5b-7de6-4655-b397-69b0afc81113" providerId="ADAL" clId="{BEEA1849-8555-4F2A-97D0-82FA40FB1C69}" dt="2023-02-05T00:08:24.655" v="77" actId="47"/>
        <pc:sldMkLst>
          <pc:docMk/>
          <pc:sldMk cId="1710644585" sldId="2144328346"/>
        </pc:sldMkLst>
      </pc:sldChg>
      <pc:sldChg chg="del">
        <pc:chgData name="Jason Wiese" userId="4bff8d5b-7de6-4655-b397-69b0afc81113" providerId="ADAL" clId="{BEEA1849-8555-4F2A-97D0-82FA40FB1C69}" dt="2023-02-05T00:08:24.655" v="77" actId="47"/>
        <pc:sldMkLst>
          <pc:docMk/>
          <pc:sldMk cId="213152413" sldId="2144328354"/>
        </pc:sldMkLst>
      </pc:sldChg>
      <pc:sldChg chg="del">
        <pc:chgData name="Jason Wiese" userId="4bff8d5b-7de6-4655-b397-69b0afc81113" providerId="ADAL" clId="{BEEA1849-8555-4F2A-97D0-82FA40FB1C69}" dt="2023-02-05T00:08:24.655" v="77" actId="47"/>
        <pc:sldMkLst>
          <pc:docMk/>
          <pc:sldMk cId="4284012108" sldId="2144328377"/>
        </pc:sldMkLst>
      </pc:sldChg>
      <pc:sldChg chg="del">
        <pc:chgData name="Jason Wiese" userId="4bff8d5b-7de6-4655-b397-69b0afc81113" providerId="ADAL" clId="{BEEA1849-8555-4F2A-97D0-82FA40FB1C69}" dt="2023-02-05T00:08:24.655" v="77" actId="47"/>
        <pc:sldMkLst>
          <pc:docMk/>
          <pc:sldMk cId="922178026" sldId="2144328397"/>
        </pc:sldMkLst>
      </pc:sldChg>
      <pc:sldChg chg="del">
        <pc:chgData name="Jason Wiese" userId="4bff8d5b-7de6-4655-b397-69b0afc81113" providerId="ADAL" clId="{BEEA1849-8555-4F2A-97D0-82FA40FB1C69}" dt="2023-02-05T00:08:24.655" v="77" actId="47"/>
        <pc:sldMkLst>
          <pc:docMk/>
          <pc:sldMk cId="3245134529" sldId="2144328416"/>
        </pc:sldMkLst>
      </pc:sldChg>
      <pc:sldChg chg="del">
        <pc:chgData name="Jason Wiese" userId="4bff8d5b-7de6-4655-b397-69b0afc81113" providerId="ADAL" clId="{BEEA1849-8555-4F2A-97D0-82FA40FB1C69}" dt="2023-02-05T00:08:24.655" v="77" actId="47"/>
        <pc:sldMkLst>
          <pc:docMk/>
          <pc:sldMk cId="254193822" sldId="2144328417"/>
        </pc:sldMkLst>
      </pc:sldChg>
    </pc:docChg>
  </pc:docChgLst>
  <pc:docChgLst>
    <pc:chgData name="Karolina Guillen" userId="c1c08796-a0be-47c6-af52-5d31fd96ec50" providerId="ADAL" clId="{3097A69B-8FB6-4C64-8CC1-6989EFCCBD9E}"/>
    <pc:docChg chg="undo redo custSel delSld modSld sldOrd">
      <pc:chgData name="Karolina Guillen" userId="c1c08796-a0be-47c6-af52-5d31fd96ec50" providerId="ADAL" clId="{3097A69B-8FB6-4C64-8CC1-6989EFCCBD9E}" dt="2023-02-21T17:59:44.865" v="2191" actId="478"/>
      <pc:docMkLst>
        <pc:docMk/>
      </pc:docMkLst>
      <pc:sldChg chg="delSp modSp mod">
        <pc:chgData name="Karolina Guillen" userId="c1c08796-a0be-47c6-af52-5d31fd96ec50" providerId="ADAL" clId="{3097A69B-8FB6-4C64-8CC1-6989EFCCBD9E}" dt="2023-02-21T17:59:35.676" v="2189" actId="478"/>
        <pc:sldMkLst>
          <pc:docMk/>
          <pc:sldMk cId="3964745832" sldId="2144327392"/>
        </pc:sldMkLst>
        <pc:spChg chg="del mod">
          <ac:chgData name="Karolina Guillen" userId="c1c08796-a0be-47c6-af52-5d31fd96ec50" providerId="ADAL" clId="{3097A69B-8FB6-4C64-8CC1-6989EFCCBD9E}" dt="2023-02-21T17:59:35.676" v="2189" actId="478"/>
          <ac:spMkLst>
            <pc:docMk/>
            <pc:sldMk cId="3964745832" sldId="2144327392"/>
            <ac:spMk id="3" creationId="{DB069A2F-DB45-3848-8A28-16132989D251}"/>
          </ac:spMkLst>
        </pc:spChg>
        <pc:spChg chg="mod">
          <ac:chgData name="Karolina Guillen" userId="c1c08796-a0be-47c6-af52-5d31fd96ec50" providerId="ADAL" clId="{3097A69B-8FB6-4C64-8CC1-6989EFCCBD9E}" dt="2023-02-21T17:59:32.941" v="2188" actId="20577"/>
          <ac:spMkLst>
            <pc:docMk/>
            <pc:sldMk cId="3964745832" sldId="2144327392"/>
            <ac:spMk id="7" creationId="{F25B641F-1744-45AC-B343-CA9AA9737A1D}"/>
          </ac:spMkLst>
        </pc:spChg>
      </pc:sldChg>
      <pc:sldChg chg="modSp mod">
        <pc:chgData name="Karolina Guillen" userId="c1c08796-a0be-47c6-af52-5d31fd96ec50" providerId="ADAL" clId="{3097A69B-8FB6-4C64-8CC1-6989EFCCBD9E}" dt="2023-02-17T20:54:04.964" v="1147" actId="1035"/>
        <pc:sldMkLst>
          <pc:docMk/>
          <pc:sldMk cId="2991057846" sldId="2144328238"/>
        </pc:sldMkLst>
        <pc:spChg chg="mod">
          <ac:chgData name="Karolina Guillen" userId="c1c08796-a0be-47c6-af52-5d31fd96ec50" providerId="ADAL" clId="{3097A69B-8FB6-4C64-8CC1-6989EFCCBD9E}" dt="2023-02-17T20:54:04.964" v="1147" actId="1035"/>
          <ac:spMkLst>
            <pc:docMk/>
            <pc:sldMk cId="2991057846" sldId="2144328238"/>
            <ac:spMk id="12" creationId="{FCBDB492-9443-3D4A-8E9D-B3CECB95DCD7}"/>
          </ac:spMkLst>
        </pc:spChg>
      </pc:sldChg>
      <pc:sldChg chg="modSp mod">
        <pc:chgData name="Karolina Guillen" userId="c1c08796-a0be-47c6-af52-5d31fd96ec50" providerId="ADAL" clId="{3097A69B-8FB6-4C64-8CC1-6989EFCCBD9E}" dt="2023-02-21T17:08:23.441" v="1780" actId="20577"/>
        <pc:sldMkLst>
          <pc:docMk/>
          <pc:sldMk cId="1761620113" sldId="2144328243"/>
        </pc:sldMkLst>
        <pc:spChg chg="mod">
          <ac:chgData name="Karolina Guillen" userId="c1c08796-a0be-47c6-af52-5d31fd96ec50" providerId="ADAL" clId="{3097A69B-8FB6-4C64-8CC1-6989EFCCBD9E}" dt="2023-02-21T17:08:23.441" v="1780" actId="20577"/>
          <ac:spMkLst>
            <pc:docMk/>
            <pc:sldMk cId="1761620113" sldId="2144328243"/>
            <ac:spMk id="12" creationId="{FCBDB492-9443-3D4A-8E9D-B3CECB95DCD7}"/>
          </ac:spMkLst>
        </pc:spChg>
      </pc:sldChg>
      <pc:sldChg chg="modSp del mod">
        <pc:chgData name="Karolina Guillen" userId="c1c08796-a0be-47c6-af52-5d31fd96ec50" providerId="ADAL" clId="{3097A69B-8FB6-4C64-8CC1-6989EFCCBD9E}" dt="2023-02-21T16:18:51.596" v="1590" actId="47"/>
        <pc:sldMkLst>
          <pc:docMk/>
          <pc:sldMk cId="254846175" sldId="2144328251"/>
        </pc:sldMkLst>
        <pc:spChg chg="mod">
          <ac:chgData name="Karolina Guillen" userId="c1c08796-a0be-47c6-af52-5d31fd96ec50" providerId="ADAL" clId="{3097A69B-8FB6-4C64-8CC1-6989EFCCBD9E}" dt="2023-02-17T22:58:46.618" v="1518" actId="20577"/>
          <ac:spMkLst>
            <pc:docMk/>
            <pc:sldMk cId="254846175" sldId="2144328251"/>
            <ac:spMk id="12" creationId="{FCBDB492-9443-3D4A-8E9D-B3CECB95DCD7}"/>
          </ac:spMkLst>
        </pc:spChg>
      </pc:sldChg>
      <pc:sldChg chg="modSp mod ord">
        <pc:chgData name="Karolina Guillen" userId="c1c08796-a0be-47c6-af52-5d31fd96ec50" providerId="ADAL" clId="{3097A69B-8FB6-4C64-8CC1-6989EFCCBD9E}" dt="2023-02-21T16:50:39.273" v="1677" actId="20577"/>
        <pc:sldMkLst>
          <pc:docMk/>
          <pc:sldMk cId="1296883412" sldId="2144328265"/>
        </pc:sldMkLst>
        <pc:spChg chg="mod">
          <ac:chgData name="Karolina Guillen" userId="c1c08796-a0be-47c6-af52-5d31fd96ec50" providerId="ADAL" clId="{3097A69B-8FB6-4C64-8CC1-6989EFCCBD9E}" dt="2023-02-21T16:50:39.273" v="1677" actId="20577"/>
          <ac:spMkLst>
            <pc:docMk/>
            <pc:sldMk cId="1296883412" sldId="2144328265"/>
            <ac:spMk id="12" creationId="{FCBDB492-9443-3D4A-8E9D-B3CECB95DCD7}"/>
          </ac:spMkLst>
        </pc:spChg>
      </pc:sldChg>
      <pc:sldChg chg="delSp modSp mod">
        <pc:chgData name="Karolina Guillen" userId="c1c08796-a0be-47c6-af52-5d31fd96ec50" providerId="ADAL" clId="{3097A69B-8FB6-4C64-8CC1-6989EFCCBD9E}" dt="2023-02-21T17:59:44.865" v="2191" actId="478"/>
        <pc:sldMkLst>
          <pc:docMk/>
          <pc:sldMk cId="3110856516" sldId="2144328304"/>
        </pc:sldMkLst>
        <pc:spChg chg="del mod">
          <ac:chgData name="Karolina Guillen" userId="c1c08796-a0be-47c6-af52-5d31fd96ec50" providerId="ADAL" clId="{3097A69B-8FB6-4C64-8CC1-6989EFCCBD9E}" dt="2023-02-21T17:59:44.865" v="2191" actId="478"/>
          <ac:spMkLst>
            <pc:docMk/>
            <pc:sldMk cId="3110856516" sldId="2144328304"/>
            <ac:spMk id="13" creationId="{5031D519-DBB1-7366-2718-27E5ADA7A903}"/>
          </ac:spMkLst>
        </pc:spChg>
      </pc:sldChg>
      <pc:sldChg chg="addSp delSp modSp mod">
        <pc:chgData name="Karolina Guillen" userId="c1c08796-a0be-47c6-af52-5d31fd96ec50" providerId="ADAL" clId="{3097A69B-8FB6-4C64-8CC1-6989EFCCBD9E}" dt="2023-02-16T19:25:31.364" v="33" actId="27107"/>
        <pc:sldMkLst>
          <pc:docMk/>
          <pc:sldMk cId="945668641" sldId="2144328307"/>
        </pc:sldMkLst>
        <pc:spChg chg="mod">
          <ac:chgData name="Karolina Guillen" userId="c1c08796-a0be-47c6-af52-5d31fd96ec50" providerId="ADAL" clId="{3097A69B-8FB6-4C64-8CC1-6989EFCCBD9E}" dt="2023-02-16T19:25:22.984" v="32" actId="14100"/>
          <ac:spMkLst>
            <pc:docMk/>
            <pc:sldMk cId="945668641" sldId="2144328307"/>
            <ac:spMk id="3" creationId="{8415B455-EA3D-3910-1E1C-621B05172AEF}"/>
          </ac:spMkLst>
        </pc:spChg>
        <pc:spChg chg="mod">
          <ac:chgData name="Karolina Guillen" userId="c1c08796-a0be-47c6-af52-5d31fd96ec50" providerId="ADAL" clId="{3097A69B-8FB6-4C64-8CC1-6989EFCCBD9E}" dt="2023-02-16T19:25:31.364" v="33" actId="27107"/>
          <ac:spMkLst>
            <pc:docMk/>
            <pc:sldMk cId="945668641" sldId="2144328307"/>
            <ac:spMk id="17" creationId="{7AB2E272-4641-7D27-6AF2-5F2F0B25374C}"/>
          </ac:spMkLst>
        </pc:spChg>
        <pc:picChg chg="del mod modCrop">
          <ac:chgData name="Karolina Guillen" userId="c1c08796-a0be-47c6-af52-5d31fd96ec50" providerId="ADAL" clId="{3097A69B-8FB6-4C64-8CC1-6989EFCCBD9E}" dt="2023-02-16T18:40:00.619" v="7" actId="478"/>
          <ac:picMkLst>
            <pc:docMk/>
            <pc:sldMk cId="945668641" sldId="2144328307"/>
            <ac:picMk id="4" creationId="{5A2E1C74-1454-8954-88EF-9388128E4A5A}"/>
          </ac:picMkLst>
        </pc:picChg>
        <pc:picChg chg="add del mod ord modCrop">
          <ac:chgData name="Karolina Guillen" userId="c1c08796-a0be-47c6-af52-5d31fd96ec50" providerId="ADAL" clId="{3097A69B-8FB6-4C64-8CC1-6989EFCCBD9E}" dt="2023-02-16T19:23:32.900" v="20" actId="478"/>
          <ac:picMkLst>
            <pc:docMk/>
            <pc:sldMk cId="945668641" sldId="2144328307"/>
            <ac:picMk id="6" creationId="{77F0BAFB-3B76-3486-E551-50472442CD58}"/>
          </ac:picMkLst>
        </pc:picChg>
        <pc:picChg chg="add mod ord modCrop">
          <ac:chgData name="Karolina Guillen" userId="c1c08796-a0be-47c6-af52-5d31fd96ec50" providerId="ADAL" clId="{3097A69B-8FB6-4C64-8CC1-6989EFCCBD9E}" dt="2023-02-16T19:25:07.632" v="30" actId="18131"/>
          <ac:picMkLst>
            <pc:docMk/>
            <pc:sldMk cId="945668641" sldId="2144328307"/>
            <ac:picMk id="8" creationId="{0B09C247-80D8-478C-C631-53924EF12867}"/>
          </ac:picMkLst>
        </pc:picChg>
      </pc:sldChg>
      <pc:sldChg chg="modSp mod">
        <pc:chgData name="Karolina Guillen" userId="c1c08796-a0be-47c6-af52-5d31fd96ec50" providerId="ADAL" clId="{3097A69B-8FB6-4C64-8CC1-6989EFCCBD9E}" dt="2023-02-17T22:40:57.487" v="1272" actId="20577"/>
        <pc:sldMkLst>
          <pc:docMk/>
          <pc:sldMk cId="2024728795" sldId="2144328322"/>
        </pc:sldMkLst>
        <pc:spChg chg="mod">
          <ac:chgData name="Karolina Guillen" userId="c1c08796-a0be-47c6-af52-5d31fd96ec50" providerId="ADAL" clId="{3097A69B-8FB6-4C64-8CC1-6989EFCCBD9E}" dt="2023-02-17T22:40:57.487" v="1272" actId="20577"/>
          <ac:spMkLst>
            <pc:docMk/>
            <pc:sldMk cId="2024728795" sldId="2144328322"/>
            <ac:spMk id="11" creationId="{FDE77D54-A062-E1E3-8189-6F4E95BA5A11}"/>
          </ac:spMkLst>
        </pc:spChg>
      </pc:sldChg>
      <pc:sldChg chg="ord">
        <pc:chgData name="Karolina Guillen" userId="c1c08796-a0be-47c6-af52-5d31fd96ec50" providerId="ADAL" clId="{3097A69B-8FB6-4C64-8CC1-6989EFCCBD9E}" dt="2023-02-17T14:13:22.072" v="272"/>
        <pc:sldMkLst>
          <pc:docMk/>
          <pc:sldMk cId="2737937539" sldId="2144328334"/>
        </pc:sldMkLst>
      </pc:sldChg>
      <pc:sldChg chg="modSp mod">
        <pc:chgData name="Karolina Guillen" userId="c1c08796-a0be-47c6-af52-5d31fd96ec50" providerId="ADAL" clId="{3097A69B-8FB6-4C64-8CC1-6989EFCCBD9E}" dt="2023-02-17T20:50:09.433" v="939" actId="20577"/>
        <pc:sldMkLst>
          <pc:docMk/>
          <pc:sldMk cId="3391809440" sldId="2144328338"/>
        </pc:sldMkLst>
        <pc:spChg chg="mod">
          <ac:chgData name="Karolina Guillen" userId="c1c08796-a0be-47c6-af52-5d31fd96ec50" providerId="ADAL" clId="{3097A69B-8FB6-4C64-8CC1-6989EFCCBD9E}" dt="2023-02-17T20:50:09.433" v="939" actId="20577"/>
          <ac:spMkLst>
            <pc:docMk/>
            <pc:sldMk cId="3391809440" sldId="2144328338"/>
            <ac:spMk id="10" creationId="{1F5544B4-64B7-4E00-A1B6-76422658B8ED}"/>
          </ac:spMkLst>
        </pc:spChg>
      </pc:sldChg>
      <pc:sldChg chg="modSp mod ord">
        <pc:chgData name="Karolina Guillen" userId="c1c08796-a0be-47c6-af52-5d31fd96ec50" providerId="ADAL" clId="{3097A69B-8FB6-4C64-8CC1-6989EFCCBD9E}" dt="2023-02-17T20:42:55.467" v="902" actId="207"/>
        <pc:sldMkLst>
          <pc:docMk/>
          <pc:sldMk cId="943964012" sldId="2144328360"/>
        </pc:sldMkLst>
        <pc:spChg chg="mod">
          <ac:chgData name="Karolina Guillen" userId="c1c08796-a0be-47c6-af52-5d31fd96ec50" providerId="ADAL" clId="{3097A69B-8FB6-4C64-8CC1-6989EFCCBD9E}" dt="2023-02-17T20:42:55.467" v="902" actId="207"/>
          <ac:spMkLst>
            <pc:docMk/>
            <pc:sldMk cId="943964012" sldId="2144328360"/>
            <ac:spMk id="14" creationId="{A82C283B-0A5C-16E0-BFBA-30787A56A1C7}"/>
          </ac:spMkLst>
        </pc:spChg>
      </pc:sldChg>
      <pc:sldChg chg="modSp mod">
        <pc:chgData name="Karolina Guillen" userId="c1c08796-a0be-47c6-af52-5d31fd96ec50" providerId="ADAL" clId="{3097A69B-8FB6-4C64-8CC1-6989EFCCBD9E}" dt="2023-02-17T20:52:04.464" v="1008" actId="20577"/>
        <pc:sldMkLst>
          <pc:docMk/>
          <pc:sldMk cId="161405123" sldId="2144328408"/>
        </pc:sldMkLst>
        <pc:spChg chg="mod">
          <ac:chgData name="Karolina Guillen" userId="c1c08796-a0be-47c6-af52-5d31fd96ec50" providerId="ADAL" clId="{3097A69B-8FB6-4C64-8CC1-6989EFCCBD9E}" dt="2023-02-17T20:52:04.464" v="1008" actId="20577"/>
          <ac:spMkLst>
            <pc:docMk/>
            <pc:sldMk cId="161405123" sldId="2144328408"/>
            <ac:spMk id="12" creationId="{FCBDB492-9443-3D4A-8E9D-B3CECB95DCD7}"/>
          </ac:spMkLst>
        </pc:spChg>
      </pc:sldChg>
      <pc:sldChg chg="addSp delSp modSp mod">
        <pc:chgData name="Karolina Guillen" userId="c1c08796-a0be-47c6-af52-5d31fd96ec50" providerId="ADAL" clId="{3097A69B-8FB6-4C64-8CC1-6989EFCCBD9E}" dt="2023-02-21T17:11:16.312" v="1867" actId="478"/>
        <pc:sldMkLst>
          <pc:docMk/>
          <pc:sldMk cId="1256581075" sldId="2144328409"/>
        </pc:sldMkLst>
        <pc:spChg chg="mod">
          <ac:chgData name="Karolina Guillen" userId="c1c08796-a0be-47c6-af52-5d31fd96ec50" providerId="ADAL" clId="{3097A69B-8FB6-4C64-8CC1-6989EFCCBD9E}" dt="2023-02-21T17:10:01.600" v="1788" actId="27107"/>
          <ac:spMkLst>
            <pc:docMk/>
            <pc:sldMk cId="1256581075" sldId="2144328409"/>
            <ac:spMk id="2" creationId="{CD40F902-1FB3-59DF-A6EC-6E2DC6689969}"/>
          </ac:spMkLst>
        </pc:spChg>
        <pc:spChg chg="mod">
          <ac:chgData name="Karolina Guillen" userId="c1c08796-a0be-47c6-af52-5d31fd96ec50" providerId="ADAL" clId="{3097A69B-8FB6-4C64-8CC1-6989EFCCBD9E}" dt="2023-02-21T17:11:05.960" v="1866" actId="20577"/>
          <ac:spMkLst>
            <pc:docMk/>
            <pc:sldMk cId="1256581075" sldId="2144328409"/>
            <ac:spMk id="3" creationId="{D5729634-42B4-DF30-BF70-315DF30785CB}"/>
          </ac:spMkLst>
        </pc:spChg>
        <pc:spChg chg="del mod">
          <ac:chgData name="Karolina Guillen" userId="c1c08796-a0be-47c6-af52-5d31fd96ec50" providerId="ADAL" clId="{3097A69B-8FB6-4C64-8CC1-6989EFCCBD9E}" dt="2023-02-21T17:11:16.312" v="1867" actId="478"/>
          <ac:spMkLst>
            <pc:docMk/>
            <pc:sldMk cId="1256581075" sldId="2144328409"/>
            <ac:spMk id="7" creationId="{21AAEA2C-724C-FE1D-3E45-A09D642F1B87}"/>
          </ac:spMkLst>
        </pc:spChg>
        <pc:picChg chg="del">
          <ac:chgData name="Karolina Guillen" userId="c1c08796-a0be-47c6-af52-5d31fd96ec50" providerId="ADAL" clId="{3097A69B-8FB6-4C64-8CC1-6989EFCCBD9E}" dt="2023-02-16T19:37:01.983" v="44" actId="478"/>
          <ac:picMkLst>
            <pc:docMk/>
            <pc:sldMk cId="1256581075" sldId="2144328409"/>
            <ac:picMk id="5" creationId="{99BFB9E3-DFEA-2C7A-28D6-358532273AD1}"/>
          </ac:picMkLst>
        </pc:picChg>
        <pc:picChg chg="add mod ord modCrop">
          <ac:chgData name="Karolina Guillen" userId="c1c08796-a0be-47c6-af52-5d31fd96ec50" providerId="ADAL" clId="{3097A69B-8FB6-4C64-8CC1-6989EFCCBD9E}" dt="2023-02-21T17:09:52.426" v="1787" actId="167"/>
          <ac:picMkLst>
            <pc:docMk/>
            <pc:sldMk cId="1256581075" sldId="2144328409"/>
            <ac:picMk id="9" creationId="{5DFF8040-C100-434F-5A88-EEF473B0846F}"/>
          </ac:picMkLst>
        </pc:picChg>
      </pc:sldChg>
      <pc:sldChg chg="ord">
        <pc:chgData name="Karolina Guillen" userId="c1c08796-a0be-47c6-af52-5d31fd96ec50" providerId="ADAL" clId="{3097A69B-8FB6-4C64-8CC1-6989EFCCBD9E}" dt="2023-02-17T20:52:41.753" v="1010"/>
        <pc:sldMkLst>
          <pc:docMk/>
          <pc:sldMk cId="608787880" sldId="2144328412"/>
        </pc:sldMkLst>
      </pc:sldChg>
      <pc:sldChg chg="delSp modSp mod">
        <pc:chgData name="Karolina Guillen" userId="c1c08796-a0be-47c6-af52-5d31fd96ec50" providerId="ADAL" clId="{3097A69B-8FB6-4C64-8CC1-6989EFCCBD9E}" dt="2023-02-21T17:11:24.737" v="1868" actId="478"/>
        <pc:sldMkLst>
          <pc:docMk/>
          <pc:sldMk cId="523176300" sldId="2144328415"/>
        </pc:sldMkLst>
        <pc:spChg chg="del mod">
          <ac:chgData name="Karolina Guillen" userId="c1c08796-a0be-47c6-af52-5d31fd96ec50" providerId="ADAL" clId="{3097A69B-8FB6-4C64-8CC1-6989EFCCBD9E}" dt="2023-02-21T17:11:24.737" v="1868" actId="478"/>
          <ac:spMkLst>
            <pc:docMk/>
            <pc:sldMk cId="523176300" sldId="2144328415"/>
            <ac:spMk id="2" creationId="{E01594BE-BEF1-6246-1CE6-8750E2AFD198}"/>
          </ac:spMkLst>
        </pc:spChg>
        <pc:spChg chg="mod">
          <ac:chgData name="Karolina Guillen" userId="c1c08796-a0be-47c6-af52-5d31fd96ec50" providerId="ADAL" clId="{3097A69B-8FB6-4C64-8CC1-6989EFCCBD9E}" dt="2023-02-17T22:13:24.820" v="1204" actId="14100"/>
          <ac:spMkLst>
            <pc:docMk/>
            <pc:sldMk cId="523176300" sldId="2144328415"/>
            <ac:spMk id="5" creationId="{54C4ED9E-B159-95F5-709F-B2136B1189F3}"/>
          </ac:spMkLst>
        </pc:spChg>
        <pc:picChg chg="mod">
          <ac:chgData name="Karolina Guillen" userId="c1c08796-a0be-47c6-af52-5d31fd96ec50" providerId="ADAL" clId="{3097A69B-8FB6-4C64-8CC1-6989EFCCBD9E}" dt="2023-02-17T22:56:49.779" v="1381" actId="1076"/>
          <ac:picMkLst>
            <pc:docMk/>
            <pc:sldMk cId="523176300" sldId="2144328415"/>
            <ac:picMk id="3" creationId="{5240044C-9B1B-7C46-936A-7B7F0D3926CB}"/>
          </ac:picMkLst>
        </pc:picChg>
      </pc:sldChg>
    </pc:docChg>
  </pc:docChgLst>
  <pc:docChgLst>
    <pc:chgData name="Jason Wiese" userId="4bff8d5b-7de6-4655-b397-69b0afc81113" providerId="ADAL" clId="{4EF2A2E2-429E-492A-902F-43010DEAD912}"/>
    <pc:docChg chg="custSel modSld">
      <pc:chgData name="Jason Wiese" userId="4bff8d5b-7de6-4655-b397-69b0afc81113" providerId="ADAL" clId="{4EF2A2E2-429E-492A-902F-43010DEAD912}" dt="2023-02-25T20:27:23.581" v="2036" actId="20577"/>
      <pc:docMkLst>
        <pc:docMk/>
      </pc:docMkLst>
      <pc:sldChg chg="addSp delSp modSp mod">
        <pc:chgData name="Jason Wiese" userId="4bff8d5b-7de6-4655-b397-69b0afc81113" providerId="ADAL" clId="{4EF2A2E2-429E-492A-902F-43010DEAD912}" dt="2023-02-25T20:27:23.581" v="2036" actId="20577"/>
        <pc:sldMkLst>
          <pc:docMk/>
          <pc:sldMk cId="3964745832" sldId="2144327392"/>
        </pc:sldMkLst>
        <pc:spChg chg="mod">
          <ac:chgData name="Jason Wiese" userId="4bff8d5b-7de6-4655-b397-69b0afc81113" providerId="ADAL" clId="{4EF2A2E2-429E-492A-902F-43010DEAD912}" dt="2023-02-25T20:25:09.315" v="2028" actId="14100"/>
          <ac:spMkLst>
            <pc:docMk/>
            <pc:sldMk cId="3964745832" sldId="2144327392"/>
            <ac:spMk id="2" creationId="{77A6D99E-7211-4A61-8E41-8586BC7724A2}"/>
          </ac:spMkLst>
        </pc:spChg>
        <pc:spChg chg="del">
          <ac:chgData name="Jason Wiese" userId="4bff8d5b-7de6-4655-b397-69b0afc81113" providerId="ADAL" clId="{4EF2A2E2-429E-492A-902F-43010DEAD912}" dt="2023-02-25T20:12:36.230" v="1009" actId="478"/>
          <ac:spMkLst>
            <pc:docMk/>
            <pc:sldMk cId="3964745832" sldId="2144327392"/>
            <ac:spMk id="3" creationId="{F8C437F7-A522-BC43-0651-CBBFD0DEFDD9}"/>
          </ac:spMkLst>
        </pc:spChg>
        <pc:spChg chg="add del mod">
          <ac:chgData name="Jason Wiese" userId="4bff8d5b-7de6-4655-b397-69b0afc81113" providerId="ADAL" clId="{4EF2A2E2-429E-492A-902F-43010DEAD912}" dt="2023-02-25T20:24:57.545" v="2027" actId="478"/>
          <ac:spMkLst>
            <pc:docMk/>
            <pc:sldMk cId="3964745832" sldId="2144327392"/>
            <ac:spMk id="4" creationId="{E0CDF90A-5C53-C1B0-3004-2208EC510019}"/>
          </ac:spMkLst>
        </pc:spChg>
        <pc:spChg chg="mod">
          <ac:chgData name="Jason Wiese" userId="4bff8d5b-7de6-4655-b397-69b0afc81113" providerId="ADAL" clId="{4EF2A2E2-429E-492A-902F-43010DEAD912}" dt="2023-02-25T20:27:23.581" v="2036" actId="20577"/>
          <ac:spMkLst>
            <pc:docMk/>
            <pc:sldMk cId="3964745832" sldId="2144327392"/>
            <ac:spMk id="7" creationId="{F25B641F-1744-45AC-B343-CA9AA9737A1D}"/>
          </ac:spMkLst>
        </pc:spChg>
      </pc:sldChg>
      <pc:sldChg chg="modSp mod">
        <pc:chgData name="Jason Wiese" userId="4bff8d5b-7de6-4655-b397-69b0afc81113" providerId="ADAL" clId="{4EF2A2E2-429E-492A-902F-43010DEAD912}" dt="2023-02-25T20:11:08.810" v="1007" actId="20577"/>
        <pc:sldMkLst>
          <pc:docMk/>
          <pc:sldMk cId="1761620113" sldId="2144328243"/>
        </pc:sldMkLst>
        <pc:spChg chg="mod">
          <ac:chgData name="Jason Wiese" userId="4bff8d5b-7de6-4655-b397-69b0afc81113" providerId="ADAL" clId="{4EF2A2E2-429E-492A-902F-43010DEAD912}" dt="2023-02-25T20:11:08.810" v="1007" actId="20577"/>
          <ac:spMkLst>
            <pc:docMk/>
            <pc:sldMk cId="1761620113" sldId="2144328243"/>
            <ac:spMk id="12" creationId="{FCBDB492-9443-3D4A-8E9D-B3CECB95DCD7}"/>
          </ac:spMkLst>
        </pc:spChg>
      </pc:sldChg>
      <pc:sldChg chg="modSp mod">
        <pc:chgData name="Jason Wiese" userId="4bff8d5b-7de6-4655-b397-69b0afc81113" providerId="ADAL" clId="{4EF2A2E2-429E-492A-902F-43010DEAD912}" dt="2023-02-25T20:26:43.596" v="2029" actId="20577"/>
        <pc:sldMkLst>
          <pc:docMk/>
          <pc:sldMk cId="3391809440" sldId="2144328338"/>
        </pc:sldMkLst>
        <pc:spChg chg="mod">
          <ac:chgData name="Jason Wiese" userId="4bff8d5b-7de6-4655-b397-69b0afc81113" providerId="ADAL" clId="{4EF2A2E2-429E-492A-902F-43010DEAD912}" dt="2023-02-25T20:26:43.596" v="2029" actId="20577"/>
          <ac:spMkLst>
            <pc:docMk/>
            <pc:sldMk cId="3391809440" sldId="2144328338"/>
            <ac:spMk id="7" creationId="{35319068-5DE2-78B6-0D1E-FC771341B573}"/>
          </ac:spMkLst>
        </pc:spChg>
      </pc:sldChg>
      <pc:sldChg chg="addSp delSp modSp mod">
        <pc:chgData name="Jason Wiese" userId="4bff8d5b-7de6-4655-b397-69b0afc81113" providerId="ADAL" clId="{4EF2A2E2-429E-492A-902F-43010DEAD912}" dt="2023-02-25T20:11:40.380" v="1008" actId="478"/>
        <pc:sldMkLst>
          <pc:docMk/>
          <pc:sldMk cId="1256581075" sldId="2144328409"/>
        </pc:sldMkLst>
        <pc:spChg chg="mod">
          <ac:chgData name="Jason Wiese" userId="4bff8d5b-7de6-4655-b397-69b0afc81113" providerId="ADAL" clId="{4EF2A2E2-429E-492A-902F-43010DEAD912}" dt="2023-02-25T19:59:53.183" v="111" actId="20577"/>
          <ac:spMkLst>
            <pc:docMk/>
            <pc:sldMk cId="1256581075" sldId="2144328409"/>
            <ac:spMk id="2" creationId="{CD40F902-1FB3-59DF-A6EC-6E2DC6689969}"/>
          </ac:spMkLst>
        </pc:spChg>
        <pc:spChg chg="mod">
          <ac:chgData name="Jason Wiese" userId="4bff8d5b-7de6-4655-b397-69b0afc81113" providerId="ADAL" clId="{4EF2A2E2-429E-492A-902F-43010DEAD912}" dt="2023-02-25T20:09:46.904" v="993" actId="404"/>
          <ac:spMkLst>
            <pc:docMk/>
            <pc:sldMk cId="1256581075" sldId="2144328409"/>
            <ac:spMk id="3" creationId="{D5729634-42B4-DF30-BF70-315DF30785CB}"/>
          </ac:spMkLst>
        </pc:spChg>
        <pc:spChg chg="del mod">
          <ac:chgData name="Jason Wiese" userId="4bff8d5b-7de6-4655-b397-69b0afc81113" providerId="ADAL" clId="{4EF2A2E2-429E-492A-902F-43010DEAD912}" dt="2023-02-25T20:11:40.380" v="1008" actId="478"/>
          <ac:spMkLst>
            <pc:docMk/>
            <pc:sldMk cId="1256581075" sldId="2144328409"/>
            <ac:spMk id="5" creationId="{6C2C16CF-D0C5-7560-54C6-7C04C309E088}"/>
          </ac:spMkLst>
        </pc:spChg>
        <pc:spChg chg="add del mod">
          <ac:chgData name="Jason Wiese" userId="4bff8d5b-7de6-4655-b397-69b0afc81113" providerId="ADAL" clId="{4EF2A2E2-429E-492A-902F-43010DEAD912}" dt="2023-02-25T20:02:23.829" v="225" actId="478"/>
          <ac:spMkLst>
            <pc:docMk/>
            <pc:sldMk cId="1256581075" sldId="2144328409"/>
            <ac:spMk id="7" creationId="{A4A05B33-B86B-AC4D-9CEB-53AF3F6AB1FE}"/>
          </ac:spMkLst>
        </pc:spChg>
        <pc:picChg chg="mod">
          <ac:chgData name="Jason Wiese" userId="4bff8d5b-7de6-4655-b397-69b0afc81113" providerId="ADAL" clId="{4EF2A2E2-429E-492A-902F-43010DEAD912}" dt="2023-02-25T20:00:06.779" v="112" actId="1076"/>
          <ac:picMkLst>
            <pc:docMk/>
            <pc:sldMk cId="1256581075" sldId="2144328409"/>
            <ac:picMk id="4" creationId="{EB86C434-CC7F-4914-51F9-13C81540BA82}"/>
          </ac:picMkLst>
        </pc:picChg>
      </pc:sldChg>
    </pc:docChg>
  </pc:docChgLst>
  <pc:docChgLst>
    <pc:chgData name="Reed Kiely" userId="768be38e-2fb5-40ce-925d-bd8e9d9e3c31" providerId="ADAL" clId="{D1B807B2-859B-4324-902E-F60CBD0D8821}"/>
    <pc:docChg chg="custSel modSld">
      <pc:chgData name="Reed Kiely" userId="768be38e-2fb5-40ce-925d-bd8e9d9e3c31" providerId="ADAL" clId="{D1B807B2-859B-4324-902E-F60CBD0D8821}" dt="2023-03-01T17:42:06.367" v="8" actId="20577"/>
      <pc:docMkLst>
        <pc:docMk/>
      </pc:docMkLst>
      <pc:sldChg chg="addSp delSp modSp mod">
        <pc:chgData name="Reed Kiely" userId="768be38e-2fb5-40ce-925d-bd8e9d9e3c31" providerId="ADAL" clId="{D1B807B2-859B-4324-902E-F60CBD0D8821}" dt="2023-03-01T15:57:36.415" v="1"/>
        <pc:sldMkLst>
          <pc:docMk/>
          <pc:sldMk cId="1296883412" sldId="2144328265"/>
        </pc:sldMkLst>
        <pc:spChg chg="del">
          <ac:chgData name="Reed Kiely" userId="768be38e-2fb5-40ce-925d-bd8e9d9e3c31" providerId="ADAL" clId="{D1B807B2-859B-4324-902E-F60CBD0D8821}" dt="2023-03-01T15:57:36.180" v="0" actId="478"/>
          <ac:spMkLst>
            <pc:docMk/>
            <pc:sldMk cId="1296883412" sldId="2144328265"/>
            <ac:spMk id="4" creationId="{770AC44A-34DD-60AC-E90F-008820EA6A79}"/>
          </ac:spMkLst>
        </pc:spChg>
        <pc:spChg chg="del">
          <ac:chgData name="Reed Kiely" userId="768be38e-2fb5-40ce-925d-bd8e9d9e3c31" providerId="ADAL" clId="{D1B807B2-859B-4324-902E-F60CBD0D8821}" dt="2023-03-01T15:57:36.180" v="0" actId="478"/>
          <ac:spMkLst>
            <pc:docMk/>
            <pc:sldMk cId="1296883412" sldId="2144328265"/>
            <ac:spMk id="5" creationId="{8CF85249-955B-0110-D19B-EB6A846962AE}"/>
          </ac:spMkLst>
        </pc:spChg>
        <pc:spChg chg="add mod">
          <ac:chgData name="Reed Kiely" userId="768be38e-2fb5-40ce-925d-bd8e9d9e3c31" providerId="ADAL" clId="{D1B807B2-859B-4324-902E-F60CBD0D8821}" dt="2023-03-01T15:57:36.415" v="1"/>
          <ac:spMkLst>
            <pc:docMk/>
            <pc:sldMk cId="1296883412" sldId="2144328265"/>
            <ac:spMk id="7" creationId="{18D37E19-53CA-F1AA-6EC5-06E19A1968A9}"/>
          </ac:spMkLst>
        </pc:spChg>
        <pc:spChg chg="add mod">
          <ac:chgData name="Reed Kiely" userId="768be38e-2fb5-40ce-925d-bd8e9d9e3c31" providerId="ADAL" clId="{D1B807B2-859B-4324-902E-F60CBD0D8821}" dt="2023-03-01T15:57:36.415" v="1"/>
          <ac:spMkLst>
            <pc:docMk/>
            <pc:sldMk cId="1296883412" sldId="2144328265"/>
            <ac:spMk id="9" creationId="{E3A6C5B7-E376-51B8-6A03-8242C200C9D6}"/>
          </ac:spMkLst>
        </pc:spChg>
        <pc:picChg chg="del">
          <ac:chgData name="Reed Kiely" userId="768be38e-2fb5-40ce-925d-bd8e9d9e3c31" providerId="ADAL" clId="{D1B807B2-859B-4324-902E-F60CBD0D8821}" dt="2023-03-01T15:57:36.180" v="0" actId="478"/>
          <ac:picMkLst>
            <pc:docMk/>
            <pc:sldMk cId="1296883412" sldId="2144328265"/>
            <ac:picMk id="3" creationId="{CBBBC9F0-19A7-3425-4F47-8F9E0C82CA30}"/>
          </ac:picMkLst>
        </pc:picChg>
        <pc:picChg chg="add mod">
          <ac:chgData name="Reed Kiely" userId="768be38e-2fb5-40ce-925d-bd8e9d9e3c31" providerId="ADAL" clId="{D1B807B2-859B-4324-902E-F60CBD0D8821}" dt="2023-03-01T15:57:36.415" v="1"/>
          <ac:picMkLst>
            <pc:docMk/>
            <pc:sldMk cId="1296883412" sldId="2144328265"/>
            <ac:picMk id="6" creationId="{10D7040C-E7A2-118C-E260-00348B077562}"/>
          </ac:picMkLst>
        </pc:picChg>
      </pc:sldChg>
      <pc:sldChg chg="modSp mod">
        <pc:chgData name="Reed Kiely" userId="768be38e-2fb5-40ce-925d-bd8e9d9e3c31" providerId="ADAL" clId="{D1B807B2-859B-4324-902E-F60CBD0D8821}" dt="2023-03-01T17:42:06.367" v="8" actId="20577"/>
        <pc:sldMkLst>
          <pc:docMk/>
          <pc:sldMk cId="161405123" sldId="2144328408"/>
        </pc:sldMkLst>
        <pc:spChg chg="mod">
          <ac:chgData name="Reed Kiely" userId="768be38e-2fb5-40ce-925d-bd8e9d9e3c31" providerId="ADAL" clId="{D1B807B2-859B-4324-902E-F60CBD0D8821}" dt="2023-03-01T17:42:06.367" v="8" actId="20577"/>
          <ac:spMkLst>
            <pc:docMk/>
            <pc:sldMk cId="161405123" sldId="2144328408"/>
            <ac:spMk id="5" creationId="{22C758F7-0194-89DD-1094-3D8C996FFDEA}"/>
          </ac:spMkLst>
        </pc:spChg>
      </pc:sldChg>
      <pc:sldChg chg="modSp mod">
        <pc:chgData name="Reed Kiely" userId="768be38e-2fb5-40ce-925d-bd8e9d9e3c31" providerId="ADAL" clId="{D1B807B2-859B-4324-902E-F60CBD0D8821}" dt="2023-03-01T15:58:21.603" v="2" actId="208"/>
        <pc:sldMkLst>
          <pc:docMk/>
          <pc:sldMk cId="2522879897" sldId="2144328414"/>
        </pc:sldMkLst>
        <pc:spChg chg="mod">
          <ac:chgData name="Reed Kiely" userId="768be38e-2fb5-40ce-925d-bd8e9d9e3c31" providerId="ADAL" clId="{D1B807B2-859B-4324-902E-F60CBD0D8821}" dt="2023-03-01T15:58:21.603" v="2" actId="208"/>
          <ac:spMkLst>
            <pc:docMk/>
            <pc:sldMk cId="2522879897" sldId="2144328414"/>
            <ac:spMk id="10" creationId="{9241CA7B-A811-77D2-4E28-87FBD26EC37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sng" strike="noStrike" kern="1200" spc="0" baseline="0">
                <a:solidFill>
                  <a:srgbClr val="1B1464"/>
                </a:solidFill>
                <a:latin typeface="Helvetica" panose="020B0403020202020204" pitchFamily="34" charset="0"/>
                <a:ea typeface="+mn-ea"/>
                <a:cs typeface="+mn-cs"/>
              </a:defRPr>
            </a:pPr>
            <a:r>
              <a:rPr lang="en-US" sz="1600" b="1" i="0" u="none"/>
              <a:t>Change</a:t>
            </a:r>
            <a:r>
              <a:rPr lang="en-US" sz="1600" b="1" i="0" u="none" baseline="0"/>
              <a:t> in TV Ad Spend by Type over the Next 12 Months</a:t>
            </a:r>
          </a:p>
          <a:p>
            <a:pPr>
              <a:defRPr sz="1800" b="1" u="sng"/>
            </a:pPr>
            <a:r>
              <a:rPr lang="en-US" sz="1400" b="0" i="0" u="none" baseline="0"/>
              <a:t>based on % of advertisers who will increase/decrease spend</a:t>
            </a:r>
            <a:endParaRPr lang="en-US" sz="1600" b="0" i="0" u="none"/>
          </a:p>
        </c:rich>
      </c:tx>
      <c:overlay val="0"/>
      <c:spPr>
        <a:noFill/>
        <a:ln>
          <a:noFill/>
        </a:ln>
        <a:effectLst/>
      </c:spPr>
      <c:txPr>
        <a:bodyPr rot="0" spcFirstLastPara="1" vertOverflow="ellipsis" vert="horz" wrap="square" anchor="ctr" anchorCtr="1"/>
        <a:lstStyle/>
        <a:p>
          <a:pPr>
            <a:defRPr sz="1800" b="1" i="0" u="sng"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Increase</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Set-Top Box VOD</c:v>
                </c:pt>
                <c:pt idx="1">
                  <c:v>Linear TV</c:v>
                </c:pt>
                <c:pt idx="2">
                  <c:v>Data-Driven Linear TV</c:v>
                </c:pt>
                <c:pt idx="3">
                  <c:v>Addressable Linear TV</c:v>
                </c:pt>
                <c:pt idx="4">
                  <c:v>vMVPDs</c:v>
                </c:pt>
                <c:pt idx="5">
                  <c:v>OTT Streaming Services</c:v>
                </c:pt>
              </c:strCache>
            </c:strRef>
          </c:cat>
          <c:val>
            <c:numRef>
              <c:f>Sheet1!$B$2:$B$7</c:f>
              <c:numCache>
                <c:formatCode>0%</c:formatCode>
                <c:ptCount val="6"/>
                <c:pt idx="0">
                  <c:v>0.14000000000000001</c:v>
                </c:pt>
                <c:pt idx="1">
                  <c:v>0.24</c:v>
                </c:pt>
                <c:pt idx="2">
                  <c:v>0.27</c:v>
                </c:pt>
                <c:pt idx="3">
                  <c:v>0.28999999999999998</c:v>
                </c:pt>
                <c:pt idx="4">
                  <c:v>0.32</c:v>
                </c:pt>
                <c:pt idx="5">
                  <c:v>0.4</c:v>
                </c:pt>
              </c:numCache>
            </c:numRef>
          </c:val>
          <c:extLst>
            <c:ext xmlns:c16="http://schemas.microsoft.com/office/drawing/2014/chart" uri="{C3380CC4-5D6E-409C-BE32-E72D297353CC}">
              <c16:uniqueId val="{00000000-57BC-416E-812D-C005DDBF7453}"/>
            </c:ext>
          </c:extLst>
        </c:ser>
        <c:ser>
          <c:idx val="1"/>
          <c:order val="1"/>
          <c:tx>
            <c:strRef>
              <c:f>Sheet1!$C$1</c:f>
              <c:strCache>
                <c:ptCount val="1"/>
                <c:pt idx="0">
                  <c:v>Decrease</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Set-Top Box VOD</c:v>
                </c:pt>
                <c:pt idx="1">
                  <c:v>Linear TV</c:v>
                </c:pt>
                <c:pt idx="2">
                  <c:v>Data-Driven Linear TV</c:v>
                </c:pt>
                <c:pt idx="3">
                  <c:v>Addressable Linear TV</c:v>
                </c:pt>
                <c:pt idx="4">
                  <c:v>vMVPDs</c:v>
                </c:pt>
                <c:pt idx="5">
                  <c:v>OTT Streaming Services</c:v>
                </c:pt>
              </c:strCache>
            </c:strRef>
          </c:cat>
          <c:val>
            <c:numRef>
              <c:f>Sheet1!$C$2:$C$7</c:f>
              <c:numCache>
                <c:formatCode>0%</c:formatCode>
                <c:ptCount val="6"/>
                <c:pt idx="0">
                  <c:v>0.04</c:v>
                </c:pt>
                <c:pt idx="1">
                  <c:v>0.12</c:v>
                </c:pt>
                <c:pt idx="2">
                  <c:v>0.01</c:v>
                </c:pt>
                <c:pt idx="3">
                  <c:v>0.01</c:v>
                </c:pt>
                <c:pt idx="4">
                  <c:v>0.02</c:v>
                </c:pt>
                <c:pt idx="5">
                  <c:v>0.01</c:v>
                </c:pt>
              </c:numCache>
            </c:numRef>
          </c:val>
          <c:extLst>
            <c:ext xmlns:c16="http://schemas.microsoft.com/office/drawing/2014/chart" uri="{C3380CC4-5D6E-409C-BE32-E72D297353CC}">
              <c16:uniqueId val="{00000001-57BC-416E-812D-C005DDBF7453}"/>
            </c:ext>
          </c:extLst>
        </c:ser>
        <c:dLbls>
          <c:showLegendKey val="0"/>
          <c:showVal val="0"/>
          <c:showCatName val="0"/>
          <c:showSerName val="0"/>
          <c:showPercent val="0"/>
          <c:showBubbleSize val="0"/>
        </c:dLbls>
        <c:gapWidth val="182"/>
        <c:axId val="1506835584"/>
        <c:axId val="1506821024"/>
      </c:barChart>
      <c:catAx>
        <c:axId val="1506835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1506821024"/>
        <c:crosses val="autoZero"/>
        <c:auto val="1"/>
        <c:lblAlgn val="ctr"/>
        <c:lblOffset val="100"/>
        <c:noMultiLvlLbl val="0"/>
      </c:catAx>
      <c:valAx>
        <c:axId val="1506821024"/>
        <c:scaling>
          <c:orientation val="minMax"/>
          <c:max val="0.42000000000000004"/>
          <c:min val="0"/>
        </c:scaling>
        <c:delete val="1"/>
        <c:axPos val="l"/>
        <c:numFmt formatCode="0%" sourceLinked="1"/>
        <c:majorTickMark val="out"/>
        <c:minorTickMark val="none"/>
        <c:tickLblPos val="nextTo"/>
        <c:crossAx val="1506835584"/>
        <c:crosses val="autoZero"/>
        <c:crossBetween val="between"/>
      </c:valAx>
      <c:spPr>
        <a:noFill/>
        <a:ln>
          <a:noFill/>
        </a:ln>
        <a:effectLst/>
      </c:spPr>
    </c:plotArea>
    <c:legend>
      <c:legendPos val="t"/>
      <c:layout>
        <c:manualLayout>
          <c:xMode val="edge"/>
          <c:yMode val="edge"/>
          <c:x val="0.4184990968640584"/>
          <c:y val="0.16732256253234115"/>
          <c:w val="0.16300180627188343"/>
          <c:h val="6.3908193336163252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418323662830991E-2"/>
          <c:y val="5.517338677091195E-2"/>
          <c:w val="0.95716335556576648"/>
          <c:h val="0.82303797017558522"/>
        </c:manualLayout>
      </c:layout>
      <c:barChart>
        <c:barDir val="col"/>
        <c:grouping val="clustered"/>
        <c:varyColors val="0"/>
        <c:ser>
          <c:idx val="0"/>
          <c:order val="0"/>
          <c:tx>
            <c:strRef>
              <c:f>Sheet1!$B$1</c:f>
              <c:strCache>
                <c:ptCount val="1"/>
                <c:pt idx="0">
                  <c:v>% of Companies With Increased Market Share</c:v>
                </c:pt>
              </c:strCache>
            </c:strRef>
          </c:tx>
          <c:spPr>
            <a:solidFill>
              <a:srgbClr val="1B1464"/>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1-FA27-4F0A-A6F5-86EED4016D07}"/>
              </c:ext>
            </c:extLst>
          </c:dPt>
          <c:dPt>
            <c:idx val="1"/>
            <c:invertIfNegative val="0"/>
            <c:bubble3D val="0"/>
            <c:spPr>
              <a:solidFill>
                <a:srgbClr val="1B1464"/>
              </a:solidFill>
              <a:ln>
                <a:noFill/>
              </a:ln>
              <a:effectLst/>
            </c:spPr>
            <c:extLst>
              <c:ext xmlns:c16="http://schemas.microsoft.com/office/drawing/2014/chart" uri="{C3380CC4-5D6E-409C-BE32-E72D297353CC}">
                <c16:uniqueId val="{00000003-FA27-4F0A-A6F5-86EED4016D07}"/>
              </c:ext>
            </c:extLst>
          </c:dPt>
          <c:dPt>
            <c:idx val="2"/>
            <c:invertIfNegative val="0"/>
            <c:bubble3D val="0"/>
            <c:spPr>
              <a:solidFill>
                <a:srgbClr val="1B1464"/>
              </a:solidFill>
              <a:ln>
                <a:noFill/>
              </a:ln>
              <a:effectLst/>
            </c:spPr>
            <c:extLst>
              <c:ext xmlns:c16="http://schemas.microsoft.com/office/drawing/2014/chart" uri="{C3380CC4-5D6E-409C-BE32-E72D297353CC}">
                <c16:uniqueId val="{00000005-FA27-4F0A-A6F5-86EED4016D07}"/>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Somewhat Personalized</c:v>
                </c:pt>
                <c:pt idx="1">
                  <c:v>Personalized</c:v>
                </c:pt>
                <c:pt idx="2">
                  <c:v>Very Personalized</c:v>
                </c:pt>
                <c:pt idx="3">
                  <c:v>Direct one-to-one</c:v>
                </c:pt>
              </c:strCache>
            </c:strRef>
          </c:cat>
          <c:val>
            <c:numRef>
              <c:f>Sheet1!$B$2:$B$5</c:f>
              <c:numCache>
                <c:formatCode>0%</c:formatCode>
                <c:ptCount val="4"/>
                <c:pt idx="0">
                  <c:v>0.47</c:v>
                </c:pt>
                <c:pt idx="1">
                  <c:v>0.52</c:v>
                </c:pt>
                <c:pt idx="2">
                  <c:v>0.66</c:v>
                </c:pt>
                <c:pt idx="3">
                  <c:v>0.75</c:v>
                </c:pt>
              </c:numCache>
            </c:numRef>
          </c:val>
          <c:extLst>
            <c:ext xmlns:c16="http://schemas.microsoft.com/office/drawing/2014/chart" uri="{C3380CC4-5D6E-409C-BE32-E72D297353CC}">
              <c16:uniqueId val="{00000006-FA27-4F0A-A6F5-86EED4016D07}"/>
            </c:ext>
          </c:extLst>
        </c:ser>
        <c:dLbls>
          <c:dLblPos val="outEnd"/>
          <c:showLegendKey val="0"/>
          <c:showVal val="1"/>
          <c:showCatName val="0"/>
          <c:showSerName val="0"/>
          <c:showPercent val="0"/>
          <c:showBubbleSize val="0"/>
        </c:dLbls>
        <c:gapWidth val="193"/>
        <c:overlap val="-52"/>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1" u="none" strike="noStrike" kern="1200" spc="0" baseline="0">
                <a:solidFill>
                  <a:srgbClr val="1B1464"/>
                </a:solidFill>
                <a:latin typeface="Helvetica" panose="020B0403020202020204" pitchFamily="34" charset="0"/>
                <a:ea typeface="+mn-ea"/>
                <a:cs typeface="+mn-cs"/>
              </a:defRPr>
            </a:pPr>
            <a:r>
              <a:rPr lang="en-US" sz="1400" b="1" i="0">
                <a:solidFill>
                  <a:srgbClr val="1B1464"/>
                </a:solidFill>
              </a:rPr>
              <a:t>% of respondents</a:t>
            </a:r>
            <a:r>
              <a:rPr lang="en-US" sz="1400" b="1" i="0" baseline="0">
                <a:solidFill>
                  <a:srgbClr val="1B1464"/>
                </a:solidFill>
              </a:rPr>
              <a:t> who </a:t>
            </a:r>
            <a:r>
              <a:rPr lang="en-US" sz="1400" b="1" i="0">
                <a:solidFill>
                  <a:srgbClr val="1B1464"/>
                </a:solidFill>
              </a:rPr>
              <a:t>believe audience-based TV buying can impact each of the following KPIs</a:t>
            </a:r>
            <a:endParaRPr lang="en-US" sz="1200" b="0" i="0">
              <a:solidFill>
                <a:srgbClr val="1B1464"/>
              </a:solidFill>
            </a:endParaRPr>
          </a:p>
        </c:rich>
      </c:tx>
      <c:layout>
        <c:manualLayout>
          <c:xMode val="edge"/>
          <c:yMode val="edge"/>
          <c:x val="0.15953360525743648"/>
          <c:y val="5.8488971950393064E-3"/>
        </c:manualLayout>
      </c:layout>
      <c:overlay val="0"/>
      <c:spPr>
        <a:noFill/>
        <a:ln>
          <a:noFill/>
        </a:ln>
        <a:effectLst/>
      </c:spPr>
      <c:txPr>
        <a:bodyPr rot="0" spcFirstLastPara="1" vertOverflow="ellipsis" vert="horz" wrap="square" anchor="ctr" anchorCtr="1"/>
        <a:lstStyle/>
        <a:p>
          <a:pPr>
            <a:defRPr sz="1400" b="0" i="1" u="none"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0.47789144353656682"/>
          <c:y val="0.12212036800155848"/>
          <c:w val="0.52210855646343313"/>
          <c:h val="0.814820691003452"/>
        </c:manualLayout>
      </c:layout>
      <c:barChart>
        <c:barDir val="bar"/>
        <c:grouping val="clustered"/>
        <c:varyColors val="0"/>
        <c:ser>
          <c:idx val="0"/>
          <c:order val="0"/>
          <c:tx>
            <c:strRef>
              <c:f>Sheet1!$B$1</c:f>
              <c:strCache>
                <c:ptCount val="1"/>
                <c:pt idx="0">
                  <c:v>% Extremely Impactful or Very Impactful</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Foot traffic into brick-and-mortar locations</c:v>
                </c:pt>
                <c:pt idx="1">
                  <c:v>Ad frequency management</c:v>
                </c:pt>
                <c:pt idx="2">
                  <c:v>Purchase / sales conversions</c:v>
                </c:pt>
                <c:pt idx="3">
                  <c:v>Customer acquisition</c:v>
                </c:pt>
                <c:pt idx="4">
                  <c:v>Increase effectiveness of your entire media plan</c:v>
                </c:pt>
                <c:pt idx="5">
                  <c:v>Support purchase consideration with product/service information/differentiation</c:v>
                </c:pt>
                <c:pt idx="6">
                  <c:v>Directly attributable actions* within a specific attribution window</c:v>
                </c:pt>
                <c:pt idx="7">
                  <c:v>Create awareness</c:v>
                </c:pt>
                <c:pt idx="8">
                  <c:v>Engage viewers</c:v>
                </c:pt>
                <c:pt idx="9">
                  <c:v>Extending target audience delivery and reach</c:v>
                </c:pt>
              </c:strCache>
            </c:strRef>
          </c:cat>
          <c:val>
            <c:numRef>
              <c:f>Sheet1!$B$2:$B$11</c:f>
              <c:numCache>
                <c:formatCode>0%</c:formatCode>
                <c:ptCount val="10"/>
                <c:pt idx="0">
                  <c:v>0.56399999999999995</c:v>
                </c:pt>
                <c:pt idx="1">
                  <c:v>0.60660000000000003</c:v>
                </c:pt>
                <c:pt idx="2">
                  <c:v>0.62090000000000001</c:v>
                </c:pt>
                <c:pt idx="3">
                  <c:v>0.67300000000000004</c:v>
                </c:pt>
                <c:pt idx="4">
                  <c:v>0.68720000000000003</c:v>
                </c:pt>
                <c:pt idx="5">
                  <c:v>0.69189999999999996</c:v>
                </c:pt>
                <c:pt idx="6">
                  <c:v>0.69189999999999996</c:v>
                </c:pt>
                <c:pt idx="7">
                  <c:v>0.71560000000000001</c:v>
                </c:pt>
                <c:pt idx="8">
                  <c:v>0.71560000000000001</c:v>
                </c:pt>
                <c:pt idx="9">
                  <c:v>0.74409999999999998</c:v>
                </c:pt>
              </c:numCache>
            </c:numRef>
          </c:val>
          <c:extLst>
            <c:ext xmlns:c16="http://schemas.microsoft.com/office/drawing/2014/chart" uri="{C3380CC4-5D6E-409C-BE32-E72D297353CC}">
              <c16:uniqueId val="{00000000-8282-41D2-AA60-2B1DD1F5B69A}"/>
            </c:ext>
          </c:extLst>
        </c:ser>
        <c:dLbls>
          <c:showLegendKey val="0"/>
          <c:showVal val="0"/>
          <c:showCatName val="0"/>
          <c:showSerName val="0"/>
          <c:showPercent val="0"/>
          <c:showBubbleSize val="0"/>
        </c:dLbls>
        <c:gapWidth val="100"/>
        <c:axId val="1476490864"/>
        <c:axId val="1476492112"/>
      </c:barChart>
      <c:catAx>
        <c:axId val="1476490864"/>
        <c:scaling>
          <c:orientation val="minMax"/>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crossAx val="1476492112"/>
        <c:crosses val="autoZero"/>
        <c:auto val="1"/>
        <c:lblAlgn val="ctr"/>
        <c:lblOffset val="100"/>
        <c:noMultiLvlLbl val="0"/>
      </c:catAx>
      <c:valAx>
        <c:axId val="1476492112"/>
        <c:scaling>
          <c:orientation val="minMax"/>
        </c:scaling>
        <c:delete val="1"/>
        <c:axPos val="b"/>
        <c:numFmt formatCode="0%" sourceLinked="1"/>
        <c:majorTickMark val="none"/>
        <c:minorTickMark val="none"/>
        <c:tickLblPos val="nextTo"/>
        <c:crossAx val="1476490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9.9422566260834705E-2"/>
          <c:w val="0.96562499999999996"/>
          <c:h val="0.78579055814419563"/>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3835-46C3-9F52-F06B32ED2C89}"/>
              </c:ext>
            </c:extLst>
          </c:dPt>
          <c:dPt>
            <c:idx val="1"/>
            <c:invertIfNegative val="0"/>
            <c:bubble3D val="0"/>
            <c:spPr>
              <a:solidFill>
                <a:srgbClr val="00BFF2"/>
              </a:solidFill>
              <a:ln>
                <a:noFill/>
              </a:ln>
              <a:effectLst/>
            </c:spPr>
            <c:extLst>
              <c:ext xmlns:c16="http://schemas.microsoft.com/office/drawing/2014/chart" uri="{C3380CC4-5D6E-409C-BE32-E72D297353CC}">
                <c16:uniqueId val="{00000003-3835-46C3-9F52-F06B32ED2C89}"/>
              </c:ext>
            </c:extLst>
          </c:dPt>
          <c:dPt>
            <c:idx val="2"/>
            <c:invertIfNegative val="0"/>
            <c:bubble3D val="0"/>
            <c:spPr>
              <a:solidFill>
                <a:srgbClr val="1B1464"/>
              </a:solidFill>
              <a:ln>
                <a:noFill/>
              </a:ln>
              <a:effectLst/>
            </c:spPr>
            <c:extLst>
              <c:ext xmlns:c16="http://schemas.microsoft.com/office/drawing/2014/chart" uri="{C3380CC4-5D6E-409C-BE32-E72D297353CC}">
                <c16:uniqueId val="{00000005-3835-46C3-9F52-F06B32ED2C89}"/>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Months Prior to TV Launch</c:v>
                </c:pt>
                <c:pt idx="1">
                  <c:v>TV Launch Month</c:v>
                </c:pt>
                <c:pt idx="2">
                  <c:v>Monthly Average 'When On TV'</c:v>
                </c:pt>
              </c:strCache>
            </c:strRef>
          </c:cat>
          <c:val>
            <c:numRef>
              <c:f>Sheet1!$B$2:$B$4</c:f>
              <c:numCache>
                <c:formatCode>#,##0</c:formatCode>
                <c:ptCount val="3"/>
                <c:pt idx="0">
                  <c:v>859</c:v>
                </c:pt>
                <c:pt idx="1">
                  <c:v>986</c:v>
                </c:pt>
                <c:pt idx="2">
                  <c:v>1164</c:v>
                </c:pt>
              </c:numCache>
            </c:numRef>
          </c:val>
          <c:extLst>
            <c:ext xmlns:c16="http://schemas.microsoft.com/office/drawing/2014/chart" uri="{C3380CC4-5D6E-409C-BE32-E72D297353CC}">
              <c16:uniqueId val="{00000006-3835-46C3-9F52-F06B32ED2C89}"/>
            </c:ext>
          </c:extLst>
        </c:ser>
        <c:dLbls>
          <c:dLblPos val="outEnd"/>
          <c:showLegendKey val="0"/>
          <c:showVal val="1"/>
          <c:showCatName val="0"/>
          <c:showSerName val="0"/>
          <c:showPercent val="0"/>
          <c:showBubbleSize val="0"/>
        </c:dLbls>
        <c:gapWidth val="90"/>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min val="600"/>
        </c:scaling>
        <c:delete val="1"/>
        <c:axPos val="l"/>
        <c:numFmt formatCode="#,##0" sourceLinked="1"/>
        <c:majorTickMark val="out"/>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5E3A7F1D-5DF0-4EBC-B426-B20F9C87B2A2}" type="datetimeFigureOut">
              <a:rPr lang="en-US" smtClean="0"/>
              <a:t>3/23/2023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A288928B-6872-4938-93F1-516843BA4B40}" type="slidenum">
              <a:rPr lang="en-US" smtClean="0"/>
              <a:t>‹#›</a:t>
            </a:fld>
            <a:endParaRPr lang="en-US"/>
          </a:p>
        </p:txBody>
      </p:sp>
    </p:spTree>
    <p:extLst>
      <p:ext uri="{BB962C8B-B14F-4D97-AF65-F5344CB8AC3E}">
        <p14:creationId xmlns:p14="http://schemas.microsoft.com/office/powerpoint/2010/main" val="614344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207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980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841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B8C6-F51B-48B6-9D96-D32C284491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63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11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34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1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F6E2-2808-4261-871F-4EDF17FF9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2B0AB7-C50A-4FD3-B1C0-FE9A583A35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1735D7-F200-4FF6-BB58-C35A0A7BAEA4}"/>
              </a:ext>
            </a:extLst>
          </p:cNvPr>
          <p:cNvSpPr>
            <a:spLocks noGrp="1"/>
          </p:cNvSpPr>
          <p:nvPr>
            <p:ph type="dt" sz="half" idx="10"/>
          </p:nvPr>
        </p:nvSpPr>
        <p:spPr/>
        <p:txBody>
          <a:bodyPr/>
          <a:lstStyle/>
          <a:p>
            <a:fld id="{4ADC9E66-2B20-4730-9553-361E1CFE5432}" type="datetimeFigureOut">
              <a:rPr lang="en-US" smtClean="0"/>
              <a:t>3/23/2023</a:t>
            </a:fld>
            <a:endParaRPr lang="en-US"/>
          </a:p>
        </p:txBody>
      </p:sp>
      <p:sp>
        <p:nvSpPr>
          <p:cNvPr id="5" name="Footer Placeholder 4">
            <a:extLst>
              <a:ext uri="{FF2B5EF4-FFF2-40B4-BE49-F238E27FC236}">
                <a16:creationId xmlns:a16="http://schemas.microsoft.com/office/drawing/2014/main" id="{574CD046-132D-40C8-918D-237670ED5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8554D-FAC5-4C42-8F64-11E9E51CC1C3}"/>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929799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5380-2F0E-40A2-A353-033ACC08EF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D91DE3-E2BB-47E1-91F1-4C62D6DC0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FDF1F-90B8-4C6C-AB05-A8709197F2DC}"/>
              </a:ext>
            </a:extLst>
          </p:cNvPr>
          <p:cNvSpPr>
            <a:spLocks noGrp="1"/>
          </p:cNvSpPr>
          <p:nvPr>
            <p:ph type="dt" sz="half" idx="10"/>
          </p:nvPr>
        </p:nvSpPr>
        <p:spPr/>
        <p:txBody>
          <a:bodyPr/>
          <a:lstStyle/>
          <a:p>
            <a:fld id="{4ADC9E66-2B20-4730-9553-361E1CFE5432}" type="datetimeFigureOut">
              <a:rPr lang="en-US" smtClean="0"/>
              <a:t>3/23/2023</a:t>
            </a:fld>
            <a:endParaRPr lang="en-US"/>
          </a:p>
        </p:txBody>
      </p:sp>
      <p:sp>
        <p:nvSpPr>
          <p:cNvPr id="5" name="Footer Placeholder 4">
            <a:extLst>
              <a:ext uri="{FF2B5EF4-FFF2-40B4-BE49-F238E27FC236}">
                <a16:creationId xmlns:a16="http://schemas.microsoft.com/office/drawing/2014/main" id="{1CD08364-259C-416D-BE09-04C3FA56A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92D59-C797-4850-ACFF-202ECAD484A0}"/>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242039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1B15A-64A4-4E68-8D7E-4CEC4BC496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981693-4BFA-4494-9D43-A8D89F25AC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9B249-2FB7-406A-B5A4-BB86C2C76572}"/>
              </a:ext>
            </a:extLst>
          </p:cNvPr>
          <p:cNvSpPr>
            <a:spLocks noGrp="1"/>
          </p:cNvSpPr>
          <p:nvPr>
            <p:ph type="dt" sz="half" idx="10"/>
          </p:nvPr>
        </p:nvSpPr>
        <p:spPr/>
        <p:txBody>
          <a:bodyPr/>
          <a:lstStyle/>
          <a:p>
            <a:fld id="{4ADC9E66-2B20-4730-9553-361E1CFE5432}" type="datetimeFigureOut">
              <a:rPr lang="en-US" smtClean="0"/>
              <a:t>3/23/2023</a:t>
            </a:fld>
            <a:endParaRPr lang="en-US"/>
          </a:p>
        </p:txBody>
      </p:sp>
      <p:sp>
        <p:nvSpPr>
          <p:cNvPr id="5" name="Footer Placeholder 4">
            <a:extLst>
              <a:ext uri="{FF2B5EF4-FFF2-40B4-BE49-F238E27FC236}">
                <a16:creationId xmlns:a16="http://schemas.microsoft.com/office/drawing/2014/main" id="{207EDEB4-8C83-454A-953B-85CCF5010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B1AB63-F6BE-4CA7-8A41-490FD145AC2F}"/>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347732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390430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949147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357318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4225280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2465088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881193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47604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201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CACA-C848-4256-A6F6-CD0C10FD9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EF312C-BB0C-4997-A3B8-168F0662A8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8805B-0588-4BED-B533-C68CD56E9D42}"/>
              </a:ext>
            </a:extLst>
          </p:cNvPr>
          <p:cNvSpPr>
            <a:spLocks noGrp="1"/>
          </p:cNvSpPr>
          <p:nvPr>
            <p:ph type="dt" sz="half" idx="10"/>
          </p:nvPr>
        </p:nvSpPr>
        <p:spPr/>
        <p:txBody>
          <a:bodyPr/>
          <a:lstStyle/>
          <a:p>
            <a:fld id="{4ADC9E66-2B20-4730-9553-361E1CFE5432}" type="datetimeFigureOut">
              <a:rPr lang="en-US" smtClean="0"/>
              <a:t>3/23/2023</a:t>
            </a:fld>
            <a:endParaRPr lang="en-US"/>
          </a:p>
        </p:txBody>
      </p:sp>
      <p:sp>
        <p:nvSpPr>
          <p:cNvPr id="5" name="Footer Placeholder 4">
            <a:extLst>
              <a:ext uri="{FF2B5EF4-FFF2-40B4-BE49-F238E27FC236}">
                <a16:creationId xmlns:a16="http://schemas.microsoft.com/office/drawing/2014/main" id="{BFD32905-43C7-44A3-947A-93446E18B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52479-ECD1-4F09-AD6C-8CA0F9F727AA}"/>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2602167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93504050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0634867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8619358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62728253"/>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561605652"/>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69173763"/>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74716942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06011336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89771092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52030885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B78D2-A3DA-47B2-95D4-CA0813D27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FAB5E4-4C57-49CA-AA87-1272C00479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EEBE89-AA0A-43AC-814B-4FA098ADCAFD}"/>
              </a:ext>
            </a:extLst>
          </p:cNvPr>
          <p:cNvSpPr>
            <a:spLocks noGrp="1"/>
          </p:cNvSpPr>
          <p:nvPr>
            <p:ph type="dt" sz="half" idx="10"/>
          </p:nvPr>
        </p:nvSpPr>
        <p:spPr/>
        <p:txBody>
          <a:bodyPr/>
          <a:lstStyle/>
          <a:p>
            <a:fld id="{4ADC9E66-2B20-4730-9553-361E1CFE5432}" type="datetimeFigureOut">
              <a:rPr lang="en-US" smtClean="0"/>
              <a:t>3/23/2023</a:t>
            </a:fld>
            <a:endParaRPr lang="en-US"/>
          </a:p>
        </p:txBody>
      </p:sp>
      <p:sp>
        <p:nvSpPr>
          <p:cNvPr id="5" name="Footer Placeholder 4">
            <a:extLst>
              <a:ext uri="{FF2B5EF4-FFF2-40B4-BE49-F238E27FC236}">
                <a16:creationId xmlns:a16="http://schemas.microsoft.com/office/drawing/2014/main" id="{FCAE3BC2-D5F0-4D4A-AD67-3F9162533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8858E-22D3-4481-B596-98CCBC618AC3}"/>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332409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29392765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125656516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2585E-9C0A-4593-B5EB-11921C61D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0A8B05-3A43-426D-9E7D-EC12A3B3A5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B63B1B-4035-4E9E-937E-D53438433D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F2991D-CA21-41B5-BE8F-8F83C8F86807}"/>
              </a:ext>
            </a:extLst>
          </p:cNvPr>
          <p:cNvSpPr>
            <a:spLocks noGrp="1"/>
          </p:cNvSpPr>
          <p:nvPr>
            <p:ph type="dt" sz="half" idx="10"/>
          </p:nvPr>
        </p:nvSpPr>
        <p:spPr/>
        <p:txBody>
          <a:bodyPr/>
          <a:lstStyle/>
          <a:p>
            <a:fld id="{4ADC9E66-2B20-4730-9553-361E1CFE5432}" type="datetimeFigureOut">
              <a:rPr lang="en-US" smtClean="0"/>
              <a:t>3/23/2023</a:t>
            </a:fld>
            <a:endParaRPr lang="en-US"/>
          </a:p>
        </p:txBody>
      </p:sp>
      <p:sp>
        <p:nvSpPr>
          <p:cNvPr id="6" name="Footer Placeholder 5">
            <a:extLst>
              <a:ext uri="{FF2B5EF4-FFF2-40B4-BE49-F238E27FC236}">
                <a16:creationId xmlns:a16="http://schemas.microsoft.com/office/drawing/2014/main" id="{67CF5076-E4FE-4E30-81EE-EAC07E338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FE335-F058-4D38-9FB9-9AC1386D87BB}"/>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4200887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8FED-4B11-426D-8D57-FDF413449B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255F90-B1A4-4FF6-8AF3-52D48373B3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4A3450-8F17-4D1D-83F7-8B8FDEA9F6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7F7A60-2345-4B39-BC7F-807CDC3A0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72296A-82B7-42FA-BFCF-D378B9FD8E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EFEE2F-AD81-4118-84BE-90EC7B6F979B}"/>
              </a:ext>
            </a:extLst>
          </p:cNvPr>
          <p:cNvSpPr>
            <a:spLocks noGrp="1"/>
          </p:cNvSpPr>
          <p:nvPr>
            <p:ph type="dt" sz="half" idx="10"/>
          </p:nvPr>
        </p:nvSpPr>
        <p:spPr/>
        <p:txBody>
          <a:bodyPr/>
          <a:lstStyle/>
          <a:p>
            <a:fld id="{4ADC9E66-2B20-4730-9553-361E1CFE5432}" type="datetimeFigureOut">
              <a:rPr lang="en-US" smtClean="0"/>
              <a:t>3/23/2023</a:t>
            </a:fld>
            <a:endParaRPr lang="en-US"/>
          </a:p>
        </p:txBody>
      </p:sp>
      <p:sp>
        <p:nvSpPr>
          <p:cNvPr id="8" name="Footer Placeholder 7">
            <a:extLst>
              <a:ext uri="{FF2B5EF4-FFF2-40B4-BE49-F238E27FC236}">
                <a16:creationId xmlns:a16="http://schemas.microsoft.com/office/drawing/2014/main" id="{028B533C-6086-4FBD-92C0-1B60744B69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CE8594-FCB4-42A8-B1F0-7A78E48C73BF}"/>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215972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9FB0-D017-4884-9434-BE45CBA881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FF4E97-591D-4195-A613-60CEC39F6E15}"/>
              </a:ext>
            </a:extLst>
          </p:cNvPr>
          <p:cNvSpPr>
            <a:spLocks noGrp="1"/>
          </p:cNvSpPr>
          <p:nvPr>
            <p:ph type="dt" sz="half" idx="10"/>
          </p:nvPr>
        </p:nvSpPr>
        <p:spPr/>
        <p:txBody>
          <a:bodyPr/>
          <a:lstStyle/>
          <a:p>
            <a:fld id="{4ADC9E66-2B20-4730-9553-361E1CFE5432}" type="datetimeFigureOut">
              <a:rPr lang="en-US" smtClean="0"/>
              <a:t>3/23/2023</a:t>
            </a:fld>
            <a:endParaRPr lang="en-US"/>
          </a:p>
        </p:txBody>
      </p:sp>
      <p:sp>
        <p:nvSpPr>
          <p:cNvPr id="4" name="Footer Placeholder 3">
            <a:extLst>
              <a:ext uri="{FF2B5EF4-FFF2-40B4-BE49-F238E27FC236}">
                <a16:creationId xmlns:a16="http://schemas.microsoft.com/office/drawing/2014/main" id="{38AE7E7D-6FFE-4242-BD78-35DF8D7CA5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E85CCF-0A0A-4413-8FE1-8A354E41B451}"/>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192017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A66335-531B-4091-8926-9641CA0650A4}"/>
              </a:ext>
            </a:extLst>
          </p:cNvPr>
          <p:cNvSpPr>
            <a:spLocks noGrp="1"/>
          </p:cNvSpPr>
          <p:nvPr>
            <p:ph type="dt" sz="half" idx="10"/>
          </p:nvPr>
        </p:nvSpPr>
        <p:spPr/>
        <p:txBody>
          <a:bodyPr/>
          <a:lstStyle/>
          <a:p>
            <a:fld id="{4ADC9E66-2B20-4730-9553-361E1CFE5432}" type="datetimeFigureOut">
              <a:rPr lang="en-US" smtClean="0"/>
              <a:t>3/23/2023</a:t>
            </a:fld>
            <a:endParaRPr lang="en-US"/>
          </a:p>
        </p:txBody>
      </p:sp>
      <p:sp>
        <p:nvSpPr>
          <p:cNvPr id="3" name="Footer Placeholder 2">
            <a:extLst>
              <a:ext uri="{FF2B5EF4-FFF2-40B4-BE49-F238E27FC236}">
                <a16:creationId xmlns:a16="http://schemas.microsoft.com/office/drawing/2014/main" id="{176C51A9-5BEF-4526-A0A3-C65A4C37AC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AD44A0-B377-49DF-8A3C-AD9DE54D4B33}"/>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1893143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476D-CB55-487C-BA4A-4D51A0700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C60BAD-FBA8-428E-86AB-ADFC90AAAB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9A253A-7886-4DD2-91CE-264C79FC6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964A59-5F1B-4589-88CC-98448FF8722A}"/>
              </a:ext>
            </a:extLst>
          </p:cNvPr>
          <p:cNvSpPr>
            <a:spLocks noGrp="1"/>
          </p:cNvSpPr>
          <p:nvPr>
            <p:ph type="dt" sz="half" idx="10"/>
          </p:nvPr>
        </p:nvSpPr>
        <p:spPr/>
        <p:txBody>
          <a:bodyPr/>
          <a:lstStyle/>
          <a:p>
            <a:fld id="{4ADC9E66-2B20-4730-9553-361E1CFE5432}" type="datetimeFigureOut">
              <a:rPr lang="en-US" smtClean="0"/>
              <a:t>3/23/2023</a:t>
            </a:fld>
            <a:endParaRPr lang="en-US"/>
          </a:p>
        </p:txBody>
      </p:sp>
      <p:sp>
        <p:nvSpPr>
          <p:cNvPr id="6" name="Footer Placeholder 5">
            <a:extLst>
              <a:ext uri="{FF2B5EF4-FFF2-40B4-BE49-F238E27FC236}">
                <a16:creationId xmlns:a16="http://schemas.microsoft.com/office/drawing/2014/main" id="{7D2E566B-BE5C-4831-BD38-7A6F4F9D8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BCFB63-4C73-4026-9818-BF359935E94C}"/>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322043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702E2-A978-42B0-9FFF-BADF8F2BF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6DA631-62A3-4DD7-A618-0C3E81ED86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7C6BEA-13F6-4CCC-8492-5BB3376B9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787D58-750D-4196-A6A4-6489FFEF53B3}"/>
              </a:ext>
            </a:extLst>
          </p:cNvPr>
          <p:cNvSpPr>
            <a:spLocks noGrp="1"/>
          </p:cNvSpPr>
          <p:nvPr>
            <p:ph type="dt" sz="half" idx="10"/>
          </p:nvPr>
        </p:nvSpPr>
        <p:spPr/>
        <p:txBody>
          <a:bodyPr/>
          <a:lstStyle/>
          <a:p>
            <a:fld id="{4ADC9E66-2B20-4730-9553-361E1CFE5432}" type="datetimeFigureOut">
              <a:rPr lang="en-US" smtClean="0"/>
              <a:t>3/23/2023</a:t>
            </a:fld>
            <a:endParaRPr lang="en-US"/>
          </a:p>
        </p:txBody>
      </p:sp>
      <p:sp>
        <p:nvSpPr>
          <p:cNvPr id="6" name="Footer Placeholder 5">
            <a:extLst>
              <a:ext uri="{FF2B5EF4-FFF2-40B4-BE49-F238E27FC236}">
                <a16:creationId xmlns:a16="http://schemas.microsoft.com/office/drawing/2014/main" id="{9D9EF136-822B-40E5-B8E8-4FC8FD529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C9655-3598-4EC2-970C-39888C685FD7}"/>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2489185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3D60A6-6ADD-4C76-9B66-2F7D43E3F2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299BE5-16FE-41A6-8FF6-D1B242B6D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CEB6C-25BF-4F88-A800-43CA48AF2F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C9E66-2B20-4730-9553-361E1CFE5432}" type="datetimeFigureOut">
              <a:rPr lang="en-US" smtClean="0"/>
              <a:t>3/23/2023</a:t>
            </a:fld>
            <a:endParaRPr lang="en-US"/>
          </a:p>
        </p:txBody>
      </p:sp>
      <p:sp>
        <p:nvSpPr>
          <p:cNvPr id="5" name="Footer Placeholder 4">
            <a:extLst>
              <a:ext uri="{FF2B5EF4-FFF2-40B4-BE49-F238E27FC236}">
                <a16:creationId xmlns:a16="http://schemas.microsoft.com/office/drawing/2014/main" id="{27632094-20C0-4481-99BB-60CE55726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4DE686-74B8-4D24-84B5-ED300CA2B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0FC0-4A56-4A85-A17E-3032227DE139}" type="slidenum">
              <a:rPr lang="en-US" smtClean="0"/>
              <a:t>‹#›</a:t>
            </a:fld>
            <a:endParaRPr lang="en-US"/>
          </a:p>
        </p:txBody>
      </p:sp>
    </p:spTree>
    <p:extLst>
      <p:ext uri="{BB962C8B-B14F-4D97-AF65-F5344CB8AC3E}">
        <p14:creationId xmlns:p14="http://schemas.microsoft.com/office/powerpoint/2010/main" val="1428122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364572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jpe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11.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jpeg"/><Relationship Id="rId22" Type="http://schemas.openxmlformats.org/officeDocument/2006/relationships/image" Target="../media/image52.png"/><Relationship Id="rId27"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hyperlink" Target="https://www.ispot.tv/ad/n426/twilio-its-time-to-build" TargetMode="External"/><Relationship Id="rId13" Type="http://schemas.openxmlformats.org/officeDocument/2006/relationships/image" Target="../media/image55.pn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2.png"/><Relationship Id="rId2" Type="http://schemas.openxmlformats.org/officeDocument/2006/relationships/hyperlink" Target="https://www.ispot.tv/ad/tcHR/abm-industries-leader-in-making-spaces-cleaner" TargetMode="Externa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hyperlink" Target="https://www.ispot.tv/ad/bGYq/upwork-mothers-day-great-moms" TargetMode="External"/><Relationship Id="rId5" Type="http://schemas.openxmlformats.org/officeDocument/2006/relationships/hyperlink" Target="https://www.ispot.tv/ad/nwHp/avira-working-from-home-securely-connect-for-free" TargetMode="External"/><Relationship Id="rId10" Type="http://schemas.openxmlformats.org/officeDocument/2006/relationships/image" Target="../media/image53.png"/><Relationship Id="rId4" Type="http://schemas.openxmlformats.org/officeDocument/2006/relationships/image" Target="../media/image58.png"/><Relationship Id="rId9" Type="http://schemas.openxmlformats.org/officeDocument/2006/relationships/image" Target="../media/image61.png"/><Relationship Id="rId1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3.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1.png"/><Relationship Id="rId7" Type="http://schemas.openxmlformats.org/officeDocument/2006/relationships/hyperlink" Target="https://thevab.com/insight/let-it-grow"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thevab.com/insight/convergent-tv-week-insights" TargetMode="External"/><Relationship Id="rId5" Type="http://schemas.openxmlformats.org/officeDocument/2006/relationships/image" Target="../media/image67.png"/><Relationship Id="rId4" Type="http://schemas.openxmlformats.org/officeDocument/2006/relationships/hyperlink" Target="https://thevab.com/insight/lets-get-down-to-business"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thevab.com/insight/an-insiders-look" TargetMode="External"/><Relationship Id="rId13" Type="http://schemas.openxmlformats.org/officeDocument/2006/relationships/image" Target="../media/image74.png"/><Relationship Id="rId3" Type="http://schemas.openxmlformats.org/officeDocument/2006/relationships/hyperlink" Target="https://thevab.com/team-board" TargetMode="External"/><Relationship Id="rId7" Type="http://schemas.openxmlformats.org/officeDocument/2006/relationships/image" Target="../media/image71.jpeg"/><Relationship Id="rId12" Type="http://schemas.openxmlformats.org/officeDocument/2006/relationships/hyperlink" Target="https://thevab.com/insight/meeting-industry-challenges" TargetMode="External"/><Relationship Id="rId17" Type="http://schemas.openxmlformats.org/officeDocument/2006/relationships/image" Target="../media/image76.png"/><Relationship Id="rId2" Type="http://schemas.openxmlformats.org/officeDocument/2006/relationships/hyperlink" Target="https://thevab.com/" TargetMode="External"/><Relationship Id="rId16" Type="http://schemas.openxmlformats.org/officeDocument/2006/relationships/hyperlink" Target="https://thevab.com/insight/importance-education-training-audience-based-buying" TargetMode="Externa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hyperlink" Target="https://thevab.com/insight/top-line-view-how-industry-adopting-audience-based-buying" TargetMode="External"/><Relationship Id="rId15" Type="http://schemas.openxmlformats.org/officeDocument/2006/relationships/image" Target="../media/image75.png"/><Relationship Id="rId10" Type="http://schemas.openxmlformats.org/officeDocument/2006/relationships/hyperlink" Target="https://thevab.com/insight/secret-of-my-success" TargetMode="External"/><Relationship Id="rId4" Type="http://schemas.openxmlformats.org/officeDocument/2006/relationships/image" Target="../media/image69.png"/><Relationship Id="rId9" Type="http://schemas.openxmlformats.org/officeDocument/2006/relationships/image" Target="../media/image72.png"/><Relationship Id="rId14" Type="http://schemas.openxmlformats.org/officeDocument/2006/relationships/hyperlink" Target="https://thevab.com/insight/innovators-testing-abb"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hyperlink" Target="https://thevab.com/insight/targeted-ad-engagement"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s://thevab.com/insight/top-line-view-how-industry-adopting-audience-based-buying" TargetMode="Externa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hyperlink" Target="https://thevab.com/insight/under-pressure"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09C247-80D8-478C-C631-53924EF12867}"/>
              </a:ext>
            </a:extLst>
          </p:cNvPr>
          <p:cNvPicPr>
            <a:picLocks noChangeAspect="1"/>
          </p:cNvPicPr>
          <p:nvPr/>
        </p:nvPicPr>
        <p:blipFill rotWithShape="1">
          <a:blip r:embed="rId3">
            <a:extLst>
              <a:ext uri="{28A0092B-C50C-407E-A947-70E740481C1C}">
                <a14:useLocalDpi xmlns:a14="http://schemas.microsoft.com/office/drawing/2010/main" val="0"/>
              </a:ext>
            </a:extLst>
          </a:blip>
          <a:srcRect l="15755" t="17361" b="8757"/>
          <a:stretch/>
        </p:blipFill>
        <p:spPr>
          <a:xfrm flipH="1">
            <a:off x="0" y="1"/>
            <a:ext cx="12192000" cy="6858000"/>
          </a:xfrm>
          <a:prstGeom prst="rect">
            <a:avLst/>
          </a:prstGeom>
        </p:spPr>
      </p:pic>
      <p:pic>
        <p:nvPicPr>
          <p:cNvPr id="16" name="Picture 15" descr="A picture containing computer&#10;&#10;Description automatically generated">
            <a:extLst>
              <a:ext uri="{FF2B5EF4-FFF2-40B4-BE49-F238E27FC236}">
                <a16:creationId xmlns:a16="http://schemas.microsoft.com/office/drawing/2014/main" id="{10148B51-8CAB-EEB8-3914-1B8ABC7C0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2" y="381663"/>
            <a:ext cx="12190538" cy="6494444"/>
          </a:xfrm>
          <a:prstGeom prst="rect">
            <a:avLst/>
          </a:prstGeom>
        </p:spPr>
      </p:pic>
      <p:sp>
        <p:nvSpPr>
          <p:cNvPr id="17" name="Title 16">
            <a:extLst>
              <a:ext uri="{FF2B5EF4-FFF2-40B4-BE49-F238E27FC236}">
                <a16:creationId xmlns:a16="http://schemas.microsoft.com/office/drawing/2014/main" id="{7AB2E272-4641-7D27-6AF2-5F2F0B25374C}"/>
              </a:ext>
            </a:extLst>
          </p:cNvPr>
          <p:cNvSpPr>
            <a:spLocks noGrp="1"/>
          </p:cNvSpPr>
          <p:nvPr>
            <p:ph type="title"/>
          </p:nvPr>
        </p:nvSpPr>
        <p:spPr>
          <a:xfrm>
            <a:off x="201197" y="4458518"/>
            <a:ext cx="6909721" cy="12529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latin typeface="Helvetica" pitchFamily="2" charset="0"/>
              </a:rPr>
              <a:t>How does audience-based TV buying drive results for my brand?</a:t>
            </a:r>
            <a:endParaRPr lang="en-US" sz="3200" b="1">
              <a:latin typeface="Helvetica" panose="020B0604020202020204" pitchFamily="34" charset="0"/>
              <a:cs typeface="Helvetica" panose="020B0604020202020204" pitchFamily="34" charset="0"/>
            </a:endParaRPr>
          </a:p>
        </p:txBody>
      </p:sp>
      <p:pic>
        <p:nvPicPr>
          <p:cNvPr id="18" name="Picture 17" descr="A picture containing drawing&#10;&#10;Description automatically generated">
            <a:extLst>
              <a:ext uri="{FF2B5EF4-FFF2-40B4-BE49-F238E27FC236}">
                <a16:creationId xmlns:a16="http://schemas.microsoft.com/office/drawing/2014/main" id="{F0D83833-4EC5-8366-CB7D-050772C5E45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grpSp>
        <p:nvGrpSpPr>
          <p:cNvPr id="19" name="Group 18">
            <a:extLst>
              <a:ext uri="{FF2B5EF4-FFF2-40B4-BE49-F238E27FC236}">
                <a16:creationId xmlns:a16="http://schemas.microsoft.com/office/drawing/2014/main" id="{06F1768F-5916-6E0C-829B-243D43EF256D}"/>
              </a:ext>
            </a:extLst>
          </p:cNvPr>
          <p:cNvGrpSpPr/>
          <p:nvPr/>
        </p:nvGrpSpPr>
        <p:grpSpPr>
          <a:xfrm>
            <a:off x="201198" y="3462524"/>
            <a:ext cx="6105110" cy="855923"/>
            <a:chOff x="237410" y="3815092"/>
            <a:chExt cx="6105110" cy="855923"/>
          </a:xfrm>
        </p:grpSpPr>
        <p:sp>
          <p:nvSpPr>
            <p:cNvPr id="20" name="TextBox 19">
              <a:extLst>
                <a:ext uri="{FF2B5EF4-FFF2-40B4-BE49-F238E27FC236}">
                  <a16:creationId xmlns:a16="http://schemas.microsoft.com/office/drawing/2014/main" id="{EA172590-7FFD-5F91-A764-FAC529CE803D}"/>
                </a:ext>
              </a:extLst>
            </p:cNvPr>
            <p:cNvSpPr txBox="1"/>
            <p:nvPr/>
          </p:nvSpPr>
          <p:spPr>
            <a:xfrm>
              <a:off x="1145680" y="3815092"/>
              <a:ext cx="5196840" cy="646331"/>
            </a:xfrm>
            <a:prstGeom prst="rect">
              <a:avLst/>
            </a:prstGeom>
            <a:noFill/>
          </p:spPr>
          <p:txBody>
            <a:bodyPr wrap="square" rtlCol="0">
              <a:spAutoFit/>
            </a:bodyPr>
            <a:lstStyle/>
            <a:p>
              <a:r>
                <a:rPr lang="en-US" sz="3600">
                  <a:solidFill>
                    <a:srgbClr val="ED3C8D"/>
                  </a:solidFill>
                  <a:latin typeface="Helvetica" panose="020B0604020202020204" pitchFamily="34" charset="0"/>
                  <a:cs typeface="Helvetica" panose="020B0604020202020204" pitchFamily="34" charset="0"/>
                </a:rPr>
                <a:t>Marketer FAQs</a:t>
              </a:r>
            </a:p>
          </p:txBody>
        </p:sp>
        <p:grpSp>
          <p:nvGrpSpPr>
            <p:cNvPr id="21" name="Group 20">
              <a:extLst>
                <a:ext uri="{FF2B5EF4-FFF2-40B4-BE49-F238E27FC236}">
                  <a16:creationId xmlns:a16="http://schemas.microsoft.com/office/drawing/2014/main" id="{C82CF512-910D-90A1-3DCB-F1E90EAD8D76}"/>
                </a:ext>
              </a:extLst>
            </p:cNvPr>
            <p:cNvGrpSpPr/>
            <p:nvPr/>
          </p:nvGrpSpPr>
          <p:grpSpPr>
            <a:xfrm>
              <a:off x="237410" y="3863531"/>
              <a:ext cx="2153915" cy="807484"/>
              <a:chOff x="237410" y="3863531"/>
              <a:chExt cx="2153915" cy="807484"/>
            </a:xfrm>
          </p:grpSpPr>
          <p:cxnSp>
            <p:nvCxnSpPr>
              <p:cNvPr id="31" name="Straight Connector 30">
                <a:extLst>
                  <a:ext uri="{FF2B5EF4-FFF2-40B4-BE49-F238E27FC236}">
                    <a16:creationId xmlns:a16="http://schemas.microsoft.com/office/drawing/2014/main" id="{2733C385-0806-6C32-044D-2F6788E5BB12}"/>
                  </a:ext>
                </a:extLst>
              </p:cNvPr>
              <p:cNvCxnSpPr/>
              <p:nvPr/>
            </p:nvCxnSpPr>
            <p:spPr>
              <a:xfrm>
                <a:off x="1222282" y="4456440"/>
                <a:ext cx="1169043"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1441E0B-A874-D550-D22B-D8598225E6CB}"/>
                  </a:ext>
                </a:extLst>
              </p:cNvPr>
              <p:cNvSpPr/>
              <p:nvPr/>
            </p:nvSpPr>
            <p:spPr>
              <a:xfrm>
                <a:off x="317248" y="3863531"/>
                <a:ext cx="763929" cy="62584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Icon&#10;&#10;Description automatically generated">
                <a:extLst>
                  <a:ext uri="{FF2B5EF4-FFF2-40B4-BE49-F238E27FC236}">
                    <a16:creationId xmlns:a16="http://schemas.microsoft.com/office/drawing/2014/main" id="{018BECC7-69F7-B06D-1EB9-CE11E4BF16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410" y="3873718"/>
                <a:ext cx="797297" cy="797297"/>
              </a:xfrm>
              <a:prstGeom prst="rect">
                <a:avLst/>
              </a:prstGeom>
            </p:spPr>
          </p:pic>
        </p:grpSp>
      </p:grpSp>
      <p:pic>
        <p:nvPicPr>
          <p:cNvPr id="2" name="Picture 1">
            <a:extLst>
              <a:ext uri="{FF2B5EF4-FFF2-40B4-BE49-F238E27FC236}">
                <a16:creationId xmlns:a16="http://schemas.microsoft.com/office/drawing/2014/main" id="{A02D2472-9A85-39A1-2525-E8BB4FBA1B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962" y="153609"/>
            <a:ext cx="2034324" cy="650009"/>
          </a:xfrm>
          <a:prstGeom prst="rect">
            <a:avLst/>
          </a:prstGeom>
          <a:ln w="28575">
            <a:solidFill>
              <a:srgbClr val="ED3C8D"/>
            </a:solidFill>
          </a:ln>
        </p:spPr>
      </p:pic>
    </p:spTree>
    <p:extLst>
      <p:ext uri="{BB962C8B-B14F-4D97-AF65-F5344CB8AC3E}">
        <p14:creationId xmlns:p14="http://schemas.microsoft.com/office/powerpoint/2010/main" val="945668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405DD04-A442-6364-B9E3-1E16EDBE69A1}"/>
              </a:ext>
            </a:extLst>
          </p:cNvPr>
          <p:cNvSpPr/>
          <p:nvPr/>
        </p:nvSpPr>
        <p:spPr>
          <a:xfrm>
            <a:off x="151364" y="1731569"/>
            <a:ext cx="11907439" cy="479017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C42E63E-03ED-8B8A-4BD9-F024E7310054}"/>
              </a:ext>
            </a:extLst>
          </p:cNvPr>
          <p:cNvSpPr txBox="1"/>
          <p:nvPr/>
        </p:nvSpPr>
        <p:spPr>
          <a:xfrm>
            <a:off x="781211" y="2420411"/>
            <a:ext cx="1299882"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AAPC</a:t>
            </a:r>
            <a:b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(Healthcare)</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 name="TextBox 3">
            <a:extLst>
              <a:ext uri="{FF2B5EF4-FFF2-40B4-BE49-F238E27FC236}">
                <a16:creationId xmlns:a16="http://schemas.microsoft.com/office/drawing/2014/main" id="{90EF3EC7-13F3-0FE3-0F64-F85AEB325CDD}"/>
              </a:ext>
            </a:extLst>
          </p:cNvPr>
          <p:cNvSpPr txBox="1"/>
          <p:nvPr/>
        </p:nvSpPr>
        <p:spPr>
          <a:xfrm>
            <a:off x="2235027" y="2573514"/>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ABM Industries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(Commercial Real Estate)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 name="TextBox 4">
            <a:extLst>
              <a:ext uri="{FF2B5EF4-FFF2-40B4-BE49-F238E27FC236}">
                <a16:creationId xmlns:a16="http://schemas.microsoft.com/office/drawing/2014/main" id="{F3F5EB63-42CA-19DC-709F-DF085608CF5E}"/>
              </a:ext>
            </a:extLst>
          </p:cNvPr>
          <p:cNvSpPr txBox="1"/>
          <p:nvPr/>
        </p:nvSpPr>
        <p:spPr>
          <a:xfrm>
            <a:off x="4318703" y="2524015"/>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AON Consulting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(Consulting)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7" name="TextBox 6">
            <a:extLst>
              <a:ext uri="{FF2B5EF4-FFF2-40B4-BE49-F238E27FC236}">
                <a16:creationId xmlns:a16="http://schemas.microsoft.com/office/drawing/2014/main" id="{54E9E345-36DC-0E83-3A00-E08E491FA60B}"/>
              </a:ext>
            </a:extLst>
          </p:cNvPr>
          <p:cNvSpPr txBox="1"/>
          <p:nvPr/>
        </p:nvSpPr>
        <p:spPr>
          <a:xfrm>
            <a:off x="6716267" y="2425699"/>
            <a:ext cx="112395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Avira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9" name="TextBox 8">
            <a:extLst>
              <a:ext uri="{FF2B5EF4-FFF2-40B4-BE49-F238E27FC236}">
                <a16:creationId xmlns:a16="http://schemas.microsoft.com/office/drawing/2014/main" id="{A18D9141-7701-87F0-3871-BB8116F6DFB1}"/>
              </a:ext>
            </a:extLst>
          </p:cNvPr>
          <p:cNvSpPr txBox="1"/>
          <p:nvPr/>
        </p:nvSpPr>
        <p:spPr>
          <a:xfrm>
            <a:off x="8252662" y="2465648"/>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Blue Vine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(Banking/Finance)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10" name="TextBox 9">
            <a:extLst>
              <a:ext uri="{FF2B5EF4-FFF2-40B4-BE49-F238E27FC236}">
                <a16:creationId xmlns:a16="http://schemas.microsoft.com/office/drawing/2014/main" id="{50D61883-0C76-A653-D05A-198A782743DD}"/>
              </a:ext>
            </a:extLst>
          </p:cNvPr>
          <p:cNvSpPr txBox="1"/>
          <p:nvPr/>
        </p:nvSpPr>
        <p:spPr>
          <a:xfrm>
            <a:off x="10249736" y="2524015"/>
            <a:ext cx="1471894"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Canva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(Graphic Design)</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12" name="Picture 2" descr="AAPC (healthcare) - Wikipedia">
            <a:extLst>
              <a:ext uri="{FF2B5EF4-FFF2-40B4-BE49-F238E27FC236}">
                <a16:creationId xmlns:a16="http://schemas.microsoft.com/office/drawing/2014/main" id="{4816C39E-E89A-6879-30CD-8B899CC89C3B}"/>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53572" y="1924820"/>
            <a:ext cx="1504950" cy="5254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BM Industries - Wikipedia">
            <a:extLst>
              <a:ext uri="{FF2B5EF4-FFF2-40B4-BE49-F238E27FC236}">
                <a16:creationId xmlns:a16="http://schemas.microsoft.com/office/drawing/2014/main" id="{5E5BD9B1-D21E-86BD-F8B9-70C9CCEB13C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522075" y="1796090"/>
            <a:ext cx="1419225" cy="7829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on Hewitt - Wikipedia">
            <a:extLst>
              <a:ext uri="{FF2B5EF4-FFF2-40B4-BE49-F238E27FC236}">
                <a16:creationId xmlns:a16="http://schemas.microsoft.com/office/drawing/2014/main" id="{4CCDC7FA-8BD7-96E2-042E-6F9EF7940C4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618741" y="1918498"/>
            <a:ext cx="1419225" cy="5381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ownload Security Software for Windows, Mac, Android &amp; iOS | Avira Antivirus">
            <a:extLst>
              <a:ext uri="{FF2B5EF4-FFF2-40B4-BE49-F238E27FC236}">
                <a16:creationId xmlns:a16="http://schemas.microsoft.com/office/drawing/2014/main" id="{CAFB58AC-A64F-30F8-6571-1FD1668DAD6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26100" y="1968426"/>
            <a:ext cx="1367270" cy="4382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BlueVine Logos &amp; Brand Assets | Brandfetch">
            <a:extLst>
              <a:ext uri="{FF2B5EF4-FFF2-40B4-BE49-F238E27FC236}">
                <a16:creationId xmlns:a16="http://schemas.microsoft.com/office/drawing/2014/main" id="{EB46AA05-3902-9D18-1FD9-0804B90754A8}"/>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073930" y="2010819"/>
            <a:ext cx="1919564" cy="35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Logo Maker | Create Free Logos in Minutes | Canva">
            <a:extLst>
              <a:ext uri="{FF2B5EF4-FFF2-40B4-BE49-F238E27FC236}">
                <a16:creationId xmlns:a16="http://schemas.microsoft.com/office/drawing/2014/main" id="{338C5303-D4A6-6558-AED7-E4526A92470F}"/>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146028" y="1918498"/>
            <a:ext cx="1679310" cy="53812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8D4FA86-B5A1-C808-09B0-F8122DBD9153}"/>
              </a:ext>
            </a:extLst>
          </p:cNvPr>
          <p:cNvSpPr txBox="1"/>
          <p:nvPr/>
        </p:nvSpPr>
        <p:spPr>
          <a:xfrm>
            <a:off x="819145" y="3488020"/>
            <a:ext cx="1299882"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Clear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(Security)</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562AF9C9-4E87-6BC6-4E16-AD4FF0314F17}"/>
              </a:ext>
            </a:extLst>
          </p:cNvPr>
          <p:cNvSpPr txBox="1"/>
          <p:nvPr/>
        </p:nvSpPr>
        <p:spPr>
          <a:xfrm>
            <a:off x="2222037" y="3838904"/>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Expensify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(Expense Management)</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23F46922-4772-0CFD-14E5-41AC4E235AFB}"/>
              </a:ext>
            </a:extLst>
          </p:cNvPr>
          <p:cNvSpPr txBox="1"/>
          <p:nvPr/>
        </p:nvSpPr>
        <p:spPr>
          <a:xfrm>
            <a:off x="4295601" y="3576854"/>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EY-Parthenon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(Consulting)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3D125573-BA77-719A-2257-9DF502C19343}"/>
              </a:ext>
            </a:extLst>
          </p:cNvPr>
          <p:cNvSpPr txBox="1"/>
          <p:nvPr/>
        </p:nvSpPr>
        <p:spPr>
          <a:xfrm>
            <a:off x="6757289" y="3741181"/>
            <a:ext cx="112395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Fiverr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(Freelancing)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4CA6A9CD-C976-F784-86F8-FFFF6657F878}"/>
              </a:ext>
            </a:extLst>
          </p:cNvPr>
          <p:cNvSpPr txBox="1"/>
          <p:nvPr/>
        </p:nvSpPr>
        <p:spPr>
          <a:xfrm>
            <a:off x="8378517" y="3693987"/>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Kabbage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(Banking/Finance)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052D401C-1BD7-113E-CB60-BC67D0C0F741}"/>
              </a:ext>
            </a:extLst>
          </p:cNvPr>
          <p:cNvSpPr txBox="1"/>
          <p:nvPr/>
        </p:nvSpPr>
        <p:spPr>
          <a:xfrm>
            <a:off x="10405673" y="3682785"/>
            <a:ext cx="1257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Kajabi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26" name="Picture 25">
            <a:extLst>
              <a:ext uri="{FF2B5EF4-FFF2-40B4-BE49-F238E27FC236}">
                <a16:creationId xmlns:a16="http://schemas.microsoft.com/office/drawing/2014/main" id="{E9DF726B-7C9E-91D7-5ACE-6BB2B70B5EA6}"/>
              </a:ext>
            </a:extLst>
          </p:cNvPr>
          <p:cNvPicPr>
            <a:picLocks noChangeAspect="1"/>
          </p:cNvPicPr>
          <p:nvPr/>
        </p:nvPicPr>
        <p:blipFill>
          <a:blip r:embed="rId8"/>
          <a:stretch>
            <a:fillRect/>
          </a:stretch>
        </p:blipFill>
        <p:spPr>
          <a:xfrm>
            <a:off x="377840" y="3071631"/>
            <a:ext cx="1739681" cy="470479"/>
          </a:xfrm>
          <a:prstGeom prst="rect">
            <a:avLst/>
          </a:prstGeom>
        </p:spPr>
      </p:pic>
      <p:pic>
        <p:nvPicPr>
          <p:cNvPr id="27" name="Picture 16" descr="Download Expensify-24 - Expensify Logo PNG Image with No Background -  PNGkey.com">
            <a:extLst>
              <a:ext uri="{FF2B5EF4-FFF2-40B4-BE49-F238E27FC236}">
                <a16:creationId xmlns:a16="http://schemas.microsoft.com/office/drawing/2014/main" id="{85E1D02F-07C9-19C3-C349-35FF6589ADB6}"/>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2718272" y="3131925"/>
            <a:ext cx="1026830" cy="7195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EY-Parthenon - Wikiwand">
            <a:extLst>
              <a:ext uri="{FF2B5EF4-FFF2-40B4-BE49-F238E27FC236}">
                <a16:creationId xmlns:a16="http://schemas.microsoft.com/office/drawing/2014/main" id="{73474908-DFF5-855B-39EE-4F01085B74B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483656" y="3003407"/>
            <a:ext cx="1643190" cy="5303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Fiverr logo and symbol, meaning, history, PNG">
            <a:extLst>
              <a:ext uri="{FF2B5EF4-FFF2-40B4-BE49-F238E27FC236}">
                <a16:creationId xmlns:a16="http://schemas.microsoft.com/office/drawing/2014/main" id="{42245EF7-0A4E-7C72-CAEE-14B1460FD808}"/>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547395" y="2998709"/>
            <a:ext cx="1543739" cy="8683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a:extLst>
              <a:ext uri="{FF2B5EF4-FFF2-40B4-BE49-F238E27FC236}">
                <a16:creationId xmlns:a16="http://schemas.microsoft.com/office/drawing/2014/main" id="{1027B0ED-E057-EF76-15E1-B9FD568A6074}"/>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l="20714" t="23056" r="19844" b="30696"/>
          <a:stretch/>
        </p:blipFill>
        <p:spPr bwMode="auto">
          <a:xfrm>
            <a:off x="8513028" y="3008417"/>
            <a:ext cx="1293079" cy="7545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descr="Kajabi Pricing [Jun 2022]: Is It Overrated?">
            <a:extLst>
              <a:ext uri="{FF2B5EF4-FFF2-40B4-BE49-F238E27FC236}">
                <a16:creationId xmlns:a16="http://schemas.microsoft.com/office/drawing/2014/main" id="{EA65B8AF-FE93-011F-2530-9E3B7B640C1C}"/>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031265" y="3164035"/>
            <a:ext cx="1794073" cy="59802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65AA412-8B02-3000-70E9-BB5C3DFD5385}"/>
              </a:ext>
            </a:extLst>
          </p:cNvPr>
          <p:cNvSpPr txBox="1"/>
          <p:nvPr/>
        </p:nvSpPr>
        <p:spPr>
          <a:xfrm>
            <a:off x="51127" y="4726045"/>
            <a:ext cx="2470948"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Leviton Manufacturing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(Manufacturing)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4" name="TextBox 33">
            <a:extLst>
              <a:ext uri="{FF2B5EF4-FFF2-40B4-BE49-F238E27FC236}">
                <a16:creationId xmlns:a16="http://schemas.microsoft.com/office/drawing/2014/main" id="{4A410C7D-9351-CEF5-8CD3-180D878A0677}"/>
              </a:ext>
            </a:extLst>
          </p:cNvPr>
          <p:cNvSpPr txBox="1"/>
          <p:nvPr/>
        </p:nvSpPr>
        <p:spPr>
          <a:xfrm>
            <a:off x="2222037" y="4775356"/>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Loopnet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(Commercial Real Estate)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5" name="TextBox 34">
            <a:extLst>
              <a:ext uri="{FF2B5EF4-FFF2-40B4-BE49-F238E27FC236}">
                <a16:creationId xmlns:a16="http://schemas.microsoft.com/office/drawing/2014/main" id="{73F783DF-A9FF-B606-8DC3-71D123B3F8E7}"/>
              </a:ext>
            </a:extLst>
          </p:cNvPr>
          <p:cNvSpPr txBox="1"/>
          <p:nvPr/>
        </p:nvSpPr>
        <p:spPr>
          <a:xfrm>
            <a:off x="4051930" y="4649399"/>
            <a:ext cx="2429436"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Palo Alto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(Security)</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D75EF6DF-15CC-327B-FE21-C370DB6B4869}"/>
              </a:ext>
            </a:extLst>
          </p:cNvPr>
          <p:cNvSpPr txBox="1"/>
          <p:nvPr/>
        </p:nvSpPr>
        <p:spPr>
          <a:xfrm>
            <a:off x="6335267" y="4909406"/>
            <a:ext cx="188595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Patriot Software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1CF77EBA-31AB-FB34-011A-64147A765DAB}"/>
              </a:ext>
            </a:extLst>
          </p:cNvPr>
          <p:cNvSpPr txBox="1"/>
          <p:nvPr/>
        </p:nvSpPr>
        <p:spPr>
          <a:xfrm>
            <a:off x="8378517" y="4882360"/>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Paychex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(Payroll)</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8" name="TextBox 37">
            <a:extLst>
              <a:ext uri="{FF2B5EF4-FFF2-40B4-BE49-F238E27FC236}">
                <a16:creationId xmlns:a16="http://schemas.microsoft.com/office/drawing/2014/main" id="{FB7570B1-DC3C-55B6-48D8-C27C314E31E9}"/>
              </a:ext>
            </a:extLst>
          </p:cNvPr>
          <p:cNvSpPr txBox="1"/>
          <p:nvPr/>
        </p:nvSpPr>
        <p:spPr>
          <a:xfrm>
            <a:off x="10253273" y="4882360"/>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Peopleready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(Staffing)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39" name="Picture 26" descr="Logo Image Files">
            <a:extLst>
              <a:ext uri="{FF2B5EF4-FFF2-40B4-BE49-F238E27FC236}">
                <a16:creationId xmlns:a16="http://schemas.microsoft.com/office/drawing/2014/main" id="{DEDD1065-D8C4-1458-DE6B-C16A4B7C180B}"/>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354609" y="4145176"/>
            <a:ext cx="1577110" cy="52406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8" descr="LoopNet.com Profile | Jim Mayfield – Island Business Brokers">
            <a:extLst>
              <a:ext uri="{FF2B5EF4-FFF2-40B4-BE49-F238E27FC236}">
                <a16:creationId xmlns:a16="http://schemas.microsoft.com/office/drawing/2014/main" id="{83270F88-02D6-343B-E189-15D25E352C7C}"/>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2183251" y="4351873"/>
            <a:ext cx="2096873" cy="49774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0">
            <a:extLst>
              <a:ext uri="{FF2B5EF4-FFF2-40B4-BE49-F238E27FC236}">
                <a16:creationId xmlns:a16="http://schemas.microsoft.com/office/drawing/2014/main" id="{6603305A-CE0D-5BD2-7457-F257A4041F5F}"/>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4363594" y="4249946"/>
            <a:ext cx="1806108" cy="32806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2" descr="Patriot Software Unveils New Logo and Brand - insightfulaccountant.com">
            <a:extLst>
              <a:ext uri="{FF2B5EF4-FFF2-40B4-BE49-F238E27FC236}">
                <a16:creationId xmlns:a16="http://schemas.microsoft.com/office/drawing/2014/main" id="{9824C105-DF7D-1281-77A2-D4F5A2ED17A0}"/>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338003" y="4328480"/>
            <a:ext cx="1880479" cy="5986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4">
            <a:extLst>
              <a:ext uri="{FF2B5EF4-FFF2-40B4-BE49-F238E27FC236}">
                <a16:creationId xmlns:a16="http://schemas.microsoft.com/office/drawing/2014/main" id="{C26B83A9-49BA-35CD-55E0-6B99B5C19019}"/>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377442" y="4520592"/>
            <a:ext cx="1564251" cy="25785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6" descr="Your Industrial Staffing Agency | PeopleReady">
            <a:extLst>
              <a:ext uri="{FF2B5EF4-FFF2-40B4-BE49-F238E27FC236}">
                <a16:creationId xmlns:a16="http://schemas.microsoft.com/office/drawing/2014/main" id="{1F5D074E-D18E-DEC4-CC2F-960E48E0E62F}"/>
              </a:ext>
            </a:extLst>
          </p:cNvPr>
          <p:cNvPicPr>
            <a:picLocks noChangeAspect="1" noChangeArrowheads="1"/>
          </p:cNvPicPr>
          <p:nvPr/>
        </p:nvPicPr>
        <p:blipFill rotWithShape="1">
          <a:blip r:embed="rId19" cstate="hqprint">
            <a:extLst>
              <a:ext uri="{28A0092B-C50C-407E-A947-70E740481C1C}">
                <a14:useLocalDpi xmlns:a14="http://schemas.microsoft.com/office/drawing/2010/main"/>
              </a:ext>
            </a:extLst>
          </a:blip>
          <a:srcRect l="9437" t="32115" r="8751" b="31893"/>
          <a:stretch/>
        </p:blipFill>
        <p:spPr bwMode="auto">
          <a:xfrm>
            <a:off x="10149527" y="4440012"/>
            <a:ext cx="1769593" cy="41116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3CF3416-4F54-BF30-2B77-6230450AE920}"/>
              </a:ext>
            </a:extLst>
          </p:cNvPr>
          <p:cNvSpPr txBox="1"/>
          <p:nvPr/>
        </p:nvSpPr>
        <p:spPr>
          <a:xfrm>
            <a:off x="434613" y="5799551"/>
            <a:ext cx="1562099"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ServiceNow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6" name="TextBox 45">
            <a:extLst>
              <a:ext uri="{FF2B5EF4-FFF2-40B4-BE49-F238E27FC236}">
                <a16:creationId xmlns:a16="http://schemas.microsoft.com/office/drawing/2014/main" id="{4D9E2A8E-7C6D-4860-F3E8-D0C979CD69FA}"/>
              </a:ext>
            </a:extLst>
          </p:cNvPr>
          <p:cNvSpPr txBox="1"/>
          <p:nvPr/>
        </p:nvSpPr>
        <p:spPr>
          <a:xfrm>
            <a:off x="1768274" y="6075469"/>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Smartsheet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7" name="TextBox 46">
            <a:extLst>
              <a:ext uri="{FF2B5EF4-FFF2-40B4-BE49-F238E27FC236}">
                <a16:creationId xmlns:a16="http://schemas.microsoft.com/office/drawing/2014/main" id="{6F3D4CCE-A495-C500-9321-36F9E2094F6A}"/>
              </a:ext>
            </a:extLst>
          </p:cNvPr>
          <p:cNvSpPr txBox="1"/>
          <p:nvPr/>
        </p:nvSpPr>
        <p:spPr>
          <a:xfrm>
            <a:off x="3587143" y="5919293"/>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Ten-X Realtors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(Comm. Real Estate)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8" name="TextBox 47">
            <a:extLst>
              <a:ext uri="{FF2B5EF4-FFF2-40B4-BE49-F238E27FC236}">
                <a16:creationId xmlns:a16="http://schemas.microsoft.com/office/drawing/2014/main" id="{F6D7A07A-BA63-229F-6D50-94EC29102C1C}"/>
              </a:ext>
            </a:extLst>
          </p:cNvPr>
          <p:cNvSpPr txBox="1"/>
          <p:nvPr/>
        </p:nvSpPr>
        <p:spPr>
          <a:xfrm>
            <a:off x="5523955" y="5783269"/>
            <a:ext cx="1562098"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Twilio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(Communications)</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9" name="TextBox 48">
            <a:extLst>
              <a:ext uri="{FF2B5EF4-FFF2-40B4-BE49-F238E27FC236}">
                <a16:creationId xmlns:a16="http://schemas.microsoft.com/office/drawing/2014/main" id="{50FDE736-0D6D-BBD0-585E-66A2F35F37D9}"/>
              </a:ext>
            </a:extLst>
          </p:cNvPr>
          <p:cNvSpPr txBox="1"/>
          <p:nvPr/>
        </p:nvSpPr>
        <p:spPr>
          <a:xfrm>
            <a:off x="7134974" y="5939614"/>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Upwork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(Freelancing)</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0" name="TextBox 49">
            <a:extLst>
              <a:ext uri="{FF2B5EF4-FFF2-40B4-BE49-F238E27FC236}">
                <a16:creationId xmlns:a16="http://schemas.microsoft.com/office/drawing/2014/main" id="{3BF99716-CB66-625F-297E-A82589DB1982}"/>
              </a:ext>
            </a:extLst>
          </p:cNvPr>
          <p:cNvSpPr txBox="1"/>
          <p:nvPr/>
        </p:nvSpPr>
        <p:spPr>
          <a:xfrm>
            <a:off x="10410172" y="5859667"/>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Workhuman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(Human Resources)</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F8FAD01F-4F17-27DC-280F-69BD0B3E83DC}"/>
              </a:ext>
            </a:extLst>
          </p:cNvPr>
          <p:cNvSpPr txBox="1"/>
          <p:nvPr/>
        </p:nvSpPr>
        <p:spPr>
          <a:xfrm>
            <a:off x="8785955" y="5932103"/>
            <a:ext cx="1257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Webflow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52" name="Picture 38" descr="ServiceNow Logo and symbol, meaning, history, PNG">
            <a:extLst>
              <a:ext uri="{FF2B5EF4-FFF2-40B4-BE49-F238E27FC236}">
                <a16:creationId xmlns:a16="http://schemas.microsoft.com/office/drawing/2014/main" id="{7516A6AC-39FD-0A15-7B26-F15D71434DA2}"/>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t="38203" b="35227"/>
          <a:stretch/>
        </p:blipFill>
        <p:spPr bwMode="auto">
          <a:xfrm>
            <a:off x="376342" y="5519914"/>
            <a:ext cx="1678641" cy="28054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0" descr="Modern Project &amp; Work Management Platform | Smartsheet">
            <a:extLst>
              <a:ext uri="{FF2B5EF4-FFF2-40B4-BE49-F238E27FC236}">
                <a16:creationId xmlns:a16="http://schemas.microsoft.com/office/drawing/2014/main" id="{DED39DFD-B27C-5BB5-60D8-1880FE8CCEC3}"/>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l="6191" t="20431" r="5555" b="15906"/>
          <a:stretch/>
        </p:blipFill>
        <p:spPr bwMode="auto">
          <a:xfrm>
            <a:off x="2311020" y="5397359"/>
            <a:ext cx="960783" cy="69308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2" descr="Ten-X Commercial Real Estate">
            <a:extLst>
              <a:ext uri="{FF2B5EF4-FFF2-40B4-BE49-F238E27FC236}">
                <a16:creationId xmlns:a16="http://schemas.microsoft.com/office/drawing/2014/main" id="{EB5EA1A1-7C09-FA15-6D58-CA38CB6CC64E}"/>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3717430" y="5374451"/>
            <a:ext cx="1722692" cy="51807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a:extLst>
              <a:ext uri="{FF2B5EF4-FFF2-40B4-BE49-F238E27FC236}">
                <a16:creationId xmlns:a16="http://schemas.microsoft.com/office/drawing/2014/main" id="{0F9DD029-EF4B-FDCA-F06C-BB2987AF4455}"/>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5644876" y="5416655"/>
            <a:ext cx="1320256" cy="39607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PNG vs JPG: which format is better for your website?">
            <a:extLst>
              <a:ext uri="{FF2B5EF4-FFF2-40B4-BE49-F238E27FC236}">
                <a16:creationId xmlns:a16="http://schemas.microsoft.com/office/drawing/2014/main" id="{3F11BE37-C8E5-8D89-33DE-0F6371858B80}"/>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8848438" y="5553355"/>
            <a:ext cx="1447461" cy="36499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Upwork | The World's Work Marketplace">
            <a:extLst>
              <a:ext uri="{FF2B5EF4-FFF2-40B4-BE49-F238E27FC236}">
                <a16:creationId xmlns:a16="http://schemas.microsoft.com/office/drawing/2014/main" id="{6E1AF336-74BA-024D-4445-97E2D4A5DB62}"/>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7189571" y="5541807"/>
            <a:ext cx="1539229" cy="41507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areful with your branding - Refinery Lab">
            <a:extLst>
              <a:ext uri="{FF2B5EF4-FFF2-40B4-BE49-F238E27FC236}">
                <a16:creationId xmlns:a16="http://schemas.microsoft.com/office/drawing/2014/main" id="{955EF7E1-9AD2-5D90-7030-4B9E09549D4E}"/>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10481468" y="5457274"/>
            <a:ext cx="1496311" cy="487797"/>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78ED2097-56F9-F0E3-9AB5-8C7E70014459}"/>
              </a:ext>
            </a:extLst>
          </p:cNvPr>
          <p:cNvSpPr/>
          <p:nvPr/>
        </p:nvSpPr>
        <p:spPr>
          <a:xfrm>
            <a:off x="118618" y="252458"/>
            <a:ext cx="119755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T</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o understand how </a:t>
            </a:r>
            <a:r>
              <a:rPr lang="en-US" sz="2600" b="1">
                <a:solidFill>
                  <a:srgbClr val="1B1464"/>
                </a:solidFill>
                <a:latin typeface="Helvetica" pitchFamily="2" charset="0"/>
              </a:rPr>
              <a:t>audience-based buying is driving results, we examined </a:t>
            </a:r>
            <a:r>
              <a:rPr lang="en-US" sz="2600" b="1">
                <a:solidFill>
                  <a:srgbClr val="ED3C8D"/>
                </a:solidFill>
                <a:latin typeface="Helvetica" pitchFamily="2" charset="0"/>
              </a:rPr>
              <a:t>25 B2B advertisers</a:t>
            </a:r>
            <a:r>
              <a:rPr lang="en-US" sz="2600" b="1">
                <a:solidFill>
                  <a:srgbClr val="1B1464"/>
                </a:solidFill>
                <a:latin typeface="Helvetica" pitchFamily="2" charset="0"/>
              </a:rPr>
              <a:t> that recently launched their first TV campaign</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60" name="Rectangle 59">
            <a:extLst>
              <a:ext uri="{FF2B5EF4-FFF2-40B4-BE49-F238E27FC236}">
                <a16:creationId xmlns:a16="http://schemas.microsoft.com/office/drawing/2014/main" id="{7A914A36-DC40-A89C-6278-53BE6DAE2F3A}"/>
              </a:ext>
            </a:extLst>
          </p:cNvPr>
          <p:cNvSpPr/>
          <p:nvPr/>
        </p:nvSpPr>
        <p:spPr>
          <a:xfrm>
            <a:off x="118618" y="1141641"/>
            <a:ext cx="11738129" cy="5232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7"/>
              </a:buBlip>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The </a:t>
            </a: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14 categories </a:t>
            </a: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include banking/finance, commercial real estate, consulting, expense management, security, software, staffing and more with the analysis time period spanning between April ’18 – April ‘22</a:t>
            </a:r>
          </a:p>
        </p:txBody>
      </p:sp>
      <p:pic>
        <p:nvPicPr>
          <p:cNvPr id="62" name="Picture 61">
            <a:extLst>
              <a:ext uri="{FF2B5EF4-FFF2-40B4-BE49-F238E27FC236}">
                <a16:creationId xmlns:a16="http://schemas.microsoft.com/office/drawing/2014/main" id="{C9CF0B59-6F18-4293-489E-11996FC2E5EA}"/>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3" name="Slide Number Placeholder 5">
            <a:extLst>
              <a:ext uri="{FF2B5EF4-FFF2-40B4-BE49-F238E27FC236}">
                <a16:creationId xmlns:a16="http://schemas.microsoft.com/office/drawing/2014/main" id="{AEDD5F64-18C4-208F-F2BB-D8BE83B6928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4" name="Rectangle 63">
            <a:extLst>
              <a:ext uri="{FF2B5EF4-FFF2-40B4-BE49-F238E27FC236}">
                <a16:creationId xmlns:a16="http://schemas.microsoft.com/office/drawing/2014/main" id="{4C730DA7-03EA-CF9C-54D3-2387A6CBC5B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92385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152F106-49A4-8AD0-BD6E-069A53F03624}"/>
              </a:ext>
            </a:extLst>
          </p:cNvPr>
          <p:cNvSpPr/>
          <p:nvPr/>
        </p:nvSpPr>
        <p:spPr>
          <a:xfrm>
            <a:off x="-7766" y="1712601"/>
            <a:ext cx="4618268" cy="517298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C88E02-F6D0-44F0-B46B-CFF324F72288}"/>
              </a:ext>
            </a:extLst>
          </p:cNvPr>
          <p:cNvSpPr/>
          <p:nvPr/>
        </p:nvSpPr>
        <p:spPr>
          <a:xfrm>
            <a:off x="4610502" y="1712601"/>
            <a:ext cx="757373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48021" y="219985"/>
            <a:ext cx="1183715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Creatively, B2B marketers are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humanizing their brands through emotional messaging</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by integrating personal stories to better connect with their audiences of best prospects and stakeholders</a:t>
            </a:r>
            <a:endParaRPr kumimoji="0" lang="en-US" sz="2600" b="1" i="0" u="none" strike="noStrike" kern="1200" cap="none" spc="0" normalizeH="0" baseline="0" noProof="0">
              <a:ln>
                <a:noFill/>
              </a:ln>
              <a:solidFill>
                <a:srgbClr val="FF0000"/>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610502" y="6203765"/>
            <a:ext cx="72379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t>
            </a:r>
            <a:r>
              <a:rPr kumimoji="0" lang="en-US" sz="800" b="0" i="0" u="sng"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 </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F5BA0E36-C2CC-B837-1EBC-E3F7B2BDD18B}"/>
              </a:ext>
            </a:extLst>
          </p:cNvPr>
          <p:cNvSpPr txBox="1"/>
          <p:nvPr/>
        </p:nvSpPr>
        <p:spPr>
          <a:xfrm>
            <a:off x="4618271" y="1803045"/>
            <a:ext cx="75737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B2B campaigns targeting professionals who work from home and / or have families</a:t>
            </a:r>
          </a:p>
        </p:txBody>
      </p:sp>
      <p:sp>
        <p:nvSpPr>
          <p:cNvPr id="10" name="Rectangle 9">
            <a:extLst>
              <a:ext uri="{FF2B5EF4-FFF2-40B4-BE49-F238E27FC236}">
                <a16:creationId xmlns:a16="http://schemas.microsoft.com/office/drawing/2014/main" id="{8C1D658D-E254-D45A-4A9A-26ECC8F61B66}"/>
              </a:ext>
            </a:extLst>
          </p:cNvPr>
          <p:cNvSpPr/>
          <p:nvPr/>
        </p:nvSpPr>
        <p:spPr>
          <a:xfrm>
            <a:off x="5327284" y="3945861"/>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2/22/21)</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6" name="Picture 15">
            <a:hlinkClick r:id="rId2"/>
            <a:extLst>
              <a:ext uri="{FF2B5EF4-FFF2-40B4-BE49-F238E27FC236}">
                <a16:creationId xmlns:a16="http://schemas.microsoft.com/office/drawing/2014/main" id="{E5DE1871-2FBA-885E-740F-81557AFE3360}"/>
              </a:ext>
            </a:extLst>
          </p:cNvPr>
          <p:cNvPicPr>
            <a:picLocks noChangeAspect="1"/>
          </p:cNvPicPr>
          <p:nvPr/>
        </p:nvPicPr>
        <p:blipFill rotWithShape="1">
          <a:blip r:embed="rId3"/>
          <a:srcRect l="2039" r="2039"/>
          <a:stretch/>
        </p:blipFill>
        <p:spPr>
          <a:xfrm>
            <a:off x="5306294" y="2574199"/>
            <a:ext cx="2682354" cy="1383298"/>
          </a:xfrm>
          <a:prstGeom prst="rect">
            <a:avLst/>
          </a:prstGeom>
          <a:ln>
            <a:solidFill>
              <a:srgbClr val="1F1A62"/>
            </a:solidFill>
          </a:ln>
        </p:spPr>
      </p:pic>
      <p:pic>
        <p:nvPicPr>
          <p:cNvPr id="1026" name="Picture 2">
            <a:extLst>
              <a:ext uri="{FF2B5EF4-FFF2-40B4-BE49-F238E27FC236}">
                <a16:creationId xmlns:a16="http://schemas.microsoft.com/office/drawing/2014/main" id="{BDDF6121-CF69-C254-7133-5D3467DEFC33}"/>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87438" y="2117334"/>
            <a:ext cx="711575" cy="39247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6DE4B9A-E504-7976-8979-34016E9EA299}"/>
              </a:ext>
            </a:extLst>
          </p:cNvPr>
          <p:cNvSpPr/>
          <p:nvPr/>
        </p:nvSpPr>
        <p:spPr>
          <a:xfrm>
            <a:off x="8684440" y="3945861"/>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4/13/20)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9" name="Picture 18">
            <a:hlinkClick r:id="rId5"/>
            <a:extLst>
              <a:ext uri="{FF2B5EF4-FFF2-40B4-BE49-F238E27FC236}">
                <a16:creationId xmlns:a16="http://schemas.microsoft.com/office/drawing/2014/main" id="{E279E77C-C927-AE7D-FB35-B28A9118B026}"/>
              </a:ext>
            </a:extLst>
          </p:cNvPr>
          <p:cNvPicPr>
            <a:picLocks noChangeAspect="1"/>
          </p:cNvPicPr>
          <p:nvPr/>
        </p:nvPicPr>
        <p:blipFill rotWithShape="1">
          <a:blip r:embed="rId6"/>
          <a:srcRect t="2482" b="2482"/>
          <a:stretch/>
        </p:blipFill>
        <p:spPr>
          <a:xfrm>
            <a:off x="8663450" y="2574199"/>
            <a:ext cx="2682354" cy="1383298"/>
          </a:xfrm>
          <a:prstGeom prst="rect">
            <a:avLst/>
          </a:prstGeom>
          <a:ln>
            <a:solidFill>
              <a:srgbClr val="1F1A62"/>
            </a:solidFill>
          </a:ln>
        </p:spPr>
      </p:pic>
      <p:pic>
        <p:nvPicPr>
          <p:cNvPr id="1028" name="Picture 4">
            <a:extLst>
              <a:ext uri="{FF2B5EF4-FFF2-40B4-BE49-F238E27FC236}">
                <a16:creationId xmlns:a16="http://schemas.microsoft.com/office/drawing/2014/main" id="{5C130CF7-BD93-78DA-8195-1DB577D10490}"/>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644765" y="2220442"/>
            <a:ext cx="711234" cy="22581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778000B3-E7BF-BDA7-68A6-F116C5A85807}"/>
              </a:ext>
            </a:extLst>
          </p:cNvPr>
          <p:cNvSpPr/>
          <p:nvPr/>
        </p:nvSpPr>
        <p:spPr>
          <a:xfrm>
            <a:off x="5327284" y="5940362"/>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9/7/20)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2" name="Picture 21">
            <a:hlinkClick r:id="rId8"/>
            <a:extLst>
              <a:ext uri="{FF2B5EF4-FFF2-40B4-BE49-F238E27FC236}">
                <a16:creationId xmlns:a16="http://schemas.microsoft.com/office/drawing/2014/main" id="{B35DBFFA-5E4F-9750-EBEF-C77BC04DAEC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1294" r="1294"/>
          <a:stretch/>
        </p:blipFill>
        <p:spPr>
          <a:xfrm>
            <a:off x="5306294" y="4568700"/>
            <a:ext cx="2682354" cy="1383298"/>
          </a:xfrm>
          <a:prstGeom prst="rect">
            <a:avLst/>
          </a:prstGeom>
          <a:ln>
            <a:solidFill>
              <a:srgbClr val="1F1A62"/>
            </a:solidFill>
          </a:ln>
        </p:spPr>
      </p:pic>
      <p:pic>
        <p:nvPicPr>
          <p:cNvPr id="1030" name="Picture 6">
            <a:extLst>
              <a:ext uri="{FF2B5EF4-FFF2-40B4-BE49-F238E27FC236}">
                <a16:creationId xmlns:a16="http://schemas.microsoft.com/office/drawing/2014/main" id="{03F401B8-94F8-6610-D3BF-9927A1EA4682}"/>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6239292" y="4305499"/>
            <a:ext cx="807868" cy="24236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32CB510A-4494-8853-7CEE-B2D31D2DE562}"/>
              </a:ext>
            </a:extLst>
          </p:cNvPr>
          <p:cNvSpPr/>
          <p:nvPr/>
        </p:nvSpPr>
        <p:spPr>
          <a:xfrm>
            <a:off x="8684440" y="5935172"/>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4/29/22)</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8" name="Picture 27">
            <a:hlinkClick r:id="rId11"/>
            <a:extLst>
              <a:ext uri="{FF2B5EF4-FFF2-40B4-BE49-F238E27FC236}">
                <a16:creationId xmlns:a16="http://schemas.microsoft.com/office/drawing/2014/main" id="{02953915-93C4-7C53-EEE4-EE9312BD9523}"/>
              </a:ext>
            </a:extLst>
          </p:cNvPr>
          <p:cNvPicPr>
            <a:picLocks noChangeAspect="1"/>
          </p:cNvPicPr>
          <p:nvPr/>
        </p:nvPicPr>
        <p:blipFill rotWithShape="1">
          <a:blip r:embed="rId12"/>
          <a:srcRect t="3587" b="3587"/>
          <a:stretch/>
        </p:blipFill>
        <p:spPr>
          <a:xfrm>
            <a:off x="8663450" y="4563510"/>
            <a:ext cx="2682354" cy="1383298"/>
          </a:xfrm>
          <a:prstGeom prst="rect">
            <a:avLst/>
          </a:prstGeom>
          <a:ln>
            <a:solidFill>
              <a:srgbClr val="1F1A62"/>
            </a:solidFill>
          </a:ln>
        </p:spPr>
      </p:pic>
      <p:pic>
        <p:nvPicPr>
          <p:cNvPr id="1032" name="Picture 8" descr="Upwork | The World's Work Marketplace">
            <a:extLst>
              <a:ext uri="{FF2B5EF4-FFF2-40B4-BE49-F238E27FC236}">
                <a16:creationId xmlns:a16="http://schemas.microsoft.com/office/drawing/2014/main" id="{8E9F00C1-FFAE-DD59-132F-CF5BC2ED6A68}"/>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9608212" y="4280151"/>
            <a:ext cx="798942" cy="21544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6894F31-1167-8216-C31D-FFE960F0EC72}"/>
              </a:ext>
            </a:extLst>
          </p:cNvPr>
          <p:cNvSpPr txBox="1"/>
          <p:nvPr/>
        </p:nvSpPr>
        <p:spPr>
          <a:xfrm>
            <a:off x="148021" y="2175435"/>
            <a:ext cx="4411677"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Helvetica" panose="020B0604020202020204" pitchFamily="34" charset="0"/>
              </a:rPr>
              <a:t>Business purchase decision makers are people too.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panose="020B0604020202020204" pitchFamily="34" charset="0"/>
              </a:rPr>
              <a:t>Through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Helvetica" panose="020B0604020202020204" pitchFamily="34" charset="0"/>
              </a:rPr>
              <a:t>personal stories</a:t>
            </a: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Helvetica" panose="020B0604020202020204" pitchFamily="34" charset="0"/>
              </a:rPr>
              <a:t> </a:t>
            </a: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panose="020B0604020202020204" pitchFamily="34" charset="0"/>
              </a:rPr>
              <a:t>and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Helvetica" panose="020B0604020202020204" pitchFamily="34" charset="0"/>
              </a:rPr>
              <a:t>emotional messages</a:t>
            </a: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panose="020B0604020202020204" pitchFamily="34" charset="0"/>
              </a:rPr>
              <a:t>, brands </a:t>
            </a:r>
            <a:b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panose="020B0604020202020204" pitchFamily="34" charset="0"/>
              </a:rPr>
            </a:b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panose="020B0604020202020204" pitchFamily="34" charset="0"/>
              </a:rPr>
              <a:t>are engaging their customers by showing they understand their goals as well as their daily challenges, like working from home and balancing their professional and personal lives.</a:t>
            </a:r>
          </a:p>
        </p:txBody>
      </p:sp>
      <p:pic>
        <p:nvPicPr>
          <p:cNvPr id="6" name="Picture 5">
            <a:extLst>
              <a:ext uri="{FF2B5EF4-FFF2-40B4-BE49-F238E27FC236}">
                <a16:creationId xmlns:a16="http://schemas.microsoft.com/office/drawing/2014/main" id="{10D7040C-E7A2-118C-E260-00348B077562}"/>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18D37E19-53CA-F1AA-6EC5-06E19A1968A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E3A6C5B7-E376-51B8-6A03-8242C200C9D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96883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4339269" y="1673443"/>
            <a:ext cx="785273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DBB637BA-3C4A-DC55-6135-5D7FCDC96021}"/>
              </a:ext>
            </a:extLst>
          </p:cNvPr>
          <p:cNvSpPr/>
          <p:nvPr/>
        </p:nvSpPr>
        <p:spPr>
          <a:xfrm>
            <a:off x="9800792" y="3025423"/>
            <a:ext cx="2260660" cy="2081704"/>
          </a:xfrm>
          <a:prstGeom prst="roundRect">
            <a:avLst/>
          </a:prstGeom>
          <a:solidFill>
            <a:srgbClr val="4EBEA4"/>
          </a:solidFill>
          <a:ln w="381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A703CCC4-EDF4-DFF3-4BA0-13605398515C}"/>
              </a:ext>
            </a:extLst>
          </p:cNvPr>
          <p:cNvSpPr/>
          <p:nvPr/>
        </p:nvSpPr>
        <p:spPr>
          <a:xfrm>
            <a:off x="7202080" y="3025423"/>
            <a:ext cx="2260660" cy="2081704"/>
          </a:xfrm>
          <a:prstGeom prst="roundRect">
            <a:avLst/>
          </a:prstGeom>
          <a:solidFill>
            <a:srgbClr val="00BFF2"/>
          </a:solid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347079" y="6078171"/>
            <a:ext cx="77143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AdIntel, 04/01/18-04/30/22, National TV includes cable TV, broadcast TV, Spanish language cable TV and Spanish language broadcast TV across 25 brands included in analysis. *Number of Genres includes sub-genres, e.g. ‘Sports Event: NFL Football / Regular Season.’ The total count for the 25 brands reflects an unduplicated count across national TV networks, genres and programs.</a:t>
            </a:r>
          </a:p>
        </p:txBody>
      </p:sp>
      <p:sp>
        <p:nvSpPr>
          <p:cNvPr id="34" name="Text Placeholder 2">
            <a:extLst>
              <a:ext uri="{FF2B5EF4-FFF2-40B4-BE49-F238E27FC236}">
                <a16:creationId xmlns:a16="http://schemas.microsoft.com/office/drawing/2014/main" id="{643482FC-6F46-75F7-6F4D-E6178E07B10D}"/>
              </a:ext>
            </a:extLst>
          </p:cNvPr>
          <p:cNvSpPr txBox="1">
            <a:spLocks/>
          </p:cNvSpPr>
          <p:nvPr/>
        </p:nvSpPr>
        <p:spPr>
          <a:xfrm>
            <a:off x="4368598" y="1950022"/>
            <a:ext cx="7838943"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25 B2B Brand Average: </a:t>
            </a:r>
            <a:r>
              <a:rPr kumimoji="0" lang="en-US" sz="1600" b="1" i="0" u="sng" strike="noStrike" kern="1200" cap="none" spc="0" normalizeH="0" baseline="0" noProof="0" dirty="0" err="1">
                <a:ln>
                  <a:noFill/>
                </a:ln>
                <a:solidFill>
                  <a:srgbClr val="1B1464"/>
                </a:solidFill>
                <a:effectLst/>
                <a:uLnTx/>
                <a:uFillTx/>
                <a:latin typeface="Helvetica" panose="020B0403020202020204" pitchFamily="34" charset="0"/>
                <a:ea typeface="+mn-ea"/>
                <a:cs typeface="+mn-cs"/>
              </a:rPr>
              <a:t>Nat’l</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 TV Networks, Genres </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and Programs</a:t>
            </a:r>
            <a:b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Based Over a Four-Year Time Period: Apr ‘18 – Apr ‘22</a:t>
            </a:r>
          </a:p>
        </p:txBody>
      </p:sp>
      <p:sp>
        <p:nvSpPr>
          <p:cNvPr id="4" name="TextBox 3">
            <a:extLst>
              <a:ext uri="{FF2B5EF4-FFF2-40B4-BE49-F238E27FC236}">
                <a16:creationId xmlns:a16="http://schemas.microsoft.com/office/drawing/2014/main" id="{66F993CF-C7B6-CC6D-28BE-50960A957938}"/>
              </a:ext>
            </a:extLst>
          </p:cNvPr>
          <p:cNvSpPr txBox="1"/>
          <p:nvPr/>
        </p:nvSpPr>
        <p:spPr>
          <a:xfrm>
            <a:off x="9864458" y="4259937"/>
            <a:ext cx="2133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Avg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Programs</a:t>
            </a:r>
          </a:p>
        </p:txBody>
      </p:sp>
      <p:sp>
        <p:nvSpPr>
          <p:cNvPr id="9" name="TextBox 8">
            <a:extLst>
              <a:ext uri="{FF2B5EF4-FFF2-40B4-BE49-F238E27FC236}">
                <a16:creationId xmlns:a16="http://schemas.microsoft.com/office/drawing/2014/main" id="{BDA0C932-B1A7-CE33-D7AD-3A564450F499}"/>
              </a:ext>
            </a:extLst>
          </p:cNvPr>
          <p:cNvSpPr txBox="1"/>
          <p:nvPr/>
        </p:nvSpPr>
        <p:spPr>
          <a:xfrm>
            <a:off x="10042190" y="3175050"/>
            <a:ext cx="17778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464</a:t>
            </a:r>
          </a:p>
        </p:txBody>
      </p:sp>
      <p:sp>
        <p:nvSpPr>
          <p:cNvPr id="10" name="TextBox 9">
            <a:extLst>
              <a:ext uri="{FF2B5EF4-FFF2-40B4-BE49-F238E27FC236}">
                <a16:creationId xmlns:a16="http://schemas.microsoft.com/office/drawing/2014/main" id="{DAF82C18-0D6E-0C06-DB42-5871F0A21FC8}"/>
              </a:ext>
            </a:extLst>
          </p:cNvPr>
          <p:cNvSpPr txBox="1"/>
          <p:nvPr/>
        </p:nvSpPr>
        <p:spPr>
          <a:xfrm>
            <a:off x="7265746" y="4253494"/>
            <a:ext cx="2133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Avg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Genres</a:t>
            </a: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sp>
        <p:nvSpPr>
          <p:cNvPr id="13" name="TextBox 12">
            <a:extLst>
              <a:ext uri="{FF2B5EF4-FFF2-40B4-BE49-F238E27FC236}">
                <a16:creationId xmlns:a16="http://schemas.microsoft.com/office/drawing/2014/main" id="{12A42729-C4E2-F481-C824-B88F59D84BEE}"/>
              </a:ext>
            </a:extLst>
          </p:cNvPr>
          <p:cNvSpPr txBox="1"/>
          <p:nvPr/>
        </p:nvSpPr>
        <p:spPr>
          <a:xfrm>
            <a:off x="7498697" y="3175050"/>
            <a:ext cx="1667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28</a:t>
            </a:r>
          </a:p>
        </p:txBody>
      </p:sp>
      <p:sp>
        <p:nvSpPr>
          <p:cNvPr id="20" name="Rectangle: Rounded Corners 19">
            <a:extLst>
              <a:ext uri="{FF2B5EF4-FFF2-40B4-BE49-F238E27FC236}">
                <a16:creationId xmlns:a16="http://schemas.microsoft.com/office/drawing/2014/main" id="{1042CD14-2CAD-6366-5DF8-D611E8FF454E}"/>
              </a:ext>
            </a:extLst>
          </p:cNvPr>
          <p:cNvSpPr/>
          <p:nvPr/>
        </p:nvSpPr>
        <p:spPr>
          <a:xfrm>
            <a:off x="4563624" y="3020499"/>
            <a:ext cx="2260660" cy="2081704"/>
          </a:xfrm>
          <a:prstGeom prst="roundRect">
            <a:avLst/>
          </a:prstGeom>
          <a:solidFill>
            <a:srgbClr val="ED3C8D"/>
          </a:solid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3C8D"/>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3DC5A48-5696-A294-2C30-B753DC865B04}"/>
              </a:ext>
            </a:extLst>
          </p:cNvPr>
          <p:cNvSpPr txBox="1"/>
          <p:nvPr/>
        </p:nvSpPr>
        <p:spPr>
          <a:xfrm>
            <a:off x="4627290" y="4193860"/>
            <a:ext cx="2133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Avg # </a:t>
            </a:r>
            <a:b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TV Networks</a:t>
            </a:r>
            <a:endPar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361F61E2-59B2-4D0B-F6D0-E8EE8E61C811}"/>
              </a:ext>
            </a:extLst>
          </p:cNvPr>
          <p:cNvSpPr txBox="1"/>
          <p:nvPr/>
        </p:nvSpPr>
        <p:spPr>
          <a:xfrm>
            <a:off x="4860241" y="3115416"/>
            <a:ext cx="1667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21</a:t>
            </a:r>
          </a:p>
        </p:txBody>
      </p:sp>
      <p:sp>
        <p:nvSpPr>
          <p:cNvPr id="21" name="Rectangle 20">
            <a:extLst>
              <a:ext uri="{FF2B5EF4-FFF2-40B4-BE49-F238E27FC236}">
                <a16:creationId xmlns:a16="http://schemas.microsoft.com/office/drawing/2014/main" id="{399040BA-060C-BFF9-2088-E78804ACED3D}"/>
              </a:ext>
            </a:extLst>
          </p:cNvPr>
          <p:cNvSpPr/>
          <p:nvPr/>
        </p:nvSpPr>
        <p:spPr>
          <a:xfrm>
            <a:off x="87791" y="1218423"/>
            <a:ext cx="12026349"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Over the last four years, the 25 brands in total have advertised across </a:t>
            </a: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118</a:t>
            </a: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 national TV networks, </a:t>
            </a: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132</a:t>
            </a: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 genres and </a:t>
            </a: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6,843 </a:t>
            </a: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programs</a:t>
            </a:r>
          </a:p>
        </p:txBody>
      </p:sp>
      <p:pic>
        <p:nvPicPr>
          <p:cNvPr id="3" name="Picture 2" descr="Two people sitting on a couch&#10;&#10;Description automatically generated with medium confidence">
            <a:extLst>
              <a:ext uri="{FF2B5EF4-FFF2-40B4-BE49-F238E27FC236}">
                <a16:creationId xmlns:a16="http://schemas.microsoft.com/office/drawing/2014/main" id="{0AE49C11-C597-CE02-D6DA-8892BF1C82C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9513" r="24470"/>
          <a:stretch/>
        </p:blipFill>
        <p:spPr>
          <a:xfrm>
            <a:off x="-9525" y="1660381"/>
            <a:ext cx="4368598" cy="5199112"/>
          </a:xfrm>
          <a:prstGeom prst="rect">
            <a:avLst/>
          </a:prstGeom>
        </p:spPr>
      </p:pic>
      <p:pic>
        <p:nvPicPr>
          <p:cNvPr id="2" name="Picture 1">
            <a:extLst>
              <a:ext uri="{FF2B5EF4-FFF2-40B4-BE49-F238E27FC236}">
                <a16:creationId xmlns:a16="http://schemas.microsoft.com/office/drawing/2014/main" id="{2ECE07FB-9267-636C-3888-72A9933B2BD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501273DF-0E8B-D2EA-8A54-86A0A9EBAE4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BB1C297C-C7A1-CB59-6EEF-0E066EDEFE6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1AE53322-41B0-279A-9D25-2BA8E7D174C8}"/>
              </a:ext>
            </a:extLst>
          </p:cNvPr>
          <p:cNvSpPr/>
          <p:nvPr/>
        </p:nvSpPr>
        <p:spPr>
          <a:xfrm>
            <a:off x="5447384" y="5470759"/>
            <a:ext cx="6021527" cy="461665"/>
          </a:xfrm>
          <a:prstGeom prst="rect">
            <a:avLst/>
          </a:prstGeom>
          <a:solidFill>
            <a:schemeClr val="bg1"/>
          </a:solidFill>
          <a:ln w="12700">
            <a:solidFill>
              <a:srgbClr val="1B1464"/>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To reach targeted stakeholders, B2B brands are </a:t>
            </a: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advertising across a mix of </a:t>
            </a:r>
            <a:r>
              <a:rPr kumimoji="0" lang="en-US" sz="1200" b="0"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sports, lifestyle and entertainment networks </a:t>
            </a: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in addition to business and news programming</a:t>
            </a:r>
            <a:endParaRPr kumimoji="0" lang="en-US" sz="1200" b="0"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FDE77D54-A062-E1E3-8189-6F4E95BA5A11}"/>
              </a:ext>
            </a:extLst>
          </p:cNvPr>
          <p:cNvSpPr/>
          <p:nvPr/>
        </p:nvSpPr>
        <p:spPr>
          <a:xfrm>
            <a:off x="77861" y="208739"/>
            <a:ext cx="1208643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From a media standpoint, B2B brands are using an </a:t>
            </a: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audience-first approach</a:t>
            </a: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 across a </a:t>
            </a: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broad mix of programming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to reach their best customer prospects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Tree>
    <p:extLst>
      <p:ext uri="{BB962C8B-B14F-4D97-AF65-F5344CB8AC3E}">
        <p14:creationId xmlns:p14="http://schemas.microsoft.com/office/powerpoint/2010/main" val="2024728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71822" y="418608"/>
            <a:ext cx="1181697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 sustained TV campaign presence utilizing audience-based buying </a:t>
            </a:r>
            <a:b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drives new customer prospects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to brands’ digital platforms each month</a:t>
            </a:r>
          </a:p>
        </p:txBody>
      </p:sp>
      <p:graphicFrame>
        <p:nvGraphicFramePr>
          <p:cNvPr id="26" name="Chart 25">
            <a:extLst>
              <a:ext uri="{FF2B5EF4-FFF2-40B4-BE49-F238E27FC236}">
                <a16:creationId xmlns:a16="http://schemas.microsoft.com/office/drawing/2014/main" id="{839AD647-F04D-3CFA-AC50-35D2CB2A4372}"/>
              </a:ext>
            </a:extLst>
          </p:cNvPr>
          <p:cNvGraphicFramePr/>
          <p:nvPr/>
        </p:nvGraphicFramePr>
        <p:xfrm>
          <a:off x="720436" y="2638953"/>
          <a:ext cx="10584873" cy="3193440"/>
        </p:xfrm>
        <a:graphic>
          <a:graphicData uri="http://schemas.openxmlformats.org/drawingml/2006/chart">
            <c:chart xmlns:c="http://schemas.openxmlformats.org/drawingml/2006/chart" xmlns:r="http://schemas.openxmlformats.org/officeDocument/2006/relationships" r:id="rId2"/>
          </a:graphicData>
        </a:graphic>
      </p:graphicFrame>
      <p:sp>
        <p:nvSpPr>
          <p:cNvPr id="27" name="TextBox 26">
            <a:extLst>
              <a:ext uri="{FF2B5EF4-FFF2-40B4-BE49-F238E27FC236}">
                <a16:creationId xmlns:a16="http://schemas.microsoft.com/office/drawing/2014/main" id="{E8E94057-4DA7-B96F-B8BE-68725D3C4445}"/>
              </a:ext>
            </a:extLst>
          </p:cNvPr>
          <p:cNvSpPr txBox="1"/>
          <p:nvPr/>
        </p:nvSpPr>
        <p:spPr>
          <a:xfrm>
            <a:off x="1270848" y="5755086"/>
            <a:ext cx="2705761" cy="276999"/>
          </a:xfrm>
          <a:prstGeom prst="rect">
            <a:avLst/>
          </a:prstGeom>
          <a:noFill/>
        </p:spPr>
        <p:txBody>
          <a:bodyPr wrap="square" rtlCol="0">
            <a:spAutoFit/>
          </a:bodyPr>
          <a:lstStyle/>
          <a:p>
            <a:pPr algn="ctr"/>
            <a:r>
              <a:rPr lang="en-US" sz="1200">
                <a:solidFill>
                  <a:srgbClr val="1F1A62"/>
                </a:solidFill>
                <a:latin typeface="Helvetica" panose="020B0403020202020204" pitchFamily="34" charset="0"/>
              </a:rPr>
              <a:t>(monthly average)</a:t>
            </a:r>
          </a:p>
        </p:txBody>
      </p:sp>
      <p:sp>
        <p:nvSpPr>
          <p:cNvPr id="28" name="TextBox 27">
            <a:extLst>
              <a:ext uri="{FF2B5EF4-FFF2-40B4-BE49-F238E27FC236}">
                <a16:creationId xmlns:a16="http://schemas.microsoft.com/office/drawing/2014/main" id="{E7C1A763-B0CD-0319-AE4D-1B5A5E06EE59}"/>
              </a:ext>
            </a:extLst>
          </p:cNvPr>
          <p:cNvSpPr txBox="1"/>
          <p:nvPr/>
        </p:nvSpPr>
        <p:spPr>
          <a:xfrm>
            <a:off x="7980218" y="5755086"/>
            <a:ext cx="2940934" cy="276999"/>
          </a:xfrm>
          <a:prstGeom prst="rect">
            <a:avLst/>
          </a:prstGeom>
          <a:noFill/>
        </p:spPr>
        <p:txBody>
          <a:bodyPr wrap="square" rtlCol="0">
            <a:spAutoFit/>
          </a:bodyPr>
          <a:lstStyle/>
          <a:p>
            <a:pPr algn="ctr"/>
            <a:r>
              <a:rPr lang="en-US" sz="1200">
                <a:solidFill>
                  <a:srgbClr val="1F1A62"/>
                </a:solidFill>
                <a:latin typeface="Helvetica" panose="020B0403020202020204" pitchFamily="34" charset="0"/>
              </a:rPr>
              <a:t>(TV launch – April 2022)</a:t>
            </a:r>
          </a:p>
        </p:txBody>
      </p:sp>
      <p:sp>
        <p:nvSpPr>
          <p:cNvPr id="29" name="Rectangle 28">
            <a:extLst>
              <a:ext uri="{FF2B5EF4-FFF2-40B4-BE49-F238E27FC236}">
                <a16:creationId xmlns:a16="http://schemas.microsoft.com/office/drawing/2014/main" id="{42FD0F8E-EF86-731A-C084-76B7932AC95C}"/>
              </a:ext>
            </a:extLst>
          </p:cNvPr>
          <p:cNvSpPr/>
          <p:nvPr/>
        </p:nvSpPr>
        <p:spPr>
          <a:xfrm>
            <a:off x="4525818" y="2552847"/>
            <a:ext cx="7211256" cy="3475366"/>
          </a:xfrm>
          <a:prstGeom prst="rect">
            <a:avLst/>
          </a:prstGeom>
          <a:no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4" name="Text Placeholder 2">
            <a:extLst>
              <a:ext uri="{FF2B5EF4-FFF2-40B4-BE49-F238E27FC236}">
                <a16:creationId xmlns:a16="http://schemas.microsoft.com/office/drawing/2014/main" id="{9343BB9F-747B-380F-659E-887833BBDA52}"/>
              </a:ext>
            </a:extLst>
          </p:cNvPr>
          <p:cNvSpPr txBox="1">
            <a:spLocks/>
          </p:cNvSpPr>
          <p:nvPr/>
        </p:nvSpPr>
        <p:spPr>
          <a:xfrm>
            <a:off x="2060832" y="1717494"/>
            <a:ext cx="8388349"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25 B2B Brands Analysis: Average Monthly Website Unique Visitors</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i="0" strike="noStrike" kern="1200" cap="none" spc="0" normalizeH="0" baseline="0" noProof="0">
                <a:ln>
                  <a:noFill/>
                </a:ln>
                <a:solidFill>
                  <a:srgbClr val="1B1464"/>
                </a:solidFill>
                <a:effectLst/>
                <a:uLnTx/>
                <a:uFillTx/>
                <a:latin typeface="Helvetica" panose="020B0403020202020204" pitchFamily="34" charset="0"/>
                <a:ea typeface="+mn-ea"/>
                <a:cs typeface="+mn-cs"/>
              </a:rPr>
              <a:t>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t>
            </a:r>
            <a:r>
              <a:rPr lang="en-US" sz="1200" i="1">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‘18 – </a:t>
            </a:r>
            <a:r>
              <a:rPr lang="en-US" sz="1200" i="1">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‘22</a:t>
            </a:r>
          </a:p>
        </p:txBody>
      </p:sp>
      <p:sp>
        <p:nvSpPr>
          <p:cNvPr id="18" name="TextBox 17">
            <a:extLst>
              <a:ext uri="{FF2B5EF4-FFF2-40B4-BE49-F238E27FC236}">
                <a16:creationId xmlns:a16="http://schemas.microsoft.com/office/drawing/2014/main" id="{7769A120-6027-6A9D-002F-AB822E9AB677}"/>
              </a:ext>
            </a:extLst>
          </p:cNvPr>
          <p:cNvSpPr txBox="1"/>
          <p:nvPr/>
        </p:nvSpPr>
        <p:spPr>
          <a:xfrm>
            <a:off x="481665" y="6097561"/>
            <a:ext cx="116647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April 2018 – April 2022 (calendar months), figures are based on monthly averages for the 25 brands analyzed. ‘When On TV’ represents the monthly average for brands in months where they spend on national TV as measured through Nielsen AdIntel across the April 2018 – April 2022 (calendar months) time period across the 25 brands analyzed. During this four-year analysis, the average B2B advertiser was on TV for 12 months.</a:t>
            </a:r>
          </a:p>
        </p:txBody>
      </p:sp>
      <p:sp>
        <p:nvSpPr>
          <p:cNvPr id="21" name="Rectangle 20">
            <a:extLst>
              <a:ext uri="{FF2B5EF4-FFF2-40B4-BE49-F238E27FC236}">
                <a16:creationId xmlns:a16="http://schemas.microsoft.com/office/drawing/2014/main" id="{D9E294BB-7EF6-65CC-298B-9382E734DB32}"/>
              </a:ext>
            </a:extLst>
          </p:cNvPr>
          <p:cNvSpPr/>
          <p:nvPr/>
        </p:nvSpPr>
        <p:spPr>
          <a:xfrm>
            <a:off x="7009178" y="3384639"/>
            <a:ext cx="816772"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403020202020204" pitchFamily="34" charset="0"/>
              </a:rPr>
              <a:t>+15%</a:t>
            </a:r>
          </a:p>
        </p:txBody>
      </p:sp>
      <p:sp>
        <p:nvSpPr>
          <p:cNvPr id="22" name="TextBox 21">
            <a:extLst>
              <a:ext uri="{FF2B5EF4-FFF2-40B4-BE49-F238E27FC236}">
                <a16:creationId xmlns:a16="http://schemas.microsoft.com/office/drawing/2014/main" id="{3B79F1AD-F4F2-E4A2-E2C0-BF19256DE631}"/>
              </a:ext>
            </a:extLst>
          </p:cNvPr>
          <p:cNvSpPr txBox="1"/>
          <p:nvPr/>
        </p:nvSpPr>
        <p:spPr>
          <a:xfrm>
            <a:off x="6785236" y="4549136"/>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rPr>
              <a:t>vs. three months average prior to TV launch</a:t>
            </a:r>
          </a:p>
        </p:txBody>
      </p:sp>
      <p:sp>
        <p:nvSpPr>
          <p:cNvPr id="23" name="Rectangle 22">
            <a:extLst>
              <a:ext uri="{FF2B5EF4-FFF2-40B4-BE49-F238E27FC236}">
                <a16:creationId xmlns:a16="http://schemas.microsoft.com/office/drawing/2014/main" id="{39E046C1-8F48-F83E-C495-1D62B52ED00B}"/>
              </a:ext>
            </a:extLst>
          </p:cNvPr>
          <p:cNvSpPr/>
          <p:nvPr/>
        </p:nvSpPr>
        <p:spPr>
          <a:xfrm>
            <a:off x="7009178" y="3863071"/>
            <a:ext cx="816772"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a:solidFill>
                  <a:srgbClr val="1F1A62"/>
                </a:solidFill>
                <a:latin typeface="Helvetica" panose="020B0403020202020204" pitchFamily="34" charset="0"/>
              </a:rPr>
              <a:t>+127K </a:t>
            </a:r>
            <a:r>
              <a:rPr lang="en-US" sz="1050">
                <a:solidFill>
                  <a:srgbClr val="1F1A62"/>
                </a:solidFill>
                <a:latin typeface="Helvetica" panose="020B0403020202020204" pitchFamily="34" charset="0"/>
              </a:rPr>
              <a:t>monthly uniques</a:t>
            </a:r>
            <a:endParaRPr lang="en-US" sz="1100">
              <a:solidFill>
                <a:srgbClr val="1F1A62"/>
              </a:solidFill>
              <a:latin typeface="Helvetica" panose="020B0403020202020204" pitchFamily="34" charset="0"/>
            </a:endParaRPr>
          </a:p>
        </p:txBody>
      </p:sp>
      <p:sp>
        <p:nvSpPr>
          <p:cNvPr id="24" name="Rectangle 23">
            <a:extLst>
              <a:ext uri="{FF2B5EF4-FFF2-40B4-BE49-F238E27FC236}">
                <a16:creationId xmlns:a16="http://schemas.microsoft.com/office/drawing/2014/main" id="{F415FF79-5B78-B85F-9143-0A57334BECB5}"/>
              </a:ext>
            </a:extLst>
          </p:cNvPr>
          <p:cNvSpPr/>
          <p:nvPr/>
        </p:nvSpPr>
        <p:spPr>
          <a:xfrm>
            <a:off x="10632703" y="2679513"/>
            <a:ext cx="816772"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403020202020204" pitchFamily="34" charset="0"/>
              </a:rPr>
              <a:t>+35%</a:t>
            </a:r>
          </a:p>
        </p:txBody>
      </p:sp>
      <p:sp>
        <p:nvSpPr>
          <p:cNvPr id="35" name="TextBox 34">
            <a:extLst>
              <a:ext uri="{FF2B5EF4-FFF2-40B4-BE49-F238E27FC236}">
                <a16:creationId xmlns:a16="http://schemas.microsoft.com/office/drawing/2014/main" id="{D4E1CF49-E4FC-9341-A5FE-1D4DF4EE61F4}"/>
              </a:ext>
            </a:extLst>
          </p:cNvPr>
          <p:cNvSpPr txBox="1"/>
          <p:nvPr/>
        </p:nvSpPr>
        <p:spPr>
          <a:xfrm>
            <a:off x="10408761" y="3862753"/>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rPr>
              <a:t>vs. three months average prior to TV launch</a:t>
            </a:r>
          </a:p>
        </p:txBody>
      </p:sp>
      <p:sp>
        <p:nvSpPr>
          <p:cNvPr id="36" name="Rectangle 35">
            <a:extLst>
              <a:ext uri="{FF2B5EF4-FFF2-40B4-BE49-F238E27FC236}">
                <a16:creationId xmlns:a16="http://schemas.microsoft.com/office/drawing/2014/main" id="{090522D6-410B-7AFA-898F-1735D866AA53}"/>
              </a:ext>
            </a:extLst>
          </p:cNvPr>
          <p:cNvSpPr/>
          <p:nvPr/>
        </p:nvSpPr>
        <p:spPr>
          <a:xfrm>
            <a:off x="10632703" y="3160552"/>
            <a:ext cx="816772"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a:solidFill>
                  <a:srgbClr val="1F1A62"/>
                </a:solidFill>
                <a:latin typeface="Helvetica" panose="020B0403020202020204" pitchFamily="34" charset="0"/>
              </a:rPr>
              <a:t>+305K </a:t>
            </a:r>
            <a:r>
              <a:rPr lang="en-US" sz="1050">
                <a:solidFill>
                  <a:srgbClr val="1F1A62"/>
                </a:solidFill>
                <a:latin typeface="Helvetica" panose="020B0403020202020204" pitchFamily="34" charset="0"/>
              </a:rPr>
              <a:t>monthly uniques</a:t>
            </a:r>
            <a:endParaRPr lang="en-US" sz="1100">
              <a:solidFill>
                <a:srgbClr val="1F1A62"/>
              </a:solidFill>
              <a:latin typeface="Helvetica" panose="020B0403020202020204" pitchFamily="34" charset="0"/>
            </a:endParaRPr>
          </a:p>
        </p:txBody>
      </p:sp>
      <p:pic>
        <p:nvPicPr>
          <p:cNvPr id="2" name="Picture 1">
            <a:extLst>
              <a:ext uri="{FF2B5EF4-FFF2-40B4-BE49-F238E27FC236}">
                <a16:creationId xmlns:a16="http://schemas.microsoft.com/office/drawing/2014/main" id="{1F82BA66-0332-1897-B019-14BA9A3FD62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4926C08B-E582-55A2-34C2-9302BB54D83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ABB4B28E-F5A7-E21E-FDF3-6005C198EF0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761620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F77BFE5-159E-46D6-A8A8-4D1586B21B27}"/>
              </a:ext>
            </a:extLst>
          </p:cNvPr>
          <p:cNvSpPr/>
          <p:nvPr/>
        </p:nvSpPr>
        <p:spPr>
          <a:xfrm>
            <a:off x="-1" y="1696163"/>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9" name="Rectangle 8">
            <a:extLst>
              <a:ext uri="{FF2B5EF4-FFF2-40B4-BE49-F238E27FC236}">
                <a16:creationId xmlns:a16="http://schemas.microsoft.com/office/drawing/2014/main" id="{07C7620C-D9CA-4F6D-A132-34850EC1DCB9}"/>
              </a:ext>
            </a:extLst>
          </p:cNvPr>
          <p:cNvSpPr/>
          <p:nvPr/>
        </p:nvSpPr>
        <p:spPr>
          <a:xfrm>
            <a:off x="1448187" y="1761759"/>
            <a:ext cx="9295625" cy="4245355"/>
          </a:xfrm>
          <a:prstGeom prst="rect">
            <a:avLst/>
          </a:prstGeom>
          <a:solidFill>
            <a:schemeClr val="bg1"/>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3">
            <a:extLst>
              <a:ext uri="{FF2B5EF4-FFF2-40B4-BE49-F238E27FC236}">
                <a16:creationId xmlns:a16="http://schemas.microsoft.com/office/drawing/2014/main" id="{7FA30214-A5B5-4EA3-8967-BC6D4961E0D7}"/>
              </a:ext>
            </a:extLst>
          </p:cNvPr>
          <p:cNvSpPr txBox="1">
            <a:spLocks/>
          </p:cNvSpPr>
          <p:nvPr/>
        </p:nvSpPr>
        <p:spPr>
          <a:xfrm>
            <a:off x="526244" y="6206468"/>
            <a:ext cx="11665756" cy="319813"/>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Revenues are based on company filings (10-K) via sources such as SEC.gov (EDGAR) and S&amp;P Global Market Intelligence. TV spend based on VAB analysis of Nielsen Ad Intel data (national cable TV, national broadcast TV, Spanish language broadcast TV, Spanish language cable TV, spot TV, syndication TV). For comparison purposes, annual TV spend is representative of the correlating calendar year. Note: Upwork revenues are based on ‘Talent’ &amp; ‘Client’ U.S. revenues.</a:t>
            </a:r>
            <a:endParaRPr kumimoji="0" lang="en-US" sz="8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5A70652F-38E7-4B75-B494-BB0702BA4B32}"/>
              </a:ext>
            </a:extLst>
          </p:cNvPr>
          <p:cNvSpPr txBox="1"/>
          <p:nvPr/>
        </p:nvSpPr>
        <p:spPr>
          <a:xfrm>
            <a:off x="125294" y="233557"/>
            <a:ext cx="1206670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Not only are the creative and TV strategies, like audience-based buying, driving greater engagement but they are also delivering </a:t>
            </a: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substantial revenue growth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for brands</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mn-cs"/>
            </a:endParaRPr>
          </a:p>
        </p:txBody>
      </p:sp>
      <p:sp>
        <p:nvSpPr>
          <p:cNvPr id="17" name="TextBox 16">
            <a:extLst>
              <a:ext uri="{FF2B5EF4-FFF2-40B4-BE49-F238E27FC236}">
                <a16:creationId xmlns:a16="http://schemas.microsoft.com/office/drawing/2014/main" id="{6E43D297-816C-4C9C-9F43-AE60883AF7B2}"/>
              </a:ext>
            </a:extLst>
          </p:cNvPr>
          <p:cNvSpPr txBox="1"/>
          <p:nvPr/>
        </p:nvSpPr>
        <p:spPr>
          <a:xfrm>
            <a:off x="2720378" y="2192872"/>
            <a:ext cx="1075036"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a:t>
            </a:r>
            <a:endParaRPr kumimoji="0" lang="en-US" sz="11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0" name="TextBox 29">
            <a:extLst>
              <a:ext uri="{FF2B5EF4-FFF2-40B4-BE49-F238E27FC236}">
                <a16:creationId xmlns:a16="http://schemas.microsoft.com/office/drawing/2014/main" id="{B4914236-E5CA-44FF-ADE6-2167598D219F}"/>
              </a:ext>
            </a:extLst>
          </p:cNvPr>
          <p:cNvSpPr txBox="1"/>
          <p:nvPr/>
        </p:nvSpPr>
        <p:spPr>
          <a:xfrm>
            <a:off x="1463198" y="5014270"/>
            <a:ext cx="23509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TV Launch Year vs Year Prior</a:t>
            </a:r>
            <a:endParaRPr kumimoji="0" lang="en-US" sz="1000" b="0" i="0" u="sng" strike="noStrike" kern="1200" cap="none" spc="0" normalizeH="0" baseline="0" noProof="0">
              <a:ln>
                <a:noFill/>
              </a:ln>
              <a:solidFill>
                <a:srgbClr val="00C0F3"/>
              </a:solidFill>
              <a:effectLst/>
              <a:uLnTx/>
              <a:uFillTx/>
              <a:latin typeface="Helvetica" panose="020B0403020202020204" pitchFamily="34" charset="0"/>
              <a:ea typeface="+mn-ea"/>
              <a:cs typeface="+mn-cs"/>
            </a:endParaRPr>
          </a:p>
        </p:txBody>
      </p:sp>
      <p:sp>
        <p:nvSpPr>
          <p:cNvPr id="31" name="TextBox 30">
            <a:extLst>
              <a:ext uri="{FF2B5EF4-FFF2-40B4-BE49-F238E27FC236}">
                <a16:creationId xmlns:a16="http://schemas.microsoft.com/office/drawing/2014/main" id="{3F57EC67-7F72-4BFF-9D0D-0187483C0E49}"/>
              </a:ext>
            </a:extLst>
          </p:cNvPr>
          <p:cNvSpPr txBox="1"/>
          <p:nvPr/>
        </p:nvSpPr>
        <p:spPr>
          <a:xfrm>
            <a:off x="9456593" y="5294730"/>
            <a:ext cx="10359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+8%</a:t>
            </a:r>
            <a:endParaRPr kumimoji="0" lang="en-US" sz="2400" b="0"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p:txBody>
      </p:sp>
      <p:pic>
        <p:nvPicPr>
          <p:cNvPr id="75" name="Picture 6" descr="Aon Hewitt - Wikipedia">
            <a:extLst>
              <a:ext uri="{FF2B5EF4-FFF2-40B4-BE49-F238E27FC236}">
                <a16:creationId xmlns:a16="http://schemas.microsoft.com/office/drawing/2014/main" id="{0E0C7DC8-EA9F-3446-92BA-6F3C5F08E98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290069" y="2095637"/>
            <a:ext cx="1204809" cy="45682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38" descr="ServiceNow Logo and symbol, meaning, history, PNG">
            <a:extLst>
              <a:ext uri="{FF2B5EF4-FFF2-40B4-BE49-F238E27FC236}">
                <a16:creationId xmlns:a16="http://schemas.microsoft.com/office/drawing/2014/main" id="{EDC7836B-5C28-74FB-C486-F82AD8810780}"/>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t="38203" b="35227"/>
          <a:stretch/>
        </p:blipFill>
        <p:spPr bwMode="auto">
          <a:xfrm>
            <a:off x="5683640" y="2204969"/>
            <a:ext cx="1425033" cy="238161"/>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2400A16E-D663-3303-75C5-59AE7A7C57D4}"/>
              </a:ext>
            </a:extLst>
          </p:cNvPr>
          <p:cNvSpPr txBox="1"/>
          <p:nvPr/>
        </p:nvSpPr>
        <p:spPr>
          <a:xfrm>
            <a:off x="1463197" y="2784550"/>
            <a:ext cx="233060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Year Before TV</a:t>
            </a:r>
            <a:endParaRPr kumimoji="0" lang="en-US" sz="1000" b="0" i="0" u="sng" strike="noStrike" kern="1200" cap="none" spc="0" normalizeH="0" baseline="0" noProof="0">
              <a:ln>
                <a:noFill/>
              </a:ln>
              <a:solidFill>
                <a:srgbClr val="00C0F3"/>
              </a:solidFill>
              <a:effectLst/>
              <a:uLnTx/>
              <a:uFillTx/>
              <a:latin typeface="Helvetica" panose="020B0403020202020204" pitchFamily="34" charset="0"/>
              <a:ea typeface="+mn-ea"/>
              <a:cs typeface="+mn-cs"/>
            </a:endParaRPr>
          </a:p>
        </p:txBody>
      </p:sp>
      <p:sp>
        <p:nvSpPr>
          <p:cNvPr id="102" name="TextBox 101">
            <a:extLst>
              <a:ext uri="{FF2B5EF4-FFF2-40B4-BE49-F238E27FC236}">
                <a16:creationId xmlns:a16="http://schemas.microsoft.com/office/drawing/2014/main" id="{DF460430-5D18-45D1-7621-E1B49892C521}"/>
              </a:ext>
            </a:extLst>
          </p:cNvPr>
          <p:cNvSpPr txBox="1"/>
          <p:nvPr/>
        </p:nvSpPr>
        <p:spPr>
          <a:xfrm>
            <a:off x="1463197" y="3963204"/>
            <a:ext cx="233060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Year of TV Launch</a:t>
            </a:r>
            <a:endParaRPr kumimoji="0" lang="en-US" sz="1000" b="0" i="0" u="sng" strike="noStrike" kern="1200" cap="none" spc="0" normalizeH="0" baseline="0" noProof="0">
              <a:ln>
                <a:noFill/>
              </a:ln>
              <a:solidFill>
                <a:srgbClr val="00C0F3"/>
              </a:solidFill>
              <a:effectLst/>
              <a:uLnTx/>
              <a:uFillTx/>
              <a:latin typeface="Helvetica" panose="020B0403020202020204" pitchFamily="34" charset="0"/>
              <a:ea typeface="+mn-ea"/>
              <a:cs typeface="+mn-cs"/>
            </a:endParaRPr>
          </a:p>
        </p:txBody>
      </p:sp>
      <p:sp>
        <p:nvSpPr>
          <p:cNvPr id="32" name="TextBox 31">
            <a:extLst>
              <a:ext uri="{FF2B5EF4-FFF2-40B4-BE49-F238E27FC236}">
                <a16:creationId xmlns:a16="http://schemas.microsoft.com/office/drawing/2014/main" id="{EF80F968-705B-5602-AFC3-4009ADEF0CDA}"/>
              </a:ext>
            </a:extLst>
          </p:cNvPr>
          <p:cNvSpPr txBox="1"/>
          <p:nvPr/>
        </p:nvSpPr>
        <p:spPr>
          <a:xfrm>
            <a:off x="1461004" y="3083431"/>
            <a:ext cx="233719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 (000)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3" name="TextBox 32">
            <a:extLst>
              <a:ext uri="{FF2B5EF4-FFF2-40B4-BE49-F238E27FC236}">
                <a16:creationId xmlns:a16="http://schemas.microsoft.com/office/drawing/2014/main" id="{5CBC8508-50D4-1646-A5A4-BCFA61FF5246}"/>
              </a:ext>
            </a:extLst>
          </p:cNvPr>
          <p:cNvSpPr txBox="1"/>
          <p:nvPr/>
        </p:nvSpPr>
        <p:spPr>
          <a:xfrm>
            <a:off x="1461004" y="3444063"/>
            <a:ext cx="233719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Annual TV Spend (000)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D40E0C02-E755-A79C-0484-488CA6F96083}"/>
              </a:ext>
            </a:extLst>
          </p:cNvPr>
          <p:cNvSpPr txBox="1"/>
          <p:nvPr/>
        </p:nvSpPr>
        <p:spPr>
          <a:xfrm>
            <a:off x="9249657" y="3083431"/>
            <a:ext cx="124283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$5,032,000</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49EB3B87-E974-0E00-BE33-09D254C1E0B5}"/>
              </a:ext>
            </a:extLst>
          </p:cNvPr>
          <p:cNvSpPr txBox="1"/>
          <p:nvPr/>
        </p:nvSpPr>
        <p:spPr>
          <a:xfrm>
            <a:off x="9576314" y="3439404"/>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$0</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cxnSp>
        <p:nvCxnSpPr>
          <p:cNvPr id="12" name="Straight Connector 11">
            <a:extLst>
              <a:ext uri="{FF2B5EF4-FFF2-40B4-BE49-F238E27FC236}">
                <a16:creationId xmlns:a16="http://schemas.microsoft.com/office/drawing/2014/main" id="{F5FB9F6A-D0D2-9CCC-361C-58FB37E95273}"/>
              </a:ext>
            </a:extLst>
          </p:cNvPr>
          <p:cNvCxnSpPr>
            <a:cxnSpLocks/>
          </p:cNvCxnSpPr>
          <p:nvPr/>
        </p:nvCxnSpPr>
        <p:spPr>
          <a:xfrm>
            <a:off x="5421768" y="2093584"/>
            <a:ext cx="0" cy="3871465"/>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4FFA9AF-9EFF-2D43-AED8-C61D724865C3}"/>
              </a:ext>
            </a:extLst>
          </p:cNvPr>
          <p:cNvCxnSpPr>
            <a:cxnSpLocks/>
          </p:cNvCxnSpPr>
          <p:nvPr/>
        </p:nvCxnSpPr>
        <p:spPr>
          <a:xfrm>
            <a:off x="7251679" y="2093584"/>
            <a:ext cx="0" cy="386781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4B6FDA2-41E8-35D9-AE1D-721F8ACCEA86}"/>
              </a:ext>
            </a:extLst>
          </p:cNvPr>
          <p:cNvCxnSpPr>
            <a:cxnSpLocks/>
          </p:cNvCxnSpPr>
          <p:nvPr/>
        </p:nvCxnSpPr>
        <p:spPr>
          <a:xfrm>
            <a:off x="9006236" y="2093584"/>
            <a:ext cx="0" cy="386781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0B622CD-36A8-493D-15F4-54F929A39698}"/>
              </a:ext>
            </a:extLst>
          </p:cNvPr>
          <p:cNvSpPr txBox="1"/>
          <p:nvPr/>
        </p:nvSpPr>
        <p:spPr>
          <a:xfrm>
            <a:off x="1465396" y="4265102"/>
            <a:ext cx="233719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 (000)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2" name="TextBox 41">
            <a:extLst>
              <a:ext uri="{FF2B5EF4-FFF2-40B4-BE49-F238E27FC236}">
                <a16:creationId xmlns:a16="http://schemas.microsoft.com/office/drawing/2014/main" id="{B9B82387-E3EB-1015-2981-040164419EC5}"/>
              </a:ext>
            </a:extLst>
          </p:cNvPr>
          <p:cNvSpPr txBox="1"/>
          <p:nvPr/>
        </p:nvSpPr>
        <p:spPr>
          <a:xfrm>
            <a:off x="1465396" y="4616250"/>
            <a:ext cx="233719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Annual TV Spend (000)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3" name="TextBox 42">
            <a:extLst>
              <a:ext uri="{FF2B5EF4-FFF2-40B4-BE49-F238E27FC236}">
                <a16:creationId xmlns:a16="http://schemas.microsoft.com/office/drawing/2014/main" id="{1CDC2ADB-E021-B016-13FC-FA927318D371}"/>
              </a:ext>
            </a:extLst>
          </p:cNvPr>
          <p:cNvSpPr txBox="1"/>
          <p:nvPr/>
        </p:nvSpPr>
        <p:spPr>
          <a:xfrm>
            <a:off x="9248622" y="4268242"/>
            <a:ext cx="12438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$5,459,000</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4" name="TextBox 43">
            <a:extLst>
              <a:ext uri="{FF2B5EF4-FFF2-40B4-BE49-F238E27FC236}">
                <a16:creationId xmlns:a16="http://schemas.microsoft.com/office/drawing/2014/main" id="{010755DD-51DA-C17E-77DA-8BF59F9F93CA}"/>
              </a:ext>
            </a:extLst>
          </p:cNvPr>
          <p:cNvSpPr txBox="1"/>
          <p:nvPr/>
        </p:nvSpPr>
        <p:spPr>
          <a:xfrm>
            <a:off x="9576314" y="4617820"/>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$1,934</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5" name="TextBox 44">
            <a:extLst>
              <a:ext uri="{FF2B5EF4-FFF2-40B4-BE49-F238E27FC236}">
                <a16:creationId xmlns:a16="http://schemas.microsoft.com/office/drawing/2014/main" id="{074546E4-8EC9-A9EC-39FB-E9A3112440DF}"/>
              </a:ext>
            </a:extLst>
          </p:cNvPr>
          <p:cNvSpPr txBox="1"/>
          <p:nvPr/>
        </p:nvSpPr>
        <p:spPr>
          <a:xfrm>
            <a:off x="1464146" y="5356286"/>
            <a:ext cx="233719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U.S. Revenue Lift %</a:t>
            </a:r>
            <a:endParaRPr kumimoji="0" lang="en-US" sz="1200" b="0"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p:txBody>
      </p:sp>
      <p:cxnSp>
        <p:nvCxnSpPr>
          <p:cNvPr id="49" name="Straight Connector 48">
            <a:extLst>
              <a:ext uri="{FF2B5EF4-FFF2-40B4-BE49-F238E27FC236}">
                <a16:creationId xmlns:a16="http://schemas.microsoft.com/office/drawing/2014/main" id="{0690AE22-BAA4-C73A-3D62-F18C37B45319}"/>
              </a:ext>
            </a:extLst>
          </p:cNvPr>
          <p:cNvCxnSpPr>
            <a:cxnSpLocks/>
          </p:cNvCxnSpPr>
          <p:nvPr/>
        </p:nvCxnSpPr>
        <p:spPr>
          <a:xfrm>
            <a:off x="3798198" y="2093584"/>
            <a:ext cx="0" cy="3871465"/>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C32AFBB5-BA5A-316A-41E3-A6D0A56FE505}"/>
              </a:ext>
            </a:extLst>
          </p:cNvPr>
          <p:cNvSpPr/>
          <p:nvPr/>
        </p:nvSpPr>
        <p:spPr>
          <a:xfrm>
            <a:off x="9476950" y="2784550"/>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2020</a:t>
            </a:r>
          </a:p>
        </p:txBody>
      </p:sp>
      <p:sp>
        <p:nvSpPr>
          <p:cNvPr id="57" name="Rectangle: Rounded Corners 56">
            <a:extLst>
              <a:ext uri="{FF2B5EF4-FFF2-40B4-BE49-F238E27FC236}">
                <a16:creationId xmlns:a16="http://schemas.microsoft.com/office/drawing/2014/main" id="{AD613D76-E709-E4A0-F946-F889153BB72B}"/>
              </a:ext>
            </a:extLst>
          </p:cNvPr>
          <p:cNvSpPr/>
          <p:nvPr/>
        </p:nvSpPr>
        <p:spPr>
          <a:xfrm>
            <a:off x="9469417" y="3931645"/>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2021</a:t>
            </a:r>
          </a:p>
        </p:txBody>
      </p:sp>
      <p:sp>
        <p:nvSpPr>
          <p:cNvPr id="79" name="TextBox 78">
            <a:extLst>
              <a:ext uri="{FF2B5EF4-FFF2-40B4-BE49-F238E27FC236}">
                <a16:creationId xmlns:a16="http://schemas.microsoft.com/office/drawing/2014/main" id="{36D56392-8CE1-C40D-318C-63A440AB5312}"/>
              </a:ext>
            </a:extLst>
          </p:cNvPr>
          <p:cNvSpPr txBox="1"/>
          <p:nvPr/>
        </p:nvSpPr>
        <p:spPr>
          <a:xfrm>
            <a:off x="5902056" y="5294730"/>
            <a:ext cx="10359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+32%</a:t>
            </a:r>
            <a:endParaRPr kumimoji="0" lang="en-US" sz="2400" b="0"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p:txBody>
      </p:sp>
      <p:sp>
        <p:nvSpPr>
          <p:cNvPr id="83" name="TextBox 82">
            <a:extLst>
              <a:ext uri="{FF2B5EF4-FFF2-40B4-BE49-F238E27FC236}">
                <a16:creationId xmlns:a16="http://schemas.microsoft.com/office/drawing/2014/main" id="{4850155B-EA37-599A-8591-10F2D5C90B6B}"/>
              </a:ext>
            </a:extLst>
          </p:cNvPr>
          <p:cNvSpPr txBox="1"/>
          <p:nvPr/>
        </p:nvSpPr>
        <p:spPr>
          <a:xfrm>
            <a:off x="5733148" y="3083431"/>
            <a:ext cx="120480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$1,725,300</a:t>
            </a:r>
          </a:p>
        </p:txBody>
      </p:sp>
      <p:sp>
        <p:nvSpPr>
          <p:cNvPr id="84" name="TextBox 83">
            <a:extLst>
              <a:ext uri="{FF2B5EF4-FFF2-40B4-BE49-F238E27FC236}">
                <a16:creationId xmlns:a16="http://schemas.microsoft.com/office/drawing/2014/main" id="{BF7EF7E2-98BF-0892-8D47-1DC992E74596}"/>
              </a:ext>
            </a:extLst>
          </p:cNvPr>
          <p:cNvSpPr txBox="1"/>
          <p:nvPr/>
        </p:nvSpPr>
        <p:spPr>
          <a:xfrm>
            <a:off x="6021777" y="3433009"/>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$0</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85" name="TextBox 84">
            <a:extLst>
              <a:ext uri="{FF2B5EF4-FFF2-40B4-BE49-F238E27FC236}">
                <a16:creationId xmlns:a16="http://schemas.microsoft.com/office/drawing/2014/main" id="{499D9391-48CB-1BB8-2255-03588ACABF37}"/>
              </a:ext>
            </a:extLst>
          </p:cNvPr>
          <p:cNvSpPr txBox="1"/>
          <p:nvPr/>
        </p:nvSpPr>
        <p:spPr>
          <a:xfrm>
            <a:off x="5732145" y="4261847"/>
            <a:ext cx="120581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$2,276,000</a:t>
            </a:r>
          </a:p>
        </p:txBody>
      </p:sp>
      <p:sp>
        <p:nvSpPr>
          <p:cNvPr id="86" name="TextBox 85">
            <a:extLst>
              <a:ext uri="{FF2B5EF4-FFF2-40B4-BE49-F238E27FC236}">
                <a16:creationId xmlns:a16="http://schemas.microsoft.com/office/drawing/2014/main" id="{86C376E0-D8B9-88A2-317D-F7091FEDE198}"/>
              </a:ext>
            </a:extLst>
          </p:cNvPr>
          <p:cNvSpPr txBox="1"/>
          <p:nvPr/>
        </p:nvSpPr>
        <p:spPr>
          <a:xfrm>
            <a:off x="6021777" y="4611425"/>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$18,913</a:t>
            </a:r>
          </a:p>
        </p:txBody>
      </p:sp>
      <p:sp>
        <p:nvSpPr>
          <p:cNvPr id="87" name="Rectangle: Rounded Corners 86">
            <a:extLst>
              <a:ext uri="{FF2B5EF4-FFF2-40B4-BE49-F238E27FC236}">
                <a16:creationId xmlns:a16="http://schemas.microsoft.com/office/drawing/2014/main" id="{1C618BB9-CE53-3ECA-9551-96D1B1BF1BAE}"/>
              </a:ext>
            </a:extLst>
          </p:cNvPr>
          <p:cNvSpPr/>
          <p:nvPr/>
        </p:nvSpPr>
        <p:spPr>
          <a:xfrm>
            <a:off x="5960370" y="2784550"/>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2019</a:t>
            </a:r>
          </a:p>
        </p:txBody>
      </p:sp>
      <p:sp>
        <p:nvSpPr>
          <p:cNvPr id="88" name="Rectangle: Rounded Corners 87">
            <a:extLst>
              <a:ext uri="{FF2B5EF4-FFF2-40B4-BE49-F238E27FC236}">
                <a16:creationId xmlns:a16="http://schemas.microsoft.com/office/drawing/2014/main" id="{A0A477A3-85A9-92F5-D4F5-84764D9ECAB1}"/>
              </a:ext>
            </a:extLst>
          </p:cNvPr>
          <p:cNvSpPr/>
          <p:nvPr/>
        </p:nvSpPr>
        <p:spPr>
          <a:xfrm>
            <a:off x="5952837" y="3925250"/>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2020</a:t>
            </a:r>
          </a:p>
        </p:txBody>
      </p:sp>
      <p:sp>
        <p:nvSpPr>
          <p:cNvPr id="90" name="TextBox 89">
            <a:extLst>
              <a:ext uri="{FF2B5EF4-FFF2-40B4-BE49-F238E27FC236}">
                <a16:creationId xmlns:a16="http://schemas.microsoft.com/office/drawing/2014/main" id="{133E73E4-26DE-7FBF-0F2B-50A0FEE253B4}"/>
              </a:ext>
            </a:extLst>
          </p:cNvPr>
          <p:cNvSpPr txBox="1"/>
          <p:nvPr/>
        </p:nvSpPr>
        <p:spPr>
          <a:xfrm>
            <a:off x="7666739" y="5294730"/>
            <a:ext cx="10359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+30%</a:t>
            </a:r>
            <a:endParaRPr kumimoji="0" lang="en-US" sz="2400" b="0"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p:txBody>
      </p:sp>
      <p:sp>
        <p:nvSpPr>
          <p:cNvPr id="91" name="TextBox 90">
            <a:extLst>
              <a:ext uri="{FF2B5EF4-FFF2-40B4-BE49-F238E27FC236}">
                <a16:creationId xmlns:a16="http://schemas.microsoft.com/office/drawing/2014/main" id="{D1D816A1-F0BC-6984-89AF-1D4B382DF1B8}"/>
              </a:ext>
            </a:extLst>
          </p:cNvPr>
          <p:cNvSpPr txBox="1"/>
          <p:nvPr/>
        </p:nvSpPr>
        <p:spPr>
          <a:xfrm>
            <a:off x="7497831" y="3083431"/>
            <a:ext cx="120480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$105,900</a:t>
            </a:r>
          </a:p>
        </p:txBody>
      </p:sp>
      <p:sp>
        <p:nvSpPr>
          <p:cNvPr id="92" name="TextBox 91">
            <a:extLst>
              <a:ext uri="{FF2B5EF4-FFF2-40B4-BE49-F238E27FC236}">
                <a16:creationId xmlns:a16="http://schemas.microsoft.com/office/drawing/2014/main" id="{1C7C3417-0DEB-FF63-DCE5-4A3B014C263D}"/>
              </a:ext>
            </a:extLst>
          </p:cNvPr>
          <p:cNvSpPr txBox="1"/>
          <p:nvPr/>
        </p:nvSpPr>
        <p:spPr>
          <a:xfrm>
            <a:off x="7786460" y="3433009"/>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$0</a:t>
            </a:r>
          </a:p>
        </p:txBody>
      </p:sp>
      <p:sp>
        <p:nvSpPr>
          <p:cNvPr id="93" name="TextBox 92">
            <a:extLst>
              <a:ext uri="{FF2B5EF4-FFF2-40B4-BE49-F238E27FC236}">
                <a16:creationId xmlns:a16="http://schemas.microsoft.com/office/drawing/2014/main" id="{09CAEA4D-E8FC-2668-4429-23D8062EA893}"/>
              </a:ext>
            </a:extLst>
          </p:cNvPr>
          <p:cNvSpPr txBox="1"/>
          <p:nvPr/>
        </p:nvSpPr>
        <p:spPr>
          <a:xfrm>
            <a:off x="7496828" y="4261847"/>
            <a:ext cx="120581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$137,400</a:t>
            </a:r>
          </a:p>
        </p:txBody>
      </p:sp>
      <p:sp>
        <p:nvSpPr>
          <p:cNvPr id="94" name="TextBox 93">
            <a:extLst>
              <a:ext uri="{FF2B5EF4-FFF2-40B4-BE49-F238E27FC236}">
                <a16:creationId xmlns:a16="http://schemas.microsoft.com/office/drawing/2014/main" id="{67D97D61-4050-E1C1-5E80-DA11DEC4DFB0}"/>
              </a:ext>
            </a:extLst>
          </p:cNvPr>
          <p:cNvSpPr txBox="1"/>
          <p:nvPr/>
        </p:nvSpPr>
        <p:spPr>
          <a:xfrm>
            <a:off x="7786460" y="4611425"/>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$1,746</a:t>
            </a:r>
          </a:p>
        </p:txBody>
      </p:sp>
      <p:sp>
        <p:nvSpPr>
          <p:cNvPr id="95" name="Rectangle: Rounded Corners 94">
            <a:extLst>
              <a:ext uri="{FF2B5EF4-FFF2-40B4-BE49-F238E27FC236}">
                <a16:creationId xmlns:a16="http://schemas.microsoft.com/office/drawing/2014/main" id="{EA6A16D6-1625-6322-E052-DE2482740690}"/>
              </a:ext>
            </a:extLst>
          </p:cNvPr>
          <p:cNvSpPr/>
          <p:nvPr/>
        </p:nvSpPr>
        <p:spPr>
          <a:xfrm>
            <a:off x="7686953" y="2784550"/>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2018</a:t>
            </a:r>
          </a:p>
        </p:txBody>
      </p:sp>
      <p:sp>
        <p:nvSpPr>
          <p:cNvPr id="96" name="Rectangle: Rounded Corners 95">
            <a:extLst>
              <a:ext uri="{FF2B5EF4-FFF2-40B4-BE49-F238E27FC236}">
                <a16:creationId xmlns:a16="http://schemas.microsoft.com/office/drawing/2014/main" id="{AF06354A-E721-8920-F95B-6998F5CBFE04}"/>
              </a:ext>
            </a:extLst>
          </p:cNvPr>
          <p:cNvSpPr/>
          <p:nvPr/>
        </p:nvSpPr>
        <p:spPr>
          <a:xfrm>
            <a:off x="7679420" y="3925250"/>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2019</a:t>
            </a:r>
          </a:p>
        </p:txBody>
      </p:sp>
      <p:sp>
        <p:nvSpPr>
          <p:cNvPr id="101" name="TextBox 100">
            <a:extLst>
              <a:ext uri="{FF2B5EF4-FFF2-40B4-BE49-F238E27FC236}">
                <a16:creationId xmlns:a16="http://schemas.microsoft.com/office/drawing/2014/main" id="{EAA39A4B-A3DE-A461-66F5-D37BEF90A189}"/>
              </a:ext>
            </a:extLst>
          </p:cNvPr>
          <p:cNvSpPr txBox="1"/>
          <p:nvPr/>
        </p:nvSpPr>
        <p:spPr>
          <a:xfrm>
            <a:off x="4142017" y="5294730"/>
            <a:ext cx="10359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+59%</a:t>
            </a:r>
            <a:endParaRPr kumimoji="0" lang="en-US" sz="2400" b="0"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p:txBody>
      </p:sp>
      <p:sp>
        <p:nvSpPr>
          <p:cNvPr id="103" name="TextBox 102">
            <a:extLst>
              <a:ext uri="{FF2B5EF4-FFF2-40B4-BE49-F238E27FC236}">
                <a16:creationId xmlns:a16="http://schemas.microsoft.com/office/drawing/2014/main" id="{FE0B51E7-788E-3AF0-159A-CF977706AD31}"/>
              </a:ext>
            </a:extLst>
          </p:cNvPr>
          <p:cNvSpPr txBox="1"/>
          <p:nvPr/>
        </p:nvSpPr>
        <p:spPr>
          <a:xfrm>
            <a:off x="3973109" y="3083431"/>
            <a:ext cx="120480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$808,900</a:t>
            </a:r>
          </a:p>
        </p:txBody>
      </p:sp>
      <p:sp>
        <p:nvSpPr>
          <p:cNvPr id="104" name="TextBox 103">
            <a:extLst>
              <a:ext uri="{FF2B5EF4-FFF2-40B4-BE49-F238E27FC236}">
                <a16:creationId xmlns:a16="http://schemas.microsoft.com/office/drawing/2014/main" id="{FB28EB8E-429A-CECC-8D41-9CBE63D64257}"/>
              </a:ext>
            </a:extLst>
          </p:cNvPr>
          <p:cNvSpPr txBox="1"/>
          <p:nvPr/>
        </p:nvSpPr>
        <p:spPr>
          <a:xfrm>
            <a:off x="4261738" y="3433009"/>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$0</a:t>
            </a:r>
          </a:p>
        </p:txBody>
      </p:sp>
      <p:sp>
        <p:nvSpPr>
          <p:cNvPr id="105" name="TextBox 104">
            <a:extLst>
              <a:ext uri="{FF2B5EF4-FFF2-40B4-BE49-F238E27FC236}">
                <a16:creationId xmlns:a16="http://schemas.microsoft.com/office/drawing/2014/main" id="{62629B6D-B5EA-C482-518D-1343A406E91A}"/>
              </a:ext>
            </a:extLst>
          </p:cNvPr>
          <p:cNvSpPr txBox="1"/>
          <p:nvPr/>
        </p:nvSpPr>
        <p:spPr>
          <a:xfrm>
            <a:off x="3972106" y="4261847"/>
            <a:ext cx="120581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$1,282,200</a:t>
            </a:r>
          </a:p>
        </p:txBody>
      </p:sp>
      <p:sp>
        <p:nvSpPr>
          <p:cNvPr id="106" name="TextBox 105">
            <a:extLst>
              <a:ext uri="{FF2B5EF4-FFF2-40B4-BE49-F238E27FC236}">
                <a16:creationId xmlns:a16="http://schemas.microsoft.com/office/drawing/2014/main" id="{03A1A349-C762-C628-FD06-09268EC60F9B}"/>
              </a:ext>
            </a:extLst>
          </p:cNvPr>
          <p:cNvSpPr txBox="1"/>
          <p:nvPr/>
        </p:nvSpPr>
        <p:spPr>
          <a:xfrm>
            <a:off x="4261738" y="4611425"/>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$937</a:t>
            </a:r>
          </a:p>
        </p:txBody>
      </p:sp>
      <p:sp>
        <p:nvSpPr>
          <p:cNvPr id="107" name="Rectangle: Rounded Corners 106">
            <a:extLst>
              <a:ext uri="{FF2B5EF4-FFF2-40B4-BE49-F238E27FC236}">
                <a16:creationId xmlns:a16="http://schemas.microsoft.com/office/drawing/2014/main" id="{C75A41D1-6A51-7EF6-6D64-89CAA3DA8D08}"/>
              </a:ext>
            </a:extLst>
          </p:cNvPr>
          <p:cNvSpPr/>
          <p:nvPr/>
        </p:nvSpPr>
        <p:spPr>
          <a:xfrm>
            <a:off x="4190806" y="2784550"/>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2019</a:t>
            </a:r>
          </a:p>
        </p:txBody>
      </p:sp>
      <p:sp>
        <p:nvSpPr>
          <p:cNvPr id="108" name="Rectangle: Rounded Corners 107">
            <a:extLst>
              <a:ext uri="{FF2B5EF4-FFF2-40B4-BE49-F238E27FC236}">
                <a16:creationId xmlns:a16="http://schemas.microsoft.com/office/drawing/2014/main" id="{86695B18-4793-4C59-5D66-2674BFFD9902}"/>
              </a:ext>
            </a:extLst>
          </p:cNvPr>
          <p:cNvSpPr/>
          <p:nvPr/>
        </p:nvSpPr>
        <p:spPr>
          <a:xfrm>
            <a:off x="4183273" y="3925250"/>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2020</a:t>
            </a:r>
          </a:p>
        </p:txBody>
      </p:sp>
      <p:pic>
        <p:nvPicPr>
          <p:cNvPr id="54" name="Picture 6">
            <a:extLst>
              <a:ext uri="{FF2B5EF4-FFF2-40B4-BE49-F238E27FC236}">
                <a16:creationId xmlns:a16="http://schemas.microsoft.com/office/drawing/2014/main" id="{A41EED79-2E15-1686-D03D-8F595CA0212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989646" y="2143107"/>
            <a:ext cx="1251682" cy="3755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Upwork | The World's Work Marketplace">
            <a:extLst>
              <a:ext uri="{FF2B5EF4-FFF2-40B4-BE49-F238E27FC236}">
                <a16:creationId xmlns:a16="http://schemas.microsoft.com/office/drawing/2014/main" id="{BC30C67C-48B2-3670-3A79-C02401DE0A19}"/>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462512" y="2142284"/>
            <a:ext cx="1361009" cy="36701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CBF049F9-FCE1-2AA7-08C8-8C7F5FD93886}"/>
              </a:ext>
            </a:extLst>
          </p:cNvPr>
          <p:cNvCxnSpPr>
            <a:cxnSpLocks/>
          </p:cNvCxnSpPr>
          <p:nvPr/>
        </p:nvCxnSpPr>
        <p:spPr>
          <a:xfrm>
            <a:off x="3848033" y="3861750"/>
            <a:ext cx="6775033" cy="0"/>
          </a:xfrm>
          <a:prstGeom prst="line">
            <a:avLst/>
          </a:prstGeom>
          <a:ln>
            <a:solidFill>
              <a:srgbClr val="00C0F3"/>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6D91236-380A-AA76-EF17-4866F99FC274}"/>
              </a:ext>
            </a:extLst>
          </p:cNvPr>
          <p:cNvCxnSpPr>
            <a:cxnSpLocks/>
          </p:cNvCxnSpPr>
          <p:nvPr/>
        </p:nvCxnSpPr>
        <p:spPr>
          <a:xfrm>
            <a:off x="3848033" y="5014270"/>
            <a:ext cx="6775033" cy="0"/>
          </a:xfrm>
          <a:prstGeom prst="line">
            <a:avLst/>
          </a:prstGeom>
          <a:ln>
            <a:solidFill>
              <a:srgbClr val="00C0F3"/>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98F87D7-8E78-3133-508E-CFF0A2E9F215}"/>
              </a:ext>
            </a:extLst>
          </p:cNvPr>
          <p:cNvCxnSpPr>
            <a:cxnSpLocks/>
          </p:cNvCxnSpPr>
          <p:nvPr/>
        </p:nvCxnSpPr>
        <p:spPr>
          <a:xfrm>
            <a:off x="3848033" y="2760100"/>
            <a:ext cx="6775033" cy="0"/>
          </a:xfrm>
          <a:prstGeom prst="line">
            <a:avLst/>
          </a:prstGeom>
          <a:ln>
            <a:solidFill>
              <a:srgbClr val="00C0F3"/>
            </a:solidFill>
            <a:prstDash val="lg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4AB55D9-E0C1-4DFE-CEEE-1AA4D37ADF0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E1A2CDA5-92CB-C52F-A845-62DB492452B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90962106-6CCB-CBA5-5014-1E20B03EE98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454193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A6D99E-7211-4A61-8E41-8586BC7724A2}"/>
              </a:ext>
            </a:extLst>
          </p:cNvPr>
          <p:cNvSpPr/>
          <p:nvPr/>
        </p:nvSpPr>
        <p:spPr>
          <a:xfrm>
            <a:off x="0" y="0"/>
            <a:ext cx="5587439" cy="6858000"/>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n-ea"/>
                <a:cs typeface="+mn-cs"/>
              </a:rPr>
              <a:t>half</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 of all adults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TextBox 9">
            <a:extLst>
              <a:ext uri="{FF2B5EF4-FFF2-40B4-BE49-F238E27FC236}">
                <a16:creationId xmlns:a16="http://schemas.microsoft.com/office/drawing/2014/main" id="{E3D88B66-E87E-424D-8CCE-314107D81A14}"/>
              </a:ext>
            </a:extLst>
          </p:cNvPr>
          <p:cNvSpPr txBox="1"/>
          <p:nvPr/>
        </p:nvSpPr>
        <p:spPr>
          <a:xfrm>
            <a:off x="291748" y="2351782"/>
            <a:ext cx="5144132" cy="1077218"/>
          </a:xfrm>
          <a:prstGeom prst="rect">
            <a:avLst/>
          </a:prstGeom>
          <a:noFill/>
        </p:spPr>
        <p:txBody>
          <a:bodyPr wrap="square">
            <a:spAutoFit/>
          </a:bodyP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anose="020B0604020202020204" pitchFamily="34" charset="0"/>
                <a:ea typeface="+mn-ea"/>
                <a:cs typeface="+mn-cs"/>
              </a:rPr>
              <a:t>Implications for Marketers</a:t>
            </a:r>
          </a:p>
        </p:txBody>
      </p:sp>
      <p:sp>
        <p:nvSpPr>
          <p:cNvPr id="7" name="Rectangle 6">
            <a:extLst>
              <a:ext uri="{FF2B5EF4-FFF2-40B4-BE49-F238E27FC236}">
                <a16:creationId xmlns:a16="http://schemas.microsoft.com/office/drawing/2014/main" id="{F25B641F-1744-45AC-B343-CA9AA9737A1D}"/>
              </a:ext>
            </a:extLst>
          </p:cNvPr>
          <p:cNvSpPr/>
          <p:nvPr/>
        </p:nvSpPr>
        <p:spPr>
          <a:xfrm>
            <a:off x="5870971" y="1557702"/>
            <a:ext cx="6108593" cy="3600986"/>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Brands are leaning into data-enabled multiscreen platforms and leveraging the targetability and personalization of audience-based buying to effectively and efficiently engage their </a:t>
            </a:r>
            <a:r>
              <a:rPr lang="en-US" sz="2000">
                <a:solidFill>
                  <a:srgbClr val="1B1464"/>
                </a:solidFill>
                <a:latin typeface="Helvetica" panose="020B0604020202020204" pitchFamily="2" charset="0"/>
                <a:cs typeface="Helvetica" panose="020B0604020202020204" pitchFamily="34" charset="0"/>
              </a:rPr>
              <a:t>best customer prospects through TV campaigns</a:t>
            </a:r>
            <a:endParaRPr kumimoji="0" lang="en-US" sz="20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800" b="0" i="0" u="none" strike="noStrike" kern="1200" cap="none" spc="0" normalizeH="0" baseline="0" noProof="0">
              <a:ln>
                <a:noFill/>
              </a:ln>
              <a:solidFill>
                <a:srgbClr val="1B1464"/>
              </a:solidFill>
              <a:effectLst/>
              <a:uLnTx/>
              <a:uFillTx/>
              <a:latin typeface="Helvetica"/>
              <a:ea typeface="Times New Roman" panose="02020603050405020304" pitchFamily="18" charset="0"/>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a:ln>
                  <a:noFill/>
                </a:ln>
                <a:solidFill>
                  <a:srgbClr val="1B1464"/>
                </a:solidFill>
                <a:effectLst/>
                <a:uLnTx/>
                <a:uFillTx/>
                <a:latin typeface="Helvetica"/>
                <a:ea typeface="+mn-ea"/>
                <a:cs typeface="Helvetica"/>
              </a:rPr>
              <a:t>By focusing on reaching their audiences wherever they may be instead of exclusively selecting specific programs, brands are using </a:t>
            </a:r>
            <a:r>
              <a:rPr lang="en-US" sz="2000">
                <a:solidFill>
                  <a:srgbClr val="1B1464"/>
                </a:solidFill>
                <a:latin typeface="Helvetica"/>
                <a:cs typeface="Helvetica"/>
              </a:rPr>
              <a:t>the strengths of audience-based buying strategies to drive business outcomes</a:t>
            </a:r>
            <a:endParaRPr kumimoji="0" lang="en-US" sz="2800" b="0" i="0" u="none" strike="noStrike" kern="1200" cap="none" spc="0" normalizeH="0" baseline="0" noProof="0">
              <a:ln>
                <a:noFill/>
              </a:ln>
              <a:solidFill>
                <a:srgbClr val="1B1464"/>
              </a:solidFill>
              <a:effectLst/>
              <a:uLnTx/>
              <a:uFillTx/>
              <a:latin typeface="Helvetica"/>
              <a:ea typeface="Times New Roman" panose="02020603050405020304" pitchFamily="18" charset="0"/>
              <a:cs typeface="Helvetica"/>
            </a:endParaRPr>
          </a:p>
        </p:txBody>
      </p:sp>
    </p:spTree>
    <p:extLst>
      <p:ext uri="{BB962C8B-B14F-4D97-AF65-F5344CB8AC3E}">
        <p14:creationId xmlns:p14="http://schemas.microsoft.com/office/powerpoint/2010/main" val="3964745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617D06-C524-9F1D-EAC0-17EC45F0E117}"/>
              </a:ext>
            </a:extLst>
          </p:cNvPr>
          <p:cNvSpPr/>
          <p:nvPr/>
        </p:nvSpPr>
        <p:spPr>
          <a:xfrm>
            <a:off x="0" y="-1463"/>
            <a:ext cx="12195885" cy="168793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9867BFF0-A3EA-4BEB-9FAF-5DCE7110DD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6" name="Slide Number Placeholder 5">
            <a:extLst>
              <a:ext uri="{FF2B5EF4-FFF2-40B4-BE49-F238E27FC236}">
                <a16:creationId xmlns:a16="http://schemas.microsoft.com/office/drawing/2014/main" id="{C721ED71-F164-442E-87BA-B5BAC8A787D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9E997B83-E1F2-47E0-8B33-FF70C1DA6F8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120D540E-228A-D4C7-940A-77BF257865DA}"/>
              </a:ext>
            </a:extLst>
          </p:cNvPr>
          <p:cNvSpPr/>
          <p:nvPr/>
        </p:nvSpPr>
        <p:spPr>
          <a:xfrm>
            <a:off x="173957" y="378852"/>
            <a:ext cx="1199652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To learn more </a:t>
            </a:r>
            <a:r>
              <a:rPr lang="en-US" sz="2600" b="1">
                <a:solidFill>
                  <a:srgbClr val="1B1464"/>
                </a:solidFill>
                <a:latin typeface="Helvetica" pitchFamily="2" charset="0"/>
              </a:rPr>
              <a:t>about how audience-based TV buying drives brand results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download the full-length reports below</a:t>
            </a:r>
          </a:p>
        </p:txBody>
      </p:sp>
      <p:pic>
        <p:nvPicPr>
          <p:cNvPr id="3" name="Picture 2">
            <a:hlinkClick r:id="rId4"/>
            <a:extLst>
              <a:ext uri="{FF2B5EF4-FFF2-40B4-BE49-F238E27FC236}">
                <a16:creationId xmlns:a16="http://schemas.microsoft.com/office/drawing/2014/main" id="{E3A24AF6-7CDB-7B17-EDD9-6EAD5931A03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92310" y="3594876"/>
            <a:ext cx="3330584" cy="1875306"/>
          </a:xfrm>
          <a:prstGeom prst="rect">
            <a:avLst/>
          </a:prstGeom>
          <a:ln w="57150">
            <a:solidFill>
              <a:srgbClr val="ED3C8D"/>
            </a:solidFill>
          </a:ln>
        </p:spPr>
      </p:pic>
      <p:sp>
        <p:nvSpPr>
          <p:cNvPr id="4" name="TextBox 3">
            <a:hlinkClick r:id="rId6"/>
            <a:extLst>
              <a:ext uri="{FF2B5EF4-FFF2-40B4-BE49-F238E27FC236}">
                <a16:creationId xmlns:a16="http://schemas.microsoft.com/office/drawing/2014/main" id="{7A28FBBA-ADB9-C9FD-0751-2FBAB75836A1}"/>
              </a:ext>
            </a:extLst>
          </p:cNvPr>
          <p:cNvSpPr txBox="1"/>
          <p:nvPr/>
        </p:nvSpPr>
        <p:spPr>
          <a:xfrm>
            <a:off x="359714" y="5540406"/>
            <a:ext cx="534335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Let It Grow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Understanding the Importance of</a:t>
            </a:r>
            <a:b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Brand-Building for Niche Marketers</a:t>
            </a:r>
          </a:p>
        </p:txBody>
      </p:sp>
      <p:sp>
        <p:nvSpPr>
          <p:cNvPr id="5" name="TextBox 4">
            <a:hlinkClick r:id="rId6"/>
            <a:extLst>
              <a:ext uri="{FF2B5EF4-FFF2-40B4-BE49-F238E27FC236}">
                <a16:creationId xmlns:a16="http://schemas.microsoft.com/office/drawing/2014/main" id="{64155313-00A6-3D54-02A3-4CE2FA29BC56}"/>
              </a:ext>
            </a:extLst>
          </p:cNvPr>
          <p:cNvSpPr txBox="1"/>
          <p:nvPr/>
        </p:nvSpPr>
        <p:spPr>
          <a:xfrm>
            <a:off x="6694302" y="5548676"/>
            <a:ext cx="492658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Let’s Get Down to Business</a:t>
            </a:r>
            <a:b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Brand-Building Drives Outcomes</a:t>
            </a:r>
            <a:b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for Innovative B2B Advertisers</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 name="TextBox 5">
            <a:extLst>
              <a:ext uri="{FF2B5EF4-FFF2-40B4-BE49-F238E27FC236}">
                <a16:creationId xmlns:a16="http://schemas.microsoft.com/office/drawing/2014/main" id="{D414EE9E-FAE1-A402-205B-CADEE64CBF11}"/>
              </a:ext>
            </a:extLst>
          </p:cNvPr>
          <p:cNvSpPr txBox="1"/>
          <p:nvPr/>
        </p:nvSpPr>
        <p:spPr>
          <a:xfrm>
            <a:off x="287576" y="2210894"/>
            <a:ext cx="548762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‘Let It Grow’</a:t>
            </a:r>
            <a:r>
              <a:rPr kumimoji="0" lang="en-US" sz="16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 uncovers the unique challenges that brands with niche targets must overcome and how they are using brand-building strategies to drive business outcomes</a:t>
            </a:r>
            <a:endParaRPr kumimoji="0" lang="en-US" sz="1600" b="1" i="0" u="none" strike="noStrike" kern="1200" cap="none" spc="0" normalizeH="0" baseline="0" noProof="0">
              <a:ln>
                <a:noFill/>
              </a:ln>
              <a:solidFill>
                <a:srgbClr val="ED3C8D"/>
              </a:solidFill>
              <a:effectLst/>
              <a:uLnTx/>
              <a:uFillTx/>
              <a:latin typeface="Helvetica" panose="020B0604020202020204" pitchFamily="2" charset="0"/>
              <a:ea typeface="+mn-ea"/>
              <a:cs typeface="+mn-cs"/>
            </a:endParaRPr>
          </a:p>
        </p:txBody>
      </p:sp>
      <p:cxnSp>
        <p:nvCxnSpPr>
          <p:cNvPr id="7" name="Straight Connector 6">
            <a:extLst>
              <a:ext uri="{FF2B5EF4-FFF2-40B4-BE49-F238E27FC236}">
                <a16:creationId xmlns:a16="http://schemas.microsoft.com/office/drawing/2014/main" id="{F7FA8EAF-30FD-FC83-068E-B1F705683061}"/>
              </a:ext>
            </a:extLst>
          </p:cNvPr>
          <p:cNvCxnSpPr/>
          <p:nvPr/>
        </p:nvCxnSpPr>
        <p:spPr>
          <a:xfrm>
            <a:off x="6096000" y="2087681"/>
            <a:ext cx="0" cy="4269574"/>
          </a:xfrm>
          <a:prstGeom prst="line">
            <a:avLst/>
          </a:prstGeom>
          <a:ln w="28575">
            <a:solidFill>
              <a:srgbClr val="ED3C8D"/>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4B4B837-E003-1E37-A1D6-3CAB5EBD539F}"/>
              </a:ext>
            </a:extLst>
          </p:cNvPr>
          <p:cNvSpPr txBox="1"/>
          <p:nvPr/>
        </p:nvSpPr>
        <p:spPr>
          <a:xfrm>
            <a:off x="6518785" y="2210894"/>
            <a:ext cx="52776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‘Let’s Get Down to Business’ </a:t>
            </a:r>
            <a:r>
              <a:rPr kumimoji="0" lang="en-US" sz="16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explores real-world examples from 25 innovative B2B advertisers to quantify the impact of brand-building strategies from awareness down to sales</a:t>
            </a:r>
            <a:endParaRPr kumimoji="0" lang="en-US" sz="1600" b="1" i="0" u="none" strike="noStrike" kern="1200" cap="none" spc="0" normalizeH="0" baseline="0" noProof="0">
              <a:ln>
                <a:noFill/>
              </a:ln>
              <a:solidFill>
                <a:srgbClr val="ED3C8D"/>
              </a:solidFill>
              <a:effectLst/>
              <a:uLnTx/>
              <a:uFillTx/>
              <a:latin typeface="Helvetica" panose="020B0604020202020204" pitchFamily="2" charset="0"/>
              <a:ea typeface="+mn-ea"/>
              <a:cs typeface="+mn-cs"/>
            </a:endParaRPr>
          </a:p>
        </p:txBody>
      </p:sp>
      <p:sp>
        <p:nvSpPr>
          <p:cNvPr id="10" name="Oval 9">
            <a:extLst>
              <a:ext uri="{FF2B5EF4-FFF2-40B4-BE49-F238E27FC236}">
                <a16:creationId xmlns:a16="http://schemas.microsoft.com/office/drawing/2014/main" id="{9241CA7B-A811-77D2-4E28-87FBD26EC372}"/>
              </a:ext>
            </a:extLst>
          </p:cNvPr>
          <p:cNvSpPr/>
          <p:nvPr/>
        </p:nvSpPr>
        <p:spPr>
          <a:xfrm>
            <a:off x="10541376" y="3063666"/>
            <a:ext cx="1255030" cy="881784"/>
          </a:xfrm>
          <a:prstGeom prst="ellipse">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Helvetica" panose="020B0403020202020204" pitchFamily="34" charset="0"/>
              </a:rPr>
              <a:t>includes </a:t>
            </a:r>
            <a:br>
              <a:rPr lang="en-US" sz="1050" b="1">
                <a:latin typeface="Helvetica" panose="020B0403020202020204" pitchFamily="34" charset="0"/>
              </a:rPr>
            </a:br>
            <a:r>
              <a:rPr lang="en-US" sz="1050" b="1">
                <a:latin typeface="Helvetica" panose="020B0403020202020204" pitchFamily="34" charset="0"/>
              </a:rPr>
              <a:t>in-depth, </a:t>
            </a:r>
            <a:br>
              <a:rPr lang="en-US" sz="1050" b="1">
                <a:latin typeface="Helvetica" panose="020B0403020202020204" pitchFamily="34" charset="0"/>
              </a:rPr>
            </a:br>
            <a:r>
              <a:rPr lang="en-US" sz="1050" b="1">
                <a:latin typeface="Helvetica" panose="020B0403020202020204" pitchFamily="34" charset="0"/>
              </a:rPr>
              <a:t>full-funnel attribution analysis</a:t>
            </a:r>
          </a:p>
        </p:txBody>
      </p:sp>
      <p:pic>
        <p:nvPicPr>
          <p:cNvPr id="11" name="Picture 10">
            <a:hlinkClick r:id="rId7"/>
            <a:extLst>
              <a:ext uri="{FF2B5EF4-FFF2-40B4-BE49-F238E27FC236}">
                <a16:creationId xmlns:a16="http://schemas.microsoft.com/office/drawing/2014/main" id="{C75B509F-B71D-9CEC-9458-1924F4141AB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69103" y="3598733"/>
            <a:ext cx="3324575" cy="1871449"/>
          </a:xfrm>
          <a:prstGeom prst="rect">
            <a:avLst/>
          </a:prstGeom>
          <a:ln w="57150">
            <a:solidFill>
              <a:srgbClr val="ED3C8D"/>
            </a:solidFill>
          </a:ln>
        </p:spPr>
      </p:pic>
    </p:spTree>
    <p:extLst>
      <p:ext uri="{BB962C8B-B14F-4D97-AF65-F5344CB8AC3E}">
        <p14:creationId xmlns:p14="http://schemas.microsoft.com/office/powerpoint/2010/main" val="2522879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4514" y="0"/>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289383" y="2774867"/>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Helvetica" pitchFamily="2" charset="0"/>
                <a:ea typeface="+mn-ea"/>
                <a:cs typeface="+mn-cs"/>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6426239" y="6000048"/>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2"/>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70E214D-E292-45CE-8EFE-BEC233FDFD7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grpSp>
        <p:nvGrpSpPr>
          <p:cNvPr id="42" name="Group 41">
            <a:extLst>
              <a:ext uri="{FF2B5EF4-FFF2-40B4-BE49-F238E27FC236}">
                <a16:creationId xmlns:a16="http://schemas.microsoft.com/office/drawing/2014/main" id="{5C2419ED-7024-4C45-8E6C-B9388F848151}"/>
              </a:ext>
            </a:extLst>
          </p:cNvPr>
          <p:cNvGrpSpPr/>
          <p:nvPr/>
        </p:nvGrpSpPr>
        <p:grpSpPr>
          <a:xfrm>
            <a:off x="332794" y="688719"/>
            <a:ext cx="2433585" cy="744993"/>
            <a:chOff x="2529807" y="542425"/>
            <a:chExt cx="1962494" cy="744993"/>
          </a:xfrm>
        </p:grpSpPr>
        <p:sp>
          <p:nvSpPr>
            <p:cNvPr id="43" name="TextBox 42">
              <a:hlinkClick r:id="rId3"/>
              <a:extLst>
                <a:ext uri="{FF2B5EF4-FFF2-40B4-BE49-F238E27FC236}">
                  <a16:creationId xmlns:a16="http://schemas.microsoft.com/office/drawing/2014/main" id="{628E97AD-7859-4E8E-AE5F-E094C92E4317}"/>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ea typeface="+mn-ea"/>
                  <a:cs typeface="+mn-cs"/>
                </a:rPr>
                <a:t>Jason Wiese</a:t>
              </a:r>
            </a:p>
          </p:txBody>
        </p:sp>
        <p:sp>
          <p:nvSpPr>
            <p:cNvPr id="44" name="TextBox 43">
              <a:extLst>
                <a:ext uri="{FF2B5EF4-FFF2-40B4-BE49-F238E27FC236}">
                  <a16:creationId xmlns:a16="http://schemas.microsoft.com/office/drawing/2014/main" id="{3026664E-461F-4A0F-BA7C-C1F1BFC5D4F5}"/>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jasonw@thevab.com</a:t>
              </a:r>
            </a:p>
          </p:txBody>
        </p:sp>
      </p:grpSp>
      <p:grpSp>
        <p:nvGrpSpPr>
          <p:cNvPr id="7" name="Group 6">
            <a:extLst>
              <a:ext uri="{FF2B5EF4-FFF2-40B4-BE49-F238E27FC236}">
                <a16:creationId xmlns:a16="http://schemas.microsoft.com/office/drawing/2014/main" id="{40A36D72-76A2-9A85-7B7E-9B8315C95B91}"/>
              </a:ext>
            </a:extLst>
          </p:cNvPr>
          <p:cNvGrpSpPr/>
          <p:nvPr/>
        </p:nvGrpSpPr>
        <p:grpSpPr>
          <a:xfrm>
            <a:off x="332794" y="1716949"/>
            <a:ext cx="2534814" cy="734890"/>
            <a:chOff x="2904789" y="1716949"/>
            <a:chExt cx="2534814" cy="734890"/>
          </a:xfrm>
        </p:grpSpPr>
        <p:sp>
          <p:nvSpPr>
            <p:cNvPr id="27" name="TextBox 26">
              <a:hlinkClick r:id="rId3"/>
              <a:extLst>
                <a:ext uri="{FF2B5EF4-FFF2-40B4-BE49-F238E27FC236}">
                  <a16:creationId xmlns:a16="http://schemas.microsoft.com/office/drawing/2014/main" id="{FCDD4C80-ADF5-BCFC-F13E-61717E1F37A5}"/>
                </a:ext>
              </a:extLst>
            </p:cNvPr>
            <p:cNvSpPr txBox="1"/>
            <p:nvPr/>
          </p:nvSpPr>
          <p:spPr>
            <a:xfrm>
              <a:off x="2904789" y="1716949"/>
              <a:ext cx="25348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B1464"/>
                  </a:solidFill>
                  <a:effectLst/>
                  <a:uLnTx/>
                  <a:uFillTx/>
                  <a:latin typeface="Helvetica" pitchFamily="2" charset="0"/>
                  <a:ea typeface="+mn-ea"/>
                  <a:cs typeface="+mn-cs"/>
                </a:rPr>
                <a:t>Karolina Guillen</a:t>
              </a:r>
            </a:p>
          </p:txBody>
        </p:sp>
        <p:sp>
          <p:nvSpPr>
            <p:cNvPr id="28" name="TextBox 27">
              <a:extLst>
                <a:ext uri="{FF2B5EF4-FFF2-40B4-BE49-F238E27FC236}">
                  <a16:creationId xmlns:a16="http://schemas.microsoft.com/office/drawing/2014/main" id="{49035CB5-F5E5-C0FB-A642-290F6BEF48C5}"/>
                </a:ext>
              </a:extLst>
            </p:cNvPr>
            <p:cNvSpPr txBox="1"/>
            <p:nvPr/>
          </p:nvSpPr>
          <p:spPr>
            <a:xfrm>
              <a:off x="2904789" y="2020952"/>
              <a:ext cx="25348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Light" panose="020B0403020202020204" pitchFamily="34" charset="0"/>
                  <a:ea typeface="+mn-ea"/>
                  <a:cs typeface="+mn-cs"/>
                </a:rPr>
                <a:t>karolinag@thevab.com</a:t>
              </a:r>
            </a:p>
          </p:txBody>
        </p:sp>
      </p:grpSp>
      <p:pic>
        <p:nvPicPr>
          <p:cNvPr id="5" name="Picture 4">
            <a:extLst>
              <a:ext uri="{FF2B5EF4-FFF2-40B4-BE49-F238E27FC236}">
                <a16:creationId xmlns:a16="http://schemas.microsoft.com/office/drawing/2014/main" id="{7E994F84-F63E-2651-5C30-3B793F91481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4243"/>
            <a:ext cx="11708793" cy="350107"/>
          </a:xfrm>
          <a:prstGeom prst="rect">
            <a:avLst/>
          </a:prstGeom>
        </p:spPr>
      </p:pic>
      <p:sp>
        <p:nvSpPr>
          <p:cNvPr id="8" name="Slide Number Placeholder 5">
            <a:extLst>
              <a:ext uri="{FF2B5EF4-FFF2-40B4-BE49-F238E27FC236}">
                <a16:creationId xmlns:a16="http://schemas.microsoft.com/office/drawing/2014/main" id="{0BAFFEA5-D6F3-5972-B054-BDBB7B70BCD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8636B9D2-9A34-A494-37E5-2FFF3F25ED37}"/>
              </a:ext>
            </a:extLst>
          </p:cNvPr>
          <p:cNvSpPr/>
          <p:nvPr/>
        </p:nvSpPr>
        <p:spPr>
          <a:xfrm>
            <a:off x="-21518" y="659330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16" name="Group 15">
            <a:extLst>
              <a:ext uri="{FF2B5EF4-FFF2-40B4-BE49-F238E27FC236}">
                <a16:creationId xmlns:a16="http://schemas.microsoft.com/office/drawing/2014/main" id="{313F59B6-3471-7AC5-8131-049F4EEB4B33}"/>
              </a:ext>
            </a:extLst>
          </p:cNvPr>
          <p:cNvGrpSpPr/>
          <p:nvPr/>
        </p:nvGrpSpPr>
        <p:grpSpPr>
          <a:xfrm>
            <a:off x="2904789" y="688719"/>
            <a:ext cx="1880099" cy="744993"/>
            <a:chOff x="198561" y="542425"/>
            <a:chExt cx="1453627" cy="744993"/>
          </a:xfrm>
        </p:grpSpPr>
        <p:sp>
          <p:nvSpPr>
            <p:cNvPr id="19" name="TextBox 18">
              <a:hlinkClick r:id="rId3"/>
              <a:extLst>
                <a:ext uri="{FF2B5EF4-FFF2-40B4-BE49-F238E27FC236}">
                  <a16:creationId xmlns:a16="http://schemas.microsoft.com/office/drawing/2014/main" id="{042CC643-0CAC-C42B-5BCF-512F1146F18F}"/>
                </a:ext>
              </a:extLst>
            </p:cNvPr>
            <p:cNvSpPr txBox="1"/>
            <p:nvPr/>
          </p:nvSpPr>
          <p:spPr>
            <a:xfrm>
              <a:off x="198561" y="542425"/>
              <a:ext cx="13536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ea typeface="+mn-ea"/>
                  <a:cs typeface="+mn-cs"/>
                </a:rPr>
                <a:t>Reed Kiely</a:t>
              </a:r>
            </a:p>
          </p:txBody>
        </p:sp>
        <p:sp>
          <p:nvSpPr>
            <p:cNvPr id="20" name="TextBox 19">
              <a:extLst>
                <a:ext uri="{FF2B5EF4-FFF2-40B4-BE49-F238E27FC236}">
                  <a16:creationId xmlns:a16="http://schemas.microsoft.com/office/drawing/2014/main" id="{82D9A118-D8A0-4BEA-B547-6825BDDC8384}"/>
                </a:ext>
              </a:extLst>
            </p:cNvPr>
            <p:cNvSpPr txBox="1"/>
            <p:nvPr/>
          </p:nvSpPr>
          <p:spPr>
            <a:xfrm>
              <a:off x="198562" y="856531"/>
              <a:ext cx="14536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reedk@thevab.com</a:t>
              </a:r>
            </a:p>
          </p:txBody>
        </p:sp>
      </p:grpSp>
      <p:pic>
        <p:nvPicPr>
          <p:cNvPr id="9" name="Picture 8">
            <a:hlinkClick r:id="rId5"/>
            <a:extLst>
              <a:ext uri="{FF2B5EF4-FFF2-40B4-BE49-F238E27FC236}">
                <a16:creationId xmlns:a16="http://schemas.microsoft.com/office/drawing/2014/main" id="{5E678F45-0986-999E-33CD-9C8D9426FE2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745350" y="414337"/>
            <a:ext cx="1940130" cy="1091323"/>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solidFill>
              <a:srgbClr val="1B1464"/>
            </a:solidFill>
          </a:ln>
        </p:spPr>
      </p:pic>
      <p:sp>
        <p:nvSpPr>
          <p:cNvPr id="21" name="TextBox 20">
            <a:hlinkClick r:id="rId5"/>
            <a:extLst>
              <a:ext uri="{FF2B5EF4-FFF2-40B4-BE49-F238E27FC236}">
                <a16:creationId xmlns:a16="http://schemas.microsoft.com/office/drawing/2014/main" id="{4DE02F08-D2C2-80BB-9358-555FE3A437EA}"/>
              </a:ext>
            </a:extLst>
          </p:cNvPr>
          <p:cNvSpPr txBox="1"/>
          <p:nvPr/>
        </p:nvSpPr>
        <p:spPr>
          <a:xfrm>
            <a:off x="6495781" y="1520845"/>
            <a:ext cx="2439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VAB Top 10</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top-line view of how the industry is adopting audience-based buying</a:t>
            </a:r>
          </a:p>
        </p:txBody>
      </p:sp>
      <p:pic>
        <p:nvPicPr>
          <p:cNvPr id="23" name="Picture 22">
            <a:hlinkClick r:id="rId8"/>
            <a:extLst>
              <a:ext uri="{FF2B5EF4-FFF2-40B4-BE49-F238E27FC236}">
                <a16:creationId xmlns:a16="http://schemas.microsoft.com/office/drawing/2014/main" id="{A108968C-6DB7-35C8-9368-246D5AA65BC6}"/>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9473059" y="414337"/>
            <a:ext cx="1945350" cy="1088258"/>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solidFill>
              <a:srgbClr val="1B1464"/>
            </a:solidFill>
          </a:ln>
        </p:spPr>
      </p:pic>
      <p:sp>
        <p:nvSpPr>
          <p:cNvPr id="24" name="TextBox 23">
            <a:hlinkClick r:id="rId8"/>
            <a:extLst>
              <a:ext uri="{FF2B5EF4-FFF2-40B4-BE49-F238E27FC236}">
                <a16:creationId xmlns:a16="http://schemas.microsoft.com/office/drawing/2014/main" id="{CC852C32-25A6-895D-ED86-9AB468D30FC7}"/>
              </a:ext>
            </a:extLst>
          </p:cNvPr>
          <p:cNvSpPr txBox="1"/>
          <p:nvPr/>
        </p:nvSpPr>
        <p:spPr>
          <a:xfrm>
            <a:off x="9226100" y="1520845"/>
            <a:ext cx="2439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An Insider’s Look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Why agencies and brands are shifting to audience-based TV buying</a:t>
            </a:r>
          </a:p>
        </p:txBody>
      </p:sp>
      <p:sp>
        <p:nvSpPr>
          <p:cNvPr id="11" name="TextBox 10">
            <a:hlinkClick r:id="rId10"/>
            <a:extLst>
              <a:ext uri="{FF2B5EF4-FFF2-40B4-BE49-F238E27FC236}">
                <a16:creationId xmlns:a16="http://schemas.microsoft.com/office/drawing/2014/main" id="{591C72E2-A292-3106-0AB5-2AA7AD5F98F1}"/>
              </a:ext>
            </a:extLst>
          </p:cNvPr>
          <p:cNvSpPr txBox="1"/>
          <p:nvPr/>
        </p:nvSpPr>
        <p:spPr>
          <a:xfrm>
            <a:off x="9102857" y="5308874"/>
            <a:ext cx="2748898"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Secret of My Success</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Examining the winning marketing strategy that’s fueling high-growth DTC brands</a:t>
            </a:r>
          </a:p>
        </p:txBody>
      </p:sp>
      <p:pic>
        <p:nvPicPr>
          <p:cNvPr id="12" name="Picture 11">
            <a:hlinkClick r:id="rId10"/>
            <a:extLst>
              <a:ext uri="{FF2B5EF4-FFF2-40B4-BE49-F238E27FC236}">
                <a16:creationId xmlns:a16="http://schemas.microsoft.com/office/drawing/2014/main" id="{1E273C3C-8D26-8741-C07B-229AD8BE278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507242" y="4205387"/>
            <a:ext cx="1940129" cy="1093340"/>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25" name="Picture 24">
            <a:hlinkClick r:id="rId12"/>
            <a:extLst>
              <a:ext uri="{FF2B5EF4-FFF2-40B4-BE49-F238E27FC236}">
                <a16:creationId xmlns:a16="http://schemas.microsoft.com/office/drawing/2014/main" id="{4722626F-CA7D-AF50-2C61-C9B5BC81499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745350" y="2300263"/>
            <a:ext cx="1940130" cy="1095955"/>
          </a:xfrm>
          <a:prstGeom prst="rect">
            <a:avLst/>
          </a:prstGeom>
          <a:ln>
            <a:solidFill>
              <a:srgbClr val="1B1464"/>
            </a:solidFill>
          </a:ln>
        </p:spPr>
      </p:pic>
      <p:sp>
        <p:nvSpPr>
          <p:cNvPr id="29" name="TextBox 28">
            <a:hlinkClick r:id="rId12"/>
            <a:extLst>
              <a:ext uri="{FF2B5EF4-FFF2-40B4-BE49-F238E27FC236}">
                <a16:creationId xmlns:a16="http://schemas.microsoft.com/office/drawing/2014/main" id="{09D28802-368A-15B9-8A77-24FCE42FAB86}"/>
              </a:ext>
            </a:extLst>
          </p:cNvPr>
          <p:cNvSpPr txBox="1"/>
          <p:nvPr/>
        </p:nvSpPr>
        <p:spPr>
          <a:xfrm>
            <a:off x="6399625" y="3394845"/>
            <a:ext cx="2631580" cy="561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Meeting Industry Challenges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Guidance and inspiration to embracing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 audience-first TV buying approach</a:t>
            </a:r>
          </a:p>
        </p:txBody>
      </p:sp>
      <p:sp>
        <p:nvSpPr>
          <p:cNvPr id="32" name="TextBox 31">
            <a:hlinkClick r:id="rId14"/>
            <a:extLst>
              <a:ext uri="{FF2B5EF4-FFF2-40B4-BE49-F238E27FC236}">
                <a16:creationId xmlns:a16="http://schemas.microsoft.com/office/drawing/2014/main" id="{883DD0C9-EE99-DBBD-5AA9-41826C670252}"/>
              </a:ext>
            </a:extLst>
          </p:cNvPr>
          <p:cNvSpPr txBox="1"/>
          <p:nvPr/>
        </p:nvSpPr>
        <p:spPr>
          <a:xfrm>
            <a:off x="9277738" y="3394845"/>
            <a:ext cx="2293360" cy="561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Five Fast Facts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Lessons learned from innovators who are testing audience-based buying</a:t>
            </a:r>
          </a:p>
        </p:txBody>
      </p:sp>
      <p:pic>
        <p:nvPicPr>
          <p:cNvPr id="33" name="Picture 32">
            <a:hlinkClick r:id="rId14"/>
            <a:extLst>
              <a:ext uri="{FF2B5EF4-FFF2-40B4-BE49-F238E27FC236}">
                <a16:creationId xmlns:a16="http://schemas.microsoft.com/office/drawing/2014/main" id="{9D13C21C-28B5-FEC0-B16D-EECDCC777409}"/>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9473059" y="2300263"/>
            <a:ext cx="1945350" cy="1094260"/>
          </a:xfrm>
          <a:prstGeom prst="rect">
            <a:avLst/>
          </a:prstGeom>
          <a:ln>
            <a:solidFill>
              <a:srgbClr val="1B1464"/>
            </a:solidFill>
          </a:ln>
        </p:spPr>
      </p:pic>
      <p:pic>
        <p:nvPicPr>
          <p:cNvPr id="15" name="Picture 14">
            <a:hlinkClick r:id="rId16"/>
            <a:extLst>
              <a:ext uri="{FF2B5EF4-FFF2-40B4-BE49-F238E27FC236}">
                <a16:creationId xmlns:a16="http://schemas.microsoft.com/office/drawing/2014/main" id="{DA538BCC-4F92-6306-53CD-E67D3FDE5242}"/>
              </a:ext>
            </a:extLst>
          </p:cNvPr>
          <p:cNvPicPr>
            <a:picLocks noChangeAspect="1"/>
          </p:cNvPicPr>
          <p:nvPr/>
        </p:nvPicPr>
        <p:blipFill>
          <a:blip r:embed="rId17"/>
          <a:stretch>
            <a:fillRect/>
          </a:stretch>
        </p:blipFill>
        <p:spPr>
          <a:xfrm>
            <a:off x="6745350" y="4214622"/>
            <a:ext cx="1940130" cy="1091323"/>
          </a:xfrm>
          <a:prstGeom prst="rect">
            <a:avLst/>
          </a:prstGeom>
          <a:ln>
            <a:solidFill>
              <a:srgbClr val="1B1464"/>
            </a:solidFill>
          </a:ln>
        </p:spPr>
      </p:pic>
      <p:sp>
        <p:nvSpPr>
          <p:cNvPr id="18" name="TextBox 17">
            <a:hlinkClick r:id="rId16"/>
            <a:extLst>
              <a:ext uri="{FF2B5EF4-FFF2-40B4-BE49-F238E27FC236}">
                <a16:creationId xmlns:a16="http://schemas.microsoft.com/office/drawing/2014/main" id="{D8FB4EDC-903B-7724-DDB6-0E7E9A2F335B}"/>
              </a:ext>
            </a:extLst>
          </p:cNvPr>
          <p:cNvSpPr txBox="1"/>
          <p:nvPr/>
        </p:nvSpPr>
        <p:spPr>
          <a:xfrm>
            <a:off x="6399625" y="5316702"/>
            <a:ext cx="2631580" cy="561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 Fresh Take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Importance of Education &amp; Training </a:t>
            </a:r>
            <a:b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 Audience-Based Buying</a:t>
            </a:r>
          </a:p>
        </p:txBody>
      </p:sp>
    </p:spTree>
    <p:extLst>
      <p:ext uri="{BB962C8B-B14F-4D97-AF65-F5344CB8AC3E}">
        <p14:creationId xmlns:p14="http://schemas.microsoft.com/office/powerpoint/2010/main" val="3110856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14" name="Picture 13">
            <a:extLst>
              <a:ext uri="{FF2B5EF4-FFF2-40B4-BE49-F238E27FC236}">
                <a16:creationId xmlns:a16="http://schemas.microsoft.com/office/drawing/2014/main" id="{D9A28B62-97B6-4C38-8E52-A98F95F9D72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8" name="Slide Number Placeholder 5">
            <a:extLst>
              <a:ext uri="{FF2B5EF4-FFF2-40B4-BE49-F238E27FC236}">
                <a16:creationId xmlns:a16="http://schemas.microsoft.com/office/drawing/2014/main" id="{F8907401-1B16-455F-8BA3-ACA0D62CE52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D1338764-49E9-4E9A-9BC4-B05A1E89DA6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062764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FF8040-C100-434F-5A88-EEF473B0846F}"/>
              </a:ext>
            </a:extLst>
          </p:cNvPr>
          <p:cNvPicPr>
            <a:picLocks noChangeAspect="1"/>
          </p:cNvPicPr>
          <p:nvPr/>
        </p:nvPicPr>
        <p:blipFill rotWithShape="1">
          <a:blip r:embed="rId2">
            <a:extLst>
              <a:ext uri="{28A0092B-C50C-407E-A947-70E740481C1C}">
                <a14:useLocalDpi xmlns:a14="http://schemas.microsoft.com/office/drawing/2010/main" val="0"/>
              </a:ext>
            </a:extLst>
          </a:blip>
          <a:srcRect l="16780" t="180" r="20180" b="180"/>
          <a:stretch/>
        </p:blipFill>
        <p:spPr>
          <a:xfrm>
            <a:off x="0" y="0"/>
            <a:ext cx="4337120" cy="6858000"/>
          </a:xfrm>
          <a:prstGeom prst="rect">
            <a:avLst/>
          </a:prstGeom>
        </p:spPr>
      </p:pic>
      <p:pic>
        <p:nvPicPr>
          <p:cNvPr id="12" name="Picture 11">
            <a:extLst>
              <a:ext uri="{FF2B5EF4-FFF2-40B4-BE49-F238E27FC236}">
                <a16:creationId xmlns:a16="http://schemas.microsoft.com/office/drawing/2014/main" id="{CE76AE42-6054-4893-B425-AA72E8D2B2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3" name="Slide Number Placeholder 5">
            <a:extLst>
              <a:ext uri="{FF2B5EF4-FFF2-40B4-BE49-F238E27FC236}">
                <a16:creationId xmlns:a16="http://schemas.microsoft.com/office/drawing/2014/main" id="{7A35D28E-1CAE-47B7-86CE-C3A71971377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37D4AE55-E23C-4A6C-8E06-B682A4B45618}"/>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CD40F902-1FB3-59DF-A6EC-6E2DC6689969}"/>
              </a:ext>
            </a:extLst>
          </p:cNvPr>
          <p:cNvSpPr txBox="1"/>
          <p:nvPr/>
        </p:nvSpPr>
        <p:spPr>
          <a:xfrm>
            <a:off x="5522843" y="492545"/>
            <a:ext cx="59071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ED3C8D"/>
                </a:solidFill>
                <a:effectLst/>
                <a:uLnTx/>
                <a:uFillTx/>
                <a:latin typeface="Helvetica" panose="020B0604020202020204" pitchFamily="2" charset="0"/>
                <a:ea typeface="+mn-ea"/>
                <a:cs typeface="+mn-cs"/>
              </a:rPr>
              <a:t>How can I use TV to reach my highly specific customer targets effectively </a:t>
            </a:r>
            <a:br>
              <a:rPr kumimoji="0" lang="en-US" sz="2400" b="0" i="1" u="none" strike="noStrike" kern="1200" cap="none" spc="0" normalizeH="0" baseline="0" noProof="0">
                <a:ln>
                  <a:noFill/>
                </a:ln>
                <a:solidFill>
                  <a:srgbClr val="ED3C8D"/>
                </a:solidFill>
                <a:effectLst/>
                <a:uLnTx/>
                <a:uFillTx/>
                <a:latin typeface="Helvetica" panose="020B0604020202020204" pitchFamily="2" charset="0"/>
                <a:ea typeface="+mn-ea"/>
                <a:cs typeface="+mn-cs"/>
              </a:rPr>
            </a:br>
            <a:r>
              <a:rPr kumimoji="0" lang="en-US" sz="2400" b="0" i="1" u="none" strike="noStrike" kern="1200" cap="none" spc="0" normalizeH="0" baseline="0" noProof="0">
                <a:ln>
                  <a:noFill/>
                </a:ln>
                <a:solidFill>
                  <a:srgbClr val="ED3C8D"/>
                </a:solidFill>
                <a:effectLst/>
                <a:uLnTx/>
                <a:uFillTx/>
                <a:latin typeface="Helvetica" panose="020B0604020202020204" pitchFamily="2" charset="0"/>
                <a:ea typeface="+mn-ea"/>
                <a:cs typeface="+mn-cs"/>
              </a:rPr>
              <a:t>and efficiently?</a:t>
            </a:r>
          </a:p>
        </p:txBody>
      </p:sp>
      <p:pic>
        <p:nvPicPr>
          <p:cNvPr id="6" name="Picture 5" descr="Icon&#10;&#10;Description automatically generated">
            <a:extLst>
              <a:ext uri="{FF2B5EF4-FFF2-40B4-BE49-F238E27FC236}">
                <a16:creationId xmlns:a16="http://schemas.microsoft.com/office/drawing/2014/main" id="{9971727B-5A2B-A14A-17A2-C883D68CA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640" y="113172"/>
            <a:ext cx="1164203" cy="1164203"/>
          </a:xfrm>
          <a:prstGeom prst="rect">
            <a:avLst/>
          </a:prstGeom>
        </p:spPr>
      </p:pic>
      <p:sp>
        <p:nvSpPr>
          <p:cNvPr id="3" name="TextBox 2">
            <a:extLst>
              <a:ext uri="{FF2B5EF4-FFF2-40B4-BE49-F238E27FC236}">
                <a16:creationId xmlns:a16="http://schemas.microsoft.com/office/drawing/2014/main" id="{D5729634-42B4-DF30-BF70-315DF30785CB}"/>
              </a:ext>
            </a:extLst>
          </p:cNvPr>
          <p:cNvSpPr txBox="1"/>
          <p:nvPr/>
        </p:nvSpPr>
        <p:spPr>
          <a:xfrm>
            <a:off x="4502051" y="2033962"/>
            <a:ext cx="7440568" cy="41857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This is a question many marketers 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Using B2B categories as our reference, we explore how brands with highly specific customer targets are </a:t>
            </a:r>
            <a:r>
              <a:rPr lang="en-US" sz="2000">
                <a:solidFill>
                  <a:srgbClr val="1F1A62"/>
                </a:solidFill>
                <a:latin typeface="Helvetica" panose="020B0403020202020204" pitchFamily="34" charset="0"/>
              </a:rPr>
              <a:t>using </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audience-based TV buying strategies to drive business results. You’ll learn: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Blip>
                <a:blip r:embed="rId5"/>
              </a:buBlip>
              <a:tabLst/>
              <a:defRPr/>
            </a:pPr>
            <a:r>
              <a:rPr lang="en-US" sz="2000">
                <a:solidFill>
                  <a:srgbClr val="1F1A62"/>
                </a:solidFill>
                <a:latin typeface="Helvetica" panose="020B0403020202020204" pitchFamily="34" charset="0"/>
              </a:rPr>
              <a:t>Why brands are using audience-based buying within their TV campaigns</a:t>
            </a:r>
          </a:p>
          <a:p>
            <a:pPr marL="800100" marR="0" lvl="1" indent="-342900" algn="l" defTabSz="914400" rtl="0" eaLnBrk="1" fontAlgn="auto" latinLnBrk="0" hangingPunct="1">
              <a:lnSpc>
                <a:spcPct val="100000"/>
              </a:lnSpc>
              <a:spcBef>
                <a:spcPts val="0"/>
              </a:spcBef>
              <a:spcAft>
                <a:spcPts val="0"/>
              </a:spcAft>
              <a:buClrTx/>
              <a:buSzTx/>
              <a:buBlip>
                <a:blip r:embed="rId5"/>
              </a:buBlip>
              <a:tabLst/>
              <a:defRPr/>
            </a:pPr>
            <a:endParaRPr lang="en-US" sz="1000">
              <a:solidFill>
                <a:srgbClr val="1F1A62"/>
              </a:solidFill>
              <a:latin typeface="Helvetica" panose="020B0403020202020204" pitchFamily="34" charset="0"/>
            </a:endParaRPr>
          </a:p>
          <a:p>
            <a:pPr marL="800100" marR="0" lvl="1" indent="-342900" algn="l" defTabSz="914400" rtl="0" eaLnBrk="1" fontAlgn="auto" latinLnBrk="0" hangingPunct="1">
              <a:lnSpc>
                <a:spcPct val="100000"/>
              </a:lnSpc>
              <a:spcBef>
                <a:spcPts val="0"/>
              </a:spcBef>
              <a:spcAft>
                <a:spcPts val="0"/>
              </a:spcAft>
              <a:buClrTx/>
              <a:buSzTx/>
              <a:buBlip>
                <a:blip r:embed="rId5"/>
              </a:buBlip>
              <a:tabLst/>
              <a:defRPr/>
            </a:pPr>
            <a:r>
              <a:rPr lang="en-US" sz="2000">
                <a:solidFill>
                  <a:srgbClr val="1F1A62"/>
                </a:solidFill>
                <a:latin typeface="Helvetica" panose="020B0403020202020204" pitchFamily="34" charset="0"/>
              </a:rPr>
              <a:t>How brands are implementing audience-based TV buying strategies</a:t>
            </a:r>
          </a:p>
          <a:p>
            <a:pPr marL="800100" marR="0" lvl="1" indent="-342900" algn="l" defTabSz="914400" rtl="0" eaLnBrk="1" fontAlgn="auto" latinLnBrk="0" hangingPunct="1">
              <a:lnSpc>
                <a:spcPct val="100000"/>
              </a:lnSpc>
              <a:spcBef>
                <a:spcPts val="0"/>
              </a:spcBef>
              <a:spcAft>
                <a:spcPts val="0"/>
              </a:spcAft>
              <a:buClrTx/>
              <a:buSzTx/>
              <a:buBlip>
                <a:blip r:embed="rId5"/>
              </a:buBlip>
              <a:tabLst/>
              <a:defRPr/>
            </a:pPr>
            <a:endParaRPr lang="en-US" sz="1000">
              <a:solidFill>
                <a:srgbClr val="1F1A62"/>
              </a:solidFill>
              <a:latin typeface="Helvetica" panose="020B0403020202020204" pitchFamily="34" charset="0"/>
            </a:endParaRPr>
          </a:p>
          <a:p>
            <a:pPr marL="800100" marR="0" lvl="1" indent="-342900" algn="l" defTabSz="914400" rtl="0" eaLnBrk="1" fontAlgn="auto" latinLnBrk="0" hangingPunct="1">
              <a:lnSpc>
                <a:spcPct val="100000"/>
              </a:lnSpc>
              <a:spcBef>
                <a:spcPts val="0"/>
              </a:spcBef>
              <a:spcAft>
                <a:spcPts val="0"/>
              </a:spcAft>
              <a:buClrTx/>
              <a:buSzTx/>
              <a:buBlip>
                <a:blip r:embed="rId5"/>
              </a:buBlip>
              <a:tabLst/>
              <a:defRPr/>
            </a:pPr>
            <a:r>
              <a:rPr lang="en-US" sz="2000">
                <a:solidFill>
                  <a:srgbClr val="1F1A62"/>
                </a:solidFill>
                <a:latin typeface="Helvetica" panose="020B0403020202020204" pitchFamily="34" charset="0"/>
              </a:rPr>
              <a:t>What is the impact of audience-based TV buying on </a:t>
            </a:r>
            <a:br>
              <a:rPr lang="en-US" sz="2000">
                <a:solidFill>
                  <a:srgbClr val="1F1A62"/>
                </a:solidFill>
                <a:latin typeface="Helvetica" panose="020B0403020202020204" pitchFamily="34" charset="0"/>
              </a:rPr>
            </a:br>
            <a:r>
              <a:rPr lang="en-US" sz="2000">
                <a:solidFill>
                  <a:srgbClr val="1F1A62"/>
                </a:solidFill>
                <a:latin typeface="Helvetica" panose="020B0403020202020204" pitchFamily="34" charset="0"/>
              </a:rPr>
              <a:t>their brand outcomes</a:t>
            </a:r>
            <a:endPar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4" name="Picture 3" descr="Icon&#10;&#10;Description automatically generated">
            <a:extLst>
              <a:ext uri="{FF2B5EF4-FFF2-40B4-BE49-F238E27FC236}">
                <a16:creationId xmlns:a16="http://schemas.microsoft.com/office/drawing/2014/main" id="{EB86C434-CC7F-4914-51F9-13C81540B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743844" y="1223052"/>
            <a:ext cx="347144" cy="347144"/>
          </a:xfrm>
          <a:prstGeom prst="rect">
            <a:avLst/>
          </a:prstGeom>
        </p:spPr>
      </p:pic>
    </p:spTree>
    <p:extLst>
      <p:ext uri="{BB962C8B-B14F-4D97-AF65-F5344CB8AC3E}">
        <p14:creationId xmlns:p14="http://schemas.microsoft.com/office/powerpoint/2010/main" val="1256581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3B3379D-83C8-2885-4E79-EF4BF92C28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75906" y="1"/>
            <a:ext cx="3116094" cy="1814496"/>
          </a:xfrm>
          <a:prstGeom prst="rect">
            <a:avLst/>
          </a:prstGeom>
        </p:spPr>
      </p:pic>
      <p:grpSp>
        <p:nvGrpSpPr>
          <p:cNvPr id="3" name="Group 2">
            <a:extLst>
              <a:ext uri="{FF2B5EF4-FFF2-40B4-BE49-F238E27FC236}">
                <a16:creationId xmlns:a16="http://schemas.microsoft.com/office/drawing/2014/main" id="{D25BF2AE-D5B3-B054-2242-F05CD7C7379D}"/>
              </a:ext>
            </a:extLst>
          </p:cNvPr>
          <p:cNvGrpSpPr/>
          <p:nvPr/>
        </p:nvGrpSpPr>
        <p:grpSpPr>
          <a:xfrm>
            <a:off x="1197422" y="2023196"/>
            <a:ext cx="9444738" cy="2334796"/>
            <a:chOff x="2726100" y="1733348"/>
            <a:chExt cx="8307794" cy="2883958"/>
          </a:xfrm>
        </p:grpSpPr>
        <p:sp>
          <p:nvSpPr>
            <p:cNvPr id="5" name="Speech Bubble: Rectangle 4">
              <a:extLst>
                <a:ext uri="{FF2B5EF4-FFF2-40B4-BE49-F238E27FC236}">
                  <a16:creationId xmlns:a16="http://schemas.microsoft.com/office/drawing/2014/main" id="{DCBE743C-B416-8F38-60C4-F559607EA049}"/>
                </a:ext>
              </a:extLst>
            </p:cNvPr>
            <p:cNvSpPr/>
            <p:nvPr/>
          </p:nvSpPr>
          <p:spPr>
            <a:xfrm>
              <a:off x="2726100" y="1733348"/>
              <a:ext cx="8307794" cy="2883958"/>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472BD5A-950C-9CDF-5A33-127BB285D37B}"/>
                </a:ext>
              </a:extLst>
            </p:cNvPr>
            <p:cNvSpPr/>
            <p:nvPr/>
          </p:nvSpPr>
          <p:spPr>
            <a:xfrm>
              <a:off x="2803140" y="1838005"/>
              <a:ext cx="8153715" cy="2472725"/>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“Every engagement with our clients has to be that much more fruitful, </a:t>
              </a: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can’t have wasted impressions or activity</a:t>
              </a:r>
              <a:r>
                <a:rPr kumimoji="0" lang="en-US" sz="24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so every engagement has to count…Looking at our targeting strategies, </a:t>
              </a:r>
              <a:br>
                <a:rPr kumimoji="0" lang="en-US" sz="24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br>
              <a:r>
                <a:rPr kumimoji="0" lang="en-US" sz="24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have to be really specific and precise to make sure we are </a:t>
              </a: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reaching the most important clients and prospects</a:t>
              </a:r>
              <a:r>
                <a:rPr kumimoji="0" lang="en-US" sz="2400" b="0"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endParaRPr>
            </a:p>
          </p:txBody>
        </p:sp>
      </p:grpSp>
      <p:sp>
        <p:nvSpPr>
          <p:cNvPr id="7" name="Rectangle 6">
            <a:extLst>
              <a:ext uri="{FF2B5EF4-FFF2-40B4-BE49-F238E27FC236}">
                <a16:creationId xmlns:a16="http://schemas.microsoft.com/office/drawing/2014/main" id="{B851C311-263C-6571-5E42-6894332F5854}"/>
              </a:ext>
            </a:extLst>
          </p:cNvPr>
          <p:cNvSpPr/>
          <p:nvPr/>
        </p:nvSpPr>
        <p:spPr>
          <a:xfrm>
            <a:off x="2072793" y="4752642"/>
            <a:ext cx="8569367" cy="738664"/>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Robyn McRae, Global VP of Paid Media &amp; Marketing Automation, IBM</a:t>
            </a:r>
            <a:endParaRPr kumimoji="0" lang="en-US" sz="1800" b="1" i="1"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‘Advertising in Uncertain Times: Adapt Your Messaging to Today’s Environment’ </a:t>
            </a:r>
            <a:r>
              <a:rPr kumimoji="0" lang="en-US" sz="1200" b="0"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panel session,</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Advertising Week New York, October 2022</a:t>
            </a:r>
          </a:p>
        </p:txBody>
      </p:sp>
      <p:pic>
        <p:nvPicPr>
          <p:cNvPr id="1026" name="Picture 2">
            <a:extLst>
              <a:ext uri="{FF2B5EF4-FFF2-40B4-BE49-F238E27FC236}">
                <a16:creationId xmlns:a16="http://schemas.microsoft.com/office/drawing/2014/main" id="{3BE92967-8247-481D-C08F-802FF0744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1080" y="961930"/>
            <a:ext cx="1637422" cy="6568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AFBDF0F-47ED-F716-9B77-1B52272502D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5AB307C7-22E8-B489-500F-4B923B76287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2C7AB43C-E28D-607F-F763-B3655CD3DBE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608787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3671A3-0FD0-05CF-21E1-2FF96072737B}"/>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808F33F0-8FE8-4CA3-ADCC-DF78506D3A79}"/>
              </a:ext>
            </a:extLst>
          </p:cNvPr>
          <p:cNvSpPr txBox="1"/>
          <p:nvPr/>
        </p:nvSpPr>
        <p:spPr>
          <a:xfrm>
            <a:off x="516372" y="6178166"/>
            <a:ext cx="116014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‘How might customized, targeted video ads help create stronger engagement?’</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Advertiser Perceptions, </a:t>
            </a:r>
            <a:r>
              <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2H 2021 Video Advertising Convergence Report</a:t>
            </a:r>
            <a:r>
              <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Based on survey of 250 marketer and agency respondents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who are involved in video advertising decision-making</a:t>
            </a:r>
            <a:r>
              <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fr-FR" sz="800" b="0"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Click here</a:t>
            </a:r>
            <a:r>
              <a:rPr kumimoji="0" lang="fr-FR" sz="800" b="0"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 </a:t>
            </a:r>
            <a:r>
              <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to download </a:t>
            </a:r>
            <a:r>
              <a:rPr kumimoji="0" lang="fr-FR" sz="8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a:t>
            </a:r>
            <a:r>
              <a:rPr kumimoji="0" lang="en-US" sz="8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How might customized, targeted video ads help create stronger engagement?’</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to learn more about how personalized, targeted ads drive engagement with brands.</a:t>
            </a:r>
          </a:p>
        </p:txBody>
      </p:sp>
      <p:graphicFrame>
        <p:nvGraphicFramePr>
          <p:cNvPr id="6" name="Chart 5">
            <a:extLst>
              <a:ext uri="{FF2B5EF4-FFF2-40B4-BE49-F238E27FC236}">
                <a16:creationId xmlns:a16="http://schemas.microsoft.com/office/drawing/2014/main" id="{92367610-57AF-418B-B3DB-AFD9C6B4C79E}"/>
              </a:ext>
            </a:extLst>
          </p:cNvPr>
          <p:cNvGraphicFramePr/>
          <p:nvPr/>
        </p:nvGraphicFramePr>
        <p:xfrm>
          <a:off x="254964" y="1772656"/>
          <a:ext cx="11682073" cy="4087285"/>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A0767EAD-F7CE-1891-4508-94735E935BB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90B4E6F4-A7CF-795D-AAFF-EFCE50C02B8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ACBC98CA-CB96-4D1E-8BA7-E8B788A9B60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35319068-5DE2-78B6-0D1E-FC771341B573}"/>
              </a:ext>
            </a:extLst>
          </p:cNvPr>
          <p:cNvSpPr/>
          <p:nvPr/>
        </p:nvSpPr>
        <p:spPr>
          <a:xfrm>
            <a:off x="92113" y="235383"/>
            <a:ext cx="1204918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Brands are increasingly leveraging more targeted solutions across </a:t>
            </a:r>
            <a:b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data-enabled multiscreen TV platforms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to engage their best customer prospects effectively and efficiently</a:t>
            </a:r>
          </a:p>
        </p:txBody>
      </p:sp>
    </p:spTree>
    <p:extLst>
      <p:ext uri="{BB962C8B-B14F-4D97-AF65-F5344CB8AC3E}">
        <p14:creationId xmlns:p14="http://schemas.microsoft.com/office/powerpoint/2010/main" val="3391809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13BEDCF-B20D-C12D-23FA-D103BB833920}"/>
              </a:ext>
            </a:extLst>
          </p:cNvPr>
          <p:cNvSpPr/>
          <p:nvPr/>
        </p:nvSpPr>
        <p:spPr>
          <a:xfrm>
            <a:off x="6112891" y="1686476"/>
            <a:ext cx="6079110" cy="5172987"/>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C88E02-F6D0-44F0-B46B-CFF324F72288}"/>
              </a:ext>
            </a:extLst>
          </p:cNvPr>
          <p:cNvSpPr/>
          <p:nvPr/>
        </p:nvSpPr>
        <p:spPr>
          <a:xfrm>
            <a:off x="0" y="1685013"/>
            <a:ext cx="6096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92423" y="6079832"/>
            <a:ext cx="55881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GoodFirms, ‘B2B Services: Intelligence, Competition, and Future’, September 2022, Survey of 410 B2B buyers and sellers across comprise of ecommerce, SaaS, IT, logistics, fashion, healthcare, finance, and more.</a:t>
            </a:r>
            <a:b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*eMarketer, ‘US B2B Digital Ad Spending Forecast 2022’, September 2022. </a:t>
            </a:r>
          </a:p>
        </p:txBody>
      </p:sp>
      <p:sp>
        <p:nvSpPr>
          <p:cNvPr id="19" name="TextBox 18">
            <a:extLst>
              <a:ext uri="{FF2B5EF4-FFF2-40B4-BE49-F238E27FC236}">
                <a16:creationId xmlns:a16="http://schemas.microsoft.com/office/drawing/2014/main" id="{944E0CAE-EC9F-EFC9-6AC8-17B463B5775A}"/>
              </a:ext>
            </a:extLst>
          </p:cNvPr>
          <p:cNvSpPr txBox="1"/>
          <p:nvPr/>
        </p:nvSpPr>
        <p:spPr>
          <a:xfrm>
            <a:off x="908800" y="4407066"/>
            <a:ext cx="427095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B2B buyers/sellers say that </a:t>
            </a: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personalized experiences are very important</a:t>
            </a:r>
          </a:p>
        </p:txBody>
      </p:sp>
      <p:sp>
        <p:nvSpPr>
          <p:cNvPr id="24" name="TextBox 23">
            <a:extLst>
              <a:ext uri="{FF2B5EF4-FFF2-40B4-BE49-F238E27FC236}">
                <a16:creationId xmlns:a16="http://schemas.microsoft.com/office/drawing/2014/main" id="{764D3E03-E065-A7D3-DF0E-20D2C069AE64}"/>
              </a:ext>
            </a:extLst>
          </p:cNvPr>
          <p:cNvSpPr txBox="1"/>
          <p:nvPr/>
        </p:nvSpPr>
        <p:spPr>
          <a:xfrm>
            <a:off x="1182493" y="3510280"/>
            <a:ext cx="373101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60% </a:t>
            </a:r>
          </a:p>
        </p:txBody>
      </p:sp>
      <p:sp>
        <p:nvSpPr>
          <p:cNvPr id="28" name="TextBox 27">
            <a:extLst>
              <a:ext uri="{FF2B5EF4-FFF2-40B4-BE49-F238E27FC236}">
                <a16:creationId xmlns:a16="http://schemas.microsoft.com/office/drawing/2014/main" id="{06827E68-B204-A21D-611D-4EA1EBD02B70}"/>
              </a:ext>
            </a:extLst>
          </p:cNvPr>
          <p:cNvSpPr txBox="1"/>
          <p:nvPr/>
        </p:nvSpPr>
        <p:spPr>
          <a:xfrm>
            <a:off x="7221402" y="4405730"/>
            <a:ext cx="386208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B2B marketers will add more </a:t>
            </a: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personalized content and offers </a:t>
            </a: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to their customers*</a:t>
            </a:r>
            <a:endPar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0" name="TextBox 29">
            <a:extLst>
              <a:ext uri="{FF2B5EF4-FFF2-40B4-BE49-F238E27FC236}">
                <a16:creationId xmlns:a16="http://schemas.microsoft.com/office/drawing/2014/main" id="{0D147933-C89C-6926-FDD8-DB26C0120B47}"/>
              </a:ext>
            </a:extLst>
          </p:cNvPr>
          <p:cNvSpPr txBox="1"/>
          <p:nvPr/>
        </p:nvSpPr>
        <p:spPr>
          <a:xfrm>
            <a:off x="7360921" y="3510280"/>
            <a:ext cx="358305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41% </a:t>
            </a:r>
          </a:p>
        </p:txBody>
      </p:sp>
      <p:pic>
        <p:nvPicPr>
          <p:cNvPr id="9" name="Picture 8" descr="Icon&#10;&#10;Description automatically generated">
            <a:extLst>
              <a:ext uri="{FF2B5EF4-FFF2-40B4-BE49-F238E27FC236}">
                <a16:creationId xmlns:a16="http://schemas.microsoft.com/office/drawing/2014/main" id="{C49061E9-54EA-97C1-20B1-58E3FF652400}"/>
              </a:ext>
            </a:extLst>
          </p:cNvPr>
          <p:cNvPicPr>
            <a:picLocks noChangeAspect="1"/>
          </p:cNvPicPr>
          <p:nvPr/>
        </p:nvPicPr>
        <p:blipFill>
          <a:blip r:embed="rId2"/>
          <a:stretch>
            <a:fillRect/>
          </a:stretch>
        </p:blipFill>
        <p:spPr>
          <a:xfrm>
            <a:off x="8495780" y="1954902"/>
            <a:ext cx="1313330" cy="1313330"/>
          </a:xfrm>
          <a:prstGeom prst="rect">
            <a:avLst/>
          </a:prstGeom>
        </p:spPr>
      </p:pic>
      <p:pic>
        <p:nvPicPr>
          <p:cNvPr id="13" name="Picture 12" descr="Icon&#10;&#10;Description automatically generated">
            <a:extLst>
              <a:ext uri="{FF2B5EF4-FFF2-40B4-BE49-F238E27FC236}">
                <a16:creationId xmlns:a16="http://schemas.microsoft.com/office/drawing/2014/main" id="{DB341C65-D4A9-8487-2013-C37BE0ECEDEF}"/>
              </a:ext>
            </a:extLst>
          </p:cNvPr>
          <p:cNvPicPr>
            <a:picLocks noChangeAspect="1"/>
          </p:cNvPicPr>
          <p:nvPr/>
        </p:nvPicPr>
        <p:blipFill>
          <a:blip r:embed="rId3"/>
          <a:stretch>
            <a:fillRect/>
          </a:stretch>
        </p:blipFill>
        <p:spPr>
          <a:xfrm>
            <a:off x="2387613" y="1954902"/>
            <a:ext cx="1313330" cy="1313330"/>
          </a:xfrm>
          <a:prstGeom prst="rect">
            <a:avLst/>
          </a:prstGeom>
        </p:spPr>
      </p:pic>
      <p:pic>
        <p:nvPicPr>
          <p:cNvPr id="2" name="Picture 1">
            <a:extLst>
              <a:ext uri="{FF2B5EF4-FFF2-40B4-BE49-F238E27FC236}">
                <a16:creationId xmlns:a16="http://schemas.microsoft.com/office/drawing/2014/main" id="{F4FBA233-8550-340B-BDAE-EC28FBB83CA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0174ADA6-6CC9-DF1C-CD3A-191A73D3E1F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7F1B9432-B467-9BE5-417A-48F51BF58F5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Rectangle 4">
            <a:extLst>
              <a:ext uri="{FF2B5EF4-FFF2-40B4-BE49-F238E27FC236}">
                <a16:creationId xmlns:a16="http://schemas.microsoft.com/office/drawing/2014/main" id="{22C758F7-0194-89DD-1094-3D8C996FFDEA}"/>
              </a:ext>
            </a:extLst>
          </p:cNvPr>
          <p:cNvSpPr/>
          <p:nvPr/>
        </p:nvSpPr>
        <p:spPr>
          <a:xfrm>
            <a:off x="100884" y="223260"/>
            <a:ext cx="1209111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Targeted, data-enabled multiscreen TV </a:t>
            </a:r>
            <a:r>
              <a:rPr lang="en-US" sz="2600" b="1">
                <a:solidFill>
                  <a:srgbClr val="1B1464"/>
                </a:solidFill>
                <a:latin typeface="Helvetica" pitchFamily="2" charset="0"/>
              </a:rPr>
              <a:t>enables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advertisers, even in B2B categories, to deepen their engagement with prospective customers by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personalizing their messaging to them</a:t>
            </a:r>
          </a:p>
        </p:txBody>
      </p:sp>
    </p:spTree>
    <p:extLst>
      <p:ext uri="{BB962C8B-B14F-4D97-AF65-F5344CB8AC3E}">
        <p14:creationId xmlns:p14="http://schemas.microsoft.com/office/powerpoint/2010/main" val="161405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68148" y="338957"/>
            <a:ext cx="1195667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Companies that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deliver greater personalized messaging</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to better engage prospective buyers are more likely to increase their category market share</a:t>
            </a:r>
          </a:p>
        </p:txBody>
      </p:sp>
      <p:sp>
        <p:nvSpPr>
          <p:cNvPr id="17" name="TextBox 16">
            <a:extLst>
              <a:ext uri="{FF2B5EF4-FFF2-40B4-BE49-F238E27FC236}">
                <a16:creationId xmlns:a16="http://schemas.microsoft.com/office/drawing/2014/main" id="{3E93032A-0166-4D26-9FDD-5297FCCFD6B1}"/>
              </a:ext>
            </a:extLst>
          </p:cNvPr>
          <p:cNvSpPr txBox="1"/>
          <p:nvPr/>
        </p:nvSpPr>
        <p:spPr>
          <a:xfrm>
            <a:off x="522515" y="6310193"/>
            <a:ext cx="116647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McKinsey,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new B2B Growth Equation’</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February 2022, respondents indicating market share in the past 12 months increased more than 1 percentage point vs peers.</a:t>
            </a:r>
          </a:p>
        </p:txBody>
      </p:sp>
      <p:graphicFrame>
        <p:nvGraphicFramePr>
          <p:cNvPr id="9" name="Chart 8">
            <a:extLst>
              <a:ext uri="{FF2B5EF4-FFF2-40B4-BE49-F238E27FC236}">
                <a16:creationId xmlns:a16="http://schemas.microsoft.com/office/drawing/2014/main" id="{ACEF7327-476D-ABFD-2AE1-E5EF4055D925}"/>
              </a:ext>
            </a:extLst>
          </p:cNvPr>
          <p:cNvGraphicFramePr/>
          <p:nvPr/>
        </p:nvGraphicFramePr>
        <p:xfrm>
          <a:off x="1077503" y="2528235"/>
          <a:ext cx="9991725" cy="365036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2">
            <a:extLst>
              <a:ext uri="{FF2B5EF4-FFF2-40B4-BE49-F238E27FC236}">
                <a16:creationId xmlns:a16="http://schemas.microsoft.com/office/drawing/2014/main" id="{F1529AC6-E8B5-745A-92F7-CD947CE5D07C}"/>
              </a:ext>
            </a:extLst>
          </p:cNvPr>
          <p:cNvSpPr txBox="1">
            <a:spLocks/>
          </p:cNvSpPr>
          <p:nvPr/>
        </p:nvSpPr>
        <p:spPr>
          <a:xfrm>
            <a:off x="2140658" y="1923447"/>
            <a:ext cx="7865414"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of Companies With Increased Market Share, by Degree of Personalization</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by market share move</a:t>
            </a:r>
            <a:endPar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89BD54A1-5FE6-7962-67E4-3733CF913A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B022A148-4A38-15E8-63EC-C65157C6A11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7B375414-239B-4C6F-7710-355FB78E8AA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37937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D5982D-938D-EEE6-24A1-4A8651CD05DC}"/>
              </a:ext>
            </a:extLst>
          </p:cNvPr>
          <p:cNvSpPr/>
          <p:nvPr/>
        </p:nvSpPr>
        <p:spPr>
          <a:xfrm>
            <a:off x="-2" y="1686476"/>
            <a:ext cx="1219200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38397ABC-EE3F-4E95-41C9-E75CB1E543C4}"/>
              </a:ext>
            </a:extLst>
          </p:cNvPr>
          <p:cNvSpPr/>
          <p:nvPr/>
        </p:nvSpPr>
        <p:spPr>
          <a:xfrm>
            <a:off x="454159" y="3096604"/>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bject 4">
            <a:extLst>
              <a:ext uri="{FF2B5EF4-FFF2-40B4-BE49-F238E27FC236}">
                <a16:creationId xmlns:a16="http://schemas.microsoft.com/office/drawing/2014/main" id="{C695768A-0D27-6FC0-D1BD-BC2A2F5DECBC}"/>
              </a:ext>
            </a:extLst>
          </p:cNvPr>
          <p:cNvSpPr txBox="1"/>
          <p:nvPr/>
        </p:nvSpPr>
        <p:spPr>
          <a:xfrm>
            <a:off x="801332" y="3283656"/>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Buying Habits</a:t>
            </a:r>
          </a:p>
        </p:txBody>
      </p:sp>
      <p:sp>
        <p:nvSpPr>
          <p:cNvPr id="23" name="object 7">
            <a:extLst>
              <a:ext uri="{FF2B5EF4-FFF2-40B4-BE49-F238E27FC236}">
                <a16:creationId xmlns:a16="http://schemas.microsoft.com/office/drawing/2014/main" id="{291329D9-9D71-D1DE-7DA5-B95F90E2AD7F}"/>
              </a:ext>
            </a:extLst>
          </p:cNvPr>
          <p:cNvSpPr/>
          <p:nvPr/>
        </p:nvSpPr>
        <p:spPr>
          <a:xfrm>
            <a:off x="824608" y="3255407"/>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C56EB0F6-4E6D-C683-B18F-A5509E9A9147}"/>
              </a:ext>
            </a:extLst>
          </p:cNvPr>
          <p:cNvSpPr txBox="1"/>
          <p:nvPr/>
        </p:nvSpPr>
        <p:spPr>
          <a:xfrm>
            <a:off x="403046" y="4372478"/>
            <a:ext cx="18350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Software</a:t>
            </a:r>
          </a:p>
        </p:txBody>
      </p:sp>
      <p:sp>
        <p:nvSpPr>
          <p:cNvPr id="67" name="TextBox 66">
            <a:extLst>
              <a:ext uri="{FF2B5EF4-FFF2-40B4-BE49-F238E27FC236}">
                <a16:creationId xmlns:a16="http://schemas.microsoft.com/office/drawing/2014/main" id="{A1D2F5A8-2485-41D1-C2B0-6B88F8EDA963}"/>
              </a:ext>
            </a:extLst>
          </p:cNvPr>
          <p:cNvSpPr txBox="1"/>
          <p:nvPr/>
        </p:nvSpPr>
        <p:spPr>
          <a:xfrm>
            <a:off x="2099479" y="4372478"/>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Business Licenses</a:t>
            </a:r>
          </a:p>
        </p:txBody>
      </p:sp>
      <p:sp>
        <p:nvSpPr>
          <p:cNvPr id="68" name="TextBox 67">
            <a:extLst>
              <a:ext uri="{FF2B5EF4-FFF2-40B4-BE49-F238E27FC236}">
                <a16:creationId xmlns:a16="http://schemas.microsoft.com/office/drawing/2014/main" id="{1048AB54-81A0-D1B4-E83E-0C2A785098FB}"/>
              </a:ext>
            </a:extLst>
          </p:cNvPr>
          <p:cNvSpPr txBox="1"/>
          <p:nvPr/>
        </p:nvSpPr>
        <p:spPr>
          <a:xfrm>
            <a:off x="2099479" y="5603833"/>
            <a:ext cx="1755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Commercial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Real Estate</a:t>
            </a:r>
          </a:p>
        </p:txBody>
      </p:sp>
      <p:sp>
        <p:nvSpPr>
          <p:cNvPr id="73" name="TextBox 72">
            <a:extLst>
              <a:ext uri="{FF2B5EF4-FFF2-40B4-BE49-F238E27FC236}">
                <a16:creationId xmlns:a16="http://schemas.microsoft.com/office/drawing/2014/main" id="{F0E298BA-E409-4D74-4DF3-0BEC2D038A11}"/>
              </a:ext>
            </a:extLst>
          </p:cNvPr>
          <p:cNvSpPr txBox="1"/>
          <p:nvPr/>
        </p:nvSpPr>
        <p:spPr>
          <a:xfrm>
            <a:off x="442643" y="5603833"/>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Computers</a:t>
            </a:r>
          </a:p>
        </p:txBody>
      </p:sp>
      <p:pic>
        <p:nvPicPr>
          <p:cNvPr id="74" name="Picture 73" descr="Icon&#10;&#10;Description automatically generated">
            <a:extLst>
              <a:ext uri="{FF2B5EF4-FFF2-40B4-BE49-F238E27FC236}">
                <a16:creationId xmlns:a16="http://schemas.microsoft.com/office/drawing/2014/main" id="{97E25F51-F49B-288C-1AFA-914086FBA7B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0364" y="3707051"/>
            <a:ext cx="660371" cy="660371"/>
          </a:xfrm>
          <a:prstGeom prst="rect">
            <a:avLst/>
          </a:prstGeom>
        </p:spPr>
      </p:pic>
      <p:pic>
        <p:nvPicPr>
          <p:cNvPr id="76" name="Picture 75" descr="Icon&#10;&#10;Description automatically generated">
            <a:extLst>
              <a:ext uri="{FF2B5EF4-FFF2-40B4-BE49-F238E27FC236}">
                <a16:creationId xmlns:a16="http://schemas.microsoft.com/office/drawing/2014/main" id="{05723439-4542-5F13-A880-583B1A867FC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90364" y="4928288"/>
            <a:ext cx="660371" cy="660371"/>
          </a:xfrm>
          <a:prstGeom prst="rect">
            <a:avLst/>
          </a:prstGeom>
        </p:spPr>
      </p:pic>
      <p:pic>
        <p:nvPicPr>
          <p:cNvPr id="78" name="Picture 77" descr="Icon&#10;&#10;Description automatically generated">
            <a:extLst>
              <a:ext uri="{FF2B5EF4-FFF2-40B4-BE49-F238E27FC236}">
                <a16:creationId xmlns:a16="http://schemas.microsoft.com/office/drawing/2014/main" id="{F1B9ABAD-3D22-AEA7-40B5-42DAF1E8240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47200" y="3707051"/>
            <a:ext cx="660371" cy="660371"/>
          </a:xfrm>
          <a:prstGeom prst="rect">
            <a:avLst/>
          </a:prstGeom>
        </p:spPr>
      </p:pic>
      <p:pic>
        <p:nvPicPr>
          <p:cNvPr id="80" name="Picture 79" descr="Icon&#10;&#10;Description automatically generated">
            <a:extLst>
              <a:ext uri="{FF2B5EF4-FFF2-40B4-BE49-F238E27FC236}">
                <a16:creationId xmlns:a16="http://schemas.microsoft.com/office/drawing/2014/main" id="{46F985BD-202D-F932-238A-C90D5D4DE43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647200" y="4928288"/>
            <a:ext cx="660371" cy="660371"/>
          </a:xfrm>
          <a:prstGeom prst="rect">
            <a:avLst/>
          </a:prstGeom>
        </p:spPr>
      </p:pic>
      <p:sp>
        <p:nvSpPr>
          <p:cNvPr id="85" name="Rectangle 84">
            <a:extLst>
              <a:ext uri="{FF2B5EF4-FFF2-40B4-BE49-F238E27FC236}">
                <a16:creationId xmlns:a16="http://schemas.microsoft.com/office/drawing/2014/main" id="{8CB90970-647B-4E7F-91DF-4944EF838158}"/>
              </a:ext>
            </a:extLst>
          </p:cNvPr>
          <p:cNvSpPr/>
          <p:nvPr/>
        </p:nvSpPr>
        <p:spPr>
          <a:xfrm>
            <a:off x="-21517" y="2549421"/>
            <a:ext cx="1218423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itchFamily="2" charset="0"/>
                <a:ea typeface="+mn-ea"/>
                <a:cs typeface="+mn-cs"/>
              </a:rPr>
              <a:t>B2B Targeting Examples</a:t>
            </a:r>
          </a:p>
        </p:txBody>
      </p:sp>
      <p:sp>
        <p:nvSpPr>
          <p:cNvPr id="5" name="TextBox 4">
            <a:extLst>
              <a:ext uri="{FF2B5EF4-FFF2-40B4-BE49-F238E27FC236}">
                <a16:creationId xmlns:a16="http://schemas.microsoft.com/office/drawing/2014/main" id="{4A9858AD-E723-9338-0A4D-BE484AC09329}"/>
              </a:ext>
            </a:extLst>
          </p:cNvPr>
          <p:cNvSpPr txBox="1"/>
          <p:nvPr/>
        </p:nvSpPr>
        <p:spPr>
          <a:xfrm>
            <a:off x="-1" y="1787228"/>
            <a:ext cx="121920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Marketers can buy TV on buying habits, characteristics or viewing behaviors (programs, genres watched)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which is a more accurate, and cost-effective, surrogate for their customer than a prescribed age bucket</a:t>
            </a:r>
          </a:p>
        </p:txBody>
      </p:sp>
      <p:sp>
        <p:nvSpPr>
          <p:cNvPr id="12" name="Rectangle: Rounded Corners 11">
            <a:extLst>
              <a:ext uri="{FF2B5EF4-FFF2-40B4-BE49-F238E27FC236}">
                <a16:creationId xmlns:a16="http://schemas.microsoft.com/office/drawing/2014/main" id="{274AEDF4-4617-E0C7-16C7-F6EB23C5FF44}"/>
              </a:ext>
            </a:extLst>
          </p:cNvPr>
          <p:cNvSpPr/>
          <p:nvPr/>
        </p:nvSpPr>
        <p:spPr>
          <a:xfrm>
            <a:off x="4351068" y="3080856"/>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bject 4">
            <a:extLst>
              <a:ext uri="{FF2B5EF4-FFF2-40B4-BE49-F238E27FC236}">
                <a16:creationId xmlns:a16="http://schemas.microsoft.com/office/drawing/2014/main" id="{96C3337F-C94A-E2DF-E685-C0BAA0438921}"/>
              </a:ext>
            </a:extLst>
          </p:cNvPr>
          <p:cNvSpPr txBox="1"/>
          <p:nvPr/>
        </p:nvSpPr>
        <p:spPr>
          <a:xfrm>
            <a:off x="4698241" y="3267908"/>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Personal Characteristics</a:t>
            </a:r>
          </a:p>
        </p:txBody>
      </p:sp>
      <p:sp>
        <p:nvSpPr>
          <p:cNvPr id="16" name="object 7">
            <a:extLst>
              <a:ext uri="{FF2B5EF4-FFF2-40B4-BE49-F238E27FC236}">
                <a16:creationId xmlns:a16="http://schemas.microsoft.com/office/drawing/2014/main" id="{962A8F4A-A40B-C00C-2DDA-3B1F138A444F}"/>
              </a:ext>
            </a:extLst>
          </p:cNvPr>
          <p:cNvSpPr/>
          <p:nvPr/>
        </p:nvSpPr>
        <p:spPr>
          <a:xfrm>
            <a:off x="4721517" y="3239659"/>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39A8E8BE-526A-0856-A788-54B631C137B9}"/>
              </a:ext>
            </a:extLst>
          </p:cNvPr>
          <p:cNvSpPr/>
          <p:nvPr/>
        </p:nvSpPr>
        <p:spPr>
          <a:xfrm>
            <a:off x="8247977" y="3080856"/>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bject 4">
            <a:extLst>
              <a:ext uri="{FF2B5EF4-FFF2-40B4-BE49-F238E27FC236}">
                <a16:creationId xmlns:a16="http://schemas.microsoft.com/office/drawing/2014/main" id="{23A8E3F6-CE4E-C6A0-7D99-4EB822E915DD}"/>
              </a:ext>
            </a:extLst>
          </p:cNvPr>
          <p:cNvSpPr txBox="1"/>
          <p:nvPr/>
        </p:nvSpPr>
        <p:spPr>
          <a:xfrm>
            <a:off x="8595150" y="3267908"/>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TV Viewing Behaviors</a:t>
            </a:r>
          </a:p>
        </p:txBody>
      </p:sp>
      <p:sp>
        <p:nvSpPr>
          <p:cNvPr id="20" name="object 7">
            <a:extLst>
              <a:ext uri="{FF2B5EF4-FFF2-40B4-BE49-F238E27FC236}">
                <a16:creationId xmlns:a16="http://schemas.microsoft.com/office/drawing/2014/main" id="{0E528938-2C6A-485C-91DF-F05058218E66}"/>
              </a:ext>
            </a:extLst>
          </p:cNvPr>
          <p:cNvSpPr/>
          <p:nvPr/>
        </p:nvSpPr>
        <p:spPr>
          <a:xfrm>
            <a:off x="8618426" y="3239659"/>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A790CDC-B9D5-B550-4648-774985C8750A}"/>
              </a:ext>
            </a:extLst>
          </p:cNvPr>
          <p:cNvSpPr txBox="1"/>
          <p:nvPr/>
        </p:nvSpPr>
        <p:spPr>
          <a:xfrm>
            <a:off x="4413180" y="4372478"/>
            <a:ext cx="18350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Business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Decision Makers</a:t>
            </a:r>
          </a:p>
        </p:txBody>
      </p:sp>
      <p:sp>
        <p:nvSpPr>
          <p:cNvPr id="24" name="TextBox 23">
            <a:extLst>
              <a:ext uri="{FF2B5EF4-FFF2-40B4-BE49-F238E27FC236}">
                <a16:creationId xmlns:a16="http://schemas.microsoft.com/office/drawing/2014/main" id="{224E20FB-F3CC-35B5-22F5-B6103498B3A0}"/>
              </a:ext>
            </a:extLst>
          </p:cNvPr>
          <p:cNvSpPr txBox="1"/>
          <p:nvPr/>
        </p:nvSpPr>
        <p:spPr>
          <a:xfrm>
            <a:off x="4452777" y="5603833"/>
            <a:ext cx="1755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Small Business Owners</a:t>
            </a:r>
          </a:p>
        </p:txBody>
      </p:sp>
      <p:sp>
        <p:nvSpPr>
          <p:cNvPr id="25" name="TextBox 24">
            <a:extLst>
              <a:ext uri="{FF2B5EF4-FFF2-40B4-BE49-F238E27FC236}">
                <a16:creationId xmlns:a16="http://schemas.microsoft.com/office/drawing/2014/main" id="{45D64452-584C-D2B6-F0D7-4FA5C993FE9F}"/>
              </a:ext>
            </a:extLst>
          </p:cNvPr>
          <p:cNvSpPr txBox="1"/>
          <p:nvPr/>
        </p:nvSpPr>
        <p:spPr>
          <a:xfrm>
            <a:off x="6063265" y="4372478"/>
            <a:ext cx="1755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C-Suite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Executives</a:t>
            </a:r>
          </a:p>
        </p:txBody>
      </p:sp>
      <p:pic>
        <p:nvPicPr>
          <p:cNvPr id="26" name="Picture 25" descr="Icon&#10;&#10;Description automatically generated">
            <a:extLst>
              <a:ext uri="{FF2B5EF4-FFF2-40B4-BE49-F238E27FC236}">
                <a16:creationId xmlns:a16="http://schemas.microsoft.com/office/drawing/2014/main" id="{7A7F0EE7-64F0-2376-24EC-2E72AEE4AD2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000498" y="3707051"/>
            <a:ext cx="660371" cy="660371"/>
          </a:xfrm>
          <a:prstGeom prst="rect">
            <a:avLst/>
          </a:prstGeom>
        </p:spPr>
      </p:pic>
      <p:pic>
        <p:nvPicPr>
          <p:cNvPr id="27" name="Picture 26" descr="Icon&#10;&#10;Description automatically generated">
            <a:extLst>
              <a:ext uri="{FF2B5EF4-FFF2-40B4-BE49-F238E27FC236}">
                <a16:creationId xmlns:a16="http://schemas.microsoft.com/office/drawing/2014/main" id="{F4B40F80-8CB8-05DB-2F32-2BF9F6104E8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002818" y="4928288"/>
            <a:ext cx="655730" cy="655730"/>
          </a:xfrm>
          <a:prstGeom prst="rect">
            <a:avLst/>
          </a:prstGeom>
        </p:spPr>
      </p:pic>
      <p:pic>
        <p:nvPicPr>
          <p:cNvPr id="28" name="Picture 27" descr="Icon&#10;&#10;Description automatically generated">
            <a:extLst>
              <a:ext uri="{FF2B5EF4-FFF2-40B4-BE49-F238E27FC236}">
                <a16:creationId xmlns:a16="http://schemas.microsoft.com/office/drawing/2014/main" id="{1C0DC9EE-9F31-CDE8-C483-B4379CC409E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613306" y="3700168"/>
            <a:ext cx="655730" cy="655730"/>
          </a:xfrm>
          <a:prstGeom prst="rect">
            <a:avLst/>
          </a:prstGeom>
        </p:spPr>
      </p:pic>
      <p:pic>
        <p:nvPicPr>
          <p:cNvPr id="29" name="Picture 28" descr="Icon&#10;&#10;Description automatically generated">
            <a:extLst>
              <a:ext uri="{FF2B5EF4-FFF2-40B4-BE49-F238E27FC236}">
                <a16:creationId xmlns:a16="http://schemas.microsoft.com/office/drawing/2014/main" id="{D1631068-D3C2-A850-D561-D404CAA5902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613306" y="4928288"/>
            <a:ext cx="655730" cy="655730"/>
          </a:xfrm>
          <a:prstGeom prst="rect">
            <a:avLst/>
          </a:prstGeom>
        </p:spPr>
      </p:pic>
      <p:sp>
        <p:nvSpPr>
          <p:cNvPr id="31" name="TextBox 30">
            <a:extLst>
              <a:ext uri="{FF2B5EF4-FFF2-40B4-BE49-F238E27FC236}">
                <a16:creationId xmlns:a16="http://schemas.microsoft.com/office/drawing/2014/main" id="{297E699A-DD51-FAE6-1D0C-8EAD1551B998}"/>
              </a:ext>
            </a:extLst>
          </p:cNvPr>
          <p:cNvSpPr txBox="1"/>
          <p:nvPr/>
        </p:nvSpPr>
        <p:spPr>
          <a:xfrm>
            <a:off x="6063265" y="5593715"/>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Managers</a:t>
            </a:r>
          </a:p>
        </p:txBody>
      </p:sp>
      <p:sp>
        <p:nvSpPr>
          <p:cNvPr id="33" name="TextBox 32">
            <a:extLst>
              <a:ext uri="{FF2B5EF4-FFF2-40B4-BE49-F238E27FC236}">
                <a16:creationId xmlns:a16="http://schemas.microsoft.com/office/drawing/2014/main" id="{D3C25274-AEEA-B46B-752A-C152CE3C9F62}"/>
              </a:ext>
            </a:extLst>
          </p:cNvPr>
          <p:cNvSpPr txBox="1"/>
          <p:nvPr/>
        </p:nvSpPr>
        <p:spPr>
          <a:xfrm>
            <a:off x="8354627" y="5603833"/>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Sports</a:t>
            </a:r>
          </a:p>
        </p:txBody>
      </p:sp>
      <p:sp>
        <p:nvSpPr>
          <p:cNvPr id="34" name="TextBox 33">
            <a:extLst>
              <a:ext uri="{FF2B5EF4-FFF2-40B4-BE49-F238E27FC236}">
                <a16:creationId xmlns:a16="http://schemas.microsoft.com/office/drawing/2014/main" id="{5501AB02-3CAB-B524-50D0-F02509F8BD0C}"/>
              </a:ext>
            </a:extLst>
          </p:cNvPr>
          <p:cNvSpPr txBox="1"/>
          <p:nvPr/>
        </p:nvSpPr>
        <p:spPr>
          <a:xfrm>
            <a:off x="9854289" y="4372478"/>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Award Shows</a:t>
            </a:r>
          </a:p>
        </p:txBody>
      </p:sp>
      <p:sp>
        <p:nvSpPr>
          <p:cNvPr id="35" name="TextBox 34">
            <a:extLst>
              <a:ext uri="{FF2B5EF4-FFF2-40B4-BE49-F238E27FC236}">
                <a16:creationId xmlns:a16="http://schemas.microsoft.com/office/drawing/2014/main" id="{05E5CEF6-BF37-BF51-666B-CBB28E70A813}"/>
              </a:ext>
            </a:extLst>
          </p:cNvPr>
          <p:cNvSpPr txBox="1"/>
          <p:nvPr/>
        </p:nvSpPr>
        <p:spPr>
          <a:xfrm>
            <a:off x="9854289" y="5603833"/>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Drama</a:t>
            </a:r>
          </a:p>
        </p:txBody>
      </p:sp>
      <p:sp>
        <p:nvSpPr>
          <p:cNvPr id="36" name="TextBox 35">
            <a:extLst>
              <a:ext uri="{FF2B5EF4-FFF2-40B4-BE49-F238E27FC236}">
                <a16:creationId xmlns:a16="http://schemas.microsoft.com/office/drawing/2014/main" id="{6562BBE2-3E5E-C74F-8A68-B4AB3894ED6F}"/>
              </a:ext>
            </a:extLst>
          </p:cNvPr>
          <p:cNvSpPr txBox="1"/>
          <p:nvPr/>
        </p:nvSpPr>
        <p:spPr>
          <a:xfrm>
            <a:off x="8354627" y="4372478"/>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Business News</a:t>
            </a:r>
          </a:p>
        </p:txBody>
      </p:sp>
      <p:pic>
        <p:nvPicPr>
          <p:cNvPr id="44" name="Picture 43" descr="Icon&#10;&#10;Description automatically generated">
            <a:extLst>
              <a:ext uri="{FF2B5EF4-FFF2-40B4-BE49-F238E27FC236}">
                <a16:creationId xmlns:a16="http://schemas.microsoft.com/office/drawing/2014/main" id="{828EFFDD-EBD9-CCA0-91F7-FF1289511B5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76958" y="3707051"/>
            <a:ext cx="657763" cy="657763"/>
          </a:xfrm>
          <a:prstGeom prst="rect">
            <a:avLst/>
          </a:prstGeom>
        </p:spPr>
      </p:pic>
      <p:pic>
        <p:nvPicPr>
          <p:cNvPr id="56" name="Picture 55" descr="Icon&#10;&#10;Description automatically generated">
            <a:extLst>
              <a:ext uri="{FF2B5EF4-FFF2-40B4-BE49-F238E27FC236}">
                <a16:creationId xmlns:a16="http://schemas.microsoft.com/office/drawing/2014/main" id="{5535A4A9-F857-FD21-3532-655FC10F1AB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877296" y="3707051"/>
            <a:ext cx="657763" cy="657763"/>
          </a:xfrm>
          <a:prstGeom prst="rect">
            <a:avLst/>
          </a:prstGeom>
        </p:spPr>
      </p:pic>
      <p:pic>
        <p:nvPicPr>
          <p:cNvPr id="58" name="Picture 57" descr="Icon&#10;&#10;Description automatically generated">
            <a:extLst>
              <a:ext uri="{FF2B5EF4-FFF2-40B4-BE49-F238E27FC236}">
                <a16:creationId xmlns:a16="http://schemas.microsoft.com/office/drawing/2014/main" id="{143C52AB-0301-5D71-38C5-694233F695C3}"/>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b="12112"/>
          <a:stretch/>
        </p:blipFill>
        <p:spPr>
          <a:xfrm>
            <a:off x="10319994" y="4928288"/>
            <a:ext cx="771691" cy="678223"/>
          </a:xfrm>
          <a:prstGeom prst="rect">
            <a:avLst/>
          </a:prstGeom>
        </p:spPr>
      </p:pic>
      <p:pic>
        <p:nvPicPr>
          <p:cNvPr id="60" name="Picture 59" descr="Icon&#10;&#10;Description automatically generated">
            <a:extLst>
              <a:ext uri="{FF2B5EF4-FFF2-40B4-BE49-F238E27FC236}">
                <a16:creationId xmlns:a16="http://schemas.microsoft.com/office/drawing/2014/main" id="{54E21080-5D61-1410-EC65-6E48173806B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877295" y="4928288"/>
            <a:ext cx="657764" cy="657764"/>
          </a:xfrm>
          <a:prstGeom prst="rect">
            <a:avLst/>
          </a:prstGeom>
        </p:spPr>
      </p:pic>
      <p:pic>
        <p:nvPicPr>
          <p:cNvPr id="2" name="Picture 1">
            <a:extLst>
              <a:ext uri="{FF2B5EF4-FFF2-40B4-BE49-F238E27FC236}">
                <a16:creationId xmlns:a16="http://schemas.microsoft.com/office/drawing/2014/main" id="{15C9A6AF-2141-4DCB-F0C8-500C48E691F2}"/>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7E404AA3-C8A7-71FC-74B4-16CF89BA624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520FD808-0945-1534-0578-7A1BFC51EFF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0818A192-9FBD-6370-6666-43F056E1709D}"/>
              </a:ext>
            </a:extLst>
          </p:cNvPr>
          <p:cNvSpPr/>
          <p:nvPr/>
        </p:nvSpPr>
        <p:spPr>
          <a:xfrm>
            <a:off x="142657" y="208445"/>
            <a:ext cx="1202005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t>Due to its targetability, successful brands across categories, like B2B, </a:t>
            </a:r>
            <a:b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b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t>are implementing audience-based buying personalization strategies</a:t>
            </a:r>
            <a:b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b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t>to effectively </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mn-ea"/>
                <a:cs typeface="Calibri" panose="020F0502020204030204" pitchFamily="34" charset="0"/>
              </a:rPr>
              <a:t>optimize </a:t>
            </a:r>
            <a:r>
              <a:rPr lang="en-US" sz="2600" b="1">
                <a:solidFill>
                  <a:srgbClr val="ED3C8D"/>
                </a:solidFill>
                <a:latin typeface="Helvetica" panose="020B0604020202020204" pitchFamily="2" charset="0"/>
                <a:cs typeface="Calibri" panose="020F0502020204030204" pitchFamily="34" charset="0"/>
              </a:rPr>
              <a:t>their TV</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mn-ea"/>
                <a:cs typeface="Calibri" panose="020F0502020204030204" pitchFamily="34" charset="0"/>
              </a:rPr>
              <a:t> buys against their best customer prospects</a:t>
            </a:r>
            <a:endPar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endParaRPr>
          </a:p>
        </p:txBody>
      </p:sp>
    </p:spTree>
    <p:extLst>
      <p:ext uri="{BB962C8B-B14F-4D97-AF65-F5344CB8AC3E}">
        <p14:creationId xmlns:p14="http://schemas.microsoft.com/office/powerpoint/2010/main" val="943964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8A2D46F9-385E-4FDF-38BD-636A3CB7D8D4}"/>
              </a:ext>
            </a:extLst>
          </p:cNvPr>
          <p:cNvSpPr/>
          <p:nvPr/>
        </p:nvSpPr>
        <p:spPr>
          <a:xfrm>
            <a:off x="243077" y="2114653"/>
            <a:ext cx="1234912" cy="1185423"/>
          </a:xfrm>
          <a:prstGeom prst="rect">
            <a:avLst/>
          </a:prstGeom>
          <a:solidFill>
            <a:schemeClr val="bg1"/>
          </a:solidFill>
          <a:ln w="127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32627" y="258737"/>
            <a:ext cx="1191121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TV campaigns that integrate audience-based buying strategies are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driving business outcomes through the purchase journey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for brands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3" name="TextBox 12">
            <a:extLst>
              <a:ext uri="{FF2B5EF4-FFF2-40B4-BE49-F238E27FC236}">
                <a16:creationId xmlns:a16="http://schemas.microsoft.com/office/drawing/2014/main" id="{E17617CD-EDED-32E7-158F-2E48E2C10591}"/>
              </a:ext>
            </a:extLst>
          </p:cNvPr>
          <p:cNvSpPr txBox="1"/>
          <p:nvPr/>
        </p:nvSpPr>
        <p:spPr>
          <a:xfrm>
            <a:off x="526244" y="6135489"/>
            <a:ext cx="11609192"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Advertiser Perceptions ‘Audience-Based Buying Survey,’ fielded March 23 – 31, 2021. Survey base: Advertising decision-makers who are involved in buying or planning digital video, cable / broadcast TV, or advanced TV (n=211)</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Q150. To what extent do you believe audience-based buying of TV advertising can impact each of the following KPIs? (extremely impactful / very impactful). Base: Total Respondents. *such as site visits, sign ups, login ins, downloads. To learn more about how marketers are finding success with ABB, read more in </a:t>
            </a:r>
            <a:r>
              <a:rPr kumimoji="0" lang="en-US" sz="7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hlinkClick r:id="rId2">
                  <a:extLst>
                    <a:ext uri="{A12FA001-AC4F-418D-AE19-62706E023703}">
                      <ahyp:hlinkClr xmlns:ahyp="http://schemas.microsoft.com/office/drawing/2018/hyperlinkcolor" val="tx"/>
                    </a:ext>
                  </a:extLst>
                </a:hlinkClick>
              </a:rPr>
              <a:t>“The VAB Top 10: A top-line view of how the industry is adopting audience-based buying”</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endParaRPr kumimoji="0" lang="en-US" sz="7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endParaRPr>
          </a:p>
        </p:txBody>
      </p:sp>
      <p:graphicFrame>
        <p:nvGraphicFramePr>
          <p:cNvPr id="16" name="Chart 15">
            <a:extLst>
              <a:ext uri="{FF2B5EF4-FFF2-40B4-BE49-F238E27FC236}">
                <a16:creationId xmlns:a16="http://schemas.microsoft.com/office/drawing/2014/main" id="{8E96AC61-2F4F-12A4-518E-D54F712D5705}"/>
              </a:ext>
            </a:extLst>
          </p:cNvPr>
          <p:cNvGraphicFramePr/>
          <p:nvPr/>
        </p:nvGraphicFramePr>
        <p:xfrm>
          <a:off x="141790" y="1854959"/>
          <a:ext cx="11995504" cy="4342699"/>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Straight Arrow Connector 17">
            <a:extLst>
              <a:ext uri="{FF2B5EF4-FFF2-40B4-BE49-F238E27FC236}">
                <a16:creationId xmlns:a16="http://schemas.microsoft.com/office/drawing/2014/main" id="{5E7A26D7-45F9-B4C4-DE35-8FC41A30BBA9}"/>
              </a:ext>
            </a:extLst>
          </p:cNvPr>
          <p:cNvCxnSpPr/>
          <p:nvPr/>
        </p:nvCxnSpPr>
        <p:spPr>
          <a:xfrm>
            <a:off x="2032598" y="2545237"/>
            <a:ext cx="499620" cy="0"/>
          </a:xfrm>
          <a:prstGeom prst="straightConnector1">
            <a:avLst/>
          </a:prstGeom>
          <a:ln w="38100">
            <a:solidFill>
              <a:srgbClr val="00BFF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E49F5BC-FE43-07CB-04B1-4CA7C43D4D78}"/>
              </a:ext>
            </a:extLst>
          </p:cNvPr>
          <p:cNvCxnSpPr/>
          <p:nvPr/>
        </p:nvCxnSpPr>
        <p:spPr>
          <a:xfrm>
            <a:off x="4032649" y="2905024"/>
            <a:ext cx="499620" cy="0"/>
          </a:xfrm>
          <a:prstGeom prst="straightConnector1">
            <a:avLst/>
          </a:prstGeom>
          <a:ln w="38100">
            <a:solidFill>
              <a:srgbClr val="ED3C8D"/>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0779A8D-A13F-9271-0CC1-2903276806E8}"/>
              </a:ext>
            </a:extLst>
          </p:cNvPr>
          <p:cNvPicPr>
            <a:picLocks noChangeAspect="1"/>
          </p:cNvPicPr>
          <p:nvPr/>
        </p:nvPicPr>
        <p:blipFill>
          <a:blip r:embed="rId4"/>
          <a:stretch>
            <a:fillRect/>
          </a:stretch>
        </p:blipFill>
        <p:spPr>
          <a:xfrm>
            <a:off x="3925947" y="3141827"/>
            <a:ext cx="615749" cy="231668"/>
          </a:xfrm>
          <a:prstGeom prst="rect">
            <a:avLst/>
          </a:prstGeom>
        </p:spPr>
      </p:pic>
      <p:cxnSp>
        <p:nvCxnSpPr>
          <p:cNvPr id="21" name="Straight Arrow Connector 20">
            <a:extLst>
              <a:ext uri="{FF2B5EF4-FFF2-40B4-BE49-F238E27FC236}">
                <a16:creationId xmlns:a16="http://schemas.microsoft.com/office/drawing/2014/main" id="{D792DFB7-86A7-A320-2043-EC9747D21F12}"/>
              </a:ext>
            </a:extLst>
          </p:cNvPr>
          <p:cNvCxnSpPr/>
          <p:nvPr/>
        </p:nvCxnSpPr>
        <p:spPr>
          <a:xfrm>
            <a:off x="814771" y="3621465"/>
            <a:ext cx="499620" cy="0"/>
          </a:xfrm>
          <a:prstGeom prst="straightConnector1">
            <a:avLst/>
          </a:prstGeom>
          <a:ln w="38100">
            <a:solidFill>
              <a:srgbClr val="1F1A6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5790AA6-0400-3F54-9D1D-23C213B4CAD7}"/>
              </a:ext>
            </a:extLst>
          </p:cNvPr>
          <p:cNvCxnSpPr/>
          <p:nvPr/>
        </p:nvCxnSpPr>
        <p:spPr>
          <a:xfrm>
            <a:off x="1892768" y="4328474"/>
            <a:ext cx="499620" cy="0"/>
          </a:xfrm>
          <a:prstGeom prst="straightConnector1">
            <a:avLst/>
          </a:prstGeom>
          <a:ln w="38100">
            <a:solidFill>
              <a:srgbClr val="1F1A6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C84707C-71F4-B11B-3658-112F86C6684E}"/>
              </a:ext>
            </a:extLst>
          </p:cNvPr>
          <p:cNvCxnSpPr/>
          <p:nvPr/>
        </p:nvCxnSpPr>
        <p:spPr>
          <a:xfrm>
            <a:off x="3704418" y="4677265"/>
            <a:ext cx="499620"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009F843-E292-828E-5BEF-65821A70B310}"/>
              </a:ext>
            </a:extLst>
          </p:cNvPr>
          <p:cNvCxnSpPr/>
          <p:nvPr/>
        </p:nvCxnSpPr>
        <p:spPr>
          <a:xfrm>
            <a:off x="3118254" y="5035483"/>
            <a:ext cx="499620"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7B5B5F-C647-8264-0DB0-3552BD56813E}"/>
              </a:ext>
            </a:extLst>
          </p:cNvPr>
          <p:cNvCxnSpPr/>
          <p:nvPr/>
        </p:nvCxnSpPr>
        <p:spPr>
          <a:xfrm>
            <a:off x="3269084" y="5374848"/>
            <a:ext cx="499620" cy="0"/>
          </a:xfrm>
          <a:prstGeom prst="straightConnector1">
            <a:avLst/>
          </a:prstGeom>
          <a:ln w="38100">
            <a:solidFill>
              <a:srgbClr val="00BFF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D4C8FA4-5221-B5D9-B21F-10AB5191CFB2}"/>
              </a:ext>
            </a:extLst>
          </p:cNvPr>
          <p:cNvCxnSpPr/>
          <p:nvPr/>
        </p:nvCxnSpPr>
        <p:spPr>
          <a:xfrm>
            <a:off x="2279268" y="5742493"/>
            <a:ext cx="499620" cy="0"/>
          </a:xfrm>
          <a:prstGeom prst="straightConnector1">
            <a:avLst/>
          </a:prstGeom>
          <a:ln w="38100">
            <a:solidFill>
              <a:srgbClr val="4EBEA4"/>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639F5FD-5E69-205B-300C-DA278CF76D88}"/>
              </a:ext>
            </a:extLst>
          </p:cNvPr>
          <p:cNvSpPr/>
          <p:nvPr/>
        </p:nvSpPr>
        <p:spPr>
          <a:xfrm>
            <a:off x="224224" y="2307208"/>
            <a:ext cx="1253765" cy="282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Consideration</a:t>
            </a:r>
          </a:p>
        </p:txBody>
      </p:sp>
      <p:sp>
        <p:nvSpPr>
          <p:cNvPr id="29" name="Rectangle 28">
            <a:extLst>
              <a:ext uri="{FF2B5EF4-FFF2-40B4-BE49-F238E27FC236}">
                <a16:creationId xmlns:a16="http://schemas.microsoft.com/office/drawing/2014/main" id="{603A5C3C-BF51-603A-4356-9E718D597586}"/>
              </a:ext>
            </a:extLst>
          </p:cNvPr>
          <p:cNvSpPr/>
          <p:nvPr/>
        </p:nvSpPr>
        <p:spPr>
          <a:xfrm>
            <a:off x="243077" y="2552307"/>
            <a:ext cx="1253765" cy="282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Intent</a:t>
            </a:r>
          </a:p>
        </p:txBody>
      </p:sp>
      <p:sp>
        <p:nvSpPr>
          <p:cNvPr id="30" name="Rectangle 29">
            <a:extLst>
              <a:ext uri="{FF2B5EF4-FFF2-40B4-BE49-F238E27FC236}">
                <a16:creationId xmlns:a16="http://schemas.microsoft.com/office/drawing/2014/main" id="{BF646EAB-6E5A-E863-35A0-10FB42332C49}"/>
              </a:ext>
            </a:extLst>
          </p:cNvPr>
          <p:cNvSpPr/>
          <p:nvPr/>
        </p:nvSpPr>
        <p:spPr>
          <a:xfrm>
            <a:off x="228198" y="2789105"/>
            <a:ext cx="1253765" cy="282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030A0"/>
                </a:solidFill>
                <a:effectLst/>
                <a:uLnTx/>
                <a:uFillTx/>
                <a:latin typeface="Helvetica" panose="020B0403020202020204" pitchFamily="34" charset="0"/>
                <a:ea typeface="+mn-ea"/>
                <a:cs typeface="+mn-cs"/>
              </a:rPr>
              <a:t>Sales</a:t>
            </a:r>
          </a:p>
        </p:txBody>
      </p:sp>
      <p:cxnSp>
        <p:nvCxnSpPr>
          <p:cNvPr id="31" name="Straight Arrow Connector 30">
            <a:extLst>
              <a:ext uri="{FF2B5EF4-FFF2-40B4-BE49-F238E27FC236}">
                <a16:creationId xmlns:a16="http://schemas.microsoft.com/office/drawing/2014/main" id="{33880CB8-1E9C-BE94-09BC-82A94F620B3F}"/>
              </a:ext>
            </a:extLst>
          </p:cNvPr>
          <p:cNvCxnSpPr>
            <a:cxnSpLocks/>
          </p:cNvCxnSpPr>
          <p:nvPr/>
        </p:nvCxnSpPr>
        <p:spPr>
          <a:xfrm>
            <a:off x="44916" y="3982317"/>
            <a:ext cx="300085" cy="0"/>
          </a:xfrm>
          <a:prstGeom prst="straightConnector1">
            <a:avLst/>
          </a:prstGeom>
          <a:ln w="38100">
            <a:solidFill>
              <a:srgbClr val="ED3C8D"/>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9B833F3-8131-7FCB-3C28-ECF91EDF00C6}"/>
              </a:ext>
            </a:extLst>
          </p:cNvPr>
          <p:cNvSpPr/>
          <p:nvPr/>
        </p:nvSpPr>
        <p:spPr>
          <a:xfrm>
            <a:off x="229767" y="3016918"/>
            <a:ext cx="1253765" cy="282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Full-Funnel</a:t>
            </a:r>
          </a:p>
        </p:txBody>
      </p:sp>
      <p:sp>
        <p:nvSpPr>
          <p:cNvPr id="34" name="Rectangle 33">
            <a:extLst>
              <a:ext uri="{FF2B5EF4-FFF2-40B4-BE49-F238E27FC236}">
                <a16:creationId xmlns:a16="http://schemas.microsoft.com/office/drawing/2014/main" id="{4B64B3A9-0B7D-2D9C-0C88-9A59631A21CA}"/>
              </a:ext>
            </a:extLst>
          </p:cNvPr>
          <p:cNvSpPr/>
          <p:nvPr/>
        </p:nvSpPr>
        <p:spPr>
          <a:xfrm>
            <a:off x="225794" y="2091961"/>
            <a:ext cx="1253765" cy="282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Awareness</a:t>
            </a:r>
          </a:p>
        </p:txBody>
      </p:sp>
      <p:pic>
        <p:nvPicPr>
          <p:cNvPr id="2" name="Picture 1">
            <a:extLst>
              <a:ext uri="{FF2B5EF4-FFF2-40B4-BE49-F238E27FC236}">
                <a16:creationId xmlns:a16="http://schemas.microsoft.com/office/drawing/2014/main" id="{1DFDB9DE-38C2-4829-2E5D-6FA4D12A1D0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73846411-189F-9D07-69D1-CB5CCB1016A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B211C3D8-A54E-ED6B-97A6-B873E8FDBB5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91057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2699"/>
            <a:ext cx="12192000" cy="6870700"/>
          </a:xfrm>
          <a:prstGeom prst="rect">
            <a:avLst/>
          </a:prstGeom>
        </p:spPr>
      </p:pic>
      <p:cxnSp>
        <p:nvCxnSpPr>
          <p:cNvPr id="4" name="Straight Connector 3">
            <a:extLst>
              <a:ext uri="{FF2B5EF4-FFF2-40B4-BE49-F238E27FC236}">
                <a16:creationId xmlns:a16="http://schemas.microsoft.com/office/drawing/2014/main" id="{432DADD1-2606-5E0A-C090-3FC6765A988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54C4ED9E-B159-95F5-709F-B2136B1189F3}"/>
              </a:ext>
            </a:extLst>
          </p:cNvPr>
          <p:cNvSpPr txBox="1"/>
          <p:nvPr/>
        </p:nvSpPr>
        <p:spPr>
          <a:xfrm>
            <a:off x="236167" y="3025517"/>
            <a:ext cx="75256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t>‘Real world’ example of how audience-based TV campaigns drive qualified prospects to brands’ digital storefronts and grow sales</a:t>
            </a:r>
          </a:p>
        </p:txBody>
      </p:sp>
      <p:sp>
        <p:nvSpPr>
          <p:cNvPr id="7" name="Text Placeholder 3">
            <a:hlinkClick r:id="rId3"/>
            <a:extLst>
              <a:ext uri="{FF2B5EF4-FFF2-40B4-BE49-F238E27FC236}">
                <a16:creationId xmlns:a16="http://schemas.microsoft.com/office/drawing/2014/main" id="{F0F42472-6BF6-F927-2C83-6348D86FC2D6}"/>
              </a:ext>
            </a:extLst>
          </p:cNvPr>
          <p:cNvSpPr txBox="1">
            <a:spLocks/>
          </p:cNvSpPr>
          <p:nvPr/>
        </p:nvSpPr>
        <p:spPr>
          <a:xfrm>
            <a:off x="167766" y="5742823"/>
            <a:ext cx="7040429" cy="307782"/>
          </a:xfrm>
          <a:prstGeom prst="rect">
            <a:avLst/>
          </a:prstGeom>
          <a:solidFill>
            <a:srgbClr val="ED3C8D"/>
          </a:solidFill>
          <a:ln>
            <a:solidFill>
              <a:srgbClr val="ED3C8D"/>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Download VAB’s</a:t>
            </a:r>
            <a:r>
              <a:rPr kumimoji="0" lang="en-US" sz="1200" b="1" i="1" u="sng"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 Let’s Get Down to Business</a:t>
            </a:r>
            <a:r>
              <a:rPr kumimoji="0" lang="en-US" sz="1200" b="1" i="1"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for our in-depth, full-funnel attribution analysis</a:t>
            </a:r>
            <a:endPar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523176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Leah Montner Dixon</DisplayName>
        <AccountId>10</AccountId>
        <AccountType/>
      </UserInfo>
      <UserInfo>
        <DisplayName>Karolina Guillen</DisplayName>
        <AccountId>14</AccountId>
        <AccountType/>
      </UserInfo>
    </SharedWithUsers>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B5112D5-6C08-4E87-BD33-385DA6E833CD}">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0F3F24-4364-40D5-B046-DB0E892BAAC6}">
  <ds:schemaRefs>
    <ds:schemaRef ds:uri="http://schemas.microsoft.com/sharepoint/v3/contenttype/forms"/>
  </ds:schemaRefs>
</ds:datastoreItem>
</file>

<file path=customXml/itemProps3.xml><?xml version="1.0" encoding="utf-8"?>
<ds:datastoreItem xmlns:ds="http://schemas.openxmlformats.org/officeDocument/2006/customXml" ds:itemID="{2DE9836A-1A55-4E70-A31C-8CEBE79A2D5F}">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2517</Words>
  <Application>Microsoft Office PowerPoint</Application>
  <PresentationFormat>Widescreen</PresentationFormat>
  <Paragraphs>264</Paragraphs>
  <Slides>18</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Calibri Light</vt:lpstr>
      <vt:lpstr>Helvetica</vt:lpstr>
      <vt:lpstr>Helvetica Bold</vt:lpstr>
      <vt:lpstr>Helvetica Light</vt:lpstr>
      <vt:lpstr>Helvetica-Light</vt:lpstr>
      <vt:lpstr>Helvetica-Lightoblique</vt:lpstr>
      <vt:lpstr>Office Theme</vt:lpstr>
      <vt:lpstr>1_Office Theme</vt:lpstr>
      <vt:lpstr>How does audience-based TV buying drive results for my brand?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Jason Wiese</cp:lastModifiedBy>
  <cp:revision>1</cp:revision>
  <cp:lastPrinted>2022-04-11T18:33:15Z</cp:lastPrinted>
  <dcterms:created xsi:type="dcterms:W3CDTF">2022-04-04T18:14:35Z</dcterms:created>
  <dcterms:modified xsi:type="dcterms:W3CDTF">2023-03-24T01:09:50Z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