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3"/>
  </p:notesMasterIdLst>
  <p:sldIdLst>
    <p:sldId id="2144328307" r:id="rId6"/>
    <p:sldId id="2144328409" r:id="rId7"/>
    <p:sldId id="2144328129" r:id="rId8"/>
    <p:sldId id="2144328235" r:id="rId9"/>
    <p:sldId id="2144328408" r:id="rId10"/>
    <p:sldId id="2144328398" r:id="rId11"/>
    <p:sldId id="2144328346" r:id="rId12"/>
    <p:sldId id="2144328422" r:id="rId13"/>
    <p:sldId id="2144328341" r:id="rId14"/>
    <p:sldId id="2144328416" r:id="rId15"/>
    <p:sldId id="2144328322" r:id="rId16"/>
    <p:sldId id="2144328377" r:id="rId17"/>
    <p:sldId id="2144328423" r:id="rId18"/>
    <p:sldId id="2144328424" r:id="rId19"/>
    <p:sldId id="2144328414" r:id="rId20"/>
    <p:sldId id="2144328418" r:id="rId21"/>
    <p:sldId id="2144328301" r:id="rId22"/>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85A107-2D3E-7AFE-0528-70F5B03A336C}" name="Marianne Vita" initials="MV" userId="S::mariannev@thevab.com::35b1102d-d340-4a85-a709-12ee727aa48b" providerId="AD"/>
  <p188:author id="{93D61B0A-8455-6A7D-9522-38DFCF3F2EFA}" name="Leah" initials="L" userId="Leah" providerId="None"/>
  <p188:author id="{6644001F-98D2-AF68-925B-F4D39E797894}" name="Jason Wiese" initials="JW" userId="S::jasonw@thevab.com::4bff8d5b-7de6-4655-b397-69b0afc81113" providerId="AD"/>
  <p188:author id="{41E8424B-45FD-3ECB-0948-723F916FFB79}" name="Danielle Delauro" initials="DD" userId="S::danielled@thevab.com::79c3a64d-209a-45df-902b-7cba6cccfd68" providerId="AD"/>
  <p188:author id="{A5C48789-DAFD-4389-7A87-B92CBB8A351A}" name="Reed Kiely" initials="RK" userId="S::reedk@thevab.com::768be38e-2fb5-40ce-925d-bd8e9d9e3c31" providerId="AD"/>
  <p188:author id="{F0141AB7-7F25-3C16-C77D-5FEA2DA4B116}" name="Karolina Guillen" initials="KG" userId="S::karolinaG@thevab.com::c1c08796-a0be-47c6-af52-5d31fd96ec50" providerId="AD"/>
  <p188:author id="{21855EDF-F9CE-3B66-C6A5-06158391F461}" name="Leah Montner Dixon" initials="LMD" userId="S::leahm@thevab.com::d5b2ae9e-9213-4442-b7df-4db8cbe51e5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D3C8D"/>
    <a:srgbClr val="1B1464"/>
    <a:srgbClr val="FFE900"/>
    <a:srgbClr val="66C5AD"/>
    <a:srgbClr val="00B0F0"/>
    <a:srgbClr val="55AD00"/>
    <a:srgbClr val="F3F3F3"/>
    <a:srgbClr val="FF6E30"/>
    <a:srgbClr val="A343FF"/>
    <a:srgbClr val="2C8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2CE5F6-420B-4382-B7F5-0C4232A74E8A}" v="2" dt="2023-03-20T13:53:22.4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on Wiese" userId="4bff8d5b-7de6-4655-b397-69b0afc81113" providerId="ADAL" clId="{8D314E17-07B6-467B-A1CB-2CFAEEE3492F}"/>
    <pc:docChg chg="modSld">
      <pc:chgData name="Jason Wiese" userId="4bff8d5b-7de6-4655-b397-69b0afc81113" providerId="ADAL" clId="{8D314E17-07B6-467B-A1CB-2CFAEEE3492F}" dt="2023-02-23T14:59:16.629" v="5" actId="20577"/>
      <pc:docMkLst>
        <pc:docMk/>
      </pc:docMkLst>
      <pc:sldChg chg="modSp mod modCm">
        <pc:chgData name="Jason Wiese" userId="4bff8d5b-7de6-4655-b397-69b0afc81113" providerId="ADAL" clId="{8D314E17-07B6-467B-A1CB-2CFAEEE3492F}" dt="2023-02-23T14:59:16.629" v="5" actId="20577"/>
        <pc:sldMkLst>
          <pc:docMk/>
          <pc:sldMk cId="945668641" sldId="2144328307"/>
        </pc:sldMkLst>
        <pc:spChg chg="mod">
          <ac:chgData name="Jason Wiese" userId="4bff8d5b-7de6-4655-b397-69b0afc81113" providerId="ADAL" clId="{8D314E17-07B6-467B-A1CB-2CFAEEE3492F}" dt="2023-02-23T14:59:16.629" v="5" actId="20577"/>
          <ac:spMkLst>
            <pc:docMk/>
            <pc:sldMk cId="945668641" sldId="2144328307"/>
            <ac:spMk id="17" creationId="{7AB2E272-4641-7D27-6AF2-5F2F0B25374C}"/>
          </ac:spMkLst>
        </pc:spChg>
        <pc:extLst>
          <p:ext xmlns:p="http://schemas.openxmlformats.org/presentationml/2006/main" uri="{D6D511B9-2390-475A-947B-AFAB55BFBCF1}">
            <pc226:cmChg xmlns:pc226="http://schemas.microsoft.com/office/powerpoint/2022/06/main/command" chg="mod">
              <pc226:chgData name="Jason Wiese" userId="4bff8d5b-7de6-4655-b397-69b0afc81113" providerId="ADAL" clId="{8D314E17-07B6-467B-A1CB-2CFAEEE3492F}" dt="2023-02-23T14:59:16.629" v="5" actId="20577"/>
              <pc2:cmMkLst xmlns:pc2="http://schemas.microsoft.com/office/powerpoint/2019/9/main/command">
                <pc:docMk/>
                <pc:sldMk cId="945668641" sldId="2144328307"/>
                <pc2:cmMk id="{DDA5E972-4C98-4111-9CA4-9AC30E9B6F74}"/>
              </pc2:cmMkLst>
            </pc226:cmChg>
            <pc226:cmChg xmlns:pc226="http://schemas.microsoft.com/office/powerpoint/2022/06/main/command" chg="mod">
              <pc226:chgData name="Jason Wiese" userId="4bff8d5b-7de6-4655-b397-69b0afc81113" providerId="ADAL" clId="{8D314E17-07B6-467B-A1CB-2CFAEEE3492F}" dt="2023-02-23T14:59:16.629" v="5" actId="20577"/>
              <pc2:cmMkLst xmlns:pc2="http://schemas.microsoft.com/office/powerpoint/2019/9/main/command">
                <pc:docMk/>
                <pc:sldMk cId="945668641" sldId="2144328307"/>
                <pc2:cmMk id="{E3325ED5-7402-4FD6-BB56-348168CB665D}"/>
              </pc2:cmMkLst>
            </pc226:cmChg>
          </p:ext>
        </pc:extLst>
      </pc:sldChg>
    </pc:docChg>
  </pc:docChgLst>
  <pc:docChgLst>
    <pc:chgData name="Reed Kiely" userId="768be38e-2fb5-40ce-925d-bd8e9d9e3c31" providerId="ADAL" clId="{E62CA381-6F76-4CAA-B289-A5CAB80F5808}"/>
    <pc:docChg chg="undo custSel addSld delSld modSld sldOrd">
      <pc:chgData name="Reed Kiely" userId="768be38e-2fb5-40ce-925d-bd8e9d9e3c31" providerId="ADAL" clId="{E62CA381-6F76-4CAA-B289-A5CAB80F5808}" dt="2023-02-27T18:20:11.087" v="4715" actId="1076"/>
      <pc:docMkLst>
        <pc:docMk/>
      </pc:docMkLst>
      <pc:sldChg chg="addSp delSp modSp mod delCm">
        <pc:chgData name="Reed Kiely" userId="768be38e-2fb5-40ce-925d-bd8e9d9e3c31" providerId="ADAL" clId="{E62CA381-6F76-4CAA-B289-A5CAB80F5808}" dt="2023-02-22T22:10:55.603" v="4386" actId="478"/>
        <pc:sldMkLst>
          <pc:docMk/>
          <pc:sldMk cId="3964745832" sldId="2144327392"/>
        </pc:sldMkLst>
        <pc:spChg chg="add del mod">
          <ac:chgData name="Reed Kiely" userId="768be38e-2fb5-40ce-925d-bd8e9d9e3c31" providerId="ADAL" clId="{E62CA381-6F76-4CAA-B289-A5CAB80F5808}" dt="2023-02-22T22:10:55.603" v="4386" actId="478"/>
          <ac:spMkLst>
            <pc:docMk/>
            <pc:sldMk cId="3964745832" sldId="2144327392"/>
            <ac:spMk id="3" creationId="{A20D621D-CC01-4B74-F838-EFD5BDAE38ED}"/>
          </ac:spMkLst>
        </pc:spChg>
        <pc:spChg chg="del mod">
          <ac:chgData name="Reed Kiely" userId="768be38e-2fb5-40ce-925d-bd8e9d9e3c31" providerId="ADAL" clId="{E62CA381-6F76-4CAA-B289-A5CAB80F5808}" dt="2023-02-22T16:52:31.081" v="2785" actId="478"/>
          <ac:spMkLst>
            <pc:docMk/>
            <pc:sldMk cId="3964745832" sldId="2144327392"/>
            <ac:spMk id="3" creationId="{DB069A2F-DB45-3848-8A28-16132989D251}"/>
          </ac:spMkLst>
        </pc:spChg>
        <pc:spChg chg="add del mod">
          <ac:chgData name="Reed Kiely" userId="768be38e-2fb5-40ce-925d-bd8e9d9e3c31" providerId="ADAL" clId="{E62CA381-6F76-4CAA-B289-A5CAB80F5808}" dt="2023-02-22T17:00:45.216" v="3545" actId="478"/>
          <ac:spMkLst>
            <pc:docMk/>
            <pc:sldMk cId="3964745832" sldId="2144327392"/>
            <ac:spMk id="4" creationId="{91332A15-99E8-D4F0-3F14-F028609C727A}"/>
          </ac:spMkLst>
        </pc:spChg>
        <pc:spChg chg="add del mod">
          <ac:chgData name="Reed Kiely" userId="768be38e-2fb5-40ce-925d-bd8e9d9e3c31" providerId="ADAL" clId="{E62CA381-6F76-4CAA-B289-A5CAB80F5808}" dt="2023-02-22T17:00:45.216" v="3545" actId="478"/>
          <ac:spMkLst>
            <pc:docMk/>
            <pc:sldMk cId="3964745832" sldId="2144327392"/>
            <ac:spMk id="5" creationId="{0AFDD35E-B99F-43A6-C14B-BB9E6157F6B9}"/>
          </ac:spMkLst>
        </pc:spChg>
        <pc:spChg chg="mod">
          <ac:chgData name="Reed Kiely" userId="768be38e-2fb5-40ce-925d-bd8e9d9e3c31" providerId="ADAL" clId="{E62CA381-6F76-4CAA-B289-A5CAB80F5808}" dt="2023-02-22T17:56:11.529" v="4176" actId="20577"/>
          <ac:spMkLst>
            <pc:docMk/>
            <pc:sldMk cId="3964745832" sldId="2144327392"/>
            <ac:spMk id="7" creationId="{F25B641F-1744-45AC-B343-CA9AA9737A1D}"/>
          </ac:spMkLst>
        </pc:spChg>
        <pc:spChg chg="add del mod">
          <ac:chgData name="Reed Kiely" userId="768be38e-2fb5-40ce-925d-bd8e9d9e3c31" providerId="ADAL" clId="{E62CA381-6F76-4CAA-B289-A5CAB80F5808}" dt="2023-02-22T17:00:46.361" v="3546" actId="478"/>
          <ac:spMkLst>
            <pc:docMk/>
            <pc:sldMk cId="3964745832" sldId="2144327392"/>
            <ac:spMk id="8" creationId="{63FF28EC-0E20-023D-D8EB-EE368963CEC5}"/>
          </ac:spMkLst>
        </pc:spChg>
        <pc:spChg chg="add del mod">
          <ac:chgData name="Reed Kiely" userId="768be38e-2fb5-40ce-925d-bd8e9d9e3c31" providerId="ADAL" clId="{E62CA381-6F76-4CAA-B289-A5CAB80F5808}" dt="2023-02-22T17:01:50.734" v="3661" actId="22"/>
          <ac:spMkLst>
            <pc:docMk/>
            <pc:sldMk cId="3964745832" sldId="2144327392"/>
            <ac:spMk id="12" creationId="{0F64B5DE-C52A-AE61-8386-CEFF22EB66BB}"/>
          </ac:spMkLst>
        </pc:spChg>
        <pc:extLst>
          <p:ext xmlns:p="http://schemas.openxmlformats.org/presentationml/2006/main" uri="{D6D511B9-2390-475A-947B-AFAB55BFBCF1}">
            <pc226:cmChg xmlns:pc226="http://schemas.microsoft.com/office/powerpoint/2022/06/main/command" chg="del">
              <pc226:chgData name="Reed Kiely" userId="768be38e-2fb5-40ce-925d-bd8e9d9e3c31" providerId="ADAL" clId="{E62CA381-6F76-4CAA-B289-A5CAB80F5808}" dt="2023-02-22T17:56:14.983" v="4177"/>
              <pc2:cmMkLst xmlns:pc2="http://schemas.microsoft.com/office/powerpoint/2019/9/main/command">
                <pc:docMk/>
                <pc:sldMk cId="3964745832" sldId="2144327392"/>
                <pc2:cmMk id="{A9A6E183-7AD2-45DD-995E-10B303D0B7CB}"/>
              </pc2:cmMkLst>
            </pc226:cmChg>
          </p:ext>
        </pc:extLst>
      </pc:sldChg>
      <pc:sldChg chg="addSp delSp modSp mod addCm">
        <pc:chgData name="Reed Kiely" userId="768be38e-2fb5-40ce-925d-bd8e9d9e3c31" providerId="ADAL" clId="{E62CA381-6F76-4CAA-B289-A5CAB80F5808}" dt="2023-02-22T22:33:36.757" v="4709" actId="1076"/>
        <pc:sldMkLst>
          <pc:docMk/>
          <pc:sldMk cId="2699185735" sldId="2144328129"/>
        </pc:sldMkLst>
        <pc:spChg chg="add del mod">
          <ac:chgData name="Reed Kiely" userId="768be38e-2fb5-40ce-925d-bd8e9d9e3c31" providerId="ADAL" clId="{E62CA381-6F76-4CAA-B289-A5CAB80F5808}" dt="2023-02-22T15:07:43.110" v="1286" actId="478"/>
          <ac:spMkLst>
            <pc:docMk/>
            <pc:sldMk cId="2699185735" sldId="2144328129"/>
            <ac:spMk id="4" creationId="{1A04BEEA-D489-190F-5403-E81608C48481}"/>
          </ac:spMkLst>
        </pc:spChg>
        <pc:spChg chg="mod">
          <ac:chgData name="Reed Kiely" userId="768be38e-2fb5-40ce-925d-bd8e9d9e3c31" providerId="ADAL" clId="{E62CA381-6F76-4CAA-B289-A5CAB80F5808}" dt="2023-02-15T15:05:24.376" v="34"/>
          <ac:spMkLst>
            <pc:docMk/>
            <pc:sldMk cId="2699185735" sldId="2144328129"/>
            <ac:spMk id="8" creationId="{67838A5D-26FF-080C-EA82-D6E8FE9887E5}"/>
          </ac:spMkLst>
        </pc:spChg>
        <pc:spChg chg="mod">
          <ac:chgData name="Reed Kiely" userId="768be38e-2fb5-40ce-925d-bd8e9d9e3c31" providerId="ADAL" clId="{E62CA381-6F76-4CAA-B289-A5CAB80F5808}" dt="2023-02-15T15:05:24.376" v="34"/>
          <ac:spMkLst>
            <pc:docMk/>
            <pc:sldMk cId="2699185735" sldId="2144328129"/>
            <ac:spMk id="10" creationId="{51FF9F82-E4AC-20AE-94DA-FC8D4C801E32}"/>
          </ac:spMkLst>
        </pc:spChg>
        <pc:spChg chg="add del mod">
          <ac:chgData name="Reed Kiely" userId="768be38e-2fb5-40ce-925d-bd8e9d9e3c31" providerId="ADAL" clId="{E62CA381-6F76-4CAA-B289-A5CAB80F5808}" dt="2023-02-15T15:23:37.518" v="90" actId="478"/>
          <ac:spMkLst>
            <pc:docMk/>
            <pc:sldMk cId="2699185735" sldId="2144328129"/>
            <ac:spMk id="14" creationId="{18BB153E-D88B-55EB-5845-1930A45C9772}"/>
          </ac:spMkLst>
        </pc:spChg>
        <pc:spChg chg="add mod">
          <ac:chgData name="Reed Kiely" userId="768be38e-2fb5-40ce-925d-bd8e9d9e3c31" providerId="ADAL" clId="{E62CA381-6F76-4CAA-B289-A5CAB80F5808}" dt="2023-02-15T15:06:51.048" v="56" actId="1076"/>
          <ac:spMkLst>
            <pc:docMk/>
            <pc:sldMk cId="2699185735" sldId="2144328129"/>
            <ac:spMk id="17" creationId="{705F2009-8AA8-443C-A558-DFE80D0B8851}"/>
          </ac:spMkLst>
        </pc:spChg>
        <pc:spChg chg="add del mod">
          <ac:chgData name="Reed Kiely" userId="768be38e-2fb5-40ce-925d-bd8e9d9e3c31" providerId="ADAL" clId="{E62CA381-6F76-4CAA-B289-A5CAB80F5808}" dt="2023-02-15T15:06:51.048" v="56" actId="1076"/>
          <ac:spMkLst>
            <pc:docMk/>
            <pc:sldMk cId="2699185735" sldId="2144328129"/>
            <ac:spMk id="25" creationId="{8208246E-5AD2-4104-9FEC-A7074B710AA9}"/>
          </ac:spMkLst>
        </pc:spChg>
        <pc:spChg chg="mod">
          <ac:chgData name="Reed Kiely" userId="768be38e-2fb5-40ce-925d-bd8e9d9e3c31" providerId="ADAL" clId="{E62CA381-6F76-4CAA-B289-A5CAB80F5808}" dt="2023-02-15T15:07:38.890" v="72" actId="1076"/>
          <ac:spMkLst>
            <pc:docMk/>
            <pc:sldMk cId="2699185735" sldId="2144328129"/>
            <ac:spMk id="27" creationId="{9087A09A-ED21-4DEC-993B-DDC60B97CBBD}"/>
          </ac:spMkLst>
        </pc:spChg>
        <pc:spChg chg="mod">
          <ac:chgData name="Reed Kiely" userId="768be38e-2fb5-40ce-925d-bd8e9d9e3c31" providerId="ADAL" clId="{E62CA381-6F76-4CAA-B289-A5CAB80F5808}" dt="2023-02-15T15:07:42.778" v="74" actId="1076"/>
          <ac:spMkLst>
            <pc:docMk/>
            <pc:sldMk cId="2699185735" sldId="2144328129"/>
            <ac:spMk id="28" creationId="{C3FC936F-5C31-4BF9-9153-8C2F86F4F804}"/>
          </ac:spMkLst>
        </pc:spChg>
        <pc:spChg chg="mod">
          <ac:chgData name="Reed Kiely" userId="768be38e-2fb5-40ce-925d-bd8e9d9e3c31" providerId="ADAL" clId="{E62CA381-6F76-4CAA-B289-A5CAB80F5808}" dt="2023-02-15T15:23:16.011" v="88" actId="113"/>
          <ac:spMkLst>
            <pc:docMk/>
            <pc:sldMk cId="2699185735" sldId="2144328129"/>
            <ac:spMk id="30" creationId="{2F50F008-3F1C-933F-CAA2-47E8E6E19668}"/>
          </ac:spMkLst>
        </pc:spChg>
        <pc:spChg chg="add del mod">
          <ac:chgData name="Reed Kiely" userId="768be38e-2fb5-40ce-925d-bd8e9d9e3c31" providerId="ADAL" clId="{E62CA381-6F76-4CAA-B289-A5CAB80F5808}" dt="2023-02-15T15:06:51.048" v="56" actId="1076"/>
          <ac:spMkLst>
            <pc:docMk/>
            <pc:sldMk cId="2699185735" sldId="2144328129"/>
            <ac:spMk id="32" creationId="{14538FF5-2B9E-2635-8D68-E3CF38C66174}"/>
          </ac:spMkLst>
        </pc:spChg>
        <pc:spChg chg="add del">
          <ac:chgData name="Reed Kiely" userId="768be38e-2fb5-40ce-925d-bd8e9d9e3c31" providerId="ADAL" clId="{E62CA381-6F76-4CAA-B289-A5CAB80F5808}" dt="2023-02-15T15:05:34.299" v="36" actId="478"/>
          <ac:spMkLst>
            <pc:docMk/>
            <pc:sldMk cId="2699185735" sldId="2144328129"/>
            <ac:spMk id="33" creationId="{C4995120-755C-0E3D-F5D7-741AB28483C9}"/>
          </ac:spMkLst>
        </pc:spChg>
        <pc:spChg chg="mod">
          <ac:chgData name="Reed Kiely" userId="768be38e-2fb5-40ce-925d-bd8e9d9e3c31" providerId="ADAL" clId="{E62CA381-6F76-4CAA-B289-A5CAB80F5808}" dt="2023-02-15T15:08:01.605" v="78" actId="1076"/>
          <ac:spMkLst>
            <pc:docMk/>
            <pc:sldMk cId="2699185735" sldId="2144328129"/>
            <ac:spMk id="34" creationId="{81D3C5D3-D1E0-3B3E-4E99-743EAD6D095F}"/>
          </ac:spMkLst>
        </pc:spChg>
        <pc:spChg chg="mod">
          <ac:chgData name="Reed Kiely" userId="768be38e-2fb5-40ce-925d-bd8e9d9e3c31" providerId="ADAL" clId="{E62CA381-6F76-4CAA-B289-A5CAB80F5808}" dt="2023-02-15T15:07:16.902" v="61" actId="1076"/>
          <ac:spMkLst>
            <pc:docMk/>
            <pc:sldMk cId="2699185735" sldId="2144328129"/>
            <ac:spMk id="38" creationId="{B0085A79-E9CE-4F2A-A78F-BAD202567D63}"/>
          </ac:spMkLst>
        </pc:spChg>
        <pc:spChg chg="mod">
          <ac:chgData name="Reed Kiely" userId="768be38e-2fb5-40ce-925d-bd8e9d9e3c31" providerId="ADAL" clId="{E62CA381-6F76-4CAA-B289-A5CAB80F5808}" dt="2023-02-15T15:08:01.605" v="78" actId="1076"/>
          <ac:spMkLst>
            <pc:docMk/>
            <pc:sldMk cId="2699185735" sldId="2144328129"/>
            <ac:spMk id="39" creationId="{F503D490-6ED2-3EC8-AB1A-A46431C55343}"/>
          </ac:spMkLst>
        </pc:spChg>
        <pc:spChg chg="mod">
          <ac:chgData name="Reed Kiely" userId="768be38e-2fb5-40ce-925d-bd8e9d9e3c31" providerId="ADAL" clId="{E62CA381-6F76-4CAA-B289-A5CAB80F5808}" dt="2023-02-22T22:33:36.757" v="4709" actId="1076"/>
          <ac:spMkLst>
            <pc:docMk/>
            <pc:sldMk cId="2699185735" sldId="2144328129"/>
            <ac:spMk id="51" creationId="{FDB10F00-06EB-4D55-B68D-54ABE94DD31E}"/>
          </ac:spMkLst>
        </pc:spChg>
        <pc:grpChg chg="add del mod">
          <ac:chgData name="Reed Kiely" userId="768be38e-2fb5-40ce-925d-bd8e9d9e3c31" providerId="ADAL" clId="{E62CA381-6F76-4CAA-B289-A5CAB80F5808}" dt="2023-02-15T15:23:37.518" v="90" actId="478"/>
          <ac:grpSpMkLst>
            <pc:docMk/>
            <pc:sldMk cId="2699185735" sldId="2144328129"/>
            <ac:grpSpMk id="4" creationId="{D5C50F3B-35A3-FB34-2C42-E947E9F966AF}"/>
          </ac:grpSpMkLst>
        </pc:grpChg>
        <pc:picChg chg="mod">
          <ac:chgData name="Reed Kiely" userId="768be38e-2fb5-40ce-925d-bd8e9d9e3c31" providerId="ADAL" clId="{E62CA381-6F76-4CAA-B289-A5CAB80F5808}" dt="2023-02-15T15:08:01.605" v="78" actId="1076"/>
          <ac:picMkLst>
            <pc:docMk/>
            <pc:sldMk cId="2699185735" sldId="2144328129"/>
            <ac:picMk id="3" creationId="{335DE6DC-A44F-18D3-B6EB-986C0AD23D00}"/>
          </ac:picMkLst>
        </pc:picChg>
        <pc:picChg chg="del">
          <ac:chgData name="Reed Kiely" userId="768be38e-2fb5-40ce-925d-bd8e9d9e3c31" providerId="ADAL" clId="{E62CA381-6F76-4CAA-B289-A5CAB80F5808}" dt="2023-02-15T15:07:21.589" v="62" actId="478"/>
          <ac:picMkLst>
            <pc:docMk/>
            <pc:sldMk cId="2699185735" sldId="2144328129"/>
            <ac:picMk id="5" creationId="{6882C8F1-2D9D-14D3-A632-14604F169A91}"/>
          </ac:picMkLst>
        </pc:picChg>
        <pc:picChg chg="add del mod">
          <ac:chgData name="Reed Kiely" userId="768be38e-2fb5-40ce-925d-bd8e9d9e3c31" providerId="ADAL" clId="{E62CA381-6F76-4CAA-B289-A5CAB80F5808}" dt="2023-02-15T15:23:37.518" v="90" actId="478"/>
          <ac:picMkLst>
            <pc:docMk/>
            <pc:sldMk cId="2699185735" sldId="2144328129"/>
            <ac:picMk id="15" creationId="{7C4A6382-4D21-5A4E-D3EC-08B6CBF1FF37}"/>
          </ac:picMkLst>
        </pc:picChg>
        <pc:picChg chg="add mod">
          <ac:chgData name="Reed Kiely" userId="768be38e-2fb5-40ce-925d-bd8e9d9e3c31" providerId="ADAL" clId="{E62CA381-6F76-4CAA-B289-A5CAB80F5808}" dt="2023-02-15T15:06:51.048" v="56" actId="1076"/>
          <ac:picMkLst>
            <pc:docMk/>
            <pc:sldMk cId="2699185735" sldId="2144328129"/>
            <ac:picMk id="16" creationId="{EBD7DBB4-E0C3-15E0-141D-E221C8220DA9}"/>
          </ac:picMkLst>
        </pc:picChg>
        <pc:picChg chg="add mod">
          <ac:chgData name="Reed Kiely" userId="768be38e-2fb5-40ce-925d-bd8e9d9e3c31" providerId="ADAL" clId="{E62CA381-6F76-4CAA-B289-A5CAB80F5808}" dt="2023-02-15T15:07:38.890" v="72" actId="1076"/>
          <ac:picMkLst>
            <pc:docMk/>
            <pc:sldMk cId="2699185735" sldId="2144328129"/>
            <ac:picMk id="18" creationId="{68E32C9B-9EBC-789F-186C-3AE2FBD3421F}"/>
          </ac:picMkLst>
        </pc:picChg>
        <pc:picChg chg="add del">
          <ac:chgData name="Reed Kiely" userId="768be38e-2fb5-40ce-925d-bd8e9d9e3c31" providerId="ADAL" clId="{E62CA381-6F76-4CAA-B289-A5CAB80F5808}" dt="2023-02-15T15:05:34.299" v="36" actId="478"/>
          <ac:picMkLst>
            <pc:docMk/>
            <pc:sldMk cId="2699185735" sldId="2144328129"/>
            <ac:picMk id="1028" creationId="{064D478C-84BC-C39E-687C-35C262D1E9D8}"/>
          </ac:picMkLst>
        </pc:picChg>
        <pc:extLst>
          <p:ext xmlns:p="http://schemas.openxmlformats.org/presentationml/2006/main" uri="{D6D511B9-2390-475A-947B-AFAB55BFBCF1}">
            <pc226:cmChg xmlns:pc226="http://schemas.microsoft.com/office/powerpoint/2022/06/main/command" chg="add">
              <pc226:chgData name="Reed Kiely" userId="768be38e-2fb5-40ce-925d-bd8e9d9e3c31" providerId="ADAL" clId="{E62CA381-6F76-4CAA-B289-A5CAB80F5808}" dt="2023-02-15T15:23:33.018" v="89"/>
              <pc2:cmMkLst xmlns:pc2="http://schemas.microsoft.com/office/powerpoint/2019/9/main/command">
                <pc:docMk/>
                <pc:sldMk cId="2699185735" sldId="2144328129"/>
                <pc2:cmMk id="{0D256175-02B4-4020-8C7D-A3529125DF37}"/>
              </pc2:cmMkLst>
            </pc226:cmChg>
          </p:ext>
        </pc:extLst>
      </pc:sldChg>
      <pc:sldChg chg="addSp delSp modSp mod addCm modCm">
        <pc:chgData name="Reed Kiely" userId="768be38e-2fb5-40ce-925d-bd8e9d9e3c31" providerId="ADAL" clId="{E62CA381-6F76-4CAA-B289-A5CAB80F5808}" dt="2023-02-22T22:24:31.395" v="4472"/>
        <pc:sldMkLst>
          <pc:docMk/>
          <pc:sldMk cId="825005324" sldId="2144328235"/>
        </pc:sldMkLst>
        <pc:spChg chg="mod">
          <ac:chgData name="Reed Kiely" userId="768be38e-2fb5-40ce-925d-bd8e9d9e3c31" providerId="ADAL" clId="{E62CA381-6F76-4CAA-B289-A5CAB80F5808}" dt="2023-02-22T22:22:46.360" v="4468" actId="1038"/>
          <ac:spMkLst>
            <pc:docMk/>
            <pc:sldMk cId="825005324" sldId="2144328235"/>
            <ac:spMk id="4" creationId="{2169FF9D-39DA-C676-3832-6A1849FD0270}"/>
          </ac:spMkLst>
        </pc:spChg>
        <pc:spChg chg="del mod">
          <ac:chgData name="Reed Kiely" userId="768be38e-2fb5-40ce-925d-bd8e9d9e3c31" providerId="ADAL" clId="{E62CA381-6F76-4CAA-B289-A5CAB80F5808}" dt="2023-02-16T16:31:09.269" v="668" actId="478"/>
          <ac:spMkLst>
            <pc:docMk/>
            <pc:sldMk cId="825005324" sldId="2144328235"/>
            <ac:spMk id="9" creationId="{104E0FF7-375D-FDD0-E182-2CC6BD859A92}"/>
          </ac:spMkLst>
        </pc:spChg>
        <pc:spChg chg="add del mod">
          <ac:chgData name="Reed Kiely" userId="768be38e-2fb5-40ce-925d-bd8e9d9e3c31" providerId="ADAL" clId="{E62CA381-6F76-4CAA-B289-A5CAB80F5808}" dt="2023-02-22T22:22:50.223" v="4469" actId="478"/>
          <ac:spMkLst>
            <pc:docMk/>
            <pc:sldMk cId="825005324" sldId="2144328235"/>
            <ac:spMk id="9" creationId="{865F21FB-C67B-E307-1262-FB2F9FCCC509}"/>
          </ac:spMkLst>
        </pc:spChg>
        <pc:spChg chg="add del mod">
          <ac:chgData name="Reed Kiely" userId="768be38e-2fb5-40ce-925d-bd8e9d9e3c31" providerId="ADAL" clId="{E62CA381-6F76-4CAA-B289-A5CAB80F5808}" dt="2023-02-22T15:08:31.598" v="1360" actId="478"/>
          <ac:spMkLst>
            <pc:docMk/>
            <pc:sldMk cId="825005324" sldId="2144328235"/>
            <ac:spMk id="9" creationId="{B2F8497C-8E96-DA0B-5B69-C5D460317EAA}"/>
          </ac:spMkLst>
        </pc:spChg>
        <pc:spChg chg="mod">
          <ac:chgData name="Reed Kiely" userId="768be38e-2fb5-40ce-925d-bd8e9d9e3c31" providerId="ADAL" clId="{E62CA381-6F76-4CAA-B289-A5CAB80F5808}" dt="2023-02-22T15:08:28.149" v="1359" actId="1035"/>
          <ac:spMkLst>
            <pc:docMk/>
            <pc:sldMk cId="825005324" sldId="2144328235"/>
            <ac:spMk id="12" creationId="{FCBDB492-9443-3D4A-8E9D-B3CECB95DCD7}"/>
          </ac:spMkLst>
        </pc:spChg>
        <pc:spChg chg="mod">
          <ac:chgData name="Reed Kiely" userId="768be38e-2fb5-40ce-925d-bd8e9d9e3c31" providerId="ADAL" clId="{E62CA381-6F76-4CAA-B289-A5CAB80F5808}" dt="2023-02-22T22:22:46.360" v="4468" actId="1038"/>
          <ac:spMkLst>
            <pc:docMk/>
            <pc:sldMk cId="825005324" sldId="2144328235"/>
            <ac:spMk id="13" creationId="{1AB4DDAD-DECD-65F6-00FF-40FA02C91F96}"/>
          </ac:spMkLst>
        </pc:spChg>
        <pc:spChg chg="mod">
          <ac:chgData name="Reed Kiely" userId="768be38e-2fb5-40ce-925d-bd8e9d9e3c31" providerId="ADAL" clId="{E62CA381-6F76-4CAA-B289-A5CAB80F5808}" dt="2023-02-22T22:22:46.360" v="4468" actId="1038"/>
          <ac:spMkLst>
            <pc:docMk/>
            <pc:sldMk cId="825005324" sldId="2144328235"/>
            <ac:spMk id="16" creationId="{0F1E43E9-670D-4C29-A239-358453865679}"/>
          </ac:spMkLst>
        </pc:spChg>
        <pc:spChg chg="mod">
          <ac:chgData name="Reed Kiely" userId="768be38e-2fb5-40ce-925d-bd8e9d9e3c31" providerId="ADAL" clId="{E62CA381-6F76-4CAA-B289-A5CAB80F5808}" dt="2023-02-15T19:29:31.910" v="132" actId="1037"/>
          <ac:spMkLst>
            <pc:docMk/>
            <pc:sldMk cId="825005324" sldId="2144328235"/>
            <ac:spMk id="18" creationId="{20F0BFC5-26B4-2B36-5995-2E6EC2747994}"/>
          </ac:spMkLst>
        </pc:spChg>
        <pc:spChg chg="mod">
          <ac:chgData name="Reed Kiely" userId="768be38e-2fb5-40ce-925d-bd8e9d9e3c31" providerId="ADAL" clId="{E62CA381-6F76-4CAA-B289-A5CAB80F5808}" dt="2023-02-22T22:22:30.223" v="4464" actId="1076"/>
          <ac:spMkLst>
            <pc:docMk/>
            <pc:sldMk cId="825005324" sldId="2144328235"/>
            <ac:spMk id="19" creationId="{9A9D1BF6-AD8F-A195-13CB-C33FB4A5BA6F}"/>
          </ac:spMkLst>
        </pc:spChg>
        <pc:spChg chg="mod">
          <ac:chgData name="Reed Kiely" userId="768be38e-2fb5-40ce-925d-bd8e9d9e3c31" providerId="ADAL" clId="{E62CA381-6F76-4CAA-B289-A5CAB80F5808}" dt="2023-02-22T22:22:46.360" v="4468" actId="1038"/>
          <ac:spMkLst>
            <pc:docMk/>
            <pc:sldMk cId="825005324" sldId="2144328235"/>
            <ac:spMk id="20" creationId="{601DE142-DF5A-F541-10BD-1910191A20F2}"/>
          </ac:spMkLst>
        </pc:spChg>
        <pc:spChg chg="mod">
          <ac:chgData name="Reed Kiely" userId="768be38e-2fb5-40ce-925d-bd8e9d9e3c31" providerId="ADAL" clId="{E62CA381-6F76-4CAA-B289-A5CAB80F5808}" dt="2023-02-15T19:29:27.990" v="107" actId="1038"/>
          <ac:spMkLst>
            <pc:docMk/>
            <pc:sldMk cId="825005324" sldId="2144328235"/>
            <ac:spMk id="21" creationId="{6791D92D-59DF-41E4-859F-90D25F306478}"/>
          </ac:spMkLst>
        </pc:spChg>
        <pc:picChg chg="mod">
          <ac:chgData name="Reed Kiely" userId="768be38e-2fb5-40ce-925d-bd8e9d9e3c31" providerId="ADAL" clId="{E62CA381-6F76-4CAA-B289-A5CAB80F5808}" dt="2023-02-22T22:22:46.360" v="4468" actId="1038"/>
          <ac:picMkLst>
            <pc:docMk/>
            <pc:sldMk cId="825005324" sldId="2144328235"/>
            <ac:picMk id="5" creationId="{7A363369-53E1-3955-9B37-92143A8F969D}"/>
          </ac:picMkLst>
        </pc:picChg>
        <pc:picChg chg="mod">
          <ac:chgData name="Reed Kiely" userId="768be38e-2fb5-40ce-925d-bd8e9d9e3c31" providerId="ADAL" clId="{E62CA381-6F76-4CAA-B289-A5CAB80F5808}" dt="2023-02-22T22:22:46.360" v="4468" actId="1038"/>
          <ac:picMkLst>
            <pc:docMk/>
            <pc:sldMk cId="825005324" sldId="2144328235"/>
            <ac:picMk id="7" creationId="{753553E0-698B-B5C1-C198-8993E54C6480}"/>
          </ac:picMkLst>
        </pc:picChg>
        <pc:picChg chg="mod">
          <ac:chgData name="Reed Kiely" userId="768be38e-2fb5-40ce-925d-bd8e9d9e3c31" providerId="ADAL" clId="{E62CA381-6F76-4CAA-B289-A5CAB80F5808}" dt="2023-02-22T22:22:46.360" v="4468" actId="1038"/>
          <ac:picMkLst>
            <pc:docMk/>
            <pc:sldMk cId="825005324" sldId="2144328235"/>
            <ac:picMk id="14" creationId="{D2D0B764-C408-D036-0BB4-F56CC7D12B0B}"/>
          </ac:picMkLst>
        </pc:picChg>
        <pc:picChg chg="mod">
          <ac:chgData name="Reed Kiely" userId="768be38e-2fb5-40ce-925d-bd8e9d9e3c31" providerId="ADAL" clId="{E62CA381-6F76-4CAA-B289-A5CAB80F5808}" dt="2023-02-15T19:29:31.910" v="132" actId="1037"/>
          <ac:picMkLst>
            <pc:docMk/>
            <pc:sldMk cId="825005324" sldId="2144328235"/>
            <ac:picMk id="23" creationId="{90FFEEA5-16F9-5909-B296-1903149B0E7B}"/>
          </ac:picMkLst>
        </pc:picChg>
        <pc:picChg chg="mod">
          <ac:chgData name="Reed Kiely" userId="768be38e-2fb5-40ce-925d-bd8e9d9e3c31" providerId="ADAL" clId="{E62CA381-6F76-4CAA-B289-A5CAB80F5808}" dt="2023-02-22T22:22:30.223" v="4464" actId="1076"/>
          <ac:picMkLst>
            <pc:docMk/>
            <pc:sldMk cId="825005324" sldId="2144328235"/>
            <ac:picMk id="26" creationId="{B5AC9DAD-4DDF-7018-6419-D0956A04D197}"/>
          </ac:picMkLst>
        </pc:picChg>
        <pc:picChg chg="mod">
          <ac:chgData name="Reed Kiely" userId="768be38e-2fb5-40ce-925d-bd8e9d9e3c31" providerId="ADAL" clId="{E62CA381-6F76-4CAA-B289-A5CAB80F5808}" dt="2023-02-22T22:22:46.360" v="4468" actId="1038"/>
          <ac:picMkLst>
            <pc:docMk/>
            <pc:sldMk cId="825005324" sldId="2144328235"/>
            <ac:picMk id="28" creationId="{C7C29F38-0EE9-476B-B9A0-CCA24873B92F}"/>
          </ac:picMkLst>
        </pc:picChg>
        <pc:picChg chg="mod">
          <ac:chgData name="Reed Kiely" userId="768be38e-2fb5-40ce-925d-bd8e9d9e3c31" providerId="ADAL" clId="{E62CA381-6F76-4CAA-B289-A5CAB80F5808}" dt="2023-02-15T19:29:27.990" v="107" actId="1038"/>
          <ac:picMkLst>
            <pc:docMk/>
            <pc:sldMk cId="825005324" sldId="2144328235"/>
            <ac:picMk id="30" creationId="{9AE4C3F1-9910-7200-2D3C-B04995FA52D2}"/>
          </ac:picMkLst>
        </pc:picChg>
        <pc:extLst>
          <p:ext xmlns:p="http://schemas.openxmlformats.org/presentationml/2006/main" uri="{D6D511B9-2390-475A-947B-AFAB55BFBCF1}">
            <pc226:cmChg xmlns:pc226="http://schemas.microsoft.com/office/powerpoint/2022/06/main/command" chg="add mod">
              <pc226:chgData name="Reed Kiely" userId="768be38e-2fb5-40ce-925d-bd8e9d9e3c31" providerId="ADAL" clId="{E62CA381-6F76-4CAA-B289-A5CAB80F5808}" dt="2023-02-22T22:24:31.395" v="4472"/>
              <pc2:cmMkLst xmlns:pc2="http://schemas.microsoft.com/office/powerpoint/2019/9/main/command">
                <pc:docMk/>
                <pc:sldMk cId="825005324" sldId="2144328235"/>
                <pc2:cmMk id="{E5781114-2120-4740-A07A-24A31F85166F}"/>
              </pc2:cmMkLst>
              <pc226:cmRplyChg chg="add del">
                <pc226:chgData name="Reed Kiely" userId="768be38e-2fb5-40ce-925d-bd8e9d9e3c31" providerId="ADAL" clId="{E62CA381-6F76-4CAA-B289-A5CAB80F5808}" dt="2023-02-22T17:49:12.164" v="3990"/>
                <pc2:cmRplyMkLst xmlns:pc2="http://schemas.microsoft.com/office/powerpoint/2019/9/main/command">
                  <pc:docMk/>
                  <pc:sldMk cId="825005324" sldId="2144328235"/>
                  <pc2:cmMk id="{E5781114-2120-4740-A07A-24A31F85166F}"/>
                  <pc2:cmRplyMk id="{479F1321-6BD3-4EC5-A542-E9BB45E592F6}"/>
                </pc2:cmRplyMkLst>
              </pc226:cmRplyChg>
            </pc226:cmChg>
          </p:ext>
        </pc:extLst>
      </pc:sldChg>
      <pc:sldChg chg="modSp add mod">
        <pc:chgData name="Reed Kiely" userId="768be38e-2fb5-40ce-925d-bd8e9d9e3c31" providerId="ADAL" clId="{E62CA381-6F76-4CAA-B289-A5CAB80F5808}" dt="2023-02-22T22:33:25.492" v="4708" actId="20577"/>
        <pc:sldMkLst>
          <pc:docMk/>
          <pc:sldMk cId="92451012" sldId="2144328243"/>
        </pc:sldMkLst>
        <pc:spChg chg="mod">
          <ac:chgData name="Reed Kiely" userId="768be38e-2fb5-40ce-925d-bd8e9d9e3c31" providerId="ADAL" clId="{E62CA381-6F76-4CAA-B289-A5CAB80F5808}" dt="2023-02-22T22:33:25.492" v="4708" actId="20577"/>
          <ac:spMkLst>
            <pc:docMk/>
            <pc:sldMk cId="92451012" sldId="2144328243"/>
            <ac:spMk id="6" creationId="{80BD1F21-B045-ADA0-3176-04AC43F957BB}"/>
          </ac:spMkLst>
        </pc:spChg>
      </pc:sldChg>
      <pc:sldChg chg="addSp delSp modSp del mod ord">
        <pc:chgData name="Reed Kiely" userId="768be38e-2fb5-40ce-925d-bd8e9d9e3c31" providerId="ADAL" clId="{E62CA381-6F76-4CAA-B289-A5CAB80F5808}" dt="2023-02-22T22:06:38.489" v="4291" actId="2696"/>
        <pc:sldMkLst>
          <pc:docMk/>
          <pc:sldMk cId="1761620113" sldId="2144328243"/>
        </pc:sldMkLst>
        <pc:spChg chg="add del mod">
          <ac:chgData name="Reed Kiely" userId="768be38e-2fb5-40ce-925d-bd8e9d9e3c31" providerId="ADAL" clId="{E62CA381-6F76-4CAA-B289-A5CAB80F5808}" dt="2023-02-22T16:22:12.453" v="1769" actId="478"/>
          <ac:spMkLst>
            <pc:docMk/>
            <pc:sldMk cId="1761620113" sldId="2144328243"/>
            <ac:spMk id="6" creationId="{651D0CD1-2F68-6B6E-5F44-306C9FA01AD2}"/>
          </ac:spMkLst>
        </pc:spChg>
        <pc:spChg chg="add mod">
          <ac:chgData name="Reed Kiely" userId="768be38e-2fb5-40ce-925d-bd8e9d9e3c31" providerId="ADAL" clId="{E62CA381-6F76-4CAA-B289-A5CAB80F5808}" dt="2023-02-22T22:01:40.566" v="4265" actId="1076"/>
          <ac:spMkLst>
            <pc:docMk/>
            <pc:sldMk cId="1761620113" sldId="2144328243"/>
            <ac:spMk id="6" creationId="{80BD1F21-B045-ADA0-3176-04AC43F957BB}"/>
          </ac:spMkLst>
        </pc:spChg>
        <pc:spChg chg="add del mod">
          <ac:chgData name="Reed Kiely" userId="768be38e-2fb5-40ce-925d-bd8e9d9e3c31" providerId="ADAL" clId="{E62CA381-6F76-4CAA-B289-A5CAB80F5808}" dt="2023-02-22T16:22:12.453" v="1769" actId="478"/>
          <ac:spMkLst>
            <pc:docMk/>
            <pc:sldMk cId="1761620113" sldId="2144328243"/>
            <ac:spMk id="7" creationId="{0DC0C2FF-FAA4-90BA-3023-22B3025AB8E9}"/>
          </ac:spMkLst>
        </pc:spChg>
        <pc:spChg chg="mod">
          <ac:chgData name="Reed Kiely" userId="768be38e-2fb5-40ce-925d-bd8e9d9e3c31" providerId="ADAL" clId="{E62CA381-6F76-4CAA-B289-A5CAB80F5808}" dt="2023-02-22T22:02:04.610" v="4266" actId="207"/>
          <ac:spMkLst>
            <pc:docMk/>
            <pc:sldMk cId="1761620113" sldId="2144328243"/>
            <ac:spMk id="12" creationId="{FCBDB492-9443-3D4A-8E9D-B3CECB95DCD7}"/>
          </ac:spMkLst>
        </pc:spChg>
        <pc:picChg chg="add mod">
          <ac:chgData name="Reed Kiely" userId="768be38e-2fb5-40ce-925d-bd8e9d9e3c31" providerId="ADAL" clId="{E62CA381-6F76-4CAA-B289-A5CAB80F5808}" dt="2023-02-22T16:14:42.103" v="1653" actId="14100"/>
          <ac:picMkLst>
            <pc:docMk/>
            <pc:sldMk cId="1761620113" sldId="2144328243"/>
            <ac:picMk id="3" creationId="{660955A1-1C6D-FBD6-54E6-E0D54099CBF9}"/>
          </ac:picMkLst>
        </pc:picChg>
        <pc:picChg chg="del">
          <ac:chgData name="Reed Kiely" userId="768be38e-2fb5-40ce-925d-bd8e9d9e3c31" providerId="ADAL" clId="{E62CA381-6F76-4CAA-B289-A5CAB80F5808}" dt="2023-02-15T19:31:09.830" v="179" actId="478"/>
          <ac:picMkLst>
            <pc:docMk/>
            <pc:sldMk cId="1761620113" sldId="2144328243"/>
            <ac:picMk id="6" creationId="{DD434724-129D-207B-1644-62E5B1A0F279}"/>
          </ac:picMkLst>
        </pc:picChg>
        <pc:picChg chg="add del mod">
          <ac:chgData name="Reed Kiely" userId="768be38e-2fb5-40ce-925d-bd8e9d9e3c31" providerId="ADAL" clId="{E62CA381-6F76-4CAA-B289-A5CAB80F5808}" dt="2023-02-16T16:34:12.161" v="712"/>
          <ac:picMkLst>
            <pc:docMk/>
            <pc:sldMk cId="1761620113" sldId="2144328243"/>
            <ac:picMk id="7" creationId="{4819CF37-0111-24D0-1E48-B4A362941BEC}"/>
          </ac:picMkLst>
        </pc:picChg>
        <pc:picChg chg="add del mod">
          <ac:chgData name="Reed Kiely" userId="768be38e-2fb5-40ce-925d-bd8e9d9e3c31" providerId="ADAL" clId="{E62CA381-6F76-4CAA-B289-A5CAB80F5808}" dt="2023-02-15T19:32:43.751" v="244" actId="478"/>
          <ac:picMkLst>
            <pc:docMk/>
            <pc:sldMk cId="1761620113" sldId="2144328243"/>
            <ac:picMk id="7" creationId="{BA1599CB-F64E-25D8-41CF-74BF899100F6}"/>
          </ac:picMkLst>
        </pc:picChg>
      </pc:sldChg>
      <pc:sldChg chg="addSp delSp modSp del mod">
        <pc:chgData name="Reed Kiely" userId="768be38e-2fb5-40ce-925d-bd8e9d9e3c31" providerId="ADAL" clId="{E62CA381-6F76-4CAA-B289-A5CAB80F5808}" dt="2023-02-22T21:47:03.717" v="4187" actId="47"/>
        <pc:sldMkLst>
          <pc:docMk/>
          <pc:sldMk cId="3110856516" sldId="2144328304"/>
        </pc:sldMkLst>
        <pc:spChg chg="mod">
          <ac:chgData name="Reed Kiely" userId="768be38e-2fb5-40ce-925d-bd8e9d9e3c31" providerId="ADAL" clId="{E62CA381-6F76-4CAA-B289-A5CAB80F5808}" dt="2023-02-22T17:13:16.930" v="3900" actId="12788"/>
          <ac:spMkLst>
            <pc:docMk/>
            <pc:sldMk cId="3110856516" sldId="2144328304"/>
            <ac:spMk id="6" creationId="{520AA23B-8677-412B-B45E-6C27F23FD358}"/>
          </ac:spMkLst>
        </pc:spChg>
        <pc:spChg chg="mod">
          <ac:chgData name="Reed Kiely" userId="768be38e-2fb5-40ce-925d-bd8e9d9e3c31" providerId="ADAL" clId="{E62CA381-6F76-4CAA-B289-A5CAB80F5808}" dt="2023-02-22T17:13:16.930" v="3900" actId="12788"/>
          <ac:spMkLst>
            <pc:docMk/>
            <pc:sldMk cId="3110856516" sldId="2144328304"/>
            <ac:spMk id="11" creationId="{591C72E2-A292-3106-0AB5-2AA7AD5F98F1}"/>
          </ac:spMkLst>
        </pc:spChg>
        <pc:spChg chg="del mod">
          <ac:chgData name="Reed Kiely" userId="768be38e-2fb5-40ce-925d-bd8e9d9e3c31" providerId="ADAL" clId="{E62CA381-6F76-4CAA-B289-A5CAB80F5808}" dt="2023-02-22T17:12:49.534" v="3895" actId="478"/>
          <ac:spMkLst>
            <pc:docMk/>
            <pc:sldMk cId="3110856516" sldId="2144328304"/>
            <ac:spMk id="13" creationId="{5031D519-DBB1-7366-2718-27E5ADA7A903}"/>
          </ac:spMkLst>
        </pc:spChg>
        <pc:spChg chg="add del mod">
          <ac:chgData name="Reed Kiely" userId="768be38e-2fb5-40ce-925d-bd8e9d9e3c31" providerId="ADAL" clId="{E62CA381-6F76-4CAA-B289-A5CAB80F5808}" dt="2023-02-22T17:12:48.294" v="3894" actId="478"/>
          <ac:spMkLst>
            <pc:docMk/>
            <pc:sldMk cId="3110856516" sldId="2144328304"/>
            <ac:spMk id="14" creationId="{C5E932FE-8F64-9F3A-BD8F-2461D960DA54}"/>
          </ac:spMkLst>
        </pc:spChg>
        <pc:spChg chg="mod">
          <ac:chgData name="Reed Kiely" userId="768be38e-2fb5-40ce-925d-bd8e9d9e3c31" providerId="ADAL" clId="{E62CA381-6F76-4CAA-B289-A5CAB80F5808}" dt="2023-02-22T17:13:21.419" v="3901" actId="12788"/>
          <ac:spMkLst>
            <pc:docMk/>
            <pc:sldMk cId="3110856516" sldId="2144328304"/>
            <ac:spMk id="21" creationId="{4DE02F08-D2C2-80BB-9358-555FE3A437EA}"/>
          </ac:spMkLst>
        </pc:spChg>
        <pc:spChg chg="add mod">
          <ac:chgData name="Reed Kiely" userId="768be38e-2fb5-40ce-925d-bd8e9d9e3c31" providerId="ADAL" clId="{E62CA381-6F76-4CAA-B289-A5CAB80F5808}" dt="2023-02-22T17:13:45.925" v="3903"/>
          <ac:spMkLst>
            <pc:docMk/>
            <pc:sldMk cId="3110856516" sldId="2144328304"/>
            <ac:spMk id="22" creationId="{7B4B2A90-22B5-FF1C-2FE6-5F03168FBA33}"/>
          </ac:spMkLst>
        </pc:spChg>
        <pc:spChg chg="mod">
          <ac:chgData name="Reed Kiely" userId="768be38e-2fb5-40ce-925d-bd8e9d9e3c31" providerId="ADAL" clId="{E62CA381-6F76-4CAA-B289-A5CAB80F5808}" dt="2023-02-22T17:13:16.930" v="3900" actId="12788"/>
          <ac:spMkLst>
            <pc:docMk/>
            <pc:sldMk cId="3110856516" sldId="2144328304"/>
            <ac:spMk id="24" creationId="{CC852C32-25A6-895D-ED86-9AB468D30FC7}"/>
          </ac:spMkLst>
        </pc:spChg>
        <pc:spChg chg="del">
          <ac:chgData name="Reed Kiely" userId="768be38e-2fb5-40ce-925d-bd8e9d9e3c31" providerId="ADAL" clId="{E62CA381-6F76-4CAA-B289-A5CAB80F5808}" dt="2023-02-22T17:10:25.625" v="3759" actId="478"/>
          <ac:spMkLst>
            <pc:docMk/>
            <pc:sldMk cId="3110856516" sldId="2144328304"/>
            <ac:spMk id="29" creationId="{09D28802-368A-15B9-8A77-24FCE42FAB86}"/>
          </ac:spMkLst>
        </pc:spChg>
        <pc:spChg chg="mod">
          <ac:chgData name="Reed Kiely" userId="768be38e-2fb5-40ce-925d-bd8e9d9e3c31" providerId="ADAL" clId="{E62CA381-6F76-4CAA-B289-A5CAB80F5808}" dt="2023-02-22T17:14:52.142" v="3916" actId="1037"/>
          <ac:spMkLst>
            <pc:docMk/>
            <pc:sldMk cId="3110856516" sldId="2144328304"/>
            <ac:spMk id="32" creationId="{883DD0C9-EE99-DBBD-5AA9-41826C670252}"/>
          </ac:spMkLst>
        </pc:spChg>
        <pc:picChg chg="mod">
          <ac:chgData name="Reed Kiely" userId="768be38e-2fb5-40ce-925d-bd8e9d9e3c31" providerId="ADAL" clId="{E62CA381-6F76-4CAA-B289-A5CAB80F5808}" dt="2023-02-22T17:13:16.930" v="3900" actId="12788"/>
          <ac:picMkLst>
            <pc:docMk/>
            <pc:sldMk cId="3110856516" sldId="2144328304"/>
            <ac:picMk id="3" creationId="{D64CBC69-D266-D5CE-9477-DD37B259CCD9}"/>
          </ac:picMkLst>
        </pc:picChg>
        <pc:picChg chg="mod">
          <ac:chgData name="Reed Kiely" userId="768be38e-2fb5-40ce-925d-bd8e9d9e3c31" providerId="ADAL" clId="{E62CA381-6F76-4CAA-B289-A5CAB80F5808}" dt="2023-02-22T17:13:21.419" v="3901" actId="12788"/>
          <ac:picMkLst>
            <pc:docMk/>
            <pc:sldMk cId="3110856516" sldId="2144328304"/>
            <ac:picMk id="9" creationId="{5E678F45-0986-999E-33CD-9C8D9426FE20}"/>
          </ac:picMkLst>
        </pc:picChg>
        <pc:picChg chg="mod">
          <ac:chgData name="Reed Kiely" userId="768be38e-2fb5-40ce-925d-bd8e9d9e3c31" providerId="ADAL" clId="{E62CA381-6F76-4CAA-B289-A5CAB80F5808}" dt="2023-02-22T17:13:16.930" v="3900" actId="12788"/>
          <ac:picMkLst>
            <pc:docMk/>
            <pc:sldMk cId="3110856516" sldId="2144328304"/>
            <ac:picMk id="12" creationId="{1E273C3C-8D26-8741-C07B-229AD8BE2780}"/>
          </ac:picMkLst>
        </pc:picChg>
        <pc:picChg chg="add mod">
          <ac:chgData name="Reed Kiely" userId="768be38e-2fb5-40ce-925d-bd8e9d9e3c31" providerId="ADAL" clId="{E62CA381-6F76-4CAA-B289-A5CAB80F5808}" dt="2023-02-22T17:13:50.884" v="3904" actId="208"/>
          <ac:picMkLst>
            <pc:docMk/>
            <pc:sldMk cId="3110856516" sldId="2144328304"/>
            <ac:picMk id="18" creationId="{CCECF53C-FC61-53AB-A933-8B01A9E00CF5}"/>
          </ac:picMkLst>
        </pc:picChg>
        <pc:picChg chg="mod">
          <ac:chgData name="Reed Kiely" userId="768be38e-2fb5-40ce-925d-bd8e9d9e3c31" providerId="ADAL" clId="{E62CA381-6F76-4CAA-B289-A5CAB80F5808}" dt="2023-02-22T17:13:16.930" v="3900" actId="12788"/>
          <ac:picMkLst>
            <pc:docMk/>
            <pc:sldMk cId="3110856516" sldId="2144328304"/>
            <ac:picMk id="23" creationId="{A108968C-6DB7-35C8-9368-246D5AA65BC6}"/>
          </ac:picMkLst>
        </pc:picChg>
        <pc:picChg chg="del">
          <ac:chgData name="Reed Kiely" userId="768be38e-2fb5-40ce-925d-bd8e9d9e3c31" providerId="ADAL" clId="{E62CA381-6F76-4CAA-B289-A5CAB80F5808}" dt="2023-02-22T17:10:25.625" v="3759" actId="478"/>
          <ac:picMkLst>
            <pc:docMk/>
            <pc:sldMk cId="3110856516" sldId="2144328304"/>
            <ac:picMk id="25" creationId="{4722626F-CA7D-AF50-2C61-C9B5BC814992}"/>
          </ac:picMkLst>
        </pc:picChg>
        <pc:picChg chg="mod">
          <ac:chgData name="Reed Kiely" userId="768be38e-2fb5-40ce-925d-bd8e9d9e3c31" providerId="ADAL" clId="{E62CA381-6F76-4CAA-B289-A5CAB80F5808}" dt="2023-02-22T17:13:21.419" v="3901" actId="12788"/>
          <ac:picMkLst>
            <pc:docMk/>
            <pc:sldMk cId="3110856516" sldId="2144328304"/>
            <ac:picMk id="33" creationId="{9D13C21C-28B5-FEC0-B16D-EECDCC777409}"/>
          </ac:picMkLst>
        </pc:picChg>
      </pc:sldChg>
      <pc:sldChg chg="addSp delSp modSp mod">
        <pc:chgData name="Reed Kiely" userId="768be38e-2fb5-40ce-925d-bd8e9d9e3c31" providerId="ADAL" clId="{E62CA381-6F76-4CAA-B289-A5CAB80F5808}" dt="2023-02-23T15:00:17.577" v="4714" actId="14100"/>
        <pc:sldMkLst>
          <pc:docMk/>
          <pc:sldMk cId="945668641" sldId="2144328307"/>
        </pc:sldMkLst>
        <pc:spChg chg="del">
          <ac:chgData name="Reed Kiely" userId="768be38e-2fb5-40ce-925d-bd8e9d9e3c31" providerId="ADAL" clId="{E62CA381-6F76-4CAA-B289-A5CAB80F5808}" dt="2023-02-15T14:59:51.093" v="13" actId="478"/>
          <ac:spMkLst>
            <pc:docMk/>
            <pc:sldMk cId="945668641" sldId="2144328307"/>
            <ac:spMk id="3" creationId="{8415B455-EA3D-3910-1E1C-621B05172AEF}"/>
          </ac:spMkLst>
        </pc:spChg>
        <pc:spChg chg="mod">
          <ac:chgData name="Reed Kiely" userId="768be38e-2fb5-40ce-925d-bd8e9d9e3c31" providerId="ADAL" clId="{E62CA381-6F76-4CAA-B289-A5CAB80F5808}" dt="2023-02-23T15:00:13.560" v="4713" actId="1076"/>
          <ac:spMkLst>
            <pc:docMk/>
            <pc:sldMk cId="945668641" sldId="2144328307"/>
            <ac:spMk id="17" creationId="{7AB2E272-4641-7D27-6AF2-5F2F0B25374C}"/>
          </ac:spMkLst>
        </pc:spChg>
        <pc:grpChg chg="mod">
          <ac:chgData name="Reed Kiely" userId="768be38e-2fb5-40ce-925d-bd8e9d9e3c31" providerId="ADAL" clId="{E62CA381-6F76-4CAA-B289-A5CAB80F5808}" dt="2023-02-23T15:00:13.560" v="4713" actId="1076"/>
          <ac:grpSpMkLst>
            <pc:docMk/>
            <pc:sldMk cId="945668641" sldId="2144328307"/>
            <ac:grpSpMk id="19" creationId="{06F1768F-5916-6E0C-829B-243D43EF256D}"/>
          </ac:grpSpMkLst>
        </pc:grpChg>
        <pc:picChg chg="del">
          <ac:chgData name="Reed Kiely" userId="768be38e-2fb5-40ce-925d-bd8e9d9e3c31" providerId="ADAL" clId="{E62CA381-6F76-4CAA-B289-A5CAB80F5808}" dt="2023-02-15T14:59:15.031" v="0" actId="478"/>
          <ac:picMkLst>
            <pc:docMk/>
            <pc:sldMk cId="945668641" sldId="2144328307"/>
            <ac:picMk id="5" creationId="{BE2F3770-1547-2D2F-E365-C20B1E9FC9A3}"/>
          </ac:picMkLst>
        </pc:picChg>
        <pc:picChg chg="add mod ord modCrop">
          <ac:chgData name="Reed Kiely" userId="768be38e-2fb5-40ce-925d-bd8e9d9e3c31" providerId="ADAL" clId="{E62CA381-6F76-4CAA-B289-A5CAB80F5808}" dt="2023-02-23T15:00:17.577" v="4714" actId="14100"/>
          <ac:picMkLst>
            <pc:docMk/>
            <pc:sldMk cId="945668641" sldId="2144328307"/>
            <ac:picMk id="6" creationId="{6BC105A7-766C-E10F-6CD5-AADADC237EE8}"/>
          </ac:picMkLst>
        </pc:picChg>
        <pc:picChg chg="mod">
          <ac:chgData name="Reed Kiely" userId="768be38e-2fb5-40ce-925d-bd8e9d9e3c31" providerId="ADAL" clId="{E62CA381-6F76-4CAA-B289-A5CAB80F5808}" dt="2023-02-23T15:00:13.560" v="4713" actId="1076"/>
          <ac:picMkLst>
            <pc:docMk/>
            <pc:sldMk cId="945668641" sldId="2144328307"/>
            <ac:picMk id="16" creationId="{10148B51-8CAB-EEB8-3914-1B8ABC7C0702}"/>
          </ac:picMkLst>
        </pc:picChg>
        <pc:picChg chg="mod">
          <ac:chgData name="Reed Kiely" userId="768be38e-2fb5-40ce-925d-bd8e9d9e3c31" providerId="ADAL" clId="{E62CA381-6F76-4CAA-B289-A5CAB80F5808}" dt="2023-02-23T15:00:13.560" v="4713" actId="1076"/>
          <ac:picMkLst>
            <pc:docMk/>
            <pc:sldMk cId="945668641" sldId="2144328307"/>
            <ac:picMk id="18" creationId="{F0D83833-4EC5-8366-CB7D-050772C5E454}"/>
          </ac:picMkLst>
        </pc:picChg>
      </pc:sldChg>
      <pc:sldChg chg="addSp delSp modSp mod ord">
        <pc:chgData name="Reed Kiely" userId="768be38e-2fb5-40ce-925d-bd8e9d9e3c31" providerId="ADAL" clId="{E62CA381-6F76-4CAA-B289-A5CAB80F5808}" dt="2023-02-22T22:02:41.415" v="4275" actId="20577"/>
        <pc:sldMkLst>
          <pc:docMk/>
          <pc:sldMk cId="2024728795" sldId="2144328322"/>
        </pc:sldMkLst>
        <pc:spChg chg="mod">
          <ac:chgData name="Reed Kiely" userId="768be38e-2fb5-40ce-925d-bd8e9d9e3c31" providerId="ADAL" clId="{E62CA381-6F76-4CAA-B289-A5CAB80F5808}" dt="2023-02-22T22:02:41.415" v="4275" actId="20577"/>
          <ac:spMkLst>
            <pc:docMk/>
            <pc:sldMk cId="2024728795" sldId="2144328322"/>
            <ac:spMk id="11" creationId="{FDE77D54-A062-E1E3-8189-6F4E95BA5A11}"/>
          </ac:spMkLst>
        </pc:spChg>
        <pc:spChg chg="add del mod">
          <ac:chgData name="Reed Kiely" userId="768be38e-2fb5-40ce-925d-bd8e9d9e3c31" providerId="ADAL" clId="{E62CA381-6F76-4CAA-B289-A5CAB80F5808}" dt="2023-02-22T16:25:27.107" v="1917" actId="478"/>
          <ac:spMkLst>
            <pc:docMk/>
            <pc:sldMk cId="2024728795" sldId="2144328322"/>
            <ac:spMk id="12" creationId="{2BF4C82B-ADE8-5E87-DF5B-EB6145AA5347}"/>
          </ac:spMkLst>
        </pc:spChg>
        <pc:spChg chg="del">
          <ac:chgData name="Reed Kiely" userId="768be38e-2fb5-40ce-925d-bd8e9d9e3c31" providerId="ADAL" clId="{E62CA381-6F76-4CAA-B289-A5CAB80F5808}" dt="2023-02-15T19:35:20.054" v="308" actId="478"/>
          <ac:spMkLst>
            <pc:docMk/>
            <pc:sldMk cId="2024728795" sldId="2144328322"/>
            <ac:spMk id="12" creationId="{9E3BC91B-F3B2-5715-6D28-BC4B583925A7}"/>
          </ac:spMkLst>
        </pc:spChg>
        <pc:spChg chg="add del mod">
          <ac:chgData name="Reed Kiely" userId="768be38e-2fb5-40ce-925d-bd8e9d9e3c31" providerId="ADAL" clId="{E62CA381-6F76-4CAA-B289-A5CAB80F5808}" dt="2023-02-22T16:29:17.275" v="2121" actId="478"/>
          <ac:spMkLst>
            <pc:docMk/>
            <pc:sldMk cId="2024728795" sldId="2144328322"/>
            <ac:spMk id="15" creationId="{00818C39-668B-97BD-4E3C-8FDF5C6A2465}"/>
          </ac:spMkLst>
        </pc:spChg>
        <pc:spChg chg="add del mod">
          <ac:chgData name="Reed Kiely" userId="768be38e-2fb5-40ce-925d-bd8e9d9e3c31" providerId="ADAL" clId="{E62CA381-6F76-4CAA-B289-A5CAB80F5808}" dt="2023-02-16T16:31:22.176" v="670"/>
          <ac:spMkLst>
            <pc:docMk/>
            <pc:sldMk cId="2024728795" sldId="2144328322"/>
            <ac:spMk id="15" creationId="{899ADE87-3C2C-7791-D01F-851F4398FB0F}"/>
          </ac:spMkLst>
        </pc:spChg>
        <pc:spChg chg="add del mod">
          <ac:chgData name="Reed Kiely" userId="768be38e-2fb5-40ce-925d-bd8e9d9e3c31" providerId="ADAL" clId="{E62CA381-6F76-4CAA-B289-A5CAB80F5808}" dt="2023-02-22T16:29:05.257" v="2118" actId="478"/>
          <ac:spMkLst>
            <pc:docMk/>
            <pc:sldMk cId="2024728795" sldId="2144328322"/>
            <ac:spMk id="21" creationId="{399040BA-060C-BFF9-2088-E78804ACED3D}"/>
          </ac:spMkLst>
        </pc:spChg>
        <pc:spChg chg="add del mod">
          <ac:chgData name="Reed Kiely" userId="768be38e-2fb5-40ce-925d-bd8e9d9e3c31" providerId="ADAL" clId="{E62CA381-6F76-4CAA-B289-A5CAB80F5808}" dt="2023-02-22T16:29:32.309" v="2123"/>
          <ac:spMkLst>
            <pc:docMk/>
            <pc:sldMk cId="2024728795" sldId="2144328322"/>
            <ac:spMk id="22" creationId="{26251A24-74EB-4047-F91A-35BC0AC2A614}"/>
          </ac:spMkLst>
        </pc:spChg>
        <pc:picChg chg="del">
          <ac:chgData name="Reed Kiely" userId="768be38e-2fb5-40ce-925d-bd8e9d9e3c31" providerId="ADAL" clId="{E62CA381-6F76-4CAA-B289-A5CAB80F5808}" dt="2023-02-15T19:35:20.054" v="308" actId="478"/>
          <ac:picMkLst>
            <pc:docMk/>
            <pc:sldMk cId="2024728795" sldId="2144328322"/>
            <ac:picMk id="15" creationId="{D7D9FEFC-8CB2-A02C-2CED-5BD4E8E4A2CC}"/>
          </ac:picMkLst>
        </pc:picChg>
        <pc:picChg chg="add del mod">
          <ac:chgData name="Reed Kiely" userId="768be38e-2fb5-40ce-925d-bd8e9d9e3c31" providerId="ADAL" clId="{E62CA381-6F76-4CAA-B289-A5CAB80F5808}" dt="2023-02-16T16:32:07.364" v="682" actId="478"/>
          <ac:picMkLst>
            <pc:docMk/>
            <pc:sldMk cId="2024728795" sldId="2144328322"/>
            <ac:picMk id="22" creationId="{BAD56501-BF7D-0AB6-7EC2-12359B9E6977}"/>
          </ac:picMkLst>
        </pc:picChg>
        <pc:picChg chg="add del mod">
          <ac:chgData name="Reed Kiely" userId="768be38e-2fb5-40ce-925d-bd8e9d9e3c31" providerId="ADAL" clId="{E62CA381-6F76-4CAA-B289-A5CAB80F5808}" dt="2023-02-16T16:31:22.176" v="670"/>
          <ac:picMkLst>
            <pc:docMk/>
            <pc:sldMk cId="2024728795" sldId="2144328322"/>
            <ac:picMk id="23" creationId="{1D26E9DF-3B65-BA7D-4309-C63E699570AB}"/>
          </ac:picMkLst>
        </pc:picChg>
        <pc:picChg chg="add del mod">
          <ac:chgData name="Reed Kiely" userId="768be38e-2fb5-40ce-925d-bd8e9d9e3c31" providerId="ADAL" clId="{E62CA381-6F76-4CAA-B289-A5CAB80F5808}" dt="2023-02-22T16:28:03.165" v="1994" actId="14100"/>
          <ac:picMkLst>
            <pc:docMk/>
            <pc:sldMk cId="2024728795" sldId="2144328322"/>
            <ac:picMk id="24" creationId="{93E405DB-042E-CDC9-EDA3-549CF18F59A9}"/>
          </ac:picMkLst>
        </pc:picChg>
        <pc:picChg chg="add del mod">
          <ac:chgData name="Reed Kiely" userId="768be38e-2fb5-40ce-925d-bd8e9d9e3c31" providerId="ADAL" clId="{E62CA381-6F76-4CAA-B289-A5CAB80F5808}" dt="2023-02-16T16:32:19.908" v="687" actId="478"/>
          <ac:picMkLst>
            <pc:docMk/>
            <pc:sldMk cId="2024728795" sldId="2144328322"/>
            <ac:picMk id="25" creationId="{0E5CC1BC-EAD9-27B1-7330-D69D268F3265}"/>
          </ac:picMkLst>
        </pc:picChg>
      </pc:sldChg>
      <pc:sldChg chg="addSp delSp modSp mod">
        <pc:chgData name="Reed Kiely" userId="768be38e-2fb5-40ce-925d-bd8e9d9e3c31" providerId="ADAL" clId="{E62CA381-6F76-4CAA-B289-A5CAB80F5808}" dt="2023-02-16T18:53:29.708" v="782" actId="1038"/>
        <pc:sldMkLst>
          <pc:docMk/>
          <pc:sldMk cId="1637542218" sldId="2144328341"/>
        </pc:sldMkLst>
        <pc:spChg chg="del">
          <ac:chgData name="Reed Kiely" userId="768be38e-2fb5-40ce-925d-bd8e9d9e3c31" providerId="ADAL" clId="{E62CA381-6F76-4CAA-B289-A5CAB80F5808}" dt="2023-02-15T19:32:46.485" v="245" actId="478"/>
          <ac:spMkLst>
            <pc:docMk/>
            <pc:sldMk cId="1637542218" sldId="2144328341"/>
            <ac:spMk id="6" creationId="{2BEB3252-AD64-3512-C766-357E72CBAE1E}"/>
          </ac:spMkLst>
        </pc:spChg>
        <pc:spChg chg="mod">
          <ac:chgData name="Reed Kiely" userId="768be38e-2fb5-40ce-925d-bd8e9d9e3c31" providerId="ADAL" clId="{E62CA381-6F76-4CAA-B289-A5CAB80F5808}" dt="2023-02-15T19:34:19.449" v="299" actId="14100"/>
          <ac:spMkLst>
            <pc:docMk/>
            <pc:sldMk cId="1637542218" sldId="2144328341"/>
            <ac:spMk id="12" creationId="{FCBDB492-9443-3D4A-8E9D-B3CECB95DCD7}"/>
          </ac:spMkLst>
        </pc:spChg>
        <pc:spChg chg="add del mod">
          <ac:chgData name="Reed Kiely" userId="768be38e-2fb5-40ce-925d-bd8e9d9e3c31" providerId="ADAL" clId="{E62CA381-6F76-4CAA-B289-A5CAB80F5808}" dt="2023-02-15T19:34:57.174" v="301"/>
          <ac:spMkLst>
            <pc:docMk/>
            <pc:sldMk cId="1637542218" sldId="2144328341"/>
            <ac:spMk id="15" creationId="{C16B3B65-FEDD-E248-0D01-721278DD818F}"/>
          </ac:spMkLst>
        </pc:spChg>
        <pc:picChg chg="add del mod">
          <ac:chgData name="Reed Kiely" userId="768be38e-2fb5-40ce-925d-bd8e9d9e3c31" providerId="ADAL" clId="{E62CA381-6F76-4CAA-B289-A5CAB80F5808}" dt="2023-02-16T16:34:10.497" v="710"/>
          <ac:picMkLst>
            <pc:docMk/>
            <pc:sldMk cId="1637542218" sldId="2144328341"/>
            <ac:picMk id="6" creationId="{C6BCCF9F-B16C-9132-8F3F-E7B0E28FB146}"/>
          </ac:picMkLst>
        </pc:picChg>
        <pc:picChg chg="del">
          <ac:chgData name="Reed Kiely" userId="768be38e-2fb5-40ce-925d-bd8e9d9e3c31" providerId="ADAL" clId="{E62CA381-6F76-4CAA-B289-A5CAB80F5808}" dt="2023-02-15T19:32:46.485" v="245" actId="478"/>
          <ac:picMkLst>
            <pc:docMk/>
            <pc:sldMk cId="1637542218" sldId="2144328341"/>
            <ac:picMk id="10" creationId="{A50A27B2-1770-5ADF-B43C-B9D436873365}"/>
          </ac:picMkLst>
        </pc:picChg>
        <pc:picChg chg="add mod">
          <ac:chgData name="Reed Kiely" userId="768be38e-2fb5-40ce-925d-bd8e9d9e3c31" providerId="ADAL" clId="{E62CA381-6F76-4CAA-B289-A5CAB80F5808}" dt="2023-02-16T18:53:29.708" v="782" actId="1038"/>
          <ac:picMkLst>
            <pc:docMk/>
            <pc:sldMk cId="1637542218" sldId="2144328341"/>
            <ac:picMk id="11" creationId="{E8CC6D28-9360-9363-45BE-549BC46E58A9}"/>
          </ac:picMkLst>
        </pc:picChg>
        <pc:picChg chg="add del mod">
          <ac:chgData name="Reed Kiely" userId="768be38e-2fb5-40ce-925d-bd8e9d9e3c31" providerId="ADAL" clId="{E62CA381-6F76-4CAA-B289-A5CAB80F5808}" dt="2023-02-15T19:34:57.174" v="301"/>
          <ac:picMkLst>
            <pc:docMk/>
            <pc:sldMk cId="1637542218" sldId="2144328341"/>
            <ac:picMk id="25" creationId="{86AAA933-916C-C5D9-4CE0-BD7D3080B602}"/>
          </ac:picMkLst>
        </pc:picChg>
        <pc:picChg chg="add del mod">
          <ac:chgData name="Reed Kiely" userId="768be38e-2fb5-40ce-925d-bd8e9d9e3c31" providerId="ADAL" clId="{E62CA381-6F76-4CAA-B289-A5CAB80F5808}" dt="2023-02-15T19:35:16.549" v="307" actId="478"/>
          <ac:picMkLst>
            <pc:docMk/>
            <pc:sldMk cId="1637542218" sldId="2144328341"/>
            <ac:picMk id="29" creationId="{DD11258E-C579-4624-D041-E1641823D754}"/>
          </ac:picMkLst>
        </pc:picChg>
      </pc:sldChg>
      <pc:sldChg chg="addSp delSp modSp mod ord">
        <pc:chgData name="Reed Kiely" userId="768be38e-2fb5-40ce-925d-bd8e9d9e3c31" providerId="ADAL" clId="{E62CA381-6F76-4CAA-B289-A5CAB80F5808}" dt="2023-02-22T22:08:54.219" v="4362"/>
        <pc:sldMkLst>
          <pc:docMk/>
          <pc:sldMk cId="1710644585" sldId="2144328346"/>
        </pc:sldMkLst>
        <pc:spChg chg="del">
          <ac:chgData name="Reed Kiely" userId="768be38e-2fb5-40ce-925d-bd8e9d9e3c31" providerId="ADAL" clId="{E62CA381-6F76-4CAA-B289-A5CAB80F5808}" dt="2023-02-16T16:23:48.470" v="499" actId="478"/>
          <ac:spMkLst>
            <pc:docMk/>
            <pc:sldMk cId="1710644585" sldId="2144328346"/>
            <ac:spMk id="7" creationId="{8A2ADC06-B577-D6F2-F52B-05FAE4299B99}"/>
          </ac:spMkLst>
        </pc:spChg>
        <pc:spChg chg="add del mod">
          <ac:chgData name="Reed Kiely" userId="768be38e-2fb5-40ce-925d-bd8e9d9e3c31" providerId="ADAL" clId="{E62CA381-6F76-4CAA-B289-A5CAB80F5808}" dt="2023-02-22T16:30:53.004" v="2221" actId="478"/>
          <ac:spMkLst>
            <pc:docMk/>
            <pc:sldMk cId="1710644585" sldId="2144328346"/>
            <ac:spMk id="7" creationId="{A85232D6-85B8-DE08-2F3F-01BBDB467BFA}"/>
          </ac:spMkLst>
        </pc:spChg>
        <pc:spChg chg="mod">
          <ac:chgData name="Reed Kiely" userId="768be38e-2fb5-40ce-925d-bd8e9d9e3c31" providerId="ADAL" clId="{E62CA381-6F76-4CAA-B289-A5CAB80F5808}" dt="2023-02-22T16:30:50.138" v="2220"/>
          <ac:spMkLst>
            <pc:docMk/>
            <pc:sldMk cId="1710644585" sldId="2144328346"/>
            <ac:spMk id="34" creationId="{27352849-0CA1-4428-E509-7935B3AB580A}"/>
          </ac:spMkLst>
        </pc:spChg>
        <pc:picChg chg="del">
          <ac:chgData name="Reed Kiely" userId="768be38e-2fb5-40ce-925d-bd8e9d9e3c31" providerId="ADAL" clId="{E62CA381-6F76-4CAA-B289-A5CAB80F5808}" dt="2023-02-16T16:23:48.470" v="499" actId="478"/>
          <ac:picMkLst>
            <pc:docMk/>
            <pc:sldMk cId="1710644585" sldId="2144328346"/>
            <ac:picMk id="8" creationId="{4247A197-490C-9AEB-64FC-64A01E9A267A}"/>
          </ac:picMkLst>
        </pc:picChg>
        <pc:picChg chg="add del mod">
          <ac:chgData name="Reed Kiely" userId="768be38e-2fb5-40ce-925d-bd8e9d9e3c31" providerId="ADAL" clId="{E62CA381-6F76-4CAA-B289-A5CAB80F5808}" dt="2023-02-16T16:23:43.674" v="497"/>
          <ac:picMkLst>
            <pc:docMk/>
            <pc:sldMk cId="1710644585" sldId="2144328346"/>
            <ac:picMk id="11" creationId="{343F8E42-3B57-2789-2E5C-D29BA85C79B8}"/>
          </ac:picMkLst>
        </pc:picChg>
        <pc:picChg chg="add mod">
          <ac:chgData name="Reed Kiely" userId="768be38e-2fb5-40ce-925d-bd8e9d9e3c31" providerId="ADAL" clId="{E62CA381-6F76-4CAA-B289-A5CAB80F5808}" dt="2023-02-16T18:53:39.173" v="800" actId="1038"/>
          <ac:picMkLst>
            <pc:docMk/>
            <pc:sldMk cId="1710644585" sldId="2144328346"/>
            <ac:picMk id="12" creationId="{8C2AB32A-AAA3-81F6-CD0E-83B0FF35DFE3}"/>
          </ac:picMkLst>
        </pc:picChg>
        <pc:picChg chg="add del mod">
          <ac:chgData name="Reed Kiely" userId="768be38e-2fb5-40ce-925d-bd8e9d9e3c31" providerId="ADAL" clId="{E62CA381-6F76-4CAA-B289-A5CAB80F5808}" dt="2023-02-16T16:24:19.807" v="508" actId="478"/>
          <ac:picMkLst>
            <pc:docMk/>
            <pc:sldMk cId="1710644585" sldId="2144328346"/>
            <ac:picMk id="15" creationId="{41C092BC-5CD0-F36F-1C02-0E86AC86576A}"/>
          </ac:picMkLst>
        </pc:picChg>
        <pc:picChg chg="add del mod">
          <ac:chgData name="Reed Kiely" userId="768be38e-2fb5-40ce-925d-bd8e9d9e3c31" providerId="ADAL" clId="{E62CA381-6F76-4CAA-B289-A5CAB80F5808}" dt="2023-02-16T16:33:40.244" v="697" actId="478"/>
          <ac:picMkLst>
            <pc:docMk/>
            <pc:sldMk cId="1710644585" sldId="2144328346"/>
            <ac:picMk id="25" creationId="{AD024083-E3B4-111A-F768-6600F2543E7F}"/>
          </ac:picMkLst>
        </pc:picChg>
      </pc:sldChg>
      <pc:sldChg chg="del">
        <pc:chgData name="Reed Kiely" userId="768be38e-2fb5-40ce-925d-bd8e9d9e3c31" providerId="ADAL" clId="{E62CA381-6F76-4CAA-B289-A5CAB80F5808}" dt="2023-02-15T15:23:43.193" v="91" actId="2696"/>
        <pc:sldMkLst>
          <pc:docMk/>
          <pc:sldMk cId="213152413" sldId="2144328354"/>
        </pc:sldMkLst>
      </pc:sldChg>
      <pc:sldChg chg="addSp delSp modSp mod">
        <pc:chgData name="Reed Kiely" userId="768be38e-2fb5-40ce-925d-bd8e9d9e3c31" providerId="ADAL" clId="{E62CA381-6F76-4CAA-B289-A5CAB80F5808}" dt="2023-02-16T18:54:22.230" v="824" actId="20577"/>
        <pc:sldMkLst>
          <pc:docMk/>
          <pc:sldMk cId="4284012108" sldId="2144328377"/>
        </pc:sldMkLst>
        <pc:spChg chg="del">
          <ac:chgData name="Reed Kiely" userId="768be38e-2fb5-40ce-925d-bd8e9d9e3c31" providerId="ADAL" clId="{E62CA381-6F76-4CAA-B289-A5CAB80F5808}" dt="2023-02-16T16:24:37.181" v="511" actId="478"/>
          <ac:spMkLst>
            <pc:docMk/>
            <pc:sldMk cId="4284012108" sldId="2144328377"/>
            <ac:spMk id="9" creationId="{B9DA6A40-421E-DA87-C621-F75FA1F1F878}"/>
          </ac:spMkLst>
        </pc:spChg>
        <pc:spChg chg="mod">
          <ac:chgData name="Reed Kiely" userId="768be38e-2fb5-40ce-925d-bd8e9d9e3c31" providerId="ADAL" clId="{E62CA381-6F76-4CAA-B289-A5CAB80F5808}" dt="2023-02-16T18:54:22.230" v="824" actId="20577"/>
          <ac:spMkLst>
            <pc:docMk/>
            <pc:sldMk cId="4284012108" sldId="2144328377"/>
            <ac:spMk id="12" creationId="{FCBDB492-9443-3D4A-8E9D-B3CECB95DCD7}"/>
          </ac:spMkLst>
        </pc:spChg>
        <pc:picChg chg="add mod">
          <ac:chgData name="Reed Kiely" userId="768be38e-2fb5-40ce-925d-bd8e9d9e3c31" providerId="ADAL" clId="{E62CA381-6F76-4CAA-B289-A5CAB80F5808}" dt="2023-02-16T18:53:48.011" v="806" actId="1038"/>
          <ac:picMkLst>
            <pc:docMk/>
            <pc:sldMk cId="4284012108" sldId="2144328377"/>
            <ac:picMk id="4" creationId="{75622EB7-AB44-4134-859A-CF76848C908B}"/>
          </ac:picMkLst>
        </pc:picChg>
        <pc:picChg chg="del">
          <ac:chgData name="Reed Kiely" userId="768be38e-2fb5-40ce-925d-bd8e9d9e3c31" providerId="ADAL" clId="{E62CA381-6F76-4CAA-B289-A5CAB80F5808}" dt="2023-02-16T16:24:37.181" v="511" actId="478"/>
          <ac:picMkLst>
            <pc:docMk/>
            <pc:sldMk cId="4284012108" sldId="2144328377"/>
            <ac:picMk id="11" creationId="{70531594-AFEC-266C-F348-5F929F9AD3F9}"/>
          </ac:picMkLst>
        </pc:picChg>
        <pc:picChg chg="add del mod">
          <ac:chgData name="Reed Kiely" userId="768be38e-2fb5-40ce-925d-bd8e9d9e3c31" providerId="ADAL" clId="{E62CA381-6F76-4CAA-B289-A5CAB80F5808}" dt="2023-02-16T16:24:51.368" v="516" actId="478"/>
          <ac:picMkLst>
            <pc:docMk/>
            <pc:sldMk cId="4284012108" sldId="2144328377"/>
            <ac:picMk id="15" creationId="{4F1213E3-D10D-AC2F-CC8C-571A363C10CB}"/>
          </ac:picMkLst>
        </pc:picChg>
        <pc:picChg chg="add del mod">
          <ac:chgData name="Reed Kiely" userId="768be38e-2fb5-40ce-925d-bd8e9d9e3c31" providerId="ADAL" clId="{E62CA381-6F76-4CAA-B289-A5CAB80F5808}" dt="2023-02-16T16:33:47.040" v="700" actId="478"/>
          <ac:picMkLst>
            <pc:docMk/>
            <pc:sldMk cId="4284012108" sldId="2144328377"/>
            <ac:picMk id="17" creationId="{36857974-AD4E-2E06-3E60-EC2560662859}"/>
          </ac:picMkLst>
        </pc:picChg>
      </pc:sldChg>
      <pc:sldChg chg="addSp delSp modSp mod">
        <pc:chgData name="Reed Kiely" userId="768be38e-2fb5-40ce-925d-bd8e9d9e3c31" providerId="ADAL" clId="{E62CA381-6F76-4CAA-B289-A5CAB80F5808}" dt="2023-02-22T16:27:37.292" v="1985" actId="20577"/>
        <pc:sldMkLst>
          <pc:docMk/>
          <pc:sldMk cId="922178026" sldId="2144328397"/>
        </pc:sldMkLst>
        <pc:spChg chg="add del mod">
          <ac:chgData name="Reed Kiely" userId="768be38e-2fb5-40ce-925d-bd8e9d9e3c31" providerId="ADAL" clId="{E62CA381-6F76-4CAA-B289-A5CAB80F5808}" dt="2023-02-22T15:24:53.979" v="1595" actId="478"/>
          <ac:spMkLst>
            <pc:docMk/>
            <pc:sldMk cId="922178026" sldId="2144328397"/>
            <ac:spMk id="5" creationId="{C38DF2C0-C6E5-03E8-8971-DD5A1DF40DD1}"/>
          </ac:spMkLst>
        </pc:spChg>
        <pc:spChg chg="mod">
          <ac:chgData name="Reed Kiely" userId="768be38e-2fb5-40ce-925d-bd8e9d9e3c31" providerId="ADAL" clId="{E62CA381-6F76-4CAA-B289-A5CAB80F5808}" dt="2023-02-22T16:27:37.292" v="1985" actId="20577"/>
          <ac:spMkLst>
            <pc:docMk/>
            <pc:sldMk cId="922178026" sldId="2144328397"/>
            <ac:spMk id="6" creationId="{858EDC89-0E10-177B-961A-C2BB9A4370EE}"/>
          </ac:spMkLst>
        </pc:spChg>
        <pc:spChg chg="add del mod">
          <ac:chgData name="Reed Kiely" userId="768be38e-2fb5-40ce-925d-bd8e9d9e3c31" providerId="ADAL" clId="{E62CA381-6F76-4CAA-B289-A5CAB80F5808}" dt="2023-02-22T15:24:53.979" v="1595" actId="478"/>
          <ac:spMkLst>
            <pc:docMk/>
            <pc:sldMk cId="922178026" sldId="2144328397"/>
            <ac:spMk id="7" creationId="{19ED57A3-CD16-40D3-BF2C-E6EC4765F9F7}"/>
          </ac:spMkLst>
        </pc:spChg>
        <pc:picChg chg="mod">
          <ac:chgData name="Reed Kiely" userId="768be38e-2fb5-40ce-925d-bd8e9d9e3c31" providerId="ADAL" clId="{E62CA381-6F76-4CAA-B289-A5CAB80F5808}" dt="2023-02-22T16:14:55.302" v="1654" actId="1038"/>
          <ac:picMkLst>
            <pc:docMk/>
            <pc:sldMk cId="922178026" sldId="2144328397"/>
            <ac:picMk id="4" creationId="{C75264AE-AD9D-2BEB-A6AB-DDCBF218F4F5}"/>
          </ac:picMkLst>
        </pc:picChg>
        <pc:picChg chg="add del mod">
          <ac:chgData name="Reed Kiely" userId="768be38e-2fb5-40ce-925d-bd8e9d9e3c31" providerId="ADAL" clId="{E62CA381-6F76-4CAA-B289-A5CAB80F5808}" dt="2023-02-16T16:34:13.673" v="714"/>
          <ac:picMkLst>
            <pc:docMk/>
            <pc:sldMk cId="922178026" sldId="2144328397"/>
            <ac:picMk id="7" creationId="{24A2D4A4-94C6-1076-C5BB-3A06E5F767FE}"/>
          </ac:picMkLst>
        </pc:picChg>
      </pc:sldChg>
      <pc:sldChg chg="addSp delSp modSp mod">
        <pc:chgData name="Reed Kiely" userId="768be38e-2fb5-40ce-925d-bd8e9d9e3c31" providerId="ADAL" clId="{E62CA381-6F76-4CAA-B289-A5CAB80F5808}" dt="2023-02-22T16:23:29.549" v="1780" actId="14100"/>
        <pc:sldMkLst>
          <pc:docMk/>
          <pc:sldMk cId="2792385881" sldId="2144328398"/>
        </pc:sldMkLst>
        <pc:spChg chg="add del mod">
          <ac:chgData name="Reed Kiely" userId="768be38e-2fb5-40ce-925d-bd8e9d9e3c31" providerId="ADAL" clId="{E62CA381-6F76-4CAA-B289-A5CAB80F5808}" dt="2023-02-22T15:21:04.943" v="1504" actId="478"/>
          <ac:spMkLst>
            <pc:docMk/>
            <pc:sldMk cId="2792385881" sldId="2144328398"/>
            <ac:spMk id="6" creationId="{C76D6F60-2ADB-BAC9-AD6C-12E86A707FEB}"/>
          </ac:spMkLst>
        </pc:spChg>
        <pc:spChg chg="add del mod">
          <ac:chgData name="Reed Kiely" userId="768be38e-2fb5-40ce-925d-bd8e9d9e3c31" providerId="ADAL" clId="{E62CA381-6F76-4CAA-B289-A5CAB80F5808}" dt="2023-02-22T15:21:04.943" v="1504" actId="478"/>
          <ac:spMkLst>
            <pc:docMk/>
            <pc:sldMk cId="2792385881" sldId="2144328398"/>
            <ac:spMk id="11" creationId="{86AC2586-924F-04FB-2DD9-53D6BE241E12}"/>
          </ac:spMkLst>
        </pc:spChg>
        <pc:spChg chg="mod">
          <ac:chgData name="Reed Kiely" userId="768be38e-2fb5-40ce-925d-bd8e9d9e3c31" providerId="ADAL" clId="{E62CA381-6F76-4CAA-B289-A5CAB80F5808}" dt="2023-02-22T16:23:29.549" v="1780" actId="14100"/>
          <ac:spMkLst>
            <pc:docMk/>
            <pc:sldMk cId="2792385881" sldId="2144328398"/>
            <ac:spMk id="59" creationId="{78ED2097-56F9-F0E3-9AB5-8C7E70014459}"/>
          </ac:spMkLst>
        </pc:spChg>
        <pc:spChg chg="mod">
          <ac:chgData name="Reed Kiely" userId="768be38e-2fb5-40ce-925d-bd8e9d9e3c31" providerId="ADAL" clId="{E62CA381-6F76-4CAA-B289-A5CAB80F5808}" dt="2023-02-22T15:21:01.492" v="1503" actId="20577"/>
          <ac:spMkLst>
            <pc:docMk/>
            <pc:sldMk cId="2792385881" sldId="2144328398"/>
            <ac:spMk id="60" creationId="{7A914A36-DC40-A89C-6278-53BE6DAE2F3A}"/>
          </ac:spMkLst>
        </pc:spChg>
      </pc:sldChg>
      <pc:sldChg chg="addSp delSp modSp mod addCm">
        <pc:chgData name="Reed Kiely" userId="768be38e-2fb5-40ce-925d-bd8e9d9e3c31" providerId="ADAL" clId="{E62CA381-6F76-4CAA-B289-A5CAB80F5808}" dt="2023-02-22T22:24:14.782" v="4471"/>
        <pc:sldMkLst>
          <pc:docMk/>
          <pc:sldMk cId="523176300" sldId="2144328408"/>
        </pc:sldMkLst>
        <pc:spChg chg="add del mod">
          <ac:chgData name="Reed Kiely" userId="768be38e-2fb5-40ce-925d-bd8e9d9e3c31" providerId="ADAL" clId="{E62CA381-6F76-4CAA-B289-A5CAB80F5808}" dt="2023-02-22T22:23:42.996" v="4470" actId="478"/>
          <ac:spMkLst>
            <pc:docMk/>
            <pc:sldMk cId="523176300" sldId="2144328408"/>
            <ac:spMk id="2" creationId="{280E3419-6352-D860-E060-A2A88B8FEE82}"/>
          </ac:spMkLst>
        </pc:spChg>
        <pc:spChg chg="del mod">
          <ac:chgData name="Reed Kiely" userId="768be38e-2fb5-40ce-925d-bd8e9d9e3c31" providerId="ADAL" clId="{E62CA381-6F76-4CAA-B289-A5CAB80F5808}" dt="2023-02-22T16:52:42.481" v="2786" actId="478"/>
          <ac:spMkLst>
            <pc:docMk/>
            <pc:sldMk cId="523176300" sldId="2144328408"/>
            <ac:spMk id="2" creationId="{E01594BE-BEF1-6246-1CE6-8750E2AFD198}"/>
          </ac:spMkLst>
        </pc:spChg>
        <pc:spChg chg="mod">
          <ac:chgData name="Reed Kiely" userId="768be38e-2fb5-40ce-925d-bd8e9d9e3c31" providerId="ADAL" clId="{E62CA381-6F76-4CAA-B289-A5CAB80F5808}" dt="2023-02-22T16:52:57.896" v="2812" actId="20577"/>
          <ac:spMkLst>
            <pc:docMk/>
            <pc:sldMk cId="523176300" sldId="2144328408"/>
            <ac:spMk id="5" creationId="{54C4ED9E-B159-95F5-709F-B2136B1189F3}"/>
          </ac:spMkLst>
        </pc:spChg>
        <pc:spChg chg="mod">
          <ac:chgData name="Reed Kiely" userId="768be38e-2fb5-40ce-925d-bd8e9d9e3c31" providerId="ADAL" clId="{E62CA381-6F76-4CAA-B289-A5CAB80F5808}" dt="2023-02-22T17:09:59.523" v="3757" actId="115"/>
          <ac:spMkLst>
            <pc:docMk/>
            <pc:sldMk cId="523176300" sldId="2144328408"/>
            <ac:spMk id="7" creationId="{F0F42472-6BF6-F927-2C83-6348D86FC2D6}"/>
          </ac:spMkLst>
        </pc:spChg>
        <pc:extLst>
          <p:ext xmlns:p="http://schemas.openxmlformats.org/presentationml/2006/main" uri="{D6D511B9-2390-475A-947B-AFAB55BFBCF1}">
            <pc226:cmChg xmlns:pc226="http://schemas.microsoft.com/office/powerpoint/2022/06/main/command" chg="add">
              <pc226:chgData name="Reed Kiely" userId="768be38e-2fb5-40ce-925d-bd8e9d9e3c31" providerId="ADAL" clId="{E62CA381-6F76-4CAA-B289-A5CAB80F5808}" dt="2023-02-22T22:24:14.782" v="4471"/>
              <pc2:cmMkLst xmlns:pc2="http://schemas.microsoft.com/office/powerpoint/2019/9/main/command">
                <pc:docMk/>
                <pc:sldMk cId="523176300" sldId="2144328408"/>
                <pc2:cmMk id="{67B74203-99D3-4E5F-A422-9AC95AA4ED63}"/>
              </pc2:cmMkLst>
            </pc226:cmChg>
          </p:ext>
        </pc:extLst>
      </pc:sldChg>
      <pc:sldChg chg="addSp delSp modSp mod addCm modCm">
        <pc:chgData name="Reed Kiely" userId="768be38e-2fb5-40ce-925d-bd8e9d9e3c31" providerId="ADAL" clId="{E62CA381-6F76-4CAA-B289-A5CAB80F5808}" dt="2023-02-22T22:24:52.166" v="4481" actId="14100"/>
        <pc:sldMkLst>
          <pc:docMk/>
          <pc:sldMk cId="1256581075" sldId="2144328409"/>
        </pc:sldMkLst>
        <pc:spChg chg="mod">
          <ac:chgData name="Reed Kiely" userId="768be38e-2fb5-40ce-925d-bd8e9d9e3c31" providerId="ADAL" clId="{E62CA381-6F76-4CAA-B289-A5CAB80F5808}" dt="2023-02-22T17:16:17.624" v="3988" actId="313"/>
          <ac:spMkLst>
            <pc:docMk/>
            <pc:sldMk cId="1256581075" sldId="2144328409"/>
            <ac:spMk id="2" creationId="{CD40F902-1FB3-59DF-A6EC-6E2DC6689969}"/>
          </ac:spMkLst>
        </pc:spChg>
        <pc:spChg chg="mod">
          <ac:chgData name="Reed Kiely" userId="768be38e-2fb5-40ce-925d-bd8e9d9e3c31" providerId="ADAL" clId="{E62CA381-6F76-4CAA-B289-A5CAB80F5808}" dt="2023-02-22T22:24:52.166" v="4481" actId="14100"/>
          <ac:spMkLst>
            <pc:docMk/>
            <pc:sldMk cId="1256581075" sldId="2144328409"/>
            <ac:spMk id="3" creationId="{D5729634-42B4-DF30-BF70-315DF30785CB}"/>
          </ac:spMkLst>
        </pc:spChg>
        <pc:spChg chg="add del mod">
          <ac:chgData name="Reed Kiely" userId="768be38e-2fb5-40ce-925d-bd8e9d9e3c31" providerId="ADAL" clId="{E62CA381-6F76-4CAA-B289-A5CAB80F5808}" dt="2023-02-22T17:07:04.595" v="3748" actId="478"/>
          <ac:spMkLst>
            <pc:docMk/>
            <pc:sldMk cId="1256581075" sldId="2144328409"/>
            <ac:spMk id="5" creationId="{57B44A45-DFF5-FF5A-3B29-D095953EDB69}"/>
          </ac:spMkLst>
        </pc:spChg>
        <pc:spChg chg="mod">
          <ac:chgData name="Reed Kiely" userId="768be38e-2fb5-40ce-925d-bd8e9d9e3c31" providerId="ADAL" clId="{E62CA381-6F76-4CAA-B289-A5CAB80F5808}" dt="2023-02-21T18:07:06.320" v="1005" actId="1076"/>
          <ac:spMkLst>
            <pc:docMk/>
            <pc:sldMk cId="1256581075" sldId="2144328409"/>
            <ac:spMk id="7" creationId="{21AAEA2C-724C-FE1D-3E45-A09D642F1B87}"/>
          </ac:spMkLst>
        </pc:spChg>
        <pc:picChg chg="mod">
          <ac:chgData name="Reed Kiely" userId="768be38e-2fb5-40ce-925d-bd8e9d9e3c31" providerId="ADAL" clId="{E62CA381-6F76-4CAA-B289-A5CAB80F5808}" dt="2023-02-22T22:24:36.470" v="4473" actId="1076"/>
          <ac:picMkLst>
            <pc:docMk/>
            <pc:sldMk cId="1256581075" sldId="2144328409"/>
            <ac:picMk id="4" creationId="{EB86C434-CC7F-4914-51F9-13C81540BA82}"/>
          </ac:picMkLst>
        </pc:picChg>
        <pc:picChg chg="del">
          <ac:chgData name="Reed Kiely" userId="768be38e-2fb5-40ce-925d-bd8e9d9e3c31" providerId="ADAL" clId="{E62CA381-6F76-4CAA-B289-A5CAB80F5808}" dt="2023-02-15T15:04:13.717" v="22" actId="478"/>
          <ac:picMkLst>
            <pc:docMk/>
            <pc:sldMk cId="1256581075" sldId="2144328409"/>
            <ac:picMk id="5" creationId="{99BFB9E3-DFEA-2C7A-28D6-358532273AD1}"/>
          </ac:picMkLst>
        </pc:picChg>
        <pc:picChg chg="add mod ord modCrop">
          <ac:chgData name="Reed Kiely" userId="768be38e-2fb5-40ce-925d-bd8e9d9e3c31" providerId="ADAL" clId="{E62CA381-6F76-4CAA-B289-A5CAB80F5808}" dt="2023-02-22T17:02:44.401" v="3747" actId="1076"/>
          <ac:picMkLst>
            <pc:docMk/>
            <pc:sldMk cId="1256581075" sldId="2144328409"/>
            <ac:picMk id="9" creationId="{8D038233-741F-E3F4-E8E4-2B0736D6F74B}"/>
          </ac:picMkLst>
        </pc:picChg>
        <pc:extLst>
          <p:ext xmlns:p="http://schemas.openxmlformats.org/presentationml/2006/main" uri="{D6D511B9-2390-475A-947B-AFAB55BFBCF1}">
            <pc226:cmChg xmlns:pc226="http://schemas.microsoft.com/office/powerpoint/2022/06/main/command" chg="add mod">
              <pc226:chgData name="Reed Kiely" userId="768be38e-2fb5-40ce-925d-bd8e9d9e3c31" providerId="ADAL" clId="{E62CA381-6F76-4CAA-B289-A5CAB80F5808}" dt="2023-02-22T17:16:17.624" v="3988" actId="313"/>
              <pc2:cmMkLst xmlns:pc2="http://schemas.microsoft.com/office/powerpoint/2019/9/main/command">
                <pc:docMk/>
                <pc:sldMk cId="1256581075" sldId="2144328409"/>
                <pc2:cmMk id="{BFDF6560-3B4A-48FC-8537-9153357DA18D}"/>
              </pc2:cmMkLst>
            </pc226:cmChg>
            <pc226:cmChg xmlns:pc226="http://schemas.microsoft.com/office/powerpoint/2022/06/main/command" chg="add mod">
              <pc226:chgData name="Reed Kiely" userId="768be38e-2fb5-40ce-925d-bd8e9d9e3c31" providerId="ADAL" clId="{E62CA381-6F76-4CAA-B289-A5CAB80F5808}" dt="2023-02-22T17:16:17.624" v="3988" actId="313"/>
              <pc2:cmMkLst xmlns:pc2="http://schemas.microsoft.com/office/powerpoint/2019/9/main/command">
                <pc:docMk/>
                <pc:sldMk cId="1256581075" sldId="2144328409"/>
                <pc2:cmMk id="{024A337C-2C22-46C0-BD52-9CF3005C50FC}"/>
              </pc2:cmMkLst>
            </pc226:cmChg>
            <pc226:cmChg xmlns:pc226="http://schemas.microsoft.com/office/powerpoint/2022/06/main/command" chg="add mod">
              <pc226:chgData name="Reed Kiely" userId="768be38e-2fb5-40ce-925d-bd8e9d9e3c31" providerId="ADAL" clId="{E62CA381-6F76-4CAA-B289-A5CAB80F5808}" dt="2023-02-22T17:16:17.624" v="3988" actId="313"/>
              <pc2:cmMkLst xmlns:pc2="http://schemas.microsoft.com/office/powerpoint/2019/9/main/command">
                <pc:docMk/>
                <pc:sldMk cId="1256581075" sldId="2144328409"/>
                <pc2:cmMk id="{247301D5-48E5-40B5-A305-4B15E763B22E}"/>
              </pc2:cmMkLst>
            </pc226:cmChg>
          </p:ext>
        </pc:extLst>
      </pc:sldChg>
      <pc:sldChg chg="addSp delSp modSp mod">
        <pc:chgData name="Reed Kiely" userId="768be38e-2fb5-40ce-925d-bd8e9d9e3c31" providerId="ADAL" clId="{E62CA381-6F76-4CAA-B289-A5CAB80F5808}" dt="2023-02-22T22:11:15.421" v="4387" actId="207"/>
        <pc:sldMkLst>
          <pc:docMk/>
          <pc:sldMk cId="2522879897" sldId="2144328414"/>
        </pc:sldMkLst>
        <pc:spChg chg="mod">
          <ac:chgData name="Reed Kiely" userId="768be38e-2fb5-40ce-925d-bd8e9d9e3c31" providerId="ADAL" clId="{E62CA381-6F76-4CAA-B289-A5CAB80F5808}" dt="2023-02-22T22:11:15.421" v="4387" actId="207"/>
          <ac:spMkLst>
            <pc:docMk/>
            <pc:sldMk cId="2522879897" sldId="2144328414"/>
            <ac:spMk id="9" creationId="{120D540E-228A-D4C7-940A-77BF257865DA}"/>
          </ac:spMkLst>
        </pc:spChg>
        <pc:spChg chg="add del mod">
          <ac:chgData name="Reed Kiely" userId="768be38e-2fb5-40ce-925d-bd8e9d9e3c31" providerId="ADAL" clId="{E62CA381-6F76-4CAA-B289-A5CAB80F5808}" dt="2023-02-22T16:51:25.545" v="2704" actId="478"/>
          <ac:spMkLst>
            <pc:docMk/>
            <pc:sldMk cId="2522879897" sldId="2144328414"/>
            <ac:spMk id="12" creationId="{9D843EE2-9B8E-BB52-426C-3F69247112E0}"/>
          </ac:spMkLst>
        </pc:spChg>
      </pc:sldChg>
      <pc:sldChg chg="addSp delSp modSp mod ord">
        <pc:chgData name="Reed Kiely" userId="768be38e-2fb5-40ce-925d-bd8e9d9e3c31" providerId="ADAL" clId="{E62CA381-6F76-4CAA-B289-A5CAB80F5808}" dt="2023-02-22T16:24:48.357" v="1914" actId="478"/>
        <pc:sldMkLst>
          <pc:docMk/>
          <pc:sldMk cId="3245134529" sldId="2144328416"/>
        </pc:sldMkLst>
        <pc:spChg chg="mod">
          <ac:chgData name="Reed Kiely" userId="768be38e-2fb5-40ce-925d-bd8e9d9e3c31" providerId="ADAL" clId="{E62CA381-6F76-4CAA-B289-A5CAB80F5808}" dt="2023-02-22T16:24:42.061" v="1913" actId="20577"/>
          <ac:spMkLst>
            <pc:docMk/>
            <pc:sldMk cId="3245134529" sldId="2144328416"/>
            <ac:spMk id="2" creationId="{7423A293-8DB4-0AD8-11CE-C59CB392AEC0}"/>
          </ac:spMkLst>
        </pc:spChg>
        <pc:spChg chg="del">
          <ac:chgData name="Reed Kiely" userId="768be38e-2fb5-40ce-925d-bd8e9d9e3c31" providerId="ADAL" clId="{E62CA381-6F76-4CAA-B289-A5CAB80F5808}" dt="2023-02-15T21:55:48.521" v="456" actId="478"/>
          <ac:spMkLst>
            <pc:docMk/>
            <pc:sldMk cId="3245134529" sldId="2144328416"/>
            <ac:spMk id="4" creationId="{22D36CD2-E12F-7590-C777-F940F2125FAC}"/>
          </ac:spMkLst>
        </pc:spChg>
        <pc:spChg chg="add del mod">
          <ac:chgData name="Reed Kiely" userId="768be38e-2fb5-40ce-925d-bd8e9d9e3c31" providerId="ADAL" clId="{E62CA381-6F76-4CAA-B289-A5CAB80F5808}" dt="2023-02-22T16:24:48.357" v="1914" actId="478"/>
          <ac:spMkLst>
            <pc:docMk/>
            <pc:sldMk cId="3245134529" sldId="2144328416"/>
            <ac:spMk id="4" creationId="{D11E2745-D52A-81FA-2402-FEDEDEBFC852}"/>
          </ac:spMkLst>
        </pc:spChg>
        <pc:picChg chg="add del mod">
          <ac:chgData name="Reed Kiely" userId="768be38e-2fb5-40ce-925d-bd8e9d9e3c31" providerId="ADAL" clId="{E62CA381-6F76-4CAA-B289-A5CAB80F5808}" dt="2023-02-16T16:34:06.938" v="708" actId="478"/>
          <ac:picMkLst>
            <pc:docMk/>
            <pc:sldMk cId="3245134529" sldId="2144328416"/>
            <ac:picMk id="4" creationId="{8031D0DB-E147-5B5A-2131-49C54F1023E3}"/>
          </ac:picMkLst>
        </pc:picChg>
        <pc:picChg chg="del">
          <ac:chgData name="Reed Kiely" userId="768be38e-2fb5-40ce-925d-bd8e9d9e3c31" providerId="ADAL" clId="{E62CA381-6F76-4CAA-B289-A5CAB80F5808}" dt="2023-02-15T21:55:48.521" v="456" actId="478"/>
          <ac:picMkLst>
            <pc:docMk/>
            <pc:sldMk cId="3245134529" sldId="2144328416"/>
            <ac:picMk id="6" creationId="{416420CA-2E27-A585-423E-DAF7C9A1C7E1}"/>
          </ac:picMkLst>
        </pc:picChg>
        <pc:picChg chg="add del mod">
          <ac:chgData name="Reed Kiely" userId="768be38e-2fb5-40ce-925d-bd8e9d9e3c31" providerId="ADAL" clId="{E62CA381-6F76-4CAA-B289-A5CAB80F5808}" dt="2023-02-15T21:55:32.259" v="437"/>
          <ac:picMkLst>
            <pc:docMk/>
            <pc:sldMk cId="3245134529" sldId="2144328416"/>
            <ac:picMk id="10" creationId="{701E64BD-D021-6B86-1254-EFC2C7A068A7}"/>
          </ac:picMkLst>
        </pc:picChg>
        <pc:picChg chg="add del mod">
          <ac:chgData name="Reed Kiely" userId="768be38e-2fb5-40ce-925d-bd8e9d9e3c31" providerId="ADAL" clId="{E62CA381-6F76-4CAA-B289-A5CAB80F5808}" dt="2023-02-15T21:55:43.530" v="454"/>
          <ac:picMkLst>
            <pc:docMk/>
            <pc:sldMk cId="3245134529" sldId="2144328416"/>
            <ac:picMk id="11" creationId="{81704A28-92A5-452A-8968-67E80AF8CD8C}"/>
          </ac:picMkLst>
        </pc:picChg>
        <pc:picChg chg="add del mod">
          <ac:chgData name="Reed Kiely" userId="768be38e-2fb5-40ce-925d-bd8e9d9e3c31" providerId="ADAL" clId="{E62CA381-6F76-4CAA-B289-A5CAB80F5808}" dt="2023-02-15T21:56:14.081" v="466" actId="478"/>
          <ac:picMkLst>
            <pc:docMk/>
            <pc:sldMk cId="3245134529" sldId="2144328416"/>
            <ac:picMk id="14" creationId="{B3D2713C-FDBC-A06C-C3C6-85D28A7D8E1D}"/>
          </ac:picMkLst>
        </pc:picChg>
        <pc:picChg chg="add del mod">
          <ac:chgData name="Reed Kiely" userId="768be38e-2fb5-40ce-925d-bd8e9d9e3c31" providerId="ADAL" clId="{E62CA381-6F76-4CAA-B289-A5CAB80F5808}" dt="2023-02-15T21:56:09.688" v="465" actId="478"/>
          <ac:picMkLst>
            <pc:docMk/>
            <pc:sldMk cId="3245134529" sldId="2144328416"/>
            <ac:picMk id="15" creationId="{A84D565B-3DA3-712C-2671-AC740FAE7DB0}"/>
          </ac:picMkLst>
        </pc:picChg>
        <pc:picChg chg="add mod">
          <ac:chgData name="Reed Kiely" userId="768be38e-2fb5-40ce-925d-bd8e9d9e3c31" providerId="ADAL" clId="{E62CA381-6F76-4CAA-B289-A5CAB80F5808}" dt="2023-02-16T18:53:32.422" v="788" actId="1038"/>
          <ac:picMkLst>
            <pc:docMk/>
            <pc:sldMk cId="3245134529" sldId="2144328416"/>
            <ac:picMk id="30" creationId="{C7D4B454-664D-E014-CDA7-6B914ECB0475}"/>
          </ac:picMkLst>
        </pc:picChg>
      </pc:sldChg>
      <pc:sldChg chg="addSp delSp modSp mod">
        <pc:chgData name="Reed Kiely" userId="768be38e-2fb5-40ce-925d-bd8e9d9e3c31" providerId="ADAL" clId="{E62CA381-6F76-4CAA-B289-A5CAB80F5808}" dt="2023-02-22T22:25:16.244" v="4489" actId="1076"/>
        <pc:sldMkLst>
          <pc:docMk/>
          <pc:sldMk cId="254193822" sldId="2144328417"/>
        </pc:sldMkLst>
        <pc:spChg chg="mod">
          <ac:chgData name="Reed Kiely" userId="768be38e-2fb5-40ce-925d-bd8e9d9e3c31" providerId="ADAL" clId="{E62CA381-6F76-4CAA-B289-A5CAB80F5808}" dt="2023-02-22T22:07:48.208" v="4323" actId="1076"/>
          <ac:spMkLst>
            <pc:docMk/>
            <pc:sldMk cId="254193822" sldId="2144328417"/>
            <ac:spMk id="2" creationId="{C2E334E4-0F79-0604-EB5B-D9D31EEF59AD}"/>
          </ac:spMkLst>
        </pc:spChg>
        <pc:spChg chg="mod">
          <ac:chgData name="Reed Kiely" userId="768be38e-2fb5-40ce-925d-bd8e9d9e3c31" providerId="ADAL" clId="{E62CA381-6F76-4CAA-B289-A5CAB80F5808}" dt="2023-02-22T22:07:48.208" v="4323" actId="1076"/>
          <ac:spMkLst>
            <pc:docMk/>
            <pc:sldMk cId="254193822" sldId="2144328417"/>
            <ac:spMk id="5" creationId="{45A699B6-B259-1E84-F580-269EF627AA35}"/>
          </ac:spMkLst>
        </pc:spChg>
        <pc:spChg chg="mod">
          <ac:chgData name="Reed Kiely" userId="768be38e-2fb5-40ce-925d-bd8e9d9e3c31" providerId="ADAL" clId="{E62CA381-6F76-4CAA-B289-A5CAB80F5808}" dt="2023-02-22T22:07:48.208" v="4323" actId="1076"/>
          <ac:spMkLst>
            <pc:docMk/>
            <pc:sldMk cId="254193822" sldId="2144328417"/>
            <ac:spMk id="7" creationId="{589DA49D-8D0E-02E2-B3DB-DF4E43777CD7}"/>
          </ac:spMkLst>
        </pc:spChg>
        <pc:spChg chg="mod">
          <ac:chgData name="Reed Kiely" userId="768be38e-2fb5-40ce-925d-bd8e9d9e3c31" providerId="ADAL" clId="{E62CA381-6F76-4CAA-B289-A5CAB80F5808}" dt="2023-02-22T22:07:48.208" v="4323" actId="1076"/>
          <ac:spMkLst>
            <pc:docMk/>
            <pc:sldMk cId="254193822" sldId="2144328417"/>
            <ac:spMk id="8" creationId="{4DA52224-46F3-48A4-1B1D-75B1F5245AF4}"/>
          </ac:spMkLst>
        </pc:spChg>
        <pc:spChg chg="add mod">
          <ac:chgData name="Reed Kiely" userId="768be38e-2fb5-40ce-925d-bd8e9d9e3c31" providerId="ADAL" clId="{E62CA381-6F76-4CAA-B289-A5CAB80F5808}" dt="2023-02-22T16:33:17.939" v="2548" actId="207"/>
          <ac:spMkLst>
            <pc:docMk/>
            <pc:sldMk cId="254193822" sldId="2144328417"/>
            <ac:spMk id="9" creationId="{E5AC7C04-BC72-28DE-C412-ADD3BE95BCE2}"/>
          </ac:spMkLst>
        </pc:spChg>
        <pc:spChg chg="add del mod">
          <ac:chgData name="Reed Kiely" userId="768be38e-2fb5-40ce-925d-bd8e9d9e3c31" providerId="ADAL" clId="{E62CA381-6F76-4CAA-B289-A5CAB80F5808}" dt="2023-02-22T16:50:54.730" v="2644"/>
          <ac:spMkLst>
            <pc:docMk/>
            <pc:sldMk cId="254193822" sldId="2144328417"/>
            <ac:spMk id="11" creationId="{10CF01C4-DE1E-1B86-E462-076FEFFD5BD5}"/>
          </ac:spMkLst>
        </pc:spChg>
        <pc:spChg chg="add mod">
          <ac:chgData name="Reed Kiely" userId="768be38e-2fb5-40ce-925d-bd8e9d9e3c31" providerId="ADAL" clId="{E62CA381-6F76-4CAA-B289-A5CAB80F5808}" dt="2023-02-22T22:25:16.244" v="4489" actId="1076"/>
          <ac:spMkLst>
            <pc:docMk/>
            <pc:sldMk cId="254193822" sldId="2144328417"/>
            <ac:spMk id="11" creationId="{1D3694D0-D1F5-81DB-E236-4ABEE5BF1884}"/>
          </ac:spMkLst>
        </pc:spChg>
        <pc:spChg chg="add mod">
          <ac:chgData name="Reed Kiely" userId="768be38e-2fb5-40ce-925d-bd8e9d9e3c31" providerId="ADAL" clId="{E62CA381-6F76-4CAA-B289-A5CAB80F5808}" dt="2023-02-22T22:07:50.856" v="4324" actId="1076"/>
          <ac:spMkLst>
            <pc:docMk/>
            <pc:sldMk cId="254193822" sldId="2144328417"/>
            <ac:spMk id="13" creationId="{A97A4DF9-C603-D63A-4770-C0F8CD379A73}"/>
          </ac:spMkLst>
        </pc:spChg>
        <pc:spChg chg="add del mod">
          <ac:chgData name="Reed Kiely" userId="768be38e-2fb5-40ce-925d-bd8e9d9e3c31" providerId="ADAL" clId="{E62CA381-6F76-4CAA-B289-A5CAB80F5808}" dt="2023-02-22T16:33:26.859" v="2550" actId="478"/>
          <ac:spMkLst>
            <pc:docMk/>
            <pc:sldMk cId="254193822" sldId="2144328417"/>
            <ac:spMk id="14" creationId="{8E8D4681-E60E-962C-D5FB-B13C30BC4397}"/>
          </ac:spMkLst>
        </pc:spChg>
        <pc:spChg chg="mod">
          <ac:chgData name="Reed Kiely" userId="768be38e-2fb5-40ce-925d-bd8e9d9e3c31" providerId="ADAL" clId="{E62CA381-6F76-4CAA-B289-A5CAB80F5808}" dt="2023-02-22T17:07:25.289" v="3749" actId="1076"/>
          <ac:spMkLst>
            <pc:docMk/>
            <pc:sldMk cId="254193822" sldId="2144328417"/>
            <ac:spMk id="34" creationId="{27352849-0CA1-4428-E509-7935B3AB580A}"/>
          </ac:spMkLst>
        </pc:spChg>
        <pc:spChg chg="del">
          <ac:chgData name="Reed Kiely" userId="768be38e-2fb5-40ce-925d-bd8e9d9e3c31" providerId="ADAL" clId="{E62CA381-6F76-4CAA-B289-A5CAB80F5808}" dt="2023-02-16T16:25:06.465" v="523" actId="478"/>
          <ac:spMkLst>
            <pc:docMk/>
            <pc:sldMk cId="254193822" sldId="2144328417"/>
            <ac:spMk id="43" creationId="{0EBE56D1-C495-17A0-0BCC-A6E19758BD95}"/>
          </ac:spMkLst>
        </pc:spChg>
        <pc:picChg chg="add del mod">
          <ac:chgData name="Reed Kiely" userId="768be38e-2fb5-40ce-925d-bd8e9d9e3c31" providerId="ADAL" clId="{E62CA381-6F76-4CAA-B289-A5CAB80F5808}" dt="2023-02-16T16:25:02.539" v="521"/>
          <ac:picMkLst>
            <pc:docMk/>
            <pc:sldMk cId="254193822" sldId="2144328417"/>
            <ac:picMk id="9" creationId="{2ECD3291-AD76-A095-99CA-B1294C067EDD}"/>
          </ac:picMkLst>
        </pc:picChg>
        <pc:picChg chg="add mod">
          <ac:chgData name="Reed Kiely" userId="768be38e-2fb5-40ce-925d-bd8e9d9e3c31" providerId="ADAL" clId="{E62CA381-6F76-4CAA-B289-A5CAB80F5808}" dt="2023-02-22T16:31:15.212" v="2224" actId="14100"/>
          <ac:picMkLst>
            <pc:docMk/>
            <pc:sldMk cId="254193822" sldId="2144328417"/>
            <ac:picMk id="10" creationId="{19EFA1DC-37EC-3A9E-EA21-6D0E00912686}"/>
          </ac:picMkLst>
        </pc:picChg>
        <pc:picChg chg="add del mod">
          <ac:chgData name="Reed Kiely" userId="768be38e-2fb5-40ce-925d-bd8e9d9e3c31" providerId="ADAL" clId="{E62CA381-6F76-4CAA-B289-A5CAB80F5808}" dt="2023-02-16T16:25:20.932" v="530" actId="478"/>
          <ac:picMkLst>
            <pc:docMk/>
            <pc:sldMk cId="254193822" sldId="2144328417"/>
            <ac:picMk id="11" creationId="{FED91A86-6879-8103-4852-07A667514300}"/>
          </ac:picMkLst>
        </pc:picChg>
        <pc:picChg chg="mod">
          <ac:chgData name="Reed Kiely" userId="768be38e-2fb5-40ce-925d-bd8e9d9e3c31" providerId="ADAL" clId="{E62CA381-6F76-4CAA-B289-A5CAB80F5808}" dt="2023-02-22T22:07:48.208" v="4323" actId="1076"/>
          <ac:picMkLst>
            <pc:docMk/>
            <pc:sldMk cId="254193822" sldId="2144328417"/>
            <ac:picMk id="12" creationId="{33942945-76B9-16F5-D34B-A1A496FB0F57}"/>
          </ac:picMkLst>
        </pc:picChg>
        <pc:picChg chg="add del mod">
          <ac:chgData name="Reed Kiely" userId="768be38e-2fb5-40ce-925d-bd8e9d9e3c31" providerId="ADAL" clId="{E62CA381-6F76-4CAA-B289-A5CAB80F5808}" dt="2023-02-16T16:33:59.096" v="705" actId="478"/>
          <ac:picMkLst>
            <pc:docMk/>
            <pc:sldMk cId="254193822" sldId="2144328417"/>
            <ac:picMk id="13" creationId="{53E530C8-4F74-DE63-D15A-CEE711816385}"/>
          </ac:picMkLst>
        </pc:picChg>
        <pc:picChg chg="mod">
          <ac:chgData name="Reed Kiely" userId="768be38e-2fb5-40ce-925d-bd8e9d9e3c31" providerId="ADAL" clId="{E62CA381-6F76-4CAA-B289-A5CAB80F5808}" dt="2023-02-22T22:07:48.208" v="4323" actId="1076"/>
          <ac:picMkLst>
            <pc:docMk/>
            <pc:sldMk cId="254193822" sldId="2144328417"/>
            <ac:picMk id="25" creationId="{D29C6A9C-B004-D8F4-C83E-755CD88AF8B0}"/>
          </ac:picMkLst>
        </pc:picChg>
        <pc:picChg chg="mod">
          <ac:chgData name="Reed Kiely" userId="768be38e-2fb5-40ce-925d-bd8e9d9e3c31" providerId="ADAL" clId="{E62CA381-6F76-4CAA-B289-A5CAB80F5808}" dt="2023-02-22T22:07:48.208" v="4323" actId="1076"/>
          <ac:picMkLst>
            <pc:docMk/>
            <pc:sldMk cId="254193822" sldId="2144328417"/>
            <ac:picMk id="39" creationId="{7BFC1E24-CC3D-CD8F-6631-60BB9ABC6BFB}"/>
          </ac:picMkLst>
        </pc:picChg>
        <pc:picChg chg="mod">
          <ac:chgData name="Reed Kiely" userId="768be38e-2fb5-40ce-925d-bd8e9d9e3c31" providerId="ADAL" clId="{E62CA381-6F76-4CAA-B289-A5CAB80F5808}" dt="2023-02-22T22:07:48.208" v="4323" actId="1076"/>
          <ac:picMkLst>
            <pc:docMk/>
            <pc:sldMk cId="254193822" sldId="2144328417"/>
            <ac:picMk id="42" creationId="{E5B30C3C-DD92-44A9-9C32-BB41836A840B}"/>
          </ac:picMkLst>
        </pc:picChg>
        <pc:picChg chg="del">
          <ac:chgData name="Reed Kiely" userId="768be38e-2fb5-40ce-925d-bd8e9d9e3c31" providerId="ADAL" clId="{E62CA381-6F76-4CAA-B289-A5CAB80F5808}" dt="2023-02-16T16:25:06.465" v="523" actId="478"/>
          <ac:picMkLst>
            <pc:docMk/>
            <pc:sldMk cId="254193822" sldId="2144328417"/>
            <ac:picMk id="44" creationId="{09AD2577-9D6E-676F-434E-BE63D2DAF4FE}"/>
          </ac:picMkLst>
        </pc:picChg>
      </pc:sldChg>
      <pc:sldChg chg="addSp delSp modSp mod addCm">
        <pc:chgData name="Reed Kiely" userId="768be38e-2fb5-40ce-925d-bd8e9d9e3c31" providerId="ADAL" clId="{E62CA381-6F76-4CAA-B289-A5CAB80F5808}" dt="2023-02-27T18:20:11.087" v="4715" actId="1076"/>
        <pc:sldMkLst>
          <pc:docMk/>
          <pc:sldMk cId="127528367" sldId="2144328418"/>
        </pc:sldMkLst>
        <pc:spChg chg="add del mod">
          <ac:chgData name="Reed Kiely" userId="768be38e-2fb5-40ce-925d-bd8e9d9e3c31" providerId="ADAL" clId="{E62CA381-6F76-4CAA-B289-A5CAB80F5808}" dt="2023-02-22T22:32:33.589" v="4707" actId="478"/>
          <ac:spMkLst>
            <pc:docMk/>
            <pc:sldMk cId="127528367" sldId="2144328418"/>
            <ac:spMk id="3" creationId="{E9070E1E-63EA-F2B8-EE81-9E7963BA2B88}"/>
          </ac:spMkLst>
        </pc:spChg>
        <pc:spChg chg="del">
          <ac:chgData name="Reed Kiely" userId="768be38e-2fb5-40ce-925d-bd8e9d9e3c31" providerId="ADAL" clId="{E62CA381-6F76-4CAA-B289-A5CAB80F5808}" dt="2023-02-22T21:46:53.888" v="4184" actId="478"/>
          <ac:spMkLst>
            <pc:docMk/>
            <pc:sldMk cId="127528367" sldId="2144328418"/>
            <ac:spMk id="3" creationId="{F3E5ADAA-654C-41A3-6981-8E8D2B9F8685}"/>
          </ac:spMkLst>
        </pc:spChg>
        <pc:spChg chg="del">
          <ac:chgData name="Reed Kiely" userId="768be38e-2fb5-40ce-925d-bd8e9d9e3c31" providerId="ADAL" clId="{E62CA381-6F76-4CAA-B289-A5CAB80F5808}" dt="2023-02-22T21:46:22.472" v="4179" actId="478"/>
          <ac:spMkLst>
            <pc:docMk/>
            <pc:sldMk cId="127528367" sldId="2144328418"/>
            <ac:spMk id="5" creationId="{1E7C4A68-BDF9-3F5B-5C50-0334A4B2D3A7}"/>
          </ac:spMkLst>
        </pc:spChg>
        <pc:spChg chg="add mod">
          <ac:chgData name="Reed Kiely" userId="768be38e-2fb5-40ce-925d-bd8e9d9e3c31" providerId="ADAL" clId="{E62CA381-6F76-4CAA-B289-A5CAB80F5808}" dt="2023-02-22T22:30:04.110" v="4614" actId="12788"/>
          <ac:spMkLst>
            <pc:docMk/>
            <pc:sldMk cId="127528367" sldId="2144328418"/>
            <ac:spMk id="8" creationId="{DE56F9DF-299A-DE3D-4058-37C1AB6B665C}"/>
          </ac:spMkLst>
        </pc:spChg>
        <pc:spChg chg="add mod">
          <ac:chgData name="Reed Kiely" userId="768be38e-2fb5-40ce-925d-bd8e9d9e3c31" providerId="ADAL" clId="{E62CA381-6F76-4CAA-B289-A5CAB80F5808}" dt="2023-02-22T22:29:57.163" v="4613" actId="12788"/>
          <ac:spMkLst>
            <pc:docMk/>
            <pc:sldMk cId="127528367" sldId="2144328418"/>
            <ac:spMk id="12" creationId="{0CF728D0-E0D1-E461-863F-4DDA9703242C}"/>
          </ac:spMkLst>
        </pc:spChg>
        <pc:spChg chg="add mod">
          <ac:chgData name="Reed Kiely" userId="768be38e-2fb5-40ce-925d-bd8e9d9e3c31" providerId="ADAL" clId="{E62CA381-6F76-4CAA-B289-A5CAB80F5808}" dt="2023-02-22T22:29:57.163" v="4613" actId="12788"/>
          <ac:spMkLst>
            <pc:docMk/>
            <pc:sldMk cId="127528367" sldId="2144328418"/>
            <ac:spMk id="16" creationId="{690612DD-B378-4ED9-504B-841C97CDB15A}"/>
          </ac:spMkLst>
        </pc:spChg>
        <pc:spChg chg="add mod">
          <ac:chgData name="Reed Kiely" userId="768be38e-2fb5-40ce-925d-bd8e9d9e3c31" providerId="ADAL" clId="{E62CA381-6F76-4CAA-B289-A5CAB80F5808}" dt="2023-02-22T22:30:04.110" v="4614" actId="12788"/>
          <ac:spMkLst>
            <pc:docMk/>
            <pc:sldMk cId="127528367" sldId="2144328418"/>
            <ac:spMk id="19" creationId="{24091D14-B5E3-A7CD-EFE6-C624776D7DA0}"/>
          </ac:spMkLst>
        </pc:spChg>
        <pc:spChg chg="add del mod">
          <ac:chgData name="Reed Kiely" userId="768be38e-2fb5-40ce-925d-bd8e9d9e3c31" providerId="ADAL" clId="{E62CA381-6F76-4CAA-B289-A5CAB80F5808}" dt="2023-02-22T22:28:53.829" v="4582" actId="478"/>
          <ac:spMkLst>
            <pc:docMk/>
            <pc:sldMk cId="127528367" sldId="2144328418"/>
            <ac:spMk id="21" creationId="{E3F244EE-4B1E-6C8B-DB5E-9A90CA29991C}"/>
          </ac:spMkLst>
        </pc:spChg>
        <pc:spChg chg="add mod">
          <ac:chgData name="Reed Kiely" userId="768be38e-2fb5-40ce-925d-bd8e9d9e3c31" providerId="ADAL" clId="{E62CA381-6F76-4CAA-B289-A5CAB80F5808}" dt="2023-02-27T18:20:11.087" v="4715" actId="1076"/>
          <ac:spMkLst>
            <pc:docMk/>
            <pc:sldMk cId="127528367" sldId="2144328418"/>
            <ac:spMk id="25" creationId="{6CF53ACA-F85B-411C-F971-1E04A4329251}"/>
          </ac:spMkLst>
        </pc:spChg>
        <pc:spChg chg="add mod">
          <ac:chgData name="Reed Kiely" userId="768be38e-2fb5-40ce-925d-bd8e9d9e3c31" providerId="ADAL" clId="{E62CA381-6F76-4CAA-B289-A5CAB80F5808}" dt="2023-02-22T22:30:04.110" v="4614" actId="12788"/>
          <ac:spMkLst>
            <pc:docMk/>
            <pc:sldMk cId="127528367" sldId="2144328418"/>
            <ac:spMk id="31" creationId="{1CEB49ED-1D32-EA2C-1799-79964B8F1DBF}"/>
          </ac:spMkLst>
        </pc:spChg>
        <pc:grpChg chg="del">
          <ac:chgData name="Reed Kiely" userId="768be38e-2fb5-40ce-925d-bd8e9d9e3c31" providerId="ADAL" clId="{E62CA381-6F76-4CAA-B289-A5CAB80F5808}" dt="2023-02-22T21:46:21.212" v="4178" actId="478"/>
          <ac:grpSpMkLst>
            <pc:docMk/>
            <pc:sldMk cId="127528367" sldId="2144328418"/>
            <ac:grpSpMk id="24" creationId="{6876E1A1-0FF5-62B3-BBA4-58C38BADFD81}"/>
          </ac:grpSpMkLst>
        </pc:grpChg>
        <pc:grpChg chg="mod">
          <ac:chgData name="Reed Kiely" userId="768be38e-2fb5-40ce-925d-bd8e9d9e3c31" providerId="ADAL" clId="{E62CA381-6F76-4CAA-B289-A5CAB80F5808}" dt="2023-02-22T21:46:34.944" v="4183" actId="1037"/>
          <ac:grpSpMkLst>
            <pc:docMk/>
            <pc:sldMk cId="127528367" sldId="2144328418"/>
            <ac:grpSpMk id="28" creationId="{271E8D0F-2150-4BA3-F738-03CE2399DA3E}"/>
          </ac:grpSpMkLst>
        </pc:grpChg>
        <pc:picChg chg="add mod">
          <ac:chgData name="Reed Kiely" userId="768be38e-2fb5-40ce-925d-bd8e9d9e3c31" providerId="ADAL" clId="{E62CA381-6F76-4CAA-B289-A5CAB80F5808}" dt="2023-02-22T22:30:04.110" v="4614" actId="12788"/>
          <ac:picMkLst>
            <pc:docMk/>
            <pc:sldMk cId="127528367" sldId="2144328418"/>
            <ac:picMk id="6" creationId="{412AC022-D6BA-D8F2-8EBB-4DD6299F7071}"/>
          </ac:picMkLst>
        </pc:picChg>
        <pc:picChg chg="add mod">
          <ac:chgData name="Reed Kiely" userId="768be38e-2fb5-40ce-925d-bd8e9d9e3c31" providerId="ADAL" clId="{E62CA381-6F76-4CAA-B289-A5CAB80F5808}" dt="2023-02-22T22:29:57.163" v="4613" actId="12788"/>
          <ac:picMkLst>
            <pc:docMk/>
            <pc:sldMk cId="127528367" sldId="2144328418"/>
            <ac:picMk id="10" creationId="{E0FEA1B4-08C1-AB59-38A8-FA85D1DDED34}"/>
          </ac:picMkLst>
        </pc:picChg>
        <pc:picChg chg="add mod">
          <ac:chgData name="Reed Kiely" userId="768be38e-2fb5-40ce-925d-bd8e9d9e3c31" providerId="ADAL" clId="{E62CA381-6F76-4CAA-B289-A5CAB80F5808}" dt="2023-02-22T22:29:57.163" v="4613" actId="12788"/>
          <ac:picMkLst>
            <pc:docMk/>
            <pc:sldMk cId="127528367" sldId="2144328418"/>
            <ac:picMk id="14" creationId="{2114E6A6-6DE6-F197-C04E-C183EDEBF8C4}"/>
          </ac:picMkLst>
        </pc:picChg>
        <pc:picChg chg="mod">
          <ac:chgData name="Reed Kiely" userId="768be38e-2fb5-40ce-925d-bd8e9d9e3c31" providerId="ADAL" clId="{E62CA381-6F76-4CAA-B289-A5CAB80F5808}" dt="2023-02-22T21:46:57.124" v="4186" actId="14100"/>
          <ac:picMkLst>
            <pc:docMk/>
            <pc:sldMk cId="127528367" sldId="2144328418"/>
            <ac:picMk id="18" creationId="{69E4FB1F-CFCC-42D2-9A77-4D418120F0F2}"/>
          </ac:picMkLst>
        </pc:picChg>
        <pc:picChg chg="add mod">
          <ac:chgData name="Reed Kiely" userId="768be38e-2fb5-40ce-925d-bd8e9d9e3c31" providerId="ADAL" clId="{E62CA381-6F76-4CAA-B289-A5CAB80F5808}" dt="2023-02-22T22:30:04.110" v="4614" actId="12788"/>
          <ac:picMkLst>
            <pc:docMk/>
            <pc:sldMk cId="127528367" sldId="2144328418"/>
            <ac:picMk id="20" creationId="{87C134B8-1004-9B36-5B99-CF48AB84A327}"/>
          </ac:picMkLst>
        </pc:picChg>
        <pc:picChg chg="add mod modCrop">
          <ac:chgData name="Reed Kiely" userId="768be38e-2fb5-40ce-925d-bd8e9d9e3c31" providerId="ADAL" clId="{E62CA381-6F76-4CAA-B289-A5CAB80F5808}" dt="2023-02-22T22:31:28.067" v="4627" actId="1076"/>
          <ac:picMkLst>
            <pc:docMk/>
            <pc:sldMk cId="127528367" sldId="2144328418"/>
            <ac:picMk id="24" creationId="{8D5990AC-7803-73B6-233D-BD2F7CF6239F}"/>
          </ac:picMkLst>
        </pc:picChg>
        <pc:picChg chg="add del mod">
          <ac:chgData name="Reed Kiely" userId="768be38e-2fb5-40ce-925d-bd8e9d9e3c31" providerId="ADAL" clId="{E62CA381-6F76-4CAA-B289-A5CAB80F5808}" dt="2023-02-22T22:28:53.829" v="4582" actId="478"/>
          <ac:picMkLst>
            <pc:docMk/>
            <pc:sldMk cId="127528367" sldId="2144328418"/>
            <ac:picMk id="26" creationId="{82DD5B9C-6B6F-C7E7-E44B-79D750823D16}"/>
          </ac:picMkLst>
        </pc:picChg>
        <pc:picChg chg="add mod">
          <ac:chgData name="Reed Kiely" userId="768be38e-2fb5-40ce-925d-bd8e9d9e3c31" providerId="ADAL" clId="{E62CA381-6F76-4CAA-B289-A5CAB80F5808}" dt="2023-02-22T22:30:04.110" v="4614" actId="12788"/>
          <ac:picMkLst>
            <pc:docMk/>
            <pc:sldMk cId="127528367" sldId="2144328418"/>
            <ac:picMk id="29" creationId="{25C6812F-6FF3-F107-5ABF-CBDD69A27EFA}"/>
          </ac:picMkLst>
        </pc:picChg>
        <pc:picChg chg="del">
          <ac:chgData name="Reed Kiely" userId="768be38e-2fb5-40ce-925d-bd8e9d9e3c31" providerId="ADAL" clId="{E62CA381-6F76-4CAA-B289-A5CAB80F5808}" dt="2023-02-22T21:46:53.888" v="4184" actId="478"/>
          <ac:picMkLst>
            <pc:docMk/>
            <pc:sldMk cId="127528367" sldId="2144328418"/>
            <ac:picMk id="41" creationId="{3ACC99D1-369D-7D80-008B-4EF0D9A1BA76}"/>
          </ac:picMkLst>
        </pc:picChg>
        <pc:picChg chg="del">
          <ac:chgData name="Reed Kiely" userId="768be38e-2fb5-40ce-925d-bd8e9d9e3c31" providerId="ADAL" clId="{E62CA381-6F76-4CAA-B289-A5CAB80F5808}" dt="2023-02-22T21:46:53.888" v="4184" actId="478"/>
          <ac:picMkLst>
            <pc:docMk/>
            <pc:sldMk cId="127528367" sldId="2144328418"/>
            <ac:picMk id="45" creationId="{46CA1AF0-A792-266C-4E58-7D67C2CC099A}"/>
          </ac:picMkLst>
        </pc:picChg>
        <pc:picChg chg="del">
          <ac:chgData name="Reed Kiely" userId="768be38e-2fb5-40ce-925d-bd8e9d9e3c31" providerId="ADAL" clId="{E62CA381-6F76-4CAA-B289-A5CAB80F5808}" dt="2023-02-22T21:46:53.888" v="4184" actId="478"/>
          <ac:picMkLst>
            <pc:docMk/>
            <pc:sldMk cId="127528367" sldId="2144328418"/>
            <ac:picMk id="46" creationId="{C6FBDDE2-E877-B5E8-A850-F0813657BF6F}"/>
          </ac:picMkLst>
        </pc:picChg>
        <pc:picChg chg="del">
          <ac:chgData name="Reed Kiely" userId="768be38e-2fb5-40ce-925d-bd8e9d9e3c31" providerId="ADAL" clId="{E62CA381-6F76-4CAA-B289-A5CAB80F5808}" dt="2023-02-22T21:46:53.888" v="4184" actId="478"/>
          <ac:picMkLst>
            <pc:docMk/>
            <pc:sldMk cId="127528367" sldId="2144328418"/>
            <ac:picMk id="47" creationId="{EF654A45-6B65-54D6-ECA9-64B629E97DB5}"/>
          </ac:picMkLst>
        </pc:picChg>
        <pc:picChg chg="del">
          <ac:chgData name="Reed Kiely" userId="768be38e-2fb5-40ce-925d-bd8e9d9e3c31" providerId="ADAL" clId="{E62CA381-6F76-4CAA-B289-A5CAB80F5808}" dt="2023-02-22T21:46:53.888" v="4184" actId="478"/>
          <ac:picMkLst>
            <pc:docMk/>
            <pc:sldMk cId="127528367" sldId="2144328418"/>
            <ac:picMk id="48" creationId="{40DA507B-3918-475F-FF0E-E832A73CD09E}"/>
          </ac:picMkLst>
        </pc:picChg>
        <pc:picChg chg="del">
          <ac:chgData name="Reed Kiely" userId="768be38e-2fb5-40ce-925d-bd8e9d9e3c31" providerId="ADAL" clId="{E62CA381-6F76-4CAA-B289-A5CAB80F5808}" dt="2023-02-22T21:46:53.888" v="4184" actId="478"/>
          <ac:picMkLst>
            <pc:docMk/>
            <pc:sldMk cId="127528367" sldId="2144328418"/>
            <ac:picMk id="49" creationId="{C7FBA45A-A5A7-1D26-B515-ED1CD29D1DF9}"/>
          </ac:picMkLst>
        </pc:picChg>
        <pc:picChg chg="del">
          <ac:chgData name="Reed Kiely" userId="768be38e-2fb5-40ce-925d-bd8e9d9e3c31" providerId="ADAL" clId="{E62CA381-6F76-4CAA-B289-A5CAB80F5808}" dt="2023-02-22T21:46:53.888" v="4184" actId="478"/>
          <ac:picMkLst>
            <pc:docMk/>
            <pc:sldMk cId="127528367" sldId="2144328418"/>
            <ac:picMk id="50" creationId="{7071D2E6-02F5-6DC3-C517-55413C27EF82}"/>
          </ac:picMkLst>
        </pc:picChg>
        <pc:picChg chg="del">
          <ac:chgData name="Reed Kiely" userId="768be38e-2fb5-40ce-925d-bd8e9d9e3c31" providerId="ADAL" clId="{E62CA381-6F76-4CAA-B289-A5CAB80F5808}" dt="2023-02-22T21:46:53.888" v="4184" actId="478"/>
          <ac:picMkLst>
            <pc:docMk/>
            <pc:sldMk cId="127528367" sldId="2144328418"/>
            <ac:picMk id="51" creationId="{2C6155BA-01CB-B85C-0C78-52DB6EF954BB}"/>
          </ac:picMkLst>
        </pc:picChg>
        <pc:picChg chg="del">
          <ac:chgData name="Reed Kiely" userId="768be38e-2fb5-40ce-925d-bd8e9d9e3c31" providerId="ADAL" clId="{E62CA381-6F76-4CAA-B289-A5CAB80F5808}" dt="2023-02-22T21:46:53.888" v="4184" actId="478"/>
          <ac:picMkLst>
            <pc:docMk/>
            <pc:sldMk cId="127528367" sldId="2144328418"/>
            <ac:picMk id="52" creationId="{08E9C86E-C48D-25E3-3D70-CDE89D454A44}"/>
          </ac:picMkLst>
        </pc:picChg>
        <pc:picChg chg="del">
          <ac:chgData name="Reed Kiely" userId="768be38e-2fb5-40ce-925d-bd8e9d9e3c31" providerId="ADAL" clId="{E62CA381-6F76-4CAA-B289-A5CAB80F5808}" dt="2023-02-22T21:46:53.888" v="4184" actId="478"/>
          <ac:picMkLst>
            <pc:docMk/>
            <pc:sldMk cId="127528367" sldId="2144328418"/>
            <ac:picMk id="53" creationId="{5D1A47E2-E04B-8FBC-2040-F44C433CA65D}"/>
          </ac:picMkLst>
        </pc:picChg>
        <pc:picChg chg="del">
          <ac:chgData name="Reed Kiely" userId="768be38e-2fb5-40ce-925d-bd8e9d9e3c31" providerId="ADAL" clId="{E62CA381-6F76-4CAA-B289-A5CAB80F5808}" dt="2023-02-22T21:46:53.888" v="4184" actId="478"/>
          <ac:picMkLst>
            <pc:docMk/>
            <pc:sldMk cId="127528367" sldId="2144328418"/>
            <ac:picMk id="54" creationId="{5603F693-27E0-F67C-27EA-0255D6B71B39}"/>
          </ac:picMkLst>
        </pc:picChg>
        <pc:picChg chg="del">
          <ac:chgData name="Reed Kiely" userId="768be38e-2fb5-40ce-925d-bd8e9d9e3c31" providerId="ADAL" clId="{E62CA381-6F76-4CAA-B289-A5CAB80F5808}" dt="2023-02-22T21:46:53.888" v="4184" actId="478"/>
          <ac:picMkLst>
            <pc:docMk/>
            <pc:sldMk cId="127528367" sldId="2144328418"/>
            <ac:picMk id="55" creationId="{D78FC9C7-5856-8963-8C27-429A42B46990}"/>
          </ac:picMkLst>
        </pc:picChg>
        <pc:extLst>
          <p:ext xmlns:p="http://schemas.openxmlformats.org/presentationml/2006/main" uri="{D6D511B9-2390-475A-947B-AFAB55BFBCF1}">
            <pc226:cmChg xmlns:pc226="http://schemas.microsoft.com/office/powerpoint/2022/06/main/command" chg="add">
              <pc226:chgData name="Reed Kiely" userId="768be38e-2fb5-40ce-925d-bd8e9d9e3c31" providerId="ADAL" clId="{E62CA381-6F76-4CAA-B289-A5CAB80F5808}" dt="2023-02-22T22:31:37.420" v="4628"/>
              <pc2:cmMkLst xmlns:pc2="http://schemas.microsoft.com/office/powerpoint/2019/9/main/command">
                <pc:docMk/>
                <pc:sldMk cId="127528367" sldId="2144328418"/>
                <pc2:cmMk id="{110EFAD2-6FB3-41B8-8ECF-9399055A5838}"/>
              </pc2:cmMkLst>
            </pc226:cmChg>
          </p:ext>
        </pc:extLst>
      </pc:sldChg>
      <pc:sldChg chg="addSp modSp new mod">
        <pc:chgData name="Reed Kiely" userId="768be38e-2fb5-40ce-925d-bd8e9d9e3c31" providerId="ADAL" clId="{E62CA381-6F76-4CAA-B289-A5CAB80F5808}" dt="2023-02-22T22:06:57.417" v="4319" actId="207"/>
        <pc:sldMkLst>
          <pc:docMk/>
          <pc:sldMk cId="2925040393" sldId="2144328419"/>
        </pc:sldMkLst>
        <pc:spChg chg="add mod">
          <ac:chgData name="Reed Kiely" userId="768be38e-2fb5-40ce-925d-bd8e9d9e3c31" providerId="ADAL" clId="{E62CA381-6F76-4CAA-B289-A5CAB80F5808}" dt="2023-02-22T22:06:57.417" v="4319" actId="207"/>
          <ac:spMkLst>
            <pc:docMk/>
            <pc:sldMk cId="2925040393" sldId="2144328419"/>
            <ac:spMk id="2" creationId="{408D03CC-201B-C3BB-DB39-49CDE6154D9E}"/>
          </ac:spMkLst>
        </pc:spChg>
      </pc:sldChg>
      <pc:sldChg chg="add del">
        <pc:chgData name="Reed Kiely" userId="768be38e-2fb5-40ce-925d-bd8e9d9e3c31" providerId="ADAL" clId="{E62CA381-6F76-4CAA-B289-A5CAB80F5808}" dt="2023-02-22T22:25:19.962" v="4491" actId="47"/>
        <pc:sldMkLst>
          <pc:docMk/>
          <pc:sldMk cId="2155991228" sldId="2144328420"/>
        </pc:sldMkLst>
      </pc:sldChg>
      <pc:sldChg chg="add del">
        <pc:chgData name="Reed Kiely" userId="768be38e-2fb5-40ce-925d-bd8e9d9e3c31" providerId="ADAL" clId="{E62CA381-6F76-4CAA-B289-A5CAB80F5808}" dt="2023-02-22T22:25:09.407" v="4484"/>
        <pc:sldMkLst>
          <pc:docMk/>
          <pc:sldMk cId="734602243" sldId="2144328421"/>
        </pc:sldMkLst>
      </pc:sldChg>
      <pc:sldChg chg="addSp delSp modSp add mod">
        <pc:chgData name="Reed Kiely" userId="768be38e-2fb5-40ce-925d-bd8e9d9e3c31" providerId="ADAL" clId="{E62CA381-6F76-4CAA-B289-A5CAB80F5808}" dt="2023-02-22T22:28:19.406" v="4575"/>
        <pc:sldMkLst>
          <pc:docMk/>
          <pc:sldMk cId="3983288825" sldId="2144328421"/>
        </pc:sldMkLst>
        <pc:spChg chg="mod">
          <ac:chgData name="Reed Kiely" userId="768be38e-2fb5-40ce-925d-bd8e9d9e3c31" providerId="ADAL" clId="{E62CA381-6F76-4CAA-B289-A5CAB80F5808}" dt="2023-02-22T22:25:34.340" v="4501" actId="1038"/>
          <ac:spMkLst>
            <pc:docMk/>
            <pc:sldMk cId="3983288825" sldId="2144328421"/>
            <ac:spMk id="2" creationId="{C2E334E4-0F79-0604-EB5B-D9D31EEF59AD}"/>
          </ac:spMkLst>
        </pc:spChg>
        <pc:spChg chg="mod">
          <ac:chgData name="Reed Kiely" userId="768be38e-2fb5-40ce-925d-bd8e9d9e3c31" providerId="ADAL" clId="{E62CA381-6F76-4CAA-B289-A5CAB80F5808}" dt="2023-02-22T22:25:34.340" v="4501" actId="1038"/>
          <ac:spMkLst>
            <pc:docMk/>
            <pc:sldMk cId="3983288825" sldId="2144328421"/>
            <ac:spMk id="5" creationId="{45A699B6-B259-1E84-F580-269EF627AA35}"/>
          </ac:spMkLst>
        </pc:spChg>
        <pc:spChg chg="mod">
          <ac:chgData name="Reed Kiely" userId="768be38e-2fb5-40ce-925d-bd8e9d9e3c31" providerId="ADAL" clId="{E62CA381-6F76-4CAA-B289-A5CAB80F5808}" dt="2023-02-22T22:25:34.340" v="4501" actId="1038"/>
          <ac:spMkLst>
            <pc:docMk/>
            <pc:sldMk cId="3983288825" sldId="2144328421"/>
            <ac:spMk id="7" creationId="{589DA49D-8D0E-02E2-B3DB-DF4E43777CD7}"/>
          </ac:spMkLst>
        </pc:spChg>
        <pc:spChg chg="mod">
          <ac:chgData name="Reed Kiely" userId="768be38e-2fb5-40ce-925d-bd8e9d9e3c31" providerId="ADAL" clId="{E62CA381-6F76-4CAA-B289-A5CAB80F5808}" dt="2023-02-22T22:25:23.075" v="4493" actId="20577"/>
          <ac:spMkLst>
            <pc:docMk/>
            <pc:sldMk cId="3983288825" sldId="2144328421"/>
            <ac:spMk id="11" creationId="{1D3694D0-D1F5-81DB-E236-4ABEE5BF1884}"/>
          </ac:spMkLst>
        </pc:spChg>
        <pc:spChg chg="del mod">
          <ac:chgData name="Reed Kiely" userId="768be38e-2fb5-40ce-925d-bd8e9d9e3c31" providerId="ADAL" clId="{E62CA381-6F76-4CAA-B289-A5CAB80F5808}" dt="2023-02-22T22:27:58.345" v="4573" actId="478"/>
          <ac:spMkLst>
            <pc:docMk/>
            <pc:sldMk cId="3983288825" sldId="2144328421"/>
            <ac:spMk id="13" creationId="{A97A4DF9-C603-D63A-4770-C0F8CD379A73}"/>
          </ac:spMkLst>
        </pc:spChg>
        <pc:spChg chg="add mod ord">
          <ac:chgData name="Reed Kiely" userId="768be38e-2fb5-40ce-925d-bd8e9d9e3c31" providerId="ADAL" clId="{E62CA381-6F76-4CAA-B289-A5CAB80F5808}" dt="2023-02-22T22:28:19.406" v="4575"/>
          <ac:spMkLst>
            <pc:docMk/>
            <pc:sldMk cId="3983288825" sldId="2144328421"/>
            <ac:spMk id="14" creationId="{D8F1D409-803F-05D2-7DC2-C0893ED31BEE}"/>
          </ac:spMkLst>
        </pc:spChg>
        <pc:spChg chg="mod">
          <ac:chgData name="Reed Kiely" userId="768be38e-2fb5-40ce-925d-bd8e9d9e3c31" providerId="ADAL" clId="{E62CA381-6F76-4CAA-B289-A5CAB80F5808}" dt="2023-02-22T22:26:16.147" v="4510" actId="2085"/>
          <ac:spMkLst>
            <pc:docMk/>
            <pc:sldMk cId="3983288825" sldId="2144328421"/>
            <ac:spMk id="27" creationId="{89FCA714-A731-686A-078A-AC884EE8DE34}"/>
          </ac:spMkLst>
        </pc:spChg>
        <pc:picChg chg="mod">
          <ac:chgData name="Reed Kiely" userId="768be38e-2fb5-40ce-925d-bd8e9d9e3c31" providerId="ADAL" clId="{E62CA381-6F76-4CAA-B289-A5CAB80F5808}" dt="2023-02-22T22:25:34.340" v="4501" actId="1038"/>
          <ac:picMkLst>
            <pc:docMk/>
            <pc:sldMk cId="3983288825" sldId="2144328421"/>
            <ac:picMk id="12" creationId="{33942945-76B9-16F5-D34B-A1A496FB0F57}"/>
          </ac:picMkLst>
        </pc:picChg>
        <pc:picChg chg="mod">
          <ac:chgData name="Reed Kiely" userId="768be38e-2fb5-40ce-925d-bd8e9d9e3c31" providerId="ADAL" clId="{E62CA381-6F76-4CAA-B289-A5CAB80F5808}" dt="2023-02-22T22:25:34.340" v="4501" actId="1038"/>
          <ac:picMkLst>
            <pc:docMk/>
            <pc:sldMk cId="3983288825" sldId="2144328421"/>
            <ac:picMk id="25" creationId="{D29C6A9C-B004-D8F4-C83E-755CD88AF8B0}"/>
          </ac:picMkLst>
        </pc:picChg>
        <pc:picChg chg="mod">
          <ac:chgData name="Reed Kiely" userId="768be38e-2fb5-40ce-925d-bd8e9d9e3c31" providerId="ADAL" clId="{E62CA381-6F76-4CAA-B289-A5CAB80F5808}" dt="2023-02-22T22:25:34.340" v="4501" actId="1038"/>
          <ac:picMkLst>
            <pc:docMk/>
            <pc:sldMk cId="3983288825" sldId="2144328421"/>
            <ac:picMk id="39" creationId="{7BFC1E24-CC3D-CD8F-6631-60BB9ABC6BFB}"/>
          </ac:picMkLst>
        </pc:picChg>
        <pc:picChg chg="mod">
          <ac:chgData name="Reed Kiely" userId="768be38e-2fb5-40ce-925d-bd8e9d9e3c31" providerId="ADAL" clId="{E62CA381-6F76-4CAA-B289-A5CAB80F5808}" dt="2023-02-22T22:25:34.340" v="4501" actId="1038"/>
          <ac:picMkLst>
            <pc:docMk/>
            <pc:sldMk cId="3983288825" sldId="2144328421"/>
            <ac:picMk id="42" creationId="{E5B30C3C-DD92-44A9-9C32-BB41836A840B}"/>
          </ac:picMkLst>
        </pc:picChg>
      </pc:sldChg>
    </pc:docChg>
  </pc:docChgLst>
  <pc:docChgLst>
    <pc:chgData name="Jason Wiese" userId="4bff8d5b-7de6-4655-b397-69b0afc81113" providerId="ADAL" clId="{B5A7344C-A187-4D14-89C8-94C72E579C0E}"/>
    <pc:docChg chg="undo redo custSel delSld modSld sldOrd">
      <pc:chgData name="Jason Wiese" userId="4bff8d5b-7de6-4655-b397-69b0afc81113" providerId="ADAL" clId="{B5A7344C-A187-4D14-89C8-94C72E579C0E}" dt="2023-02-23T07:51:26.810" v="2859" actId="1035"/>
      <pc:docMkLst>
        <pc:docMk/>
      </pc:docMkLst>
      <pc:sldChg chg="del">
        <pc:chgData name="Jason Wiese" userId="4bff8d5b-7de6-4655-b397-69b0afc81113" providerId="ADAL" clId="{B5A7344C-A187-4D14-89C8-94C72E579C0E}" dt="2023-02-23T04:10:39.927" v="921" actId="47"/>
        <pc:sldMkLst>
          <pc:docMk/>
          <pc:sldMk cId="3964745832" sldId="2144327392"/>
        </pc:sldMkLst>
      </pc:sldChg>
      <pc:sldChg chg="modSp mod delCm">
        <pc:chgData name="Jason Wiese" userId="4bff8d5b-7de6-4655-b397-69b0afc81113" providerId="ADAL" clId="{B5A7344C-A187-4D14-89C8-94C72E579C0E}" dt="2023-02-23T07:01:04.854" v="1599" actId="20577"/>
        <pc:sldMkLst>
          <pc:docMk/>
          <pc:sldMk cId="2699185735" sldId="2144328129"/>
        </pc:sldMkLst>
        <pc:spChg chg="mod">
          <ac:chgData name="Jason Wiese" userId="4bff8d5b-7de6-4655-b397-69b0afc81113" providerId="ADAL" clId="{B5A7344C-A187-4D14-89C8-94C72E579C0E}" dt="2023-02-23T03:42:28.056" v="75" actId="20577"/>
          <ac:spMkLst>
            <pc:docMk/>
            <pc:sldMk cId="2699185735" sldId="2144328129"/>
            <ac:spMk id="2" creationId="{6413636E-A600-928D-2A7E-E19523A4EA8C}"/>
          </ac:spMkLst>
        </pc:spChg>
        <pc:spChg chg="mod">
          <ac:chgData name="Jason Wiese" userId="4bff8d5b-7de6-4655-b397-69b0afc81113" providerId="ADAL" clId="{B5A7344C-A187-4D14-89C8-94C72E579C0E}" dt="2023-02-23T03:44:19.601" v="81" actId="1076"/>
          <ac:spMkLst>
            <pc:docMk/>
            <pc:sldMk cId="2699185735" sldId="2144328129"/>
            <ac:spMk id="9" creationId="{1C377082-1C95-4557-AD56-7D573FC4BB3C}"/>
          </ac:spMkLst>
        </pc:spChg>
        <pc:spChg chg="mod">
          <ac:chgData name="Jason Wiese" userId="4bff8d5b-7de6-4655-b397-69b0afc81113" providerId="ADAL" clId="{B5A7344C-A187-4D14-89C8-94C72E579C0E}" dt="2023-02-23T03:44:29.190" v="82" actId="1076"/>
          <ac:spMkLst>
            <pc:docMk/>
            <pc:sldMk cId="2699185735" sldId="2144328129"/>
            <ac:spMk id="17" creationId="{705F2009-8AA8-443C-A558-DFE80D0B8851}"/>
          </ac:spMkLst>
        </pc:spChg>
        <pc:spChg chg="mod">
          <ac:chgData name="Jason Wiese" userId="4bff8d5b-7de6-4655-b397-69b0afc81113" providerId="ADAL" clId="{B5A7344C-A187-4D14-89C8-94C72E579C0E}" dt="2023-02-23T03:44:29.190" v="82" actId="1076"/>
          <ac:spMkLst>
            <pc:docMk/>
            <pc:sldMk cId="2699185735" sldId="2144328129"/>
            <ac:spMk id="25" creationId="{8208246E-5AD2-4104-9FEC-A7074B710AA9}"/>
          </ac:spMkLst>
        </pc:spChg>
        <pc:spChg chg="mod">
          <ac:chgData name="Jason Wiese" userId="4bff8d5b-7de6-4655-b397-69b0afc81113" providerId="ADAL" clId="{B5A7344C-A187-4D14-89C8-94C72E579C0E}" dt="2023-02-23T03:44:29.190" v="82" actId="1076"/>
          <ac:spMkLst>
            <pc:docMk/>
            <pc:sldMk cId="2699185735" sldId="2144328129"/>
            <ac:spMk id="32" creationId="{14538FF5-2B9E-2635-8D68-E3CF38C66174}"/>
          </ac:spMkLst>
        </pc:spChg>
        <pc:spChg chg="mod">
          <ac:chgData name="Jason Wiese" userId="4bff8d5b-7de6-4655-b397-69b0afc81113" providerId="ADAL" clId="{B5A7344C-A187-4D14-89C8-94C72E579C0E}" dt="2023-02-23T03:45:04.209" v="96" actId="1037"/>
          <ac:spMkLst>
            <pc:docMk/>
            <pc:sldMk cId="2699185735" sldId="2144328129"/>
            <ac:spMk id="34" creationId="{81D3C5D3-D1E0-3B3E-4E99-743EAD6D095F}"/>
          </ac:spMkLst>
        </pc:spChg>
        <pc:spChg chg="mod">
          <ac:chgData name="Jason Wiese" userId="4bff8d5b-7de6-4655-b397-69b0afc81113" providerId="ADAL" clId="{B5A7344C-A187-4D14-89C8-94C72E579C0E}" dt="2023-02-23T03:45:04.209" v="96" actId="1037"/>
          <ac:spMkLst>
            <pc:docMk/>
            <pc:sldMk cId="2699185735" sldId="2144328129"/>
            <ac:spMk id="38" creationId="{B0085A79-E9CE-4F2A-A78F-BAD202567D63}"/>
          </ac:spMkLst>
        </pc:spChg>
        <pc:spChg chg="mod">
          <ac:chgData name="Jason Wiese" userId="4bff8d5b-7de6-4655-b397-69b0afc81113" providerId="ADAL" clId="{B5A7344C-A187-4D14-89C8-94C72E579C0E}" dt="2023-02-23T03:45:04.209" v="96" actId="1037"/>
          <ac:spMkLst>
            <pc:docMk/>
            <pc:sldMk cId="2699185735" sldId="2144328129"/>
            <ac:spMk id="39" creationId="{F503D490-6ED2-3EC8-AB1A-A46431C55343}"/>
          </ac:spMkLst>
        </pc:spChg>
        <pc:spChg chg="mod">
          <ac:chgData name="Jason Wiese" userId="4bff8d5b-7de6-4655-b397-69b0afc81113" providerId="ADAL" clId="{B5A7344C-A187-4D14-89C8-94C72E579C0E}" dt="2023-02-23T07:01:04.854" v="1599" actId="20577"/>
          <ac:spMkLst>
            <pc:docMk/>
            <pc:sldMk cId="2699185735" sldId="2144328129"/>
            <ac:spMk id="51" creationId="{FDB10F00-06EB-4D55-B68D-54ABE94DD31E}"/>
          </ac:spMkLst>
        </pc:spChg>
        <pc:picChg chg="mod">
          <ac:chgData name="Jason Wiese" userId="4bff8d5b-7de6-4655-b397-69b0afc81113" providerId="ADAL" clId="{B5A7344C-A187-4D14-89C8-94C72E579C0E}" dt="2023-02-23T03:45:04.209" v="96" actId="1037"/>
          <ac:picMkLst>
            <pc:docMk/>
            <pc:sldMk cId="2699185735" sldId="2144328129"/>
            <ac:picMk id="3" creationId="{335DE6DC-A44F-18D3-B6EB-986C0AD23D00}"/>
          </ac:picMkLst>
        </pc:picChg>
        <pc:picChg chg="mod">
          <ac:chgData name="Jason Wiese" userId="4bff8d5b-7de6-4655-b397-69b0afc81113" providerId="ADAL" clId="{B5A7344C-A187-4D14-89C8-94C72E579C0E}" dt="2023-02-23T03:44:29.190" v="82" actId="1076"/>
          <ac:picMkLst>
            <pc:docMk/>
            <pc:sldMk cId="2699185735" sldId="2144328129"/>
            <ac:picMk id="16" creationId="{EBD7DBB4-E0C3-15E0-141D-E221C8220DA9}"/>
          </ac:picMkLst>
        </pc:pic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B5A7344C-A187-4D14-89C8-94C72E579C0E}" dt="2023-02-23T03:41:09.523" v="43"/>
              <pc2:cmMkLst xmlns:pc2="http://schemas.microsoft.com/office/powerpoint/2019/9/main/command">
                <pc:docMk/>
                <pc:sldMk cId="2699185735" sldId="2144328129"/>
                <pc2:cmMk id="{0D256175-02B4-4020-8C7D-A3529125DF37}"/>
              </pc2:cmMkLst>
            </pc226:cmChg>
          </p:ext>
        </pc:extLst>
      </pc:sldChg>
      <pc:sldChg chg="modSp mod delCm">
        <pc:chgData name="Jason Wiese" userId="4bff8d5b-7de6-4655-b397-69b0afc81113" providerId="ADAL" clId="{B5A7344C-A187-4D14-89C8-94C72E579C0E}" dt="2023-02-23T07:02:27.684" v="1626" actId="20577"/>
        <pc:sldMkLst>
          <pc:docMk/>
          <pc:sldMk cId="825005324" sldId="2144328235"/>
        </pc:sldMkLst>
        <pc:spChg chg="mod">
          <ac:chgData name="Jason Wiese" userId="4bff8d5b-7de6-4655-b397-69b0afc81113" providerId="ADAL" clId="{B5A7344C-A187-4D14-89C8-94C72E579C0E}" dt="2023-02-23T07:02:27.684" v="1626" actId="20577"/>
          <ac:spMkLst>
            <pc:docMk/>
            <pc:sldMk cId="825005324" sldId="2144328235"/>
            <ac:spMk id="12" creationId="{FCBDB492-9443-3D4A-8E9D-B3CECB95DCD7}"/>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B5A7344C-A187-4D14-89C8-94C72E579C0E}" dt="2023-02-23T03:33:32.150" v="1"/>
              <pc2:cmMkLst xmlns:pc2="http://schemas.microsoft.com/office/powerpoint/2019/9/main/command">
                <pc:docMk/>
                <pc:sldMk cId="825005324" sldId="2144328235"/>
                <pc2:cmMk id="{E5781114-2120-4740-A07A-24A31F85166F}"/>
              </pc2:cmMkLst>
            </pc226:cmChg>
          </p:ext>
        </pc:extLst>
      </pc:sldChg>
      <pc:sldChg chg="del">
        <pc:chgData name="Jason Wiese" userId="4bff8d5b-7de6-4655-b397-69b0afc81113" providerId="ADAL" clId="{B5A7344C-A187-4D14-89C8-94C72E579C0E}" dt="2023-02-23T04:20:16.174" v="1187" actId="47"/>
        <pc:sldMkLst>
          <pc:docMk/>
          <pc:sldMk cId="92451012" sldId="2144328243"/>
        </pc:sldMkLst>
      </pc:sldChg>
      <pc:sldChg chg="modSp mod addCm modCm">
        <pc:chgData name="Jason Wiese" userId="4bff8d5b-7de6-4655-b397-69b0afc81113" providerId="ADAL" clId="{B5A7344C-A187-4D14-89C8-94C72E579C0E}" dt="2023-02-23T07:43:49.070" v="2827"/>
        <pc:sldMkLst>
          <pc:docMk/>
          <pc:sldMk cId="945668641" sldId="2144328307"/>
        </pc:sldMkLst>
        <pc:spChg chg="mod">
          <ac:chgData name="Jason Wiese" userId="4bff8d5b-7de6-4655-b397-69b0afc81113" providerId="ADAL" clId="{B5A7344C-A187-4D14-89C8-94C72E579C0E}" dt="2023-02-23T07:41:49.459" v="2826" actId="20577"/>
          <ac:spMkLst>
            <pc:docMk/>
            <pc:sldMk cId="945668641" sldId="2144328307"/>
            <ac:spMk id="17" creationId="{7AB2E272-4641-7D27-6AF2-5F2F0B25374C}"/>
          </ac:spMkLst>
        </pc:spChg>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B5A7344C-A187-4D14-89C8-94C72E579C0E}" dt="2023-02-23T07:43:49.070" v="2827"/>
              <pc2:cmMkLst xmlns:pc2="http://schemas.microsoft.com/office/powerpoint/2019/9/main/command">
                <pc:docMk/>
                <pc:sldMk cId="945668641" sldId="2144328307"/>
                <pc2:cmMk id="{DDA5E972-4C98-4111-9CA4-9AC30E9B6F74}"/>
              </pc2:cmMkLst>
            </pc226:cmChg>
            <pc226:cmChg xmlns:pc226="http://schemas.microsoft.com/office/powerpoint/2022/06/main/command" chg="add mod">
              <pc226:chgData name="Jason Wiese" userId="4bff8d5b-7de6-4655-b397-69b0afc81113" providerId="ADAL" clId="{B5A7344C-A187-4D14-89C8-94C72E579C0E}" dt="2023-02-23T07:41:49.459" v="2826" actId="20577"/>
              <pc2:cmMkLst xmlns:pc2="http://schemas.microsoft.com/office/powerpoint/2019/9/main/command">
                <pc:docMk/>
                <pc:sldMk cId="945668641" sldId="2144328307"/>
                <pc2:cmMk id="{E3325ED5-7402-4FD6-BB56-348168CB665D}"/>
              </pc2:cmMkLst>
            </pc226:cmChg>
          </p:ext>
        </pc:extLst>
      </pc:sldChg>
      <pc:sldChg chg="addSp delSp modSp mod">
        <pc:chgData name="Jason Wiese" userId="4bff8d5b-7de6-4655-b397-69b0afc81113" providerId="ADAL" clId="{B5A7344C-A187-4D14-89C8-94C72E579C0E}" dt="2023-02-23T07:48:07.296" v="2845" actId="207"/>
        <pc:sldMkLst>
          <pc:docMk/>
          <pc:sldMk cId="2024728795" sldId="2144328322"/>
        </pc:sldMkLst>
        <pc:spChg chg="mod">
          <ac:chgData name="Jason Wiese" userId="4bff8d5b-7de6-4655-b397-69b0afc81113" providerId="ADAL" clId="{B5A7344C-A187-4D14-89C8-94C72E579C0E}" dt="2023-02-23T07:48:07.296" v="2845" actId="207"/>
          <ac:spMkLst>
            <pc:docMk/>
            <pc:sldMk cId="2024728795" sldId="2144328322"/>
            <ac:spMk id="11" creationId="{FDE77D54-A062-E1E3-8189-6F4E95BA5A11}"/>
          </ac:spMkLst>
        </pc:spChg>
        <pc:spChg chg="add del mod">
          <ac:chgData name="Jason Wiese" userId="4bff8d5b-7de6-4655-b397-69b0afc81113" providerId="ADAL" clId="{B5A7344C-A187-4D14-89C8-94C72E579C0E}" dt="2023-02-23T04:01:58.083" v="684" actId="478"/>
          <ac:spMkLst>
            <pc:docMk/>
            <pc:sldMk cId="2024728795" sldId="2144328322"/>
            <ac:spMk id="12" creationId="{7E7380EF-CC90-5DF1-7D63-87E5F808AB54}"/>
          </ac:spMkLst>
        </pc:spChg>
      </pc:sldChg>
      <pc:sldChg chg="delSp modSp mod">
        <pc:chgData name="Jason Wiese" userId="4bff8d5b-7de6-4655-b397-69b0afc81113" providerId="ADAL" clId="{B5A7344C-A187-4D14-89C8-94C72E579C0E}" dt="2023-02-23T07:37:48.799" v="2686" actId="1076"/>
        <pc:sldMkLst>
          <pc:docMk/>
          <pc:sldMk cId="1637542218" sldId="2144328341"/>
        </pc:sldMkLst>
        <pc:spChg chg="del">
          <ac:chgData name="Jason Wiese" userId="4bff8d5b-7de6-4655-b397-69b0afc81113" providerId="ADAL" clId="{B5A7344C-A187-4D14-89C8-94C72E579C0E}" dt="2023-02-23T07:37:46.090" v="2685" actId="478"/>
          <ac:spMkLst>
            <pc:docMk/>
            <pc:sldMk cId="1637542218" sldId="2144328341"/>
            <ac:spMk id="9" creationId="{A4FD040D-62BA-8F9A-726D-91345C20D5E3}"/>
          </ac:spMkLst>
        </pc:spChg>
        <pc:spChg chg="mod">
          <ac:chgData name="Jason Wiese" userId="4bff8d5b-7de6-4655-b397-69b0afc81113" providerId="ADAL" clId="{B5A7344C-A187-4D14-89C8-94C72E579C0E}" dt="2023-02-23T07:37:48.799" v="2686" actId="1076"/>
          <ac:spMkLst>
            <pc:docMk/>
            <pc:sldMk cId="1637542218" sldId="2144328341"/>
            <ac:spMk id="12" creationId="{FCBDB492-9443-3D4A-8E9D-B3CECB95DCD7}"/>
          </ac:spMkLst>
        </pc:spChg>
      </pc:sldChg>
      <pc:sldChg chg="modSp mod">
        <pc:chgData name="Jason Wiese" userId="4bff8d5b-7de6-4655-b397-69b0afc81113" providerId="ADAL" clId="{B5A7344C-A187-4D14-89C8-94C72E579C0E}" dt="2023-02-23T07:47:05.617" v="2844" actId="20577"/>
        <pc:sldMkLst>
          <pc:docMk/>
          <pc:sldMk cId="1710644585" sldId="2144328346"/>
        </pc:sldMkLst>
        <pc:spChg chg="mod">
          <ac:chgData name="Jason Wiese" userId="4bff8d5b-7de6-4655-b397-69b0afc81113" providerId="ADAL" clId="{B5A7344C-A187-4D14-89C8-94C72E579C0E}" dt="2023-02-23T07:47:05.617" v="2844" actId="20577"/>
          <ac:spMkLst>
            <pc:docMk/>
            <pc:sldMk cId="1710644585" sldId="2144328346"/>
            <ac:spMk id="34" creationId="{27352849-0CA1-4428-E509-7935B3AB580A}"/>
          </ac:spMkLst>
        </pc:spChg>
      </pc:sldChg>
      <pc:sldChg chg="addSp modSp del mod">
        <pc:chgData name="Jason Wiese" userId="4bff8d5b-7de6-4655-b397-69b0afc81113" providerId="ADAL" clId="{B5A7344C-A187-4D14-89C8-94C72E579C0E}" dt="2023-02-23T04:31:56.983" v="1465" actId="47"/>
        <pc:sldMkLst>
          <pc:docMk/>
          <pc:sldMk cId="3098586847" sldId="2144328356"/>
        </pc:sldMkLst>
        <pc:spChg chg="add mod">
          <ac:chgData name="Jason Wiese" userId="4bff8d5b-7de6-4655-b397-69b0afc81113" providerId="ADAL" clId="{B5A7344C-A187-4D14-89C8-94C72E579C0E}" dt="2023-02-23T04:19:45.139" v="1185" actId="6549"/>
          <ac:spMkLst>
            <pc:docMk/>
            <pc:sldMk cId="3098586847" sldId="2144328356"/>
            <ac:spMk id="9" creationId="{03A0DA25-A41A-166B-0927-EBAE996659B3}"/>
          </ac:spMkLst>
        </pc:spChg>
        <pc:spChg chg="mod">
          <ac:chgData name="Jason Wiese" userId="4bff8d5b-7de6-4655-b397-69b0afc81113" providerId="ADAL" clId="{B5A7344C-A187-4D14-89C8-94C72E579C0E}" dt="2023-02-23T04:31:01.373" v="1392" actId="20577"/>
          <ac:spMkLst>
            <pc:docMk/>
            <pc:sldMk cId="3098586847" sldId="2144328356"/>
            <ac:spMk id="12" creationId="{FCBDB492-9443-3D4A-8E9D-B3CECB95DCD7}"/>
          </ac:spMkLst>
        </pc:spChg>
        <pc:spChg chg="mod">
          <ac:chgData name="Jason Wiese" userId="4bff8d5b-7de6-4655-b397-69b0afc81113" providerId="ADAL" clId="{B5A7344C-A187-4D14-89C8-94C72E579C0E}" dt="2023-02-23T04:27:39.681" v="1359" actId="164"/>
          <ac:spMkLst>
            <pc:docMk/>
            <pc:sldMk cId="3098586847" sldId="2144328356"/>
            <ac:spMk id="36" creationId="{ADD2C30A-DE8F-6F15-F2AF-5D486D944C2C}"/>
          </ac:spMkLst>
        </pc:spChg>
        <pc:spChg chg="mod">
          <ac:chgData name="Jason Wiese" userId="4bff8d5b-7de6-4655-b397-69b0afc81113" providerId="ADAL" clId="{B5A7344C-A187-4D14-89C8-94C72E579C0E}" dt="2023-02-23T04:27:39.681" v="1359" actId="164"/>
          <ac:spMkLst>
            <pc:docMk/>
            <pc:sldMk cId="3098586847" sldId="2144328356"/>
            <ac:spMk id="37" creationId="{9BA475F3-2DCA-EAF1-F316-317C361CA614}"/>
          </ac:spMkLst>
        </pc:spChg>
        <pc:spChg chg="mod">
          <ac:chgData name="Jason Wiese" userId="4bff8d5b-7de6-4655-b397-69b0afc81113" providerId="ADAL" clId="{B5A7344C-A187-4D14-89C8-94C72E579C0E}" dt="2023-02-23T04:27:39.681" v="1359" actId="164"/>
          <ac:spMkLst>
            <pc:docMk/>
            <pc:sldMk cId="3098586847" sldId="2144328356"/>
            <ac:spMk id="43" creationId="{FB598CEB-CB90-77C0-EEBA-FEB2E32BE319}"/>
          </ac:spMkLst>
        </pc:spChg>
        <pc:spChg chg="mod">
          <ac:chgData name="Jason Wiese" userId="4bff8d5b-7de6-4655-b397-69b0afc81113" providerId="ADAL" clId="{B5A7344C-A187-4D14-89C8-94C72E579C0E}" dt="2023-02-23T04:27:39.681" v="1359" actId="164"/>
          <ac:spMkLst>
            <pc:docMk/>
            <pc:sldMk cId="3098586847" sldId="2144328356"/>
            <ac:spMk id="45" creationId="{26672094-4F29-D754-B941-006FACC8C6BE}"/>
          </ac:spMkLst>
        </pc:spChg>
        <pc:grpChg chg="add mod">
          <ac:chgData name="Jason Wiese" userId="4bff8d5b-7de6-4655-b397-69b0afc81113" providerId="ADAL" clId="{B5A7344C-A187-4D14-89C8-94C72E579C0E}" dt="2023-02-23T04:27:39.681" v="1359" actId="164"/>
          <ac:grpSpMkLst>
            <pc:docMk/>
            <pc:sldMk cId="3098586847" sldId="2144328356"/>
            <ac:grpSpMk id="10" creationId="{31509591-099A-AAD5-55B4-F76722775B01}"/>
          </ac:grpSpMkLst>
        </pc:grpChg>
        <pc:grpChg chg="add mod">
          <ac:chgData name="Jason Wiese" userId="4bff8d5b-7de6-4655-b397-69b0afc81113" providerId="ADAL" clId="{B5A7344C-A187-4D14-89C8-94C72E579C0E}" dt="2023-02-23T04:27:39.681" v="1359" actId="164"/>
          <ac:grpSpMkLst>
            <pc:docMk/>
            <pc:sldMk cId="3098586847" sldId="2144328356"/>
            <ac:grpSpMk id="11" creationId="{47BC5F8B-E920-B350-8083-7BE6052E5E32}"/>
          </ac:grpSpMkLst>
        </pc:grpChg>
        <pc:picChg chg="mod">
          <ac:chgData name="Jason Wiese" userId="4bff8d5b-7de6-4655-b397-69b0afc81113" providerId="ADAL" clId="{B5A7344C-A187-4D14-89C8-94C72E579C0E}" dt="2023-02-23T04:27:39.681" v="1359" actId="164"/>
          <ac:picMkLst>
            <pc:docMk/>
            <pc:sldMk cId="3098586847" sldId="2144328356"/>
            <ac:picMk id="35" creationId="{A7875468-0E45-34D2-A2CF-C665BB0BEB36}"/>
          </ac:picMkLst>
        </pc:picChg>
        <pc:picChg chg="mod">
          <ac:chgData name="Jason Wiese" userId="4bff8d5b-7de6-4655-b397-69b0afc81113" providerId="ADAL" clId="{B5A7344C-A187-4D14-89C8-94C72E579C0E}" dt="2023-02-23T04:27:39.681" v="1359" actId="164"/>
          <ac:picMkLst>
            <pc:docMk/>
            <pc:sldMk cId="3098586847" sldId="2144328356"/>
            <ac:picMk id="38" creationId="{78520775-9DD7-90A8-49DD-849EC048A209}"/>
          </ac:picMkLst>
        </pc:picChg>
        <pc:picChg chg="mod">
          <ac:chgData name="Jason Wiese" userId="4bff8d5b-7de6-4655-b397-69b0afc81113" providerId="ADAL" clId="{B5A7344C-A187-4D14-89C8-94C72E579C0E}" dt="2023-02-23T04:27:39.681" v="1359" actId="164"/>
          <ac:picMkLst>
            <pc:docMk/>
            <pc:sldMk cId="3098586847" sldId="2144328356"/>
            <ac:picMk id="44" creationId="{8C526603-D688-C11B-686D-E54D86C2C890}"/>
          </ac:picMkLst>
        </pc:picChg>
        <pc:picChg chg="mod">
          <ac:chgData name="Jason Wiese" userId="4bff8d5b-7de6-4655-b397-69b0afc81113" providerId="ADAL" clId="{B5A7344C-A187-4D14-89C8-94C72E579C0E}" dt="2023-02-23T04:27:39.681" v="1359" actId="164"/>
          <ac:picMkLst>
            <pc:docMk/>
            <pc:sldMk cId="3098586847" sldId="2144328356"/>
            <ac:picMk id="46" creationId="{D22D80E2-65D0-712B-D9A2-E0236389FAA6}"/>
          </ac:picMkLst>
        </pc:picChg>
      </pc:sldChg>
      <pc:sldChg chg="addSp delSp modSp mod ord">
        <pc:chgData name="Jason Wiese" userId="4bff8d5b-7de6-4655-b397-69b0afc81113" providerId="ADAL" clId="{B5A7344C-A187-4D14-89C8-94C72E579C0E}" dt="2023-02-23T04:26:14.408" v="1352"/>
        <pc:sldMkLst>
          <pc:docMk/>
          <pc:sldMk cId="4284012108" sldId="2144328377"/>
        </pc:sldMkLst>
        <pc:spChg chg="add del mod">
          <ac:chgData name="Jason Wiese" userId="4bff8d5b-7de6-4655-b397-69b0afc81113" providerId="ADAL" clId="{B5A7344C-A187-4D14-89C8-94C72E579C0E}" dt="2023-02-23T04:04:56.818" v="791" actId="478"/>
          <ac:spMkLst>
            <pc:docMk/>
            <pc:sldMk cId="4284012108" sldId="2144328377"/>
            <ac:spMk id="9" creationId="{992FFDC5-0076-17F5-0AA0-83D64EE57427}"/>
          </ac:spMkLst>
        </pc:spChg>
        <pc:spChg chg="mod">
          <ac:chgData name="Jason Wiese" userId="4bff8d5b-7de6-4655-b397-69b0afc81113" providerId="ADAL" clId="{B5A7344C-A187-4D14-89C8-94C72E579C0E}" dt="2023-02-23T04:04:51.361" v="790" actId="14100"/>
          <ac:spMkLst>
            <pc:docMk/>
            <pc:sldMk cId="4284012108" sldId="2144328377"/>
            <ac:spMk id="12" creationId="{FCBDB492-9443-3D4A-8E9D-B3CECB95DCD7}"/>
          </ac:spMkLst>
        </pc:spChg>
      </pc:sldChg>
      <pc:sldChg chg="addSp modSp del mod">
        <pc:chgData name="Jason Wiese" userId="4bff8d5b-7de6-4655-b397-69b0afc81113" providerId="ADAL" clId="{B5A7344C-A187-4D14-89C8-94C72E579C0E}" dt="2023-02-23T03:53:59.611" v="434" actId="47"/>
        <pc:sldMkLst>
          <pc:docMk/>
          <pc:sldMk cId="922178026" sldId="2144328397"/>
        </pc:sldMkLst>
        <pc:spChg chg="add mod">
          <ac:chgData name="Jason Wiese" userId="4bff8d5b-7de6-4655-b397-69b0afc81113" providerId="ADAL" clId="{B5A7344C-A187-4D14-89C8-94C72E579C0E}" dt="2023-02-23T03:51:34.582" v="163" actId="207"/>
          <ac:spMkLst>
            <pc:docMk/>
            <pc:sldMk cId="922178026" sldId="2144328397"/>
            <ac:spMk id="5" creationId="{B26DF4AE-1658-2407-DB6A-466E94AE328C}"/>
          </ac:spMkLst>
        </pc:spChg>
        <pc:spChg chg="mod">
          <ac:chgData name="Jason Wiese" userId="4bff8d5b-7de6-4655-b397-69b0afc81113" providerId="ADAL" clId="{B5A7344C-A187-4D14-89C8-94C72E579C0E}" dt="2023-02-23T03:51:42.556" v="171" actId="20577"/>
          <ac:spMkLst>
            <pc:docMk/>
            <pc:sldMk cId="922178026" sldId="2144328397"/>
            <ac:spMk id="6" creationId="{858EDC89-0E10-177B-961A-C2BB9A4370EE}"/>
          </ac:spMkLst>
        </pc:spChg>
      </pc:sldChg>
      <pc:sldChg chg="modSp mod">
        <pc:chgData name="Jason Wiese" userId="4bff8d5b-7de6-4655-b397-69b0afc81113" providerId="ADAL" clId="{B5A7344C-A187-4D14-89C8-94C72E579C0E}" dt="2023-02-23T07:03:39.560" v="1702" actId="6549"/>
        <pc:sldMkLst>
          <pc:docMk/>
          <pc:sldMk cId="2792385881" sldId="2144328398"/>
        </pc:sldMkLst>
        <pc:spChg chg="mod">
          <ac:chgData name="Jason Wiese" userId="4bff8d5b-7de6-4655-b397-69b0afc81113" providerId="ADAL" clId="{B5A7344C-A187-4D14-89C8-94C72E579C0E}" dt="2023-02-23T07:03:39.560" v="1702" actId="6549"/>
          <ac:spMkLst>
            <pc:docMk/>
            <pc:sldMk cId="2792385881" sldId="2144328398"/>
            <ac:spMk id="59" creationId="{78ED2097-56F9-F0E3-9AB5-8C7E70014459}"/>
          </ac:spMkLst>
        </pc:spChg>
      </pc:sldChg>
      <pc:sldChg chg="modSp mod delCm">
        <pc:chgData name="Jason Wiese" userId="4bff8d5b-7de6-4655-b397-69b0afc81113" providerId="ADAL" clId="{B5A7344C-A187-4D14-89C8-94C72E579C0E}" dt="2023-02-23T07:37:07.625" v="2684" actId="6549"/>
        <pc:sldMkLst>
          <pc:docMk/>
          <pc:sldMk cId="523176300" sldId="2144328408"/>
        </pc:sldMkLst>
        <pc:spChg chg="mod">
          <ac:chgData name="Jason Wiese" userId="4bff8d5b-7de6-4655-b397-69b0afc81113" providerId="ADAL" clId="{B5A7344C-A187-4D14-89C8-94C72E579C0E}" dt="2023-02-23T07:37:07.625" v="2684" actId="6549"/>
          <ac:spMkLst>
            <pc:docMk/>
            <pc:sldMk cId="523176300" sldId="2144328408"/>
            <ac:spMk id="5" creationId="{54C4ED9E-B159-95F5-709F-B2136B1189F3}"/>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B5A7344C-A187-4D14-89C8-94C72E579C0E}" dt="2023-02-23T03:46:58.524" v="150"/>
              <pc2:cmMkLst xmlns:pc2="http://schemas.microsoft.com/office/powerpoint/2019/9/main/command">
                <pc:docMk/>
                <pc:sldMk cId="523176300" sldId="2144328408"/>
                <pc2:cmMk id="{67B74203-99D3-4E5F-A422-9AC95AA4ED63}"/>
              </pc2:cmMkLst>
            </pc226:cmChg>
          </p:ext>
        </pc:extLst>
      </pc:sldChg>
      <pc:sldChg chg="addSp delSp modSp mod modCm">
        <pc:chgData name="Jason Wiese" userId="4bff8d5b-7de6-4655-b397-69b0afc81113" providerId="ADAL" clId="{B5A7344C-A187-4D14-89C8-94C72E579C0E}" dt="2023-02-23T07:49:30.890" v="2856" actId="6549"/>
        <pc:sldMkLst>
          <pc:docMk/>
          <pc:sldMk cId="1256581075" sldId="2144328409"/>
        </pc:sldMkLst>
        <pc:spChg chg="mod">
          <ac:chgData name="Jason Wiese" userId="4bff8d5b-7de6-4655-b397-69b0afc81113" providerId="ADAL" clId="{B5A7344C-A187-4D14-89C8-94C72E579C0E}" dt="2023-02-23T07:23:41.161" v="1925" actId="14100"/>
          <ac:spMkLst>
            <pc:docMk/>
            <pc:sldMk cId="1256581075" sldId="2144328409"/>
            <ac:spMk id="2" creationId="{CD40F902-1FB3-59DF-A6EC-6E2DC6689969}"/>
          </ac:spMkLst>
        </pc:spChg>
        <pc:spChg chg="mod">
          <ac:chgData name="Jason Wiese" userId="4bff8d5b-7de6-4655-b397-69b0afc81113" providerId="ADAL" clId="{B5A7344C-A187-4D14-89C8-94C72E579C0E}" dt="2023-02-23T07:49:30.890" v="2856" actId="6549"/>
          <ac:spMkLst>
            <pc:docMk/>
            <pc:sldMk cId="1256581075" sldId="2144328409"/>
            <ac:spMk id="3" creationId="{D5729634-42B4-DF30-BF70-315DF30785CB}"/>
          </ac:spMkLst>
        </pc:spChg>
        <pc:spChg chg="add del mod">
          <ac:chgData name="Jason Wiese" userId="4bff8d5b-7de6-4655-b397-69b0afc81113" providerId="ADAL" clId="{B5A7344C-A187-4D14-89C8-94C72E579C0E}" dt="2023-02-23T07:31:51.779" v="2496" actId="478"/>
          <ac:spMkLst>
            <pc:docMk/>
            <pc:sldMk cId="1256581075" sldId="2144328409"/>
            <ac:spMk id="5" creationId="{1D02E7EE-BE47-136A-2812-51B8008E431E}"/>
          </ac:spMkLst>
        </pc:spChg>
        <pc:extLst>
          <p:ext xmlns:p="http://schemas.openxmlformats.org/presentationml/2006/main" uri="{D6D511B9-2390-475A-947B-AFAB55BFBCF1}">
            <pc226:cmChg xmlns:pc226="http://schemas.microsoft.com/office/powerpoint/2022/06/main/command" chg="mod">
              <pc226:chgData name="Jason Wiese" userId="4bff8d5b-7de6-4655-b397-69b0afc81113" providerId="ADAL" clId="{B5A7344C-A187-4D14-89C8-94C72E579C0E}" dt="2023-02-23T07:23:36.189" v="1924" actId="20577"/>
              <pc2:cmMkLst xmlns:pc2="http://schemas.microsoft.com/office/powerpoint/2019/9/main/command">
                <pc:docMk/>
                <pc:sldMk cId="1256581075" sldId="2144328409"/>
                <pc2:cmMk id="{BFDF6560-3B4A-48FC-8537-9153357DA18D}"/>
              </pc2:cmMkLst>
            </pc226:cmChg>
            <pc226:cmChg xmlns:pc226="http://schemas.microsoft.com/office/powerpoint/2022/06/main/command" chg="mod">
              <pc226:chgData name="Jason Wiese" userId="4bff8d5b-7de6-4655-b397-69b0afc81113" providerId="ADAL" clId="{B5A7344C-A187-4D14-89C8-94C72E579C0E}" dt="2023-02-23T07:23:36.189" v="1924" actId="20577"/>
              <pc2:cmMkLst xmlns:pc2="http://schemas.microsoft.com/office/powerpoint/2019/9/main/command">
                <pc:docMk/>
                <pc:sldMk cId="1256581075" sldId="2144328409"/>
                <pc2:cmMk id="{024A337C-2C22-46C0-BD52-9CF3005C50FC}"/>
              </pc2:cmMkLst>
            </pc226:cmChg>
            <pc226:cmChg xmlns:pc226="http://schemas.microsoft.com/office/powerpoint/2022/06/main/command" chg="mod">
              <pc226:chgData name="Jason Wiese" userId="4bff8d5b-7de6-4655-b397-69b0afc81113" providerId="ADAL" clId="{B5A7344C-A187-4D14-89C8-94C72E579C0E}" dt="2023-02-23T07:23:31.490" v="1893" actId="20577"/>
              <pc2:cmMkLst xmlns:pc2="http://schemas.microsoft.com/office/powerpoint/2019/9/main/command">
                <pc:docMk/>
                <pc:sldMk cId="1256581075" sldId="2144328409"/>
                <pc2:cmMk id="{247301D5-48E5-40B5-A305-4B15E763B22E}"/>
              </pc2:cmMkLst>
            </pc226:cmChg>
          </p:ext>
        </pc:extLst>
      </pc:sldChg>
      <pc:sldChg chg="modSp mod">
        <pc:chgData name="Jason Wiese" userId="4bff8d5b-7de6-4655-b397-69b0afc81113" providerId="ADAL" clId="{B5A7344C-A187-4D14-89C8-94C72E579C0E}" dt="2023-02-23T07:08:55.857" v="1782" actId="6549"/>
        <pc:sldMkLst>
          <pc:docMk/>
          <pc:sldMk cId="2522879897" sldId="2144328414"/>
        </pc:sldMkLst>
        <pc:spChg chg="mod">
          <ac:chgData name="Jason Wiese" userId="4bff8d5b-7de6-4655-b397-69b0afc81113" providerId="ADAL" clId="{B5A7344C-A187-4D14-89C8-94C72E579C0E}" dt="2023-02-23T07:08:55.857" v="1782" actId="6549"/>
          <ac:spMkLst>
            <pc:docMk/>
            <pc:sldMk cId="2522879897" sldId="2144328414"/>
            <ac:spMk id="9" creationId="{120D540E-228A-D4C7-940A-77BF257865DA}"/>
          </ac:spMkLst>
        </pc:spChg>
      </pc:sldChg>
      <pc:sldChg chg="modSp mod">
        <pc:chgData name="Jason Wiese" userId="4bff8d5b-7de6-4655-b397-69b0afc81113" providerId="ADAL" clId="{B5A7344C-A187-4D14-89C8-94C72E579C0E}" dt="2023-02-23T07:07:56.498" v="1781" actId="313"/>
        <pc:sldMkLst>
          <pc:docMk/>
          <pc:sldMk cId="3245134529" sldId="2144328416"/>
        </pc:sldMkLst>
        <pc:spChg chg="mod">
          <ac:chgData name="Jason Wiese" userId="4bff8d5b-7de6-4655-b397-69b0afc81113" providerId="ADAL" clId="{B5A7344C-A187-4D14-89C8-94C72E579C0E}" dt="2023-02-23T07:07:56.498" v="1781" actId="313"/>
          <ac:spMkLst>
            <pc:docMk/>
            <pc:sldMk cId="3245134529" sldId="2144328416"/>
            <ac:spMk id="2" creationId="{7423A293-8DB4-0AD8-11CE-C59CB392AEC0}"/>
          </ac:spMkLst>
        </pc:spChg>
      </pc:sldChg>
      <pc:sldChg chg="modSp del mod">
        <pc:chgData name="Jason Wiese" userId="4bff8d5b-7de6-4655-b397-69b0afc81113" providerId="ADAL" clId="{B5A7344C-A187-4D14-89C8-94C72E579C0E}" dt="2023-02-23T04:10:00.046" v="917" actId="47"/>
        <pc:sldMkLst>
          <pc:docMk/>
          <pc:sldMk cId="254193822" sldId="2144328417"/>
        </pc:sldMkLst>
        <pc:spChg chg="mod">
          <ac:chgData name="Jason Wiese" userId="4bff8d5b-7de6-4655-b397-69b0afc81113" providerId="ADAL" clId="{B5A7344C-A187-4D14-89C8-94C72E579C0E}" dt="2023-02-23T04:06:05.487" v="863" actId="313"/>
          <ac:spMkLst>
            <pc:docMk/>
            <pc:sldMk cId="254193822" sldId="2144328417"/>
            <ac:spMk id="8" creationId="{4DA52224-46F3-48A4-1B1D-75B1F5245AF4}"/>
          </ac:spMkLst>
        </pc:spChg>
        <pc:spChg chg="mod">
          <ac:chgData name="Jason Wiese" userId="4bff8d5b-7de6-4655-b397-69b0afc81113" providerId="ADAL" clId="{B5A7344C-A187-4D14-89C8-94C72E579C0E}" dt="2023-02-23T04:05:43.578" v="842" actId="20577"/>
          <ac:spMkLst>
            <pc:docMk/>
            <pc:sldMk cId="254193822" sldId="2144328417"/>
            <ac:spMk id="34" creationId="{27352849-0CA1-4428-E509-7935B3AB580A}"/>
          </ac:spMkLst>
        </pc:spChg>
      </pc:sldChg>
      <pc:sldChg chg="del">
        <pc:chgData name="Jason Wiese" userId="4bff8d5b-7de6-4655-b397-69b0afc81113" providerId="ADAL" clId="{B5A7344C-A187-4D14-89C8-94C72E579C0E}" dt="2023-02-23T04:10:48.070" v="923" actId="47"/>
        <pc:sldMkLst>
          <pc:docMk/>
          <pc:sldMk cId="2925040393" sldId="2144328419"/>
        </pc:sldMkLst>
      </pc:sldChg>
      <pc:sldChg chg="modSp del mod">
        <pc:chgData name="Jason Wiese" userId="4bff8d5b-7de6-4655-b397-69b0afc81113" providerId="ADAL" clId="{B5A7344C-A187-4D14-89C8-94C72E579C0E}" dt="2023-02-23T04:10:00.557" v="918" actId="47"/>
        <pc:sldMkLst>
          <pc:docMk/>
          <pc:sldMk cId="3983288825" sldId="2144328421"/>
        </pc:sldMkLst>
        <pc:spChg chg="mod ord">
          <ac:chgData name="Jason Wiese" userId="4bff8d5b-7de6-4655-b397-69b0afc81113" providerId="ADAL" clId="{B5A7344C-A187-4D14-89C8-94C72E579C0E}" dt="2023-02-23T04:08:31.217" v="900" actId="166"/>
          <ac:spMkLst>
            <pc:docMk/>
            <pc:sldMk cId="3983288825" sldId="2144328421"/>
            <ac:spMk id="14" creationId="{D8F1D409-803F-05D2-7DC2-C0893ED31BEE}"/>
          </ac:spMkLst>
        </pc:spChg>
      </pc:sldChg>
      <pc:sldChg chg="delSp modSp mod">
        <pc:chgData name="Jason Wiese" userId="4bff8d5b-7de6-4655-b397-69b0afc81113" providerId="ADAL" clId="{B5A7344C-A187-4D14-89C8-94C72E579C0E}" dt="2023-02-23T07:46:00.043" v="2837" actId="20577"/>
        <pc:sldMkLst>
          <pc:docMk/>
          <pc:sldMk cId="2965168631" sldId="2144328422"/>
        </pc:sldMkLst>
        <pc:spChg chg="del">
          <ac:chgData name="Jason Wiese" userId="4bff8d5b-7de6-4655-b397-69b0afc81113" providerId="ADAL" clId="{B5A7344C-A187-4D14-89C8-94C72E579C0E}" dt="2023-02-23T03:55:47.348" v="483" actId="478"/>
          <ac:spMkLst>
            <pc:docMk/>
            <pc:sldMk cId="2965168631" sldId="2144328422"/>
            <ac:spMk id="5" creationId="{B26DF4AE-1658-2407-DB6A-466E94AE328C}"/>
          </ac:spMkLst>
        </pc:spChg>
        <pc:spChg chg="mod">
          <ac:chgData name="Jason Wiese" userId="4bff8d5b-7de6-4655-b397-69b0afc81113" providerId="ADAL" clId="{B5A7344C-A187-4D14-89C8-94C72E579C0E}" dt="2023-02-23T07:46:00.043" v="2837" actId="20577"/>
          <ac:spMkLst>
            <pc:docMk/>
            <pc:sldMk cId="2965168631" sldId="2144328422"/>
            <ac:spMk id="6" creationId="{858EDC89-0E10-177B-961A-C2BB9A4370EE}"/>
          </ac:spMkLst>
        </pc:spChg>
      </pc:sldChg>
      <pc:sldChg chg="addSp delSp modSp mod ord">
        <pc:chgData name="Jason Wiese" userId="4bff8d5b-7de6-4655-b397-69b0afc81113" providerId="ADAL" clId="{B5A7344C-A187-4D14-89C8-94C72E579C0E}" dt="2023-02-23T07:09:43.349" v="1784" actId="14100"/>
        <pc:sldMkLst>
          <pc:docMk/>
          <pc:sldMk cId="1987439280" sldId="2144328423"/>
        </pc:sldMkLst>
        <pc:spChg chg="mod">
          <ac:chgData name="Jason Wiese" userId="4bff8d5b-7de6-4655-b397-69b0afc81113" providerId="ADAL" clId="{B5A7344C-A187-4D14-89C8-94C72E579C0E}" dt="2023-02-23T04:24:01.192" v="1337" actId="207"/>
          <ac:spMkLst>
            <pc:docMk/>
            <pc:sldMk cId="1987439280" sldId="2144328423"/>
            <ac:spMk id="2" creationId="{C2E334E4-0F79-0604-EB5B-D9D31EEF59AD}"/>
          </ac:spMkLst>
        </pc:spChg>
        <pc:spChg chg="mod">
          <ac:chgData name="Jason Wiese" userId="4bff8d5b-7de6-4655-b397-69b0afc81113" providerId="ADAL" clId="{B5A7344C-A187-4D14-89C8-94C72E579C0E}" dt="2023-02-23T04:24:01.192" v="1337" actId="207"/>
          <ac:spMkLst>
            <pc:docMk/>
            <pc:sldMk cId="1987439280" sldId="2144328423"/>
            <ac:spMk id="5" creationId="{45A699B6-B259-1E84-F580-269EF627AA35}"/>
          </ac:spMkLst>
        </pc:spChg>
        <pc:spChg chg="mod">
          <ac:chgData name="Jason Wiese" userId="4bff8d5b-7de6-4655-b397-69b0afc81113" providerId="ADAL" clId="{B5A7344C-A187-4D14-89C8-94C72E579C0E}" dt="2023-02-23T07:09:43.349" v="1784" actId="14100"/>
          <ac:spMkLst>
            <pc:docMk/>
            <pc:sldMk cId="1987439280" sldId="2144328423"/>
            <ac:spMk id="7" creationId="{589DA49D-8D0E-02E2-B3DB-DF4E43777CD7}"/>
          </ac:spMkLst>
        </pc:spChg>
        <pc:spChg chg="mod">
          <ac:chgData name="Jason Wiese" userId="4bff8d5b-7de6-4655-b397-69b0afc81113" providerId="ADAL" clId="{B5A7344C-A187-4D14-89C8-94C72E579C0E}" dt="2023-02-23T04:24:01.192" v="1337" actId="207"/>
          <ac:spMkLst>
            <pc:docMk/>
            <pc:sldMk cId="1987439280" sldId="2144328423"/>
            <ac:spMk id="8" creationId="{4DA52224-46F3-48A4-1B1D-75B1F5245AF4}"/>
          </ac:spMkLst>
        </pc:spChg>
        <pc:spChg chg="del">
          <ac:chgData name="Jason Wiese" userId="4bff8d5b-7de6-4655-b397-69b0afc81113" providerId="ADAL" clId="{B5A7344C-A187-4D14-89C8-94C72E579C0E}" dt="2023-02-23T04:10:04.549" v="919" actId="478"/>
          <ac:spMkLst>
            <pc:docMk/>
            <pc:sldMk cId="1987439280" sldId="2144328423"/>
            <ac:spMk id="9" creationId="{E5AC7C04-BC72-28DE-C412-ADD3BE95BCE2}"/>
          </ac:spMkLst>
        </pc:spChg>
        <pc:spChg chg="del">
          <ac:chgData name="Jason Wiese" userId="4bff8d5b-7de6-4655-b397-69b0afc81113" providerId="ADAL" clId="{B5A7344C-A187-4D14-89C8-94C72E579C0E}" dt="2023-02-23T04:08:02.396" v="896" actId="478"/>
          <ac:spMkLst>
            <pc:docMk/>
            <pc:sldMk cId="1987439280" sldId="2144328423"/>
            <ac:spMk id="11" creationId="{1D3694D0-D1F5-81DB-E236-4ABEE5BF1884}"/>
          </ac:spMkLst>
        </pc:spChg>
        <pc:spChg chg="del">
          <ac:chgData name="Jason Wiese" userId="4bff8d5b-7de6-4655-b397-69b0afc81113" providerId="ADAL" clId="{B5A7344C-A187-4D14-89C8-94C72E579C0E}" dt="2023-02-23T04:07:58.482" v="895" actId="478"/>
          <ac:spMkLst>
            <pc:docMk/>
            <pc:sldMk cId="1987439280" sldId="2144328423"/>
            <ac:spMk id="13" creationId="{A97A4DF9-C603-D63A-4770-C0F8CD379A73}"/>
          </ac:spMkLst>
        </pc:spChg>
        <pc:spChg chg="add mod ord">
          <ac:chgData name="Jason Wiese" userId="4bff8d5b-7de6-4655-b397-69b0afc81113" providerId="ADAL" clId="{B5A7344C-A187-4D14-89C8-94C72E579C0E}" dt="2023-02-23T04:25:31.060" v="1350" actId="207"/>
          <ac:spMkLst>
            <pc:docMk/>
            <pc:sldMk cId="1987439280" sldId="2144328423"/>
            <ac:spMk id="14" creationId="{4E85B062-06AD-BC13-A27A-6C92922B32F1}"/>
          </ac:spMkLst>
        </pc:spChg>
        <pc:spChg chg="mod ord">
          <ac:chgData name="Jason Wiese" userId="4bff8d5b-7de6-4655-b397-69b0afc81113" providerId="ADAL" clId="{B5A7344C-A187-4D14-89C8-94C72E579C0E}" dt="2023-02-23T04:08:42.447" v="903" actId="167"/>
          <ac:spMkLst>
            <pc:docMk/>
            <pc:sldMk cId="1987439280" sldId="2144328423"/>
            <ac:spMk id="27" creationId="{89FCA714-A731-686A-078A-AC884EE8DE34}"/>
          </ac:spMkLst>
        </pc:spChg>
        <pc:spChg chg="mod">
          <ac:chgData name="Jason Wiese" userId="4bff8d5b-7de6-4655-b397-69b0afc81113" providerId="ADAL" clId="{B5A7344C-A187-4D14-89C8-94C72E579C0E}" dt="2023-02-23T04:33:28.376" v="1482" actId="313"/>
          <ac:spMkLst>
            <pc:docMk/>
            <pc:sldMk cId="1987439280" sldId="2144328423"/>
            <ac:spMk id="34" creationId="{27352849-0CA1-4428-E509-7935B3AB580A}"/>
          </ac:spMkLst>
        </pc:spChg>
        <pc:picChg chg="mod">
          <ac:chgData name="Jason Wiese" userId="4bff8d5b-7de6-4655-b397-69b0afc81113" providerId="ADAL" clId="{B5A7344C-A187-4D14-89C8-94C72E579C0E}" dt="2023-02-23T04:22:39.208" v="1312" actId="1037"/>
          <ac:picMkLst>
            <pc:docMk/>
            <pc:sldMk cId="1987439280" sldId="2144328423"/>
            <ac:picMk id="12" creationId="{33942945-76B9-16F5-D34B-A1A496FB0F57}"/>
          </ac:picMkLst>
        </pc:picChg>
        <pc:picChg chg="mod">
          <ac:chgData name="Jason Wiese" userId="4bff8d5b-7de6-4655-b397-69b0afc81113" providerId="ADAL" clId="{B5A7344C-A187-4D14-89C8-94C72E579C0E}" dt="2023-02-23T04:23:44.205" v="1331" actId="1037"/>
          <ac:picMkLst>
            <pc:docMk/>
            <pc:sldMk cId="1987439280" sldId="2144328423"/>
            <ac:picMk id="25" creationId="{D29C6A9C-B004-D8F4-C83E-755CD88AF8B0}"/>
          </ac:picMkLst>
        </pc:picChg>
        <pc:picChg chg="mod">
          <ac:chgData name="Jason Wiese" userId="4bff8d5b-7de6-4655-b397-69b0afc81113" providerId="ADAL" clId="{B5A7344C-A187-4D14-89C8-94C72E579C0E}" dt="2023-02-23T04:23:08.916" v="1320" actId="1037"/>
          <ac:picMkLst>
            <pc:docMk/>
            <pc:sldMk cId="1987439280" sldId="2144328423"/>
            <ac:picMk id="39" creationId="{7BFC1E24-CC3D-CD8F-6631-60BB9ABC6BFB}"/>
          </ac:picMkLst>
        </pc:picChg>
        <pc:picChg chg="mod">
          <ac:chgData name="Jason Wiese" userId="4bff8d5b-7de6-4655-b397-69b0afc81113" providerId="ADAL" clId="{B5A7344C-A187-4D14-89C8-94C72E579C0E}" dt="2023-02-23T04:23:47.880" v="1335" actId="1037"/>
          <ac:picMkLst>
            <pc:docMk/>
            <pc:sldMk cId="1987439280" sldId="2144328423"/>
            <ac:picMk id="42" creationId="{E5B30C3C-DD92-44A9-9C32-BB41836A840B}"/>
          </ac:picMkLst>
        </pc:picChg>
      </pc:sldChg>
      <pc:sldChg chg="addSp delSp modSp mod">
        <pc:chgData name="Jason Wiese" userId="4bff8d5b-7de6-4655-b397-69b0afc81113" providerId="ADAL" clId="{B5A7344C-A187-4D14-89C8-94C72E579C0E}" dt="2023-02-23T07:51:26.810" v="2859" actId="1035"/>
        <pc:sldMkLst>
          <pc:docMk/>
          <pc:sldMk cId="3745188789" sldId="2144328424"/>
        </pc:sldMkLst>
        <pc:spChg chg="mod">
          <ac:chgData name="Jason Wiese" userId="4bff8d5b-7de6-4655-b397-69b0afc81113" providerId="ADAL" clId="{B5A7344C-A187-4D14-89C8-94C72E579C0E}" dt="2023-02-23T04:27:14.242" v="1356"/>
          <ac:spMkLst>
            <pc:docMk/>
            <pc:sldMk cId="3745188789" sldId="2144328424"/>
            <ac:spMk id="10" creationId="{E15C0363-0426-ED21-5F64-7590AB8C0531}"/>
          </ac:spMkLst>
        </pc:spChg>
        <pc:spChg chg="mod">
          <ac:chgData name="Jason Wiese" userId="4bff8d5b-7de6-4655-b397-69b0afc81113" providerId="ADAL" clId="{B5A7344C-A187-4D14-89C8-94C72E579C0E}" dt="2023-02-23T07:39:36.670" v="2806" actId="20577"/>
          <ac:spMkLst>
            <pc:docMk/>
            <pc:sldMk cId="3745188789" sldId="2144328424"/>
            <ac:spMk id="12" creationId="{FCBDB492-9443-3D4A-8E9D-B3CECB95DCD7}"/>
          </ac:spMkLst>
        </pc:spChg>
        <pc:spChg chg="add mod">
          <ac:chgData name="Jason Wiese" userId="4bff8d5b-7de6-4655-b397-69b0afc81113" providerId="ADAL" clId="{B5A7344C-A187-4D14-89C8-94C72E579C0E}" dt="2023-02-23T04:27:48.886" v="1360"/>
          <ac:spMkLst>
            <pc:docMk/>
            <pc:sldMk cId="3745188789" sldId="2144328424"/>
            <ac:spMk id="15" creationId="{78D24821-7958-92B7-A8F3-FA105C3EFADE}"/>
          </ac:spMkLst>
        </pc:spChg>
        <pc:spChg chg="mod">
          <ac:chgData name="Jason Wiese" userId="4bff8d5b-7de6-4655-b397-69b0afc81113" providerId="ADAL" clId="{B5A7344C-A187-4D14-89C8-94C72E579C0E}" dt="2023-02-23T04:27:59.319" v="1361"/>
          <ac:spMkLst>
            <pc:docMk/>
            <pc:sldMk cId="3745188789" sldId="2144328424"/>
            <ac:spMk id="27" creationId="{F2545248-0B70-827F-38CE-9F21B1C49E29}"/>
          </ac:spMkLst>
        </pc:spChg>
        <pc:spChg chg="add del mod">
          <ac:chgData name="Jason Wiese" userId="4bff8d5b-7de6-4655-b397-69b0afc81113" providerId="ADAL" clId="{B5A7344C-A187-4D14-89C8-94C72E579C0E}" dt="2023-02-23T04:28:08.853" v="1363" actId="478"/>
          <ac:spMkLst>
            <pc:docMk/>
            <pc:sldMk cId="3745188789" sldId="2144328424"/>
            <ac:spMk id="31" creationId="{9763CBBC-F3C2-575E-BA66-5E17194591E6}"/>
          </ac:spMkLst>
        </pc:spChg>
        <pc:spChg chg="add mod">
          <ac:chgData name="Jason Wiese" userId="4bff8d5b-7de6-4655-b397-69b0afc81113" providerId="ADAL" clId="{B5A7344C-A187-4D14-89C8-94C72E579C0E}" dt="2023-02-23T07:51:26.810" v="2859" actId="1035"/>
          <ac:spMkLst>
            <pc:docMk/>
            <pc:sldMk cId="3745188789" sldId="2144328424"/>
            <ac:spMk id="32" creationId="{7C781204-D462-93EE-0E75-2DA2D383DE79}"/>
          </ac:spMkLst>
        </pc:spChg>
        <pc:spChg chg="add mod">
          <ac:chgData name="Jason Wiese" userId="4bff8d5b-7de6-4655-b397-69b0afc81113" providerId="ADAL" clId="{B5A7344C-A187-4D14-89C8-94C72E579C0E}" dt="2023-02-23T07:51:26.810" v="2859" actId="1035"/>
          <ac:spMkLst>
            <pc:docMk/>
            <pc:sldMk cId="3745188789" sldId="2144328424"/>
            <ac:spMk id="34" creationId="{565435ED-E2FB-84B7-E16C-99864D480060}"/>
          </ac:spMkLst>
        </pc:spChg>
        <pc:spChg chg="add mod">
          <ac:chgData name="Jason Wiese" userId="4bff8d5b-7de6-4655-b397-69b0afc81113" providerId="ADAL" clId="{B5A7344C-A187-4D14-89C8-94C72E579C0E}" dt="2023-02-23T04:28:48.830" v="1366"/>
          <ac:spMkLst>
            <pc:docMk/>
            <pc:sldMk cId="3745188789" sldId="2144328424"/>
            <ac:spMk id="36" creationId="{DBE6DA6F-2F78-8E27-B11A-8555B5AA8029}"/>
          </ac:spMkLst>
        </pc:spChg>
        <pc:spChg chg="add mod">
          <ac:chgData name="Jason Wiese" userId="4bff8d5b-7de6-4655-b397-69b0afc81113" providerId="ADAL" clId="{B5A7344C-A187-4D14-89C8-94C72E579C0E}" dt="2023-02-23T04:28:58.580" v="1367"/>
          <ac:spMkLst>
            <pc:docMk/>
            <pc:sldMk cId="3745188789" sldId="2144328424"/>
            <ac:spMk id="38" creationId="{DE794775-B1AF-8C09-E474-DB2B752B1C38}"/>
          </ac:spMkLst>
        </pc:spChg>
        <pc:spChg chg="add mod">
          <ac:chgData name="Jason Wiese" userId="4bff8d5b-7de6-4655-b397-69b0afc81113" providerId="ADAL" clId="{B5A7344C-A187-4D14-89C8-94C72E579C0E}" dt="2023-02-23T07:51:26.810" v="2859" actId="1035"/>
          <ac:spMkLst>
            <pc:docMk/>
            <pc:sldMk cId="3745188789" sldId="2144328424"/>
            <ac:spMk id="40" creationId="{6F66EED2-6C58-DA1A-A356-4206588D1962}"/>
          </ac:spMkLst>
        </pc:spChg>
        <pc:spChg chg="add del mod">
          <ac:chgData name="Jason Wiese" userId="4bff8d5b-7de6-4655-b397-69b0afc81113" providerId="ADAL" clId="{B5A7344C-A187-4D14-89C8-94C72E579C0E}" dt="2023-02-23T04:31:45.323" v="1453" actId="478"/>
          <ac:spMkLst>
            <pc:docMk/>
            <pc:sldMk cId="3745188789" sldId="2144328424"/>
            <ac:spMk id="42" creationId="{4750F0DB-6460-40DD-1554-9916D1642619}"/>
          </ac:spMkLst>
        </pc:spChg>
        <pc:grpChg chg="add del mod">
          <ac:chgData name="Jason Wiese" userId="4bff8d5b-7de6-4655-b397-69b0afc81113" providerId="ADAL" clId="{B5A7344C-A187-4D14-89C8-94C72E579C0E}" dt="2023-02-23T04:27:28.207" v="1357" actId="478"/>
          <ac:grpSpMkLst>
            <pc:docMk/>
            <pc:sldMk cId="3745188789" sldId="2144328424"/>
            <ac:grpSpMk id="9" creationId="{BD78173C-C644-2897-E17F-47A7E762403C}"/>
          </ac:grpSpMkLst>
        </pc:grpChg>
        <pc:grpChg chg="add mod">
          <ac:chgData name="Jason Wiese" userId="4bff8d5b-7de6-4655-b397-69b0afc81113" providerId="ADAL" clId="{B5A7344C-A187-4D14-89C8-94C72E579C0E}" dt="2023-02-23T04:27:59.319" v="1361"/>
          <ac:grpSpMkLst>
            <pc:docMk/>
            <pc:sldMk cId="3745188789" sldId="2144328424"/>
            <ac:grpSpMk id="25" creationId="{CB98CC00-65C2-B531-B26C-83E8A7AEDD7F}"/>
          </ac:grpSpMkLst>
        </pc:grpChg>
        <pc:picChg chg="mod">
          <ac:chgData name="Jason Wiese" userId="4bff8d5b-7de6-4655-b397-69b0afc81113" providerId="ADAL" clId="{B5A7344C-A187-4D14-89C8-94C72E579C0E}" dt="2023-02-23T04:27:14.242" v="1356"/>
          <ac:picMkLst>
            <pc:docMk/>
            <pc:sldMk cId="3745188789" sldId="2144328424"/>
            <ac:picMk id="11" creationId="{FC201E21-B3C2-0309-99B7-70CF47F4E931}"/>
          </ac:picMkLst>
        </pc:picChg>
        <pc:picChg chg="add mod">
          <ac:chgData name="Jason Wiese" userId="4bff8d5b-7de6-4655-b397-69b0afc81113" providerId="ADAL" clId="{B5A7344C-A187-4D14-89C8-94C72E579C0E}" dt="2023-02-23T04:27:48.886" v="1360"/>
          <ac:picMkLst>
            <pc:docMk/>
            <pc:sldMk cId="3745188789" sldId="2144328424"/>
            <ac:picMk id="17" creationId="{078C45F1-CDFB-2167-BD1D-802008DAB0E0}"/>
          </ac:picMkLst>
        </pc:picChg>
        <pc:picChg chg="mod">
          <ac:chgData name="Jason Wiese" userId="4bff8d5b-7de6-4655-b397-69b0afc81113" providerId="ADAL" clId="{B5A7344C-A187-4D14-89C8-94C72E579C0E}" dt="2023-02-23T04:27:59.319" v="1361"/>
          <ac:picMkLst>
            <pc:docMk/>
            <pc:sldMk cId="3745188789" sldId="2144328424"/>
            <ac:picMk id="29" creationId="{9423A90B-A2F1-C0FC-DA88-E59AF0A482E6}"/>
          </ac:picMkLst>
        </pc:picChg>
        <pc:picChg chg="add mod">
          <ac:chgData name="Jason Wiese" userId="4bff8d5b-7de6-4655-b397-69b0afc81113" providerId="ADAL" clId="{B5A7344C-A187-4D14-89C8-94C72E579C0E}" dt="2023-02-23T07:51:26.810" v="2859" actId="1035"/>
          <ac:picMkLst>
            <pc:docMk/>
            <pc:sldMk cId="3745188789" sldId="2144328424"/>
            <ac:picMk id="33" creationId="{AC7E029D-161D-03ED-99FD-B81EACEA01D5}"/>
          </ac:picMkLst>
        </pc:picChg>
        <pc:picChg chg="add mod">
          <ac:chgData name="Jason Wiese" userId="4bff8d5b-7de6-4655-b397-69b0afc81113" providerId="ADAL" clId="{B5A7344C-A187-4D14-89C8-94C72E579C0E}" dt="2023-02-23T07:51:26.810" v="2859" actId="1035"/>
          <ac:picMkLst>
            <pc:docMk/>
            <pc:sldMk cId="3745188789" sldId="2144328424"/>
            <ac:picMk id="35" creationId="{34FAA620-944C-FB86-551F-74AFB0E0811D}"/>
          </ac:picMkLst>
        </pc:picChg>
        <pc:picChg chg="add mod">
          <ac:chgData name="Jason Wiese" userId="4bff8d5b-7de6-4655-b397-69b0afc81113" providerId="ADAL" clId="{B5A7344C-A187-4D14-89C8-94C72E579C0E}" dt="2023-02-23T04:28:48.830" v="1366"/>
          <ac:picMkLst>
            <pc:docMk/>
            <pc:sldMk cId="3745188789" sldId="2144328424"/>
            <ac:picMk id="37" creationId="{D63A0537-F24B-6945-29B0-BB8F144F57D8}"/>
          </ac:picMkLst>
        </pc:picChg>
        <pc:picChg chg="add mod">
          <ac:chgData name="Jason Wiese" userId="4bff8d5b-7de6-4655-b397-69b0afc81113" providerId="ADAL" clId="{B5A7344C-A187-4D14-89C8-94C72E579C0E}" dt="2023-02-23T04:28:58.580" v="1367"/>
          <ac:picMkLst>
            <pc:docMk/>
            <pc:sldMk cId="3745188789" sldId="2144328424"/>
            <ac:picMk id="39" creationId="{088D329D-9AE0-BFD6-4032-C80AD6E4FB31}"/>
          </ac:picMkLst>
        </pc:picChg>
        <pc:picChg chg="add mod">
          <ac:chgData name="Jason Wiese" userId="4bff8d5b-7de6-4655-b397-69b0afc81113" providerId="ADAL" clId="{B5A7344C-A187-4D14-89C8-94C72E579C0E}" dt="2023-02-23T07:51:26.810" v="2859" actId="1035"/>
          <ac:picMkLst>
            <pc:docMk/>
            <pc:sldMk cId="3745188789" sldId="2144328424"/>
            <ac:picMk id="41" creationId="{D6D85DB4-20B7-C968-3EDA-898239BB9EA6}"/>
          </ac:picMkLst>
        </pc:picChg>
      </pc:sldChg>
    </pc:docChg>
  </pc:docChgLst>
  <pc:docChgLst>
    <pc:chgData name="Karolina Guillen" userId="c1c08796-a0be-47c6-af52-5d31fd96ec50" providerId="ADAL" clId="{F34104AA-EF7B-4F43-B0F4-C9865AF86A96}"/>
    <pc:docChg chg="custSel modSld">
      <pc:chgData name="Karolina Guillen" userId="c1c08796-a0be-47c6-af52-5d31fd96ec50" providerId="ADAL" clId="{F34104AA-EF7B-4F43-B0F4-C9865AF86A96}" dt="2023-02-22T17:47:52.349" v="504"/>
      <pc:docMkLst>
        <pc:docMk/>
      </pc:docMkLst>
      <pc:sldChg chg="modSp mod addCm">
        <pc:chgData name="Karolina Guillen" userId="c1c08796-a0be-47c6-af52-5d31fd96ec50" providerId="ADAL" clId="{F34104AA-EF7B-4F43-B0F4-C9865AF86A96}" dt="2023-02-22T17:47:52.349" v="504"/>
        <pc:sldMkLst>
          <pc:docMk/>
          <pc:sldMk cId="3964745832" sldId="2144327392"/>
        </pc:sldMkLst>
        <pc:spChg chg="mod">
          <ac:chgData name="Karolina Guillen" userId="c1c08796-a0be-47c6-af52-5d31fd96ec50" providerId="ADAL" clId="{F34104AA-EF7B-4F43-B0F4-C9865AF86A96}" dt="2023-02-22T17:46:25.079" v="503" actId="207"/>
          <ac:spMkLst>
            <pc:docMk/>
            <pc:sldMk cId="3964745832" sldId="2144327392"/>
            <ac:spMk id="7" creationId="{F25B641F-1744-45AC-B343-CA9AA9737A1D}"/>
          </ac:spMkLst>
        </pc:spChg>
        <pc:extLst>
          <p:ext xmlns:p="http://schemas.openxmlformats.org/presentationml/2006/main" uri="{D6D511B9-2390-475A-947B-AFAB55BFBCF1}">
            <pc226:cmChg xmlns:pc226="http://schemas.microsoft.com/office/powerpoint/2022/06/main/command" chg="add">
              <pc226:chgData name="Karolina Guillen" userId="c1c08796-a0be-47c6-af52-5d31fd96ec50" providerId="ADAL" clId="{F34104AA-EF7B-4F43-B0F4-C9865AF86A96}" dt="2023-02-22T17:47:52.349" v="504"/>
              <pc2:cmMkLst xmlns:pc2="http://schemas.microsoft.com/office/powerpoint/2019/9/main/command">
                <pc:docMk/>
                <pc:sldMk cId="3964745832" sldId="2144327392"/>
                <pc2:cmMk id="{A9A6E183-7AD2-45DD-995E-10B303D0B7CB}"/>
              </pc2:cmMkLst>
            </pc226:cmChg>
          </p:ext>
        </pc:extLst>
      </pc:sldChg>
      <pc:sldChg chg="delSp modSp mod">
        <pc:chgData name="Karolina Guillen" userId="c1c08796-a0be-47c6-af52-5d31fd96ec50" providerId="ADAL" clId="{F34104AA-EF7B-4F43-B0F4-C9865AF86A96}" dt="2023-02-21T19:07:47.355" v="501" actId="20577"/>
        <pc:sldMkLst>
          <pc:docMk/>
          <pc:sldMk cId="1256581075" sldId="2144328409"/>
        </pc:sldMkLst>
        <pc:spChg chg="mod">
          <ac:chgData name="Karolina Guillen" userId="c1c08796-a0be-47c6-af52-5d31fd96ec50" providerId="ADAL" clId="{F34104AA-EF7B-4F43-B0F4-C9865AF86A96}" dt="2023-02-21T18:34:45.119" v="94" actId="20577"/>
          <ac:spMkLst>
            <pc:docMk/>
            <pc:sldMk cId="1256581075" sldId="2144328409"/>
            <ac:spMk id="2" creationId="{CD40F902-1FB3-59DF-A6EC-6E2DC6689969}"/>
          </ac:spMkLst>
        </pc:spChg>
        <pc:spChg chg="mod">
          <ac:chgData name="Karolina Guillen" userId="c1c08796-a0be-47c6-af52-5d31fd96ec50" providerId="ADAL" clId="{F34104AA-EF7B-4F43-B0F4-C9865AF86A96}" dt="2023-02-21T19:07:47.355" v="501" actId="20577"/>
          <ac:spMkLst>
            <pc:docMk/>
            <pc:sldMk cId="1256581075" sldId="2144328409"/>
            <ac:spMk id="3" creationId="{D5729634-42B4-DF30-BF70-315DF30785CB}"/>
          </ac:spMkLst>
        </pc:spChg>
        <pc:spChg chg="del mod">
          <ac:chgData name="Karolina Guillen" userId="c1c08796-a0be-47c6-af52-5d31fd96ec50" providerId="ADAL" clId="{F34104AA-EF7B-4F43-B0F4-C9865AF86A96}" dt="2023-02-21T18:53:59.531" v="360" actId="478"/>
          <ac:spMkLst>
            <pc:docMk/>
            <pc:sldMk cId="1256581075" sldId="2144328409"/>
            <ac:spMk id="7" creationId="{21AAEA2C-724C-FE1D-3E45-A09D642F1B87}"/>
          </ac:spMkLst>
        </pc:spChg>
      </pc:sldChg>
    </pc:docChg>
  </pc:docChgLst>
  <pc:docChgLst>
    <pc:chgData name="Karolina Guillen" userId="c1c08796-a0be-47c6-af52-5d31fd96ec50" providerId="ADAL" clId="{6C488819-949D-4F5F-B98E-D9B8B2AB0D4D}"/>
    <pc:docChg chg="custSel modSld">
      <pc:chgData name="Karolina Guillen" userId="c1c08796-a0be-47c6-af52-5d31fd96ec50" providerId="ADAL" clId="{6C488819-949D-4F5F-B98E-D9B8B2AB0D4D}" dt="2023-02-08T17:23:26.037" v="12" actId="1076"/>
      <pc:docMkLst>
        <pc:docMk/>
      </pc:docMkLst>
      <pc:sldChg chg="addSp delSp modSp mod">
        <pc:chgData name="Karolina Guillen" userId="c1c08796-a0be-47c6-af52-5d31fd96ec50" providerId="ADAL" clId="{6C488819-949D-4F5F-B98E-D9B8B2AB0D4D}" dt="2023-02-08T17:23:26.037" v="12" actId="1076"/>
        <pc:sldMkLst>
          <pc:docMk/>
          <pc:sldMk cId="945668641" sldId="2144328307"/>
        </pc:sldMkLst>
        <pc:spChg chg="mod">
          <ac:chgData name="Karolina Guillen" userId="c1c08796-a0be-47c6-af52-5d31fd96ec50" providerId="ADAL" clId="{6C488819-949D-4F5F-B98E-D9B8B2AB0D4D}" dt="2023-02-08T17:23:26.037" v="12" actId="1076"/>
          <ac:spMkLst>
            <pc:docMk/>
            <pc:sldMk cId="945668641" sldId="2144328307"/>
            <ac:spMk id="3" creationId="{8415B455-EA3D-3910-1E1C-621B05172AEF}"/>
          </ac:spMkLst>
        </pc:spChg>
        <pc:picChg chg="del">
          <ac:chgData name="Karolina Guillen" userId="c1c08796-a0be-47c6-af52-5d31fd96ec50" providerId="ADAL" clId="{6C488819-949D-4F5F-B98E-D9B8B2AB0D4D}" dt="2023-02-08T15:33:54.180" v="0" actId="478"/>
          <ac:picMkLst>
            <pc:docMk/>
            <pc:sldMk cId="945668641" sldId="2144328307"/>
            <ac:picMk id="4" creationId="{5A2E1C74-1454-8954-88EF-9388128E4A5A}"/>
          </ac:picMkLst>
        </pc:picChg>
        <pc:picChg chg="add mod ord modCrop">
          <ac:chgData name="Karolina Guillen" userId="c1c08796-a0be-47c6-af52-5d31fd96ec50" providerId="ADAL" clId="{6C488819-949D-4F5F-B98E-D9B8B2AB0D4D}" dt="2023-02-08T17:23:09.250" v="7" actId="732"/>
          <ac:picMkLst>
            <pc:docMk/>
            <pc:sldMk cId="945668641" sldId="2144328307"/>
            <ac:picMk id="5" creationId="{BE2F3770-1547-2D2F-E365-C20B1E9FC9A3}"/>
          </ac:picMkLst>
        </pc:picChg>
      </pc:sldChg>
    </pc:docChg>
  </pc:docChgLst>
  <pc:docChgLst>
    <pc:chgData name="Karolina Guillen" userId="c1c08796-a0be-47c6-af52-5d31fd96ec50" providerId="ADAL" clId="{982CE5F6-420B-4382-B7F5-0C4232A74E8A}"/>
    <pc:docChg chg="modSld">
      <pc:chgData name="Karolina Guillen" userId="c1c08796-a0be-47c6-af52-5d31fd96ec50" providerId="ADAL" clId="{982CE5F6-420B-4382-B7F5-0C4232A74E8A}" dt="2023-03-20T13:53:38.571" v="2"/>
      <pc:docMkLst>
        <pc:docMk/>
      </pc:docMkLst>
      <pc:sldChg chg="modSp delCm">
        <pc:chgData name="Karolina Guillen" userId="c1c08796-a0be-47c6-af52-5d31fd96ec50" providerId="ADAL" clId="{982CE5F6-420B-4382-B7F5-0C4232A74E8A}" dt="2023-03-20T13:53:38.571" v="2"/>
        <pc:sldMkLst>
          <pc:docMk/>
          <pc:sldMk cId="127528367" sldId="2144328418"/>
        </pc:sldMkLst>
        <pc:spChg chg="mod">
          <ac:chgData name="Karolina Guillen" userId="c1c08796-a0be-47c6-af52-5d31fd96ec50" providerId="ADAL" clId="{982CE5F6-420B-4382-B7F5-0C4232A74E8A}" dt="2023-03-20T13:53:22.438" v="1"/>
          <ac:spMkLst>
            <pc:docMk/>
            <pc:sldMk cId="127528367" sldId="2144328418"/>
            <ac:spMk id="25" creationId="{6CF53ACA-F85B-411C-F971-1E04A4329251}"/>
          </ac:spMkLst>
        </pc:spChg>
        <pc:picChg chg="mod">
          <ac:chgData name="Karolina Guillen" userId="c1c08796-a0be-47c6-af52-5d31fd96ec50" providerId="ADAL" clId="{982CE5F6-420B-4382-B7F5-0C4232A74E8A}" dt="2023-03-20T13:53:17.574" v="0"/>
          <ac:picMkLst>
            <pc:docMk/>
            <pc:sldMk cId="127528367" sldId="2144328418"/>
            <ac:picMk id="24" creationId="{8D5990AC-7803-73B6-233D-BD2F7CF6239F}"/>
          </ac:picMkLst>
        </pc:picChg>
        <pc:extLst>
          <p:ext xmlns:p="http://schemas.openxmlformats.org/presentationml/2006/main" uri="{D6D511B9-2390-475A-947B-AFAB55BFBCF1}">
            <pc226:cmChg xmlns:pc226="http://schemas.microsoft.com/office/powerpoint/2022/06/main/command" chg="del">
              <pc226:chgData name="Karolina Guillen" userId="c1c08796-a0be-47c6-af52-5d31fd96ec50" providerId="ADAL" clId="{982CE5F6-420B-4382-B7F5-0C4232A74E8A}" dt="2023-03-20T13:53:38.571" v="2"/>
              <pc2:cmMkLst xmlns:pc2="http://schemas.microsoft.com/office/powerpoint/2019/9/main/command">
                <pc:docMk/>
                <pc:sldMk cId="127528367" sldId="2144328418"/>
                <pc2:cmMk id="{110EFAD2-6FB3-41B8-8ECF-9399055A5838}"/>
              </pc2:cmMkLst>
            </pc226:cmChg>
          </p:ext>
        </pc:extLst>
      </pc:sldChg>
    </pc:docChg>
  </pc:docChgLst>
  <pc:docChgLst>
    <pc:chgData name="Reed Kiely" userId="768be38e-2fb5-40ce-925d-bd8e9d9e3c31" providerId="ADAL" clId="{4E6723B1-866A-4F3D-866D-EB253EE9F59C}"/>
    <pc:docChg chg="undo custSel modSld">
      <pc:chgData name="Reed Kiely" userId="768be38e-2fb5-40ce-925d-bd8e9d9e3c31" providerId="ADAL" clId="{4E6723B1-866A-4F3D-866D-EB253EE9F59C}" dt="2023-03-01T17:42:56.965" v="19" actId="20577"/>
      <pc:docMkLst>
        <pc:docMk/>
      </pc:docMkLst>
      <pc:sldChg chg="modSp mod delCm modCm">
        <pc:chgData name="Reed Kiely" userId="768be38e-2fb5-40ce-925d-bd8e9d9e3c31" providerId="ADAL" clId="{4E6723B1-866A-4F3D-866D-EB253EE9F59C}" dt="2023-03-01T17:41:35.220" v="9" actId="14100"/>
        <pc:sldMkLst>
          <pc:docMk/>
          <pc:sldMk cId="945668641" sldId="2144328307"/>
        </pc:sldMkLst>
        <pc:spChg chg="mod">
          <ac:chgData name="Reed Kiely" userId="768be38e-2fb5-40ce-925d-bd8e9d9e3c31" providerId="ADAL" clId="{4E6723B1-866A-4F3D-866D-EB253EE9F59C}" dt="2023-03-01T17:41:35.220" v="9" actId="14100"/>
          <ac:spMkLst>
            <pc:docMk/>
            <pc:sldMk cId="945668641" sldId="2144328307"/>
            <ac:spMk id="17" creationId="{7AB2E272-4641-7D27-6AF2-5F2F0B25374C}"/>
          </ac:spMkLst>
        </pc:spChg>
        <pc:extLst>
          <p:ext xmlns:p="http://schemas.openxmlformats.org/presentationml/2006/main" uri="{D6D511B9-2390-475A-947B-AFAB55BFBCF1}">
            <pc226:cmChg xmlns:pc226="http://schemas.microsoft.com/office/powerpoint/2022/06/main/command" chg="del mod">
              <pc226:chgData name="Reed Kiely" userId="768be38e-2fb5-40ce-925d-bd8e9d9e3c31" providerId="ADAL" clId="{4E6723B1-866A-4F3D-866D-EB253EE9F59C}" dt="2023-03-01T17:41:31.625" v="8"/>
              <pc2:cmMkLst xmlns:pc2="http://schemas.microsoft.com/office/powerpoint/2019/9/main/command">
                <pc:docMk/>
                <pc:sldMk cId="945668641" sldId="2144328307"/>
                <pc2:cmMk id="{DDA5E972-4C98-4111-9CA4-9AC30E9B6F74}"/>
              </pc2:cmMkLst>
            </pc226:cmChg>
            <pc226:cmChg xmlns:pc226="http://schemas.microsoft.com/office/powerpoint/2022/06/main/command" chg="del mod">
              <pc226:chgData name="Reed Kiely" userId="768be38e-2fb5-40ce-925d-bd8e9d9e3c31" providerId="ADAL" clId="{4E6723B1-866A-4F3D-866D-EB253EE9F59C}" dt="2023-03-01T17:41:30.266" v="7"/>
              <pc2:cmMkLst xmlns:pc2="http://schemas.microsoft.com/office/powerpoint/2019/9/main/command">
                <pc:docMk/>
                <pc:sldMk cId="945668641" sldId="2144328307"/>
                <pc2:cmMk id="{E3325ED5-7402-4FD6-BB56-348168CB665D}"/>
              </pc2:cmMkLst>
            </pc226:cmChg>
          </p:ext>
        </pc:extLst>
      </pc:sldChg>
      <pc:sldChg chg="modSp mod">
        <pc:chgData name="Reed Kiely" userId="768be38e-2fb5-40ce-925d-bd8e9d9e3c31" providerId="ADAL" clId="{4E6723B1-866A-4F3D-866D-EB253EE9F59C}" dt="2023-03-01T17:42:56.965" v="19" actId="20577"/>
        <pc:sldMkLst>
          <pc:docMk/>
          <pc:sldMk cId="2522879897" sldId="2144328414"/>
        </pc:sldMkLst>
        <pc:spChg chg="mod">
          <ac:chgData name="Reed Kiely" userId="768be38e-2fb5-40ce-925d-bd8e9d9e3c31" providerId="ADAL" clId="{4E6723B1-866A-4F3D-866D-EB253EE9F59C}" dt="2023-03-01T17:42:56.965" v="19" actId="20577"/>
          <ac:spMkLst>
            <pc:docMk/>
            <pc:sldMk cId="2522879897" sldId="2144328414"/>
            <ac:spMk id="9" creationId="{120D540E-228A-D4C7-940A-77BF257865DA}"/>
          </ac:spMkLst>
        </pc:spChg>
      </pc:sldChg>
      <pc:sldChg chg="modSp mod">
        <pc:chgData name="Reed Kiely" userId="768be38e-2fb5-40ce-925d-bd8e9d9e3c31" providerId="ADAL" clId="{4E6723B1-866A-4F3D-866D-EB253EE9F59C}" dt="2023-03-01T15:52:56.551" v="3" actId="1076"/>
        <pc:sldMkLst>
          <pc:docMk/>
          <pc:sldMk cId="1987439280" sldId="2144328423"/>
        </pc:sldMkLst>
        <pc:spChg chg="mod">
          <ac:chgData name="Reed Kiely" userId="768be38e-2fb5-40ce-925d-bd8e9d9e3c31" providerId="ADAL" clId="{4E6723B1-866A-4F3D-866D-EB253EE9F59C}" dt="2023-03-01T15:52:56.551" v="3" actId="1076"/>
          <ac:spMkLst>
            <pc:docMk/>
            <pc:sldMk cId="1987439280" sldId="2144328423"/>
            <ac:spMk id="14" creationId="{4E85B062-06AD-BC13-A27A-6C92922B32F1}"/>
          </ac:spMkLst>
        </pc:spChg>
        <pc:spChg chg="mod">
          <ac:chgData name="Reed Kiely" userId="768be38e-2fb5-40ce-925d-bd8e9d9e3c31" providerId="ADAL" clId="{4E6723B1-866A-4F3D-866D-EB253EE9F59C}" dt="2023-03-01T15:52:53.067" v="2" actId="2085"/>
          <ac:spMkLst>
            <pc:docMk/>
            <pc:sldMk cId="1987439280" sldId="2144328423"/>
            <ac:spMk id="27" creationId="{89FCA714-A731-686A-078A-AC884EE8DE34}"/>
          </ac:spMkLst>
        </pc:spChg>
      </pc:sldChg>
    </pc:docChg>
  </pc:docChgLst>
  <pc:docChgLst>
    <pc:chgData name="Jason Wiese" userId="4bff8d5b-7de6-4655-b397-69b0afc81113" providerId="ADAL" clId="{F59DF5A6-076F-4FF8-80C1-3A8C100B23BF}"/>
    <pc:docChg chg="modSld">
      <pc:chgData name="Jason Wiese" userId="4bff8d5b-7de6-4655-b397-69b0afc81113" providerId="ADAL" clId="{F59DF5A6-076F-4FF8-80C1-3A8C100B23BF}" dt="2023-02-25T19:59:16.554" v="0" actId="1076"/>
      <pc:docMkLst>
        <pc:docMk/>
      </pc:docMkLst>
      <pc:sldChg chg="modSp mod">
        <pc:chgData name="Jason Wiese" userId="4bff8d5b-7de6-4655-b397-69b0afc81113" providerId="ADAL" clId="{F59DF5A6-076F-4FF8-80C1-3A8C100B23BF}" dt="2023-02-25T19:59:16.554" v="0" actId="1076"/>
        <pc:sldMkLst>
          <pc:docMk/>
          <pc:sldMk cId="1256581075" sldId="2144328409"/>
        </pc:sldMkLst>
        <pc:picChg chg="mod">
          <ac:chgData name="Jason Wiese" userId="4bff8d5b-7de6-4655-b397-69b0afc81113" providerId="ADAL" clId="{F59DF5A6-076F-4FF8-80C1-3A8C100B23BF}" dt="2023-02-25T19:59:16.554" v="0" actId="1076"/>
          <ac:picMkLst>
            <pc:docMk/>
            <pc:sldMk cId="1256581075" sldId="2144328409"/>
            <ac:picMk id="4" creationId="{EB86C434-CC7F-4914-51F9-13C81540BA82}"/>
          </ac:picMkLst>
        </pc:picChg>
      </pc:sldChg>
    </pc:docChg>
  </pc:docChgLst>
  <pc:docChgLst>
    <pc:chgData name="Jason Wiese" userId="4bff8d5b-7de6-4655-b397-69b0afc81113" providerId="ADAL" clId="{4E8B7938-FC98-48A5-96EC-357CFAFC654D}"/>
    <pc:docChg chg="modSld">
      <pc:chgData name="Jason Wiese" userId="4bff8d5b-7de6-4655-b397-69b0afc81113" providerId="ADAL" clId="{4E8B7938-FC98-48A5-96EC-357CFAFC654D}" dt="2023-02-23T14:48:42.315" v="4" actId="1076"/>
      <pc:docMkLst>
        <pc:docMk/>
      </pc:docMkLst>
      <pc:sldChg chg="modCm">
        <pc:chgData name="Jason Wiese" userId="4bff8d5b-7de6-4655-b397-69b0afc81113" providerId="ADAL" clId="{4E8B7938-FC98-48A5-96EC-357CFAFC654D}" dt="2023-02-23T14:38:14.574" v="0"/>
        <pc:sldMkLst>
          <pc:docMk/>
          <pc:sldMk cId="945668641" sldId="2144328307"/>
        </pc:sldMkLst>
        <pc:extLst>
          <p:ext xmlns:p="http://schemas.openxmlformats.org/presentationml/2006/main" uri="{D6D511B9-2390-475A-947B-AFAB55BFBCF1}">
            <pc226:cmChg xmlns:pc226="http://schemas.microsoft.com/office/powerpoint/2022/06/main/command" chg="mod">
              <pc226:chgData name="Jason Wiese" userId="4bff8d5b-7de6-4655-b397-69b0afc81113" providerId="ADAL" clId="{4E8B7938-FC98-48A5-96EC-357CFAFC654D}" dt="2023-02-23T14:38:14.574" v="0"/>
              <pc2:cmMkLst xmlns:pc2="http://schemas.microsoft.com/office/powerpoint/2019/9/main/command">
                <pc:docMk/>
                <pc:sldMk cId="945668641" sldId="2144328307"/>
                <pc2:cmMk id="{DDA5E972-4C98-4111-9CA4-9AC30E9B6F74}"/>
              </pc2:cmMkLst>
            </pc226:cmChg>
          </p:ext>
        </pc:extLst>
      </pc:sldChg>
      <pc:sldChg chg="delCm">
        <pc:chgData name="Jason Wiese" userId="4bff8d5b-7de6-4655-b397-69b0afc81113" providerId="ADAL" clId="{4E8B7938-FC98-48A5-96EC-357CFAFC654D}" dt="2023-02-23T14:42:51.039" v="3"/>
        <pc:sldMkLst>
          <pc:docMk/>
          <pc:sldMk cId="1256581075" sldId="2144328409"/>
        </pc:sldMkLst>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4E8B7938-FC98-48A5-96EC-357CFAFC654D}" dt="2023-02-23T14:42:51.039" v="3"/>
              <pc2:cmMkLst xmlns:pc2="http://schemas.microsoft.com/office/powerpoint/2019/9/main/command">
                <pc:docMk/>
                <pc:sldMk cId="1256581075" sldId="2144328409"/>
                <pc2:cmMk id="{BFDF6560-3B4A-48FC-8537-9153357DA18D}"/>
              </pc2:cmMkLst>
            </pc226:cmChg>
            <pc226:cmChg xmlns:pc226="http://schemas.microsoft.com/office/powerpoint/2022/06/main/command" chg="del">
              <pc226:chgData name="Jason Wiese" userId="4bff8d5b-7de6-4655-b397-69b0afc81113" providerId="ADAL" clId="{4E8B7938-FC98-48A5-96EC-357CFAFC654D}" dt="2023-02-23T14:42:47.978" v="2"/>
              <pc2:cmMkLst xmlns:pc2="http://schemas.microsoft.com/office/powerpoint/2019/9/main/command">
                <pc:docMk/>
                <pc:sldMk cId="1256581075" sldId="2144328409"/>
                <pc2:cmMk id="{024A337C-2C22-46C0-BD52-9CF3005C50FC}"/>
              </pc2:cmMkLst>
            </pc226:cmChg>
            <pc226:cmChg xmlns:pc226="http://schemas.microsoft.com/office/powerpoint/2022/06/main/command" chg="del">
              <pc226:chgData name="Jason Wiese" userId="4bff8d5b-7de6-4655-b397-69b0afc81113" providerId="ADAL" clId="{4E8B7938-FC98-48A5-96EC-357CFAFC654D}" dt="2023-02-23T14:42:45.851" v="1"/>
              <pc2:cmMkLst xmlns:pc2="http://schemas.microsoft.com/office/powerpoint/2019/9/main/command">
                <pc:docMk/>
                <pc:sldMk cId="1256581075" sldId="2144328409"/>
                <pc2:cmMk id="{247301D5-48E5-40B5-A305-4B15E763B22E}"/>
              </pc2:cmMkLst>
            </pc226:cmChg>
          </p:ext>
        </pc:extLst>
      </pc:sldChg>
      <pc:sldChg chg="modSp mod">
        <pc:chgData name="Jason Wiese" userId="4bff8d5b-7de6-4655-b397-69b0afc81113" providerId="ADAL" clId="{4E8B7938-FC98-48A5-96EC-357CFAFC654D}" dt="2023-02-23T14:48:42.315" v="4" actId="1076"/>
        <pc:sldMkLst>
          <pc:docMk/>
          <pc:sldMk cId="3745188789" sldId="2144328424"/>
        </pc:sldMkLst>
        <pc:spChg chg="mod">
          <ac:chgData name="Jason Wiese" userId="4bff8d5b-7de6-4655-b397-69b0afc81113" providerId="ADAL" clId="{4E8B7938-FC98-48A5-96EC-357CFAFC654D}" dt="2023-02-23T14:48:42.315" v="4" actId="1076"/>
          <ac:spMkLst>
            <pc:docMk/>
            <pc:sldMk cId="3745188789" sldId="2144328424"/>
            <ac:spMk id="32" creationId="{7C781204-D462-93EE-0E75-2DA2D383DE79}"/>
          </ac:spMkLst>
        </pc:spChg>
        <pc:picChg chg="mod">
          <ac:chgData name="Jason Wiese" userId="4bff8d5b-7de6-4655-b397-69b0afc81113" providerId="ADAL" clId="{4E8B7938-FC98-48A5-96EC-357CFAFC654D}" dt="2023-02-23T14:48:42.315" v="4" actId="1076"/>
          <ac:picMkLst>
            <pc:docMk/>
            <pc:sldMk cId="3745188789" sldId="2144328424"/>
            <ac:picMk id="33" creationId="{AC7E029D-161D-03ED-99FD-B81EACEA01D5}"/>
          </ac:picMkLst>
        </pc:picChg>
      </pc:sldChg>
    </pc:docChg>
  </pc:docChgLst>
  <pc:docChgLst>
    <pc:chgData name="Jason Wiese" userId="4bff8d5b-7de6-4655-b397-69b0afc81113" providerId="ADAL" clId="{25F388D8-50FD-40A0-8AD8-730F127A7FF4}"/>
    <pc:docChg chg="custSel modSld">
      <pc:chgData name="Jason Wiese" userId="4bff8d5b-7de6-4655-b397-69b0afc81113" providerId="ADAL" clId="{25F388D8-50FD-40A0-8AD8-730F127A7FF4}" dt="2023-02-07T05:07:34.526" v="13" actId="478"/>
      <pc:docMkLst>
        <pc:docMk/>
      </pc:docMkLst>
      <pc:sldChg chg="addSp delSp modSp mod">
        <pc:chgData name="Jason Wiese" userId="4bff8d5b-7de6-4655-b397-69b0afc81113" providerId="ADAL" clId="{25F388D8-50FD-40A0-8AD8-730F127A7FF4}" dt="2023-02-07T05:07:10.991" v="7" actId="478"/>
        <pc:sldMkLst>
          <pc:docMk/>
          <pc:sldMk cId="2699185735" sldId="2144328129"/>
        </pc:sldMkLst>
        <pc:spChg chg="add del mod">
          <ac:chgData name="Jason Wiese" userId="4bff8d5b-7de6-4655-b397-69b0afc81113" providerId="ADAL" clId="{25F388D8-50FD-40A0-8AD8-730F127A7FF4}" dt="2023-02-07T05:07:10.991" v="7" actId="478"/>
          <ac:spMkLst>
            <pc:docMk/>
            <pc:sldMk cId="2699185735" sldId="2144328129"/>
            <ac:spMk id="4" creationId="{7DF6E5CF-8327-7704-813C-2ADD2D8701A4}"/>
          </ac:spMkLst>
        </pc:spChg>
      </pc:sldChg>
      <pc:sldChg chg="addSp delSp modSp mod">
        <pc:chgData name="Jason Wiese" userId="4bff8d5b-7de6-4655-b397-69b0afc81113" providerId="ADAL" clId="{25F388D8-50FD-40A0-8AD8-730F127A7FF4}" dt="2023-02-07T05:07:17.671" v="9" actId="478"/>
        <pc:sldMkLst>
          <pc:docMk/>
          <pc:sldMk cId="825005324" sldId="2144328235"/>
        </pc:sldMkLst>
        <pc:spChg chg="add del mod">
          <ac:chgData name="Jason Wiese" userId="4bff8d5b-7de6-4655-b397-69b0afc81113" providerId="ADAL" clId="{25F388D8-50FD-40A0-8AD8-730F127A7FF4}" dt="2023-02-07T05:07:17.671" v="9" actId="478"/>
          <ac:spMkLst>
            <pc:docMk/>
            <pc:sldMk cId="825005324" sldId="2144328235"/>
            <ac:spMk id="10" creationId="{A22BDF4D-64B8-CCC6-BE1A-7FFD0502FF6C}"/>
          </ac:spMkLst>
        </pc:spChg>
      </pc:sldChg>
      <pc:sldChg chg="addSp delSp modSp mod">
        <pc:chgData name="Jason Wiese" userId="4bff8d5b-7de6-4655-b397-69b0afc81113" providerId="ADAL" clId="{25F388D8-50FD-40A0-8AD8-730F127A7FF4}" dt="2023-02-07T05:07:24.720" v="10" actId="478"/>
        <pc:sldMkLst>
          <pc:docMk/>
          <pc:sldMk cId="1637542218" sldId="2144328341"/>
        </pc:sldMkLst>
        <pc:spChg chg="add del mod">
          <ac:chgData name="Jason Wiese" userId="4bff8d5b-7de6-4655-b397-69b0afc81113" providerId="ADAL" clId="{25F388D8-50FD-40A0-8AD8-730F127A7FF4}" dt="2023-02-07T05:07:24.720" v="10" actId="478"/>
          <ac:spMkLst>
            <pc:docMk/>
            <pc:sldMk cId="1637542218" sldId="2144328341"/>
            <ac:spMk id="11" creationId="{03990C92-106B-3861-ECEB-ACDF8C59DC65}"/>
          </ac:spMkLst>
        </pc:spChg>
      </pc:sldChg>
      <pc:sldChg chg="addSp delSp modSp mod">
        <pc:chgData name="Jason Wiese" userId="4bff8d5b-7de6-4655-b397-69b0afc81113" providerId="ADAL" clId="{25F388D8-50FD-40A0-8AD8-730F127A7FF4}" dt="2023-02-07T05:07:30.795" v="12" actId="478"/>
        <pc:sldMkLst>
          <pc:docMk/>
          <pc:sldMk cId="1710644585" sldId="2144328346"/>
        </pc:sldMkLst>
        <pc:spChg chg="add del mod">
          <ac:chgData name="Jason Wiese" userId="4bff8d5b-7de6-4655-b397-69b0afc81113" providerId="ADAL" clId="{25F388D8-50FD-40A0-8AD8-730F127A7FF4}" dt="2023-02-07T05:07:30.795" v="12" actId="478"/>
          <ac:spMkLst>
            <pc:docMk/>
            <pc:sldMk cId="1710644585" sldId="2144328346"/>
            <ac:spMk id="11" creationId="{E23256A8-2678-E984-F78E-E90FF52DEE93}"/>
          </ac:spMkLst>
        </pc:spChg>
      </pc:sldChg>
      <pc:sldChg chg="addSp delSp modSp mod">
        <pc:chgData name="Jason Wiese" userId="4bff8d5b-7de6-4655-b397-69b0afc81113" providerId="ADAL" clId="{25F388D8-50FD-40A0-8AD8-730F127A7FF4}" dt="2023-02-07T05:07:14.422" v="8" actId="478"/>
        <pc:sldMkLst>
          <pc:docMk/>
          <pc:sldMk cId="213152413" sldId="2144328354"/>
        </pc:sldMkLst>
        <pc:spChg chg="add del mod">
          <ac:chgData name="Jason Wiese" userId="4bff8d5b-7de6-4655-b397-69b0afc81113" providerId="ADAL" clId="{25F388D8-50FD-40A0-8AD8-730F127A7FF4}" dt="2023-02-07T05:07:14.422" v="8" actId="478"/>
          <ac:spMkLst>
            <pc:docMk/>
            <pc:sldMk cId="213152413" sldId="2144328354"/>
            <ac:spMk id="4" creationId="{60C7CB34-FF98-C6D5-9C36-256291E23022}"/>
          </ac:spMkLst>
        </pc:spChg>
      </pc:sldChg>
      <pc:sldChg chg="addSp delSp modSp mod">
        <pc:chgData name="Jason Wiese" userId="4bff8d5b-7de6-4655-b397-69b0afc81113" providerId="ADAL" clId="{25F388D8-50FD-40A0-8AD8-730F127A7FF4}" dt="2023-02-07T05:07:27.659" v="11" actId="478"/>
        <pc:sldMkLst>
          <pc:docMk/>
          <pc:sldMk cId="3245134529" sldId="2144328416"/>
        </pc:sldMkLst>
        <pc:spChg chg="add del mod">
          <ac:chgData name="Jason Wiese" userId="4bff8d5b-7de6-4655-b397-69b0afc81113" providerId="ADAL" clId="{25F388D8-50FD-40A0-8AD8-730F127A7FF4}" dt="2023-02-07T05:07:27.659" v="11" actId="478"/>
          <ac:spMkLst>
            <pc:docMk/>
            <pc:sldMk cId="3245134529" sldId="2144328416"/>
            <ac:spMk id="10" creationId="{46904A0E-A188-49FB-385D-221798DE2EA1}"/>
          </ac:spMkLst>
        </pc:spChg>
      </pc:sldChg>
      <pc:sldChg chg="addSp delSp modSp mod">
        <pc:chgData name="Jason Wiese" userId="4bff8d5b-7de6-4655-b397-69b0afc81113" providerId="ADAL" clId="{25F388D8-50FD-40A0-8AD8-730F127A7FF4}" dt="2023-02-07T05:07:34.526" v="13" actId="478"/>
        <pc:sldMkLst>
          <pc:docMk/>
          <pc:sldMk cId="254193822" sldId="2144328417"/>
        </pc:sldMkLst>
        <pc:spChg chg="add del mod">
          <ac:chgData name="Jason Wiese" userId="4bff8d5b-7de6-4655-b397-69b0afc81113" providerId="ADAL" clId="{25F388D8-50FD-40A0-8AD8-730F127A7FF4}" dt="2023-02-07T05:07:34.526" v="13" actId="478"/>
          <ac:spMkLst>
            <pc:docMk/>
            <pc:sldMk cId="254193822" sldId="2144328417"/>
            <ac:spMk id="2" creationId="{FF326582-C1AF-D97D-EB34-6699D07C0169}"/>
          </ac:spMkLst>
        </pc:spChg>
      </pc:sldChg>
    </pc:docChg>
  </pc:docChgLst>
  <pc:docChgLst>
    <pc:chgData name="Jason Wiese" userId="4bff8d5b-7de6-4655-b397-69b0afc81113" providerId="ADAL" clId="{C14BA130-FCF5-4D0D-9277-C69A824DDE05}"/>
    <pc:docChg chg="undo custSel modSld">
      <pc:chgData name="Jason Wiese" userId="4bff8d5b-7de6-4655-b397-69b0afc81113" providerId="ADAL" clId="{C14BA130-FCF5-4D0D-9277-C69A824DDE05}" dt="2023-02-07T05:20:29.432" v="69" actId="1076"/>
      <pc:docMkLst>
        <pc:docMk/>
      </pc:docMkLst>
      <pc:sldChg chg="addSp modSp mod">
        <pc:chgData name="Jason Wiese" userId="4bff8d5b-7de6-4655-b397-69b0afc81113" providerId="ADAL" clId="{C14BA130-FCF5-4D0D-9277-C69A824DDE05}" dt="2023-02-07T05:20:29.432" v="69" actId="1076"/>
        <pc:sldMkLst>
          <pc:docMk/>
          <pc:sldMk cId="254193822" sldId="2144328417"/>
        </pc:sldMkLst>
        <pc:spChg chg="add mod">
          <ac:chgData name="Jason Wiese" userId="4bff8d5b-7de6-4655-b397-69b0afc81113" providerId="ADAL" clId="{C14BA130-FCF5-4D0D-9277-C69A824DDE05}" dt="2023-02-07T05:20:29.432" v="69" actId="1076"/>
          <ac:spMkLst>
            <pc:docMk/>
            <pc:sldMk cId="254193822" sldId="2144328417"/>
            <ac:spMk id="2" creationId="{C2E334E4-0F79-0604-EB5B-D9D31EEF59AD}"/>
          </ac:spMkLst>
        </pc:spChg>
        <pc:spChg chg="add mod">
          <ac:chgData name="Jason Wiese" userId="4bff8d5b-7de6-4655-b397-69b0afc81113" providerId="ADAL" clId="{C14BA130-FCF5-4D0D-9277-C69A824DDE05}" dt="2023-02-07T05:20:29.432" v="69" actId="1076"/>
          <ac:spMkLst>
            <pc:docMk/>
            <pc:sldMk cId="254193822" sldId="2144328417"/>
            <ac:spMk id="5" creationId="{45A699B6-B259-1E84-F580-269EF627AA35}"/>
          </ac:spMkLst>
        </pc:spChg>
        <pc:spChg chg="add mod">
          <ac:chgData name="Jason Wiese" userId="4bff8d5b-7de6-4655-b397-69b0afc81113" providerId="ADAL" clId="{C14BA130-FCF5-4D0D-9277-C69A824DDE05}" dt="2023-02-07T05:20:29.432" v="69" actId="1076"/>
          <ac:spMkLst>
            <pc:docMk/>
            <pc:sldMk cId="254193822" sldId="2144328417"/>
            <ac:spMk id="7" creationId="{589DA49D-8D0E-02E2-B3DB-DF4E43777CD7}"/>
          </ac:spMkLst>
        </pc:spChg>
        <pc:spChg chg="add mod">
          <ac:chgData name="Jason Wiese" userId="4bff8d5b-7de6-4655-b397-69b0afc81113" providerId="ADAL" clId="{C14BA130-FCF5-4D0D-9277-C69A824DDE05}" dt="2023-02-07T05:20:29.432" v="69" actId="1076"/>
          <ac:spMkLst>
            <pc:docMk/>
            <pc:sldMk cId="254193822" sldId="2144328417"/>
            <ac:spMk id="8" creationId="{4DA52224-46F3-48A4-1B1D-75B1F5245AF4}"/>
          </ac:spMkLst>
        </pc:spChg>
        <pc:spChg chg="mod">
          <ac:chgData name="Jason Wiese" userId="4bff8d5b-7de6-4655-b397-69b0afc81113" providerId="ADAL" clId="{C14BA130-FCF5-4D0D-9277-C69A824DDE05}" dt="2023-02-07T05:20:13.184" v="54" actId="1076"/>
          <ac:spMkLst>
            <pc:docMk/>
            <pc:sldMk cId="254193822" sldId="2144328417"/>
            <ac:spMk id="43" creationId="{0EBE56D1-C495-17A0-0BCC-A6E19758BD95}"/>
          </ac:spMkLst>
        </pc:spChg>
        <pc:picChg chg="mod">
          <ac:chgData name="Jason Wiese" userId="4bff8d5b-7de6-4655-b397-69b0afc81113" providerId="ADAL" clId="{C14BA130-FCF5-4D0D-9277-C69A824DDE05}" dt="2023-02-07T05:20:29.432" v="69" actId="1076"/>
          <ac:picMkLst>
            <pc:docMk/>
            <pc:sldMk cId="254193822" sldId="2144328417"/>
            <ac:picMk id="12" creationId="{33942945-76B9-16F5-D34B-A1A496FB0F57}"/>
          </ac:picMkLst>
        </pc:picChg>
        <pc:picChg chg="mod">
          <ac:chgData name="Jason Wiese" userId="4bff8d5b-7de6-4655-b397-69b0afc81113" providerId="ADAL" clId="{C14BA130-FCF5-4D0D-9277-C69A824DDE05}" dt="2023-02-07T05:20:29.432" v="69" actId="1076"/>
          <ac:picMkLst>
            <pc:docMk/>
            <pc:sldMk cId="254193822" sldId="2144328417"/>
            <ac:picMk id="25" creationId="{D29C6A9C-B004-D8F4-C83E-755CD88AF8B0}"/>
          </ac:picMkLst>
        </pc:picChg>
        <pc:picChg chg="mod">
          <ac:chgData name="Jason Wiese" userId="4bff8d5b-7de6-4655-b397-69b0afc81113" providerId="ADAL" clId="{C14BA130-FCF5-4D0D-9277-C69A824DDE05}" dt="2023-02-07T05:20:29.432" v="69" actId="1076"/>
          <ac:picMkLst>
            <pc:docMk/>
            <pc:sldMk cId="254193822" sldId="2144328417"/>
            <ac:picMk id="39" creationId="{7BFC1E24-CC3D-CD8F-6631-60BB9ABC6BFB}"/>
          </ac:picMkLst>
        </pc:picChg>
        <pc:picChg chg="mod">
          <ac:chgData name="Jason Wiese" userId="4bff8d5b-7de6-4655-b397-69b0afc81113" providerId="ADAL" clId="{C14BA130-FCF5-4D0D-9277-C69A824DDE05}" dt="2023-02-07T05:20:29.432" v="69" actId="1076"/>
          <ac:picMkLst>
            <pc:docMk/>
            <pc:sldMk cId="254193822" sldId="2144328417"/>
            <ac:picMk id="42" creationId="{E5B30C3C-DD92-44A9-9C32-BB41836A840B}"/>
          </ac:picMkLst>
        </pc:picChg>
      </pc:sldChg>
    </pc:docChg>
  </pc:docChgLst>
  <pc:docChgLst>
    <pc:chgData name="Jason Wiese" userId="4bff8d5b-7de6-4655-b397-69b0afc81113" providerId="ADAL" clId="{16B31256-C983-4D68-9A5A-36EADF16EE63}"/>
    <pc:docChg chg="modSld">
      <pc:chgData name="Jason Wiese" userId="4bff8d5b-7de6-4655-b397-69b0afc81113" providerId="ADAL" clId="{16B31256-C983-4D68-9A5A-36EADF16EE63}" dt="2023-02-07T05:46:27.075" v="12" actId="20577"/>
      <pc:docMkLst>
        <pc:docMk/>
      </pc:docMkLst>
      <pc:sldChg chg="addSp modSp mod">
        <pc:chgData name="Jason Wiese" userId="4bff8d5b-7de6-4655-b397-69b0afc81113" providerId="ADAL" clId="{16B31256-C983-4D68-9A5A-36EADF16EE63}" dt="2023-02-07T05:46:27.075" v="12" actId="20577"/>
        <pc:sldMkLst>
          <pc:docMk/>
          <pc:sldMk cId="523176300" sldId="2144328408"/>
        </pc:sldMkLst>
        <pc:spChg chg="add mod">
          <ac:chgData name="Jason Wiese" userId="4bff8d5b-7de6-4655-b397-69b0afc81113" providerId="ADAL" clId="{16B31256-C983-4D68-9A5A-36EADF16EE63}" dt="2023-02-07T05:46:27.075" v="12" actId="20577"/>
          <ac:spMkLst>
            <pc:docMk/>
            <pc:sldMk cId="523176300" sldId="2144328408"/>
            <ac:spMk id="2" creationId="{E01594BE-BEF1-6246-1CE6-8750E2AFD198}"/>
          </ac:spMkLst>
        </pc:spChg>
      </pc:sldChg>
    </pc:docChg>
  </pc:docChgLst>
  <pc:docChgLst>
    <pc:chgData name="Jason Wiese" userId="4bff8d5b-7de6-4655-b397-69b0afc81113" providerId="ADAL" clId="{9EBC389A-51F7-4A10-8D0C-5EECA068BEB5}"/>
    <pc:docChg chg="undo custSel delSld modSld sldOrd">
      <pc:chgData name="Jason Wiese" userId="4bff8d5b-7de6-4655-b397-69b0afc81113" providerId="ADAL" clId="{9EBC389A-51F7-4A10-8D0C-5EECA068BEB5}" dt="2023-02-04T01:08:03.048" v="371"/>
      <pc:docMkLst>
        <pc:docMk/>
      </pc:docMkLst>
      <pc:sldChg chg="addSp modSp mod">
        <pc:chgData name="Jason Wiese" userId="4bff8d5b-7de6-4655-b397-69b0afc81113" providerId="ADAL" clId="{9EBC389A-51F7-4A10-8D0C-5EECA068BEB5}" dt="2023-02-04T00:20:53.644" v="132" actId="1076"/>
        <pc:sldMkLst>
          <pc:docMk/>
          <pc:sldMk cId="3964745832" sldId="2144327392"/>
        </pc:sldMkLst>
        <pc:spChg chg="add mod">
          <ac:chgData name="Jason Wiese" userId="4bff8d5b-7de6-4655-b397-69b0afc81113" providerId="ADAL" clId="{9EBC389A-51F7-4A10-8D0C-5EECA068BEB5}" dt="2023-02-04T00:20:53.644" v="132" actId="1076"/>
          <ac:spMkLst>
            <pc:docMk/>
            <pc:sldMk cId="3964745832" sldId="2144327392"/>
            <ac:spMk id="3" creationId="{DB069A2F-DB45-3848-8A28-16132989D251}"/>
          </ac:spMkLst>
        </pc:spChg>
      </pc:sldChg>
      <pc:sldChg chg="ord">
        <pc:chgData name="Jason Wiese" userId="4bff8d5b-7de6-4655-b397-69b0afc81113" providerId="ADAL" clId="{9EBC389A-51F7-4A10-8D0C-5EECA068BEB5}" dt="2023-02-04T00:24:22.281" v="134"/>
        <pc:sldMkLst>
          <pc:docMk/>
          <pc:sldMk cId="2699185735" sldId="2144328129"/>
        </pc:sldMkLst>
      </pc:sldChg>
      <pc:sldChg chg="addSp modSp mod">
        <pc:chgData name="Jason Wiese" userId="4bff8d5b-7de6-4655-b397-69b0afc81113" providerId="ADAL" clId="{9EBC389A-51F7-4A10-8D0C-5EECA068BEB5}" dt="2023-02-04T00:48:37.513" v="330" actId="20577"/>
        <pc:sldMkLst>
          <pc:docMk/>
          <pc:sldMk cId="825005324" sldId="2144328235"/>
        </pc:sldMkLst>
        <pc:spChg chg="add mod">
          <ac:chgData name="Jason Wiese" userId="4bff8d5b-7de6-4655-b397-69b0afc81113" providerId="ADAL" clId="{9EBC389A-51F7-4A10-8D0C-5EECA068BEB5}" dt="2023-02-04T00:48:37.513" v="330" actId="20577"/>
          <ac:spMkLst>
            <pc:docMk/>
            <pc:sldMk cId="825005324" sldId="2144328235"/>
            <ac:spMk id="9" creationId="{104E0FF7-375D-FDD0-E182-2CC6BD859A92}"/>
          </ac:spMkLst>
        </pc:spChg>
      </pc:sldChg>
      <pc:sldChg chg="del">
        <pc:chgData name="Jason Wiese" userId="4bff8d5b-7de6-4655-b397-69b0afc81113" providerId="ADAL" clId="{9EBC389A-51F7-4A10-8D0C-5EECA068BEB5}" dt="2023-02-04T00:20:31.226" v="129" actId="47"/>
        <pc:sldMkLst>
          <pc:docMk/>
          <pc:sldMk cId="2991057846" sldId="2144328238"/>
        </pc:sldMkLst>
      </pc:sldChg>
      <pc:sldChg chg="addSp delSp modSp del mod">
        <pc:chgData name="Jason Wiese" userId="4bff8d5b-7de6-4655-b397-69b0afc81113" providerId="ADAL" clId="{9EBC389A-51F7-4A10-8D0C-5EECA068BEB5}" dt="2023-02-04T00:25:42.608" v="143"/>
        <pc:sldMkLst>
          <pc:docMk/>
          <pc:sldMk cId="1761620113" sldId="2144328243"/>
        </pc:sldMkLst>
        <pc:spChg chg="del">
          <ac:chgData name="Jason Wiese" userId="4bff8d5b-7de6-4655-b397-69b0afc81113" providerId="ADAL" clId="{9EBC389A-51F7-4A10-8D0C-5EECA068BEB5}" dt="2023-02-04T00:25:34.879" v="142" actId="478"/>
          <ac:spMkLst>
            <pc:docMk/>
            <pc:sldMk cId="1761620113" sldId="2144328243"/>
            <ac:spMk id="3" creationId="{DB6420D4-2E3C-D6D1-35BF-2A0023669FAD}"/>
          </ac:spMkLst>
        </pc:spChg>
        <pc:spChg chg="mod">
          <ac:chgData name="Jason Wiese" userId="4bff8d5b-7de6-4655-b397-69b0afc81113" providerId="ADAL" clId="{9EBC389A-51F7-4A10-8D0C-5EECA068BEB5}" dt="2023-02-04T00:25:33.129" v="141" actId="6549"/>
          <ac:spMkLst>
            <pc:docMk/>
            <pc:sldMk cId="1761620113" sldId="2144328243"/>
            <ac:spMk id="12" creationId="{FCBDB492-9443-3D4A-8E9D-B3CECB95DCD7}"/>
          </ac:spMkLst>
        </pc:spChg>
        <pc:picChg chg="add mod">
          <ac:chgData name="Jason Wiese" userId="4bff8d5b-7de6-4655-b397-69b0afc81113" providerId="ADAL" clId="{9EBC389A-51F7-4A10-8D0C-5EECA068BEB5}" dt="2023-02-04T00:25:42.608" v="143"/>
          <ac:picMkLst>
            <pc:docMk/>
            <pc:sldMk cId="1761620113" sldId="2144328243"/>
            <ac:picMk id="6" creationId="{DD434724-129D-207B-1644-62E5B1A0F279}"/>
          </ac:picMkLst>
        </pc:picChg>
      </pc:sldChg>
      <pc:sldChg chg="addSp modSp">
        <pc:chgData name="Jason Wiese" userId="4bff8d5b-7de6-4655-b397-69b0afc81113" providerId="ADAL" clId="{9EBC389A-51F7-4A10-8D0C-5EECA068BEB5}" dt="2023-02-04T00:20:47.658" v="130"/>
        <pc:sldMkLst>
          <pc:docMk/>
          <pc:sldMk cId="3110856516" sldId="2144328304"/>
        </pc:sldMkLst>
        <pc:spChg chg="add mod">
          <ac:chgData name="Jason Wiese" userId="4bff8d5b-7de6-4655-b397-69b0afc81113" providerId="ADAL" clId="{9EBC389A-51F7-4A10-8D0C-5EECA068BEB5}" dt="2023-02-04T00:20:47.658" v="130"/>
          <ac:spMkLst>
            <pc:docMk/>
            <pc:sldMk cId="3110856516" sldId="2144328304"/>
            <ac:spMk id="13" creationId="{5031D519-DBB1-7366-2718-27E5ADA7A903}"/>
          </ac:spMkLst>
        </pc:spChg>
      </pc:sldChg>
      <pc:sldChg chg="addSp modSp mod">
        <pc:chgData name="Jason Wiese" userId="4bff8d5b-7de6-4655-b397-69b0afc81113" providerId="ADAL" clId="{9EBC389A-51F7-4A10-8D0C-5EECA068BEB5}" dt="2023-02-04T00:18:54.018" v="108" actId="255"/>
        <pc:sldMkLst>
          <pc:docMk/>
          <pc:sldMk cId="945668641" sldId="2144328307"/>
        </pc:sldMkLst>
        <pc:spChg chg="add mod">
          <ac:chgData name="Jason Wiese" userId="4bff8d5b-7de6-4655-b397-69b0afc81113" providerId="ADAL" clId="{9EBC389A-51F7-4A10-8D0C-5EECA068BEB5}" dt="2023-02-04T00:18:06.598" v="9" actId="20577"/>
          <ac:spMkLst>
            <pc:docMk/>
            <pc:sldMk cId="945668641" sldId="2144328307"/>
            <ac:spMk id="3" creationId="{8415B455-EA3D-3910-1E1C-621B05172AEF}"/>
          </ac:spMkLst>
        </pc:spChg>
        <pc:spChg chg="mod">
          <ac:chgData name="Jason Wiese" userId="4bff8d5b-7de6-4655-b397-69b0afc81113" providerId="ADAL" clId="{9EBC389A-51F7-4A10-8D0C-5EECA068BEB5}" dt="2023-02-04T00:18:54.018" v="108" actId="255"/>
          <ac:spMkLst>
            <pc:docMk/>
            <pc:sldMk cId="945668641" sldId="2144328307"/>
            <ac:spMk id="17" creationId="{7AB2E272-4641-7D27-6AF2-5F2F0B25374C}"/>
          </ac:spMkLst>
        </pc:spChg>
      </pc:sldChg>
      <pc:sldChg chg="addSp modSp del mod ord">
        <pc:chgData name="Jason Wiese" userId="4bff8d5b-7de6-4655-b397-69b0afc81113" providerId="ADAL" clId="{9EBC389A-51F7-4A10-8D0C-5EECA068BEB5}" dt="2023-02-04T00:29:31.940" v="156"/>
        <pc:sldMkLst>
          <pc:docMk/>
          <pc:sldMk cId="2024728795" sldId="2144328322"/>
        </pc:sldMkLst>
        <pc:spChg chg="mod">
          <ac:chgData name="Jason Wiese" userId="4bff8d5b-7de6-4655-b397-69b0afc81113" providerId="ADAL" clId="{9EBC389A-51F7-4A10-8D0C-5EECA068BEB5}" dt="2023-02-04T00:29:17.849" v="154" actId="14100"/>
          <ac:spMkLst>
            <pc:docMk/>
            <pc:sldMk cId="2024728795" sldId="2144328322"/>
            <ac:spMk id="11" creationId="{FDE77D54-A062-E1E3-8189-6F4E95BA5A11}"/>
          </ac:spMkLst>
        </pc:spChg>
        <pc:spChg chg="add mod">
          <ac:chgData name="Jason Wiese" userId="4bff8d5b-7de6-4655-b397-69b0afc81113" providerId="ADAL" clId="{9EBC389A-51F7-4A10-8D0C-5EECA068BEB5}" dt="2023-02-04T00:29:15.317" v="153" actId="1076"/>
          <ac:spMkLst>
            <pc:docMk/>
            <pc:sldMk cId="2024728795" sldId="2144328322"/>
            <ac:spMk id="12" creationId="{9E3BC91B-F3B2-5715-6D28-BC4B583925A7}"/>
          </ac:spMkLst>
        </pc:spChg>
        <pc:picChg chg="add mod">
          <ac:chgData name="Jason Wiese" userId="4bff8d5b-7de6-4655-b397-69b0afc81113" providerId="ADAL" clId="{9EBC389A-51F7-4A10-8D0C-5EECA068BEB5}" dt="2023-02-04T00:29:15.317" v="153" actId="1076"/>
          <ac:picMkLst>
            <pc:docMk/>
            <pc:sldMk cId="2024728795" sldId="2144328322"/>
            <ac:picMk id="15" creationId="{D7D9FEFC-8CB2-A02C-2CED-5BD4E8E4A2CC}"/>
          </ac:picMkLst>
        </pc:picChg>
      </pc:sldChg>
      <pc:sldChg chg="del">
        <pc:chgData name="Jason Wiese" userId="4bff8d5b-7de6-4655-b397-69b0afc81113" providerId="ADAL" clId="{9EBC389A-51F7-4A10-8D0C-5EECA068BEB5}" dt="2023-02-04T00:20:31.226" v="129" actId="47"/>
        <pc:sldMkLst>
          <pc:docMk/>
          <pc:sldMk cId="3391809440" sldId="2144328338"/>
        </pc:sldMkLst>
      </pc:sldChg>
      <pc:sldChg chg="addSp modSp mod">
        <pc:chgData name="Jason Wiese" userId="4bff8d5b-7de6-4655-b397-69b0afc81113" providerId="ADAL" clId="{9EBC389A-51F7-4A10-8D0C-5EECA068BEB5}" dt="2023-02-04T00:26:47.654" v="146" actId="14100"/>
        <pc:sldMkLst>
          <pc:docMk/>
          <pc:sldMk cId="1637542218" sldId="2144328341"/>
        </pc:sldMkLst>
        <pc:spChg chg="add mod">
          <ac:chgData name="Jason Wiese" userId="4bff8d5b-7de6-4655-b397-69b0afc81113" providerId="ADAL" clId="{9EBC389A-51F7-4A10-8D0C-5EECA068BEB5}" dt="2023-02-04T00:26:43.871" v="145" actId="1076"/>
          <ac:spMkLst>
            <pc:docMk/>
            <pc:sldMk cId="1637542218" sldId="2144328341"/>
            <ac:spMk id="6" creationId="{2BEB3252-AD64-3512-C766-357E72CBAE1E}"/>
          </ac:spMkLst>
        </pc:spChg>
        <pc:spChg chg="mod">
          <ac:chgData name="Jason Wiese" userId="4bff8d5b-7de6-4655-b397-69b0afc81113" providerId="ADAL" clId="{9EBC389A-51F7-4A10-8D0C-5EECA068BEB5}" dt="2023-02-04T00:26:47.654" v="146" actId="14100"/>
          <ac:spMkLst>
            <pc:docMk/>
            <pc:sldMk cId="1637542218" sldId="2144328341"/>
            <ac:spMk id="12" creationId="{FCBDB492-9443-3D4A-8E9D-B3CECB95DCD7}"/>
          </ac:spMkLst>
        </pc:spChg>
        <pc:picChg chg="add mod">
          <ac:chgData name="Jason Wiese" userId="4bff8d5b-7de6-4655-b397-69b0afc81113" providerId="ADAL" clId="{9EBC389A-51F7-4A10-8D0C-5EECA068BEB5}" dt="2023-02-04T00:26:43.871" v="145" actId="1076"/>
          <ac:picMkLst>
            <pc:docMk/>
            <pc:sldMk cId="1637542218" sldId="2144328341"/>
            <ac:picMk id="10" creationId="{A50A27B2-1770-5ADF-B43C-B9D436873365}"/>
          </ac:picMkLst>
        </pc:picChg>
      </pc:sldChg>
      <pc:sldChg chg="addSp modSp mod ord">
        <pc:chgData name="Jason Wiese" userId="4bff8d5b-7de6-4655-b397-69b0afc81113" providerId="ADAL" clId="{9EBC389A-51F7-4A10-8D0C-5EECA068BEB5}" dt="2023-02-04T01:08:03.048" v="371"/>
        <pc:sldMkLst>
          <pc:docMk/>
          <pc:sldMk cId="1710644585" sldId="2144328346"/>
        </pc:sldMkLst>
        <pc:spChg chg="add mod">
          <ac:chgData name="Jason Wiese" userId="4bff8d5b-7de6-4655-b397-69b0afc81113" providerId="ADAL" clId="{9EBC389A-51F7-4A10-8D0C-5EECA068BEB5}" dt="2023-02-04T00:46:19.296" v="166" actId="1076"/>
          <ac:spMkLst>
            <pc:docMk/>
            <pc:sldMk cId="1710644585" sldId="2144328346"/>
            <ac:spMk id="7" creationId="{8A2ADC06-B577-D6F2-F52B-05FAE4299B99}"/>
          </ac:spMkLst>
        </pc:spChg>
        <pc:spChg chg="mod">
          <ac:chgData name="Jason Wiese" userId="4bff8d5b-7de6-4655-b397-69b0afc81113" providerId="ADAL" clId="{9EBC389A-51F7-4A10-8D0C-5EECA068BEB5}" dt="2023-02-04T00:45:58.854" v="164" actId="14100"/>
          <ac:spMkLst>
            <pc:docMk/>
            <pc:sldMk cId="1710644585" sldId="2144328346"/>
            <ac:spMk id="34" creationId="{27352849-0CA1-4428-E509-7935B3AB580A}"/>
          </ac:spMkLst>
        </pc:spChg>
        <pc:picChg chg="add mod">
          <ac:chgData name="Jason Wiese" userId="4bff8d5b-7de6-4655-b397-69b0afc81113" providerId="ADAL" clId="{9EBC389A-51F7-4A10-8D0C-5EECA068BEB5}" dt="2023-02-04T00:46:19.296" v="166" actId="1076"/>
          <ac:picMkLst>
            <pc:docMk/>
            <pc:sldMk cId="1710644585" sldId="2144328346"/>
            <ac:picMk id="8" creationId="{4247A197-490C-9AEB-64FC-64A01E9A267A}"/>
          </ac:picMkLst>
        </pc:picChg>
      </pc:sldChg>
      <pc:sldChg chg="addSp modSp mod ord">
        <pc:chgData name="Jason Wiese" userId="4bff8d5b-7de6-4655-b397-69b0afc81113" providerId="ADAL" clId="{9EBC389A-51F7-4A10-8D0C-5EECA068BEB5}" dt="2023-02-04T00:47:35.388" v="216" actId="14100"/>
        <pc:sldMkLst>
          <pc:docMk/>
          <pc:sldMk cId="213152413" sldId="2144328354"/>
        </pc:sldMkLst>
        <pc:spChg chg="add mod">
          <ac:chgData name="Jason Wiese" userId="4bff8d5b-7de6-4655-b397-69b0afc81113" providerId="ADAL" clId="{9EBC389A-51F7-4A10-8D0C-5EECA068BEB5}" dt="2023-02-04T00:47:35.388" v="216" actId="14100"/>
          <ac:spMkLst>
            <pc:docMk/>
            <pc:sldMk cId="213152413" sldId="2144328354"/>
            <ac:spMk id="2" creationId="{8D401332-CFE6-55B9-E7CD-279BCD68CBE6}"/>
          </ac:spMkLst>
        </pc:spChg>
      </pc:sldChg>
      <pc:sldChg chg="del">
        <pc:chgData name="Jason Wiese" userId="4bff8d5b-7de6-4655-b397-69b0afc81113" providerId="ADAL" clId="{9EBC389A-51F7-4A10-8D0C-5EECA068BEB5}" dt="2023-02-04T00:20:31.226" v="129" actId="47"/>
        <pc:sldMkLst>
          <pc:docMk/>
          <pc:sldMk cId="943964012" sldId="2144328360"/>
        </pc:sldMkLst>
      </pc:sldChg>
      <pc:sldChg chg="del">
        <pc:chgData name="Jason Wiese" userId="4bff8d5b-7de6-4655-b397-69b0afc81113" providerId="ADAL" clId="{9EBC389A-51F7-4A10-8D0C-5EECA068BEB5}" dt="2023-02-04T00:20:31.226" v="129" actId="47"/>
        <pc:sldMkLst>
          <pc:docMk/>
          <pc:sldMk cId="2093243043" sldId="2144328369"/>
        </pc:sldMkLst>
      </pc:sldChg>
      <pc:sldChg chg="addSp delSp modSp mod">
        <pc:chgData name="Jason Wiese" userId="4bff8d5b-7de6-4655-b397-69b0afc81113" providerId="ADAL" clId="{9EBC389A-51F7-4A10-8D0C-5EECA068BEB5}" dt="2023-02-04T00:31:44.900" v="163" actId="14100"/>
        <pc:sldMkLst>
          <pc:docMk/>
          <pc:sldMk cId="4284012108" sldId="2144328377"/>
        </pc:sldMkLst>
        <pc:spChg chg="del">
          <ac:chgData name="Jason Wiese" userId="4bff8d5b-7de6-4655-b397-69b0afc81113" providerId="ADAL" clId="{9EBC389A-51F7-4A10-8D0C-5EECA068BEB5}" dt="2023-02-04T00:31:31.249" v="159" actId="478"/>
          <ac:spMkLst>
            <pc:docMk/>
            <pc:sldMk cId="4284012108" sldId="2144328377"/>
            <ac:spMk id="4" creationId="{4F3954EB-3F09-CFF2-75F2-A22822A67268}"/>
          </ac:spMkLst>
        </pc:spChg>
        <pc:spChg chg="mod">
          <ac:chgData name="Jason Wiese" userId="4bff8d5b-7de6-4655-b397-69b0afc81113" providerId="ADAL" clId="{9EBC389A-51F7-4A10-8D0C-5EECA068BEB5}" dt="2023-02-04T00:31:35.987" v="161" actId="1076"/>
          <ac:spMkLst>
            <pc:docMk/>
            <pc:sldMk cId="4284012108" sldId="2144328377"/>
            <ac:spMk id="8" creationId="{C8C88E02-F6D0-44F0-B46B-CFF324F72288}"/>
          </ac:spMkLst>
        </pc:spChg>
        <pc:spChg chg="add mod">
          <ac:chgData name="Jason Wiese" userId="4bff8d5b-7de6-4655-b397-69b0afc81113" providerId="ADAL" clId="{9EBC389A-51F7-4A10-8D0C-5EECA068BEB5}" dt="2023-02-04T00:31:41.007" v="162" actId="1076"/>
          <ac:spMkLst>
            <pc:docMk/>
            <pc:sldMk cId="4284012108" sldId="2144328377"/>
            <ac:spMk id="9" creationId="{B9DA6A40-421E-DA87-C621-F75FA1F1F878}"/>
          </ac:spMkLst>
        </pc:spChg>
        <pc:spChg chg="mod">
          <ac:chgData name="Jason Wiese" userId="4bff8d5b-7de6-4655-b397-69b0afc81113" providerId="ADAL" clId="{9EBC389A-51F7-4A10-8D0C-5EECA068BEB5}" dt="2023-02-04T00:31:44.900" v="163" actId="14100"/>
          <ac:spMkLst>
            <pc:docMk/>
            <pc:sldMk cId="4284012108" sldId="2144328377"/>
            <ac:spMk id="12" creationId="{FCBDB492-9443-3D4A-8E9D-B3CECB95DCD7}"/>
          </ac:spMkLst>
        </pc:spChg>
        <pc:picChg chg="add mod">
          <ac:chgData name="Jason Wiese" userId="4bff8d5b-7de6-4655-b397-69b0afc81113" providerId="ADAL" clId="{9EBC389A-51F7-4A10-8D0C-5EECA068BEB5}" dt="2023-02-04T00:31:41.007" v="162" actId="1076"/>
          <ac:picMkLst>
            <pc:docMk/>
            <pc:sldMk cId="4284012108" sldId="2144328377"/>
            <ac:picMk id="11" creationId="{70531594-AFEC-266C-F348-5F929F9AD3F9}"/>
          </ac:picMkLst>
        </pc:picChg>
      </pc:sldChg>
      <pc:sldChg chg="del">
        <pc:chgData name="Jason Wiese" userId="4bff8d5b-7de6-4655-b397-69b0afc81113" providerId="ADAL" clId="{9EBC389A-51F7-4A10-8D0C-5EECA068BEB5}" dt="2023-02-04T00:20:31.226" v="129" actId="47"/>
        <pc:sldMkLst>
          <pc:docMk/>
          <pc:sldMk cId="997640261" sldId="2144328380"/>
        </pc:sldMkLst>
      </pc:sldChg>
      <pc:sldChg chg="addSp modSp mod">
        <pc:chgData name="Jason Wiese" userId="4bff8d5b-7de6-4655-b397-69b0afc81113" providerId="ADAL" clId="{9EBC389A-51F7-4A10-8D0C-5EECA068BEB5}" dt="2023-02-04T00:24:47.158" v="139" actId="14100"/>
        <pc:sldMkLst>
          <pc:docMk/>
          <pc:sldMk cId="922178026" sldId="2144328397"/>
        </pc:sldMkLst>
        <pc:spChg chg="mod">
          <ac:chgData name="Jason Wiese" userId="4bff8d5b-7de6-4655-b397-69b0afc81113" providerId="ADAL" clId="{9EBC389A-51F7-4A10-8D0C-5EECA068BEB5}" dt="2023-02-04T00:24:47.158" v="139" actId="14100"/>
          <ac:spMkLst>
            <pc:docMk/>
            <pc:sldMk cId="922178026" sldId="2144328397"/>
            <ac:spMk id="6" creationId="{858EDC89-0E10-177B-961A-C2BB9A4370EE}"/>
          </ac:spMkLst>
        </pc:spChg>
        <pc:picChg chg="add mod">
          <ac:chgData name="Jason Wiese" userId="4bff8d5b-7de6-4655-b397-69b0afc81113" providerId="ADAL" clId="{9EBC389A-51F7-4A10-8D0C-5EECA068BEB5}" dt="2023-02-04T00:24:44.667" v="138" actId="1076"/>
          <ac:picMkLst>
            <pc:docMk/>
            <pc:sldMk cId="922178026" sldId="2144328397"/>
            <ac:picMk id="4" creationId="{C75264AE-AD9D-2BEB-A6AB-DDCBF218F4F5}"/>
          </ac:picMkLst>
        </pc:picChg>
      </pc:sldChg>
      <pc:sldChg chg="del">
        <pc:chgData name="Jason Wiese" userId="4bff8d5b-7de6-4655-b397-69b0afc81113" providerId="ADAL" clId="{9EBC389A-51F7-4A10-8D0C-5EECA068BEB5}" dt="2023-02-04T00:20:31.226" v="129" actId="47"/>
        <pc:sldMkLst>
          <pc:docMk/>
          <pc:sldMk cId="2792385881" sldId="2144328398"/>
        </pc:sldMkLst>
      </pc:sldChg>
      <pc:sldChg chg="del">
        <pc:chgData name="Jason Wiese" userId="4bff8d5b-7de6-4655-b397-69b0afc81113" providerId="ADAL" clId="{9EBC389A-51F7-4A10-8D0C-5EECA068BEB5}" dt="2023-02-04T00:20:31.226" v="129" actId="47"/>
        <pc:sldMkLst>
          <pc:docMk/>
          <pc:sldMk cId="523176300" sldId="2144328408"/>
        </pc:sldMkLst>
      </pc:sldChg>
      <pc:sldChg chg="addSp modSp mod">
        <pc:chgData name="Jason Wiese" userId="4bff8d5b-7de6-4655-b397-69b0afc81113" providerId="ADAL" clId="{9EBC389A-51F7-4A10-8D0C-5EECA068BEB5}" dt="2023-02-04T00:19:48.222" v="128" actId="20577"/>
        <pc:sldMkLst>
          <pc:docMk/>
          <pc:sldMk cId="1256581075" sldId="2144328409"/>
        </pc:sldMkLst>
        <pc:spChg chg="add mod">
          <ac:chgData name="Jason Wiese" userId="4bff8d5b-7de6-4655-b397-69b0afc81113" providerId="ADAL" clId="{9EBC389A-51F7-4A10-8D0C-5EECA068BEB5}" dt="2023-02-04T00:19:48.222" v="128" actId="20577"/>
          <ac:spMkLst>
            <pc:docMk/>
            <pc:sldMk cId="1256581075" sldId="2144328409"/>
            <ac:spMk id="7" creationId="{21AAEA2C-724C-FE1D-3E45-A09D642F1B87}"/>
          </ac:spMkLst>
        </pc:spChg>
      </pc:sldChg>
      <pc:sldChg chg="del">
        <pc:chgData name="Jason Wiese" userId="4bff8d5b-7de6-4655-b397-69b0afc81113" providerId="ADAL" clId="{9EBC389A-51F7-4A10-8D0C-5EECA068BEB5}" dt="2023-02-04T00:20:31.226" v="129" actId="47"/>
        <pc:sldMkLst>
          <pc:docMk/>
          <pc:sldMk cId="1341939189" sldId="2144328413"/>
        </pc:sldMkLst>
      </pc:sldChg>
      <pc:sldChg chg="addSp modSp mod">
        <pc:chgData name="Jason Wiese" userId="4bff8d5b-7de6-4655-b397-69b0afc81113" providerId="ADAL" clId="{9EBC389A-51F7-4A10-8D0C-5EECA068BEB5}" dt="2023-02-04T00:28:19.830" v="151" actId="6549"/>
        <pc:sldMkLst>
          <pc:docMk/>
          <pc:sldMk cId="3245134529" sldId="2144328416"/>
        </pc:sldMkLst>
        <pc:spChg chg="mod">
          <ac:chgData name="Jason Wiese" userId="4bff8d5b-7de6-4655-b397-69b0afc81113" providerId="ADAL" clId="{9EBC389A-51F7-4A10-8D0C-5EECA068BEB5}" dt="2023-02-04T00:28:19.830" v="151" actId="6549"/>
          <ac:spMkLst>
            <pc:docMk/>
            <pc:sldMk cId="3245134529" sldId="2144328416"/>
            <ac:spMk id="2" creationId="{7423A293-8DB4-0AD8-11CE-C59CB392AEC0}"/>
          </ac:spMkLst>
        </pc:spChg>
        <pc:spChg chg="add mod">
          <ac:chgData name="Jason Wiese" userId="4bff8d5b-7de6-4655-b397-69b0afc81113" providerId="ADAL" clId="{9EBC389A-51F7-4A10-8D0C-5EECA068BEB5}" dt="2023-02-04T00:28:13.535" v="148" actId="1076"/>
          <ac:spMkLst>
            <pc:docMk/>
            <pc:sldMk cId="3245134529" sldId="2144328416"/>
            <ac:spMk id="4" creationId="{22D36CD2-E12F-7590-C777-F940F2125FAC}"/>
          </ac:spMkLst>
        </pc:spChg>
        <pc:picChg chg="add mod">
          <ac:chgData name="Jason Wiese" userId="4bff8d5b-7de6-4655-b397-69b0afc81113" providerId="ADAL" clId="{9EBC389A-51F7-4A10-8D0C-5EECA068BEB5}" dt="2023-02-04T00:28:13.535" v="148" actId="1076"/>
          <ac:picMkLst>
            <pc:docMk/>
            <pc:sldMk cId="3245134529" sldId="2144328416"/>
            <ac:picMk id="6" creationId="{416420CA-2E27-A585-423E-DAF7C9A1C7E1}"/>
          </ac:picMkLst>
        </pc:picChg>
      </pc:sldChg>
      <pc:sldChg chg="addSp delSp modSp mod">
        <pc:chgData name="Jason Wiese" userId="4bff8d5b-7de6-4655-b397-69b0afc81113" providerId="ADAL" clId="{9EBC389A-51F7-4A10-8D0C-5EECA068BEB5}" dt="2023-02-04T00:55:06.949" v="369" actId="1076"/>
        <pc:sldMkLst>
          <pc:docMk/>
          <pc:sldMk cId="254193822" sldId="2144328417"/>
        </pc:sldMkLst>
        <pc:spChg chg="del">
          <ac:chgData name="Jason Wiese" userId="4bff8d5b-7de6-4655-b397-69b0afc81113" providerId="ADAL" clId="{9EBC389A-51F7-4A10-8D0C-5EECA068BEB5}" dt="2023-02-04T00:49:07.387" v="337" actId="478"/>
          <ac:spMkLst>
            <pc:docMk/>
            <pc:sldMk cId="254193822" sldId="2144328417"/>
            <ac:spMk id="7" creationId="{8A2ADC06-B577-D6F2-F52B-05FAE4299B99}"/>
          </ac:spMkLst>
        </pc:spChg>
        <pc:spChg chg="mod">
          <ac:chgData name="Jason Wiese" userId="4bff8d5b-7de6-4655-b397-69b0afc81113" providerId="ADAL" clId="{9EBC389A-51F7-4A10-8D0C-5EECA068BEB5}" dt="2023-02-04T00:48:58.293" v="335" actId="20577"/>
          <ac:spMkLst>
            <pc:docMk/>
            <pc:sldMk cId="254193822" sldId="2144328417"/>
            <ac:spMk id="34" creationId="{27352849-0CA1-4428-E509-7935B3AB580A}"/>
          </ac:spMkLst>
        </pc:spChg>
        <pc:spChg chg="del">
          <ac:chgData name="Jason Wiese" userId="4bff8d5b-7de6-4655-b397-69b0afc81113" providerId="ADAL" clId="{9EBC389A-51F7-4A10-8D0C-5EECA068BEB5}" dt="2023-02-04T00:49:03.367" v="336" actId="478"/>
          <ac:spMkLst>
            <pc:docMk/>
            <pc:sldMk cId="254193822" sldId="2144328417"/>
            <ac:spMk id="38" creationId="{DB8FA943-C359-B978-5F8E-F7832587B7C7}"/>
          </ac:spMkLst>
        </pc:spChg>
        <pc:spChg chg="add mod">
          <ac:chgData name="Jason Wiese" userId="4bff8d5b-7de6-4655-b397-69b0afc81113" providerId="ADAL" clId="{9EBC389A-51F7-4A10-8D0C-5EECA068BEB5}" dt="2023-02-04T00:55:06.949" v="369" actId="1076"/>
          <ac:spMkLst>
            <pc:docMk/>
            <pc:sldMk cId="254193822" sldId="2144328417"/>
            <ac:spMk id="43" creationId="{0EBE56D1-C495-17A0-0BCC-A6E19758BD95}"/>
          </ac:spMkLst>
        </pc:spChg>
        <pc:spChg chg="del">
          <ac:chgData name="Jason Wiese" userId="4bff8d5b-7de6-4655-b397-69b0afc81113" providerId="ADAL" clId="{9EBC389A-51F7-4A10-8D0C-5EECA068BEB5}" dt="2023-02-04T00:49:03.367" v="336" actId="478"/>
          <ac:spMkLst>
            <pc:docMk/>
            <pc:sldMk cId="254193822" sldId="2144328417"/>
            <ac:spMk id="51" creationId="{3C55A543-2557-0CC5-2834-FACA4DDF0E0B}"/>
          </ac:spMkLst>
        </pc:spChg>
        <pc:spChg chg="del">
          <ac:chgData name="Jason Wiese" userId="4bff8d5b-7de6-4655-b397-69b0afc81113" providerId="ADAL" clId="{9EBC389A-51F7-4A10-8D0C-5EECA068BEB5}" dt="2023-02-04T00:49:03.367" v="336" actId="478"/>
          <ac:spMkLst>
            <pc:docMk/>
            <pc:sldMk cId="254193822" sldId="2144328417"/>
            <ac:spMk id="59" creationId="{8AA78CCA-F937-59B9-A442-0A6236A0007E}"/>
          </ac:spMkLst>
        </pc:spChg>
        <pc:spChg chg="del">
          <ac:chgData name="Jason Wiese" userId="4bff8d5b-7de6-4655-b397-69b0afc81113" providerId="ADAL" clId="{9EBC389A-51F7-4A10-8D0C-5EECA068BEB5}" dt="2023-02-04T00:49:03.367" v="336" actId="478"/>
          <ac:spMkLst>
            <pc:docMk/>
            <pc:sldMk cId="254193822" sldId="2144328417"/>
            <ac:spMk id="60" creationId="{9582B15D-2B01-2399-6E4E-92523DCABC67}"/>
          </ac:spMkLst>
        </pc:spChg>
        <pc:spChg chg="del">
          <ac:chgData name="Jason Wiese" userId="4bff8d5b-7de6-4655-b397-69b0afc81113" providerId="ADAL" clId="{9EBC389A-51F7-4A10-8D0C-5EECA068BEB5}" dt="2023-02-04T00:49:03.367" v="336" actId="478"/>
          <ac:spMkLst>
            <pc:docMk/>
            <pc:sldMk cId="254193822" sldId="2144328417"/>
            <ac:spMk id="61" creationId="{48EA508B-C345-0322-73DB-1FFD1CF240B7}"/>
          </ac:spMkLst>
        </pc:spChg>
        <pc:spChg chg="del">
          <ac:chgData name="Jason Wiese" userId="4bff8d5b-7de6-4655-b397-69b0afc81113" providerId="ADAL" clId="{9EBC389A-51F7-4A10-8D0C-5EECA068BEB5}" dt="2023-02-04T00:49:03.367" v="336" actId="478"/>
          <ac:spMkLst>
            <pc:docMk/>
            <pc:sldMk cId="254193822" sldId="2144328417"/>
            <ac:spMk id="63" creationId="{E8C3C133-3596-A834-C6B7-4D600D666337}"/>
          </ac:spMkLst>
        </pc:spChg>
        <pc:spChg chg="del">
          <ac:chgData name="Jason Wiese" userId="4bff8d5b-7de6-4655-b397-69b0afc81113" providerId="ADAL" clId="{9EBC389A-51F7-4A10-8D0C-5EECA068BEB5}" dt="2023-02-04T00:49:03.367" v="336" actId="478"/>
          <ac:spMkLst>
            <pc:docMk/>
            <pc:sldMk cId="254193822" sldId="2144328417"/>
            <ac:spMk id="66" creationId="{76C944B2-DE28-C1FF-88CD-C427FCB15835}"/>
          </ac:spMkLst>
        </pc:spChg>
        <pc:spChg chg="del">
          <ac:chgData name="Jason Wiese" userId="4bff8d5b-7de6-4655-b397-69b0afc81113" providerId="ADAL" clId="{9EBC389A-51F7-4A10-8D0C-5EECA068BEB5}" dt="2023-02-04T00:49:03.367" v="336" actId="478"/>
          <ac:spMkLst>
            <pc:docMk/>
            <pc:sldMk cId="254193822" sldId="2144328417"/>
            <ac:spMk id="71" creationId="{79D5C258-2611-CDB2-E4FD-BA0AFBB8B13A}"/>
          </ac:spMkLst>
        </pc:spChg>
        <pc:spChg chg="del">
          <ac:chgData name="Jason Wiese" userId="4bff8d5b-7de6-4655-b397-69b0afc81113" providerId="ADAL" clId="{9EBC389A-51F7-4A10-8D0C-5EECA068BEB5}" dt="2023-02-04T00:49:03.367" v="336" actId="478"/>
          <ac:spMkLst>
            <pc:docMk/>
            <pc:sldMk cId="254193822" sldId="2144328417"/>
            <ac:spMk id="73" creationId="{50628214-095D-8546-D774-46150ED6E1A7}"/>
          </ac:spMkLst>
        </pc:spChg>
        <pc:spChg chg="del">
          <ac:chgData name="Jason Wiese" userId="4bff8d5b-7de6-4655-b397-69b0afc81113" providerId="ADAL" clId="{9EBC389A-51F7-4A10-8D0C-5EECA068BEB5}" dt="2023-02-04T00:49:03.367" v="336" actId="478"/>
          <ac:spMkLst>
            <pc:docMk/>
            <pc:sldMk cId="254193822" sldId="2144328417"/>
            <ac:spMk id="79" creationId="{14F08181-CE3D-4257-1441-C94FE2D657BB}"/>
          </ac:spMkLst>
        </pc:spChg>
        <pc:spChg chg="del">
          <ac:chgData name="Jason Wiese" userId="4bff8d5b-7de6-4655-b397-69b0afc81113" providerId="ADAL" clId="{9EBC389A-51F7-4A10-8D0C-5EECA068BEB5}" dt="2023-02-04T00:49:03.367" v="336" actId="478"/>
          <ac:spMkLst>
            <pc:docMk/>
            <pc:sldMk cId="254193822" sldId="2144328417"/>
            <ac:spMk id="82" creationId="{E3716B56-E116-7805-16B8-3A14DA4DB3EA}"/>
          </ac:spMkLst>
        </pc:spChg>
        <pc:spChg chg="del">
          <ac:chgData name="Jason Wiese" userId="4bff8d5b-7de6-4655-b397-69b0afc81113" providerId="ADAL" clId="{9EBC389A-51F7-4A10-8D0C-5EECA068BEB5}" dt="2023-02-04T00:49:03.367" v="336" actId="478"/>
          <ac:spMkLst>
            <pc:docMk/>
            <pc:sldMk cId="254193822" sldId="2144328417"/>
            <ac:spMk id="92" creationId="{BF9A9345-62C6-6E92-0731-88B6C527C334}"/>
          </ac:spMkLst>
        </pc:spChg>
        <pc:grpChg chg="del">
          <ac:chgData name="Jason Wiese" userId="4bff8d5b-7de6-4655-b397-69b0afc81113" providerId="ADAL" clId="{9EBC389A-51F7-4A10-8D0C-5EECA068BEB5}" dt="2023-02-04T00:49:03.367" v="336" actId="478"/>
          <ac:grpSpMkLst>
            <pc:docMk/>
            <pc:sldMk cId="254193822" sldId="2144328417"/>
            <ac:grpSpMk id="9" creationId="{10F74334-7F03-90AA-945E-4D60A4314083}"/>
          </ac:grpSpMkLst>
        </pc:grpChg>
        <pc:grpChg chg="del">
          <ac:chgData name="Jason Wiese" userId="4bff8d5b-7de6-4655-b397-69b0afc81113" providerId="ADAL" clId="{9EBC389A-51F7-4A10-8D0C-5EECA068BEB5}" dt="2023-02-04T00:49:03.367" v="336" actId="478"/>
          <ac:grpSpMkLst>
            <pc:docMk/>
            <pc:sldMk cId="254193822" sldId="2144328417"/>
            <ac:grpSpMk id="10" creationId="{574517ED-4A2F-4EDC-2256-F19A44415798}"/>
          </ac:grpSpMkLst>
        </pc:grpChg>
        <pc:grpChg chg="del">
          <ac:chgData name="Jason Wiese" userId="4bff8d5b-7de6-4655-b397-69b0afc81113" providerId="ADAL" clId="{9EBC389A-51F7-4A10-8D0C-5EECA068BEB5}" dt="2023-02-04T00:49:03.367" v="336" actId="478"/>
          <ac:grpSpMkLst>
            <pc:docMk/>
            <pc:sldMk cId="254193822" sldId="2144328417"/>
            <ac:grpSpMk id="16" creationId="{AD967A9E-0209-6F89-22B9-D43A8F8AA812}"/>
          </ac:grpSpMkLst>
        </pc:grpChg>
        <pc:grpChg chg="del">
          <ac:chgData name="Jason Wiese" userId="4bff8d5b-7de6-4655-b397-69b0afc81113" providerId="ADAL" clId="{9EBC389A-51F7-4A10-8D0C-5EECA068BEB5}" dt="2023-02-04T00:49:03.367" v="336" actId="478"/>
          <ac:grpSpMkLst>
            <pc:docMk/>
            <pc:sldMk cId="254193822" sldId="2144328417"/>
            <ac:grpSpMk id="19" creationId="{32D5A9B3-4098-4081-48C3-C0E31A4B1377}"/>
          </ac:grpSpMkLst>
        </pc:grpChg>
        <pc:grpChg chg="del">
          <ac:chgData name="Jason Wiese" userId="4bff8d5b-7de6-4655-b397-69b0afc81113" providerId="ADAL" clId="{9EBC389A-51F7-4A10-8D0C-5EECA068BEB5}" dt="2023-02-04T00:49:03.367" v="336" actId="478"/>
          <ac:grpSpMkLst>
            <pc:docMk/>
            <pc:sldMk cId="254193822" sldId="2144328417"/>
            <ac:grpSpMk id="22" creationId="{1E638264-16F4-6CC7-20E6-C1401C089997}"/>
          </ac:grpSpMkLst>
        </pc:grpChg>
        <pc:grpChg chg="del">
          <ac:chgData name="Jason Wiese" userId="4bff8d5b-7de6-4655-b397-69b0afc81113" providerId="ADAL" clId="{9EBC389A-51F7-4A10-8D0C-5EECA068BEB5}" dt="2023-02-04T00:49:03.367" v="336" actId="478"/>
          <ac:grpSpMkLst>
            <pc:docMk/>
            <pc:sldMk cId="254193822" sldId="2144328417"/>
            <ac:grpSpMk id="28" creationId="{91634EC6-8F53-53E9-F394-0E226C2E29E0}"/>
          </ac:grpSpMkLst>
        </pc:grpChg>
        <pc:grpChg chg="del">
          <ac:chgData name="Jason Wiese" userId="4bff8d5b-7de6-4655-b397-69b0afc81113" providerId="ADAL" clId="{9EBC389A-51F7-4A10-8D0C-5EECA068BEB5}" dt="2023-02-04T00:49:03.367" v="336" actId="478"/>
          <ac:grpSpMkLst>
            <pc:docMk/>
            <pc:sldMk cId="254193822" sldId="2144328417"/>
            <ac:grpSpMk id="31" creationId="{131055C6-79CE-5EDA-AF87-53E0D5B004A8}"/>
          </ac:grpSpMkLst>
        </pc:grpChg>
        <pc:grpChg chg="del">
          <ac:chgData name="Jason Wiese" userId="4bff8d5b-7de6-4655-b397-69b0afc81113" providerId="ADAL" clId="{9EBC389A-51F7-4A10-8D0C-5EECA068BEB5}" dt="2023-02-04T00:49:03.367" v="336" actId="478"/>
          <ac:grpSpMkLst>
            <pc:docMk/>
            <pc:sldMk cId="254193822" sldId="2144328417"/>
            <ac:grpSpMk id="35" creationId="{B4DDF720-824F-C2B9-CB44-5C4C363AC7F3}"/>
          </ac:grpSpMkLst>
        </pc:grpChg>
        <pc:picChg chg="del">
          <ac:chgData name="Jason Wiese" userId="4bff8d5b-7de6-4655-b397-69b0afc81113" providerId="ADAL" clId="{9EBC389A-51F7-4A10-8D0C-5EECA068BEB5}" dt="2023-02-04T00:49:07.387" v="337" actId="478"/>
          <ac:picMkLst>
            <pc:docMk/>
            <pc:sldMk cId="254193822" sldId="2144328417"/>
            <ac:picMk id="8" creationId="{4247A197-490C-9AEB-64FC-64A01E9A267A}"/>
          </ac:picMkLst>
        </pc:picChg>
        <pc:picChg chg="add mod">
          <ac:chgData name="Jason Wiese" userId="4bff8d5b-7de6-4655-b397-69b0afc81113" providerId="ADAL" clId="{9EBC389A-51F7-4A10-8D0C-5EECA068BEB5}" dt="2023-02-04T00:54:26.928" v="364" actId="208"/>
          <ac:picMkLst>
            <pc:docMk/>
            <pc:sldMk cId="254193822" sldId="2144328417"/>
            <ac:picMk id="12" creationId="{33942945-76B9-16F5-D34B-A1A496FB0F57}"/>
          </ac:picMkLst>
        </pc:picChg>
        <pc:picChg chg="add mod">
          <ac:chgData name="Jason Wiese" userId="4bff8d5b-7de6-4655-b397-69b0afc81113" providerId="ADAL" clId="{9EBC389A-51F7-4A10-8D0C-5EECA068BEB5}" dt="2023-02-04T00:54:36.342" v="366" actId="14100"/>
          <ac:picMkLst>
            <pc:docMk/>
            <pc:sldMk cId="254193822" sldId="2144328417"/>
            <ac:picMk id="25" creationId="{D29C6A9C-B004-D8F4-C83E-755CD88AF8B0}"/>
          </ac:picMkLst>
        </pc:picChg>
        <pc:picChg chg="add mod">
          <ac:chgData name="Jason Wiese" userId="4bff8d5b-7de6-4655-b397-69b0afc81113" providerId="ADAL" clId="{9EBC389A-51F7-4A10-8D0C-5EECA068BEB5}" dt="2023-02-04T00:54:50.554" v="367" actId="1076"/>
          <ac:picMkLst>
            <pc:docMk/>
            <pc:sldMk cId="254193822" sldId="2144328417"/>
            <ac:picMk id="39" creationId="{7BFC1E24-CC3D-CD8F-6631-60BB9ABC6BFB}"/>
          </ac:picMkLst>
        </pc:picChg>
        <pc:picChg chg="add mod">
          <ac:chgData name="Jason Wiese" userId="4bff8d5b-7de6-4655-b397-69b0afc81113" providerId="ADAL" clId="{9EBC389A-51F7-4A10-8D0C-5EECA068BEB5}" dt="2023-02-04T00:54:26.928" v="364" actId="208"/>
          <ac:picMkLst>
            <pc:docMk/>
            <pc:sldMk cId="254193822" sldId="2144328417"/>
            <ac:picMk id="42" creationId="{E5B30C3C-DD92-44A9-9C32-BB41836A840B}"/>
          </ac:picMkLst>
        </pc:picChg>
        <pc:picChg chg="add mod">
          <ac:chgData name="Jason Wiese" userId="4bff8d5b-7de6-4655-b397-69b0afc81113" providerId="ADAL" clId="{9EBC389A-51F7-4A10-8D0C-5EECA068BEB5}" dt="2023-02-04T00:55:06.949" v="369" actId="1076"/>
          <ac:picMkLst>
            <pc:docMk/>
            <pc:sldMk cId="254193822" sldId="2144328417"/>
            <ac:picMk id="44" creationId="{09AD2577-9D6E-676F-434E-BE63D2DAF4FE}"/>
          </ac:picMkLst>
        </pc:picChg>
        <pc:picChg chg="del">
          <ac:chgData name="Jason Wiese" userId="4bff8d5b-7de6-4655-b397-69b0afc81113" providerId="ADAL" clId="{9EBC389A-51F7-4A10-8D0C-5EECA068BEB5}" dt="2023-02-04T00:49:03.367" v="336" actId="478"/>
          <ac:picMkLst>
            <pc:docMk/>
            <pc:sldMk cId="254193822" sldId="2144328417"/>
            <ac:picMk id="49" creationId="{32B05909-AF18-8779-14D9-E6D0D49A54D4}"/>
          </ac:picMkLst>
        </pc:picChg>
        <pc:picChg chg="del">
          <ac:chgData name="Jason Wiese" userId="4bff8d5b-7de6-4655-b397-69b0afc81113" providerId="ADAL" clId="{9EBC389A-51F7-4A10-8D0C-5EECA068BEB5}" dt="2023-02-04T00:49:03.367" v="336" actId="478"/>
          <ac:picMkLst>
            <pc:docMk/>
            <pc:sldMk cId="254193822" sldId="2144328417"/>
            <ac:picMk id="62" creationId="{368BEA70-4C74-D2C2-24D2-DAE1792A95A9}"/>
          </ac:picMkLst>
        </pc:picChg>
        <pc:picChg chg="del">
          <ac:chgData name="Jason Wiese" userId="4bff8d5b-7de6-4655-b397-69b0afc81113" providerId="ADAL" clId="{9EBC389A-51F7-4A10-8D0C-5EECA068BEB5}" dt="2023-02-04T00:49:03.367" v="336" actId="478"/>
          <ac:picMkLst>
            <pc:docMk/>
            <pc:sldMk cId="254193822" sldId="2144328417"/>
            <ac:picMk id="64" creationId="{C6811A08-AE11-3C8F-0453-F90870B0E0F4}"/>
          </ac:picMkLst>
        </pc:picChg>
        <pc:picChg chg="del">
          <ac:chgData name="Jason Wiese" userId="4bff8d5b-7de6-4655-b397-69b0afc81113" providerId="ADAL" clId="{9EBC389A-51F7-4A10-8D0C-5EECA068BEB5}" dt="2023-02-04T00:49:03.367" v="336" actId="478"/>
          <ac:picMkLst>
            <pc:docMk/>
            <pc:sldMk cId="254193822" sldId="2144328417"/>
            <ac:picMk id="65" creationId="{5B20AEAA-2C32-782F-47C0-D17C2ECEFBC8}"/>
          </ac:picMkLst>
        </pc:picChg>
        <pc:picChg chg="del">
          <ac:chgData name="Jason Wiese" userId="4bff8d5b-7de6-4655-b397-69b0afc81113" providerId="ADAL" clId="{9EBC389A-51F7-4A10-8D0C-5EECA068BEB5}" dt="2023-02-04T00:49:03.367" v="336" actId="478"/>
          <ac:picMkLst>
            <pc:docMk/>
            <pc:sldMk cId="254193822" sldId="2144328417"/>
            <ac:picMk id="68" creationId="{517AF0CC-9DD7-066D-ACD8-EAB31A35E78E}"/>
          </ac:picMkLst>
        </pc:picChg>
        <pc:picChg chg="del">
          <ac:chgData name="Jason Wiese" userId="4bff8d5b-7de6-4655-b397-69b0afc81113" providerId="ADAL" clId="{9EBC389A-51F7-4A10-8D0C-5EECA068BEB5}" dt="2023-02-04T00:49:03.367" v="336" actId="478"/>
          <ac:picMkLst>
            <pc:docMk/>
            <pc:sldMk cId="254193822" sldId="2144328417"/>
            <ac:picMk id="70" creationId="{9B388A3C-156B-2BEB-6D8A-E0A79EBEAB1D}"/>
          </ac:picMkLst>
        </pc:picChg>
        <pc:picChg chg="del">
          <ac:chgData name="Jason Wiese" userId="4bff8d5b-7de6-4655-b397-69b0afc81113" providerId="ADAL" clId="{9EBC389A-51F7-4A10-8D0C-5EECA068BEB5}" dt="2023-02-04T00:49:03.367" v="336" actId="478"/>
          <ac:picMkLst>
            <pc:docMk/>
            <pc:sldMk cId="254193822" sldId="2144328417"/>
            <ac:picMk id="72" creationId="{86EF8E5B-67DA-722C-C565-45EE9C795C66}"/>
          </ac:picMkLst>
        </pc:picChg>
        <pc:picChg chg="del">
          <ac:chgData name="Jason Wiese" userId="4bff8d5b-7de6-4655-b397-69b0afc81113" providerId="ADAL" clId="{9EBC389A-51F7-4A10-8D0C-5EECA068BEB5}" dt="2023-02-04T00:49:03.367" v="336" actId="478"/>
          <ac:picMkLst>
            <pc:docMk/>
            <pc:sldMk cId="254193822" sldId="2144328417"/>
            <ac:picMk id="76" creationId="{F7D041FA-9D3B-AE60-FA01-04FE1646EC3D}"/>
          </ac:picMkLst>
        </pc:picChg>
        <pc:picChg chg="del">
          <ac:chgData name="Jason Wiese" userId="4bff8d5b-7de6-4655-b397-69b0afc81113" providerId="ADAL" clId="{9EBC389A-51F7-4A10-8D0C-5EECA068BEB5}" dt="2023-02-04T00:49:03.367" v="336" actId="478"/>
          <ac:picMkLst>
            <pc:docMk/>
            <pc:sldMk cId="254193822" sldId="2144328417"/>
            <ac:picMk id="77" creationId="{AD3E576E-A509-CDAB-DEEA-CE1B561EF746}"/>
          </ac:picMkLst>
        </pc:picChg>
        <pc:picChg chg="del">
          <ac:chgData name="Jason Wiese" userId="4bff8d5b-7de6-4655-b397-69b0afc81113" providerId="ADAL" clId="{9EBC389A-51F7-4A10-8D0C-5EECA068BEB5}" dt="2023-02-04T00:49:03.367" v="336" actId="478"/>
          <ac:picMkLst>
            <pc:docMk/>
            <pc:sldMk cId="254193822" sldId="2144328417"/>
            <ac:picMk id="78" creationId="{E7562850-8600-B391-B1EB-2C38510065ED}"/>
          </ac:picMkLst>
        </pc:picChg>
        <pc:picChg chg="del">
          <ac:chgData name="Jason Wiese" userId="4bff8d5b-7de6-4655-b397-69b0afc81113" providerId="ADAL" clId="{9EBC389A-51F7-4A10-8D0C-5EECA068BEB5}" dt="2023-02-04T00:49:03.367" v="336" actId="478"/>
          <ac:picMkLst>
            <pc:docMk/>
            <pc:sldMk cId="254193822" sldId="2144328417"/>
            <ac:picMk id="81" creationId="{F86F0683-9DEC-7134-C07C-1750C8AE0EE2}"/>
          </ac:picMkLst>
        </pc:picChg>
        <pc:picChg chg="del">
          <ac:chgData name="Jason Wiese" userId="4bff8d5b-7de6-4655-b397-69b0afc81113" providerId="ADAL" clId="{9EBC389A-51F7-4A10-8D0C-5EECA068BEB5}" dt="2023-02-04T00:49:03.367" v="336" actId="478"/>
          <ac:picMkLst>
            <pc:docMk/>
            <pc:sldMk cId="254193822" sldId="2144328417"/>
            <ac:picMk id="87" creationId="{884A83A6-66C0-E352-EE55-0572D4E54EC6}"/>
          </ac:picMkLst>
        </pc:picChg>
        <pc:picChg chg="del">
          <ac:chgData name="Jason Wiese" userId="4bff8d5b-7de6-4655-b397-69b0afc81113" providerId="ADAL" clId="{9EBC389A-51F7-4A10-8D0C-5EECA068BEB5}" dt="2023-02-04T00:49:03.367" v="336" actId="478"/>
          <ac:picMkLst>
            <pc:docMk/>
            <pc:sldMk cId="254193822" sldId="2144328417"/>
            <ac:picMk id="91" creationId="{F9DE9B96-4C71-54AF-23C3-62CAFE6A4A33}"/>
          </ac:picMkLst>
        </pc:picChg>
        <pc:picChg chg="del">
          <ac:chgData name="Jason Wiese" userId="4bff8d5b-7de6-4655-b397-69b0afc81113" providerId="ADAL" clId="{9EBC389A-51F7-4A10-8D0C-5EECA068BEB5}" dt="2023-02-04T00:49:03.367" v="336" actId="478"/>
          <ac:picMkLst>
            <pc:docMk/>
            <pc:sldMk cId="254193822" sldId="2144328417"/>
            <ac:picMk id="94" creationId="{2A20EC05-152A-CD10-AE19-566E294DD327}"/>
          </ac:picMkLst>
        </pc:picChg>
        <pc:picChg chg="del">
          <ac:chgData name="Jason Wiese" userId="4bff8d5b-7de6-4655-b397-69b0afc81113" providerId="ADAL" clId="{9EBC389A-51F7-4A10-8D0C-5EECA068BEB5}" dt="2023-02-04T00:49:03.367" v="336" actId="478"/>
          <ac:picMkLst>
            <pc:docMk/>
            <pc:sldMk cId="254193822" sldId="2144328417"/>
            <ac:picMk id="95" creationId="{27AEA7C4-48E2-2123-972C-329B0A8652BF}"/>
          </ac:picMkLst>
        </pc:picChg>
        <pc:picChg chg="del">
          <ac:chgData name="Jason Wiese" userId="4bff8d5b-7de6-4655-b397-69b0afc81113" providerId="ADAL" clId="{9EBC389A-51F7-4A10-8D0C-5EECA068BEB5}" dt="2023-02-04T00:49:03.367" v="336" actId="478"/>
          <ac:picMkLst>
            <pc:docMk/>
            <pc:sldMk cId="254193822" sldId="2144328417"/>
            <ac:picMk id="97" creationId="{F2D29AF4-FC6F-6DD0-3623-5D20F8A40050}"/>
          </ac:picMkLst>
        </pc:picChg>
        <pc:cxnChg chg="del">
          <ac:chgData name="Jason Wiese" userId="4bff8d5b-7de6-4655-b397-69b0afc81113" providerId="ADAL" clId="{9EBC389A-51F7-4A10-8D0C-5EECA068BEB5}" dt="2023-02-04T00:49:03.367" v="336" actId="478"/>
          <ac:cxnSpMkLst>
            <pc:docMk/>
            <pc:sldMk cId="254193822" sldId="2144328417"/>
            <ac:cxnSpMk id="40" creationId="{0617D508-B487-2358-1079-A4E3A5076C07}"/>
          </ac:cxnSpMkLst>
        </pc:cxn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708484646476703E-2"/>
          <c:y val="7.3661383197084485E-2"/>
          <c:w val="0.97458303070704655"/>
          <c:h val="0.72638179605994824"/>
        </c:manualLayout>
      </c:layout>
      <c:barChart>
        <c:barDir val="col"/>
        <c:grouping val="clustered"/>
        <c:varyColors val="0"/>
        <c:ser>
          <c:idx val="0"/>
          <c:order val="0"/>
          <c:tx>
            <c:strRef>
              <c:f>Sheet1!$B$1</c:f>
              <c:strCache>
                <c:ptCount val="1"/>
                <c:pt idx="0">
                  <c:v>#</c:v>
                </c:pt>
              </c:strCache>
            </c:strRef>
          </c:tx>
          <c:spPr>
            <a:solidFill>
              <a:schemeClr val="accent1"/>
            </a:solidFill>
            <a:ln>
              <a:noFill/>
            </a:ln>
            <a:effectLst/>
          </c:spPr>
          <c:invertIfNegative val="0"/>
          <c:dPt>
            <c:idx val="0"/>
            <c:invertIfNegative val="0"/>
            <c:bubble3D val="0"/>
            <c:spPr>
              <a:solidFill>
                <a:srgbClr val="4EBEA4"/>
              </a:solidFill>
              <a:ln>
                <a:noFill/>
              </a:ln>
              <a:effectLst/>
            </c:spPr>
            <c:extLst>
              <c:ext xmlns:c16="http://schemas.microsoft.com/office/drawing/2014/chart" uri="{C3380CC4-5D6E-409C-BE32-E72D297353CC}">
                <c16:uniqueId val="{00000001-7EAE-4CAF-987A-B5C860E42C52}"/>
              </c:ext>
            </c:extLst>
          </c:dPt>
          <c:dPt>
            <c:idx val="1"/>
            <c:invertIfNegative val="0"/>
            <c:bubble3D val="0"/>
            <c:spPr>
              <a:solidFill>
                <a:srgbClr val="ACBDCE"/>
              </a:solidFill>
              <a:ln>
                <a:noFill/>
              </a:ln>
              <a:effectLst/>
            </c:spPr>
            <c:extLst>
              <c:ext xmlns:c16="http://schemas.microsoft.com/office/drawing/2014/chart" uri="{C3380CC4-5D6E-409C-BE32-E72D297353CC}">
                <c16:uniqueId val="{00000003-7EAE-4CAF-987A-B5C860E42C52}"/>
              </c:ext>
            </c:extLst>
          </c:dPt>
          <c:dPt>
            <c:idx val="2"/>
            <c:invertIfNegative val="0"/>
            <c:bubble3D val="0"/>
            <c:spPr>
              <a:solidFill>
                <a:srgbClr val="ED3C8D"/>
              </a:solidFill>
              <a:ln>
                <a:noFill/>
              </a:ln>
              <a:effectLst/>
            </c:spPr>
            <c:extLst>
              <c:ext xmlns:c16="http://schemas.microsoft.com/office/drawing/2014/chart" uri="{C3380CC4-5D6E-409C-BE32-E72D297353CC}">
                <c16:uniqueId val="{00000005-7EAE-4CAF-987A-B5C860E42C52}"/>
              </c:ext>
            </c:extLst>
          </c:dPt>
          <c:dLbls>
            <c:dLbl>
              <c:idx val="1"/>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ACBDCE"/>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7EAE-4CAF-987A-B5C860E42C52}"/>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3 Months Prior to TV Launch</c:v>
                </c:pt>
                <c:pt idx="2">
                  <c:v>Monthly Average 
'When Not On Air'</c:v>
                </c:pt>
              </c:strCache>
            </c:strRef>
          </c:cat>
          <c:val>
            <c:numRef>
              <c:f>Sheet1!$B$2:$B$4</c:f>
              <c:numCache>
                <c:formatCode>#,##0</c:formatCode>
                <c:ptCount val="3"/>
                <c:pt idx="0">
                  <c:v>859</c:v>
                </c:pt>
                <c:pt idx="1">
                  <c:v>1164</c:v>
                </c:pt>
                <c:pt idx="2">
                  <c:v>1085</c:v>
                </c:pt>
              </c:numCache>
            </c:numRef>
          </c:val>
          <c:extLst>
            <c:ext xmlns:c16="http://schemas.microsoft.com/office/drawing/2014/chart" uri="{C3380CC4-5D6E-409C-BE32-E72D297353CC}">
              <c16:uniqueId val="{00000006-7EAE-4CAF-987A-B5C860E42C52}"/>
            </c:ext>
          </c:extLst>
        </c:ser>
        <c:dLbls>
          <c:dLblPos val="outEnd"/>
          <c:showLegendKey val="0"/>
          <c:showVal val="1"/>
          <c:showCatName val="0"/>
          <c:showSerName val="0"/>
          <c:showPercent val="0"/>
          <c:showBubbleSize val="0"/>
        </c:dLbls>
        <c:gapWidth val="90"/>
        <c:overlap val="-27"/>
        <c:axId val="708922272"/>
        <c:axId val="708921944"/>
      </c:barChart>
      <c:catAx>
        <c:axId val="708922272"/>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400" b="1" i="0" u="none" strike="noStrike" kern="1200" baseline="0">
                <a:solidFill>
                  <a:srgbClr val="1B1464"/>
                </a:solidFill>
                <a:latin typeface="Helvetica" panose="020B0403020202020204" pitchFamily="34" charset="0"/>
                <a:ea typeface="+mn-ea"/>
                <a:cs typeface="+mn-cs"/>
              </a:defRPr>
            </a:pPr>
            <a:endParaRPr lang="en-US"/>
          </a:p>
        </c:txPr>
        <c:crossAx val="708921944"/>
        <c:crosses val="autoZero"/>
        <c:auto val="1"/>
        <c:lblAlgn val="ctr"/>
        <c:lblOffset val="100"/>
        <c:noMultiLvlLbl val="0"/>
      </c:catAx>
      <c:valAx>
        <c:axId val="708921944"/>
        <c:scaling>
          <c:orientation val="minMax"/>
          <c:min val="600"/>
        </c:scaling>
        <c:delete val="1"/>
        <c:axPos val="l"/>
        <c:numFmt formatCode="#,##0" sourceLinked="1"/>
        <c:majorTickMark val="out"/>
        <c:minorTickMark val="none"/>
        <c:tickLblPos val="nextTo"/>
        <c:crossAx val="708922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5E3A7F1D-5DF0-4EBC-B426-B20F9C87B2A2}" type="datetimeFigureOut">
              <a:rPr lang="en-US" smtClean="0"/>
              <a:t>3/20/2023</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A288928B-6872-4938-93F1-516843BA4B40}" type="slidenum">
              <a:rPr lang="en-US" smtClean="0"/>
              <a:t>‹#›</a:t>
            </a:fld>
            <a:endParaRPr lang="en-US"/>
          </a:p>
        </p:txBody>
      </p:sp>
    </p:spTree>
    <p:extLst>
      <p:ext uri="{BB962C8B-B14F-4D97-AF65-F5344CB8AC3E}">
        <p14:creationId xmlns:p14="http://schemas.microsoft.com/office/powerpoint/2010/main" val="614344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7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5207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B8C6-F51B-48B6-9D96-D32C284491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200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3971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B8C6-F51B-48B6-9D96-D32C284491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8193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2116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7433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315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5F6E2-2808-4261-871F-4EDF17FF94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2B0AB7-C50A-4FD3-B1C0-FE9A583A35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1735D7-F200-4FF6-BB58-C35A0A7BAEA4}"/>
              </a:ext>
            </a:extLst>
          </p:cNvPr>
          <p:cNvSpPr>
            <a:spLocks noGrp="1"/>
          </p:cNvSpPr>
          <p:nvPr>
            <p:ph type="dt" sz="half" idx="10"/>
          </p:nvPr>
        </p:nvSpPr>
        <p:spPr/>
        <p:txBody>
          <a:bodyPr/>
          <a:lstStyle/>
          <a:p>
            <a:fld id="{4ADC9E66-2B20-4730-9553-361E1CFE5432}" type="datetimeFigureOut">
              <a:rPr lang="en-US" smtClean="0"/>
              <a:t>3/20/2023</a:t>
            </a:fld>
            <a:endParaRPr lang="en-US"/>
          </a:p>
        </p:txBody>
      </p:sp>
      <p:sp>
        <p:nvSpPr>
          <p:cNvPr id="5" name="Footer Placeholder 4">
            <a:extLst>
              <a:ext uri="{FF2B5EF4-FFF2-40B4-BE49-F238E27FC236}">
                <a16:creationId xmlns:a16="http://schemas.microsoft.com/office/drawing/2014/main" id="{574CD046-132D-40C8-918D-237670ED54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B8554D-FAC5-4C42-8F64-11E9E51CC1C3}"/>
              </a:ext>
            </a:extLst>
          </p:cNvPr>
          <p:cNvSpPr>
            <a:spLocks noGrp="1"/>
          </p:cNvSpPr>
          <p:nvPr>
            <p:ph type="sldNum" sz="quarter" idx="12"/>
          </p:nvPr>
        </p:nvSpPr>
        <p:spPr/>
        <p:txBody>
          <a:bodyPr/>
          <a:lstStyle/>
          <a:p>
            <a:fld id="{12920FC0-4A56-4A85-A17E-3032227DE139}" type="slidenum">
              <a:rPr lang="en-US" smtClean="0"/>
              <a:t>‹#›</a:t>
            </a:fld>
            <a:endParaRPr lang="en-US"/>
          </a:p>
        </p:txBody>
      </p:sp>
    </p:spTree>
    <p:extLst>
      <p:ext uri="{BB962C8B-B14F-4D97-AF65-F5344CB8AC3E}">
        <p14:creationId xmlns:p14="http://schemas.microsoft.com/office/powerpoint/2010/main" val="929799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B5380-2F0E-40A2-A353-033ACC08EF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D91DE3-E2BB-47E1-91F1-4C62D6DC03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BFDF1F-90B8-4C6C-AB05-A8709197F2DC}"/>
              </a:ext>
            </a:extLst>
          </p:cNvPr>
          <p:cNvSpPr>
            <a:spLocks noGrp="1"/>
          </p:cNvSpPr>
          <p:nvPr>
            <p:ph type="dt" sz="half" idx="10"/>
          </p:nvPr>
        </p:nvSpPr>
        <p:spPr/>
        <p:txBody>
          <a:bodyPr/>
          <a:lstStyle/>
          <a:p>
            <a:fld id="{4ADC9E66-2B20-4730-9553-361E1CFE5432}" type="datetimeFigureOut">
              <a:rPr lang="en-US" smtClean="0"/>
              <a:t>3/20/2023</a:t>
            </a:fld>
            <a:endParaRPr lang="en-US"/>
          </a:p>
        </p:txBody>
      </p:sp>
      <p:sp>
        <p:nvSpPr>
          <p:cNvPr id="5" name="Footer Placeholder 4">
            <a:extLst>
              <a:ext uri="{FF2B5EF4-FFF2-40B4-BE49-F238E27FC236}">
                <a16:creationId xmlns:a16="http://schemas.microsoft.com/office/drawing/2014/main" id="{1CD08364-259C-416D-BE09-04C3FA56A4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792D59-C797-4850-ACFF-202ECAD484A0}"/>
              </a:ext>
            </a:extLst>
          </p:cNvPr>
          <p:cNvSpPr>
            <a:spLocks noGrp="1"/>
          </p:cNvSpPr>
          <p:nvPr>
            <p:ph type="sldNum" sz="quarter" idx="12"/>
          </p:nvPr>
        </p:nvSpPr>
        <p:spPr/>
        <p:txBody>
          <a:bodyPr/>
          <a:lstStyle/>
          <a:p>
            <a:fld id="{12920FC0-4A56-4A85-A17E-3032227DE139}" type="slidenum">
              <a:rPr lang="en-US" smtClean="0"/>
              <a:t>‹#›</a:t>
            </a:fld>
            <a:endParaRPr lang="en-US"/>
          </a:p>
        </p:txBody>
      </p:sp>
    </p:spTree>
    <p:extLst>
      <p:ext uri="{BB962C8B-B14F-4D97-AF65-F5344CB8AC3E}">
        <p14:creationId xmlns:p14="http://schemas.microsoft.com/office/powerpoint/2010/main" val="2420397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71B15A-64A4-4E68-8D7E-4CEC4BC496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981693-4BFA-4494-9D43-A8D89F25AC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E9B249-2FB7-406A-B5A4-BB86C2C76572}"/>
              </a:ext>
            </a:extLst>
          </p:cNvPr>
          <p:cNvSpPr>
            <a:spLocks noGrp="1"/>
          </p:cNvSpPr>
          <p:nvPr>
            <p:ph type="dt" sz="half" idx="10"/>
          </p:nvPr>
        </p:nvSpPr>
        <p:spPr/>
        <p:txBody>
          <a:bodyPr/>
          <a:lstStyle/>
          <a:p>
            <a:fld id="{4ADC9E66-2B20-4730-9553-361E1CFE5432}" type="datetimeFigureOut">
              <a:rPr lang="en-US" smtClean="0"/>
              <a:t>3/20/2023</a:t>
            </a:fld>
            <a:endParaRPr lang="en-US"/>
          </a:p>
        </p:txBody>
      </p:sp>
      <p:sp>
        <p:nvSpPr>
          <p:cNvPr id="5" name="Footer Placeholder 4">
            <a:extLst>
              <a:ext uri="{FF2B5EF4-FFF2-40B4-BE49-F238E27FC236}">
                <a16:creationId xmlns:a16="http://schemas.microsoft.com/office/drawing/2014/main" id="{207EDEB4-8C83-454A-953B-85CCF50107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B1AB63-F6BE-4CA7-8A41-490FD145AC2F}"/>
              </a:ext>
            </a:extLst>
          </p:cNvPr>
          <p:cNvSpPr>
            <a:spLocks noGrp="1"/>
          </p:cNvSpPr>
          <p:nvPr>
            <p:ph type="sldNum" sz="quarter" idx="12"/>
          </p:nvPr>
        </p:nvSpPr>
        <p:spPr/>
        <p:txBody>
          <a:bodyPr/>
          <a:lstStyle/>
          <a:p>
            <a:fld id="{12920FC0-4A56-4A85-A17E-3032227DE139}" type="slidenum">
              <a:rPr lang="en-US" smtClean="0"/>
              <a:t>‹#›</a:t>
            </a:fld>
            <a:endParaRPr lang="en-US"/>
          </a:p>
        </p:txBody>
      </p:sp>
    </p:spTree>
    <p:extLst>
      <p:ext uri="{BB962C8B-B14F-4D97-AF65-F5344CB8AC3E}">
        <p14:creationId xmlns:p14="http://schemas.microsoft.com/office/powerpoint/2010/main" val="3477321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6176723" y="0"/>
            <a:ext cx="6015277"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9" name="Picture 18" descr="Logo&#10;&#10;Description automatically generated with medium confidence">
            <a:extLst>
              <a:ext uri="{FF2B5EF4-FFF2-40B4-BE49-F238E27FC236}">
                <a16:creationId xmlns:a16="http://schemas.microsoft.com/office/drawing/2014/main" id="{73675C42-201E-4C63-A839-40455D5457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1390430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V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4" name="Picture 13" descr="Logo&#10;&#10;Description automatically generated with medium confidence">
            <a:extLst>
              <a:ext uri="{FF2B5EF4-FFF2-40B4-BE49-F238E27FC236}">
                <a16:creationId xmlns:a16="http://schemas.microsoft.com/office/drawing/2014/main" id="{75BB585C-EC61-43F1-BD9D-EF637B312CF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1949147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bg1"/>
                </a:solidFill>
              </a:defRPr>
            </a:lvl1pPr>
          </a:lstStyle>
          <a:p>
            <a:r>
              <a:rPr lang="en-US"/>
              <a:t>Title goes here</a:t>
            </a:r>
            <a:br>
              <a:rPr lang="en-US"/>
            </a:br>
            <a:r>
              <a:rPr lang="en-US"/>
              <a:t>second title line</a:t>
            </a:r>
            <a:br>
              <a:rPr lang="en-US"/>
            </a:br>
            <a:r>
              <a:rPr lang="en-US"/>
              <a:t>third line</a:t>
            </a:r>
          </a:p>
        </p:txBody>
      </p:sp>
      <p:sp>
        <p:nvSpPr>
          <p:cNvPr id="35" name="Freeform: Shape 34">
            <a:extLst>
              <a:ext uri="{FF2B5EF4-FFF2-40B4-BE49-F238E27FC236}">
                <a16:creationId xmlns:a16="http://schemas.microsoft.com/office/drawing/2014/main" id="{779B80E8-461F-4DCB-ACB0-9B2E25BDBF5F}"/>
              </a:ext>
            </a:extLst>
          </p:cNvPr>
          <p:cNvSpPr/>
          <p:nvPr/>
        </p:nvSpPr>
        <p:spPr>
          <a:xfrm>
            <a:off x="2783605" y="-13657"/>
            <a:ext cx="2085301" cy="1536683"/>
          </a:xfrm>
          <a:custGeom>
            <a:avLst/>
            <a:gdLst>
              <a:gd name="connsiteX0" fmla="*/ 1510748 w 2015520"/>
              <a:gd name="connsiteY0" fmla="*/ 0 h 1536683"/>
              <a:gd name="connsiteX1" fmla="*/ 2015520 w 2015520"/>
              <a:gd name="connsiteY1" fmla="*/ 0 h 1536683"/>
              <a:gd name="connsiteX2" fmla="*/ 2015520 w 2015520"/>
              <a:gd name="connsiteY2" fmla="*/ 1536683 h 1536683"/>
              <a:gd name="connsiteX3" fmla="*/ 0 w 2015520"/>
              <a:gd name="connsiteY3" fmla="*/ 634770 h 1536683"/>
            </a:gdLst>
            <a:ahLst/>
            <a:cxnLst>
              <a:cxn ang="0">
                <a:pos x="connsiteX0" y="connsiteY0"/>
              </a:cxn>
              <a:cxn ang="0">
                <a:pos x="connsiteX1" y="connsiteY1"/>
              </a:cxn>
              <a:cxn ang="0">
                <a:pos x="connsiteX2" y="connsiteY2"/>
              </a:cxn>
              <a:cxn ang="0">
                <a:pos x="connsiteX3" y="connsiteY3"/>
              </a:cxn>
            </a:cxnLst>
            <a:rect l="l" t="t" r="r" b="b"/>
            <a:pathLst>
              <a:path w="2015520" h="1536683">
                <a:moveTo>
                  <a:pt x="1510748" y="0"/>
                </a:moveTo>
                <a:lnTo>
                  <a:pt x="2015520" y="0"/>
                </a:lnTo>
                <a:lnTo>
                  <a:pt x="2015520" y="1536683"/>
                </a:lnTo>
                <a:lnTo>
                  <a:pt x="0" y="634770"/>
                </a:lnTo>
                <a:close/>
              </a:path>
            </a:pathLst>
          </a:custGeom>
          <a:solidFill>
            <a:schemeClr val="tx1">
              <a:alpha val="50000"/>
            </a:schemeClr>
          </a:solidFill>
          <a:ln w="5302" cap="flat">
            <a:noFill/>
            <a:prstDash val="solid"/>
            <a:miter/>
          </a:ln>
        </p:spPr>
        <p:txBody>
          <a:bodyPr wrap="square" rtlCol="0" anchor="ctr">
            <a:noAutofit/>
          </a:bodyPr>
          <a:lstStyle/>
          <a:p>
            <a:endParaRPr lang="en-US" sz="1800"/>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grpSp>
        <p:nvGrpSpPr>
          <p:cNvPr id="14" name="Group 13">
            <a:extLst>
              <a:ext uri="{FF2B5EF4-FFF2-40B4-BE49-F238E27FC236}">
                <a16:creationId xmlns:a16="http://schemas.microsoft.com/office/drawing/2014/main" id="{D8F192F2-B546-4826-B294-F211C3519C59}"/>
              </a:ext>
            </a:extLst>
          </p:cNvPr>
          <p:cNvGrpSpPr/>
          <p:nvPr userDrawn="1"/>
        </p:nvGrpSpPr>
        <p:grpSpPr>
          <a:xfrm>
            <a:off x="530696" y="5689601"/>
            <a:ext cx="2180462" cy="904633"/>
            <a:chOff x="2777007" y="5689600"/>
            <a:chExt cx="2107496" cy="904633"/>
          </a:xfrm>
        </p:grpSpPr>
        <p:pic>
          <p:nvPicPr>
            <p:cNvPr id="15" name="Picture 14" descr="Logo&#10;&#10;Description automatically generated with medium confidence">
              <a:extLst>
                <a:ext uri="{FF2B5EF4-FFF2-40B4-BE49-F238E27FC236}">
                  <a16:creationId xmlns:a16="http://schemas.microsoft.com/office/drawing/2014/main" id="{83FD563D-15A4-4249-8A4F-D144B04BF9A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977185" y="5689600"/>
              <a:ext cx="907318" cy="904633"/>
            </a:xfrm>
            <a:prstGeom prst="rect">
              <a:avLst/>
            </a:prstGeom>
          </p:spPr>
        </p:pic>
        <p:grpSp>
          <p:nvGrpSpPr>
            <p:cNvPr id="16" name="Group 15">
              <a:extLst>
                <a:ext uri="{FF2B5EF4-FFF2-40B4-BE49-F238E27FC236}">
                  <a16:creationId xmlns:a16="http://schemas.microsoft.com/office/drawing/2014/main" id="{A6E623F0-2880-418B-B1FC-A7527A707898}"/>
                </a:ext>
              </a:extLst>
            </p:cNvPr>
            <p:cNvGrpSpPr/>
            <p:nvPr userDrawn="1"/>
          </p:nvGrpSpPr>
          <p:grpSpPr>
            <a:xfrm>
              <a:off x="2777007" y="5866153"/>
              <a:ext cx="1179028" cy="522582"/>
              <a:chOff x="2378209" y="5233339"/>
              <a:chExt cx="1179028" cy="522582"/>
            </a:xfrm>
            <a:solidFill>
              <a:schemeClr val="bg2"/>
            </a:solidFill>
          </p:grpSpPr>
          <p:sp>
            <p:nvSpPr>
              <p:cNvPr id="18" name="Freeform: Shape 17">
                <a:extLst>
                  <a:ext uri="{FF2B5EF4-FFF2-40B4-BE49-F238E27FC236}">
                    <a16:creationId xmlns:a16="http://schemas.microsoft.com/office/drawing/2014/main" id="{6D80F0B0-7D2E-427E-A8EE-F1A24FDE178F}"/>
                  </a:ext>
                </a:extLst>
              </p:cNvPr>
              <p:cNvSpPr/>
              <p:nvPr/>
            </p:nvSpPr>
            <p:spPr>
              <a:xfrm>
                <a:off x="3170424" y="5236541"/>
                <a:ext cx="386813" cy="516178"/>
              </a:xfrm>
              <a:custGeom>
                <a:avLst/>
                <a:gdLst>
                  <a:gd name="connsiteX0" fmla="*/ 0 w 386813"/>
                  <a:gd name="connsiteY0" fmla="*/ 0 h 516178"/>
                  <a:gd name="connsiteX1" fmla="*/ 206856 w 386813"/>
                  <a:gd name="connsiteY1" fmla="*/ 0 h 516178"/>
                  <a:gd name="connsiteX2" fmla="*/ 284346 w 386813"/>
                  <a:gd name="connsiteY2" fmla="*/ 11528 h 516178"/>
                  <a:gd name="connsiteX3" fmla="*/ 334299 w 386813"/>
                  <a:gd name="connsiteY3" fmla="*/ 41627 h 516178"/>
                  <a:gd name="connsiteX4" fmla="*/ 361197 w 386813"/>
                  <a:gd name="connsiteY4" fmla="*/ 84535 h 516178"/>
                  <a:gd name="connsiteX5" fmla="*/ 369522 w 386813"/>
                  <a:gd name="connsiteY5" fmla="*/ 133207 h 516178"/>
                  <a:gd name="connsiteX6" fmla="*/ 362478 w 386813"/>
                  <a:gd name="connsiteY6" fmla="*/ 172913 h 516178"/>
                  <a:gd name="connsiteX7" fmla="*/ 341984 w 386813"/>
                  <a:gd name="connsiteY7" fmla="*/ 206215 h 516178"/>
                  <a:gd name="connsiteX8" fmla="*/ 309963 w 386813"/>
                  <a:gd name="connsiteY8" fmla="*/ 230551 h 516178"/>
                  <a:gd name="connsiteX9" fmla="*/ 268976 w 386813"/>
                  <a:gd name="connsiteY9" fmla="*/ 243359 h 516178"/>
                  <a:gd name="connsiteX10" fmla="*/ 270257 w 386813"/>
                  <a:gd name="connsiteY10" fmla="*/ 244640 h 516178"/>
                  <a:gd name="connsiteX11" fmla="*/ 293953 w 386813"/>
                  <a:gd name="connsiteY11" fmla="*/ 249123 h 516178"/>
                  <a:gd name="connsiteX12" fmla="*/ 333659 w 386813"/>
                  <a:gd name="connsiteY12" fmla="*/ 268336 h 516178"/>
                  <a:gd name="connsiteX13" fmla="*/ 370803 w 386813"/>
                  <a:gd name="connsiteY13" fmla="*/ 307401 h 516178"/>
                  <a:gd name="connsiteX14" fmla="*/ 386814 w 386813"/>
                  <a:gd name="connsiteY14" fmla="*/ 371443 h 516178"/>
                  <a:gd name="connsiteX15" fmla="*/ 374005 w 386813"/>
                  <a:gd name="connsiteY15" fmla="*/ 433564 h 516178"/>
                  <a:gd name="connsiteX16" fmla="*/ 337501 w 386813"/>
                  <a:gd name="connsiteY16" fmla="*/ 479034 h 516178"/>
                  <a:gd name="connsiteX17" fmla="*/ 280504 w 386813"/>
                  <a:gd name="connsiteY17" fmla="*/ 506572 h 516178"/>
                  <a:gd name="connsiteX18" fmla="*/ 206856 w 386813"/>
                  <a:gd name="connsiteY18" fmla="*/ 516178 h 516178"/>
                  <a:gd name="connsiteX19" fmla="*/ 0 w 386813"/>
                  <a:gd name="connsiteY19" fmla="*/ 516178 h 516178"/>
                  <a:gd name="connsiteX20" fmla="*/ 0 w 386813"/>
                  <a:gd name="connsiteY20" fmla="*/ 0 h 516178"/>
                  <a:gd name="connsiteX21" fmla="*/ 206215 w 386813"/>
                  <a:gd name="connsiteY21" fmla="*/ 234394 h 516178"/>
                  <a:gd name="connsiteX22" fmla="*/ 304840 w 386813"/>
                  <a:gd name="connsiteY22" fmla="*/ 204934 h 516178"/>
                  <a:gd name="connsiteX23" fmla="*/ 337501 w 386813"/>
                  <a:gd name="connsiteY23" fmla="*/ 128084 h 516178"/>
                  <a:gd name="connsiteX24" fmla="*/ 326614 w 386813"/>
                  <a:gd name="connsiteY24" fmla="*/ 80693 h 516178"/>
                  <a:gd name="connsiteX25" fmla="*/ 297795 w 386813"/>
                  <a:gd name="connsiteY25" fmla="*/ 49312 h 516178"/>
                  <a:gd name="connsiteX26" fmla="*/ 256168 w 386813"/>
                  <a:gd name="connsiteY26" fmla="*/ 32021 h 516178"/>
                  <a:gd name="connsiteX27" fmla="*/ 206856 w 386813"/>
                  <a:gd name="connsiteY27" fmla="*/ 26898 h 516178"/>
                  <a:gd name="connsiteX28" fmla="*/ 32021 w 386813"/>
                  <a:gd name="connsiteY28" fmla="*/ 26898 h 516178"/>
                  <a:gd name="connsiteX29" fmla="*/ 32021 w 386813"/>
                  <a:gd name="connsiteY29" fmla="*/ 233753 h 516178"/>
                  <a:gd name="connsiteX30" fmla="*/ 206215 w 386813"/>
                  <a:gd name="connsiteY30" fmla="*/ 233753 h 516178"/>
                  <a:gd name="connsiteX31" fmla="*/ 206215 w 386813"/>
                  <a:gd name="connsiteY31" fmla="*/ 488640 h 516178"/>
                  <a:gd name="connsiteX32" fmla="*/ 315087 w 386813"/>
                  <a:gd name="connsiteY32" fmla="*/ 459181 h 516178"/>
                  <a:gd name="connsiteX33" fmla="*/ 354793 w 386813"/>
                  <a:gd name="connsiteY33" fmla="*/ 371443 h 516178"/>
                  <a:gd name="connsiteX34" fmla="*/ 341344 w 386813"/>
                  <a:gd name="connsiteY34" fmla="*/ 317008 h 516178"/>
                  <a:gd name="connsiteX35" fmla="*/ 306121 w 386813"/>
                  <a:gd name="connsiteY35" fmla="*/ 283065 h 516178"/>
                  <a:gd name="connsiteX36" fmla="*/ 258089 w 386813"/>
                  <a:gd name="connsiteY36" fmla="*/ 265774 h 516178"/>
                  <a:gd name="connsiteX37" fmla="*/ 206215 w 386813"/>
                  <a:gd name="connsiteY37" fmla="*/ 261291 h 516178"/>
                  <a:gd name="connsiteX38" fmla="*/ 31381 w 386813"/>
                  <a:gd name="connsiteY38" fmla="*/ 261291 h 516178"/>
                  <a:gd name="connsiteX39" fmla="*/ 31381 w 386813"/>
                  <a:gd name="connsiteY39" fmla="*/ 488640 h 516178"/>
                  <a:gd name="connsiteX40" fmla="*/ 206215 w 386813"/>
                  <a:gd name="connsiteY40" fmla="*/ 488640 h 516178"/>
                  <a:gd name="connsiteX41" fmla="*/ 206215 w 386813"/>
                  <a:gd name="connsiteY41" fmla="*/ 488640 h 5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6813" h="516178">
                    <a:moveTo>
                      <a:pt x="0" y="0"/>
                    </a:moveTo>
                    <a:lnTo>
                      <a:pt x="206856" y="0"/>
                    </a:lnTo>
                    <a:cubicBezTo>
                      <a:pt x="237596" y="0"/>
                      <a:pt x="263213" y="3843"/>
                      <a:pt x="284346" y="11528"/>
                    </a:cubicBezTo>
                    <a:cubicBezTo>
                      <a:pt x="304840" y="19213"/>
                      <a:pt x="321491" y="29459"/>
                      <a:pt x="334299" y="41627"/>
                    </a:cubicBezTo>
                    <a:cubicBezTo>
                      <a:pt x="347108" y="54436"/>
                      <a:pt x="356074" y="68525"/>
                      <a:pt x="361197" y="84535"/>
                    </a:cubicBezTo>
                    <a:cubicBezTo>
                      <a:pt x="366961" y="100546"/>
                      <a:pt x="369522" y="117197"/>
                      <a:pt x="369522" y="133207"/>
                    </a:cubicBezTo>
                    <a:cubicBezTo>
                      <a:pt x="369522" y="147296"/>
                      <a:pt x="366961" y="160745"/>
                      <a:pt x="362478" y="172913"/>
                    </a:cubicBezTo>
                    <a:cubicBezTo>
                      <a:pt x="357354" y="185722"/>
                      <a:pt x="350950" y="196609"/>
                      <a:pt x="341984" y="206215"/>
                    </a:cubicBezTo>
                    <a:cubicBezTo>
                      <a:pt x="333018" y="215821"/>
                      <a:pt x="322131" y="224147"/>
                      <a:pt x="309963" y="230551"/>
                    </a:cubicBezTo>
                    <a:cubicBezTo>
                      <a:pt x="297795" y="236955"/>
                      <a:pt x="284346" y="241438"/>
                      <a:pt x="268976" y="243359"/>
                    </a:cubicBezTo>
                    <a:lnTo>
                      <a:pt x="270257" y="244640"/>
                    </a:lnTo>
                    <a:cubicBezTo>
                      <a:pt x="273459" y="244000"/>
                      <a:pt x="281785" y="245921"/>
                      <a:pt x="293953" y="249123"/>
                    </a:cubicBezTo>
                    <a:cubicBezTo>
                      <a:pt x="306761" y="252325"/>
                      <a:pt x="319570" y="258729"/>
                      <a:pt x="333659" y="268336"/>
                    </a:cubicBezTo>
                    <a:cubicBezTo>
                      <a:pt x="347108" y="277942"/>
                      <a:pt x="359916" y="290750"/>
                      <a:pt x="370803" y="307401"/>
                    </a:cubicBezTo>
                    <a:cubicBezTo>
                      <a:pt x="381690" y="324052"/>
                      <a:pt x="386814" y="345186"/>
                      <a:pt x="386814" y="371443"/>
                    </a:cubicBezTo>
                    <a:cubicBezTo>
                      <a:pt x="386814" y="395139"/>
                      <a:pt x="382331" y="415632"/>
                      <a:pt x="374005" y="433564"/>
                    </a:cubicBezTo>
                    <a:cubicBezTo>
                      <a:pt x="365039" y="451496"/>
                      <a:pt x="352871" y="466225"/>
                      <a:pt x="337501" y="479034"/>
                    </a:cubicBezTo>
                    <a:cubicBezTo>
                      <a:pt x="322131" y="491842"/>
                      <a:pt x="302919" y="500808"/>
                      <a:pt x="280504" y="506572"/>
                    </a:cubicBezTo>
                    <a:cubicBezTo>
                      <a:pt x="258089" y="512976"/>
                      <a:pt x="233753" y="516178"/>
                      <a:pt x="206856" y="516178"/>
                    </a:cubicBezTo>
                    <a:lnTo>
                      <a:pt x="0" y="516178"/>
                    </a:lnTo>
                    <a:lnTo>
                      <a:pt x="0" y="0"/>
                    </a:lnTo>
                    <a:close/>
                    <a:moveTo>
                      <a:pt x="206215" y="234394"/>
                    </a:moveTo>
                    <a:cubicBezTo>
                      <a:pt x="250404" y="234394"/>
                      <a:pt x="283066" y="224787"/>
                      <a:pt x="304840" y="204934"/>
                    </a:cubicBezTo>
                    <a:cubicBezTo>
                      <a:pt x="326614" y="185081"/>
                      <a:pt x="337501" y="159464"/>
                      <a:pt x="337501" y="128084"/>
                    </a:cubicBezTo>
                    <a:cubicBezTo>
                      <a:pt x="337501" y="109512"/>
                      <a:pt x="333659" y="93501"/>
                      <a:pt x="326614" y="80693"/>
                    </a:cubicBezTo>
                    <a:cubicBezTo>
                      <a:pt x="319570" y="67884"/>
                      <a:pt x="309963" y="57638"/>
                      <a:pt x="297795" y="49312"/>
                    </a:cubicBezTo>
                    <a:cubicBezTo>
                      <a:pt x="285627" y="41627"/>
                      <a:pt x="272179" y="35863"/>
                      <a:pt x="256168" y="32021"/>
                    </a:cubicBezTo>
                    <a:cubicBezTo>
                      <a:pt x="240798" y="28819"/>
                      <a:pt x="224147" y="26898"/>
                      <a:pt x="206856" y="26898"/>
                    </a:cubicBezTo>
                    <a:lnTo>
                      <a:pt x="32021" y="26898"/>
                    </a:lnTo>
                    <a:lnTo>
                      <a:pt x="32021" y="233753"/>
                    </a:lnTo>
                    <a:lnTo>
                      <a:pt x="206215" y="233753"/>
                    </a:lnTo>
                    <a:close/>
                    <a:moveTo>
                      <a:pt x="206215" y="488640"/>
                    </a:moveTo>
                    <a:cubicBezTo>
                      <a:pt x="252325" y="488640"/>
                      <a:pt x="288829" y="479034"/>
                      <a:pt x="315087" y="459181"/>
                    </a:cubicBezTo>
                    <a:cubicBezTo>
                      <a:pt x="341344" y="439328"/>
                      <a:pt x="354793" y="410509"/>
                      <a:pt x="354793" y="371443"/>
                    </a:cubicBezTo>
                    <a:cubicBezTo>
                      <a:pt x="354793" y="349029"/>
                      <a:pt x="350310" y="331097"/>
                      <a:pt x="341344" y="317008"/>
                    </a:cubicBezTo>
                    <a:cubicBezTo>
                      <a:pt x="332378" y="302918"/>
                      <a:pt x="320210" y="291391"/>
                      <a:pt x="306121" y="283065"/>
                    </a:cubicBezTo>
                    <a:cubicBezTo>
                      <a:pt x="292032" y="274740"/>
                      <a:pt x="276021" y="268976"/>
                      <a:pt x="258089" y="265774"/>
                    </a:cubicBezTo>
                    <a:cubicBezTo>
                      <a:pt x="240158" y="262572"/>
                      <a:pt x="223507" y="261291"/>
                      <a:pt x="206215" y="261291"/>
                    </a:cubicBezTo>
                    <a:lnTo>
                      <a:pt x="31381" y="261291"/>
                    </a:lnTo>
                    <a:lnTo>
                      <a:pt x="31381" y="488640"/>
                    </a:lnTo>
                    <a:lnTo>
                      <a:pt x="206215" y="488640"/>
                    </a:lnTo>
                    <a:lnTo>
                      <a:pt x="206215" y="488640"/>
                    </a:lnTo>
                    <a:close/>
                  </a:path>
                </a:pathLst>
              </a:custGeom>
              <a:grpFill/>
              <a:ln w="7373" cap="flat">
                <a:solidFill>
                  <a:schemeClr val="bg2"/>
                </a:solid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4C8656D2-0BCD-4D9E-8F00-7780B7131796}"/>
                  </a:ext>
                </a:extLst>
              </p:cNvPr>
              <p:cNvSpPr/>
              <p:nvPr/>
            </p:nvSpPr>
            <p:spPr>
              <a:xfrm>
                <a:off x="2378209" y="5233339"/>
                <a:ext cx="455979" cy="522582"/>
              </a:xfrm>
              <a:custGeom>
                <a:avLst/>
                <a:gdLst>
                  <a:gd name="connsiteX0" fmla="*/ 258089 w 455979"/>
                  <a:gd name="connsiteY0" fmla="*/ 522582 h 522582"/>
                  <a:gd name="connsiteX1" fmla="*/ 210058 w 455979"/>
                  <a:gd name="connsiteY1" fmla="*/ 522582 h 522582"/>
                  <a:gd name="connsiteX2" fmla="*/ 0 w 455979"/>
                  <a:gd name="connsiteY2" fmla="*/ 0 h 522582"/>
                  <a:gd name="connsiteX3" fmla="*/ 44829 w 455979"/>
                  <a:gd name="connsiteY3" fmla="*/ 0 h 522582"/>
                  <a:gd name="connsiteX4" fmla="*/ 233753 w 455979"/>
                  <a:gd name="connsiteY4" fmla="*/ 478393 h 522582"/>
                  <a:gd name="connsiteX5" fmla="*/ 235675 w 455979"/>
                  <a:gd name="connsiteY5" fmla="*/ 478393 h 522582"/>
                  <a:gd name="connsiteX6" fmla="*/ 413071 w 455979"/>
                  <a:gd name="connsiteY6" fmla="*/ 0 h 522582"/>
                  <a:gd name="connsiteX7" fmla="*/ 455979 w 455979"/>
                  <a:gd name="connsiteY7" fmla="*/ 0 h 522582"/>
                  <a:gd name="connsiteX8" fmla="*/ 258089 w 455979"/>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979" h="522582">
                    <a:moveTo>
                      <a:pt x="258089" y="522582"/>
                    </a:moveTo>
                    <a:lnTo>
                      <a:pt x="210058" y="522582"/>
                    </a:lnTo>
                    <a:lnTo>
                      <a:pt x="0" y="0"/>
                    </a:lnTo>
                    <a:lnTo>
                      <a:pt x="44829" y="0"/>
                    </a:lnTo>
                    <a:lnTo>
                      <a:pt x="233753" y="478393"/>
                    </a:lnTo>
                    <a:lnTo>
                      <a:pt x="235675" y="478393"/>
                    </a:lnTo>
                    <a:lnTo>
                      <a:pt x="413071" y="0"/>
                    </a:lnTo>
                    <a:lnTo>
                      <a:pt x="455979" y="0"/>
                    </a:lnTo>
                    <a:lnTo>
                      <a:pt x="258089" y="522582"/>
                    </a:lnTo>
                    <a:close/>
                  </a:path>
                </a:pathLst>
              </a:custGeom>
              <a:grpFill/>
              <a:ln w="6384" cap="flat">
                <a:solidFill>
                  <a:schemeClr val="bg2"/>
                </a:solidFill>
                <a:prstDash val="solid"/>
                <a:miter/>
              </a:ln>
            </p:spPr>
            <p:txBody>
              <a:bodyPr rtlCol="0" anchor="ctr"/>
              <a:lstStyle/>
              <a:p>
                <a:endParaRPr lang="en-US" sz="1800"/>
              </a:p>
            </p:txBody>
          </p:sp>
          <p:sp>
            <p:nvSpPr>
              <p:cNvPr id="20" name="Freeform: Shape 19">
                <a:extLst>
                  <a:ext uri="{FF2B5EF4-FFF2-40B4-BE49-F238E27FC236}">
                    <a16:creationId xmlns:a16="http://schemas.microsoft.com/office/drawing/2014/main" id="{C5135115-035E-4731-A0DD-DB53C55C4BEB}"/>
                  </a:ext>
                </a:extLst>
              </p:cNvPr>
              <p:cNvSpPr/>
              <p:nvPr/>
            </p:nvSpPr>
            <p:spPr>
              <a:xfrm>
                <a:off x="2693936" y="5233339"/>
                <a:ext cx="455338" cy="522582"/>
              </a:xfrm>
              <a:custGeom>
                <a:avLst/>
                <a:gdLst>
                  <a:gd name="connsiteX0" fmla="*/ 455339 w 455338"/>
                  <a:gd name="connsiteY0" fmla="*/ 522582 h 522582"/>
                  <a:gd name="connsiteX1" fmla="*/ 412430 w 455338"/>
                  <a:gd name="connsiteY1" fmla="*/ 522582 h 522582"/>
                  <a:gd name="connsiteX2" fmla="*/ 235675 w 455338"/>
                  <a:gd name="connsiteY2" fmla="*/ 44829 h 522582"/>
                  <a:gd name="connsiteX3" fmla="*/ 233753 w 455338"/>
                  <a:gd name="connsiteY3" fmla="*/ 44829 h 522582"/>
                  <a:gd name="connsiteX4" fmla="*/ 44829 w 455338"/>
                  <a:gd name="connsiteY4" fmla="*/ 522582 h 522582"/>
                  <a:gd name="connsiteX5" fmla="*/ 0 w 455338"/>
                  <a:gd name="connsiteY5" fmla="*/ 522582 h 522582"/>
                  <a:gd name="connsiteX6" fmla="*/ 210698 w 455338"/>
                  <a:gd name="connsiteY6" fmla="*/ 0 h 522582"/>
                  <a:gd name="connsiteX7" fmla="*/ 258730 w 455338"/>
                  <a:gd name="connsiteY7" fmla="*/ 0 h 522582"/>
                  <a:gd name="connsiteX8" fmla="*/ 455339 w 455338"/>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338" h="522582">
                    <a:moveTo>
                      <a:pt x="455339" y="522582"/>
                    </a:moveTo>
                    <a:lnTo>
                      <a:pt x="412430" y="522582"/>
                    </a:lnTo>
                    <a:lnTo>
                      <a:pt x="235675" y="44829"/>
                    </a:lnTo>
                    <a:lnTo>
                      <a:pt x="233753" y="44829"/>
                    </a:lnTo>
                    <a:lnTo>
                      <a:pt x="44829" y="522582"/>
                    </a:lnTo>
                    <a:lnTo>
                      <a:pt x="0" y="522582"/>
                    </a:lnTo>
                    <a:lnTo>
                      <a:pt x="210698" y="0"/>
                    </a:lnTo>
                    <a:lnTo>
                      <a:pt x="258730" y="0"/>
                    </a:lnTo>
                    <a:lnTo>
                      <a:pt x="455339" y="522582"/>
                    </a:lnTo>
                    <a:close/>
                  </a:path>
                </a:pathLst>
              </a:custGeom>
              <a:grpFill/>
              <a:ln w="6384" cap="flat">
                <a:solidFill>
                  <a:schemeClr val="bg2"/>
                </a:solidFill>
                <a:prstDash val="solid"/>
                <a:miter/>
              </a:ln>
            </p:spPr>
            <p:txBody>
              <a:bodyPr rtlCol="0" anchor="ctr"/>
              <a:lstStyle/>
              <a:p>
                <a:endParaRPr lang="en-US" sz="1800"/>
              </a:p>
            </p:txBody>
          </p:sp>
          <p:sp>
            <p:nvSpPr>
              <p:cNvPr id="21" name="Freeform: Shape 20">
                <a:extLst>
                  <a:ext uri="{FF2B5EF4-FFF2-40B4-BE49-F238E27FC236}">
                    <a16:creationId xmlns:a16="http://schemas.microsoft.com/office/drawing/2014/main" id="{D31CED2B-ADE8-4C17-A013-0B7D47F71F36}"/>
                  </a:ext>
                </a:extLst>
              </p:cNvPr>
              <p:cNvSpPr/>
              <p:nvPr userDrawn="1"/>
            </p:nvSpPr>
            <p:spPr>
              <a:xfrm>
                <a:off x="2877096" y="5532415"/>
                <a:ext cx="109511" cy="96703"/>
              </a:xfrm>
              <a:custGeom>
                <a:avLst/>
                <a:gdLst>
                  <a:gd name="connsiteX0" fmla="*/ 0 w 109511"/>
                  <a:gd name="connsiteY0" fmla="*/ 0 h 96703"/>
                  <a:gd name="connsiteX1" fmla="*/ 109512 w 109511"/>
                  <a:gd name="connsiteY1" fmla="*/ 48031 h 96703"/>
                  <a:gd name="connsiteX2" fmla="*/ 0 w 109511"/>
                  <a:gd name="connsiteY2" fmla="*/ 96703 h 96703"/>
                  <a:gd name="connsiteX3" fmla="*/ 0 w 109511"/>
                  <a:gd name="connsiteY3" fmla="*/ 0 h 96703"/>
                </a:gdLst>
                <a:ahLst/>
                <a:cxnLst>
                  <a:cxn ang="0">
                    <a:pos x="connsiteX0" y="connsiteY0"/>
                  </a:cxn>
                  <a:cxn ang="0">
                    <a:pos x="connsiteX1" y="connsiteY1"/>
                  </a:cxn>
                  <a:cxn ang="0">
                    <a:pos x="connsiteX2" y="connsiteY2"/>
                  </a:cxn>
                  <a:cxn ang="0">
                    <a:pos x="connsiteX3" y="connsiteY3"/>
                  </a:cxn>
                </a:cxnLst>
                <a:rect l="l" t="t" r="r" b="b"/>
                <a:pathLst>
                  <a:path w="109511" h="96703">
                    <a:moveTo>
                      <a:pt x="0" y="0"/>
                    </a:moveTo>
                    <a:lnTo>
                      <a:pt x="109512" y="48031"/>
                    </a:lnTo>
                    <a:lnTo>
                      <a:pt x="0" y="96703"/>
                    </a:lnTo>
                    <a:cubicBezTo>
                      <a:pt x="0" y="96703"/>
                      <a:pt x="0" y="640"/>
                      <a:pt x="0" y="0"/>
                    </a:cubicBezTo>
                  </a:path>
                </a:pathLst>
              </a:custGeom>
              <a:solidFill>
                <a:schemeClr val="accent2"/>
              </a:solidFill>
              <a:ln w="6384"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13573189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V2">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C165B6C-ACCE-49BB-85E1-400AE3835243}"/>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1" y="3199443"/>
            <a:ext cx="3815324" cy="1803400"/>
          </a:xfrm>
        </p:spPr>
        <p:txBody>
          <a:bodyPr/>
          <a:lstStyle>
            <a:lvl1pPr>
              <a:lnSpc>
                <a:spcPct val="100000"/>
              </a:lnSpc>
              <a:defRPr sz="3750">
                <a:solidFill>
                  <a:schemeClr val="bg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4225280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V2">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CDF608D-2C25-4B83-8657-A6618BA34C90}"/>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1" y="3199443"/>
            <a:ext cx="3815324" cy="1803400"/>
          </a:xfrm>
        </p:spPr>
        <p:txBody>
          <a:bodyPr/>
          <a:lstStyle>
            <a:lvl1pPr>
              <a:lnSpc>
                <a:spcPct val="100000"/>
              </a:lnSpc>
              <a:defRPr sz="3750">
                <a:solidFill>
                  <a:schemeClr val="tx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spTree>
    <p:extLst>
      <p:ext uri="{BB962C8B-B14F-4D97-AF65-F5344CB8AC3E}">
        <p14:creationId xmlns:p14="http://schemas.microsoft.com/office/powerpoint/2010/main" val="24650881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0000"/>
        </a:solidFill>
        <a:effectLst/>
      </p:bgPr>
    </p:bg>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FF43C99B-7FF5-4062-A7C8-38F7CA47F335}"/>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388050" y="3802059"/>
            <a:ext cx="5146391" cy="1147650"/>
          </a:xfrm>
        </p:spPr>
        <p:txBody>
          <a:bodyPr/>
          <a:lstStyle>
            <a:lvl1pPr>
              <a:lnSpc>
                <a:spcPct val="100000"/>
              </a:lnSpc>
              <a:defRPr sz="3750">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388050" y="3362008"/>
            <a:ext cx="1909268" cy="315912"/>
          </a:xfrm>
          <a:noFill/>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1881193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C9B518C0-D923-49F9-BE87-803A528FC704}"/>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2595357" y="2751004"/>
            <a:ext cx="5146391" cy="1147650"/>
          </a:xfrm>
        </p:spPr>
        <p:txBody>
          <a:bodyPr/>
          <a:lstStyle>
            <a:lvl1pPr>
              <a:lnSpc>
                <a:spcPct val="100000"/>
              </a:lnSpc>
              <a:defRPr sz="3750">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2595357" y="2310953"/>
            <a:ext cx="1909268" cy="315912"/>
          </a:xfrm>
          <a:noFill/>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476049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V3">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E8B4351C-CC4F-43F6-8D34-4F84EE862D45}"/>
              </a:ext>
            </a:extLst>
          </p:cNvPr>
          <p:cNvSpPr>
            <a:spLocks noGrp="1"/>
          </p:cNvSpPr>
          <p:nvPr>
            <p:ph type="pic" sz="quarter" idx="10"/>
          </p:nvPr>
        </p:nvSpPr>
        <p:spPr>
          <a:xfrm>
            <a:off x="7108578" y="0"/>
            <a:ext cx="5088349" cy="6858000"/>
          </a:xfrm>
          <a:custGeom>
            <a:avLst/>
            <a:gdLst>
              <a:gd name="connsiteX0" fmla="*/ 0 w 4918075"/>
              <a:gd name="connsiteY0" fmla="*/ 0 h 6858000"/>
              <a:gd name="connsiteX1" fmla="*/ 4918075 w 4918075"/>
              <a:gd name="connsiteY1" fmla="*/ 0 h 6858000"/>
              <a:gd name="connsiteX2" fmla="*/ 4918075 w 4918075"/>
              <a:gd name="connsiteY2" fmla="*/ 6858000 h 6858000"/>
              <a:gd name="connsiteX3" fmla="*/ 4847716 w 4918075"/>
              <a:gd name="connsiteY3" fmla="*/ 6858000 h 6858000"/>
              <a:gd name="connsiteX4" fmla="*/ 634 w 4918075"/>
              <a:gd name="connsiteY4" fmla="*/ 4607723 h 6858000"/>
              <a:gd name="connsiteX5" fmla="*/ 1416 w 4918075"/>
              <a:gd name="connsiteY5" fmla="*/ 6855166 h 6858000"/>
              <a:gd name="connsiteX6" fmla="*/ 956400 w 4918075"/>
              <a:gd name="connsiteY6" fmla="*/ 6858000 h 6858000"/>
              <a:gd name="connsiteX7" fmla="*/ 0 w 49180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8075" h="6858000">
                <a:moveTo>
                  <a:pt x="0" y="0"/>
                </a:moveTo>
                <a:lnTo>
                  <a:pt x="4918075" y="0"/>
                </a:lnTo>
                <a:lnTo>
                  <a:pt x="4918075" y="6858000"/>
                </a:lnTo>
                <a:lnTo>
                  <a:pt x="4847716" y="6858000"/>
                </a:lnTo>
                <a:lnTo>
                  <a:pt x="634" y="4607723"/>
                </a:lnTo>
                <a:cubicBezTo>
                  <a:pt x="683" y="5360892"/>
                  <a:pt x="1367" y="6101998"/>
                  <a:pt x="1416" y="6855166"/>
                </a:cubicBezTo>
                <a:lnTo>
                  <a:pt x="956400" y="6858000"/>
                </a:lnTo>
                <a:lnTo>
                  <a:pt x="0" y="6858000"/>
                </a:lnTo>
                <a:close/>
              </a:path>
            </a:pathLst>
          </a:custGeom>
        </p:spPr>
        <p:txBody>
          <a:bodyPr wrap="square" anchor="ctr">
            <a:noAutofit/>
          </a:bodyPr>
          <a:lstStyle>
            <a:lvl1pPr marL="0" indent="0" algn="ctr">
              <a:buFont typeface="Arial" panose="020B0604020202020204" pitchFamily="34" charset="0"/>
              <a:buNone/>
              <a:defRPr>
                <a:highlight>
                  <a:srgbClr val="FFFF00"/>
                </a:highlight>
              </a:defRPr>
            </a:lvl1pPr>
          </a:lstStyle>
          <a:p>
            <a:r>
              <a:rPr lang="en-US"/>
              <a:t>Click icon to add picture</a:t>
            </a:r>
          </a:p>
        </p:txBody>
      </p:sp>
      <p:sp>
        <p:nvSpPr>
          <p:cNvPr id="21" name="Title 6">
            <a:extLst>
              <a:ext uri="{FF2B5EF4-FFF2-40B4-BE49-F238E27FC236}">
                <a16:creationId xmlns:a16="http://schemas.microsoft.com/office/drawing/2014/main" id="{C14B39AA-3975-4DE3-B79A-CD9AA20DFC71}"/>
              </a:ext>
            </a:extLst>
          </p:cNvPr>
          <p:cNvSpPr>
            <a:spLocks noGrp="1"/>
          </p:cNvSpPr>
          <p:nvPr>
            <p:ph type="title" hasCustomPrompt="1"/>
          </p:nvPr>
        </p:nvSpPr>
        <p:spPr>
          <a:xfrm>
            <a:off x="388050" y="3390808"/>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22" name="Text Placeholder 41">
            <a:extLst>
              <a:ext uri="{FF2B5EF4-FFF2-40B4-BE49-F238E27FC236}">
                <a16:creationId xmlns:a16="http://schemas.microsoft.com/office/drawing/2014/main" id="{BE126341-BFB4-40A6-8CA7-96E1F96F8B69}"/>
              </a:ext>
            </a:extLst>
          </p:cNvPr>
          <p:cNvSpPr>
            <a:spLocks noGrp="1"/>
          </p:cNvSpPr>
          <p:nvPr>
            <p:ph type="body" sz="quarter" idx="14" hasCustomPrompt="1"/>
          </p:nvPr>
        </p:nvSpPr>
        <p:spPr>
          <a:xfrm>
            <a:off x="388050" y="2931395"/>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8" name="Picture 17" descr="Logo&#10;&#10;Description automatically generated with medium confidence">
            <a:extLst>
              <a:ext uri="{FF2B5EF4-FFF2-40B4-BE49-F238E27FC236}">
                <a16:creationId xmlns:a16="http://schemas.microsoft.com/office/drawing/2014/main" id="{5DA54748-06E3-4CA2-B780-EC166E8E14B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12019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9CACA-C848-4256-A6F6-CD0C10FD9A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EF312C-BB0C-4997-A3B8-168F0662A8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68805B-0588-4BED-B533-C68CD56E9D42}"/>
              </a:ext>
            </a:extLst>
          </p:cNvPr>
          <p:cNvSpPr>
            <a:spLocks noGrp="1"/>
          </p:cNvSpPr>
          <p:nvPr>
            <p:ph type="dt" sz="half" idx="10"/>
          </p:nvPr>
        </p:nvSpPr>
        <p:spPr/>
        <p:txBody>
          <a:bodyPr/>
          <a:lstStyle/>
          <a:p>
            <a:fld id="{4ADC9E66-2B20-4730-9553-361E1CFE5432}" type="datetimeFigureOut">
              <a:rPr lang="en-US" smtClean="0"/>
              <a:t>3/20/2023</a:t>
            </a:fld>
            <a:endParaRPr lang="en-US"/>
          </a:p>
        </p:txBody>
      </p:sp>
      <p:sp>
        <p:nvSpPr>
          <p:cNvPr id="5" name="Footer Placeholder 4">
            <a:extLst>
              <a:ext uri="{FF2B5EF4-FFF2-40B4-BE49-F238E27FC236}">
                <a16:creationId xmlns:a16="http://schemas.microsoft.com/office/drawing/2014/main" id="{BFD32905-43C7-44A3-947A-93446E18BC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D52479-ECD1-4F09-AD6C-8CA0F9F727AA}"/>
              </a:ext>
            </a:extLst>
          </p:cNvPr>
          <p:cNvSpPr>
            <a:spLocks noGrp="1"/>
          </p:cNvSpPr>
          <p:nvPr>
            <p:ph type="sldNum" sz="quarter" idx="12"/>
          </p:nvPr>
        </p:nvSpPr>
        <p:spPr/>
        <p:txBody>
          <a:bodyPr/>
          <a:lstStyle/>
          <a:p>
            <a:fld id="{12920FC0-4A56-4A85-A17E-3032227DE139}" type="slidenum">
              <a:rPr lang="en-US" smtClean="0"/>
              <a:t>‹#›</a:t>
            </a:fld>
            <a:endParaRPr lang="en-US"/>
          </a:p>
        </p:txBody>
      </p:sp>
    </p:spTree>
    <p:extLst>
      <p:ext uri="{BB962C8B-B14F-4D97-AF65-F5344CB8AC3E}">
        <p14:creationId xmlns:p14="http://schemas.microsoft.com/office/powerpoint/2010/main" val="26021678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column text Blue">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97D07EA-290D-41A0-977A-69A4329FF396}"/>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tx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Tree>
    <p:extLst>
      <p:ext uri="{BB962C8B-B14F-4D97-AF65-F5344CB8AC3E}">
        <p14:creationId xmlns:p14="http://schemas.microsoft.com/office/powerpoint/2010/main" val="935040509"/>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ne column text Ice Blu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5162551"/>
            <a:ext cx="4250693" cy="962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2"/>
            <a:ext cx="4422047" cy="2772990"/>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5021430"/>
            <a:ext cx="264108" cy="141120"/>
          </a:xfrm>
          <a:prstGeom prst="triangle">
            <a:avLst>
              <a:gd name="adj" fmla="val 5096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333222"/>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bg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15" name="Rectangle 14">
            <a:extLst>
              <a:ext uri="{FF2B5EF4-FFF2-40B4-BE49-F238E27FC236}">
                <a16:creationId xmlns:a16="http://schemas.microsoft.com/office/drawing/2014/main" id="{53B62A3E-E214-4BCF-AD36-9D0C58A7EBEA}"/>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206348675"/>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ne column text Ice Blue v2">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accent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5" name="Rectangle 14">
            <a:extLst>
              <a:ext uri="{FF2B5EF4-FFF2-40B4-BE49-F238E27FC236}">
                <a16:creationId xmlns:a16="http://schemas.microsoft.com/office/drawing/2014/main" id="{98F0979B-92F6-4472-A93A-A4673C35CF75}"/>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986193587"/>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6" y="3330480"/>
            <a:ext cx="4096734"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3934602"/>
            <a:ext cx="3716874"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20471" y="4469478"/>
            <a:ext cx="4089075"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6" name="Text Placeholder 41">
            <a:extLst>
              <a:ext uri="{FF2B5EF4-FFF2-40B4-BE49-F238E27FC236}">
                <a16:creationId xmlns:a16="http://schemas.microsoft.com/office/drawing/2014/main" id="{26A58F6F-5C31-4CC5-9D83-5A25916CFC74}"/>
              </a:ext>
            </a:extLst>
          </p:cNvPr>
          <p:cNvSpPr>
            <a:spLocks noGrp="1"/>
          </p:cNvSpPr>
          <p:nvPr>
            <p:ph type="body" sz="quarter" idx="16"/>
          </p:nvPr>
        </p:nvSpPr>
        <p:spPr>
          <a:xfrm>
            <a:off x="5032506" y="4469478"/>
            <a:ext cx="4089076"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Rectangle 12">
            <a:extLst>
              <a:ext uri="{FF2B5EF4-FFF2-40B4-BE49-F238E27FC236}">
                <a16:creationId xmlns:a16="http://schemas.microsoft.com/office/drawing/2014/main" id="{2E10F787-7274-462B-8B90-A25D467874DB}"/>
              </a:ext>
            </a:extLst>
          </p:cNvPr>
          <p:cNvSpPr/>
          <p:nvPr userDrawn="1"/>
        </p:nvSpPr>
        <p:spPr>
          <a:xfrm>
            <a:off x="5191" y="0"/>
            <a:ext cx="12186809"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762728253"/>
      </p:ext>
    </p:extLst>
  </p:cSld>
  <p:clrMapOvr>
    <a:masterClrMapping/>
  </p:clrMapOvr>
  <p:extLst>
    <p:ext uri="{DCECCB84-F9BA-43D5-87BE-67443E8EF086}">
      <p15:sldGuideLst xmlns:p15="http://schemas.microsoft.com/office/powerpoint/2012/main">
        <p15:guide id="1" orient="horz" pos="2842">
          <p15:clr>
            <a:srgbClr val="FBAE40"/>
          </p15:clr>
        </p15:guide>
        <p15:guide id="2" pos="2944">
          <p15:clr>
            <a:srgbClr val="FBAE40"/>
          </p15:clr>
        </p15:guide>
        <p15:guide id="3" pos="3112">
          <p15:clr>
            <a:srgbClr val="FBAE40"/>
          </p15:clr>
        </p15:guide>
        <p15:guide id="4" pos="572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lumn text up">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61715A-46B0-4F0A-A964-84B00D5ECCD9}"/>
              </a:ext>
            </a:extLst>
          </p:cNvPr>
          <p:cNvSpPr/>
          <p:nvPr userDrawn="1"/>
        </p:nvSpPr>
        <p:spPr>
          <a:xfrm>
            <a:off x="-1" y="2789239"/>
            <a:ext cx="12192000" cy="4068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3561605652"/>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 text up v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bg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2" name="Rectangle 11">
            <a:extLst>
              <a:ext uri="{FF2B5EF4-FFF2-40B4-BE49-F238E27FC236}">
                <a16:creationId xmlns:a16="http://schemas.microsoft.com/office/drawing/2014/main" id="{153CB6C2-878B-44E4-9375-E95DEDA9BE29}"/>
              </a:ext>
            </a:extLst>
          </p:cNvPr>
          <p:cNvSpPr/>
          <p:nvPr userDrawn="1"/>
        </p:nvSpPr>
        <p:spPr>
          <a:xfrm>
            <a:off x="-1" y="2706527"/>
            <a:ext cx="12192000" cy="4151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669173763"/>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6"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hasCustomPrompt="1"/>
          </p:nvPr>
        </p:nvSpPr>
        <p:spPr>
          <a:xfrm>
            <a:off x="5032504" y="212790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2</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5"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19" name="Text Placeholder 41">
            <a:extLst>
              <a:ext uri="{FF2B5EF4-FFF2-40B4-BE49-F238E27FC236}">
                <a16:creationId xmlns:a16="http://schemas.microsoft.com/office/drawing/2014/main" id="{88629875-6B48-47C0-95E2-FCC671B7CB25}"/>
              </a:ext>
            </a:extLst>
          </p:cNvPr>
          <p:cNvSpPr>
            <a:spLocks noGrp="1"/>
          </p:cNvSpPr>
          <p:nvPr>
            <p:ph type="body" sz="quarter" idx="23" hasCustomPrompt="1"/>
          </p:nvPr>
        </p:nvSpPr>
        <p:spPr>
          <a:xfrm>
            <a:off x="5032503"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0" name="Text Placeholder 41">
            <a:extLst>
              <a:ext uri="{FF2B5EF4-FFF2-40B4-BE49-F238E27FC236}">
                <a16:creationId xmlns:a16="http://schemas.microsoft.com/office/drawing/2014/main" id="{3852BDF8-9FCD-4338-9AB5-50F325D2E411}"/>
              </a:ext>
            </a:extLst>
          </p:cNvPr>
          <p:cNvSpPr>
            <a:spLocks noGrp="1"/>
          </p:cNvSpPr>
          <p:nvPr>
            <p:ph type="body" sz="quarter" idx="24"/>
          </p:nvPr>
        </p:nvSpPr>
        <p:spPr>
          <a:xfrm>
            <a:off x="5032503"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747169424"/>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5"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6"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8" name="Text Placeholder 41">
            <a:extLst>
              <a:ext uri="{FF2B5EF4-FFF2-40B4-BE49-F238E27FC236}">
                <a16:creationId xmlns:a16="http://schemas.microsoft.com/office/drawing/2014/main" id="{802D27AC-5BF8-4C33-A7A8-C234E04F2584}"/>
              </a:ext>
            </a:extLst>
          </p:cNvPr>
          <p:cNvSpPr>
            <a:spLocks noGrp="1"/>
          </p:cNvSpPr>
          <p:nvPr>
            <p:ph type="body" sz="quarter" idx="23"/>
          </p:nvPr>
        </p:nvSpPr>
        <p:spPr>
          <a:xfrm>
            <a:off x="4293909"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0" name="Text Placeholder 41">
            <a:extLst>
              <a:ext uri="{FF2B5EF4-FFF2-40B4-BE49-F238E27FC236}">
                <a16:creationId xmlns:a16="http://schemas.microsoft.com/office/drawing/2014/main" id="{ECD25102-B5CF-4D8F-A188-0B90FFE36B37}"/>
              </a:ext>
            </a:extLst>
          </p:cNvPr>
          <p:cNvSpPr>
            <a:spLocks noGrp="1"/>
          </p:cNvSpPr>
          <p:nvPr>
            <p:ph type="body" sz="quarter" idx="24" hasCustomPrompt="1"/>
          </p:nvPr>
        </p:nvSpPr>
        <p:spPr>
          <a:xfrm>
            <a:off x="4293910"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1" name="Text Placeholder 41">
            <a:extLst>
              <a:ext uri="{FF2B5EF4-FFF2-40B4-BE49-F238E27FC236}">
                <a16:creationId xmlns:a16="http://schemas.microsoft.com/office/drawing/2014/main" id="{9CCFC390-048E-4EBB-9396-1FD4F438ED5B}"/>
              </a:ext>
            </a:extLst>
          </p:cNvPr>
          <p:cNvSpPr>
            <a:spLocks noGrp="1"/>
          </p:cNvSpPr>
          <p:nvPr>
            <p:ph type="body" sz="quarter" idx="25" hasCustomPrompt="1"/>
          </p:nvPr>
        </p:nvSpPr>
        <p:spPr>
          <a:xfrm>
            <a:off x="4293910"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33" name="Text Placeholder 41">
            <a:extLst>
              <a:ext uri="{FF2B5EF4-FFF2-40B4-BE49-F238E27FC236}">
                <a16:creationId xmlns:a16="http://schemas.microsoft.com/office/drawing/2014/main" id="{C6038199-F004-41CF-A621-792EF2E2334E}"/>
              </a:ext>
            </a:extLst>
          </p:cNvPr>
          <p:cNvSpPr>
            <a:spLocks noGrp="1"/>
          </p:cNvSpPr>
          <p:nvPr>
            <p:ph type="body" sz="quarter" idx="26"/>
          </p:nvPr>
        </p:nvSpPr>
        <p:spPr>
          <a:xfrm>
            <a:off x="7891087"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4" name="Text Placeholder 41">
            <a:extLst>
              <a:ext uri="{FF2B5EF4-FFF2-40B4-BE49-F238E27FC236}">
                <a16:creationId xmlns:a16="http://schemas.microsoft.com/office/drawing/2014/main" id="{F4C0732F-6C0A-4BC8-A772-0B31EA2F4095}"/>
              </a:ext>
            </a:extLst>
          </p:cNvPr>
          <p:cNvSpPr>
            <a:spLocks noGrp="1"/>
          </p:cNvSpPr>
          <p:nvPr>
            <p:ph type="body" sz="quarter" idx="27" hasCustomPrompt="1"/>
          </p:nvPr>
        </p:nvSpPr>
        <p:spPr>
          <a:xfrm>
            <a:off x="7891088"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5" name="Text Placeholder 41">
            <a:extLst>
              <a:ext uri="{FF2B5EF4-FFF2-40B4-BE49-F238E27FC236}">
                <a16:creationId xmlns:a16="http://schemas.microsoft.com/office/drawing/2014/main" id="{0927B884-632A-48DD-93F1-D73F9AB1B6A0}"/>
              </a:ext>
            </a:extLst>
          </p:cNvPr>
          <p:cNvSpPr>
            <a:spLocks noGrp="1"/>
          </p:cNvSpPr>
          <p:nvPr>
            <p:ph type="body" sz="quarter" idx="28" hasCustomPrompt="1"/>
          </p:nvPr>
        </p:nvSpPr>
        <p:spPr>
          <a:xfrm>
            <a:off x="7891088"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3060113361"/>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and titl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36" name="Text Placeholder 41">
            <a:extLst>
              <a:ext uri="{FF2B5EF4-FFF2-40B4-BE49-F238E27FC236}">
                <a16:creationId xmlns:a16="http://schemas.microsoft.com/office/drawing/2014/main" id="{209BC04F-D5E4-4393-95C5-0F6591B855CF}"/>
              </a:ext>
            </a:extLst>
          </p:cNvPr>
          <p:cNvSpPr>
            <a:spLocks noGrp="1"/>
          </p:cNvSpPr>
          <p:nvPr>
            <p:ph type="body" sz="quarter" idx="15" hasCustomPrompt="1"/>
          </p:nvPr>
        </p:nvSpPr>
        <p:spPr>
          <a:xfrm>
            <a:off x="5293904" y="1392786"/>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37" name="Text Placeholder 41">
            <a:extLst>
              <a:ext uri="{FF2B5EF4-FFF2-40B4-BE49-F238E27FC236}">
                <a16:creationId xmlns:a16="http://schemas.microsoft.com/office/drawing/2014/main" id="{7EBAC2CF-6AD1-476C-87B2-C06C9115D2FD}"/>
              </a:ext>
            </a:extLst>
          </p:cNvPr>
          <p:cNvSpPr>
            <a:spLocks noGrp="1"/>
          </p:cNvSpPr>
          <p:nvPr>
            <p:ph type="body" sz="quarter" idx="22" hasCustomPrompt="1"/>
          </p:nvPr>
        </p:nvSpPr>
        <p:spPr>
          <a:xfrm>
            <a:off x="5293905" y="834162"/>
            <a:ext cx="3213677" cy="332562"/>
          </a:xfrm>
          <a:noFill/>
        </p:spPr>
        <p:txBody>
          <a:bodyPr tIns="182880" bIns="91440" anchor="ctr">
            <a:noAutofit/>
          </a:bodyPr>
          <a:lstStyle>
            <a:lvl1pPr marL="0" indent="0">
              <a:lnSpc>
                <a:spcPts val="1500"/>
              </a:lnSpc>
              <a:spcBef>
                <a:spcPts val="0"/>
              </a:spcBef>
              <a:spcAft>
                <a:spcPts val="0"/>
              </a:spcAft>
              <a:buNone/>
              <a:defRPr sz="2000">
                <a:solidFill>
                  <a:schemeClr val="tx1"/>
                </a:solidFill>
                <a:latin typeface="+mj-lt"/>
              </a:defRPr>
            </a:lvl1pPr>
          </a:lstStyle>
          <a:p>
            <a:pPr lvl="0"/>
            <a:r>
              <a:rPr lang="en-GB"/>
              <a:t>Title goes here</a:t>
            </a:r>
          </a:p>
        </p:txBody>
      </p:sp>
      <p:sp>
        <p:nvSpPr>
          <p:cNvPr id="39" name="Text Placeholder 41">
            <a:extLst>
              <a:ext uri="{FF2B5EF4-FFF2-40B4-BE49-F238E27FC236}">
                <a16:creationId xmlns:a16="http://schemas.microsoft.com/office/drawing/2014/main" id="{D0AEA13F-698D-439D-9EAB-368901F325E2}"/>
              </a:ext>
            </a:extLst>
          </p:cNvPr>
          <p:cNvSpPr>
            <a:spLocks noGrp="1"/>
          </p:cNvSpPr>
          <p:nvPr>
            <p:ph type="body" sz="quarter" idx="23" hasCustomPrompt="1"/>
          </p:nvPr>
        </p:nvSpPr>
        <p:spPr>
          <a:xfrm>
            <a:off x="4922666" y="3737381"/>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40" name="Text Placeholder 41">
            <a:extLst>
              <a:ext uri="{FF2B5EF4-FFF2-40B4-BE49-F238E27FC236}">
                <a16:creationId xmlns:a16="http://schemas.microsoft.com/office/drawing/2014/main" id="{68FF66F6-B1C9-4BCD-8487-95074D9814E4}"/>
              </a:ext>
            </a:extLst>
          </p:cNvPr>
          <p:cNvSpPr>
            <a:spLocks noGrp="1"/>
          </p:cNvSpPr>
          <p:nvPr>
            <p:ph type="body" sz="quarter" idx="24" hasCustomPrompt="1"/>
          </p:nvPr>
        </p:nvSpPr>
        <p:spPr>
          <a:xfrm>
            <a:off x="4922667" y="3188917"/>
            <a:ext cx="3213677" cy="332562"/>
          </a:xfrm>
          <a:noFill/>
        </p:spPr>
        <p:txBody>
          <a:bodyPr tIns="182880" bIns="91440" anchor="ctr">
            <a:noAutofit/>
          </a:bodyPr>
          <a:lstStyle>
            <a:lvl1pPr marL="0" indent="0">
              <a:lnSpc>
                <a:spcPts val="1500"/>
              </a:lnSpc>
              <a:spcBef>
                <a:spcPts val="0"/>
              </a:spcBef>
              <a:spcAft>
                <a:spcPts val="0"/>
              </a:spcAft>
              <a:buNone/>
              <a:defRPr sz="24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897710923"/>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ne column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bg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520308856"/>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B78D2-A3DA-47B2-95D4-CA0813D270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FAB5E4-4C57-49CA-AA87-1272C00479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EEBE89-AA0A-43AC-814B-4FA098ADCAFD}"/>
              </a:ext>
            </a:extLst>
          </p:cNvPr>
          <p:cNvSpPr>
            <a:spLocks noGrp="1"/>
          </p:cNvSpPr>
          <p:nvPr>
            <p:ph type="dt" sz="half" idx="10"/>
          </p:nvPr>
        </p:nvSpPr>
        <p:spPr/>
        <p:txBody>
          <a:bodyPr/>
          <a:lstStyle/>
          <a:p>
            <a:fld id="{4ADC9E66-2B20-4730-9553-361E1CFE5432}" type="datetimeFigureOut">
              <a:rPr lang="en-US" smtClean="0"/>
              <a:t>3/20/2023</a:t>
            </a:fld>
            <a:endParaRPr lang="en-US"/>
          </a:p>
        </p:txBody>
      </p:sp>
      <p:sp>
        <p:nvSpPr>
          <p:cNvPr id="5" name="Footer Placeholder 4">
            <a:extLst>
              <a:ext uri="{FF2B5EF4-FFF2-40B4-BE49-F238E27FC236}">
                <a16:creationId xmlns:a16="http://schemas.microsoft.com/office/drawing/2014/main" id="{FCAE3BC2-D5F0-4D4A-AD67-3F91625335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D8858E-22D3-4481-B596-98CCBC618AC3}"/>
              </a:ext>
            </a:extLst>
          </p:cNvPr>
          <p:cNvSpPr>
            <a:spLocks noGrp="1"/>
          </p:cNvSpPr>
          <p:nvPr>
            <p:ph type="sldNum" sz="quarter" idx="12"/>
          </p:nvPr>
        </p:nvSpPr>
        <p:spPr/>
        <p:txBody>
          <a:bodyPr/>
          <a:lstStyle/>
          <a:p>
            <a:fld id="{12920FC0-4A56-4A85-A17E-3032227DE139}" type="slidenum">
              <a:rPr lang="en-US" smtClean="0"/>
              <a:t>‹#›</a:t>
            </a:fld>
            <a:endParaRPr lang="en-US"/>
          </a:p>
        </p:txBody>
      </p:sp>
    </p:spTree>
    <p:extLst>
      <p:ext uri="{BB962C8B-B14F-4D97-AF65-F5344CB8AC3E}">
        <p14:creationId xmlns:p14="http://schemas.microsoft.com/office/powerpoint/2010/main" val="33240936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ne column Ice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tx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1293927657"/>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0" name="Title 1">
            <a:extLst>
              <a:ext uri="{FF2B5EF4-FFF2-40B4-BE49-F238E27FC236}">
                <a16:creationId xmlns:a16="http://schemas.microsoft.com/office/drawing/2014/main" id="{79C8366E-4551-45B5-8315-BAD7D7822044}"/>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2" name="Text Placeholder 41">
            <a:extLst>
              <a:ext uri="{FF2B5EF4-FFF2-40B4-BE49-F238E27FC236}">
                <a16:creationId xmlns:a16="http://schemas.microsoft.com/office/drawing/2014/main" id="{FA376403-1F8F-4447-BF16-CD9AD84E53A2}"/>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Tree>
    <p:extLst>
      <p:ext uri="{BB962C8B-B14F-4D97-AF65-F5344CB8AC3E}">
        <p14:creationId xmlns:p14="http://schemas.microsoft.com/office/powerpoint/2010/main" val="1256565167"/>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2585E-9C0A-4593-B5EB-11921C61DD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0A8B05-3A43-426D-9E7D-EC12A3B3A5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B63B1B-4035-4E9E-937E-D53438433D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F2991D-CA21-41B5-BE8F-8F83C8F86807}"/>
              </a:ext>
            </a:extLst>
          </p:cNvPr>
          <p:cNvSpPr>
            <a:spLocks noGrp="1"/>
          </p:cNvSpPr>
          <p:nvPr>
            <p:ph type="dt" sz="half" idx="10"/>
          </p:nvPr>
        </p:nvSpPr>
        <p:spPr/>
        <p:txBody>
          <a:bodyPr/>
          <a:lstStyle/>
          <a:p>
            <a:fld id="{4ADC9E66-2B20-4730-9553-361E1CFE5432}" type="datetimeFigureOut">
              <a:rPr lang="en-US" smtClean="0"/>
              <a:t>3/20/2023</a:t>
            </a:fld>
            <a:endParaRPr lang="en-US"/>
          </a:p>
        </p:txBody>
      </p:sp>
      <p:sp>
        <p:nvSpPr>
          <p:cNvPr id="6" name="Footer Placeholder 5">
            <a:extLst>
              <a:ext uri="{FF2B5EF4-FFF2-40B4-BE49-F238E27FC236}">
                <a16:creationId xmlns:a16="http://schemas.microsoft.com/office/drawing/2014/main" id="{67CF5076-E4FE-4E30-81EE-EAC07E338F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0FE335-F058-4D38-9FB9-9AC1386D87BB}"/>
              </a:ext>
            </a:extLst>
          </p:cNvPr>
          <p:cNvSpPr>
            <a:spLocks noGrp="1"/>
          </p:cNvSpPr>
          <p:nvPr>
            <p:ph type="sldNum" sz="quarter" idx="12"/>
          </p:nvPr>
        </p:nvSpPr>
        <p:spPr/>
        <p:txBody>
          <a:bodyPr/>
          <a:lstStyle/>
          <a:p>
            <a:fld id="{12920FC0-4A56-4A85-A17E-3032227DE139}" type="slidenum">
              <a:rPr lang="en-US" smtClean="0"/>
              <a:t>‹#›</a:t>
            </a:fld>
            <a:endParaRPr lang="en-US"/>
          </a:p>
        </p:txBody>
      </p:sp>
    </p:spTree>
    <p:extLst>
      <p:ext uri="{BB962C8B-B14F-4D97-AF65-F5344CB8AC3E}">
        <p14:creationId xmlns:p14="http://schemas.microsoft.com/office/powerpoint/2010/main" val="4200887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A8FED-4B11-426D-8D57-FDF413449B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255F90-B1A4-4FF6-8AF3-52D48373B3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4A3450-8F17-4D1D-83F7-8B8FDEA9F6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7F7A60-2345-4B39-BC7F-807CDC3A09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72296A-82B7-42FA-BFCF-D378B9FD8E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EFEE2F-AD81-4118-84BE-90EC7B6F979B}"/>
              </a:ext>
            </a:extLst>
          </p:cNvPr>
          <p:cNvSpPr>
            <a:spLocks noGrp="1"/>
          </p:cNvSpPr>
          <p:nvPr>
            <p:ph type="dt" sz="half" idx="10"/>
          </p:nvPr>
        </p:nvSpPr>
        <p:spPr/>
        <p:txBody>
          <a:bodyPr/>
          <a:lstStyle/>
          <a:p>
            <a:fld id="{4ADC9E66-2B20-4730-9553-361E1CFE5432}" type="datetimeFigureOut">
              <a:rPr lang="en-US" smtClean="0"/>
              <a:t>3/20/2023</a:t>
            </a:fld>
            <a:endParaRPr lang="en-US"/>
          </a:p>
        </p:txBody>
      </p:sp>
      <p:sp>
        <p:nvSpPr>
          <p:cNvPr id="8" name="Footer Placeholder 7">
            <a:extLst>
              <a:ext uri="{FF2B5EF4-FFF2-40B4-BE49-F238E27FC236}">
                <a16:creationId xmlns:a16="http://schemas.microsoft.com/office/drawing/2014/main" id="{028B533C-6086-4FBD-92C0-1B60744B69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CE8594-FCB4-42A8-B1F0-7A78E48C73BF}"/>
              </a:ext>
            </a:extLst>
          </p:cNvPr>
          <p:cNvSpPr>
            <a:spLocks noGrp="1"/>
          </p:cNvSpPr>
          <p:nvPr>
            <p:ph type="sldNum" sz="quarter" idx="12"/>
          </p:nvPr>
        </p:nvSpPr>
        <p:spPr/>
        <p:txBody>
          <a:bodyPr/>
          <a:lstStyle/>
          <a:p>
            <a:fld id="{12920FC0-4A56-4A85-A17E-3032227DE139}" type="slidenum">
              <a:rPr lang="en-US" smtClean="0"/>
              <a:t>‹#›</a:t>
            </a:fld>
            <a:endParaRPr lang="en-US"/>
          </a:p>
        </p:txBody>
      </p:sp>
    </p:spTree>
    <p:extLst>
      <p:ext uri="{BB962C8B-B14F-4D97-AF65-F5344CB8AC3E}">
        <p14:creationId xmlns:p14="http://schemas.microsoft.com/office/powerpoint/2010/main" val="2159724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09FB0-D017-4884-9434-BE45CBA881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FF4E97-591D-4195-A613-60CEC39F6E15}"/>
              </a:ext>
            </a:extLst>
          </p:cNvPr>
          <p:cNvSpPr>
            <a:spLocks noGrp="1"/>
          </p:cNvSpPr>
          <p:nvPr>
            <p:ph type="dt" sz="half" idx="10"/>
          </p:nvPr>
        </p:nvSpPr>
        <p:spPr/>
        <p:txBody>
          <a:bodyPr/>
          <a:lstStyle/>
          <a:p>
            <a:fld id="{4ADC9E66-2B20-4730-9553-361E1CFE5432}" type="datetimeFigureOut">
              <a:rPr lang="en-US" smtClean="0"/>
              <a:t>3/20/2023</a:t>
            </a:fld>
            <a:endParaRPr lang="en-US"/>
          </a:p>
        </p:txBody>
      </p:sp>
      <p:sp>
        <p:nvSpPr>
          <p:cNvPr id="4" name="Footer Placeholder 3">
            <a:extLst>
              <a:ext uri="{FF2B5EF4-FFF2-40B4-BE49-F238E27FC236}">
                <a16:creationId xmlns:a16="http://schemas.microsoft.com/office/drawing/2014/main" id="{38AE7E7D-6FFE-4242-BD78-35DF8D7CA5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E85CCF-0A0A-4413-8FE1-8A354E41B451}"/>
              </a:ext>
            </a:extLst>
          </p:cNvPr>
          <p:cNvSpPr>
            <a:spLocks noGrp="1"/>
          </p:cNvSpPr>
          <p:nvPr>
            <p:ph type="sldNum" sz="quarter" idx="12"/>
          </p:nvPr>
        </p:nvSpPr>
        <p:spPr/>
        <p:txBody>
          <a:bodyPr/>
          <a:lstStyle/>
          <a:p>
            <a:fld id="{12920FC0-4A56-4A85-A17E-3032227DE139}" type="slidenum">
              <a:rPr lang="en-US" smtClean="0"/>
              <a:t>‹#›</a:t>
            </a:fld>
            <a:endParaRPr lang="en-US"/>
          </a:p>
        </p:txBody>
      </p:sp>
    </p:spTree>
    <p:extLst>
      <p:ext uri="{BB962C8B-B14F-4D97-AF65-F5344CB8AC3E}">
        <p14:creationId xmlns:p14="http://schemas.microsoft.com/office/powerpoint/2010/main" val="1920170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A66335-531B-4091-8926-9641CA0650A4}"/>
              </a:ext>
            </a:extLst>
          </p:cNvPr>
          <p:cNvSpPr>
            <a:spLocks noGrp="1"/>
          </p:cNvSpPr>
          <p:nvPr>
            <p:ph type="dt" sz="half" idx="10"/>
          </p:nvPr>
        </p:nvSpPr>
        <p:spPr/>
        <p:txBody>
          <a:bodyPr/>
          <a:lstStyle/>
          <a:p>
            <a:fld id="{4ADC9E66-2B20-4730-9553-361E1CFE5432}" type="datetimeFigureOut">
              <a:rPr lang="en-US" smtClean="0"/>
              <a:t>3/20/2023</a:t>
            </a:fld>
            <a:endParaRPr lang="en-US"/>
          </a:p>
        </p:txBody>
      </p:sp>
      <p:sp>
        <p:nvSpPr>
          <p:cNvPr id="3" name="Footer Placeholder 2">
            <a:extLst>
              <a:ext uri="{FF2B5EF4-FFF2-40B4-BE49-F238E27FC236}">
                <a16:creationId xmlns:a16="http://schemas.microsoft.com/office/drawing/2014/main" id="{176C51A9-5BEF-4526-A0A3-C65A4C37AC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AD44A0-B377-49DF-8A3C-AD9DE54D4B33}"/>
              </a:ext>
            </a:extLst>
          </p:cNvPr>
          <p:cNvSpPr>
            <a:spLocks noGrp="1"/>
          </p:cNvSpPr>
          <p:nvPr>
            <p:ph type="sldNum" sz="quarter" idx="12"/>
          </p:nvPr>
        </p:nvSpPr>
        <p:spPr/>
        <p:txBody>
          <a:bodyPr/>
          <a:lstStyle/>
          <a:p>
            <a:fld id="{12920FC0-4A56-4A85-A17E-3032227DE139}" type="slidenum">
              <a:rPr lang="en-US" smtClean="0"/>
              <a:t>‹#›</a:t>
            </a:fld>
            <a:endParaRPr lang="en-US"/>
          </a:p>
        </p:txBody>
      </p:sp>
    </p:spTree>
    <p:extLst>
      <p:ext uri="{BB962C8B-B14F-4D97-AF65-F5344CB8AC3E}">
        <p14:creationId xmlns:p14="http://schemas.microsoft.com/office/powerpoint/2010/main" val="1893143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5476D-CB55-487C-BA4A-4D51A0700F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C60BAD-FBA8-428E-86AB-ADFC90AAAB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9A253A-7886-4DD2-91CE-264C79FC64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964A59-5F1B-4589-88CC-98448FF8722A}"/>
              </a:ext>
            </a:extLst>
          </p:cNvPr>
          <p:cNvSpPr>
            <a:spLocks noGrp="1"/>
          </p:cNvSpPr>
          <p:nvPr>
            <p:ph type="dt" sz="half" idx="10"/>
          </p:nvPr>
        </p:nvSpPr>
        <p:spPr/>
        <p:txBody>
          <a:bodyPr/>
          <a:lstStyle/>
          <a:p>
            <a:fld id="{4ADC9E66-2B20-4730-9553-361E1CFE5432}" type="datetimeFigureOut">
              <a:rPr lang="en-US" smtClean="0"/>
              <a:t>3/20/2023</a:t>
            </a:fld>
            <a:endParaRPr lang="en-US"/>
          </a:p>
        </p:txBody>
      </p:sp>
      <p:sp>
        <p:nvSpPr>
          <p:cNvPr id="6" name="Footer Placeholder 5">
            <a:extLst>
              <a:ext uri="{FF2B5EF4-FFF2-40B4-BE49-F238E27FC236}">
                <a16:creationId xmlns:a16="http://schemas.microsoft.com/office/drawing/2014/main" id="{7D2E566B-BE5C-4831-BD38-7A6F4F9D8B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BCFB63-4C73-4026-9818-BF359935E94C}"/>
              </a:ext>
            </a:extLst>
          </p:cNvPr>
          <p:cNvSpPr>
            <a:spLocks noGrp="1"/>
          </p:cNvSpPr>
          <p:nvPr>
            <p:ph type="sldNum" sz="quarter" idx="12"/>
          </p:nvPr>
        </p:nvSpPr>
        <p:spPr/>
        <p:txBody>
          <a:bodyPr/>
          <a:lstStyle/>
          <a:p>
            <a:fld id="{12920FC0-4A56-4A85-A17E-3032227DE139}" type="slidenum">
              <a:rPr lang="en-US" smtClean="0"/>
              <a:t>‹#›</a:t>
            </a:fld>
            <a:endParaRPr lang="en-US"/>
          </a:p>
        </p:txBody>
      </p:sp>
    </p:spTree>
    <p:extLst>
      <p:ext uri="{BB962C8B-B14F-4D97-AF65-F5344CB8AC3E}">
        <p14:creationId xmlns:p14="http://schemas.microsoft.com/office/powerpoint/2010/main" val="3220430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702E2-A978-42B0-9FFF-BADF8F2BF2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6DA631-62A3-4DD7-A618-0C3E81ED86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7C6BEA-13F6-4CCC-8492-5BB3376B9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787D58-750D-4196-A6A4-6489FFEF53B3}"/>
              </a:ext>
            </a:extLst>
          </p:cNvPr>
          <p:cNvSpPr>
            <a:spLocks noGrp="1"/>
          </p:cNvSpPr>
          <p:nvPr>
            <p:ph type="dt" sz="half" idx="10"/>
          </p:nvPr>
        </p:nvSpPr>
        <p:spPr/>
        <p:txBody>
          <a:bodyPr/>
          <a:lstStyle/>
          <a:p>
            <a:fld id="{4ADC9E66-2B20-4730-9553-361E1CFE5432}" type="datetimeFigureOut">
              <a:rPr lang="en-US" smtClean="0"/>
              <a:t>3/20/2023</a:t>
            </a:fld>
            <a:endParaRPr lang="en-US"/>
          </a:p>
        </p:txBody>
      </p:sp>
      <p:sp>
        <p:nvSpPr>
          <p:cNvPr id="6" name="Footer Placeholder 5">
            <a:extLst>
              <a:ext uri="{FF2B5EF4-FFF2-40B4-BE49-F238E27FC236}">
                <a16:creationId xmlns:a16="http://schemas.microsoft.com/office/drawing/2014/main" id="{9D9EF136-822B-40E5-B8E8-4FC8FD529E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8C9655-3598-4EC2-970C-39888C685FD7}"/>
              </a:ext>
            </a:extLst>
          </p:cNvPr>
          <p:cNvSpPr>
            <a:spLocks noGrp="1"/>
          </p:cNvSpPr>
          <p:nvPr>
            <p:ph type="sldNum" sz="quarter" idx="12"/>
          </p:nvPr>
        </p:nvSpPr>
        <p:spPr/>
        <p:txBody>
          <a:bodyPr/>
          <a:lstStyle/>
          <a:p>
            <a:fld id="{12920FC0-4A56-4A85-A17E-3032227DE139}" type="slidenum">
              <a:rPr lang="en-US" smtClean="0"/>
              <a:t>‹#›</a:t>
            </a:fld>
            <a:endParaRPr lang="en-US"/>
          </a:p>
        </p:txBody>
      </p:sp>
    </p:spTree>
    <p:extLst>
      <p:ext uri="{BB962C8B-B14F-4D97-AF65-F5344CB8AC3E}">
        <p14:creationId xmlns:p14="http://schemas.microsoft.com/office/powerpoint/2010/main" val="2489185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3D60A6-6ADD-4C76-9B66-2F7D43E3F2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299BE5-16FE-41A6-8FF6-D1B242B6DA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BCEB6C-25BF-4F88-A800-43CA48AF2F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DC9E66-2B20-4730-9553-361E1CFE5432}" type="datetimeFigureOut">
              <a:rPr lang="en-US" smtClean="0"/>
              <a:t>3/20/2023</a:t>
            </a:fld>
            <a:endParaRPr lang="en-US"/>
          </a:p>
        </p:txBody>
      </p:sp>
      <p:sp>
        <p:nvSpPr>
          <p:cNvPr id="5" name="Footer Placeholder 4">
            <a:extLst>
              <a:ext uri="{FF2B5EF4-FFF2-40B4-BE49-F238E27FC236}">
                <a16:creationId xmlns:a16="http://schemas.microsoft.com/office/drawing/2014/main" id="{27632094-20C0-4481-99BB-60CE55726C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4DE686-74B8-4D24-84B5-ED300CA2BE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920FC0-4A56-4A85-A17E-3032227DE139}" type="slidenum">
              <a:rPr lang="en-US" smtClean="0"/>
              <a:t>‹#›</a:t>
            </a:fld>
            <a:endParaRPr lang="en-US"/>
          </a:p>
        </p:txBody>
      </p:sp>
    </p:spTree>
    <p:extLst>
      <p:ext uri="{BB962C8B-B14F-4D97-AF65-F5344CB8AC3E}">
        <p14:creationId xmlns:p14="http://schemas.microsoft.com/office/powerpoint/2010/main" val="1428122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44DC67-6DB7-4F5D-A26D-2E4937C558F2}"/>
              </a:ext>
            </a:extLst>
          </p:cNvPr>
          <p:cNvSpPr>
            <a:spLocks noGrp="1"/>
          </p:cNvSpPr>
          <p:nvPr>
            <p:ph type="title"/>
          </p:nvPr>
        </p:nvSpPr>
        <p:spPr>
          <a:xfrm>
            <a:off x="419585" y="457201"/>
            <a:ext cx="10972802" cy="589915"/>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9BAAD199-1DC0-4D3D-9CDE-E6FF5F89D203}"/>
              </a:ext>
            </a:extLst>
          </p:cNvPr>
          <p:cNvSpPr>
            <a:spLocks noGrp="1"/>
          </p:cNvSpPr>
          <p:nvPr>
            <p:ph type="body" idx="1"/>
          </p:nvPr>
        </p:nvSpPr>
        <p:spPr>
          <a:xfrm>
            <a:off x="419585" y="1270621"/>
            <a:ext cx="10972802" cy="4967923"/>
          </a:xfrm>
          <a:prstGeom prst="rect">
            <a:avLst/>
          </a:prstGeom>
        </p:spPr>
        <p:txBody>
          <a:bodyPr vert="horz" lIns="91440" tIns="45720" rIns="91440" bIns="4572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972A25F-7DCA-489E-AE91-407134B725C0}"/>
              </a:ext>
            </a:extLst>
          </p:cNvPr>
          <p:cNvSpPr>
            <a:spLocks noGrp="1"/>
          </p:cNvSpPr>
          <p:nvPr>
            <p:ph type="ftr" sz="quarter" idx="3"/>
          </p:nvPr>
        </p:nvSpPr>
        <p:spPr>
          <a:xfrm>
            <a:off x="609603" y="6356369"/>
            <a:ext cx="4114799" cy="365125"/>
          </a:xfrm>
          <a:prstGeom prst="rect">
            <a:avLst/>
          </a:prstGeom>
        </p:spPr>
        <p:txBody>
          <a:bodyPr vert="horz" lIns="91440" tIns="45720" rIns="91440" bIns="45720" rtlCol="0" anchor="ctr">
            <a:noAutofit/>
          </a:bodyPr>
          <a:lstStyle>
            <a:lvl1pPr algn="l">
              <a:defRPr sz="1239">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6EF800-22AA-44EE-B007-4A56DC793928}"/>
              </a:ext>
            </a:extLst>
          </p:cNvPr>
          <p:cNvSpPr>
            <a:spLocks noGrp="1"/>
          </p:cNvSpPr>
          <p:nvPr>
            <p:ph type="sldNum" sz="quarter" idx="4"/>
          </p:nvPr>
        </p:nvSpPr>
        <p:spPr>
          <a:xfrm>
            <a:off x="8839202" y="6356369"/>
            <a:ext cx="2743200" cy="365125"/>
          </a:xfrm>
          <a:prstGeom prst="rect">
            <a:avLst/>
          </a:prstGeom>
        </p:spPr>
        <p:txBody>
          <a:bodyPr vert="horz" lIns="91440" tIns="45720" rIns="91440" bIns="45720" rtlCol="0" anchor="ctr">
            <a:noAutofit/>
          </a:bodyPr>
          <a:lstStyle>
            <a:lvl1pPr algn="r">
              <a:defRPr sz="1239">
                <a:solidFill>
                  <a:schemeClr val="tx1">
                    <a:tint val="75000"/>
                  </a:schemeClr>
                </a:solidFill>
              </a:defRPr>
            </a:lvl1pPr>
          </a:lstStyle>
          <a:p>
            <a:fld id="{222034A4-E40F-4E23-A773-AC1BBA02DF2C}" type="slidenum">
              <a:rPr lang="en-US" smtClean="0"/>
              <a:t>‹#›</a:t>
            </a:fld>
            <a:endParaRPr lang="en-US"/>
          </a:p>
        </p:txBody>
      </p:sp>
    </p:spTree>
    <p:extLst>
      <p:ext uri="{BB962C8B-B14F-4D97-AF65-F5344CB8AC3E}">
        <p14:creationId xmlns:p14="http://schemas.microsoft.com/office/powerpoint/2010/main" val="3645726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hdr="0" ftr="0" dt="0"/>
  <p:txStyles>
    <p:titleStyle>
      <a:lvl1pPr algn="l" defTabSz="944056" rtl="0" eaLnBrk="1" latinLnBrk="0" hangingPunct="1">
        <a:lnSpc>
          <a:spcPct val="100000"/>
        </a:lnSpc>
        <a:spcBef>
          <a:spcPct val="0"/>
        </a:spcBef>
        <a:buNone/>
        <a:defRPr sz="3750" kern="1200">
          <a:solidFill>
            <a:schemeClr val="tx1"/>
          </a:solidFill>
          <a:latin typeface="+mj-lt"/>
          <a:ea typeface="+mj-ea"/>
          <a:cs typeface="+mj-cs"/>
        </a:defRPr>
      </a:lvl1pPr>
    </p:titleStyle>
    <p:bodyStyle>
      <a:lvl1pPr marL="236014" indent="-236014" algn="l" defTabSz="944056" rtl="0" eaLnBrk="1" latinLnBrk="0" hangingPunct="1">
        <a:lnSpc>
          <a:spcPts val="1500"/>
        </a:lnSpc>
        <a:spcBef>
          <a:spcPts val="1033"/>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1pPr>
      <a:lvl2pPr marL="708042"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2pPr>
      <a:lvl3pPr marL="1180070"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3pPr>
      <a:lvl4pPr marL="1652100"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4pPr>
      <a:lvl5pPr marL="2124127"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5pPr>
      <a:lvl6pPr marL="2596155"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6pPr>
      <a:lvl7pPr marL="3068183"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7pPr>
      <a:lvl8pPr marL="3540211"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8pPr>
      <a:lvl9pPr marL="4012240"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9pPr>
    </p:bodyStyle>
    <p:otherStyle>
      <a:defPPr>
        <a:defRPr lang="en-US"/>
      </a:defPPr>
      <a:lvl1pPr marL="0" algn="l" defTabSz="944056" rtl="0" eaLnBrk="1" latinLnBrk="0" hangingPunct="1">
        <a:defRPr sz="1858" kern="1200">
          <a:solidFill>
            <a:schemeClr val="tx1"/>
          </a:solidFill>
          <a:latin typeface="+mn-lt"/>
          <a:ea typeface="+mn-ea"/>
          <a:cs typeface="+mn-cs"/>
        </a:defRPr>
      </a:lvl1pPr>
      <a:lvl2pPr marL="472028" algn="l" defTabSz="944056" rtl="0" eaLnBrk="1" latinLnBrk="0" hangingPunct="1">
        <a:defRPr sz="1858" kern="1200">
          <a:solidFill>
            <a:schemeClr val="tx1"/>
          </a:solidFill>
          <a:latin typeface="+mn-lt"/>
          <a:ea typeface="+mn-ea"/>
          <a:cs typeface="+mn-cs"/>
        </a:defRPr>
      </a:lvl2pPr>
      <a:lvl3pPr marL="944056" algn="l" defTabSz="944056" rtl="0" eaLnBrk="1" latinLnBrk="0" hangingPunct="1">
        <a:defRPr sz="1858" kern="1200">
          <a:solidFill>
            <a:schemeClr val="tx1"/>
          </a:solidFill>
          <a:latin typeface="+mn-lt"/>
          <a:ea typeface="+mn-ea"/>
          <a:cs typeface="+mn-cs"/>
        </a:defRPr>
      </a:lvl3pPr>
      <a:lvl4pPr marL="1416084" algn="l" defTabSz="944056" rtl="0" eaLnBrk="1" latinLnBrk="0" hangingPunct="1">
        <a:defRPr sz="1858" kern="1200">
          <a:solidFill>
            <a:schemeClr val="tx1"/>
          </a:solidFill>
          <a:latin typeface="+mn-lt"/>
          <a:ea typeface="+mn-ea"/>
          <a:cs typeface="+mn-cs"/>
        </a:defRPr>
      </a:lvl4pPr>
      <a:lvl5pPr marL="1888113" algn="l" defTabSz="944056" rtl="0" eaLnBrk="1" latinLnBrk="0" hangingPunct="1">
        <a:defRPr sz="1858" kern="1200">
          <a:solidFill>
            <a:schemeClr val="tx1"/>
          </a:solidFill>
          <a:latin typeface="+mn-lt"/>
          <a:ea typeface="+mn-ea"/>
          <a:cs typeface="+mn-cs"/>
        </a:defRPr>
      </a:lvl5pPr>
      <a:lvl6pPr marL="2360141" algn="l" defTabSz="944056" rtl="0" eaLnBrk="1" latinLnBrk="0" hangingPunct="1">
        <a:defRPr sz="1858" kern="1200">
          <a:solidFill>
            <a:schemeClr val="tx1"/>
          </a:solidFill>
          <a:latin typeface="+mn-lt"/>
          <a:ea typeface="+mn-ea"/>
          <a:cs typeface="+mn-cs"/>
        </a:defRPr>
      </a:lvl6pPr>
      <a:lvl7pPr marL="2832170" algn="l" defTabSz="944056" rtl="0" eaLnBrk="1" latinLnBrk="0" hangingPunct="1">
        <a:defRPr sz="1858" kern="1200">
          <a:solidFill>
            <a:schemeClr val="tx1"/>
          </a:solidFill>
          <a:latin typeface="+mn-lt"/>
          <a:ea typeface="+mn-ea"/>
          <a:cs typeface="+mn-cs"/>
        </a:defRPr>
      </a:lvl7pPr>
      <a:lvl8pPr marL="3304197" algn="l" defTabSz="944056" rtl="0" eaLnBrk="1" latinLnBrk="0" hangingPunct="1">
        <a:defRPr sz="1858" kern="1200">
          <a:solidFill>
            <a:schemeClr val="tx1"/>
          </a:solidFill>
          <a:latin typeface="+mn-lt"/>
          <a:ea typeface="+mn-ea"/>
          <a:cs typeface="+mn-cs"/>
        </a:defRPr>
      </a:lvl8pPr>
      <a:lvl9pPr marL="3776226" algn="l" defTabSz="944056" rtl="0" eaLnBrk="1" latinLnBrk="0" hangingPunct="1">
        <a:defRPr sz="185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256">
          <p15:clr>
            <a:srgbClr val="F26B43"/>
          </p15:clr>
        </p15:guide>
        <p15:guide id="3" pos="7192">
          <p15:clr>
            <a:srgbClr val="F26B43"/>
          </p15:clr>
        </p15:guide>
        <p15:guide id="4" orient="horz" pos="4032">
          <p15:clr>
            <a:srgbClr val="F26B43"/>
          </p15:clr>
        </p15:guide>
        <p15:guide id="5" pos="30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png"/><Relationship Id="rId3" Type="http://schemas.openxmlformats.org/officeDocument/2006/relationships/image" Target="../media/image110.png"/><Relationship Id="rId7" Type="http://schemas.openxmlformats.org/officeDocument/2006/relationships/image" Target="../media/image114.png"/><Relationship Id="rId12" Type="http://schemas.openxmlformats.org/officeDocument/2006/relationships/image" Target="../media/image119.png"/><Relationship Id="rId2" Type="http://schemas.openxmlformats.org/officeDocument/2006/relationships/notesSlide" Target="../notesSlides/notesSlide4.xml"/><Relationship Id="rId16" Type="http://schemas.openxmlformats.org/officeDocument/2006/relationships/image" Target="../media/image122.png"/><Relationship Id="rId1" Type="http://schemas.openxmlformats.org/officeDocument/2006/relationships/slideLayout" Target="../slideLayouts/slideLayout7.xml"/><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image" Target="../media/image112.png"/><Relationship Id="rId15" Type="http://schemas.openxmlformats.org/officeDocument/2006/relationships/image" Target="../media/image11.png"/><Relationship Id="rId10" Type="http://schemas.openxmlformats.org/officeDocument/2006/relationships/image" Target="../media/image117.png"/><Relationship Id="rId4" Type="http://schemas.openxmlformats.org/officeDocument/2006/relationships/image" Target="../media/image111.png"/><Relationship Id="rId9" Type="http://schemas.openxmlformats.org/officeDocument/2006/relationships/image" Target="../media/image116.png"/><Relationship Id="rId14" Type="http://schemas.openxmlformats.org/officeDocument/2006/relationships/image" Target="../media/image121.png"/></Relationships>
</file>

<file path=ppt/slides/_rels/slide1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24.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1.xml"/><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13.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hyperlink" Target="https://thevab.com/insight/lets-get-down-to-business" TargetMode="External"/><Relationship Id="rId7" Type="http://schemas.openxmlformats.org/officeDocument/2006/relationships/image" Target="../media/image12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1.png"/><Relationship Id="rId9" Type="http://schemas.openxmlformats.org/officeDocument/2006/relationships/image" Target="../media/image130.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131.png"/><Relationship Id="rId5" Type="http://schemas.openxmlformats.org/officeDocument/2006/relationships/image" Target="../media/image21.png"/><Relationship Id="rId10" Type="http://schemas.openxmlformats.org/officeDocument/2006/relationships/image" Target="../media/image11.png"/><Relationship Id="rId4" Type="http://schemas.openxmlformats.org/officeDocument/2006/relationships/image" Target="../media/image20.png"/><Relationship Id="rId9" Type="http://schemas.openxmlformats.org/officeDocument/2006/relationships/hyperlink" Target="https://thevab.com/insight/halo-effect"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1.png"/><Relationship Id="rId7" Type="http://schemas.openxmlformats.org/officeDocument/2006/relationships/hyperlink" Target="https://thevab.com/insight/let-it-grow"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thevab.com/insight/convergent-tv-week-insights" TargetMode="External"/><Relationship Id="rId5" Type="http://schemas.openxmlformats.org/officeDocument/2006/relationships/image" Target="../media/image132.png"/><Relationship Id="rId4" Type="http://schemas.openxmlformats.org/officeDocument/2006/relationships/hyperlink" Target="https://thevab.com/insight/lets-get-down-to-business"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38.png"/><Relationship Id="rId18" Type="http://schemas.openxmlformats.org/officeDocument/2006/relationships/hyperlink" Target="https://thevab.com/insight/what-is-tv" TargetMode="External"/><Relationship Id="rId3" Type="http://schemas.openxmlformats.org/officeDocument/2006/relationships/hyperlink" Target="https://thevab.com/measurement" TargetMode="External"/><Relationship Id="rId7" Type="http://schemas.openxmlformats.org/officeDocument/2006/relationships/hyperlink" Target="https://thevab.com/insight/top-line-view-how-industry-adopting-audience-based-buying" TargetMode="External"/><Relationship Id="rId12" Type="http://schemas.openxmlformats.org/officeDocument/2006/relationships/hyperlink" Target="https://thevab.com/insight/halo-effect" TargetMode="External"/><Relationship Id="rId17" Type="http://schemas.openxmlformats.org/officeDocument/2006/relationships/image" Target="../media/image140.png"/><Relationship Id="rId2" Type="http://schemas.openxmlformats.org/officeDocument/2006/relationships/image" Target="../media/image134.png"/><Relationship Id="rId16" Type="http://schemas.openxmlformats.org/officeDocument/2006/relationships/hyperlink" Target="https://thevab.com/insight/welcome-tv-1H-2022" TargetMode="External"/><Relationship Id="rId1" Type="http://schemas.openxmlformats.org/officeDocument/2006/relationships/slideLayout" Target="../slideLayouts/slideLayout7.xml"/><Relationship Id="rId6" Type="http://schemas.openxmlformats.org/officeDocument/2006/relationships/hyperlink" Target="https://thevab.com/team-board" TargetMode="External"/><Relationship Id="rId11" Type="http://schemas.openxmlformats.org/officeDocument/2006/relationships/image" Target="../media/image137.png"/><Relationship Id="rId5" Type="http://schemas.openxmlformats.org/officeDocument/2006/relationships/image" Target="../media/image11.png"/><Relationship Id="rId15" Type="http://schemas.openxmlformats.org/officeDocument/2006/relationships/image" Target="../media/image139.png"/><Relationship Id="rId10" Type="http://schemas.openxmlformats.org/officeDocument/2006/relationships/hyperlink" Target="https://thevab.com/insight/an-insiders-look" TargetMode="External"/><Relationship Id="rId19" Type="http://schemas.openxmlformats.org/officeDocument/2006/relationships/image" Target="../media/image141.png"/><Relationship Id="rId4" Type="http://schemas.openxmlformats.org/officeDocument/2006/relationships/hyperlink" Target="https://thevab.com/" TargetMode="External"/><Relationship Id="rId9" Type="http://schemas.openxmlformats.org/officeDocument/2006/relationships/image" Target="../media/image136.jpeg"/><Relationship Id="rId14" Type="http://schemas.openxmlformats.org/officeDocument/2006/relationships/hyperlink" Target="https://thevab.com/insight/secret-of-my-success"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thevab.com/vab-happenings/vab-brand-video" TargetMode="External"/><Relationship Id="rId2" Type="http://schemas.openxmlformats.org/officeDocument/2006/relationships/image" Target="../media/image142.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43.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11.png"/><Relationship Id="rId4" Type="http://schemas.openxmlformats.org/officeDocument/2006/relationships/image" Target="../media/image20.png"/><Relationship Id="rId9" Type="http://schemas.openxmlformats.org/officeDocument/2006/relationships/hyperlink" Target="https://thevab.com/insight/halo-effect"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thevab.com/insight/lets-get-down-to-business" TargetMode="External"/><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6.png"/><Relationship Id="rId18" Type="http://schemas.openxmlformats.org/officeDocument/2006/relationships/image" Target="../media/image41.png"/><Relationship Id="rId26" Type="http://schemas.openxmlformats.org/officeDocument/2006/relationships/image" Target="../media/image49.png"/><Relationship Id="rId3" Type="http://schemas.openxmlformats.org/officeDocument/2006/relationships/image" Target="../media/image27.png"/><Relationship Id="rId21" Type="http://schemas.openxmlformats.org/officeDocument/2006/relationships/image" Target="../media/image44.png"/><Relationship Id="rId7" Type="http://schemas.openxmlformats.org/officeDocument/2006/relationships/image" Target="../media/image31.png"/><Relationship Id="rId12" Type="http://schemas.openxmlformats.org/officeDocument/2006/relationships/image" Target="../media/image35.jpeg"/><Relationship Id="rId17" Type="http://schemas.openxmlformats.org/officeDocument/2006/relationships/image" Target="../media/image40.png"/><Relationship Id="rId25" Type="http://schemas.openxmlformats.org/officeDocument/2006/relationships/image" Target="../media/image48.png"/><Relationship Id="rId2" Type="http://schemas.openxmlformats.org/officeDocument/2006/relationships/image" Target="../media/image26.png"/><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15.png"/><Relationship Id="rId24" Type="http://schemas.openxmlformats.org/officeDocument/2006/relationships/image" Target="../media/image47.png"/><Relationship Id="rId5" Type="http://schemas.openxmlformats.org/officeDocument/2006/relationships/image" Target="../media/image29.png"/><Relationship Id="rId15" Type="http://schemas.openxmlformats.org/officeDocument/2006/relationships/image" Target="../media/image38.png"/><Relationship Id="rId23" Type="http://schemas.openxmlformats.org/officeDocument/2006/relationships/image" Target="../media/image46.png"/><Relationship Id="rId28" Type="http://schemas.openxmlformats.org/officeDocument/2006/relationships/image" Target="../media/image11.png"/><Relationship Id="rId10" Type="http://schemas.openxmlformats.org/officeDocument/2006/relationships/image" Target="../media/image34.png"/><Relationship Id="rId19" Type="http://schemas.openxmlformats.org/officeDocument/2006/relationships/image" Target="../media/image42.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7.jpeg"/><Relationship Id="rId22" Type="http://schemas.openxmlformats.org/officeDocument/2006/relationships/image" Target="../media/image45.png"/><Relationship Id="rId27"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hyperlink" Target="https://www.ispot.tv/ad/nk0_/servicenow-experiences-without-barriers" TargetMode="External"/><Relationship Id="rId13" Type="http://schemas.openxmlformats.org/officeDocument/2006/relationships/hyperlink" Target="https://www.ispot.tv/ad/IS1R/expensify-super-bowl-2019-expensify-this-featuring-2-chainz-adam-scott" TargetMode="External"/><Relationship Id="rId18" Type="http://schemas.openxmlformats.org/officeDocument/2006/relationships/image" Target="../media/image57.jpeg"/><Relationship Id="rId26" Type="http://schemas.openxmlformats.org/officeDocument/2006/relationships/image" Target="../media/image62.png"/><Relationship Id="rId3" Type="http://schemas.openxmlformats.org/officeDocument/2006/relationships/hyperlink" Target="https://www.ispot.tv/ad/n4nx/kajabi-every-business-needs-a-website" TargetMode="External"/><Relationship Id="rId21" Type="http://schemas.openxmlformats.org/officeDocument/2006/relationships/hyperlink" Target="https://www.ispot.tv/ad/OMNb/paychex-making-401k-simple" TargetMode="External"/><Relationship Id="rId7" Type="http://schemas.openxmlformats.org/officeDocument/2006/relationships/image" Target="../media/image36.png"/><Relationship Id="rId12" Type="http://schemas.openxmlformats.org/officeDocument/2006/relationships/image" Target="../media/image53.jpeg"/><Relationship Id="rId17" Type="http://schemas.openxmlformats.org/officeDocument/2006/relationships/hyperlink" Target="https://www.ispot.tv/ad/d_8B/smartsheet-96-of-100" TargetMode="External"/><Relationship Id="rId25" Type="http://schemas.openxmlformats.org/officeDocument/2006/relationships/image" Target="../media/image11.png"/><Relationship Id="rId2" Type="http://schemas.openxmlformats.org/officeDocument/2006/relationships/notesSlide" Target="../notesSlides/notesSlide3.xml"/><Relationship Id="rId16" Type="http://schemas.openxmlformats.org/officeDocument/2006/relationships/image" Target="../media/image56.png"/><Relationship Id="rId20"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51.jpeg"/><Relationship Id="rId11" Type="http://schemas.openxmlformats.org/officeDocument/2006/relationships/hyperlink" Target="https://www.ispot.tv/ad/o9NQ/smartsheet-make-it-easier" TargetMode="External"/><Relationship Id="rId24" Type="http://schemas.openxmlformats.org/officeDocument/2006/relationships/image" Target="../media/image61.jpeg"/><Relationship Id="rId5" Type="http://schemas.openxmlformats.org/officeDocument/2006/relationships/hyperlink" Target="https://www.ispot.tv/ad/tVIg/kajabi-kim-what-people-want" TargetMode="External"/><Relationship Id="rId15" Type="http://schemas.openxmlformats.org/officeDocument/2006/relationships/image" Target="../media/image55.png"/><Relationship Id="rId23" Type="http://schemas.openxmlformats.org/officeDocument/2006/relationships/image" Target="../media/image60.png"/><Relationship Id="rId10" Type="http://schemas.openxmlformats.org/officeDocument/2006/relationships/image" Target="../media/image43.png"/><Relationship Id="rId19" Type="http://schemas.openxmlformats.org/officeDocument/2006/relationships/hyperlink" Target="https://www.ispot.tv/ad/tZ3e/leviton-manufacturing-afci-outlet-protect-your-home-featuring-danny-lipford" TargetMode="External"/><Relationship Id="rId4" Type="http://schemas.openxmlformats.org/officeDocument/2006/relationships/image" Target="../media/image50.jpeg"/><Relationship Id="rId9" Type="http://schemas.openxmlformats.org/officeDocument/2006/relationships/image" Target="../media/image52.jpeg"/><Relationship Id="rId14" Type="http://schemas.openxmlformats.org/officeDocument/2006/relationships/image" Target="../media/image54.jpeg"/><Relationship Id="rId22" Type="http://schemas.openxmlformats.org/officeDocument/2006/relationships/image" Target="../media/image59.png"/></Relationships>
</file>

<file path=ppt/slides/_rels/slide8.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4.png"/><Relationship Id="rId18" Type="http://schemas.openxmlformats.org/officeDocument/2006/relationships/image" Target="../media/image79.jpeg"/><Relationship Id="rId3" Type="http://schemas.openxmlformats.org/officeDocument/2006/relationships/image" Target="../media/image64.jpeg"/><Relationship Id="rId7" Type="http://schemas.openxmlformats.org/officeDocument/2006/relationships/image" Target="../media/image68.jpeg"/><Relationship Id="rId12" Type="http://schemas.openxmlformats.org/officeDocument/2006/relationships/image" Target="../media/image73.png"/><Relationship Id="rId17" Type="http://schemas.openxmlformats.org/officeDocument/2006/relationships/image" Target="../media/image78.jpeg"/><Relationship Id="rId2" Type="http://schemas.openxmlformats.org/officeDocument/2006/relationships/image" Target="../media/image63.jpeg"/><Relationship Id="rId16" Type="http://schemas.openxmlformats.org/officeDocument/2006/relationships/image" Target="../media/image77.jpeg"/><Relationship Id="rId20"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72.jpe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71.png"/><Relationship Id="rId19" Type="http://schemas.openxmlformats.org/officeDocument/2006/relationships/image" Target="../media/image11.png"/><Relationship Id="rId4" Type="http://schemas.openxmlformats.org/officeDocument/2006/relationships/image" Target="../media/image65.jpeg"/><Relationship Id="rId9" Type="http://schemas.openxmlformats.org/officeDocument/2006/relationships/image" Target="../media/image70.png"/><Relationship Id="rId14" Type="http://schemas.openxmlformats.org/officeDocument/2006/relationships/image" Target="../media/image75.jpeg"/></Relationships>
</file>

<file path=ppt/slides/_rels/slide9.xml.rels><?xml version="1.0" encoding="UTF-8" standalone="yes"?>
<Relationships xmlns="http://schemas.openxmlformats.org/package/2006/relationships"><Relationship Id="rId8" Type="http://schemas.openxmlformats.org/officeDocument/2006/relationships/image" Target="../media/image87.jpeg"/><Relationship Id="rId13" Type="http://schemas.openxmlformats.org/officeDocument/2006/relationships/image" Target="../media/image92.png"/><Relationship Id="rId18" Type="http://schemas.openxmlformats.org/officeDocument/2006/relationships/image" Target="../media/image97.png"/><Relationship Id="rId26" Type="http://schemas.openxmlformats.org/officeDocument/2006/relationships/image" Target="../media/image105.png"/><Relationship Id="rId3" Type="http://schemas.openxmlformats.org/officeDocument/2006/relationships/image" Target="../media/image82.png"/><Relationship Id="rId21" Type="http://schemas.openxmlformats.org/officeDocument/2006/relationships/image" Target="../media/image100.png"/><Relationship Id="rId7" Type="http://schemas.openxmlformats.org/officeDocument/2006/relationships/image" Target="../media/image86.png"/><Relationship Id="rId12" Type="http://schemas.openxmlformats.org/officeDocument/2006/relationships/image" Target="../media/image91.png"/><Relationship Id="rId17" Type="http://schemas.openxmlformats.org/officeDocument/2006/relationships/image" Target="../media/image96.png"/><Relationship Id="rId25" Type="http://schemas.openxmlformats.org/officeDocument/2006/relationships/image" Target="../media/image104.png"/><Relationship Id="rId2" Type="http://schemas.openxmlformats.org/officeDocument/2006/relationships/image" Target="../media/image81.png"/><Relationship Id="rId16" Type="http://schemas.openxmlformats.org/officeDocument/2006/relationships/image" Target="../media/image95.png"/><Relationship Id="rId20" Type="http://schemas.openxmlformats.org/officeDocument/2006/relationships/image" Target="../media/image99.jpeg"/><Relationship Id="rId29" Type="http://schemas.openxmlformats.org/officeDocument/2006/relationships/image" Target="../media/image108.jpe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png"/><Relationship Id="rId24" Type="http://schemas.openxmlformats.org/officeDocument/2006/relationships/image" Target="../media/image103.png"/><Relationship Id="rId5" Type="http://schemas.openxmlformats.org/officeDocument/2006/relationships/image" Target="../media/image84.png"/><Relationship Id="rId15" Type="http://schemas.openxmlformats.org/officeDocument/2006/relationships/image" Target="../media/image94.png"/><Relationship Id="rId23" Type="http://schemas.openxmlformats.org/officeDocument/2006/relationships/image" Target="../media/image102.png"/><Relationship Id="rId28" Type="http://schemas.openxmlformats.org/officeDocument/2006/relationships/image" Target="../media/image107.png"/><Relationship Id="rId10" Type="http://schemas.openxmlformats.org/officeDocument/2006/relationships/image" Target="../media/image89.png"/><Relationship Id="rId19" Type="http://schemas.openxmlformats.org/officeDocument/2006/relationships/image" Target="../media/image98.png"/><Relationship Id="rId31" Type="http://schemas.openxmlformats.org/officeDocument/2006/relationships/image" Target="../media/image109.png"/><Relationship Id="rId4" Type="http://schemas.openxmlformats.org/officeDocument/2006/relationships/image" Target="../media/image83.png"/><Relationship Id="rId9" Type="http://schemas.openxmlformats.org/officeDocument/2006/relationships/image" Target="../media/image88.png"/><Relationship Id="rId14" Type="http://schemas.openxmlformats.org/officeDocument/2006/relationships/image" Target="../media/image93.png"/><Relationship Id="rId22" Type="http://schemas.openxmlformats.org/officeDocument/2006/relationships/image" Target="../media/image101.png"/><Relationship Id="rId27" Type="http://schemas.openxmlformats.org/officeDocument/2006/relationships/image" Target="../media/image106.png"/><Relationship Id="rId30"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holding a pen&#10;&#10;Description automatically generated with medium confidence">
            <a:extLst>
              <a:ext uri="{FF2B5EF4-FFF2-40B4-BE49-F238E27FC236}">
                <a16:creationId xmlns:a16="http://schemas.microsoft.com/office/drawing/2014/main" id="{6BC105A7-766C-E10F-6CD5-AADADC237EE8}"/>
              </a:ext>
            </a:extLst>
          </p:cNvPr>
          <p:cNvPicPr>
            <a:picLocks noChangeAspect="1"/>
          </p:cNvPicPr>
          <p:nvPr/>
        </p:nvPicPr>
        <p:blipFill rotWithShape="1">
          <a:blip r:embed="rId3">
            <a:extLst>
              <a:ext uri="{28A0092B-C50C-407E-A947-70E740481C1C}">
                <a14:useLocalDpi xmlns:a14="http://schemas.microsoft.com/office/drawing/2010/main" val="0"/>
              </a:ext>
            </a:extLst>
          </a:blip>
          <a:srcRect t="18607"/>
          <a:stretch/>
        </p:blipFill>
        <p:spPr>
          <a:xfrm>
            <a:off x="-4825" y="0"/>
            <a:ext cx="12190538" cy="6858000"/>
          </a:xfrm>
          <a:prstGeom prst="rect">
            <a:avLst/>
          </a:prstGeom>
        </p:spPr>
      </p:pic>
      <p:pic>
        <p:nvPicPr>
          <p:cNvPr id="16" name="Picture 15" descr="A picture containing computer&#10;&#10;Description automatically generated">
            <a:extLst>
              <a:ext uri="{FF2B5EF4-FFF2-40B4-BE49-F238E27FC236}">
                <a16:creationId xmlns:a16="http://schemas.microsoft.com/office/drawing/2014/main" id="{10148B51-8CAB-EEB8-3914-1B8ABC7C07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62" y="381663"/>
            <a:ext cx="12190538" cy="6494444"/>
          </a:xfrm>
          <a:prstGeom prst="rect">
            <a:avLst/>
          </a:prstGeom>
        </p:spPr>
      </p:pic>
      <p:sp>
        <p:nvSpPr>
          <p:cNvPr id="17" name="Title 16">
            <a:extLst>
              <a:ext uri="{FF2B5EF4-FFF2-40B4-BE49-F238E27FC236}">
                <a16:creationId xmlns:a16="http://schemas.microsoft.com/office/drawing/2014/main" id="{7AB2E272-4641-7D27-6AF2-5F2F0B25374C}"/>
              </a:ext>
            </a:extLst>
          </p:cNvPr>
          <p:cNvSpPr>
            <a:spLocks noGrp="1"/>
          </p:cNvSpPr>
          <p:nvPr>
            <p:ph type="title"/>
          </p:nvPr>
        </p:nvSpPr>
        <p:spPr>
          <a:xfrm>
            <a:off x="201198" y="4458518"/>
            <a:ext cx="6723478" cy="125296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latin typeface="Helvetica" pitchFamily="2" charset="0"/>
              </a:rPr>
              <a:t>What are the 7 key reasons advertisers launch TV campaigns?</a:t>
            </a:r>
            <a:endParaRPr lang="en-US" sz="3200" b="1" dirty="0">
              <a:latin typeface="Helvetica" panose="020B0604020202020204" pitchFamily="34" charset="0"/>
              <a:cs typeface="Helvetica" panose="020B0604020202020204" pitchFamily="34" charset="0"/>
            </a:endParaRPr>
          </a:p>
        </p:txBody>
      </p:sp>
      <p:pic>
        <p:nvPicPr>
          <p:cNvPr id="18" name="Picture 17" descr="A picture containing drawing&#10;&#10;Description automatically generated">
            <a:extLst>
              <a:ext uri="{FF2B5EF4-FFF2-40B4-BE49-F238E27FC236}">
                <a16:creationId xmlns:a16="http://schemas.microsoft.com/office/drawing/2014/main" id="{F0D83833-4EC5-8366-CB7D-050772C5E45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03469" y="6044310"/>
            <a:ext cx="2085727" cy="660480"/>
          </a:xfrm>
          <a:prstGeom prst="rect">
            <a:avLst/>
          </a:prstGeom>
        </p:spPr>
      </p:pic>
      <p:grpSp>
        <p:nvGrpSpPr>
          <p:cNvPr id="19" name="Group 18">
            <a:extLst>
              <a:ext uri="{FF2B5EF4-FFF2-40B4-BE49-F238E27FC236}">
                <a16:creationId xmlns:a16="http://schemas.microsoft.com/office/drawing/2014/main" id="{06F1768F-5916-6E0C-829B-243D43EF256D}"/>
              </a:ext>
            </a:extLst>
          </p:cNvPr>
          <p:cNvGrpSpPr/>
          <p:nvPr/>
        </p:nvGrpSpPr>
        <p:grpSpPr>
          <a:xfrm>
            <a:off x="201198" y="3462524"/>
            <a:ext cx="6105110" cy="855923"/>
            <a:chOff x="237410" y="3815092"/>
            <a:chExt cx="6105110" cy="855923"/>
          </a:xfrm>
        </p:grpSpPr>
        <p:sp>
          <p:nvSpPr>
            <p:cNvPr id="20" name="TextBox 19">
              <a:extLst>
                <a:ext uri="{FF2B5EF4-FFF2-40B4-BE49-F238E27FC236}">
                  <a16:creationId xmlns:a16="http://schemas.microsoft.com/office/drawing/2014/main" id="{EA172590-7FFD-5F91-A764-FAC529CE803D}"/>
                </a:ext>
              </a:extLst>
            </p:cNvPr>
            <p:cNvSpPr txBox="1"/>
            <p:nvPr/>
          </p:nvSpPr>
          <p:spPr>
            <a:xfrm>
              <a:off x="1145680" y="3815092"/>
              <a:ext cx="5196840" cy="646331"/>
            </a:xfrm>
            <a:prstGeom prst="rect">
              <a:avLst/>
            </a:prstGeom>
            <a:noFill/>
          </p:spPr>
          <p:txBody>
            <a:bodyPr wrap="square" rtlCol="0">
              <a:spAutoFit/>
            </a:bodyPr>
            <a:lstStyle/>
            <a:p>
              <a:r>
                <a:rPr lang="en-US" sz="3600">
                  <a:solidFill>
                    <a:srgbClr val="ED3C8D"/>
                  </a:solidFill>
                  <a:latin typeface="Helvetica" panose="020B0604020202020204" pitchFamily="34" charset="0"/>
                  <a:cs typeface="Helvetica" panose="020B0604020202020204" pitchFamily="34" charset="0"/>
                </a:rPr>
                <a:t>Marketer FAQs</a:t>
              </a:r>
            </a:p>
          </p:txBody>
        </p:sp>
        <p:grpSp>
          <p:nvGrpSpPr>
            <p:cNvPr id="21" name="Group 20">
              <a:extLst>
                <a:ext uri="{FF2B5EF4-FFF2-40B4-BE49-F238E27FC236}">
                  <a16:creationId xmlns:a16="http://schemas.microsoft.com/office/drawing/2014/main" id="{C82CF512-910D-90A1-3DCB-F1E90EAD8D76}"/>
                </a:ext>
              </a:extLst>
            </p:cNvPr>
            <p:cNvGrpSpPr/>
            <p:nvPr/>
          </p:nvGrpSpPr>
          <p:grpSpPr>
            <a:xfrm>
              <a:off x="237410" y="3863531"/>
              <a:ext cx="2153915" cy="807484"/>
              <a:chOff x="237410" y="3863531"/>
              <a:chExt cx="2153915" cy="807484"/>
            </a:xfrm>
          </p:grpSpPr>
          <p:cxnSp>
            <p:nvCxnSpPr>
              <p:cNvPr id="31" name="Straight Connector 30">
                <a:extLst>
                  <a:ext uri="{FF2B5EF4-FFF2-40B4-BE49-F238E27FC236}">
                    <a16:creationId xmlns:a16="http://schemas.microsoft.com/office/drawing/2014/main" id="{2733C385-0806-6C32-044D-2F6788E5BB12}"/>
                  </a:ext>
                </a:extLst>
              </p:cNvPr>
              <p:cNvCxnSpPr/>
              <p:nvPr/>
            </p:nvCxnSpPr>
            <p:spPr>
              <a:xfrm>
                <a:off x="1222282" y="4456440"/>
                <a:ext cx="1169043" cy="0"/>
              </a:xfrm>
              <a:prstGeom prst="line">
                <a:avLst/>
              </a:prstGeom>
              <a:ln w="19050">
                <a:solidFill>
                  <a:srgbClr val="ED3C8D"/>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D1441E0B-A874-D550-D22B-D8598225E6CB}"/>
                  </a:ext>
                </a:extLst>
              </p:cNvPr>
              <p:cNvSpPr/>
              <p:nvPr/>
            </p:nvSpPr>
            <p:spPr>
              <a:xfrm>
                <a:off x="317248" y="3863531"/>
                <a:ext cx="763929" cy="625846"/>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Icon&#10;&#10;Description automatically generated">
                <a:extLst>
                  <a:ext uri="{FF2B5EF4-FFF2-40B4-BE49-F238E27FC236}">
                    <a16:creationId xmlns:a16="http://schemas.microsoft.com/office/drawing/2014/main" id="{018BECC7-69F7-B06D-1EB9-CE11E4BF16E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7410" y="3873718"/>
                <a:ext cx="797297" cy="797297"/>
              </a:xfrm>
              <a:prstGeom prst="rect">
                <a:avLst/>
              </a:prstGeom>
            </p:spPr>
          </p:pic>
        </p:grpSp>
      </p:grpSp>
      <p:pic>
        <p:nvPicPr>
          <p:cNvPr id="2" name="Picture 1">
            <a:extLst>
              <a:ext uri="{FF2B5EF4-FFF2-40B4-BE49-F238E27FC236}">
                <a16:creationId xmlns:a16="http://schemas.microsoft.com/office/drawing/2014/main" id="{A02D2472-9A85-39A1-2525-E8BB4FBA1BE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1962" y="153609"/>
            <a:ext cx="2034324" cy="650009"/>
          </a:xfrm>
          <a:prstGeom prst="rect">
            <a:avLst/>
          </a:prstGeom>
          <a:ln w="28575">
            <a:solidFill>
              <a:srgbClr val="ED3C8D"/>
            </a:solidFill>
          </a:ln>
        </p:spPr>
      </p:pic>
    </p:spTree>
    <p:extLst>
      <p:ext uri="{BB962C8B-B14F-4D97-AF65-F5344CB8AC3E}">
        <p14:creationId xmlns:p14="http://schemas.microsoft.com/office/powerpoint/2010/main" val="945668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D5982D-938D-EEE6-24A1-4A8651CD05DC}"/>
              </a:ext>
            </a:extLst>
          </p:cNvPr>
          <p:cNvSpPr/>
          <p:nvPr/>
        </p:nvSpPr>
        <p:spPr>
          <a:xfrm>
            <a:off x="-2" y="1686476"/>
            <a:ext cx="12192002"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38397ABC-EE3F-4E95-41C9-E75CB1E543C4}"/>
              </a:ext>
            </a:extLst>
          </p:cNvPr>
          <p:cNvSpPr/>
          <p:nvPr/>
        </p:nvSpPr>
        <p:spPr>
          <a:xfrm>
            <a:off x="454159" y="3096604"/>
            <a:ext cx="3387683" cy="3038266"/>
          </a:xfrm>
          <a:prstGeom prst="roundRect">
            <a:avLst/>
          </a:prstGeom>
          <a:solidFill>
            <a:schemeClr val="bg1"/>
          </a:solidFill>
          <a:ln w="190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bject 4">
            <a:extLst>
              <a:ext uri="{FF2B5EF4-FFF2-40B4-BE49-F238E27FC236}">
                <a16:creationId xmlns:a16="http://schemas.microsoft.com/office/drawing/2014/main" id="{C695768A-0D27-6FC0-D1BD-BC2A2F5DECBC}"/>
              </a:ext>
            </a:extLst>
          </p:cNvPr>
          <p:cNvSpPr txBox="1"/>
          <p:nvPr/>
        </p:nvSpPr>
        <p:spPr>
          <a:xfrm>
            <a:off x="801332" y="3283656"/>
            <a:ext cx="2859092" cy="267158"/>
          </a:xfrm>
          <a:prstGeom prst="rect">
            <a:avLst/>
          </a:prstGeom>
        </p:spPr>
        <p:txBody>
          <a:bodyPr vert="horz" wrap="square" lIns="0" tIns="51214"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Buying Habits</a:t>
            </a:r>
          </a:p>
        </p:txBody>
      </p:sp>
      <p:sp>
        <p:nvSpPr>
          <p:cNvPr id="23" name="object 7">
            <a:extLst>
              <a:ext uri="{FF2B5EF4-FFF2-40B4-BE49-F238E27FC236}">
                <a16:creationId xmlns:a16="http://schemas.microsoft.com/office/drawing/2014/main" id="{291329D9-9D71-D1DE-7DA5-B95F90E2AD7F}"/>
              </a:ext>
            </a:extLst>
          </p:cNvPr>
          <p:cNvSpPr/>
          <p:nvPr/>
        </p:nvSpPr>
        <p:spPr>
          <a:xfrm>
            <a:off x="824608" y="3255407"/>
            <a:ext cx="758962" cy="511076"/>
          </a:xfrm>
          <a:custGeom>
            <a:avLst/>
            <a:gdLst/>
            <a:ahLst/>
            <a:cxnLst/>
            <a:rect l="l" t="t" r="r" b="b"/>
            <a:pathLst>
              <a:path w="1251585">
                <a:moveTo>
                  <a:pt x="0" y="0"/>
                </a:moveTo>
                <a:lnTo>
                  <a:pt x="1250988" y="0"/>
                </a:lnTo>
              </a:path>
            </a:pathLst>
          </a:custGeom>
          <a:ln w="26344">
            <a:solidFill>
              <a:srgbClr val="00D9FF"/>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66" name="TextBox 65">
            <a:extLst>
              <a:ext uri="{FF2B5EF4-FFF2-40B4-BE49-F238E27FC236}">
                <a16:creationId xmlns:a16="http://schemas.microsoft.com/office/drawing/2014/main" id="{C56EB0F6-4E6D-C683-B18F-A5509E9A9147}"/>
              </a:ext>
            </a:extLst>
          </p:cNvPr>
          <p:cNvSpPr txBox="1"/>
          <p:nvPr/>
        </p:nvSpPr>
        <p:spPr>
          <a:xfrm>
            <a:off x="403046" y="4372478"/>
            <a:ext cx="183500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Software</a:t>
            </a:r>
          </a:p>
        </p:txBody>
      </p:sp>
      <p:sp>
        <p:nvSpPr>
          <p:cNvPr id="67" name="TextBox 66">
            <a:extLst>
              <a:ext uri="{FF2B5EF4-FFF2-40B4-BE49-F238E27FC236}">
                <a16:creationId xmlns:a16="http://schemas.microsoft.com/office/drawing/2014/main" id="{A1D2F5A8-2485-41D1-C2B0-6B88F8EDA963}"/>
              </a:ext>
            </a:extLst>
          </p:cNvPr>
          <p:cNvSpPr txBox="1"/>
          <p:nvPr/>
        </p:nvSpPr>
        <p:spPr>
          <a:xfrm>
            <a:off x="2099479" y="4372478"/>
            <a:ext cx="175581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Business Licenses</a:t>
            </a:r>
          </a:p>
        </p:txBody>
      </p:sp>
      <p:sp>
        <p:nvSpPr>
          <p:cNvPr id="68" name="TextBox 67">
            <a:extLst>
              <a:ext uri="{FF2B5EF4-FFF2-40B4-BE49-F238E27FC236}">
                <a16:creationId xmlns:a16="http://schemas.microsoft.com/office/drawing/2014/main" id="{1048AB54-81A0-D1B4-E83E-0C2A785098FB}"/>
              </a:ext>
            </a:extLst>
          </p:cNvPr>
          <p:cNvSpPr txBox="1"/>
          <p:nvPr/>
        </p:nvSpPr>
        <p:spPr>
          <a:xfrm>
            <a:off x="2099479" y="5603833"/>
            <a:ext cx="175581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Commercial </a:t>
            </a:r>
            <a:b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Real Estate</a:t>
            </a:r>
          </a:p>
        </p:txBody>
      </p:sp>
      <p:sp>
        <p:nvSpPr>
          <p:cNvPr id="73" name="TextBox 72">
            <a:extLst>
              <a:ext uri="{FF2B5EF4-FFF2-40B4-BE49-F238E27FC236}">
                <a16:creationId xmlns:a16="http://schemas.microsoft.com/office/drawing/2014/main" id="{F0E298BA-E409-4D74-4DF3-0BEC2D038A11}"/>
              </a:ext>
            </a:extLst>
          </p:cNvPr>
          <p:cNvSpPr txBox="1"/>
          <p:nvPr/>
        </p:nvSpPr>
        <p:spPr>
          <a:xfrm>
            <a:off x="442643" y="5603833"/>
            <a:ext cx="175581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Computers</a:t>
            </a:r>
          </a:p>
        </p:txBody>
      </p:sp>
      <p:pic>
        <p:nvPicPr>
          <p:cNvPr id="74" name="Picture 73" descr="Icon&#10;&#10;Description automatically generated">
            <a:extLst>
              <a:ext uri="{FF2B5EF4-FFF2-40B4-BE49-F238E27FC236}">
                <a16:creationId xmlns:a16="http://schemas.microsoft.com/office/drawing/2014/main" id="{97E25F51-F49B-288C-1AFA-914086FBA7B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90364" y="3707051"/>
            <a:ext cx="660371" cy="660371"/>
          </a:xfrm>
          <a:prstGeom prst="rect">
            <a:avLst/>
          </a:prstGeom>
        </p:spPr>
      </p:pic>
      <p:pic>
        <p:nvPicPr>
          <p:cNvPr id="76" name="Picture 75" descr="Icon&#10;&#10;Description automatically generated">
            <a:extLst>
              <a:ext uri="{FF2B5EF4-FFF2-40B4-BE49-F238E27FC236}">
                <a16:creationId xmlns:a16="http://schemas.microsoft.com/office/drawing/2014/main" id="{05723439-4542-5F13-A880-583B1A867FC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90364" y="4928288"/>
            <a:ext cx="660371" cy="660371"/>
          </a:xfrm>
          <a:prstGeom prst="rect">
            <a:avLst/>
          </a:prstGeom>
        </p:spPr>
      </p:pic>
      <p:pic>
        <p:nvPicPr>
          <p:cNvPr id="78" name="Picture 77" descr="Icon&#10;&#10;Description automatically generated">
            <a:extLst>
              <a:ext uri="{FF2B5EF4-FFF2-40B4-BE49-F238E27FC236}">
                <a16:creationId xmlns:a16="http://schemas.microsoft.com/office/drawing/2014/main" id="{F1B9ABAD-3D22-AEA7-40B5-42DAF1E8240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647200" y="3707051"/>
            <a:ext cx="660371" cy="660371"/>
          </a:xfrm>
          <a:prstGeom prst="rect">
            <a:avLst/>
          </a:prstGeom>
        </p:spPr>
      </p:pic>
      <p:pic>
        <p:nvPicPr>
          <p:cNvPr id="80" name="Picture 79" descr="Icon&#10;&#10;Description automatically generated">
            <a:extLst>
              <a:ext uri="{FF2B5EF4-FFF2-40B4-BE49-F238E27FC236}">
                <a16:creationId xmlns:a16="http://schemas.microsoft.com/office/drawing/2014/main" id="{46F985BD-202D-F932-238A-C90D5D4DE43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647200" y="4928288"/>
            <a:ext cx="660371" cy="660371"/>
          </a:xfrm>
          <a:prstGeom prst="rect">
            <a:avLst/>
          </a:prstGeom>
        </p:spPr>
      </p:pic>
      <p:sp>
        <p:nvSpPr>
          <p:cNvPr id="85" name="Rectangle 84">
            <a:extLst>
              <a:ext uri="{FF2B5EF4-FFF2-40B4-BE49-F238E27FC236}">
                <a16:creationId xmlns:a16="http://schemas.microsoft.com/office/drawing/2014/main" id="{8CB90970-647B-4E7F-91DF-4944EF838158}"/>
              </a:ext>
            </a:extLst>
          </p:cNvPr>
          <p:cNvSpPr/>
          <p:nvPr/>
        </p:nvSpPr>
        <p:spPr>
          <a:xfrm>
            <a:off x="-21517" y="2549421"/>
            <a:ext cx="12184233"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itchFamily="2" charset="0"/>
                <a:ea typeface="+mn-ea"/>
                <a:cs typeface="+mn-cs"/>
              </a:rPr>
              <a:t>B2B Targeting Examples</a:t>
            </a:r>
          </a:p>
        </p:txBody>
      </p:sp>
      <p:sp>
        <p:nvSpPr>
          <p:cNvPr id="5" name="TextBox 4">
            <a:extLst>
              <a:ext uri="{FF2B5EF4-FFF2-40B4-BE49-F238E27FC236}">
                <a16:creationId xmlns:a16="http://schemas.microsoft.com/office/drawing/2014/main" id="{4A9858AD-E723-9338-0A4D-BE484AC09329}"/>
              </a:ext>
            </a:extLst>
          </p:cNvPr>
          <p:cNvSpPr txBox="1"/>
          <p:nvPr/>
        </p:nvSpPr>
        <p:spPr>
          <a:xfrm>
            <a:off x="-1" y="1787228"/>
            <a:ext cx="1219200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Marketers can buy TV on buying habits, characteristics or viewing behaviors (programs, genres watched)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which is a more accurate, and cost-effective, surrogate for their customer than a prescribed age bucket</a:t>
            </a:r>
          </a:p>
        </p:txBody>
      </p:sp>
      <p:sp>
        <p:nvSpPr>
          <p:cNvPr id="12" name="Rectangle: Rounded Corners 11">
            <a:extLst>
              <a:ext uri="{FF2B5EF4-FFF2-40B4-BE49-F238E27FC236}">
                <a16:creationId xmlns:a16="http://schemas.microsoft.com/office/drawing/2014/main" id="{274AEDF4-4617-E0C7-16C7-F6EB23C5FF44}"/>
              </a:ext>
            </a:extLst>
          </p:cNvPr>
          <p:cNvSpPr/>
          <p:nvPr/>
        </p:nvSpPr>
        <p:spPr>
          <a:xfrm>
            <a:off x="4351068" y="3080856"/>
            <a:ext cx="3387683" cy="3038266"/>
          </a:xfrm>
          <a:prstGeom prst="roundRect">
            <a:avLst/>
          </a:prstGeom>
          <a:solidFill>
            <a:schemeClr val="bg1"/>
          </a:solidFill>
          <a:ln w="190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bject 4">
            <a:extLst>
              <a:ext uri="{FF2B5EF4-FFF2-40B4-BE49-F238E27FC236}">
                <a16:creationId xmlns:a16="http://schemas.microsoft.com/office/drawing/2014/main" id="{96C3337F-C94A-E2DF-E685-C0BAA0438921}"/>
              </a:ext>
            </a:extLst>
          </p:cNvPr>
          <p:cNvSpPr txBox="1"/>
          <p:nvPr/>
        </p:nvSpPr>
        <p:spPr>
          <a:xfrm>
            <a:off x="4698241" y="3267908"/>
            <a:ext cx="2859092" cy="267158"/>
          </a:xfrm>
          <a:prstGeom prst="rect">
            <a:avLst/>
          </a:prstGeom>
        </p:spPr>
        <p:txBody>
          <a:bodyPr vert="horz" wrap="square" lIns="0" tIns="51214"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Personal Characteristics</a:t>
            </a:r>
          </a:p>
        </p:txBody>
      </p:sp>
      <p:sp>
        <p:nvSpPr>
          <p:cNvPr id="16" name="object 7">
            <a:extLst>
              <a:ext uri="{FF2B5EF4-FFF2-40B4-BE49-F238E27FC236}">
                <a16:creationId xmlns:a16="http://schemas.microsoft.com/office/drawing/2014/main" id="{962A8F4A-A40B-C00C-2DDA-3B1F138A444F}"/>
              </a:ext>
            </a:extLst>
          </p:cNvPr>
          <p:cNvSpPr/>
          <p:nvPr/>
        </p:nvSpPr>
        <p:spPr>
          <a:xfrm>
            <a:off x="4721517" y="3239659"/>
            <a:ext cx="758962" cy="511076"/>
          </a:xfrm>
          <a:custGeom>
            <a:avLst/>
            <a:gdLst/>
            <a:ahLst/>
            <a:cxnLst/>
            <a:rect l="l" t="t" r="r" b="b"/>
            <a:pathLst>
              <a:path w="1251585">
                <a:moveTo>
                  <a:pt x="0" y="0"/>
                </a:moveTo>
                <a:lnTo>
                  <a:pt x="1250988" y="0"/>
                </a:lnTo>
              </a:path>
            </a:pathLst>
          </a:custGeom>
          <a:ln w="26344">
            <a:solidFill>
              <a:srgbClr val="00D9FF"/>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17" name="Rectangle: Rounded Corners 16">
            <a:extLst>
              <a:ext uri="{FF2B5EF4-FFF2-40B4-BE49-F238E27FC236}">
                <a16:creationId xmlns:a16="http://schemas.microsoft.com/office/drawing/2014/main" id="{39A8E8BE-526A-0856-A788-54B631C137B9}"/>
              </a:ext>
            </a:extLst>
          </p:cNvPr>
          <p:cNvSpPr/>
          <p:nvPr/>
        </p:nvSpPr>
        <p:spPr>
          <a:xfrm>
            <a:off x="8247977" y="3080856"/>
            <a:ext cx="3387683" cy="3038266"/>
          </a:xfrm>
          <a:prstGeom prst="roundRect">
            <a:avLst/>
          </a:prstGeom>
          <a:solidFill>
            <a:schemeClr val="bg1"/>
          </a:solidFill>
          <a:ln w="190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bject 4">
            <a:extLst>
              <a:ext uri="{FF2B5EF4-FFF2-40B4-BE49-F238E27FC236}">
                <a16:creationId xmlns:a16="http://schemas.microsoft.com/office/drawing/2014/main" id="{23A8E3F6-CE4E-C6A0-7D99-4EB822E915DD}"/>
              </a:ext>
            </a:extLst>
          </p:cNvPr>
          <p:cNvSpPr txBox="1"/>
          <p:nvPr/>
        </p:nvSpPr>
        <p:spPr>
          <a:xfrm>
            <a:off x="8595150" y="3267908"/>
            <a:ext cx="2859092" cy="267158"/>
          </a:xfrm>
          <a:prstGeom prst="rect">
            <a:avLst/>
          </a:prstGeom>
        </p:spPr>
        <p:txBody>
          <a:bodyPr vert="horz" wrap="square" lIns="0" tIns="51214"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TV Viewing Behaviors</a:t>
            </a:r>
          </a:p>
        </p:txBody>
      </p:sp>
      <p:sp>
        <p:nvSpPr>
          <p:cNvPr id="20" name="object 7">
            <a:extLst>
              <a:ext uri="{FF2B5EF4-FFF2-40B4-BE49-F238E27FC236}">
                <a16:creationId xmlns:a16="http://schemas.microsoft.com/office/drawing/2014/main" id="{0E528938-2C6A-485C-91DF-F05058218E66}"/>
              </a:ext>
            </a:extLst>
          </p:cNvPr>
          <p:cNvSpPr/>
          <p:nvPr/>
        </p:nvSpPr>
        <p:spPr>
          <a:xfrm>
            <a:off x="8618426" y="3239659"/>
            <a:ext cx="758962" cy="511076"/>
          </a:xfrm>
          <a:custGeom>
            <a:avLst/>
            <a:gdLst/>
            <a:ahLst/>
            <a:cxnLst/>
            <a:rect l="l" t="t" r="r" b="b"/>
            <a:pathLst>
              <a:path w="1251585">
                <a:moveTo>
                  <a:pt x="0" y="0"/>
                </a:moveTo>
                <a:lnTo>
                  <a:pt x="1250988" y="0"/>
                </a:lnTo>
              </a:path>
            </a:pathLst>
          </a:custGeom>
          <a:ln w="26344">
            <a:solidFill>
              <a:srgbClr val="00D9FF"/>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7A790CDC-B9D5-B550-4648-774985C8750A}"/>
              </a:ext>
            </a:extLst>
          </p:cNvPr>
          <p:cNvSpPr txBox="1"/>
          <p:nvPr/>
        </p:nvSpPr>
        <p:spPr>
          <a:xfrm>
            <a:off x="4413180" y="4372478"/>
            <a:ext cx="18350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Business </a:t>
            </a:r>
            <a:b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Decision Makers</a:t>
            </a:r>
          </a:p>
        </p:txBody>
      </p:sp>
      <p:sp>
        <p:nvSpPr>
          <p:cNvPr id="24" name="TextBox 23">
            <a:extLst>
              <a:ext uri="{FF2B5EF4-FFF2-40B4-BE49-F238E27FC236}">
                <a16:creationId xmlns:a16="http://schemas.microsoft.com/office/drawing/2014/main" id="{224E20FB-F3CC-35B5-22F5-B6103498B3A0}"/>
              </a:ext>
            </a:extLst>
          </p:cNvPr>
          <p:cNvSpPr txBox="1"/>
          <p:nvPr/>
        </p:nvSpPr>
        <p:spPr>
          <a:xfrm>
            <a:off x="4452777" y="5603833"/>
            <a:ext cx="175581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Small Business Owners</a:t>
            </a:r>
          </a:p>
        </p:txBody>
      </p:sp>
      <p:sp>
        <p:nvSpPr>
          <p:cNvPr id="25" name="TextBox 24">
            <a:extLst>
              <a:ext uri="{FF2B5EF4-FFF2-40B4-BE49-F238E27FC236}">
                <a16:creationId xmlns:a16="http://schemas.microsoft.com/office/drawing/2014/main" id="{45D64452-584C-D2B6-F0D7-4FA5C993FE9F}"/>
              </a:ext>
            </a:extLst>
          </p:cNvPr>
          <p:cNvSpPr txBox="1"/>
          <p:nvPr/>
        </p:nvSpPr>
        <p:spPr>
          <a:xfrm>
            <a:off x="6063265" y="4372478"/>
            <a:ext cx="175581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C-Suite </a:t>
            </a:r>
            <a:b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Executives</a:t>
            </a:r>
          </a:p>
        </p:txBody>
      </p:sp>
      <p:pic>
        <p:nvPicPr>
          <p:cNvPr id="26" name="Picture 25" descr="Icon&#10;&#10;Description automatically generated">
            <a:extLst>
              <a:ext uri="{FF2B5EF4-FFF2-40B4-BE49-F238E27FC236}">
                <a16:creationId xmlns:a16="http://schemas.microsoft.com/office/drawing/2014/main" id="{7A7F0EE7-64F0-2376-24EC-2E72AEE4AD26}"/>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000498" y="3707051"/>
            <a:ext cx="660371" cy="660371"/>
          </a:xfrm>
          <a:prstGeom prst="rect">
            <a:avLst/>
          </a:prstGeom>
        </p:spPr>
      </p:pic>
      <p:pic>
        <p:nvPicPr>
          <p:cNvPr id="27" name="Picture 26" descr="Icon&#10;&#10;Description automatically generated">
            <a:extLst>
              <a:ext uri="{FF2B5EF4-FFF2-40B4-BE49-F238E27FC236}">
                <a16:creationId xmlns:a16="http://schemas.microsoft.com/office/drawing/2014/main" id="{F4B40F80-8CB8-05DB-2F32-2BF9F6104E8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002818" y="4928288"/>
            <a:ext cx="655730" cy="655730"/>
          </a:xfrm>
          <a:prstGeom prst="rect">
            <a:avLst/>
          </a:prstGeom>
        </p:spPr>
      </p:pic>
      <p:pic>
        <p:nvPicPr>
          <p:cNvPr id="28" name="Picture 27" descr="Icon&#10;&#10;Description automatically generated">
            <a:extLst>
              <a:ext uri="{FF2B5EF4-FFF2-40B4-BE49-F238E27FC236}">
                <a16:creationId xmlns:a16="http://schemas.microsoft.com/office/drawing/2014/main" id="{1C0DC9EE-9F31-CDE8-C483-B4379CC409E2}"/>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613306" y="3700168"/>
            <a:ext cx="655730" cy="655730"/>
          </a:xfrm>
          <a:prstGeom prst="rect">
            <a:avLst/>
          </a:prstGeom>
        </p:spPr>
      </p:pic>
      <p:pic>
        <p:nvPicPr>
          <p:cNvPr id="29" name="Picture 28" descr="Icon&#10;&#10;Description automatically generated">
            <a:extLst>
              <a:ext uri="{FF2B5EF4-FFF2-40B4-BE49-F238E27FC236}">
                <a16:creationId xmlns:a16="http://schemas.microsoft.com/office/drawing/2014/main" id="{D1631068-D3C2-A850-D561-D404CAA59023}"/>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613306" y="4928288"/>
            <a:ext cx="655730" cy="655730"/>
          </a:xfrm>
          <a:prstGeom prst="rect">
            <a:avLst/>
          </a:prstGeom>
        </p:spPr>
      </p:pic>
      <p:sp>
        <p:nvSpPr>
          <p:cNvPr id="31" name="TextBox 30">
            <a:extLst>
              <a:ext uri="{FF2B5EF4-FFF2-40B4-BE49-F238E27FC236}">
                <a16:creationId xmlns:a16="http://schemas.microsoft.com/office/drawing/2014/main" id="{297E699A-DD51-FAE6-1D0C-8EAD1551B998}"/>
              </a:ext>
            </a:extLst>
          </p:cNvPr>
          <p:cNvSpPr txBox="1"/>
          <p:nvPr/>
        </p:nvSpPr>
        <p:spPr>
          <a:xfrm>
            <a:off x="6063265" y="5593715"/>
            <a:ext cx="175581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Managers</a:t>
            </a:r>
          </a:p>
        </p:txBody>
      </p:sp>
      <p:sp>
        <p:nvSpPr>
          <p:cNvPr id="33" name="TextBox 32">
            <a:extLst>
              <a:ext uri="{FF2B5EF4-FFF2-40B4-BE49-F238E27FC236}">
                <a16:creationId xmlns:a16="http://schemas.microsoft.com/office/drawing/2014/main" id="{D3C25274-AEEA-B46B-752A-C152CE3C9F62}"/>
              </a:ext>
            </a:extLst>
          </p:cNvPr>
          <p:cNvSpPr txBox="1"/>
          <p:nvPr/>
        </p:nvSpPr>
        <p:spPr>
          <a:xfrm>
            <a:off x="8354627" y="5603833"/>
            <a:ext cx="17031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Sports</a:t>
            </a:r>
          </a:p>
        </p:txBody>
      </p:sp>
      <p:sp>
        <p:nvSpPr>
          <p:cNvPr id="34" name="TextBox 33">
            <a:extLst>
              <a:ext uri="{FF2B5EF4-FFF2-40B4-BE49-F238E27FC236}">
                <a16:creationId xmlns:a16="http://schemas.microsoft.com/office/drawing/2014/main" id="{5501AB02-3CAB-B524-50D0-F02509F8BD0C}"/>
              </a:ext>
            </a:extLst>
          </p:cNvPr>
          <p:cNvSpPr txBox="1"/>
          <p:nvPr/>
        </p:nvSpPr>
        <p:spPr>
          <a:xfrm>
            <a:off x="9854289" y="4372478"/>
            <a:ext cx="17031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Award Shows</a:t>
            </a:r>
          </a:p>
        </p:txBody>
      </p:sp>
      <p:sp>
        <p:nvSpPr>
          <p:cNvPr id="35" name="TextBox 34">
            <a:extLst>
              <a:ext uri="{FF2B5EF4-FFF2-40B4-BE49-F238E27FC236}">
                <a16:creationId xmlns:a16="http://schemas.microsoft.com/office/drawing/2014/main" id="{05E5CEF6-BF37-BF51-666B-CBB28E70A813}"/>
              </a:ext>
            </a:extLst>
          </p:cNvPr>
          <p:cNvSpPr txBox="1"/>
          <p:nvPr/>
        </p:nvSpPr>
        <p:spPr>
          <a:xfrm>
            <a:off x="9854289" y="5603833"/>
            <a:ext cx="17031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Drama</a:t>
            </a:r>
          </a:p>
        </p:txBody>
      </p:sp>
      <p:sp>
        <p:nvSpPr>
          <p:cNvPr id="36" name="TextBox 35">
            <a:extLst>
              <a:ext uri="{FF2B5EF4-FFF2-40B4-BE49-F238E27FC236}">
                <a16:creationId xmlns:a16="http://schemas.microsoft.com/office/drawing/2014/main" id="{6562BBE2-3E5E-C74F-8A68-B4AB3894ED6F}"/>
              </a:ext>
            </a:extLst>
          </p:cNvPr>
          <p:cNvSpPr txBox="1"/>
          <p:nvPr/>
        </p:nvSpPr>
        <p:spPr>
          <a:xfrm>
            <a:off x="8354627" y="4372478"/>
            <a:ext cx="17031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Business News</a:t>
            </a:r>
          </a:p>
        </p:txBody>
      </p:sp>
      <p:pic>
        <p:nvPicPr>
          <p:cNvPr id="44" name="Picture 43" descr="Icon&#10;&#10;Description automatically generated">
            <a:extLst>
              <a:ext uri="{FF2B5EF4-FFF2-40B4-BE49-F238E27FC236}">
                <a16:creationId xmlns:a16="http://schemas.microsoft.com/office/drawing/2014/main" id="{828EFFDD-EBD9-CCA0-91F7-FF1289511B5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376958" y="3707051"/>
            <a:ext cx="657763" cy="657763"/>
          </a:xfrm>
          <a:prstGeom prst="rect">
            <a:avLst/>
          </a:prstGeom>
        </p:spPr>
      </p:pic>
      <p:pic>
        <p:nvPicPr>
          <p:cNvPr id="56" name="Picture 55" descr="Icon&#10;&#10;Description automatically generated">
            <a:extLst>
              <a:ext uri="{FF2B5EF4-FFF2-40B4-BE49-F238E27FC236}">
                <a16:creationId xmlns:a16="http://schemas.microsoft.com/office/drawing/2014/main" id="{5535A4A9-F857-FD21-3532-655FC10F1AB8}"/>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8877296" y="3707051"/>
            <a:ext cx="657763" cy="657763"/>
          </a:xfrm>
          <a:prstGeom prst="rect">
            <a:avLst/>
          </a:prstGeom>
        </p:spPr>
      </p:pic>
      <p:pic>
        <p:nvPicPr>
          <p:cNvPr id="58" name="Picture 57" descr="Icon&#10;&#10;Description automatically generated">
            <a:extLst>
              <a:ext uri="{FF2B5EF4-FFF2-40B4-BE49-F238E27FC236}">
                <a16:creationId xmlns:a16="http://schemas.microsoft.com/office/drawing/2014/main" id="{143C52AB-0301-5D71-38C5-694233F695C3}"/>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b="12112"/>
          <a:stretch/>
        </p:blipFill>
        <p:spPr>
          <a:xfrm>
            <a:off x="10319994" y="4928288"/>
            <a:ext cx="771691" cy="678223"/>
          </a:xfrm>
          <a:prstGeom prst="rect">
            <a:avLst/>
          </a:prstGeom>
        </p:spPr>
      </p:pic>
      <p:pic>
        <p:nvPicPr>
          <p:cNvPr id="60" name="Picture 59" descr="Icon&#10;&#10;Description automatically generated">
            <a:extLst>
              <a:ext uri="{FF2B5EF4-FFF2-40B4-BE49-F238E27FC236}">
                <a16:creationId xmlns:a16="http://schemas.microsoft.com/office/drawing/2014/main" id="{54E21080-5D61-1410-EC65-6E48173806B2}"/>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8877295" y="4928288"/>
            <a:ext cx="657764" cy="657764"/>
          </a:xfrm>
          <a:prstGeom prst="rect">
            <a:avLst/>
          </a:prstGeom>
        </p:spPr>
      </p:pic>
      <p:pic>
        <p:nvPicPr>
          <p:cNvPr id="7" name="Picture 6">
            <a:extLst>
              <a:ext uri="{FF2B5EF4-FFF2-40B4-BE49-F238E27FC236}">
                <a16:creationId xmlns:a16="http://schemas.microsoft.com/office/drawing/2014/main" id="{4A35BEC1-A580-579C-3367-3A5576AEEE23}"/>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8" name="Slide Number Placeholder 5">
            <a:extLst>
              <a:ext uri="{FF2B5EF4-FFF2-40B4-BE49-F238E27FC236}">
                <a16:creationId xmlns:a16="http://schemas.microsoft.com/office/drawing/2014/main" id="{D9AD13AD-015E-0F42-D41A-BC021C24374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02BFD230-F2CC-D98C-2458-EE51F146EA5F}"/>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 name="Rectangle 1">
            <a:extLst>
              <a:ext uri="{FF2B5EF4-FFF2-40B4-BE49-F238E27FC236}">
                <a16:creationId xmlns:a16="http://schemas.microsoft.com/office/drawing/2014/main" id="{7423A293-8DB4-0AD8-11CE-C59CB392AEC0}"/>
              </a:ext>
            </a:extLst>
          </p:cNvPr>
          <p:cNvSpPr/>
          <p:nvPr/>
        </p:nvSpPr>
        <p:spPr>
          <a:xfrm>
            <a:off x="142657" y="208445"/>
            <a:ext cx="9752866"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002060"/>
                </a:solidFill>
                <a:latin typeface="Helvetica" panose="020B0604020202020204" pitchFamily="2" charset="0"/>
                <a:cs typeface="Calibri" panose="020F0502020204030204" pitchFamily="34" charset="0"/>
              </a:rPr>
              <a:t>Additionally, the targetability and customization of audience-based buying allows brands to further </a:t>
            </a:r>
            <a:r>
              <a:rPr kumimoji="0" lang="en-US" sz="2600" b="1" i="0" u="none" strike="noStrike" kern="1200" cap="none" spc="0" normalizeH="0" baseline="0" noProof="0">
                <a:ln>
                  <a:noFill/>
                </a:ln>
                <a:solidFill>
                  <a:srgbClr val="ED3C8D"/>
                </a:solidFill>
                <a:effectLst/>
                <a:uLnTx/>
                <a:uFillTx/>
                <a:latin typeface="Helvetica" panose="020B0604020202020204" pitchFamily="2" charset="0"/>
                <a:ea typeface="+mn-ea"/>
                <a:cs typeface="Calibri" panose="020F0502020204030204" pitchFamily="34" charset="0"/>
              </a:rPr>
              <a:t>optimize their TV buys against their best customer prospects</a:t>
            </a:r>
            <a:endParaRPr kumimoji="0" lang="en-US" sz="2600" b="1" i="0" u="none" strike="noStrike" kern="1200" cap="none" spc="0" normalizeH="0" baseline="0" noProof="0">
              <a:ln>
                <a:noFill/>
              </a:ln>
              <a:solidFill>
                <a:srgbClr val="002060"/>
              </a:solidFill>
              <a:effectLst/>
              <a:uLnTx/>
              <a:uFillTx/>
              <a:latin typeface="Helvetica" panose="020B0604020202020204" pitchFamily="2" charset="0"/>
              <a:ea typeface="+mn-ea"/>
              <a:cs typeface="Calibri" panose="020F0502020204030204" pitchFamily="34" charset="0"/>
            </a:endParaRPr>
          </a:p>
        </p:txBody>
      </p:sp>
      <p:pic>
        <p:nvPicPr>
          <p:cNvPr id="30" name="Picture 29">
            <a:extLst>
              <a:ext uri="{FF2B5EF4-FFF2-40B4-BE49-F238E27FC236}">
                <a16:creationId xmlns:a16="http://schemas.microsoft.com/office/drawing/2014/main" id="{C7D4B454-664D-E014-CDA7-6B914ECB0475}"/>
              </a:ext>
            </a:extLst>
          </p:cNvPr>
          <p:cNvPicPr>
            <a:picLocks noChangeAspect="1"/>
          </p:cNvPicPr>
          <p:nvPr/>
        </p:nvPicPr>
        <p:blipFill>
          <a:blip r:embed="rId16"/>
          <a:stretch>
            <a:fillRect/>
          </a:stretch>
        </p:blipFill>
        <p:spPr>
          <a:xfrm>
            <a:off x="9991160" y="177313"/>
            <a:ext cx="2121397" cy="1350384"/>
          </a:xfrm>
          <a:prstGeom prst="rect">
            <a:avLst/>
          </a:prstGeom>
        </p:spPr>
      </p:pic>
    </p:spTree>
    <p:extLst>
      <p:ext uri="{BB962C8B-B14F-4D97-AF65-F5344CB8AC3E}">
        <p14:creationId xmlns:p14="http://schemas.microsoft.com/office/powerpoint/2010/main" val="3245134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4339269" y="1673443"/>
            <a:ext cx="7852731"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DBB637BA-3C4A-DC55-6135-5D7FCDC96021}"/>
              </a:ext>
            </a:extLst>
          </p:cNvPr>
          <p:cNvSpPr/>
          <p:nvPr/>
        </p:nvSpPr>
        <p:spPr>
          <a:xfrm>
            <a:off x="9800792" y="3025423"/>
            <a:ext cx="2260660" cy="2081704"/>
          </a:xfrm>
          <a:prstGeom prst="roundRect">
            <a:avLst/>
          </a:prstGeom>
          <a:solidFill>
            <a:srgbClr val="4EBEA4"/>
          </a:solidFill>
          <a:ln w="38100">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A703CCC4-EDF4-DFF3-4BA0-13605398515C}"/>
              </a:ext>
            </a:extLst>
          </p:cNvPr>
          <p:cNvSpPr/>
          <p:nvPr/>
        </p:nvSpPr>
        <p:spPr>
          <a:xfrm>
            <a:off x="7202080" y="3025423"/>
            <a:ext cx="2260660" cy="2081704"/>
          </a:xfrm>
          <a:prstGeom prst="roundRect">
            <a:avLst/>
          </a:prstGeom>
          <a:solidFill>
            <a:srgbClr val="00BFF2"/>
          </a:solidFill>
          <a:ln w="38100">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3E93032A-0166-4D26-9FDD-5297FCCFD6B1}"/>
              </a:ext>
            </a:extLst>
          </p:cNvPr>
          <p:cNvSpPr txBox="1"/>
          <p:nvPr/>
        </p:nvSpPr>
        <p:spPr>
          <a:xfrm>
            <a:off x="4347079" y="6078171"/>
            <a:ext cx="77143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VAB analysis of Nielsen AdIntel, 04/01/18-04/30/22, National TV includes cable TV, broadcast TV, Spanish language cable TV and Spanish language broadcast TV across 25 brands included in analysis. *Number of Genres includes sub-genres, e.g. ‘Sports Event: NFL Football / Regular Season.’ The total count for the 25 brands reflects an unduplicated count across national TV networks, genres and programs.</a:t>
            </a:r>
          </a:p>
        </p:txBody>
      </p:sp>
      <p:sp>
        <p:nvSpPr>
          <p:cNvPr id="34" name="Text Placeholder 2">
            <a:extLst>
              <a:ext uri="{FF2B5EF4-FFF2-40B4-BE49-F238E27FC236}">
                <a16:creationId xmlns:a16="http://schemas.microsoft.com/office/drawing/2014/main" id="{643482FC-6F46-75F7-6F4D-E6178E07B10D}"/>
              </a:ext>
            </a:extLst>
          </p:cNvPr>
          <p:cNvSpPr txBox="1">
            <a:spLocks/>
          </p:cNvSpPr>
          <p:nvPr/>
        </p:nvSpPr>
        <p:spPr>
          <a:xfrm>
            <a:off x="4368598" y="1950022"/>
            <a:ext cx="7838943" cy="52873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25 B2B Brand Average: Nat’l TV Programs, Genres and Networks</a:t>
            </a:r>
            <a:b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Based Over a Four-Year Time Period: Apr ‘18 – Apr ‘22</a:t>
            </a:r>
          </a:p>
        </p:txBody>
      </p:sp>
      <p:sp>
        <p:nvSpPr>
          <p:cNvPr id="4" name="TextBox 3">
            <a:extLst>
              <a:ext uri="{FF2B5EF4-FFF2-40B4-BE49-F238E27FC236}">
                <a16:creationId xmlns:a16="http://schemas.microsoft.com/office/drawing/2014/main" id="{66F993CF-C7B6-CC6D-28BE-50960A957938}"/>
              </a:ext>
            </a:extLst>
          </p:cNvPr>
          <p:cNvSpPr txBox="1"/>
          <p:nvPr/>
        </p:nvSpPr>
        <p:spPr>
          <a:xfrm>
            <a:off x="9864458" y="4259937"/>
            <a:ext cx="21333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Avg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of Programs</a:t>
            </a:r>
          </a:p>
        </p:txBody>
      </p:sp>
      <p:sp>
        <p:nvSpPr>
          <p:cNvPr id="9" name="TextBox 8">
            <a:extLst>
              <a:ext uri="{FF2B5EF4-FFF2-40B4-BE49-F238E27FC236}">
                <a16:creationId xmlns:a16="http://schemas.microsoft.com/office/drawing/2014/main" id="{BDA0C932-B1A7-CE33-D7AD-3A564450F499}"/>
              </a:ext>
            </a:extLst>
          </p:cNvPr>
          <p:cNvSpPr txBox="1"/>
          <p:nvPr/>
        </p:nvSpPr>
        <p:spPr>
          <a:xfrm>
            <a:off x="10042190" y="3175050"/>
            <a:ext cx="177786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464</a:t>
            </a:r>
          </a:p>
        </p:txBody>
      </p:sp>
      <p:sp>
        <p:nvSpPr>
          <p:cNvPr id="10" name="TextBox 9">
            <a:extLst>
              <a:ext uri="{FF2B5EF4-FFF2-40B4-BE49-F238E27FC236}">
                <a16:creationId xmlns:a16="http://schemas.microsoft.com/office/drawing/2014/main" id="{DAF82C18-0D6E-0C06-DB42-5871F0A21FC8}"/>
              </a:ext>
            </a:extLst>
          </p:cNvPr>
          <p:cNvSpPr txBox="1"/>
          <p:nvPr/>
        </p:nvSpPr>
        <p:spPr>
          <a:xfrm>
            <a:off x="7265746" y="4253494"/>
            <a:ext cx="21333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Avg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of Genres</a:t>
            </a:r>
            <a:r>
              <a:rPr kumimoji="0" lang="en-US" sz="20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a:t>
            </a:r>
          </a:p>
        </p:txBody>
      </p:sp>
      <p:sp>
        <p:nvSpPr>
          <p:cNvPr id="13" name="TextBox 12">
            <a:extLst>
              <a:ext uri="{FF2B5EF4-FFF2-40B4-BE49-F238E27FC236}">
                <a16:creationId xmlns:a16="http://schemas.microsoft.com/office/drawing/2014/main" id="{12A42729-C4E2-F481-C824-B88F59D84BEE}"/>
              </a:ext>
            </a:extLst>
          </p:cNvPr>
          <p:cNvSpPr txBox="1"/>
          <p:nvPr/>
        </p:nvSpPr>
        <p:spPr>
          <a:xfrm>
            <a:off x="7498697" y="3175050"/>
            <a:ext cx="166742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28</a:t>
            </a:r>
          </a:p>
        </p:txBody>
      </p:sp>
      <p:sp>
        <p:nvSpPr>
          <p:cNvPr id="20" name="Rectangle: Rounded Corners 19">
            <a:extLst>
              <a:ext uri="{FF2B5EF4-FFF2-40B4-BE49-F238E27FC236}">
                <a16:creationId xmlns:a16="http://schemas.microsoft.com/office/drawing/2014/main" id="{1042CD14-2CAD-6366-5DF8-D611E8FF454E}"/>
              </a:ext>
            </a:extLst>
          </p:cNvPr>
          <p:cNvSpPr/>
          <p:nvPr/>
        </p:nvSpPr>
        <p:spPr>
          <a:xfrm>
            <a:off x="4563624" y="3020499"/>
            <a:ext cx="2260660" cy="2081704"/>
          </a:xfrm>
          <a:prstGeom prst="roundRect">
            <a:avLst/>
          </a:prstGeom>
          <a:solidFill>
            <a:srgbClr val="ED3C8D"/>
          </a:solidFill>
          <a:ln w="3810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3C8D"/>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B3DC5A48-5696-A294-2C30-B753DC865B04}"/>
              </a:ext>
            </a:extLst>
          </p:cNvPr>
          <p:cNvSpPr txBox="1"/>
          <p:nvPr/>
        </p:nvSpPr>
        <p:spPr>
          <a:xfrm>
            <a:off x="4627290" y="4193860"/>
            <a:ext cx="21333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Avg # </a:t>
            </a:r>
            <a:br>
              <a:rPr kumimoji="0" lang="en-US" sz="20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br>
            <a:r>
              <a:rPr kumimoji="0" lang="en-US" sz="20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of TV Networks</a:t>
            </a:r>
            <a:endParaRPr kumimoji="0" lang="en-US" sz="20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16" name="TextBox 15">
            <a:extLst>
              <a:ext uri="{FF2B5EF4-FFF2-40B4-BE49-F238E27FC236}">
                <a16:creationId xmlns:a16="http://schemas.microsoft.com/office/drawing/2014/main" id="{361F61E2-59B2-4D0B-F6D0-E8EE8E61C811}"/>
              </a:ext>
            </a:extLst>
          </p:cNvPr>
          <p:cNvSpPr txBox="1"/>
          <p:nvPr/>
        </p:nvSpPr>
        <p:spPr>
          <a:xfrm>
            <a:off x="4860241" y="3115416"/>
            <a:ext cx="166742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21</a:t>
            </a:r>
          </a:p>
        </p:txBody>
      </p:sp>
      <p:pic>
        <p:nvPicPr>
          <p:cNvPr id="3" name="Picture 2" descr="Two people sitting on a couch&#10;&#10;Description automatically generated with medium confidence">
            <a:extLst>
              <a:ext uri="{FF2B5EF4-FFF2-40B4-BE49-F238E27FC236}">
                <a16:creationId xmlns:a16="http://schemas.microsoft.com/office/drawing/2014/main" id="{0AE49C11-C597-CE02-D6DA-8892BF1C82C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9513" r="24470"/>
          <a:stretch/>
        </p:blipFill>
        <p:spPr>
          <a:xfrm>
            <a:off x="-9525" y="1660381"/>
            <a:ext cx="4368598" cy="5199112"/>
          </a:xfrm>
          <a:prstGeom prst="rect">
            <a:avLst/>
          </a:prstGeom>
        </p:spPr>
      </p:pic>
      <p:pic>
        <p:nvPicPr>
          <p:cNvPr id="2" name="Picture 1">
            <a:extLst>
              <a:ext uri="{FF2B5EF4-FFF2-40B4-BE49-F238E27FC236}">
                <a16:creationId xmlns:a16="http://schemas.microsoft.com/office/drawing/2014/main" id="{2ECE07FB-9267-636C-3888-72A9933B2BD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501273DF-0E8B-D2EA-8A54-86A0A9EBAE44}"/>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BB1C297C-C7A1-CB59-6EEF-0E066EDEFE67}"/>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7" name="Rectangle 6">
            <a:extLst>
              <a:ext uri="{FF2B5EF4-FFF2-40B4-BE49-F238E27FC236}">
                <a16:creationId xmlns:a16="http://schemas.microsoft.com/office/drawing/2014/main" id="{1AE53322-41B0-279A-9D25-2BA8E7D174C8}"/>
              </a:ext>
            </a:extLst>
          </p:cNvPr>
          <p:cNvSpPr/>
          <p:nvPr/>
        </p:nvSpPr>
        <p:spPr>
          <a:xfrm>
            <a:off x="5447384" y="5470759"/>
            <a:ext cx="6021527" cy="461665"/>
          </a:xfrm>
          <a:prstGeom prst="rect">
            <a:avLst/>
          </a:prstGeom>
          <a:solidFill>
            <a:schemeClr val="bg1"/>
          </a:solidFill>
          <a:ln w="12700">
            <a:solidFill>
              <a:srgbClr val="1B1464"/>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Arial" panose="020B0604020202020204" pitchFamily="34" charset="0"/>
              </a:rPr>
              <a:t>To reach targeted stakeholders, B2B brands are </a:t>
            </a:r>
            <a:r>
              <a:rPr kumimoji="0" lang="en-US" sz="1200" b="0" i="0" u="none"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Arial" panose="020B0604020202020204" pitchFamily="34" charset="0"/>
              </a:rPr>
              <a:t>advertising across a mix of </a:t>
            </a:r>
            <a:r>
              <a:rPr kumimoji="0" lang="en-US" sz="1200" b="0" i="0" u="none" strike="noStrike" kern="1200" cap="none" spc="0" normalizeH="0" baseline="0" noProof="0">
                <a:ln>
                  <a:noFill/>
                </a:ln>
                <a:solidFill>
                  <a:srgbClr val="ED3C8D"/>
                </a:solidFill>
                <a:effectLst/>
                <a:uLnTx/>
                <a:uFillTx/>
                <a:latin typeface="Helvetica" panose="020B0604020202020204" pitchFamily="34" charset="0"/>
                <a:ea typeface="Calibri" panose="020F0502020204030204" pitchFamily="34" charset="0"/>
                <a:cs typeface="Arial" panose="020B0604020202020204" pitchFamily="34" charset="0"/>
              </a:rPr>
              <a:t>sports, lifestyle and entertainment networks </a:t>
            </a:r>
            <a:r>
              <a:rPr kumimoji="0" lang="en-US" sz="1200" b="0" i="0" u="none"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Arial" panose="020B0604020202020204" pitchFamily="34" charset="0"/>
              </a:rPr>
              <a:t>in addition to business and news programming</a:t>
            </a:r>
            <a:endParaRPr kumimoji="0" lang="en-US" sz="1200" b="0" i="0" u="none" strike="noStrike" kern="1200" cap="none" spc="0" normalizeH="0" baseline="0" noProof="0">
              <a:ln>
                <a:noFill/>
              </a:ln>
              <a:solidFill>
                <a:srgbClr val="1B1464"/>
              </a:solidFill>
              <a:effectLst/>
              <a:uLnTx/>
              <a:uFillTx/>
              <a:latin typeface="Helvetica" pitchFamily="2" charset="0"/>
              <a:ea typeface="+mn-ea"/>
              <a:cs typeface="+mn-cs"/>
            </a:endParaRPr>
          </a:p>
        </p:txBody>
      </p:sp>
      <p:sp>
        <p:nvSpPr>
          <p:cNvPr id="11" name="Rectangle 10">
            <a:extLst>
              <a:ext uri="{FF2B5EF4-FFF2-40B4-BE49-F238E27FC236}">
                <a16:creationId xmlns:a16="http://schemas.microsoft.com/office/drawing/2014/main" id="{FDE77D54-A062-E1E3-8189-6F4E95BA5A11}"/>
              </a:ext>
            </a:extLst>
          </p:cNvPr>
          <p:cNvSpPr/>
          <p:nvPr/>
        </p:nvSpPr>
        <p:spPr>
          <a:xfrm>
            <a:off x="143692" y="206874"/>
            <a:ext cx="9898498"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Successful brands are implementing an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audience-first approach,</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as evidenced by their TV campaigns which air</a:t>
            </a:r>
            <a:b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b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across a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broad mix of programming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to reach their target</a:t>
            </a:r>
          </a:p>
        </p:txBody>
      </p:sp>
      <p:pic>
        <p:nvPicPr>
          <p:cNvPr id="24" name="Picture 23">
            <a:extLst>
              <a:ext uri="{FF2B5EF4-FFF2-40B4-BE49-F238E27FC236}">
                <a16:creationId xmlns:a16="http://schemas.microsoft.com/office/drawing/2014/main" id="{93E405DB-042E-CDC9-EDA3-549CF18F59A9}"/>
              </a:ext>
            </a:extLst>
          </p:cNvPr>
          <p:cNvPicPr>
            <a:picLocks noChangeAspect="1"/>
          </p:cNvPicPr>
          <p:nvPr/>
        </p:nvPicPr>
        <p:blipFill>
          <a:blip r:embed="rId5"/>
          <a:stretch>
            <a:fillRect/>
          </a:stretch>
        </p:blipFill>
        <p:spPr>
          <a:xfrm>
            <a:off x="9996559" y="171857"/>
            <a:ext cx="2115999" cy="1355839"/>
          </a:xfrm>
          <a:prstGeom prst="rect">
            <a:avLst/>
          </a:prstGeom>
        </p:spPr>
      </p:pic>
    </p:spTree>
    <p:extLst>
      <p:ext uri="{BB962C8B-B14F-4D97-AF65-F5344CB8AC3E}">
        <p14:creationId xmlns:p14="http://schemas.microsoft.com/office/powerpoint/2010/main" val="2024728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223735" y="232445"/>
            <a:ext cx="9723537"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A ‘halo effect’ exists after TV launch due to ad memorability which means brands’ websites continue to see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more visitors than pre-TV launch even in months when they are not on TV </a:t>
            </a:r>
          </a:p>
        </p:txBody>
      </p:sp>
      <p:graphicFrame>
        <p:nvGraphicFramePr>
          <p:cNvPr id="10" name="Chart 9">
            <a:extLst>
              <a:ext uri="{FF2B5EF4-FFF2-40B4-BE49-F238E27FC236}">
                <a16:creationId xmlns:a16="http://schemas.microsoft.com/office/drawing/2014/main" id="{FA161E2A-FC1D-D4E2-0451-65C3DB02E674}"/>
              </a:ext>
            </a:extLst>
          </p:cNvPr>
          <p:cNvGraphicFramePr/>
          <p:nvPr/>
        </p:nvGraphicFramePr>
        <p:xfrm>
          <a:off x="1270850" y="2657144"/>
          <a:ext cx="10079638" cy="3238630"/>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a:extLst>
              <a:ext uri="{FF2B5EF4-FFF2-40B4-BE49-F238E27FC236}">
                <a16:creationId xmlns:a16="http://schemas.microsoft.com/office/drawing/2014/main" id="{AE05C956-7177-6E94-EEA0-87EB8529CBD0}"/>
              </a:ext>
            </a:extLst>
          </p:cNvPr>
          <p:cNvSpPr txBox="1"/>
          <p:nvPr/>
        </p:nvSpPr>
        <p:spPr>
          <a:xfrm>
            <a:off x="1676742" y="5738411"/>
            <a:ext cx="268653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(monthly average)</a:t>
            </a:r>
          </a:p>
        </p:txBody>
      </p:sp>
      <p:sp>
        <p:nvSpPr>
          <p:cNvPr id="14" name="TextBox 13">
            <a:extLst>
              <a:ext uri="{FF2B5EF4-FFF2-40B4-BE49-F238E27FC236}">
                <a16:creationId xmlns:a16="http://schemas.microsoft.com/office/drawing/2014/main" id="{9D483D5E-C9E4-AB40-D59C-975EC244FF98}"/>
              </a:ext>
            </a:extLst>
          </p:cNvPr>
          <p:cNvSpPr txBox="1"/>
          <p:nvPr/>
        </p:nvSpPr>
        <p:spPr>
          <a:xfrm>
            <a:off x="5225634" y="5734343"/>
            <a:ext cx="210149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ACBDCE"/>
                </a:solidFill>
                <a:effectLst/>
                <a:uLnTx/>
                <a:uFillTx/>
                <a:latin typeface="Helvetica" panose="020B0403020202020204" pitchFamily="34" charset="0"/>
                <a:ea typeface="+mn-ea"/>
                <a:cs typeface="+mn-cs"/>
              </a:rPr>
              <a:t>(TV launch – April 2022)</a:t>
            </a:r>
          </a:p>
        </p:txBody>
      </p:sp>
      <p:sp>
        <p:nvSpPr>
          <p:cNvPr id="16" name="Rectangle 15">
            <a:extLst>
              <a:ext uri="{FF2B5EF4-FFF2-40B4-BE49-F238E27FC236}">
                <a16:creationId xmlns:a16="http://schemas.microsoft.com/office/drawing/2014/main" id="{031F9352-56F6-1919-EC0E-6699393D981A}"/>
              </a:ext>
            </a:extLst>
          </p:cNvPr>
          <p:cNvSpPr/>
          <p:nvPr/>
        </p:nvSpPr>
        <p:spPr>
          <a:xfrm>
            <a:off x="8435852" y="2528425"/>
            <a:ext cx="3435584" cy="3531659"/>
          </a:xfrm>
          <a:prstGeom prst="rect">
            <a:avLst/>
          </a:prstGeom>
          <a:noFill/>
          <a:ln w="571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1" name="Text Placeholder 2">
            <a:extLst>
              <a:ext uri="{FF2B5EF4-FFF2-40B4-BE49-F238E27FC236}">
                <a16:creationId xmlns:a16="http://schemas.microsoft.com/office/drawing/2014/main" id="{ED6888E2-365D-B093-614D-9081345D9D4C}"/>
              </a:ext>
            </a:extLst>
          </p:cNvPr>
          <p:cNvSpPr txBox="1">
            <a:spLocks/>
          </p:cNvSpPr>
          <p:nvPr/>
        </p:nvSpPr>
        <p:spPr>
          <a:xfrm>
            <a:off x="2032000" y="1754804"/>
            <a:ext cx="8388349" cy="52873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25 B2B Brands Analysis</a:t>
            </a:r>
            <a:b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Monthly Website Unique Visitors (000) Comparison</a:t>
            </a:r>
          </a:p>
          <a:p>
            <a:pPr marL="0" marR="0" lvl="0" indent="0" algn="ctr" defTabSz="586082" rtl="0" eaLnBrk="1" fontAlgn="auto" latinLnBrk="0" hangingPunct="1">
              <a:lnSpc>
                <a:spcPct val="100000"/>
              </a:lnSpc>
              <a:spcBef>
                <a:spcPts val="0"/>
              </a:spcBef>
              <a:spcAft>
                <a:spcPts val="0"/>
              </a:spcAft>
              <a:buClrTx/>
              <a:buSzTx/>
              <a:buFont typeface="Arial"/>
              <a:buNone/>
              <a:tabLst/>
              <a:defRPr/>
            </a:pPr>
            <a:r>
              <a:rPr kumimoji="0" lang="en-US" sz="1200" b="0" i="1"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Based Over a Four-Year Time Period: Apr ‘18 – Apr ‘22</a:t>
            </a:r>
          </a:p>
        </p:txBody>
      </p:sp>
      <p:sp>
        <p:nvSpPr>
          <p:cNvPr id="22" name="TextBox 21">
            <a:extLst>
              <a:ext uri="{FF2B5EF4-FFF2-40B4-BE49-F238E27FC236}">
                <a16:creationId xmlns:a16="http://schemas.microsoft.com/office/drawing/2014/main" id="{DA72D11A-9C1D-656D-F9B4-D1AFFA99DCC1}"/>
              </a:ext>
            </a:extLst>
          </p:cNvPr>
          <p:cNvSpPr txBox="1"/>
          <p:nvPr/>
        </p:nvSpPr>
        <p:spPr>
          <a:xfrm>
            <a:off x="8050697" y="5744281"/>
            <a:ext cx="301155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(TV launch – April 2022)</a:t>
            </a:r>
          </a:p>
        </p:txBody>
      </p:sp>
      <p:sp>
        <p:nvSpPr>
          <p:cNvPr id="24" name="TextBox 23">
            <a:extLst>
              <a:ext uri="{FF2B5EF4-FFF2-40B4-BE49-F238E27FC236}">
                <a16:creationId xmlns:a16="http://schemas.microsoft.com/office/drawing/2014/main" id="{D09E88AA-F438-49D3-3552-E9440049FA86}"/>
              </a:ext>
            </a:extLst>
          </p:cNvPr>
          <p:cNvSpPr txBox="1"/>
          <p:nvPr/>
        </p:nvSpPr>
        <p:spPr>
          <a:xfrm>
            <a:off x="481665" y="6096055"/>
            <a:ext cx="1166477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VAB analysis of Comscore mediametrix multiplatform media trend data, P18+. April 2018 – April 2022 (calendar months), figures are based on monthly averages for the 25 brands analyzed. ‘When On TV’ represents the monthly average for brands in months where they spend on national TV as measured through Nielsen AdIntel across the April 2018 – April 2022 (calendar months) time period across the 25 brands analyzed. ‘When Not On Air’ represents the monthly average for brands in months where they don’t spend on national TV, after their first month of TV spend, as measured through Nielsen AdIntel across the April 2018 – April 2022 (calendar months) time period across the 25 brands analyzed. </a:t>
            </a:r>
          </a:p>
        </p:txBody>
      </p:sp>
      <p:sp>
        <p:nvSpPr>
          <p:cNvPr id="29" name="Rectangle 28">
            <a:extLst>
              <a:ext uri="{FF2B5EF4-FFF2-40B4-BE49-F238E27FC236}">
                <a16:creationId xmlns:a16="http://schemas.microsoft.com/office/drawing/2014/main" id="{1B6D91E5-FC3A-24E5-36DF-A4647F8BBC83}"/>
              </a:ext>
            </a:extLst>
          </p:cNvPr>
          <p:cNvSpPr/>
          <p:nvPr/>
        </p:nvSpPr>
        <p:spPr>
          <a:xfrm>
            <a:off x="10830722" y="2924796"/>
            <a:ext cx="816772" cy="378907"/>
          </a:xfrm>
          <a:prstGeom prst="rect">
            <a:avLst/>
          </a:prstGeom>
          <a:solidFill>
            <a:srgbClr val="FFE600"/>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+26%</a:t>
            </a:r>
          </a:p>
        </p:txBody>
      </p:sp>
      <p:sp>
        <p:nvSpPr>
          <p:cNvPr id="30" name="TextBox 29">
            <a:extLst>
              <a:ext uri="{FF2B5EF4-FFF2-40B4-BE49-F238E27FC236}">
                <a16:creationId xmlns:a16="http://schemas.microsoft.com/office/drawing/2014/main" id="{21C1C99F-7161-8F1D-4775-F2C587782C54}"/>
              </a:ext>
            </a:extLst>
          </p:cNvPr>
          <p:cNvSpPr txBox="1"/>
          <p:nvPr/>
        </p:nvSpPr>
        <p:spPr>
          <a:xfrm>
            <a:off x="10606780" y="4108036"/>
            <a:ext cx="1264656" cy="46166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vs. three months average prior to TV launch</a:t>
            </a:r>
          </a:p>
        </p:txBody>
      </p:sp>
      <p:sp>
        <p:nvSpPr>
          <p:cNvPr id="31" name="Rectangle 30">
            <a:extLst>
              <a:ext uri="{FF2B5EF4-FFF2-40B4-BE49-F238E27FC236}">
                <a16:creationId xmlns:a16="http://schemas.microsoft.com/office/drawing/2014/main" id="{C9576AFD-2FB5-3B7A-5A4A-6D82B5175C85}"/>
              </a:ext>
            </a:extLst>
          </p:cNvPr>
          <p:cNvSpPr/>
          <p:nvPr/>
        </p:nvSpPr>
        <p:spPr>
          <a:xfrm>
            <a:off x="10830722" y="3405835"/>
            <a:ext cx="816772" cy="648407"/>
          </a:xfrm>
          <a:prstGeom prst="rect">
            <a:avLst/>
          </a:prstGeom>
          <a:solidFill>
            <a:srgbClr val="FFE600"/>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+226K </a:t>
            </a: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monthly uniques</a:t>
            </a:r>
            <a:endParaRPr kumimoji="0" lang="en-US" sz="11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32" name="Rectangle 31">
            <a:extLst>
              <a:ext uri="{FF2B5EF4-FFF2-40B4-BE49-F238E27FC236}">
                <a16:creationId xmlns:a16="http://schemas.microsoft.com/office/drawing/2014/main" id="{430194F3-C521-F8A2-BB49-89AA7CE24E20}"/>
              </a:ext>
            </a:extLst>
          </p:cNvPr>
          <p:cNvSpPr/>
          <p:nvPr/>
        </p:nvSpPr>
        <p:spPr>
          <a:xfrm>
            <a:off x="7448942" y="2630410"/>
            <a:ext cx="816772" cy="378907"/>
          </a:xfrm>
          <a:prstGeom prst="rect">
            <a:avLst/>
          </a:prstGeom>
          <a:solidFill>
            <a:srgbClr val="ACBDCE"/>
          </a:solidFill>
          <a:ln w="28575">
            <a:solidFill>
              <a:srgbClr val="ACBD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2E8F0"/>
                </a:solidFill>
                <a:effectLst/>
                <a:uLnTx/>
                <a:uFillTx/>
                <a:latin typeface="Helvetica" panose="020B0403020202020204" pitchFamily="34" charset="0"/>
                <a:ea typeface="+mn-ea"/>
                <a:cs typeface="+mn-cs"/>
              </a:rPr>
              <a:t>+35%</a:t>
            </a:r>
          </a:p>
        </p:txBody>
      </p:sp>
      <p:sp>
        <p:nvSpPr>
          <p:cNvPr id="33" name="TextBox 32">
            <a:extLst>
              <a:ext uri="{FF2B5EF4-FFF2-40B4-BE49-F238E27FC236}">
                <a16:creationId xmlns:a16="http://schemas.microsoft.com/office/drawing/2014/main" id="{0E489B5B-2881-DF3A-E183-304989D4DF2C}"/>
              </a:ext>
            </a:extLst>
          </p:cNvPr>
          <p:cNvSpPr txBox="1"/>
          <p:nvPr/>
        </p:nvSpPr>
        <p:spPr>
          <a:xfrm>
            <a:off x="7225000" y="3813650"/>
            <a:ext cx="1264656" cy="46166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vs. three months average prior to TV launch</a:t>
            </a:r>
          </a:p>
        </p:txBody>
      </p:sp>
      <p:sp>
        <p:nvSpPr>
          <p:cNvPr id="34" name="Rectangle 33">
            <a:extLst>
              <a:ext uri="{FF2B5EF4-FFF2-40B4-BE49-F238E27FC236}">
                <a16:creationId xmlns:a16="http://schemas.microsoft.com/office/drawing/2014/main" id="{E847C6F0-C942-3E92-606B-D2C8BF340CC5}"/>
              </a:ext>
            </a:extLst>
          </p:cNvPr>
          <p:cNvSpPr/>
          <p:nvPr/>
        </p:nvSpPr>
        <p:spPr>
          <a:xfrm>
            <a:off x="7448942" y="3111449"/>
            <a:ext cx="816772" cy="648407"/>
          </a:xfrm>
          <a:prstGeom prst="rect">
            <a:avLst/>
          </a:prstGeom>
          <a:solidFill>
            <a:srgbClr val="ACBDCE"/>
          </a:solidFill>
          <a:ln w="28575">
            <a:solidFill>
              <a:srgbClr val="ACBD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E2E8F0"/>
                </a:solidFill>
                <a:effectLst/>
                <a:uLnTx/>
                <a:uFillTx/>
                <a:latin typeface="Helvetica" panose="020B0403020202020204" pitchFamily="34" charset="0"/>
                <a:ea typeface="+mn-ea"/>
                <a:cs typeface="+mn-cs"/>
              </a:rPr>
              <a:t>+305K </a:t>
            </a:r>
            <a:r>
              <a:rPr kumimoji="0" lang="en-US" sz="1050" b="0" i="0" u="none" strike="noStrike" kern="1200" cap="none" spc="0" normalizeH="0" baseline="0" noProof="0">
                <a:ln>
                  <a:noFill/>
                </a:ln>
                <a:solidFill>
                  <a:srgbClr val="E2E8F0"/>
                </a:solidFill>
                <a:effectLst/>
                <a:uLnTx/>
                <a:uFillTx/>
                <a:latin typeface="Helvetica" panose="020B0403020202020204" pitchFamily="34" charset="0"/>
                <a:ea typeface="+mn-ea"/>
                <a:cs typeface="+mn-cs"/>
              </a:rPr>
              <a:t>monthly uniques</a:t>
            </a:r>
            <a:endParaRPr kumimoji="0" lang="en-US" sz="1100" b="0" i="0" u="none" strike="noStrike" kern="1200" cap="none" spc="0" normalizeH="0" baseline="0" noProof="0">
              <a:ln>
                <a:noFill/>
              </a:ln>
              <a:solidFill>
                <a:srgbClr val="E2E8F0"/>
              </a:solidFill>
              <a:effectLst/>
              <a:uLnTx/>
              <a:uFillTx/>
              <a:latin typeface="Helvetica" panose="020B0403020202020204" pitchFamily="34" charset="0"/>
              <a:ea typeface="+mn-ea"/>
              <a:cs typeface="+mn-cs"/>
            </a:endParaRPr>
          </a:p>
        </p:txBody>
      </p:sp>
      <p:sp>
        <p:nvSpPr>
          <p:cNvPr id="5" name="Rectangle 4">
            <a:extLst>
              <a:ext uri="{FF2B5EF4-FFF2-40B4-BE49-F238E27FC236}">
                <a16:creationId xmlns:a16="http://schemas.microsoft.com/office/drawing/2014/main" id="{E1CAB93E-5A65-0626-3148-86DE945BEB3F}"/>
              </a:ext>
            </a:extLst>
          </p:cNvPr>
          <p:cNvSpPr/>
          <p:nvPr/>
        </p:nvSpPr>
        <p:spPr>
          <a:xfrm>
            <a:off x="1630876" y="2521801"/>
            <a:ext cx="2867725" cy="3531659"/>
          </a:xfrm>
          <a:prstGeom prst="rect">
            <a:avLst/>
          </a:prstGeom>
          <a:noFill/>
          <a:ln w="571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BDC5C75-0703-A3D8-9CAC-FD84B520D3B6}"/>
              </a:ext>
            </a:extLst>
          </p:cNvPr>
          <p:cNvSpPr txBox="1"/>
          <p:nvPr/>
        </p:nvSpPr>
        <p:spPr>
          <a:xfrm>
            <a:off x="5448606" y="5300982"/>
            <a:ext cx="16555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ACBDCE"/>
                </a:solidFill>
                <a:effectLst/>
                <a:uLnTx/>
                <a:uFillTx/>
                <a:latin typeface="Helvetica" panose="020B0403020202020204" pitchFamily="34" charset="0"/>
                <a:ea typeface="+mn-ea"/>
                <a:cs typeface="+mn-cs"/>
              </a:rPr>
              <a:t>Monthly Average ‘When On TV’</a:t>
            </a:r>
          </a:p>
        </p:txBody>
      </p:sp>
      <p:pic>
        <p:nvPicPr>
          <p:cNvPr id="3" name="Picture 2">
            <a:extLst>
              <a:ext uri="{FF2B5EF4-FFF2-40B4-BE49-F238E27FC236}">
                <a16:creationId xmlns:a16="http://schemas.microsoft.com/office/drawing/2014/main" id="{04A33895-0A87-2A79-CDA5-4563962F4FF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6" name="Slide Number Placeholder 5">
            <a:extLst>
              <a:ext uri="{FF2B5EF4-FFF2-40B4-BE49-F238E27FC236}">
                <a16:creationId xmlns:a16="http://schemas.microsoft.com/office/drawing/2014/main" id="{C677A1BE-30E9-339F-65B9-4172ECE7E5F1}"/>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 name="Rectangle 6">
            <a:extLst>
              <a:ext uri="{FF2B5EF4-FFF2-40B4-BE49-F238E27FC236}">
                <a16:creationId xmlns:a16="http://schemas.microsoft.com/office/drawing/2014/main" id="{DC8E8F29-63EC-68DF-4647-9EAF540DDE8A}"/>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4" name="Picture 3">
            <a:extLst>
              <a:ext uri="{FF2B5EF4-FFF2-40B4-BE49-F238E27FC236}">
                <a16:creationId xmlns:a16="http://schemas.microsoft.com/office/drawing/2014/main" id="{75622EB7-AB44-4134-859A-CF76848C908B}"/>
              </a:ext>
            </a:extLst>
          </p:cNvPr>
          <p:cNvPicPr>
            <a:picLocks noChangeAspect="1"/>
          </p:cNvPicPr>
          <p:nvPr/>
        </p:nvPicPr>
        <p:blipFill>
          <a:blip r:embed="rId4"/>
          <a:stretch>
            <a:fillRect/>
          </a:stretch>
        </p:blipFill>
        <p:spPr>
          <a:xfrm>
            <a:off x="9996558" y="177313"/>
            <a:ext cx="2115999" cy="1351394"/>
          </a:xfrm>
          <a:prstGeom prst="rect">
            <a:avLst/>
          </a:prstGeom>
        </p:spPr>
      </p:pic>
    </p:spTree>
    <p:extLst>
      <p:ext uri="{BB962C8B-B14F-4D97-AF65-F5344CB8AC3E}">
        <p14:creationId xmlns:p14="http://schemas.microsoft.com/office/powerpoint/2010/main" val="42840121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9FCA714-A731-686A-078A-AC884EE8DE34}"/>
              </a:ext>
            </a:extLst>
          </p:cNvPr>
          <p:cNvSpPr/>
          <p:nvPr/>
        </p:nvSpPr>
        <p:spPr>
          <a:xfrm>
            <a:off x="-11442" y="1685013"/>
            <a:ext cx="12203442" cy="5172987"/>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hlinkClick r:id="rId3"/>
            <a:extLst>
              <a:ext uri="{FF2B5EF4-FFF2-40B4-BE49-F238E27FC236}">
                <a16:creationId xmlns:a16="http://schemas.microsoft.com/office/drawing/2014/main" id="{4E85B062-06AD-BC13-A27A-6C92922B32F1}"/>
              </a:ext>
            </a:extLst>
          </p:cNvPr>
          <p:cNvSpPr/>
          <p:nvPr/>
        </p:nvSpPr>
        <p:spPr>
          <a:xfrm>
            <a:off x="-11442" y="1693507"/>
            <a:ext cx="2684743" cy="5172987"/>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b="1" i="0" u="none" strike="noStrike" kern="1200" cap="none" spc="0" normalizeH="0" baseline="0" noProof="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Download VAB’s</a:t>
            </a:r>
            <a:endParaRPr lang="en-US" b="1" i="1" u="none">
              <a:solidFill>
                <a:schemeClr val="bg1"/>
              </a:solidFill>
              <a:latin typeface="Helvetica" panose="020B0403020202020204" pitchFamily="34" charset="0"/>
              <a:ea typeface="Open Sans" panose="020B0606030504020204" pitchFamily="34" charset="0"/>
              <a:cs typeface="Open Sans" panose="020B0606030504020204" pitchFamily="34" charset="0"/>
            </a:endParaRPr>
          </a:p>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b="1" i="1" strike="noStrike" kern="1200" cap="none" spc="0" normalizeH="0" baseline="0" noProof="0">
                <a:ln>
                  <a:noFill/>
                </a:ln>
                <a:solidFill>
                  <a:srgbClr val="ED3C8D"/>
                </a:solidFill>
                <a:effectLst/>
                <a:uLnTx/>
                <a:uFillTx/>
                <a:latin typeface="Helvetica" panose="020B0403020202020204" pitchFamily="34" charset="0"/>
                <a:ea typeface="Open Sans" panose="020B0606030504020204" pitchFamily="34" charset="0"/>
                <a:cs typeface="Open Sans" panose="020B0606030504020204" pitchFamily="34" charset="0"/>
              </a:rPr>
              <a:t>‘</a:t>
            </a:r>
            <a:r>
              <a:rPr kumimoji="0" lang="en-US" b="1" i="1" u="sng" strike="noStrike" kern="1200" cap="none" spc="0" normalizeH="0" baseline="0" noProof="0">
                <a:ln>
                  <a:noFill/>
                </a:ln>
                <a:solidFill>
                  <a:srgbClr val="ED3C8D"/>
                </a:solidFill>
                <a:effectLst/>
                <a:uLnTx/>
                <a:uFillTx/>
                <a:latin typeface="Helvetica" panose="020B0403020202020204" pitchFamily="34" charset="0"/>
                <a:ea typeface="Open Sans" panose="020B0606030504020204" pitchFamily="34" charset="0"/>
                <a:cs typeface="Open Sans" panose="020B0606030504020204" pitchFamily="34" charset="0"/>
              </a:rPr>
              <a:t>Let’s Get Down to Business</a:t>
            </a:r>
            <a:r>
              <a:rPr kumimoji="0" lang="en-US" b="1" i="1" strike="noStrike" kern="1200" cap="none" spc="0" normalizeH="0" baseline="0" noProof="0">
                <a:ln>
                  <a:noFill/>
                </a:ln>
                <a:solidFill>
                  <a:srgbClr val="ED3C8D"/>
                </a:solidFill>
                <a:effectLst/>
                <a:uLnTx/>
                <a:uFillTx/>
                <a:latin typeface="Helvetica" panose="020B0403020202020204" pitchFamily="34" charset="0"/>
                <a:ea typeface="Open Sans" panose="020B0606030504020204" pitchFamily="34" charset="0"/>
                <a:cs typeface="Open Sans" panose="020B0606030504020204" pitchFamily="34" charset="0"/>
              </a:rPr>
              <a:t>’ </a:t>
            </a:r>
            <a:r>
              <a:rPr kumimoji="0" lang="en-US" b="1" i="0" u="none" strike="noStrike" kern="1200" cap="none" spc="0" normalizeH="0" baseline="0" noProof="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for our in-depth, full-funnel attribution analysis</a:t>
            </a:r>
            <a:endParaRPr kumimoji="0" lang="en-US" b="1" i="0" u="sng" strike="noStrike" kern="1200" cap="none" spc="0" normalizeH="0" baseline="0" noProof="0">
              <a:ln>
                <a:noFill/>
              </a:ln>
              <a:solidFill>
                <a:schemeClr val="bg1"/>
              </a:solidFill>
              <a:effectLst/>
              <a:uLnTx/>
              <a:uFillTx/>
              <a:latin typeface="Helvetica" panose="020B0403020202020204" pitchFamily="34" charset="0"/>
              <a:ea typeface="+mn-ea"/>
              <a:cs typeface="+mn-cs"/>
            </a:endParaRPr>
          </a:p>
        </p:txBody>
      </p:sp>
      <p:sp>
        <p:nvSpPr>
          <p:cNvPr id="34" name="Rectangle 33">
            <a:extLst>
              <a:ext uri="{FF2B5EF4-FFF2-40B4-BE49-F238E27FC236}">
                <a16:creationId xmlns:a16="http://schemas.microsoft.com/office/drawing/2014/main" id="{27352849-0CA1-4428-E509-7935B3AB580A}"/>
              </a:ext>
            </a:extLst>
          </p:cNvPr>
          <p:cNvSpPr/>
          <p:nvPr/>
        </p:nvSpPr>
        <p:spPr>
          <a:xfrm>
            <a:off x="161739" y="282769"/>
            <a:ext cx="10116872"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Employing strategies that capitalize on the key benefits </a:t>
            </a:r>
            <a:br>
              <a:rPr lang="en-US" sz="2600" b="1">
                <a:solidFill>
                  <a:srgbClr val="1B1464"/>
                </a:solidFill>
                <a:latin typeface="Helvetica" pitchFamily="2" charset="0"/>
              </a:rPr>
            </a:br>
            <a:r>
              <a:rPr lang="en-US" sz="2600" b="1">
                <a:solidFill>
                  <a:srgbClr val="1B1464"/>
                </a:solidFill>
                <a:latin typeface="Helvetica" pitchFamily="2" charset="0"/>
              </a:rPr>
              <a:t>of TV enables brands to achieve business outcomes at </a:t>
            </a:r>
            <a:br>
              <a:rPr lang="en-US" sz="2600" b="1">
                <a:solidFill>
                  <a:srgbClr val="1B1464"/>
                </a:solidFill>
                <a:latin typeface="Helvetica" pitchFamily="2" charset="0"/>
              </a:rPr>
            </a:br>
            <a:r>
              <a:rPr lang="en-US" sz="2600" b="1">
                <a:solidFill>
                  <a:srgbClr val="ED3C8D"/>
                </a:solidFill>
                <a:latin typeface="Helvetica" pitchFamily="2" charset="0"/>
              </a:rPr>
              <a:t>each stage of the purchase funnel and beyond</a:t>
            </a:r>
            <a:endParaRPr kumimoji="0" lang="en-US" sz="2600" b="1" i="0" u="none" strike="noStrike" kern="1200" cap="none" spc="0" normalizeH="0" baseline="0" noProof="0">
              <a:ln>
                <a:noFill/>
              </a:ln>
              <a:solidFill>
                <a:srgbClr val="1B1464"/>
              </a:solidFill>
              <a:effectLst/>
              <a:uLnTx/>
              <a:uFillTx/>
              <a:latin typeface="Helvetica" pitchFamily="2" charset="0"/>
              <a:ea typeface="+mn-ea"/>
              <a:cs typeface="+mn-cs"/>
            </a:endParaRPr>
          </a:p>
        </p:txBody>
      </p:sp>
      <p:pic>
        <p:nvPicPr>
          <p:cNvPr id="3" name="Picture 2">
            <a:extLst>
              <a:ext uri="{FF2B5EF4-FFF2-40B4-BE49-F238E27FC236}">
                <a16:creationId xmlns:a16="http://schemas.microsoft.com/office/drawing/2014/main" id="{8F7915F6-EF83-2F78-6AC8-26F60321462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0343ED0A-4CE7-6711-C884-53A8D533044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91EF72EC-A372-BD73-279D-6AF3D82A306B}"/>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12" name="Picture 11">
            <a:extLst>
              <a:ext uri="{FF2B5EF4-FFF2-40B4-BE49-F238E27FC236}">
                <a16:creationId xmlns:a16="http://schemas.microsoft.com/office/drawing/2014/main" id="{33942945-76B9-16F5-D34B-A1A496FB0F57}"/>
              </a:ext>
            </a:extLst>
          </p:cNvPr>
          <p:cNvPicPr>
            <a:picLocks noChangeAspect="1"/>
          </p:cNvPicPr>
          <p:nvPr/>
        </p:nvPicPr>
        <p:blipFill>
          <a:blip r:embed="rId5"/>
          <a:stretch>
            <a:fillRect/>
          </a:stretch>
        </p:blipFill>
        <p:spPr>
          <a:xfrm>
            <a:off x="3091927" y="1753752"/>
            <a:ext cx="4160650" cy="2340365"/>
          </a:xfrm>
          <a:prstGeom prst="rect">
            <a:avLst/>
          </a:prstGeom>
          <a:ln>
            <a:solidFill>
              <a:srgbClr val="1B1464"/>
            </a:solidFill>
          </a:ln>
        </p:spPr>
      </p:pic>
      <p:pic>
        <p:nvPicPr>
          <p:cNvPr id="25" name="Picture 24">
            <a:extLst>
              <a:ext uri="{FF2B5EF4-FFF2-40B4-BE49-F238E27FC236}">
                <a16:creationId xmlns:a16="http://schemas.microsoft.com/office/drawing/2014/main" id="{D29C6A9C-B004-D8F4-C83E-755CD88AF8B0}"/>
              </a:ext>
            </a:extLst>
          </p:cNvPr>
          <p:cNvPicPr>
            <a:picLocks noChangeAspect="1"/>
          </p:cNvPicPr>
          <p:nvPr/>
        </p:nvPicPr>
        <p:blipFill>
          <a:blip r:embed="rId6"/>
          <a:stretch>
            <a:fillRect/>
          </a:stretch>
        </p:blipFill>
        <p:spPr>
          <a:xfrm>
            <a:off x="7887589" y="1779800"/>
            <a:ext cx="4068041" cy="2288272"/>
          </a:xfrm>
          <a:prstGeom prst="rect">
            <a:avLst/>
          </a:prstGeom>
          <a:ln>
            <a:solidFill>
              <a:srgbClr val="1B1464"/>
            </a:solidFill>
          </a:ln>
        </p:spPr>
      </p:pic>
      <p:pic>
        <p:nvPicPr>
          <p:cNvPr id="39" name="Picture 38">
            <a:extLst>
              <a:ext uri="{FF2B5EF4-FFF2-40B4-BE49-F238E27FC236}">
                <a16:creationId xmlns:a16="http://schemas.microsoft.com/office/drawing/2014/main" id="{7BFC1E24-CC3D-CD8F-6631-60BB9ABC6BFB}"/>
              </a:ext>
            </a:extLst>
          </p:cNvPr>
          <p:cNvPicPr>
            <a:picLocks noChangeAspect="1"/>
          </p:cNvPicPr>
          <p:nvPr/>
        </p:nvPicPr>
        <p:blipFill>
          <a:blip r:embed="rId7"/>
          <a:stretch>
            <a:fillRect/>
          </a:stretch>
        </p:blipFill>
        <p:spPr>
          <a:xfrm>
            <a:off x="3091211" y="4178678"/>
            <a:ext cx="4160649" cy="2340365"/>
          </a:xfrm>
          <a:prstGeom prst="rect">
            <a:avLst/>
          </a:prstGeom>
          <a:ln>
            <a:solidFill>
              <a:srgbClr val="1B1464"/>
            </a:solidFill>
          </a:ln>
        </p:spPr>
      </p:pic>
      <p:pic>
        <p:nvPicPr>
          <p:cNvPr id="42" name="Picture 41">
            <a:extLst>
              <a:ext uri="{FF2B5EF4-FFF2-40B4-BE49-F238E27FC236}">
                <a16:creationId xmlns:a16="http://schemas.microsoft.com/office/drawing/2014/main" id="{E5B30C3C-DD92-44A9-9C32-BB41836A840B}"/>
              </a:ext>
            </a:extLst>
          </p:cNvPr>
          <p:cNvPicPr>
            <a:picLocks noChangeAspect="1"/>
          </p:cNvPicPr>
          <p:nvPr/>
        </p:nvPicPr>
        <p:blipFill>
          <a:blip r:embed="rId8"/>
          <a:stretch>
            <a:fillRect/>
          </a:stretch>
        </p:blipFill>
        <p:spPr>
          <a:xfrm>
            <a:off x="7887590" y="4211912"/>
            <a:ext cx="4068037" cy="2288271"/>
          </a:xfrm>
          <a:prstGeom prst="rect">
            <a:avLst/>
          </a:prstGeom>
          <a:ln>
            <a:solidFill>
              <a:srgbClr val="1B1464"/>
            </a:solidFill>
          </a:ln>
        </p:spPr>
      </p:pic>
      <p:sp>
        <p:nvSpPr>
          <p:cNvPr id="2" name="TextBox 1">
            <a:extLst>
              <a:ext uri="{FF2B5EF4-FFF2-40B4-BE49-F238E27FC236}">
                <a16:creationId xmlns:a16="http://schemas.microsoft.com/office/drawing/2014/main" id="{C2E334E4-0F79-0604-EB5B-D9D31EEF59AD}"/>
              </a:ext>
            </a:extLst>
          </p:cNvPr>
          <p:cNvSpPr txBox="1"/>
          <p:nvPr/>
        </p:nvSpPr>
        <p:spPr>
          <a:xfrm rot="16200000">
            <a:off x="1742165" y="2754352"/>
            <a:ext cx="2340979" cy="338554"/>
          </a:xfrm>
          <a:prstGeom prst="rect">
            <a:avLst/>
          </a:prstGeom>
          <a:solidFill>
            <a:srgbClr val="FFE900"/>
          </a:solidFill>
          <a:ln>
            <a:solidFill>
              <a:srgbClr val="1B1464"/>
            </a:solidFill>
          </a:ln>
        </p:spPr>
        <p:txBody>
          <a:bodyPr wrap="square" rtlCol="0">
            <a:spAutoFit/>
          </a:bodyPr>
          <a:lstStyle/>
          <a:p>
            <a:pPr algn="ctr"/>
            <a:r>
              <a:rPr lang="en-US" sz="1600" b="1">
                <a:solidFill>
                  <a:srgbClr val="1B1464"/>
                </a:solidFill>
                <a:latin typeface="Helvetica" panose="020B0403020202020204" pitchFamily="34" charset="0"/>
              </a:rPr>
              <a:t>Awareness &amp; Interest</a:t>
            </a:r>
          </a:p>
        </p:txBody>
      </p:sp>
      <p:sp>
        <p:nvSpPr>
          <p:cNvPr id="5" name="TextBox 4">
            <a:extLst>
              <a:ext uri="{FF2B5EF4-FFF2-40B4-BE49-F238E27FC236}">
                <a16:creationId xmlns:a16="http://schemas.microsoft.com/office/drawing/2014/main" id="{45A699B6-B259-1E84-F580-269EF627AA35}"/>
              </a:ext>
            </a:extLst>
          </p:cNvPr>
          <p:cNvSpPr txBox="1"/>
          <p:nvPr/>
        </p:nvSpPr>
        <p:spPr>
          <a:xfrm rot="16200000">
            <a:off x="1744328" y="5179277"/>
            <a:ext cx="2340980" cy="338554"/>
          </a:xfrm>
          <a:prstGeom prst="rect">
            <a:avLst/>
          </a:prstGeom>
          <a:solidFill>
            <a:srgbClr val="FFE900"/>
          </a:solidFill>
          <a:ln>
            <a:solidFill>
              <a:srgbClr val="1B1464"/>
            </a:solidFill>
          </a:ln>
        </p:spPr>
        <p:txBody>
          <a:bodyPr wrap="square" rtlCol="0">
            <a:spAutoFit/>
          </a:bodyPr>
          <a:lstStyle>
            <a:defPPr>
              <a:defRPr lang="en-US"/>
            </a:defPPr>
            <a:lvl1pPr algn="ctr">
              <a:defRPr sz="1600" b="1">
                <a:solidFill>
                  <a:schemeClr val="bg1"/>
                </a:solidFill>
                <a:latin typeface="Helvetica" panose="020B0403020202020204" pitchFamily="34" charset="0"/>
              </a:defRPr>
            </a:lvl1pPr>
          </a:lstStyle>
          <a:p>
            <a:r>
              <a:rPr lang="en-US">
                <a:solidFill>
                  <a:srgbClr val="1B1464"/>
                </a:solidFill>
              </a:rPr>
              <a:t>Sales</a:t>
            </a:r>
          </a:p>
        </p:txBody>
      </p:sp>
      <p:sp>
        <p:nvSpPr>
          <p:cNvPr id="7" name="TextBox 6">
            <a:extLst>
              <a:ext uri="{FF2B5EF4-FFF2-40B4-BE49-F238E27FC236}">
                <a16:creationId xmlns:a16="http://schemas.microsoft.com/office/drawing/2014/main" id="{589DA49D-8D0E-02E2-B3DB-DF4E43777CD7}"/>
              </a:ext>
            </a:extLst>
          </p:cNvPr>
          <p:cNvSpPr txBox="1"/>
          <p:nvPr/>
        </p:nvSpPr>
        <p:spPr>
          <a:xfrm rot="16200000">
            <a:off x="6564957" y="2754659"/>
            <a:ext cx="2288273" cy="338554"/>
          </a:xfrm>
          <a:prstGeom prst="rect">
            <a:avLst/>
          </a:prstGeom>
          <a:solidFill>
            <a:srgbClr val="FFE900"/>
          </a:solidFill>
          <a:ln>
            <a:solidFill>
              <a:srgbClr val="1B1464"/>
            </a:solidFill>
          </a:ln>
        </p:spPr>
        <p:txBody>
          <a:bodyPr wrap="square" rtlCol="0">
            <a:spAutoFit/>
          </a:bodyPr>
          <a:lstStyle/>
          <a:p>
            <a:pPr algn="ctr"/>
            <a:r>
              <a:rPr lang="en-US" sz="1600" b="1">
                <a:solidFill>
                  <a:srgbClr val="1B1464"/>
                </a:solidFill>
                <a:latin typeface="Helvetica" panose="020B0403020202020204" pitchFamily="34" charset="0"/>
              </a:rPr>
              <a:t>Intent</a:t>
            </a:r>
          </a:p>
        </p:txBody>
      </p:sp>
      <p:sp>
        <p:nvSpPr>
          <p:cNvPr id="8" name="TextBox 7">
            <a:extLst>
              <a:ext uri="{FF2B5EF4-FFF2-40B4-BE49-F238E27FC236}">
                <a16:creationId xmlns:a16="http://schemas.microsoft.com/office/drawing/2014/main" id="{4DA52224-46F3-48A4-1B1D-75B1F5245AF4}"/>
              </a:ext>
            </a:extLst>
          </p:cNvPr>
          <p:cNvSpPr txBox="1"/>
          <p:nvPr/>
        </p:nvSpPr>
        <p:spPr>
          <a:xfrm rot="16200000">
            <a:off x="6555834" y="5195894"/>
            <a:ext cx="2306519" cy="338554"/>
          </a:xfrm>
          <a:prstGeom prst="rect">
            <a:avLst/>
          </a:prstGeom>
          <a:solidFill>
            <a:srgbClr val="FFE900"/>
          </a:solidFill>
          <a:ln>
            <a:solidFill>
              <a:srgbClr val="1B1464"/>
            </a:solidFill>
          </a:ln>
        </p:spPr>
        <p:txBody>
          <a:bodyPr wrap="square" rtlCol="0">
            <a:spAutoFit/>
          </a:bodyPr>
          <a:lstStyle/>
          <a:p>
            <a:pPr algn="ctr"/>
            <a:r>
              <a:rPr lang="en-US" sz="1600" b="1">
                <a:solidFill>
                  <a:srgbClr val="1B1464"/>
                </a:solidFill>
                <a:latin typeface="Helvetica" panose="020B0403020202020204" pitchFamily="34" charset="0"/>
              </a:rPr>
              <a:t>Capital Investment</a:t>
            </a:r>
          </a:p>
        </p:txBody>
      </p:sp>
      <p:pic>
        <p:nvPicPr>
          <p:cNvPr id="10" name="Picture 9">
            <a:extLst>
              <a:ext uri="{FF2B5EF4-FFF2-40B4-BE49-F238E27FC236}">
                <a16:creationId xmlns:a16="http://schemas.microsoft.com/office/drawing/2014/main" id="{19EFA1DC-37EC-3A9E-EA21-6D0E00912686}"/>
              </a:ext>
            </a:extLst>
          </p:cNvPr>
          <p:cNvPicPr>
            <a:picLocks noChangeAspect="1"/>
          </p:cNvPicPr>
          <p:nvPr/>
        </p:nvPicPr>
        <p:blipFill>
          <a:blip r:embed="rId9"/>
          <a:stretch>
            <a:fillRect/>
          </a:stretch>
        </p:blipFill>
        <p:spPr>
          <a:xfrm>
            <a:off x="9983858" y="177312"/>
            <a:ext cx="2115999" cy="1355839"/>
          </a:xfrm>
          <a:prstGeom prst="rect">
            <a:avLst/>
          </a:prstGeom>
        </p:spPr>
      </p:pic>
    </p:spTree>
    <p:extLst>
      <p:ext uri="{BB962C8B-B14F-4D97-AF65-F5344CB8AC3E}">
        <p14:creationId xmlns:p14="http://schemas.microsoft.com/office/powerpoint/2010/main" val="1987439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9766"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133153" y="426280"/>
            <a:ext cx="1202139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Marketer Checklist: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Leveraging the key benefits of TV campaigns to drive business results</a:t>
            </a:r>
          </a:p>
        </p:txBody>
      </p:sp>
      <p:sp>
        <p:nvSpPr>
          <p:cNvPr id="4" name="Rectangle: Rounded Corners 3">
            <a:extLst>
              <a:ext uri="{FF2B5EF4-FFF2-40B4-BE49-F238E27FC236}">
                <a16:creationId xmlns:a16="http://schemas.microsoft.com/office/drawing/2014/main" id="{2169FF9D-39DA-C676-3832-6A1849FD0270}"/>
              </a:ext>
            </a:extLst>
          </p:cNvPr>
          <p:cNvSpPr/>
          <p:nvPr/>
        </p:nvSpPr>
        <p:spPr>
          <a:xfrm>
            <a:off x="3124808" y="3163224"/>
            <a:ext cx="2892510" cy="825575"/>
          </a:xfrm>
          <a:prstGeom prst="round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Arial" panose="020B0604020202020204" pitchFamily="34" charset="0"/>
              </a:rPr>
              <a:t>Availability &amp; Accessibility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Arial" panose="020B0604020202020204" pitchFamily="34" charset="0"/>
              </a:rPr>
              <a:t>Greater product availability creates greater TV accessibility both on the national and local level</a:t>
            </a: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1AB4DDAD-DECD-65F6-00FF-40FA02C91F96}"/>
              </a:ext>
            </a:extLst>
          </p:cNvPr>
          <p:cNvSpPr/>
          <p:nvPr/>
        </p:nvSpPr>
        <p:spPr>
          <a:xfrm>
            <a:off x="6146165" y="3163224"/>
            <a:ext cx="2892510" cy="825575"/>
          </a:xfrm>
          <a:prstGeom prst="round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Arial" panose="020B0604020202020204" pitchFamily="34" charset="0"/>
              </a:rPr>
              <a:t>Legitimizer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Arial" panose="020B0604020202020204" pitchFamily="34" charset="0"/>
              </a:rPr>
              <a:t>Creates, builds and enhances brand reputation while legitimizing their product 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Arial" panose="020B0604020202020204" pitchFamily="34" charset="0"/>
              </a:rPr>
              <a:t>service offerings</a:t>
            </a:r>
            <a:endParaRPr kumimoji="0" lang="en-U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0F1E43E9-670D-4C29-A239-358453865679}"/>
              </a:ext>
            </a:extLst>
          </p:cNvPr>
          <p:cNvSpPr/>
          <p:nvPr/>
        </p:nvSpPr>
        <p:spPr>
          <a:xfrm>
            <a:off x="9186975" y="3163224"/>
            <a:ext cx="2892510" cy="825575"/>
          </a:xfrm>
          <a:prstGeom prst="round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Arial" panose="020B0604020202020204" pitchFamily="34" charset="0"/>
              </a:rPr>
              <a:t>Targetability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Arial" panose="020B0604020202020204" pitchFamily="34" charset="0"/>
              </a:rPr>
              <a:t>Scalable data-driven targeting solutions like addressable TV and data-enabled TV create efficiency and limit wastage</a:t>
            </a: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20F0BFC5-26B4-2B36-5995-2E6EC2747994}"/>
              </a:ext>
            </a:extLst>
          </p:cNvPr>
          <p:cNvSpPr/>
          <p:nvPr/>
        </p:nvSpPr>
        <p:spPr>
          <a:xfrm>
            <a:off x="7694173" y="5177657"/>
            <a:ext cx="2892510" cy="825575"/>
          </a:xfrm>
          <a:prstGeom prst="round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Arial" panose="020B0604020202020204" pitchFamily="34" charset="0"/>
              </a:rPr>
              <a:t>Full-Funnel Outcomes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Arial" panose="020B0604020202020204" pitchFamily="34" charset="0"/>
              </a:rPr>
              <a:t>Through greater measurement and enhanced attribution capabilities, TV has shown its ability to drive brand results</a:t>
            </a: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9A9D1BF6-AD8F-A195-13CB-C33FB4A5BA6F}"/>
              </a:ext>
            </a:extLst>
          </p:cNvPr>
          <p:cNvSpPr/>
          <p:nvPr/>
        </p:nvSpPr>
        <p:spPr>
          <a:xfrm>
            <a:off x="1605318" y="5185183"/>
            <a:ext cx="2892510" cy="825575"/>
          </a:xfrm>
          <a:prstGeom prst="round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Arial" panose="020B0604020202020204" pitchFamily="34" charset="0"/>
              </a:rPr>
              <a:t>Inclusivity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Arial" panose="020B0604020202020204" pitchFamily="34" charset="0"/>
              </a:rPr>
              <a:t>Enhanced targeting capabilities through advanced TV solutions creates efficiencies which lowers the traditional cost of entry</a:t>
            </a:r>
            <a:endParaRPr kumimoji="0" lang="en-U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601DE142-DF5A-F541-10BD-1910191A20F2}"/>
              </a:ext>
            </a:extLst>
          </p:cNvPr>
          <p:cNvSpPr/>
          <p:nvPr/>
        </p:nvSpPr>
        <p:spPr>
          <a:xfrm>
            <a:off x="100735" y="3161275"/>
            <a:ext cx="2892510" cy="825575"/>
          </a:xfrm>
          <a:prstGeom prst="round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Arial" panose="020B0604020202020204" pitchFamily="34" charset="0"/>
              </a:rPr>
              <a:t>Storytelling</a:t>
            </a:r>
            <a:b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Arial" panose="020B0604020202020204" pitchFamily="34" charset="0"/>
              </a:rPr>
            </a:b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Arial" panose="020B0604020202020204" pitchFamily="34" charset="0"/>
              </a:rPr>
              <a:t>S</a:t>
            </a: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Arial" panose="020B0604020202020204" pitchFamily="34" charset="0"/>
              </a:rPr>
              <a:t>ight, sound and motion a TV ad can convey brand identity and further humanizes the brand and what it stands for</a:t>
            </a:r>
            <a:endParaRPr kumimoji="0" lang="en-U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6791D92D-59DF-41E4-859F-90D25F306478}"/>
              </a:ext>
            </a:extLst>
          </p:cNvPr>
          <p:cNvSpPr/>
          <p:nvPr/>
        </p:nvSpPr>
        <p:spPr>
          <a:xfrm>
            <a:off x="4650299" y="5179198"/>
            <a:ext cx="2892510" cy="825575"/>
          </a:xfrm>
          <a:prstGeom prst="round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Arial" panose="020B0604020202020204" pitchFamily="34" charset="0"/>
              </a:rPr>
              <a:t>Halo Effect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Arial" panose="020B0604020202020204" pitchFamily="34" charset="0"/>
              </a:rPr>
              <a:t>TV significantly improves the performance and ROI of all other digital channels as well as a brand’s online platforms</a:t>
            </a: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Icon&#10;&#10;Description automatically generated">
            <a:extLst>
              <a:ext uri="{FF2B5EF4-FFF2-40B4-BE49-F238E27FC236}">
                <a16:creationId xmlns:a16="http://schemas.microsoft.com/office/drawing/2014/main" id="{7A363369-53E1-3955-9B37-92143A8F969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114332" y="2171046"/>
            <a:ext cx="906125" cy="906125"/>
          </a:xfrm>
          <a:prstGeom prst="rect">
            <a:avLst/>
          </a:prstGeom>
        </p:spPr>
      </p:pic>
      <p:pic>
        <p:nvPicPr>
          <p:cNvPr id="7" name="Picture 6" descr="Icon&#10;&#10;Description automatically generated">
            <a:extLst>
              <a:ext uri="{FF2B5EF4-FFF2-40B4-BE49-F238E27FC236}">
                <a16:creationId xmlns:a16="http://schemas.microsoft.com/office/drawing/2014/main" id="{753553E0-698B-B5C1-C198-8993E54C648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150575" y="2171046"/>
            <a:ext cx="905210" cy="905210"/>
          </a:xfrm>
          <a:prstGeom prst="rect">
            <a:avLst/>
          </a:prstGeom>
        </p:spPr>
      </p:pic>
      <p:pic>
        <p:nvPicPr>
          <p:cNvPr id="14" name="Picture 13" descr="Icon&#10;&#10;Description automatically generated">
            <a:extLst>
              <a:ext uri="{FF2B5EF4-FFF2-40B4-BE49-F238E27FC236}">
                <a16:creationId xmlns:a16="http://schemas.microsoft.com/office/drawing/2014/main" id="{D2D0B764-C408-D036-0BB4-F56CC7D12B0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80625" y="2171046"/>
            <a:ext cx="905210" cy="905210"/>
          </a:xfrm>
          <a:prstGeom prst="rect">
            <a:avLst/>
          </a:prstGeom>
        </p:spPr>
      </p:pic>
      <p:pic>
        <p:nvPicPr>
          <p:cNvPr id="23" name="Picture 22" descr="A picture containing company name&#10;&#10;Description automatically generated">
            <a:extLst>
              <a:ext uri="{FF2B5EF4-FFF2-40B4-BE49-F238E27FC236}">
                <a16:creationId xmlns:a16="http://schemas.microsoft.com/office/drawing/2014/main" id="{90FFEEA5-16F9-5909-B296-1903149B0E7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691034" y="4173005"/>
            <a:ext cx="905210" cy="905210"/>
          </a:xfrm>
          <a:prstGeom prst="rect">
            <a:avLst/>
          </a:prstGeom>
        </p:spPr>
      </p:pic>
      <p:pic>
        <p:nvPicPr>
          <p:cNvPr id="26" name="Picture 25" descr="Icon&#10;&#10;Description automatically generated">
            <a:extLst>
              <a:ext uri="{FF2B5EF4-FFF2-40B4-BE49-F238E27FC236}">
                <a16:creationId xmlns:a16="http://schemas.microsoft.com/office/drawing/2014/main" id="{B5AC9DAD-4DDF-7018-6419-D0956A04D19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598968" y="4180531"/>
            <a:ext cx="905210" cy="905210"/>
          </a:xfrm>
          <a:prstGeom prst="rect">
            <a:avLst/>
          </a:prstGeom>
        </p:spPr>
      </p:pic>
      <p:pic>
        <p:nvPicPr>
          <p:cNvPr id="28" name="Picture 27" descr="Icon&#10;&#10;Description automatically generated">
            <a:extLst>
              <a:ext uri="{FF2B5EF4-FFF2-40B4-BE49-F238E27FC236}">
                <a16:creationId xmlns:a16="http://schemas.microsoft.com/office/drawing/2014/main" id="{C7C29F38-0EE9-476B-B9A0-CCA24873B92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94385" y="2157849"/>
            <a:ext cx="905210" cy="905210"/>
          </a:xfrm>
          <a:prstGeom prst="rect">
            <a:avLst/>
          </a:prstGeom>
        </p:spPr>
      </p:pic>
      <p:pic>
        <p:nvPicPr>
          <p:cNvPr id="30" name="Picture 29" descr="Icon&#10;&#10;Description automatically generated">
            <a:extLst>
              <a:ext uri="{FF2B5EF4-FFF2-40B4-BE49-F238E27FC236}">
                <a16:creationId xmlns:a16="http://schemas.microsoft.com/office/drawing/2014/main" id="{9AE4C3F1-9910-7200-2D3C-B04995FA52D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643949" y="4174546"/>
            <a:ext cx="905210" cy="905210"/>
          </a:xfrm>
          <a:prstGeom prst="rect">
            <a:avLst/>
          </a:prstGeom>
        </p:spPr>
      </p:pic>
      <p:sp>
        <p:nvSpPr>
          <p:cNvPr id="22" name="TextBox 21">
            <a:extLst>
              <a:ext uri="{FF2B5EF4-FFF2-40B4-BE49-F238E27FC236}">
                <a16:creationId xmlns:a16="http://schemas.microsoft.com/office/drawing/2014/main" id="{DB1EDD5C-2A5D-85D2-3211-E95F5E01AA93}"/>
              </a:ext>
            </a:extLst>
          </p:cNvPr>
          <p:cNvSpPr txBox="1"/>
          <p:nvPr/>
        </p:nvSpPr>
        <p:spPr>
          <a:xfrm>
            <a:off x="1" y="1737866"/>
            <a:ext cx="1221351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7 key reasons brands launch TV campaigns</a:t>
            </a:r>
          </a:p>
        </p:txBody>
      </p:sp>
      <p:sp>
        <p:nvSpPr>
          <p:cNvPr id="24" name="TextBox 23">
            <a:hlinkClick r:id="rId9"/>
            <a:extLst>
              <a:ext uri="{FF2B5EF4-FFF2-40B4-BE49-F238E27FC236}">
                <a16:creationId xmlns:a16="http://schemas.microsoft.com/office/drawing/2014/main" id="{F68C0F03-9474-9040-939B-6BF3B371AB31}"/>
              </a:ext>
            </a:extLst>
          </p:cNvPr>
          <p:cNvSpPr txBox="1"/>
          <p:nvPr/>
        </p:nvSpPr>
        <p:spPr>
          <a:xfrm>
            <a:off x="-7767" y="6147159"/>
            <a:ext cx="1215421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Click here to download </a:t>
            </a:r>
            <a:r>
              <a:rPr kumimoji="0" lang="en-US" sz="1200" b="1" i="0" u="sng" strike="noStrike" kern="1200" cap="none" spc="0" normalizeH="0" baseline="0" noProof="0">
                <a:ln>
                  <a:noFill/>
                </a:ln>
                <a:solidFill>
                  <a:srgbClr val="00C0F3"/>
                </a:solidFill>
                <a:effectLst/>
                <a:uLnTx/>
                <a:uFillTx/>
                <a:latin typeface="Helvetica" panose="020B0604020202020204" pitchFamily="34" charset="0"/>
                <a:ea typeface="+mn-ea"/>
                <a:cs typeface="Helvetica" panose="020B0604020202020204" pitchFamily="34" charset="0"/>
                <a:hlinkClick r:id="rId9">
                  <a:extLst>
                    <a:ext uri="{A12FA001-AC4F-418D-AE19-62706E023703}">
                      <ahyp:hlinkClr xmlns:ahyp="http://schemas.microsoft.com/office/drawing/2018/hyperlinkcolor" val="tx"/>
                    </a:ext>
                  </a:extLst>
                </a:hlinkClick>
              </a:rPr>
              <a:t>‘</a:t>
            </a:r>
            <a:r>
              <a:rPr kumimoji="0" lang="en-US" sz="1200" b="1" i="0" u="none" strike="noStrike" kern="1200" cap="none" spc="0" normalizeH="0" baseline="0" noProof="0">
                <a:ln>
                  <a:noFill/>
                </a:ln>
                <a:solidFill>
                  <a:srgbClr val="00C0F3"/>
                </a:solidFill>
                <a:effectLst/>
                <a:uLnTx/>
                <a:uFillTx/>
                <a:latin typeface="Helvetica" panose="020B0604020202020204" pitchFamily="34" charset="0"/>
                <a:ea typeface="+mn-ea"/>
                <a:cs typeface="Helvetica" panose="020B0604020202020204" pitchFamily="34" charset="0"/>
                <a:hlinkClick r:id="rId9">
                  <a:extLst>
                    <a:ext uri="{A12FA001-AC4F-418D-AE19-62706E023703}">
                      <ahyp:hlinkClr xmlns:ahyp="http://schemas.microsoft.com/office/drawing/2018/hyperlinkcolor" val="tx"/>
                    </a:ext>
                  </a:extLst>
                </a:hlinkClick>
              </a:rPr>
              <a:t>The Halo Effect: TV as a Growth Engine</a:t>
            </a:r>
            <a:r>
              <a:rPr kumimoji="0" lang="en-US" sz="1200" b="1" i="0" u="sng" strike="noStrike" kern="1200" cap="none" spc="0" normalizeH="0" baseline="0" noProof="0">
                <a:ln>
                  <a:noFill/>
                </a:ln>
                <a:solidFill>
                  <a:srgbClr val="00C0F3"/>
                </a:solidFill>
                <a:effectLst/>
                <a:uLnTx/>
                <a:uFillTx/>
                <a:latin typeface="Helvetica" panose="020B0604020202020204" pitchFamily="34" charset="0"/>
                <a:ea typeface="+mn-ea"/>
                <a:cs typeface="Helvetica" panose="020B0604020202020204" pitchFamily="34" charset="0"/>
              </a:rPr>
              <a:t>’</a:t>
            </a:r>
            <a:r>
              <a:rPr kumimoji="0" lang="en-US" sz="12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to learn more about why and how brands are accelerating their path to TV</a:t>
            </a:r>
          </a:p>
        </p:txBody>
      </p:sp>
      <p:pic>
        <p:nvPicPr>
          <p:cNvPr id="2" name="Picture 1">
            <a:extLst>
              <a:ext uri="{FF2B5EF4-FFF2-40B4-BE49-F238E27FC236}">
                <a16:creationId xmlns:a16="http://schemas.microsoft.com/office/drawing/2014/main" id="{6E321005-E4A0-2A53-9F80-30A2B8F9CF25}"/>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 name="Slide Number Placeholder 5">
            <a:extLst>
              <a:ext uri="{FF2B5EF4-FFF2-40B4-BE49-F238E27FC236}">
                <a16:creationId xmlns:a16="http://schemas.microsoft.com/office/drawing/2014/main" id="{C9070E1C-F0E5-9A62-4EA1-D54B15951855}"/>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E45629A8-AD6C-9CFE-3E5D-C060DA9A9714}"/>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5" name="Rectangle: Rounded Corners 14">
            <a:extLst>
              <a:ext uri="{FF2B5EF4-FFF2-40B4-BE49-F238E27FC236}">
                <a16:creationId xmlns:a16="http://schemas.microsoft.com/office/drawing/2014/main" id="{78D24821-7958-92B7-A8F3-FA105C3EFADE}"/>
              </a:ext>
            </a:extLst>
          </p:cNvPr>
          <p:cNvSpPr/>
          <p:nvPr/>
        </p:nvSpPr>
        <p:spPr>
          <a:xfrm>
            <a:off x="2247733" y="2516920"/>
            <a:ext cx="790264" cy="70365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descr="Icon&#10;&#10;Description automatically generated">
            <a:extLst>
              <a:ext uri="{FF2B5EF4-FFF2-40B4-BE49-F238E27FC236}">
                <a16:creationId xmlns:a16="http://schemas.microsoft.com/office/drawing/2014/main" id="{078C45F1-CDFB-2167-BD1D-802008DAB0E0}"/>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2291953" y="2516732"/>
            <a:ext cx="704030" cy="704030"/>
          </a:xfrm>
          <a:prstGeom prst="rect">
            <a:avLst/>
          </a:prstGeom>
        </p:spPr>
      </p:pic>
      <p:grpSp>
        <p:nvGrpSpPr>
          <p:cNvPr id="25" name="Group 24">
            <a:extLst>
              <a:ext uri="{FF2B5EF4-FFF2-40B4-BE49-F238E27FC236}">
                <a16:creationId xmlns:a16="http://schemas.microsoft.com/office/drawing/2014/main" id="{CB98CC00-65C2-B531-B26C-83E8A7AEDD7F}"/>
              </a:ext>
            </a:extLst>
          </p:cNvPr>
          <p:cNvGrpSpPr/>
          <p:nvPr/>
        </p:nvGrpSpPr>
        <p:grpSpPr>
          <a:xfrm>
            <a:off x="11383679" y="2516732"/>
            <a:ext cx="790264" cy="704030"/>
            <a:chOff x="11383679" y="2516732"/>
            <a:chExt cx="790264" cy="704030"/>
          </a:xfrm>
        </p:grpSpPr>
        <p:sp>
          <p:nvSpPr>
            <p:cNvPr id="27" name="Rectangle: Rounded Corners 26">
              <a:extLst>
                <a:ext uri="{FF2B5EF4-FFF2-40B4-BE49-F238E27FC236}">
                  <a16:creationId xmlns:a16="http://schemas.microsoft.com/office/drawing/2014/main" id="{F2545248-0B70-827F-38CE-9F21B1C49E29}"/>
                </a:ext>
              </a:extLst>
            </p:cNvPr>
            <p:cNvSpPr/>
            <p:nvPr/>
          </p:nvSpPr>
          <p:spPr>
            <a:xfrm>
              <a:off x="11383679" y="2516920"/>
              <a:ext cx="790264" cy="70365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9" name="Picture 28" descr="Icon&#10;&#10;Description automatically generated">
              <a:extLst>
                <a:ext uri="{FF2B5EF4-FFF2-40B4-BE49-F238E27FC236}">
                  <a16:creationId xmlns:a16="http://schemas.microsoft.com/office/drawing/2014/main" id="{9423A90B-A2F1-C0FC-DA88-E59AF0A482E6}"/>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11427899" y="2516732"/>
              <a:ext cx="704030" cy="704030"/>
            </a:xfrm>
            <a:prstGeom prst="rect">
              <a:avLst/>
            </a:prstGeom>
          </p:spPr>
        </p:pic>
      </p:grpSp>
      <p:sp>
        <p:nvSpPr>
          <p:cNvPr id="32" name="Rectangle: Rounded Corners 31">
            <a:extLst>
              <a:ext uri="{FF2B5EF4-FFF2-40B4-BE49-F238E27FC236}">
                <a16:creationId xmlns:a16="http://schemas.microsoft.com/office/drawing/2014/main" id="{7C781204-D462-93EE-0E75-2DA2D383DE79}"/>
              </a:ext>
            </a:extLst>
          </p:cNvPr>
          <p:cNvSpPr/>
          <p:nvPr/>
        </p:nvSpPr>
        <p:spPr>
          <a:xfrm>
            <a:off x="9956148" y="4540972"/>
            <a:ext cx="790264" cy="70365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32" descr="Icon&#10;&#10;Description automatically generated">
            <a:extLst>
              <a:ext uri="{FF2B5EF4-FFF2-40B4-BE49-F238E27FC236}">
                <a16:creationId xmlns:a16="http://schemas.microsoft.com/office/drawing/2014/main" id="{AC7E029D-161D-03ED-99FD-B81EACEA01D5}"/>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10000368" y="4540596"/>
            <a:ext cx="704030" cy="704030"/>
          </a:xfrm>
          <a:prstGeom prst="rect">
            <a:avLst/>
          </a:prstGeom>
        </p:spPr>
      </p:pic>
      <p:sp>
        <p:nvSpPr>
          <p:cNvPr id="34" name="Rectangle: Rounded Corners 33">
            <a:extLst>
              <a:ext uri="{FF2B5EF4-FFF2-40B4-BE49-F238E27FC236}">
                <a16:creationId xmlns:a16="http://schemas.microsoft.com/office/drawing/2014/main" id="{565435ED-E2FB-84B7-E16C-99864D480060}"/>
              </a:ext>
            </a:extLst>
          </p:cNvPr>
          <p:cNvSpPr/>
          <p:nvPr/>
        </p:nvSpPr>
        <p:spPr>
          <a:xfrm>
            <a:off x="3832654" y="4540972"/>
            <a:ext cx="790264" cy="70365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Picture 34" descr="Icon&#10;&#10;Description automatically generated">
            <a:extLst>
              <a:ext uri="{FF2B5EF4-FFF2-40B4-BE49-F238E27FC236}">
                <a16:creationId xmlns:a16="http://schemas.microsoft.com/office/drawing/2014/main" id="{34FAA620-944C-FB86-551F-74AFB0E0811D}"/>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3876874" y="4540596"/>
            <a:ext cx="704030" cy="704030"/>
          </a:xfrm>
          <a:prstGeom prst="rect">
            <a:avLst/>
          </a:prstGeom>
        </p:spPr>
      </p:pic>
      <p:sp>
        <p:nvSpPr>
          <p:cNvPr id="36" name="Rectangle: Rounded Corners 35">
            <a:extLst>
              <a:ext uri="{FF2B5EF4-FFF2-40B4-BE49-F238E27FC236}">
                <a16:creationId xmlns:a16="http://schemas.microsoft.com/office/drawing/2014/main" id="{DBE6DA6F-2F78-8E27-B11A-8555B5AA8029}"/>
              </a:ext>
            </a:extLst>
          </p:cNvPr>
          <p:cNvSpPr/>
          <p:nvPr/>
        </p:nvSpPr>
        <p:spPr>
          <a:xfrm>
            <a:off x="5288543" y="2516920"/>
            <a:ext cx="790264" cy="70365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descr="Icon&#10;&#10;Description automatically generated">
            <a:extLst>
              <a:ext uri="{FF2B5EF4-FFF2-40B4-BE49-F238E27FC236}">
                <a16:creationId xmlns:a16="http://schemas.microsoft.com/office/drawing/2014/main" id="{D63A0537-F24B-6945-29B0-BB8F144F57D8}"/>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5332763" y="2516732"/>
            <a:ext cx="704030" cy="704030"/>
          </a:xfrm>
          <a:prstGeom prst="rect">
            <a:avLst/>
          </a:prstGeom>
        </p:spPr>
      </p:pic>
      <p:sp>
        <p:nvSpPr>
          <p:cNvPr id="38" name="Rectangle: Rounded Corners 37">
            <a:extLst>
              <a:ext uri="{FF2B5EF4-FFF2-40B4-BE49-F238E27FC236}">
                <a16:creationId xmlns:a16="http://schemas.microsoft.com/office/drawing/2014/main" id="{DE794775-B1AF-8C09-E474-DB2B752B1C38}"/>
              </a:ext>
            </a:extLst>
          </p:cNvPr>
          <p:cNvSpPr/>
          <p:nvPr/>
        </p:nvSpPr>
        <p:spPr>
          <a:xfrm>
            <a:off x="8329698" y="2516920"/>
            <a:ext cx="790264" cy="70365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Picture 38" descr="Icon&#10;&#10;Description automatically generated">
            <a:extLst>
              <a:ext uri="{FF2B5EF4-FFF2-40B4-BE49-F238E27FC236}">
                <a16:creationId xmlns:a16="http://schemas.microsoft.com/office/drawing/2014/main" id="{088D329D-9AE0-BFD6-4032-C80AD6E4FB31}"/>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8373918" y="2516732"/>
            <a:ext cx="704030" cy="704030"/>
          </a:xfrm>
          <a:prstGeom prst="rect">
            <a:avLst/>
          </a:prstGeom>
        </p:spPr>
      </p:pic>
      <p:sp>
        <p:nvSpPr>
          <p:cNvPr id="40" name="Rectangle: Rounded Corners 39">
            <a:extLst>
              <a:ext uri="{FF2B5EF4-FFF2-40B4-BE49-F238E27FC236}">
                <a16:creationId xmlns:a16="http://schemas.microsoft.com/office/drawing/2014/main" id="{6F66EED2-6C58-DA1A-A356-4206588D1962}"/>
              </a:ext>
            </a:extLst>
          </p:cNvPr>
          <p:cNvSpPr/>
          <p:nvPr/>
        </p:nvSpPr>
        <p:spPr>
          <a:xfrm>
            <a:off x="6834630" y="4540972"/>
            <a:ext cx="790264" cy="70365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 name="Picture 40" descr="Icon&#10;&#10;Description automatically generated">
            <a:extLst>
              <a:ext uri="{FF2B5EF4-FFF2-40B4-BE49-F238E27FC236}">
                <a16:creationId xmlns:a16="http://schemas.microsoft.com/office/drawing/2014/main" id="{D6D85DB4-20B7-C968-3EDA-898239BB9EA6}"/>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878850" y="4540596"/>
            <a:ext cx="704030" cy="704030"/>
          </a:xfrm>
          <a:prstGeom prst="rect">
            <a:avLst/>
          </a:prstGeom>
        </p:spPr>
      </p:pic>
    </p:spTree>
    <p:extLst>
      <p:ext uri="{BB962C8B-B14F-4D97-AF65-F5344CB8AC3E}">
        <p14:creationId xmlns:p14="http://schemas.microsoft.com/office/powerpoint/2010/main" val="3745188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617D06-C524-9F1D-EAC0-17EC45F0E117}"/>
              </a:ext>
            </a:extLst>
          </p:cNvPr>
          <p:cNvSpPr/>
          <p:nvPr/>
        </p:nvSpPr>
        <p:spPr>
          <a:xfrm>
            <a:off x="0" y="-1463"/>
            <a:ext cx="12195885" cy="1687939"/>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 name="Picture 44">
            <a:extLst>
              <a:ext uri="{FF2B5EF4-FFF2-40B4-BE49-F238E27FC236}">
                <a16:creationId xmlns:a16="http://schemas.microsoft.com/office/drawing/2014/main" id="{9867BFF0-A3EA-4BEB-9FAF-5DCE7110DD0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6" name="Slide Number Placeholder 5">
            <a:extLst>
              <a:ext uri="{FF2B5EF4-FFF2-40B4-BE49-F238E27FC236}">
                <a16:creationId xmlns:a16="http://schemas.microsoft.com/office/drawing/2014/main" id="{C721ED71-F164-442E-87BA-B5BAC8A787D3}"/>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7" name="Rectangle 46">
            <a:extLst>
              <a:ext uri="{FF2B5EF4-FFF2-40B4-BE49-F238E27FC236}">
                <a16:creationId xmlns:a16="http://schemas.microsoft.com/office/drawing/2014/main" id="{9E997B83-E1F2-47E0-8B33-FF70C1DA6F82}"/>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9" name="Rectangle 8">
            <a:extLst>
              <a:ext uri="{FF2B5EF4-FFF2-40B4-BE49-F238E27FC236}">
                <a16:creationId xmlns:a16="http://schemas.microsoft.com/office/drawing/2014/main" id="{120D540E-228A-D4C7-940A-77BF257865DA}"/>
              </a:ext>
            </a:extLst>
          </p:cNvPr>
          <p:cNvSpPr/>
          <p:nvPr/>
        </p:nvSpPr>
        <p:spPr>
          <a:xfrm>
            <a:off x="207628" y="322467"/>
            <a:ext cx="11776743"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To learn more about how advertisers are capitalizing on the key benefits of TV,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download the full-length reports below</a:t>
            </a:r>
          </a:p>
        </p:txBody>
      </p:sp>
      <p:pic>
        <p:nvPicPr>
          <p:cNvPr id="3" name="Picture 2">
            <a:hlinkClick r:id="rId4"/>
            <a:extLst>
              <a:ext uri="{FF2B5EF4-FFF2-40B4-BE49-F238E27FC236}">
                <a16:creationId xmlns:a16="http://schemas.microsoft.com/office/drawing/2014/main" id="{E3A24AF6-7CDB-7B17-EDD9-6EAD5931A03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492310" y="3594876"/>
            <a:ext cx="3330584" cy="1875306"/>
          </a:xfrm>
          <a:prstGeom prst="rect">
            <a:avLst/>
          </a:prstGeom>
          <a:ln w="57150">
            <a:solidFill>
              <a:srgbClr val="ED3C8D"/>
            </a:solidFill>
          </a:ln>
        </p:spPr>
      </p:pic>
      <p:sp>
        <p:nvSpPr>
          <p:cNvPr id="4" name="TextBox 3">
            <a:hlinkClick r:id="rId6"/>
            <a:extLst>
              <a:ext uri="{FF2B5EF4-FFF2-40B4-BE49-F238E27FC236}">
                <a16:creationId xmlns:a16="http://schemas.microsoft.com/office/drawing/2014/main" id="{7A28FBBA-ADB9-C9FD-0751-2FBAB75836A1}"/>
              </a:ext>
            </a:extLst>
          </p:cNvPr>
          <p:cNvSpPr txBox="1"/>
          <p:nvPr/>
        </p:nvSpPr>
        <p:spPr>
          <a:xfrm>
            <a:off x="359714" y="5540406"/>
            <a:ext cx="534335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Let It Grow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Understanding the Importance of</a:t>
            </a:r>
            <a:b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Brand-Building for Niche Marketers</a:t>
            </a:r>
          </a:p>
        </p:txBody>
      </p:sp>
      <p:sp>
        <p:nvSpPr>
          <p:cNvPr id="5" name="TextBox 4">
            <a:hlinkClick r:id="rId6"/>
            <a:extLst>
              <a:ext uri="{FF2B5EF4-FFF2-40B4-BE49-F238E27FC236}">
                <a16:creationId xmlns:a16="http://schemas.microsoft.com/office/drawing/2014/main" id="{64155313-00A6-3D54-02A3-4CE2FA29BC56}"/>
              </a:ext>
            </a:extLst>
          </p:cNvPr>
          <p:cNvSpPr txBox="1"/>
          <p:nvPr/>
        </p:nvSpPr>
        <p:spPr>
          <a:xfrm>
            <a:off x="6694302" y="5548676"/>
            <a:ext cx="492658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Let’s Get Down to Business</a:t>
            </a:r>
            <a:b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How Brand-Building Drives Outcomes</a:t>
            </a:r>
            <a:b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for Innovative B2B Advertisers</a:t>
            </a:r>
            <a:endPar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6" name="TextBox 5">
            <a:extLst>
              <a:ext uri="{FF2B5EF4-FFF2-40B4-BE49-F238E27FC236}">
                <a16:creationId xmlns:a16="http://schemas.microsoft.com/office/drawing/2014/main" id="{D414EE9E-FAE1-A402-205B-CADEE64CBF11}"/>
              </a:ext>
            </a:extLst>
          </p:cNvPr>
          <p:cNvSpPr txBox="1"/>
          <p:nvPr/>
        </p:nvSpPr>
        <p:spPr>
          <a:xfrm>
            <a:off x="287576" y="2210894"/>
            <a:ext cx="548762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anose="020B0604020202020204" pitchFamily="2" charset="0"/>
                <a:ea typeface="+mn-ea"/>
                <a:cs typeface="+mn-cs"/>
              </a:rPr>
              <a:t>‘Let It Grow’</a:t>
            </a:r>
            <a:r>
              <a:rPr kumimoji="0" lang="en-US" sz="1600" b="1" i="0" u="none" strike="noStrike" kern="1200" cap="none" spc="0" normalizeH="0" baseline="0" noProof="0">
                <a:ln>
                  <a:noFill/>
                </a:ln>
                <a:solidFill>
                  <a:srgbClr val="1B1464"/>
                </a:solidFill>
                <a:effectLst/>
                <a:uLnTx/>
                <a:uFillTx/>
                <a:latin typeface="Helvetica" panose="020B0604020202020204" pitchFamily="2" charset="0"/>
                <a:ea typeface="+mn-ea"/>
                <a:cs typeface="+mn-cs"/>
              </a:rPr>
              <a:t> uncovers the unique challenges that brands with niche targets must overcome and how they are using brand-building strategies to drive business outcomes</a:t>
            </a:r>
            <a:endParaRPr kumimoji="0" lang="en-US" sz="1600" b="1" i="0" u="none" strike="noStrike" kern="1200" cap="none" spc="0" normalizeH="0" baseline="0" noProof="0">
              <a:ln>
                <a:noFill/>
              </a:ln>
              <a:solidFill>
                <a:srgbClr val="ED3C8D"/>
              </a:solidFill>
              <a:effectLst/>
              <a:uLnTx/>
              <a:uFillTx/>
              <a:latin typeface="Helvetica" panose="020B0604020202020204" pitchFamily="2" charset="0"/>
              <a:ea typeface="+mn-ea"/>
              <a:cs typeface="+mn-cs"/>
            </a:endParaRPr>
          </a:p>
        </p:txBody>
      </p:sp>
      <p:cxnSp>
        <p:nvCxnSpPr>
          <p:cNvPr id="7" name="Straight Connector 6">
            <a:extLst>
              <a:ext uri="{FF2B5EF4-FFF2-40B4-BE49-F238E27FC236}">
                <a16:creationId xmlns:a16="http://schemas.microsoft.com/office/drawing/2014/main" id="{F7FA8EAF-30FD-FC83-068E-B1F705683061}"/>
              </a:ext>
            </a:extLst>
          </p:cNvPr>
          <p:cNvCxnSpPr/>
          <p:nvPr/>
        </p:nvCxnSpPr>
        <p:spPr>
          <a:xfrm>
            <a:off x="6096000" y="2087681"/>
            <a:ext cx="0" cy="4269574"/>
          </a:xfrm>
          <a:prstGeom prst="line">
            <a:avLst/>
          </a:prstGeom>
          <a:ln w="28575">
            <a:solidFill>
              <a:srgbClr val="ED3C8D"/>
            </a:solidFill>
            <a:prstDash val="lg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4B4B837-E003-1E37-A1D6-3CAB5EBD539F}"/>
              </a:ext>
            </a:extLst>
          </p:cNvPr>
          <p:cNvSpPr txBox="1"/>
          <p:nvPr/>
        </p:nvSpPr>
        <p:spPr>
          <a:xfrm>
            <a:off x="6518785" y="2210894"/>
            <a:ext cx="527762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anose="020B0604020202020204" pitchFamily="2" charset="0"/>
                <a:ea typeface="+mn-ea"/>
                <a:cs typeface="+mn-cs"/>
              </a:rPr>
              <a:t>‘Let’s Get Down to Business’ </a:t>
            </a:r>
            <a:r>
              <a:rPr kumimoji="0" lang="en-US" sz="1600" b="1" i="0" u="none" strike="noStrike" kern="1200" cap="none" spc="0" normalizeH="0" baseline="0" noProof="0">
                <a:ln>
                  <a:noFill/>
                </a:ln>
                <a:solidFill>
                  <a:srgbClr val="1B1464"/>
                </a:solidFill>
                <a:effectLst/>
                <a:uLnTx/>
                <a:uFillTx/>
                <a:latin typeface="Helvetica" panose="020B0604020202020204" pitchFamily="2" charset="0"/>
                <a:ea typeface="+mn-ea"/>
                <a:cs typeface="+mn-cs"/>
              </a:rPr>
              <a:t>explores real-world examples from 25 innovative B2B advertisers to quantify the impact of brand-building strategies from awareness down to sales</a:t>
            </a:r>
            <a:endParaRPr kumimoji="0" lang="en-US" sz="1600" b="1" i="0" u="none" strike="noStrike" kern="1200" cap="none" spc="0" normalizeH="0" baseline="0" noProof="0">
              <a:ln>
                <a:noFill/>
              </a:ln>
              <a:solidFill>
                <a:srgbClr val="ED3C8D"/>
              </a:solidFill>
              <a:effectLst/>
              <a:uLnTx/>
              <a:uFillTx/>
              <a:latin typeface="Helvetica" panose="020B0604020202020204" pitchFamily="2" charset="0"/>
              <a:ea typeface="+mn-ea"/>
              <a:cs typeface="+mn-cs"/>
            </a:endParaRPr>
          </a:p>
        </p:txBody>
      </p:sp>
      <p:sp>
        <p:nvSpPr>
          <p:cNvPr id="10" name="Oval 9">
            <a:extLst>
              <a:ext uri="{FF2B5EF4-FFF2-40B4-BE49-F238E27FC236}">
                <a16:creationId xmlns:a16="http://schemas.microsoft.com/office/drawing/2014/main" id="{9241CA7B-A811-77D2-4E28-87FBD26EC372}"/>
              </a:ext>
            </a:extLst>
          </p:cNvPr>
          <p:cNvSpPr/>
          <p:nvPr/>
        </p:nvSpPr>
        <p:spPr>
          <a:xfrm>
            <a:off x="10541376" y="3063666"/>
            <a:ext cx="1255030" cy="881784"/>
          </a:xfrm>
          <a:prstGeom prst="ellipse">
            <a:avLst/>
          </a:prstGeom>
          <a:solidFill>
            <a:srgbClr val="ED3C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a:latin typeface="Helvetica" panose="020B0403020202020204" pitchFamily="34" charset="0"/>
              </a:rPr>
              <a:t>includes </a:t>
            </a:r>
            <a:br>
              <a:rPr lang="en-US" sz="1050" b="1">
                <a:latin typeface="Helvetica" panose="020B0403020202020204" pitchFamily="34" charset="0"/>
              </a:rPr>
            </a:br>
            <a:r>
              <a:rPr lang="en-US" sz="1050" b="1">
                <a:latin typeface="Helvetica" panose="020B0403020202020204" pitchFamily="34" charset="0"/>
              </a:rPr>
              <a:t>in-depth, </a:t>
            </a:r>
            <a:br>
              <a:rPr lang="en-US" sz="1050" b="1">
                <a:latin typeface="Helvetica" panose="020B0403020202020204" pitchFamily="34" charset="0"/>
              </a:rPr>
            </a:br>
            <a:r>
              <a:rPr lang="en-US" sz="1050" b="1">
                <a:latin typeface="Helvetica" panose="020B0403020202020204" pitchFamily="34" charset="0"/>
              </a:rPr>
              <a:t>full-funnel attribution analysis</a:t>
            </a:r>
          </a:p>
        </p:txBody>
      </p:sp>
      <p:pic>
        <p:nvPicPr>
          <p:cNvPr id="11" name="Picture 10">
            <a:hlinkClick r:id="rId7"/>
            <a:extLst>
              <a:ext uri="{FF2B5EF4-FFF2-40B4-BE49-F238E27FC236}">
                <a16:creationId xmlns:a16="http://schemas.microsoft.com/office/drawing/2014/main" id="{C75B509F-B71D-9CEC-9458-1924F4141AB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369103" y="3598733"/>
            <a:ext cx="3324575" cy="1871449"/>
          </a:xfrm>
          <a:prstGeom prst="rect">
            <a:avLst/>
          </a:prstGeom>
          <a:ln w="57150">
            <a:solidFill>
              <a:srgbClr val="ED3C8D"/>
            </a:solidFill>
          </a:ln>
        </p:spPr>
      </p:pic>
    </p:spTree>
    <p:extLst>
      <p:ext uri="{BB962C8B-B14F-4D97-AF65-F5344CB8AC3E}">
        <p14:creationId xmlns:p14="http://schemas.microsoft.com/office/powerpoint/2010/main" val="2522879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14514" y="0"/>
            <a:ext cx="6096000" cy="6868510"/>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69E4FB1F-CFCC-42D2-9A77-4D418120F0F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953872" y="522"/>
            <a:ext cx="1238127" cy="720959"/>
          </a:xfrm>
          <a:prstGeom prst="rect">
            <a:avLst/>
          </a:prstGeom>
        </p:spPr>
      </p:pic>
      <p:sp>
        <p:nvSpPr>
          <p:cNvPr id="30" name="Rectangle 29">
            <a:extLst>
              <a:ext uri="{FF2B5EF4-FFF2-40B4-BE49-F238E27FC236}">
                <a16:creationId xmlns:a16="http://schemas.microsoft.com/office/drawing/2014/main" id="{270E214D-E292-45CE-8EFE-BEC233FDFD71}"/>
              </a:ext>
            </a:extLst>
          </p:cNvPr>
          <p:cNvSpPr/>
          <p:nvPr/>
        </p:nvSpPr>
        <p:spPr>
          <a:xfrm>
            <a:off x="289383" y="220694"/>
            <a:ext cx="49539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3C8D"/>
                </a:solidFill>
                <a:effectLst/>
                <a:uLnTx/>
                <a:uFillTx/>
                <a:latin typeface="Helvetica" pitchFamily="2" charset="0"/>
                <a:ea typeface="+mn-ea"/>
                <a:cs typeface="+mn-cs"/>
              </a:rPr>
              <a:t>Creators</a:t>
            </a:r>
          </a:p>
        </p:txBody>
      </p:sp>
      <p:sp>
        <p:nvSpPr>
          <p:cNvPr id="7" name="TextBox 6">
            <a:extLst>
              <a:ext uri="{FF2B5EF4-FFF2-40B4-BE49-F238E27FC236}">
                <a16:creationId xmlns:a16="http://schemas.microsoft.com/office/drawing/2014/main" id="{2A1A29F5-BE8C-FFD6-A968-B92801692F7D}"/>
              </a:ext>
            </a:extLst>
          </p:cNvPr>
          <p:cNvSpPr txBox="1"/>
          <p:nvPr/>
        </p:nvSpPr>
        <p:spPr>
          <a:xfrm>
            <a:off x="289384" y="3980370"/>
            <a:ext cx="5287328"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FF2"/>
                </a:solidFill>
                <a:effectLst/>
                <a:uLnTx/>
                <a:uFillTx/>
                <a:latin typeface="Helvetica" pitchFamily="2" charset="0"/>
                <a:ea typeface="+mn-ea"/>
                <a:cs typeface="+mn-cs"/>
              </a:rPr>
              <a:t>We believe in modern TV measurement. </a:t>
            </a:r>
            <a:br>
              <a:rPr kumimoji="0" lang="en-US" sz="1800" b="0" i="0" u="none" strike="noStrike" kern="1200" cap="none" spc="0" normalizeH="0" baseline="0" noProof="0">
                <a:ln>
                  <a:noFill/>
                </a:ln>
                <a:solidFill>
                  <a:prstClr val="white"/>
                </a:solidFill>
                <a:effectLst/>
                <a:uLnTx/>
                <a:uFillTx/>
                <a:latin typeface="Helvetica" pitchFamily="2" charset="0"/>
                <a:ea typeface="+mn-ea"/>
                <a:cs typeface="+mn-cs"/>
              </a:rPr>
            </a:br>
            <a:r>
              <a:rPr kumimoji="0" lang="en-US" sz="1800" b="1" i="0" u="none" strike="noStrike" kern="1200" cap="none" spc="0" normalizeH="0" baseline="0" noProof="0">
                <a:ln>
                  <a:noFill/>
                </a:ln>
                <a:solidFill>
                  <a:srgbClr val="FFE600"/>
                </a:solidFill>
                <a:effectLst/>
                <a:uLnTx/>
                <a:uFillTx/>
                <a:latin typeface="Helvetica" pitchFamily="2" charset="0"/>
                <a:ea typeface="+mn-ea"/>
                <a:cs typeface="+mn-cs"/>
              </a:rPr>
              <a:t>Let us be your guide. </a:t>
            </a:r>
            <a:br>
              <a:rPr kumimoji="0" lang="en-US" sz="1800" b="1" i="0" u="none" strike="noStrike" kern="1200" cap="none" spc="0" normalizeH="0" baseline="0" noProof="0">
                <a:ln>
                  <a:noFill/>
                </a:ln>
                <a:solidFill>
                  <a:prstClr val="white"/>
                </a:solidFill>
                <a:effectLst/>
                <a:uLnTx/>
                <a:uFillTx/>
                <a:latin typeface="Helvetica" pitchFamily="2" charset="0"/>
                <a:ea typeface="+mn-ea"/>
                <a:cs typeface="+mn-cs"/>
              </a:rPr>
            </a:br>
            <a:r>
              <a:rPr kumimoji="0" lang="en-US" sz="1800" b="0" i="0" u="none" strike="noStrike" kern="1200" cap="none" spc="0" normalizeH="0" baseline="0" noProof="0">
                <a:ln>
                  <a:noFill/>
                </a:ln>
                <a:solidFill>
                  <a:prstClr val="white"/>
                </a:solidFill>
                <a:effectLst/>
                <a:uLnTx/>
                <a:uFillTx/>
                <a:latin typeface="Helvetica" pitchFamily="2" charset="0"/>
                <a:ea typeface="+mn-ea"/>
                <a:cs typeface="+mn-cs"/>
              </a:rPr>
              <a:t>Visit the VAB’s </a:t>
            </a:r>
            <a:r>
              <a:rPr kumimoji="0" lang="en-US" sz="1800" b="1" i="0" u="none" strike="noStrike" kern="1200" cap="none" spc="0" normalizeH="0" baseline="0" noProof="0">
                <a:ln>
                  <a:noFill/>
                </a:ln>
                <a:solidFill>
                  <a:srgbClr val="ED3C8D"/>
                </a:solidFill>
                <a:effectLst/>
                <a:uLnTx/>
                <a:uFillTx/>
                <a:latin typeface="Helvetica" pitchFamily="2" charset="0"/>
                <a:ea typeface="+mn-ea"/>
                <a:cs typeface="+mn-cs"/>
                <a:hlinkClick r:id="rId3">
                  <a:extLst>
                    <a:ext uri="{A12FA001-AC4F-418D-AE19-62706E023703}">
                      <ahyp:hlinkClr xmlns:ahyp="http://schemas.microsoft.com/office/drawing/2018/hyperlinkcolor" val="tx"/>
                    </a:ext>
                  </a:extLst>
                </a:hlinkClick>
              </a:rPr>
              <a:t>Measurement Resource Center</a:t>
            </a:r>
            <a:r>
              <a:rPr kumimoji="0" lang="en-US" sz="1800" b="1" i="0" u="none" strike="noStrike" kern="1200" cap="none" spc="0" normalizeH="0" baseline="0" noProof="0">
                <a:ln>
                  <a:noFill/>
                </a:ln>
                <a:solidFill>
                  <a:srgbClr val="ED3C8D"/>
                </a:solidFill>
                <a:effectLst/>
                <a:uLnTx/>
                <a:uFillTx/>
                <a:latin typeface="Helvetica" pitchFamily="2" charset="0"/>
                <a:ea typeface="+mn-ea"/>
                <a:cs typeface="+mn-cs"/>
              </a:rPr>
              <a:t> </a:t>
            </a:r>
            <a:r>
              <a:rPr kumimoji="0" lang="en-US" sz="1800" b="0" i="0" u="none" strike="noStrike" kern="1200" cap="none" spc="0" normalizeH="0" baseline="0" noProof="0">
                <a:ln>
                  <a:noFill/>
                </a:ln>
                <a:solidFill>
                  <a:prstClr val="white"/>
                </a:solidFill>
                <a:effectLst/>
                <a:uLnTx/>
                <a:uFillTx/>
                <a:latin typeface="Helvetica" pitchFamily="2" charset="0"/>
                <a:ea typeface="+mn-ea"/>
                <a:cs typeface="+mn-cs"/>
              </a:rPr>
              <a:t>to get clear answers to questions our industry is asking about TV measurement</a:t>
            </a:r>
            <a:r>
              <a:rPr kumimoji="0" lang="en-US" sz="1800" b="1" i="0" u="none" strike="noStrike" kern="1200" cap="none" spc="0" normalizeH="0" baseline="0" noProof="0">
                <a:ln>
                  <a:noFill/>
                </a:ln>
                <a:solidFill>
                  <a:prstClr val="white"/>
                </a:solidFill>
                <a:effectLst/>
                <a:uLnTx/>
                <a:uFillTx/>
                <a:latin typeface="Helvetica" pitchFamily="2" charset="0"/>
                <a:ea typeface="+mn-ea"/>
                <a:cs typeface="+mn-cs"/>
              </a:rPr>
              <a:t>. </a:t>
            </a:r>
          </a:p>
        </p:txBody>
      </p:sp>
      <p:sp>
        <p:nvSpPr>
          <p:cNvPr id="13" name="Rectangle 12">
            <a:extLst>
              <a:ext uri="{FF2B5EF4-FFF2-40B4-BE49-F238E27FC236}">
                <a16:creationId xmlns:a16="http://schemas.microsoft.com/office/drawing/2014/main" id="{7CA38D30-4B10-C2D2-A361-4A0EB0FBF7C7}"/>
              </a:ext>
            </a:extLst>
          </p:cNvPr>
          <p:cNvSpPr/>
          <p:nvPr/>
        </p:nvSpPr>
        <p:spPr>
          <a:xfrm>
            <a:off x="289383" y="2523629"/>
            <a:ext cx="563795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Helvetica" pitchFamily="2" charset="0"/>
                <a:ea typeface="+mn-ea"/>
                <a:cs typeface="+mn-cs"/>
              </a:rPr>
              <a:t>Discover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Helvetica" pitchFamily="2" charset="0"/>
                <a:ea typeface="+mn-ea"/>
                <a:cs typeface="+mn-cs"/>
              </a:rPr>
              <a:t>Looking for more data, insights and takeaways? Check out this related VAB content</a:t>
            </a:r>
          </a:p>
        </p:txBody>
      </p:sp>
      <p:sp>
        <p:nvSpPr>
          <p:cNvPr id="23" name="Rectangle 22">
            <a:extLst>
              <a:ext uri="{FF2B5EF4-FFF2-40B4-BE49-F238E27FC236}">
                <a16:creationId xmlns:a16="http://schemas.microsoft.com/office/drawing/2014/main" id="{C26394A7-3D6B-1B95-4A69-F78A74EDC1A8}"/>
              </a:ext>
            </a:extLst>
          </p:cNvPr>
          <p:cNvSpPr/>
          <p:nvPr/>
        </p:nvSpPr>
        <p:spPr>
          <a:xfrm>
            <a:off x="6327142" y="6057144"/>
            <a:ext cx="5651801"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2060"/>
                </a:solidFill>
                <a:effectLst/>
                <a:uLnTx/>
                <a:uFillTx/>
                <a:latin typeface="Helvetica" pitchFamily="2" charset="0"/>
                <a:ea typeface="+mn-ea"/>
                <a:cs typeface="+mn-cs"/>
              </a:rPr>
              <a:t>VAB Members, brand marketers and agencies get free and immediate access to VAB’s content library. Get access at</a:t>
            </a:r>
            <a:r>
              <a:rPr kumimoji="0" lang="en-US" sz="1200" b="0" i="0" u="none" strike="noStrike" kern="1200" cap="none" spc="0" normalizeH="0" baseline="0" noProof="0">
                <a:ln>
                  <a:noFill/>
                </a:ln>
                <a:solidFill>
                  <a:srgbClr val="002060"/>
                </a:solidFill>
                <a:effectLst/>
                <a:uLnTx/>
                <a:uFillTx/>
                <a:latin typeface="Helvetica" pitchFamily="2" charset="0"/>
                <a:ea typeface="+mn-ea"/>
                <a:cs typeface="+mn-cs"/>
              </a:rPr>
              <a:t> </a:t>
            </a:r>
            <a:r>
              <a:rPr kumimoji="0" lang="en-US" sz="1200" b="1" i="0" u="none" strike="noStrike" kern="1200" cap="none" spc="0" normalizeH="0" baseline="0" noProof="0">
                <a:ln>
                  <a:noFill/>
                </a:ln>
                <a:solidFill>
                  <a:srgbClr val="002060"/>
                </a:solidFill>
                <a:effectLst/>
                <a:uLnTx/>
                <a:uFillTx/>
                <a:latin typeface="Helvetica" pitchFamily="2" charset="0"/>
                <a:ea typeface="+mn-ea"/>
                <a:cs typeface="+mn-cs"/>
                <a:hlinkClick r:id="rId4"/>
              </a:rPr>
              <a:t>theVAB.com</a:t>
            </a:r>
            <a:endParaRPr kumimoji="0" lang="en-US" sz="1200" b="0" i="0" u="none" strike="noStrike" kern="1200" cap="none" spc="0" normalizeH="0" baseline="0" noProof="0">
              <a:ln>
                <a:noFill/>
              </a:ln>
              <a:solidFill>
                <a:srgbClr val="00206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60505B1-1A4C-7E8D-8A6E-B64C025A73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
          <a:stretch/>
        </p:blipFill>
        <p:spPr>
          <a:xfrm>
            <a:off x="483207" y="6519043"/>
            <a:ext cx="11708793" cy="350107"/>
          </a:xfrm>
          <a:prstGeom prst="rect">
            <a:avLst/>
          </a:prstGeom>
        </p:spPr>
      </p:pic>
      <p:sp>
        <p:nvSpPr>
          <p:cNvPr id="9" name="Slide Number Placeholder 5">
            <a:extLst>
              <a:ext uri="{FF2B5EF4-FFF2-40B4-BE49-F238E27FC236}">
                <a16:creationId xmlns:a16="http://schemas.microsoft.com/office/drawing/2014/main" id="{64466F9D-825B-002B-1C1F-766B6F967095}"/>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1" name="Rectangle 10">
            <a:extLst>
              <a:ext uri="{FF2B5EF4-FFF2-40B4-BE49-F238E27FC236}">
                <a16:creationId xmlns:a16="http://schemas.microsoft.com/office/drawing/2014/main" id="{49C2DD39-D24A-50A1-3F63-B8021221A115}"/>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pSp>
        <p:nvGrpSpPr>
          <p:cNvPr id="15" name="Group 14">
            <a:extLst>
              <a:ext uri="{FF2B5EF4-FFF2-40B4-BE49-F238E27FC236}">
                <a16:creationId xmlns:a16="http://schemas.microsoft.com/office/drawing/2014/main" id="{490D7A88-562D-7CF3-B7B9-2E324CE687EF}"/>
              </a:ext>
            </a:extLst>
          </p:cNvPr>
          <p:cNvGrpSpPr/>
          <p:nvPr/>
        </p:nvGrpSpPr>
        <p:grpSpPr>
          <a:xfrm>
            <a:off x="2531137" y="714984"/>
            <a:ext cx="1880099" cy="744993"/>
            <a:chOff x="198561" y="542425"/>
            <a:chExt cx="1453627" cy="744993"/>
          </a:xfrm>
        </p:grpSpPr>
        <p:sp>
          <p:nvSpPr>
            <p:cNvPr id="17" name="TextBox 16">
              <a:extLst>
                <a:ext uri="{FF2B5EF4-FFF2-40B4-BE49-F238E27FC236}">
                  <a16:creationId xmlns:a16="http://schemas.microsoft.com/office/drawing/2014/main" id="{7B62E101-EF35-BCEC-16E6-E6D98C51B89B}"/>
                </a:ext>
              </a:extLst>
            </p:cNvPr>
            <p:cNvSpPr txBox="1"/>
            <p:nvPr/>
          </p:nvSpPr>
          <p:spPr>
            <a:xfrm>
              <a:off x="198561" y="542425"/>
              <a:ext cx="118250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Helvetica" pitchFamily="2" charset="0"/>
                  <a:ea typeface="+mn-ea"/>
                  <a:cs typeface="+mn-cs"/>
                  <a:hlinkClick r:id="rId6">
                    <a:extLst>
                      <a:ext uri="{A12FA001-AC4F-418D-AE19-62706E023703}">
                        <ahyp:hlinkClr xmlns:ahyp="http://schemas.microsoft.com/office/drawing/2018/hyperlinkcolor" val="tx"/>
                      </a:ext>
                    </a:extLst>
                  </a:hlinkClick>
                </a:rPr>
                <a:t>Reed Kiely</a:t>
              </a:r>
              <a:endParaRPr kumimoji="0" lang="en-US" sz="11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2" name="TextBox 21">
              <a:extLst>
                <a:ext uri="{FF2B5EF4-FFF2-40B4-BE49-F238E27FC236}">
                  <a16:creationId xmlns:a16="http://schemas.microsoft.com/office/drawing/2014/main" id="{C3E2533A-0A84-8373-660A-F96CC5B65F70}"/>
                </a:ext>
              </a:extLst>
            </p:cNvPr>
            <p:cNvSpPr txBox="1"/>
            <p:nvPr/>
          </p:nvSpPr>
          <p:spPr>
            <a:xfrm>
              <a:off x="198562" y="856531"/>
              <a:ext cx="145362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Associate Insights Director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reedk@thevab.com</a:t>
              </a:r>
            </a:p>
          </p:txBody>
        </p:sp>
      </p:grpSp>
      <p:grpSp>
        <p:nvGrpSpPr>
          <p:cNvPr id="28" name="Group 27">
            <a:extLst>
              <a:ext uri="{FF2B5EF4-FFF2-40B4-BE49-F238E27FC236}">
                <a16:creationId xmlns:a16="http://schemas.microsoft.com/office/drawing/2014/main" id="{271E8D0F-2150-4BA3-F738-03CE2399DA3E}"/>
              </a:ext>
            </a:extLst>
          </p:cNvPr>
          <p:cNvGrpSpPr/>
          <p:nvPr/>
        </p:nvGrpSpPr>
        <p:grpSpPr>
          <a:xfrm>
            <a:off x="209090" y="1686010"/>
            <a:ext cx="1714453" cy="744993"/>
            <a:chOff x="4357874" y="542425"/>
            <a:chExt cx="1714453" cy="744993"/>
          </a:xfrm>
        </p:grpSpPr>
        <p:sp>
          <p:nvSpPr>
            <p:cNvPr id="35" name="TextBox 34">
              <a:hlinkClick r:id="rId6"/>
              <a:extLst>
                <a:ext uri="{FF2B5EF4-FFF2-40B4-BE49-F238E27FC236}">
                  <a16:creationId xmlns:a16="http://schemas.microsoft.com/office/drawing/2014/main" id="{89DB9079-C9C8-F09C-7C80-952CA0305D44}"/>
                </a:ext>
              </a:extLst>
            </p:cNvPr>
            <p:cNvSpPr txBox="1"/>
            <p:nvPr/>
          </p:nvSpPr>
          <p:spPr>
            <a:xfrm>
              <a:off x="4357874" y="542425"/>
              <a:ext cx="135341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Helvetica" panose="020B0403020202020204" pitchFamily="34" charset="0"/>
                  <a:ea typeface="+mn-ea"/>
                  <a:cs typeface="+mn-cs"/>
                  <a:hlinkClick r:id="rId6">
                    <a:extLst>
                      <a:ext uri="{A12FA001-AC4F-418D-AE19-62706E023703}">
                        <ahyp:hlinkClr xmlns:ahyp="http://schemas.microsoft.com/office/drawing/2018/hyperlinkcolor" val="tx"/>
                      </a:ext>
                    </a:extLst>
                  </a:hlinkClick>
                </a:rPr>
                <a:t>Karolina</a:t>
              </a:r>
              <a:r>
                <a:rPr kumimoji="0" lang="en-US" sz="900" b="1" i="0" u="none" strike="noStrike" kern="1200" cap="none" spc="0" normalizeH="0" baseline="0" noProof="0">
                  <a:ln>
                    <a:noFill/>
                  </a:ln>
                  <a:solidFill>
                    <a:prstClr val="white"/>
                  </a:solidFill>
                  <a:effectLst/>
                  <a:uLnTx/>
                  <a:uFillTx/>
                  <a:latin typeface="Helvetica" panose="020B0403020202020204" pitchFamily="34" charset="0"/>
                  <a:ea typeface="+mn-ea"/>
                  <a:cs typeface="+mn-cs"/>
                  <a:hlinkClick r:id="rId6">
                    <a:extLst>
                      <a:ext uri="{A12FA001-AC4F-418D-AE19-62706E023703}">
                        <ahyp:hlinkClr xmlns:ahyp="http://schemas.microsoft.com/office/drawing/2018/hyperlinkcolor" val="tx"/>
                      </a:ext>
                    </a:extLst>
                  </a:hlinkClick>
                </a:rPr>
                <a:t> </a:t>
              </a:r>
              <a:r>
                <a:rPr kumimoji="0" lang="en-US" sz="1100" b="1" i="0" u="none" strike="noStrike" kern="1200" cap="none" spc="0" normalizeH="0" baseline="0" noProof="0">
                  <a:ln>
                    <a:noFill/>
                  </a:ln>
                  <a:solidFill>
                    <a:prstClr val="white"/>
                  </a:solidFill>
                  <a:effectLst/>
                  <a:uLnTx/>
                  <a:uFillTx/>
                  <a:latin typeface="Helvetica" panose="020B0403020202020204" pitchFamily="34" charset="0"/>
                  <a:ea typeface="+mn-ea"/>
                  <a:cs typeface="+mn-cs"/>
                  <a:hlinkClick r:id="rId6">
                    <a:extLst>
                      <a:ext uri="{A12FA001-AC4F-418D-AE19-62706E023703}">
                        <ahyp:hlinkClr xmlns:ahyp="http://schemas.microsoft.com/office/drawing/2018/hyperlinkcolor" val="tx"/>
                      </a:ext>
                    </a:extLst>
                  </a:hlinkClick>
                </a:rPr>
                <a:t>Guillen</a:t>
              </a:r>
              <a:endParaRPr kumimoji="0" lang="en-US" sz="1100" b="1"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36" name="TextBox 35">
              <a:extLst>
                <a:ext uri="{FF2B5EF4-FFF2-40B4-BE49-F238E27FC236}">
                  <a16:creationId xmlns:a16="http://schemas.microsoft.com/office/drawing/2014/main" id="{C43CF561-0982-59AC-903B-BD9DCC1C0379}"/>
                </a:ext>
              </a:extLst>
            </p:cNvPr>
            <p:cNvSpPr txBox="1"/>
            <p:nvPr/>
          </p:nvSpPr>
          <p:spPr>
            <a:xfrm>
              <a:off x="4357874" y="856531"/>
              <a:ext cx="171445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Helvetica Light" panose="020B0403020202020204"/>
                  <a:ea typeface="+mn-ea"/>
                  <a:cs typeface="+mn-cs"/>
                </a:rPr>
                <a:t>Insights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Helvetica Light" panose="020B0403020202020204"/>
                  <a:ea typeface="+mn-ea"/>
                  <a:cs typeface="+mn-cs"/>
                </a:rPr>
                <a:t>karolinag@thevab.com</a:t>
              </a:r>
            </a:p>
          </p:txBody>
        </p:sp>
      </p:grpSp>
      <p:grpSp>
        <p:nvGrpSpPr>
          <p:cNvPr id="37" name="Group 36">
            <a:extLst>
              <a:ext uri="{FF2B5EF4-FFF2-40B4-BE49-F238E27FC236}">
                <a16:creationId xmlns:a16="http://schemas.microsoft.com/office/drawing/2014/main" id="{BD972369-A46E-BFF5-5CC7-330AF5DF00B0}"/>
              </a:ext>
            </a:extLst>
          </p:cNvPr>
          <p:cNvGrpSpPr/>
          <p:nvPr/>
        </p:nvGrpSpPr>
        <p:grpSpPr>
          <a:xfrm>
            <a:off x="196733" y="721481"/>
            <a:ext cx="2433585" cy="744993"/>
            <a:chOff x="2529807" y="542425"/>
            <a:chExt cx="1962494" cy="744993"/>
          </a:xfrm>
        </p:grpSpPr>
        <p:sp>
          <p:nvSpPr>
            <p:cNvPr id="39" name="TextBox 38">
              <a:hlinkClick r:id="rId6"/>
              <a:extLst>
                <a:ext uri="{FF2B5EF4-FFF2-40B4-BE49-F238E27FC236}">
                  <a16:creationId xmlns:a16="http://schemas.microsoft.com/office/drawing/2014/main" id="{22EB1D07-C3F3-327E-DA8E-39B9F3846CF3}"/>
                </a:ext>
              </a:extLst>
            </p:cNvPr>
            <p:cNvSpPr txBox="1"/>
            <p:nvPr/>
          </p:nvSpPr>
          <p:spPr>
            <a:xfrm>
              <a:off x="2529808" y="542425"/>
              <a:ext cx="15739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prstClr val="white"/>
                  </a:solidFill>
                  <a:effectLst/>
                  <a:uLnTx/>
                  <a:uFillTx/>
                  <a:latin typeface="Helvetica" pitchFamily="2" charset="0"/>
                  <a:ea typeface="+mn-ea"/>
                  <a:cs typeface="+mn-cs"/>
                </a:rPr>
                <a:t>Jason Wiese</a:t>
              </a:r>
            </a:p>
          </p:txBody>
        </p:sp>
        <p:sp>
          <p:nvSpPr>
            <p:cNvPr id="40" name="TextBox 39">
              <a:extLst>
                <a:ext uri="{FF2B5EF4-FFF2-40B4-BE49-F238E27FC236}">
                  <a16:creationId xmlns:a16="http://schemas.microsoft.com/office/drawing/2014/main" id="{4504569E-EF25-4B16-0773-4299B332E775}"/>
                </a:ext>
              </a:extLst>
            </p:cNvPr>
            <p:cNvSpPr txBox="1"/>
            <p:nvPr/>
          </p:nvSpPr>
          <p:spPr>
            <a:xfrm>
              <a:off x="2529807" y="856531"/>
              <a:ext cx="196249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SVP, Director of Strategic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jasonw@thevab.com</a:t>
              </a:r>
            </a:p>
          </p:txBody>
        </p:sp>
      </p:grpSp>
      <p:pic>
        <p:nvPicPr>
          <p:cNvPr id="6" name="Picture 5">
            <a:hlinkClick r:id="rId7"/>
            <a:extLst>
              <a:ext uri="{FF2B5EF4-FFF2-40B4-BE49-F238E27FC236}">
                <a16:creationId xmlns:a16="http://schemas.microsoft.com/office/drawing/2014/main" id="{412AC022-D6BA-D8F2-8EBB-4DD6299F7071}"/>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654337" y="4170555"/>
            <a:ext cx="1940130" cy="1091323"/>
          </a:xfrm>
          <a:prstGeom prst="rect">
            <a:avLst/>
          </a:prstGeom>
          <a:blipFill dpi="0" rotWithShape="1">
            <a:blip r:embed="rId9" cstate="screen">
              <a:extLst>
                <a:ext uri="{28A0092B-C50C-407E-A947-70E740481C1C}">
                  <a14:useLocalDpi xmlns:a14="http://schemas.microsoft.com/office/drawing/2010/main"/>
                </a:ext>
              </a:extLst>
            </a:blip>
            <a:srcRect/>
            <a:stretch>
              <a:fillRect/>
            </a:stretch>
          </a:blipFill>
          <a:ln>
            <a:solidFill>
              <a:srgbClr val="1B1464"/>
            </a:solidFill>
          </a:ln>
        </p:spPr>
      </p:pic>
      <p:sp>
        <p:nvSpPr>
          <p:cNvPr id="8" name="TextBox 7">
            <a:hlinkClick r:id="rId7"/>
            <a:extLst>
              <a:ext uri="{FF2B5EF4-FFF2-40B4-BE49-F238E27FC236}">
                <a16:creationId xmlns:a16="http://schemas.microsoft.com/office/drawing/2014/main" id="{DE56F9DF-299A-DE3D-4058-37C1AB6B665C}"/>
              </a:ext>
            </a:extLst>
          </p:cNvPr>
          <p:cNvSpPr txBox="1"/>
          <p:nvPr/>
        </p:nvSpPr>
        <p:spPr>
          <a:xfrm>
            <a:off x="6404768" y="5277063"/>
            <a:ext cx="24392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The VAB Top 10</a:t>
            </a:r>
            <a:endParaRPr kumimoji="0" lang="en-US" sz="1100" b="1" i="1"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 top-line view of how the industry is adopting audience-based buying</a:t>
            </a:r>
          </a:p>
        </p:txBody>
      </p:sp>
      <p:pic>
        <p:nvPicPr>
          <p:cNvPr id="10" name="Picture 9">
            <a:hlinkClick r:id="rId10"/>
            <a:extLst>
              <a:ext uri="{FF2B5EF4-FFF2-40B4-BE49-F238E27FC236}">
                <a16:creationId xmlns:a16="http://schemas.microsoft.com/office/drawing/2014/main" id="{E0FEA1B4-08C1-AB59-38A8-FA85D1DDED34}"/>
              </a:ext>
            </a:extLst>
          </p:cNvPr>
          <p:cNvPicPr>
            <a:picLocks noChangeAspect="1"/>
          </p:cNvPicPr>
          <p:nvPr/>
        </p:nvPicPr>
        <p:blipFill>
          <a:blip r:embed="rId11" cstate="print">
            <a:extLst>
              <a:ext uri="{28A0092B-C50C-407E-A947-70E740481C1C}">
                <a14:useLocalDpi xmlns:a14="http://schemas.microsoft.com/office/drawing/2010/main"/>
              </a:ext>
            </a:extLst>
          </a:blip>
          <a:srcRect/>
          <a:stretch/>
        </p:blipFill>
        <p:spPr>
          <a:xfrm>
            <a:off x="9411680" y="4170555"/>
            <a:ext cx="1977555" cy="1106274"/>
          </a:xfrm>
          <a:prstGeom prst="rect">
            <a:avLst/>
          </a:prstGeom>
          <a:blipFill dpi="0" rotWithShape="1">
            <a:blip r:embed="rId9" cstate="screen">
              <a:extLst>
                <a:ext uri="{28A0092B-C50C-407E-A947-70E740481C1C}">
                  <a14:useLocalDpi xmlns:a14="http://schemas.microsoft.com/office/drawing/2010/main"/>
                </a:ext>
              </a:extLst>
            </a:blip>
            <a:srcRect/>
            <a:stretch>
              <a:fillRect/>
            </a:stretch>
          </a:blipFill>
          <a:ln>
            <a:solidFill>
              <a:srgbClr val="1B1464"/>
            </a:solidFill>
          </a:ln>
        </p:spPr>
      </p:pic>
      <p:sp>
        <p:nvSpPr>
          <p:cNvPr id="12" name="TextBox 11">
            <a:hlinkClick r:id="rId10"/>
            <a:extLst>
              <a:ext uri="{FF2B5EF4-FFF2-40B4-BE49-F238E27FC236}">
                <a16:creationId xmlns:a16="http://schemas.microsoft.com/office/drawing/2014/main" id="{0CF728D0-E0D1-E461-863F-4DDA9703242C}"/>
              </a:ext>
            </a:extLst>
          </p:cNvPr>
          <p:cNvSpPr txBox="1"/>
          <p:nvPr/>
        </p:nvSpPr>
        <p:spPr>
          <a:xfrm>
            <a:off x="9180823" y="5277063"/>
            <a:ext cx="24392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An Insider’s Look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Why agencies and brands are shifting to audience-based TV buying</a:t>
            </a:r>
          </a:p>
        </p:txBody>
      </p:sp>
      <p:pic>
        <p:nvPicPr>
          <p:cNvPr id="14" name="Picture 13">
            <a:hlinkClick r:id="rId12"/>
            <a:extLst>
              <a:ext uri="{FF2B5EF4-FFF2-40B4-BE49-F238E27FC236}">
                <a16:creationId xmlns:a16="http://schemas.microsoft.com/office/drawing/2014/main" id="{2114E6A6-6DE6-F197-C04E-C183EDEBF8C4}"/>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9433310" y="382895"/>
            <a:ext cx="1934295" cy="1094436"/>
          </a:xfrm>
          <a:prstGeom prst="rect">
            <a:avLst/>
          </a:prstGeom>
          <a:blipFill dpi="0" rotWithShape="1">
            <a:blip r:embed="rId9" cstate="screen">
              <a:extLst>
                <a:ext uri="{28A0092B-C50C-407E-A947-70E740481C1C}">
                  <a14:useLocalDpi xmlns:a14="http://schemas.microsoft.com/office/drawing/2010/main"/>
                </a:ext>
              </a:extLst>
            </a:blip>
            <a:srcRect/>
            <a:stretch>
              <a:fillRect/>
            </a:stretch>
          </a:blipFill>
          <a:ln>
            <a:solidFill>
              <a:srgbClr val="1B1464"/>
            </a:solidFill>
          </a:ln>
        </p:spPr>
      </p:pic>
      <p:sp>
        <p:nvSpPr>
          <p:cNvPr id="16" name="TextBox 15">
            <a:hlinkClick r:id="rId12"/>
            <a:extLst>
              <a:ext uri="{FF2B5EF4-FFF2-40B4-BE49-F238E27FC236}">
                <a16:creationId xmlns:a16="http://schemas.microsoft.com/office/drawing/2014/main" id="{690612DD-B378-4ED9-504B-841C97CDB15A}"/>
              </a:ext>
            </a:extLst>
          </p:cNvPr>
          <p:cNvSpPr txBox="1"/>
          <p:nvPr/>
        </p:nvSpPr>
        <p:spPr>
          <a:xfrm>
            <a:off x="9439977" y="1466470"/>
            <a:ext cx="1920960" cy="4231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The Halo Effect</a:t>
            </a:r>
            <a:endParaRPr kumimoji="0" lang="en-US" sz="1100" b="1" i="1"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TV as a growth engine</a:t>
            </a:r>
          </a:p>
        </p:txBody>
      </p:sp>
      <p:sp>
        <p:nvSpPr>
          <p:cNvPr id="19" name="TextBox 18">
            <a:hlinkClick r:id="rId14"/>
            <a:extLst>
              <a:ext uri="{FF2B5EF4-FFF2-40B4-BE49-F238E27FC236}">
                <a16:creationId xmlns:a16="http://schemas.microsoft.com/office/drawing/2014/main" id="{24091D14-B5E3-A7CD-EFE6-C624776D7DA0}"/>
              </a:ext>
            </a:extLst>
          </p:cNvPr>
          <p:cNvSpPr txBox="1"/>
          <p:nvPr/>
        </p:nvSpPr>
        <p:spPr>
          <a:xfrm>
            <a:off x="6249953" y="1456705"/>
            <a:ext cx="2748898" cy="5693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The Secret of My Success</a:t>
            </a:r>
            <a:b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Examining the winning marketing strategy that’s fueling high-growth DTC brands</a:t>
            </a:r>
          </a:p>
        </p:txBody>
      </p:sp>
      <p:pic>
        <p:nvPicPr>
          <p:cNvPr id="20" name="Picture 19">
            <a:hlinkClick r:id="rId14"/>
            <a:extLst>
              <a:ext uri="{FF2B5EF4-FFF2-40B4-BE49-F238E27FC236}">
                <a16:creationId xmlns:a16="http://schemas.microsoft.com/office/drawing/2014/main" id="{87C134B8-1004-9B36-5B99-CF48AB84A327}"/>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6654338" y="373130"/>
            <a:ext cx="1940129" cy="1093340"/>
          </a:xfrm>
          <a:prstGeom prst="rect">
            <a:avLst/>
          </a:prstGeom>
          <a:blipFill dpi="0" rotWithShape="1">
            <a:blip r:embed="rId9" cstate="screen">
              <a:extLst>
                <a:ext uri="{28A0092B-C50C-407E-A947-70E740481C1C}">
                  <a14:useLocalDpi xmlns:a14="http://schemas.microsoft.com/office/drawing/2010/main"/>
                </a:ext>
              </a:extLst>
            </a:blip>
            <a:srcRect/>
            <a:stretch>
              <a:fillRect/>
            </a:stretch>
          </a:blipFill>
          <a:ln>
            <a:solidFill>
              <a:srgbClr val="1B1464"/>
            </a:solidFill>
          </a:ln>
        </p:spPr>
      </p:pic>
      <p:pic>
        <p:nvPicPr>
          <p:cNvPr id="29" name="Picture 28">
            <a:hlinkClick r:id="rId16"/>
            <a:extLst>
              <a:ext uri="{FF2B5EF4-FFF2-40B4-BE49-F238E27FC236}">
                <a16:creationId xmlns:a16="http://schemas.microsoft.com/office/drawing/2014/main" id="{25C6812F-6FF3-F107-5ABF-CBDD69A27EFA}"/>
              </a:ext>
            </a:extLst>
          </p:cNvPr>
          <p:cNvPicPr>
            <a:picLocks noChangeAspect="1"/>
          </p:cNvPicPr>
          <p:nvPr/>
        </p:nvPicPr>
        <p:blipFill>
          <a:blip r:embed="rId17"/>
          <a:stretch>
            <a:fillRect/>
          </a:stretch>
        </p:blipFill>
        <p:spPr>
          <a:xfrm>
            <a:off x="6639081" y="2265899"/>
            <a:ext cx="1970643" cy="1105784"/>
          </a:xfrm>
          <a:prstGeom prst="rect">
            <a:avLst/>
          </a:prstGeom>
          <a:ln>
            <a:solidFill>
              <a:srgbClr val="1B1464"/>
            </a:solidFill>
          </a:ln>
        </p:spPr>
      </p:pic>
      <p:sp>
        <p:nvSpPr>
          <p:cNvPr id="31" name="TextBox 30">
            <a:hlinkClick r:id="rId16"/>
            <a:extLst>
              <a:ext uri="{FF2B5EF4-FFF2-40B4-BE49-F238E27FC236}">
                <a16:creationId xmlns:a16="http://schemas.microsoft.com/office/drawing/2014/main" id="{1CEB49ED-1D32-EA2C-1799-79964B8F1DBF}"/>
              </a:ext>
            </a:extLst>
          </p:cNvPr>
          <p:cNvSpPr txBox="1"/>
          <p:nvPr/>
        </p:nvSpPr>
        <p:spPr>
          <a:xfrm>
            <a:off x="6322666" y="3376482"/>
            <a:ext cx="2603472" cy="5693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Welcome to TV – 1H 2022</a:t>
            </a:r>
            <a:endParaRPr kumimoji="0" lang="en-US" sz="1100" b="1" i="1"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rgbClr val="1B1464"/>
                </a:solidFill>
                <a:latin typeface="Helvetica" panose="020B0403020202020204" pitchFamily="34" charset="0"/>
              </a:rPr>
              <a:t>Meet the Advertisers Seizing Opportunities During a New Wave of Uncertainty</a:t>
            </a:r>
            <a:endPar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24" name="Picture 23">
            <a:hlinkClick r:id="rId18"/>
            <a:extLst>
              <a:ext uri="{FF2B5EF4-FFF2-40B4-BE49-F238E27FC236}">
                <a16:creationId xmlns:a16="http://schemas.microsoft.com/office/drawing/2014/main" id="{8D5990AC-7803-73B6-233D-BD2F7CF6239F}"/>
              </a:ext>
            </a:extLst>
          </p:cNvPr>
          <p:cNvPicPr>
            <a:picLocks noChangeAspect="1"/>
          </p:cNvPicPr>
          <p:nvPr/>
        </p:nvPicPr>
        <p:blipFill rotWithShape="1">
          <a:blip r:embed="rId19"/>
          <a:srcRect b="23534"/>
          <a:stretch/>
        </p:blipFill>
        <p:spPr>
          <a:xfrm>
            <a:off x="9433310" y="2270901"/>
            <a:ext cx="1941202" cy="1091918"/>
          </a:xfrm>
          <a:prstGeom prst="rect">
            <a:avLst/>
          </a:prstGeom>
          <a:ln>
            <a:solidFill>
              <a:srgbClr val="1B1464"/>
            </a:solidFill>
          </a:ln>
        </p:spPr>
      </p:pic>
      <p:sp>
        <p:nvSpPr>
          <p:cNvPr id="25" name="TextBox 24">
            <a:hlinkClick r:id="rId18"/>
            <a:extLst>
              <a:ext uri="{FF2B5EF4-FFF2-40B4-BE49-F238E27FC236}">
                <a16:creationId xmlns:a16="http://schemas.microsoft.com/office/drawing/2014/main" id="{6CF53ACA-F85B-411C-F971-1E04A4329251}"/>
              </a:ext>
            </a:extLst>
          </p:cNvPr>
          <p:cNvSpPr txBox="1"/>
          <p:nvPr/>
        </p:nvSpPr>
        <p:spPr>
          <a:xfrm>
            <a:off x="9098721" y="3376482"/>
            <a:ext cx="2603472" cy="5693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What is TV?</a:t>
            </a:r>
            <a:endParaRPr kumimoji="0" lang="en-US" sz="1100" b="1" i="1" u="none" strike="noStrike" kern="1200" cap="none" spc="0" normalizeH="0" baseline="0" noProof="0" dirty="0">
              <a:ln>
                <a:noFill/>
              </a:ln>
              <a:solidFill>
                <a:srgbClr val="ED3C8D"/>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1B1464"/>
                </a:solidFill>
                <a:latin typeface="Helvetica" panose="020B0403020202020204" pitchFamily="34" charset="0"/>
              </a:rPr>
              <a:t>Untangling and simplifying</a:t>
            </a:r>
            <a:br>
              <a:rPr lang="en-US" sz="1000" dirty="0">
                <a:solidFill>
                  <a:srgbClr val="1B1464"/>
                </a:solidFill>
                <a:latin typeface="Helvetica" panose="020B0403020202020204" pitchFamily="34" charset="0"/>
              </a:rPr>
            </a:br>
            <a:r>
              <a:rPr lang="en-US" sz="1000" dirty="0">
                <a:solidFill>
                  <a:srgbClr val="1B1464"/>
                </a:solidFill>
                <a:latin typeface="Helvetica" panose="020B0403020202020204" pitchFamily="34" charset="0"/>
              </a:rPr>
              <a:t>marketing topics and terms</a:t>
            </a:r>
            <a:endPar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Tree>
    <p:extLst>
      <p:ext uri="{BB962C8B-B14F-4D97-AF65-F5344CB8AC3E}">
        <p14:creationId xmlns:p14="http://schemas.microsoft.com/office/powerpoint/2010/main" val="1275283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259934"/>
            <a:ext cx="599757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VAB is an insights-driven organization that inspires marketers to reimagine their media strategies resulting in fully informed decisions.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12" name="TextBox 11">
            <a:extLst>
              <a:ext uri="{FF2B5EF4-FFF2-40B4-BE49-F238E27FC236}">
                <a16:creationId xmlns:a16="http://schemas.microsoft.com/office/drawing/2014/main" id="{B362BAA6-0F79-41FA-BE2A-F7E8FDCF791E}"/>
              </a:ext>
            </a:extLst>
          </p:cNvPr>
          <p:cNvSpPr txBox="1"/>
          <p:nvPr/>
        </p:nvSpPr>
        <p:spPr>
          <a:xfrm>
            <a:off x="449869" y="2699760"/>
            <a:ext cx="880366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Drawing on our marketing expertise, we </a:t>
            </a:r>
            <a:r>
              <a:rPr kumimoji="0" lang="en-US" sz="1800" b="1" i="0" u="none" strike="noStrike" kern="1200" cap="none" spc="0" normalizeH="0" baseline="0" noProof="0">
                <a:ln>
                  <a:noFill/>
                </a:ln>
                <a:solidFill>
                  <a:srgbClr val="66C5AD"/>
                </a:solidFill>
                <a:effectLst/>
                <a:uLnTx/>
                <a:uFillTx/>
                <a:latin typeface="Helvetica" panose="020B0604020202020204" pitchFamily="2" charset="0"/>
                <a:ea typeface="+mn-ea"/>
                <a:cs typeface="+mn-cs"/>
              </a:rPr>
              <a:t>simplify</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 the complexities in our industry and </a:t>
            </a:r>
            <a:r>
              <a:rPr kumimoji="0" lang="en-US" sz="2000" b="1" i="0" u="none" strike="noStrike" kern="1200" cap="none" spc="0" normalizeH="0" baseline="0" noProof="0">
                <a:ln>
                  <a:noFill/>
                </a:ln>
                <a:solidFill>
                  <a:srgbClr val="00BFF2"/>
                </a:solidFill>
                <a:effectLst/>
                <a:uLnTx/>
                <a:uFillTx/>
                <a:latin typeface="Helvetica" panose="020B0604020202020204" pitchFamily="2" charset="0"/>
                <a:ea typeface="+mn-ea"/>
                <a:cs typeface="+mn-cs"/>
              </a:rPr>
              <a:t>discover </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new insights that </a:t>
            </a:r>
            <a:r>
              <a:rPr kumimoji="0" lang="en-US" sz="2000" b="1" i="0" u="none" strike="noStrike" kern="1200" cap="none" spc="0" normalizeH="0" baseline="0" noProof="0">
                <a:ln>
                  <a:noFill/>
                </a:ln>
                <a:solidFill>
                  <a:srgbClr val="ED3C8D"/>
                </a:solidFill>
                <a:effectLst/>
                <a:uLnTx/>
                <a:uFillTx/>
                <a:latin typeface="Helvetica" panose="020B0604020202020204" pitchFamily="2" charset="0"/>
                <a:ea typeface="+mn-ea"/>
                <a:cs typeface="+mn-cs"/>
              </a:rPr>
              <a:t>transform</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 the way marketers look at their media strategy.  </a:t>
            </a:r>
          </a:p>
        </p:txBody>
      </p:sp>
      <p:sp>
        <p:nvSpPr>
          <p:cNvPr id="15" name="TextBox 14">
            <a:extLst>
              <a:ext uri="{FF2B5EF4-FFF2-40B4-BE49-F238E27FC236}">
                <a16:creationId xmlns:a16="http://schemas.microsoft.com/office/drawing/2014/main" id="{875C49CF-247D-4943-AF3F-A3CBCDB56DAC}"/>
              </a:ext>
            </a:extLst>
          </p:cNvPr>
          <p:cNvSpPr txBox="1"/>
          <p:nvPr/>
        </p:nvSpPr>
        <p:spPr>
          <a:xfrm>
            <a:off x="2136968" y="4285640"/>
            <a:ext cx="950773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We are committed to your business growth and proud to offer VAB members, brand marketers and agencies </a:t>
            </a:r>
            <a:r>
              <a:rPr kumimoji="0" lang="en-US" sz="1800" b="1" i="1" u="none" strike="noStrike" kern="1200" cap="none" spc="0" normalizeH="0" baseline="0" noProof="0">
                <a:ln>
                  <a:noFill/>
                </a:ln>
                <a:solidFill>
                  <a:srgbClr val="1F1A62"/>
                </a:solidFill>
                <a:effectLst/>
                <a:uLnTx/>
                <a:uFillTx/>
                <a:latin typeface="Helvetica" panose="020B0604020202020204" pitchFamily="2" charset="0"/>
                <a:ea typeface="+mn-ea"/>
                <a:cs typeface="+mn-cs"/>
              </a:rPr>
              <a:t>complimentary access </a:t>
            </a:r>
            <a:r>
              <a:rPr kumimoji="0" lang="en-US" sz="18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to our continuously-growing Insights library.  </a:t>
            </a:r>
            <a:r>
              <a:rPr kumimoji="0" lang="en-US" sz="1800" b="1" i="0" u="none" strike="noStrike" kern="1200" cap="none" spc="0" normalizeH="0" baseline="0" noProof="0">
                <a:ln>
                  <a:noFill/>
                </a:ln>
                <a:solidFill>
                  <a:srgbClr val="1B1464"/>
                </a:solidFill>
                <a:effectLst/>
                <a:uLnTx/>
                <a:uFillTx/>
                <a:latin typeface="Helvetica" panose="020B0604020202020204" pitchFamily="2" charset="0"/>
                <a:ea typeface="+mn-ea"/>
                <a:cs typeface="+mn-cs"/>
              </a:rPr>
              <a:t>Get immediate access at theVAB.com.</a:t>
            </a:r>
          </a:p>
        </p:txBody>
      </p:sp>
      <p:pic>
        <p:nvPicPr>
          <p:cNvPr id="3" name="Picture 2">
            <a:extLst>
              <a:ext uri="{FF2B5EF4-FFF2-40B4-BE49-F238E27FC236}">
                <a16:creationId xmlns:a16="http://schemas.microsoft.com/office/drawing/2014/main" id="{B00359E5-558D-4CFF-9331-8C374E19D5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3689" y="4177157"/>
            <a:ext cx="934320" cy="934320"/>
          </a:xfrm>
          <a:prstGeom prst="rect">
            <a:avLst/>
          </a:prstGeom>
        </p:spPr>
      </p:pic>
      <p:sp>
        <p:nvSpPr>
          <p:cNvPr id="17" name="TextBox 15">
            <a:extLst>
              <a:ext uri="{FF2B5EF4-FFF2-40B4-BE49-F238E27FC236}">
                <a16:creationId xmlns:a16="http://schemas.microsoft.com/office/drawing/2014/main" id="{403F38AA-AAD1-410D-BCAB-2DE98701921E}"/>
              </a:ext>
            </a:extLst>
          </p:cNvPr>
          <p:cNvSpPr txBox="1"/>
          <p:nvPr/>
        </p:nvSpPr>
        <p:spPr>
          <a:xfrm>
            <a:off x="589946" y="5519837"/>
            <a:ext cx="11012107"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mn-cs"/>
              </a:rPr>
              <a:t>Curious to learn more about VAB? </a:t>
            </a:r>
            <a:r>
              <a:rPr kumimoji="0" lang="en-US" sz="1800" b="0" i="0" u="none"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mn-cs"/>
              </a:rPr>
              <a:t>Check out this </a:t>
            </a:r>
            <a:r>
              <a:rPr kumimoji="0" lang="en-US" sz="1800" b="1" i="0" u="none" strike="noStrike" kern="1200" cap="none" spc="0" normalizeH="0" baseline="0" noProof="0">
                <a:ln>
                  <a:noFill/>
                </a:ln>
                <a:solidFill>
                  <a:srgbClr val="00BFF2"/>
                </a:solidFill>
                <a:effectLst/>
                <a:uLnTx/>
                <a:uFillTx/>
                <a:latin typeface="Helvetica" panose="020B0604020202020204" pitchFamily="34" charset="0"/>
                <a:ea typeface="Calibri" panose="020F0502020204030204" pitchFamily="34" charset="0"/>
                <a:cs typeface="+mn-cs"/>
                <a:hlinkClick r:id="rId3">
                  <a:extLst>
                    <a:ext uri="{A12FA001-AC4F-418D-AE19-62706E023703}">
                      <ahyp:hlinkClr xmlns:ahyp="http://schemas.microsoft.com/office/drawing/2018/hyperlinkcolor" val="tx"/>
                    </a:ext>
                  </a:extLst>
                </a:hlinkClick>
              </a:rPr>
              <a:t>quick video</a:t>
            </a:r>
            <a:r>
              <a:rPr kumimoji="0" lang="en-US" sz="1800" b="1" i="0" u="none" strike="noStrike" kern="1200" cap="none" spc="0" normalizeH="0" baseline="0" noProof="0">
                <a:ln>
                  <a:noFill/>
                </a:ln>
                <a:solidFill>
                  <a:srgbClr val="00BFF2"/>
                </a:solidFill>
                <a:effectLst/>
                <a:uLnTx/>
                <a:uFillTx/>
                <a:latin typeface="Helvetica" panose="020B0604020202020204" pitchFamily="34" charset="0"/>
                <a:ea typeface="Calibri" panose="020F0502020204030204" pitchFamily="34" charset="0"/>
                <a:cs typeface="+mn-cs"/>
              </a:rPr>
              <a:t> </a:t>
            </a:r>
            <a:r>
              <a:rPr kumimoji="0" lang="en-US" sz="1800" b="0" i="0" u="none"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mn-cs"/>
              </a:rPr>
              <a:t>to see what we do and how we can help you develop business-driving marketing strategies.</a:t>
            </a: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p:txBody>
      </p:sp>
      <p:pic>
        <p:nvPicPr>
          <p:cNvPr id="16" name="Picture 15">
            <a:extLst>
              <a:ext uri="{FF2B5EF4-FFF2-40B4-BE49-F238E27FC236}">
                <a16:creationId xmlns:a16="http://schemas.microsoft.com/office/drawing/2014/main" id="{79B3113B-7CF4-4E9A-AD57-5EA33416DAB4}"/>
              </a:ext>
            </a:extLst>
          </p:cNvPr>
          <p:cNvPicPr>
            <a:picLocks noChangeAspect="1"/>
          </p:cNvPicPr>
          <p:nvPr/>
        </p:nvPicPr>
        <p:blipFill rotWithShape="1">
          <a:blip r:embed="rId4" cstate="screen">
            <a:clrChange>
              <a:clrFrom>
                <a:srgbClr val="00BFF2"/>
              </a:clrFrom>
              <a:clrTo>
                <a:srgbClr val="00BFF2">
                  <a:alpha val="0"/>
                </a:srgbClr>
              </a:clrTo>
            </a:clrChange>
            <a:extLst>
              <a:ext uri="{28A0092B-C50C-407E-A947-70E740481C1C}">
                <a14:useLocalDpi xmlns:a14="http://schemas.microsoft.com/office/drawing/2010/main"/>
              </a:ext>
            </a:extLst>
          </a:blip>
          <a:srcRect/>
          <a:stretch/>
        </p:blipFill>
        <p:spPr>
          <a:xfrm>
            <a:off x="7038878" y="0"/>
            <a:ext cx="5153121" cy="3021922"/>
          </a:xfrm>
          <a:prstGeom prst="rect">
            <a:avLst/>
          </a:prstGeom>
        </p:spPr>
      </p:pic>
      <p:pic>
        <p:nvPicPr>
          <p:cNvPr id="14" name="Picture 13">
            <a:extLst>
              <a:ext uri="{FF2B5EF4-FFF2-40B4-BE49-F238E27FC236}">
                <a16:creationId xmlns:a16="http://schemas.microsoft.com/office/drawing/2014/main" id="{D9A28B62-97B6-4C38-8E52-A98F95F9D72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8" name="Slide Number Placeholder 5">
            <a:extLst>
              <a:ext uri="{FF2B5EF4-FFF2-40B4-BE49-F238E27FC236}">
                <a16:creationId xmlns:a16="http://schemas.microsoft.com/office/drawing/2014/main" id="{F8907401-1B16-455F-8BA3-ACA0D62CE52A}"/>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9" name="Rectangle 18">
            <a:extLst>
              <a:ext uri="{FF2B5EF4-FFF2-40B4-BE49-F238E27FC236}">
                <a16:creationId xmlns:a16="http://schemas.microsoft.com/office/drawing/2014/main" id="{D1338764-49E9-4E9A-9BC4-B05A1E89DA60}"/>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062764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D038233-741F-E3F4-E8E4-2B0736D6F74B}"/>
              </a:ext>
            </a:extLst>
          </p:cNvPr>
          <p:cNvPicPr>
            <a:picLocks noChangeAspect="1"/>
          </p:cNvPicPr>
          <p:nvPr/>
        </p:nvPicPr>
        <p:blipFill rotWithShape="1">
          <a:blip r:embed="rId2">
            <a:extLst>
              <a:ext uri="{28A0092B-C50C-407E-A947-70E740481C1C}">
                <a14:useLocalDpi xmlns:a14="http://schemas.microsoft.com/office/drawing/2010/main" val="0"/>
              </a:ext>
            </a:extLst>
          </a:blip>
          <a:srcRect l="52181" r="24315"/>
          <a:stretch/>
        </p:blipFill>
        <p:spPr>
          <a:xfrm>
            <a:off x="-12700" y="-30973"/>
            <a:ext cx="4315599" cy="6900123"/>
          </a:xfrm>
          <a:prstGeom prst="rect">
            <a:avLst/>
          </a:prstGeom>
        </p:spPr>
      </p:pic>
      <p:pic>
        <p:nvPicPr>
          <p:cNvPr id="12" name="Picture 11">
            <a:extLst>
              <a:ext uri="{FF2B5EF4-FFF2-40B4-BE49-F238E27FC236}">
                <a16:creationId xmlns:a16="http://schemas.microsoft.com/office/drawing/2014/main" id="{CE76AE42-6054-4893-B425-AA72E8D2B28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3" name="Slide Number Placeholder 5">
            <a:extLst>
              <a:ext uri="{FF2B5EF4-FFF2-40B4-BE49-F238E27FC236}">
                <a16:creationId xmlns:a16="http://schemas.microsoft.com/office/drawing/2014/main" id="{7A35D28E-1CAE-47B7-86CE-C3A719713770}"/>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37D4AE55-E23C-4A6C-8E06-B682A4B45618}"/>
              </a:ext>
            </a:extLst>
          </p:cNvPr>
          <p:cNvSpPr/>
          <p:nvPr/>
        </p:nvSpPr>
        <p:spPr>
          <a:xfrm>
            <a:off x="440169"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 name="TextBox 1">
            <a:extLst>
              <a:ext uri="{FF2B5EF4-FFF2-40B4-BE49-F238E27FC236}">
                <a16:creationId xmlns:a16="http://schemas.microsoft.com/office/drawing/2014/main" id="{CD40F902-1FB3-59DF-A6EC-6E2DC6689969}"/>
              </a:ext>
            </a:extLst>
          </p:cNvPr>
          <p:cNvSpPr txBox="1"/>
          <p:nvPr/>
        </p:nvSpPr>
        <p:spPr>
          <a:xfrm>
            <a:off x="5522843" y="492545"/>
            <a:ext cx="553417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i="1">
                <a:solidFill>
                  <a:srgbClr val="ED3C8D"/>
                </a:solidFill>
                <a:latin typeface="Helvetica" panose="020B0604020202020204" pitchFamily="2" charset="0"/>
              </a:rPr>
              <a:t>How can I use TV to drive growth for my brand?</a:t>
            </a:r>
            <a:endParaRPr kumimoji="0" lang="en-US" sz="2400" b="0" i="1" u="none" strike="noStrike" kern="1200" cap="none" spc="0" normalizeH="0" baseline="0" noProof="0">
              <a:ln>
                <a:noFill/>
              </a:ln>
              <a:solidFill>
                <a:srgbClr val="ED3C8D"/>
              </a:solidFill>
              <a:effectLst/>
              <a:uLnTx/>
              <a:uFillTx/>
              <a:latin typeface="Helvetica" panose="020B0604020202020204" pitchFamily="2" charset="0"/>
              <a:ea typeface="+mn-ea"/>
              <a:cs typeface="+mn-cs"/>
            </a:endParaRPr>
          </a:p>
        </p:txBody>
      </p:sp>
      <p:pic>
        <p:nvPicPr>
          <p:cNvPr id="6" name="Picture 5" descr="Icon&#10;&#10;Description automatically generated">
            <a:extLst>
              <a:ext uri="{FF2B5EF4-FFF2-40B4-BE49-F238E27FC236}">
                <a16:creationId xmlns:a16="http://schemas.microsoft.com/office/drawing/2014/main" id="{9971727B-5A2B-A14A-17A2-C883D68CAC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8640" y="113172"/>
            <a:ext cx="1164203" cy="1164203"/>
          </a:xfrm>
          <a:prstGeom prst="rect">
            <a:avLst/>
          </a:prstGeom>
        </p:spPr>
      </p:pic>
      <p:sp>
        <p:nvSpPr>
          <p:cNvPr id="3" name="TextBox 2">
            <a:extLst>
              <a:ext uri="{FF2B5EF4-FFF2-40B4-BE49-F238E27FC236}">
                <a16:creationId xmlns:a16="http://schemas.microsoft.com/office/drawing/2014/main" id="{D5729634-42B4-DF30-BF70-315DF30785CB}"/>
              </a:ext>
            </a:extLst>
          </p:cNvPr>
          <p:cNvSpPr txBox="1"/>
          <p:nvPr/>
        </p:nvSpPr>
        <p:spPr>
          <a:xfrm>
            <a:off x="4550961" y="1744651"/>
            <a:ext cx="7425140" cy="36009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This is a question many marketers ask.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Using B2B brands as our reference, in this analysis we explore the multiscreen TV campaign strategies that brands are </a:t>
            </a:r>
            <a:r>
              <a:rPr lang="en-US" sz="2000">
                <a:solidFill>
                  <a:srgbClr val="1F1A62"/>
                </a:solidFill>
                <a:latin typeface="Helvetica" panose="020B0403020202020204" pitchFamily="34" charset="0"/>
              </a:rPr>
              <a:t>using to achieve positive business outcomes through the purchase funnel</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 You’ll learn: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a:p>
            <a:pPr marL="800100" marR="0" lvl="1" indent="-342900" algn="l" defTabSz="914400" rtl="0" eaLnBrk="1" fontAlgn="auto" latinLnBrk="0" hangingPunct="1">
              <a:lnSpc>
                <a:spcPct val="100000"/>
              </a:lnSpc>
              <a:spcBef>
                <a:spcPts val="0"/>
              </a:spcBef>
              <a:spcAft>
                <a:spcPts val="0"/>
              </a:spcAft>
              <a:buClrTx/>
              <a:buSzTx/>
              <a:buBlip>
                <a:blip r:embed="rId5"/>
              </a:buBlip>
              <a:tabLst/>
              <a:defRPr/>
            </a:pP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What are the seven key reasons that brands launch </a:t>
            </a:r>
            <a:b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b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new TV campaigns</a:t>
            </a:r>
          </a:p>
          <a:p>
            <a:pPr marR="0" lvl="1" algn="l" defTabSz="914400" rtl="0" eaLnBrk="1" fontAlgn="auto" latinLnBrk="0" hangingPunct="1">
              <a:lnSpc>
                <a:spcPct val="100000"/>
              </a:lnSpc>
              <a:spcBef>
                <a:spcPts val="0"/>
              </a:spcBef>
              <a:spcAft>
                <a:spcPts val="0"/>
              </a:spcAft>
              <a:buClrTx/>
              <a:buSzTx/>
              <a:tabLst/>
              <a:defRPr/>
            </a:pPr>
            <a:r>
              <a:rPr kumimoji="0" lang="en-US" sz="10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	</a:t>
            </a:r>
          </a:p>
          <a:p>
            <a:pPr marL="800100" marR="0" lvl="1" indent="-342900" algn="l" defTabSz="914400" rtl="0" eaLnBrk="1" fontAlgn="auto" latinLnBrk="0" hangingPunct="1">
              <a:lnSpc>
                <a:spcPct val="100000"/>
              </a:lnSpc>
              <a:spcBef>
                <a:spcPts val="0"/>
              </a:spcBef>
              <a:spcAft>
                <a:spcPts val="0"/>
              </a:spcAft>
              <a:buClrTx/>
              <a:buSzTx/>
              <a:buBlip>
                <a:blip r:embed="rId5"/>
              </a:buBlip>
              <a:tabLst/>
              <a:defRPr/>
            </a:pPr>
            <a:r>
              <a:rPr kumimoji="0" lang="en-US" sz="2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How are </a:t>
            </a:r>
            <a:r>
              <a:rPr lang="en-US" sz="2000">
                <a:solidFill>
                  <a:srgbClr val="1B1464"/>
                </a:solidFill>
                <a:latin typeface="Helvetica" panose="020B0403020202020204" pitchFamily="34" charset="0"/>
              </a:rPr>
              <a:t>brands employing strategies that capitalize </a:t>
            </a:r>
            <a:br>
              <a:rPr lang="en-US" sz="2000">
                <a:solidFill>
                  <a:srgbClr val="1B1464"/>
                </a:solidFill>
                <a:latin typeface="Helvetica" panose="020B0403020202020204" pitchFamily="34" charset="0"/>
              </a:rPr>
            </a:br>
            <a:r>
              <a:rPr lang="en-US" sz="2000">
                <a:solidFill>
                  <a:srgbClr val="1B1464"/>
                </a:solidFill>
                <a:latin typeface="Helvetica" panose="020B0403020202020204" pitchFamily="34" charset="0"/>
              </a:rPr>
              <a:t>on the benefits of TV to drive brand results</a:t>
            </a:r>
            <a:endPar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4" name="Picture 3" descr="Icon&#10;&#10;Description automatically generated">
            <a:extLst>
              <a:ext uri="{FF2B5EF4-FFF2-40B4-BE49-F238E27FC236}">
                <a16:creationId xmlns:a16="http://schemas.microsoft.com/office/drawing/2014/main" id="{EB86C434-CC7F-4914-51F9-13C81540BA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7246829" y="908043"/>
            <a:ext cx="347144" cy="347144"/>
          </a:xfrm>
          <a:prstGeom prst="rect">
            <a:avLst/>
          </a:prstGeom>
        </p:spPr>
      </p:pic>
    </p:spTree>
    <p:extLst>
      <p:ext uri="{BB962C8B-B14F-4D97-AF65-F5344CB8AC3E}">
        <p14:creationId xmlns:p14="http://schemas.microsoft.com/office/powerpoint/2010/main" val="1256581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377082-1C95-4557-AD56-7D573FC4BB3C}"/>
              </a:ext>
            </a:extLst>
          </p:cNvPr>
          <p:cNvSpPr/>
          <p:nvPr/>
        </p:nvSpPr>
        <p:spPr>
          <a:xfrm>
            <a:off x="0" y="1527942"/>
            <a:ext cx="12184233" cy="5325518"/>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FDB10F00-06EB-4D55-B68D-54ABE94DD31E}"/>
              </a:ext>
            </a:extLst>
          </p:cNvPr>
          <p:cNvSpPr/>
          <p:nvPr/>
        </p:nvSpPr>
        <p:spPr>
          <a:xfrm>
            <a:off x="151435" y="248403"/>
            <a:ext cx="11648216"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Digital-native</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B2B advertisers credit their TV campaigns for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establishing their brands as a household name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and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market leader</a:t>
            </a:r>
            <a:endParaRPr kumimoji="0" lang="en-US" sz="2600" b="1" i="0" u="none" strike="noStrike" kern="1200" cap="none" spc="0" normalizeH="0" baseline="0" noProof="0">
              <a:ln>
                <a:noFill/>
              </a:ln>
              <a:solidFill>
                <a:srgbClr val="1B1464"/>
              </a:solidFill>
              <a:effectLst/>
              <a:uLnTx/>
              <a:uFillTx/>
              <a:latin typeface="Helvetica" pitchFamily="2" charset="0"/>
              <a:ea typeface="+mn-ea"/>
              <a:cs typeface="+mn-cs"/>
            </a:endParaRPr>
          </a:p>
        </p:txBody>
      </p:sp>
      <p:sp>
        <p:nvSpPr>
          <p:cNvPr id="38" name="TextBox 37">
            <a:extLst>
              <a:ext uri="{FF2B5EF4-FFF2-40B4-BE49-F238E27FC236}">
                <a16:creationId xmlns:a16="http://schemas.microsoft.com/office/drawing/2014/main" id="{B0085A79-E9CE-4F2A-A78F-BAD202567D63}"/>
              </a:ext>
            </a:extLst>
          </p:cNvPr>
          <p:cNvSpPr txBox="1"/>
          <p:nvPr/>
        </p:nvSpPr>
        <p:spPr>
          <a:xfrm>
            <a:off x="1056741" y="5937889"/>
            <a:ext cx="4698748" cy="369332"/>
          </a:xfrm>
          <a:prstGeom prst="rect">
            <a:avLst/>
          </a:prstGeom>
          <a:noFill/>
        </p:spPr>
        <p:txBody>
          <a:bodyPr wrap="square" rtlCol="0">
            <a:spAutoFit/>
          </a:bodyPr>
          <a:lstStyle>
            <a:defPPr>
              <a:defRPr lang="en-US"/>
            </a:defPPr>
            <a:lvl1pPr algn="ctr" defTabSz="457109">
              <a:defRPr sz="1000" b="1" kern="0">
                <a:solidFill>
                  <a:srgbClr val="1F1A62"/>
                </a:solidFill>
                <a:latin typeface="Helvetica Light" panose="020B0403020202020204"/>
                <a:ea typeface="Open Sans" panose="020B0606030504020204" pitchFamily="34" charset="0"/>
                <a:cs typeface="Open Sans" panose="020B0606030504020204" pitchFamily="34" charset="0"/>
              </a:defRPr>
            </a:lvl1p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Cary Bainbridge, Chief Marketing Officer, </a:t>
            </a:r>
            <a:r>
              <a:rPr kumimoji="0" lang="en-US" sz="1000" b="1" i="1"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ABM</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2060"/>
                </a:solidFill>
                <a:effectLst/>
                <a:uLnTx/>
                <a:uFillTx/>
                <a:latin typeface="Helvetica Light" panose="020B0403020202020204"/>
                <a:ea typeface="Open Sans" panose="020B0606030504020204" pitchFamily="34" charset="0"/>
                <a:cs typeface="Open Sans" panose="020B0606030504020204" pitchFamily="34" charset="0"/>
              </a:rPr>
              <a:t>(</a:t>
            </a:r>
            <a:r>
              <a:rPr kumimoji="0" lang="en-US" sz="800" b="0" i="0" u="none" strike="noStrike" kern="0" cap="none" spc="0" normalizeH="0" baseline="0" noProof="0" err="1">
                <a:ln>
                  <a:noFill/>
                </a:ln>
                <a:solidFill>
                  <a:srgbClr val="002060"/>
                </a:solidFill>
                <a:effectLst/>
                <a:uLnTx/>
                <a:uFillTx/>
                <a:latin typeface="Helvetica Light" panose="020B0403020202020204"/>
                <a:ea typeface="Open Sans" panose="020B0606030504020204" pitchFamily="34" charset="0"/>
                <a:cs typeface="Open Sans" panose="020B0606030504020204" pitchFamily="34" charset="0"/>
              </a:rPr>
              <a:t>CleanLink</a:t>
            </a:r>
            <a:r>
              <a:rPr kumimoji="0" lang="en-US" sz="800" b="0" i="0" u="none" strike="noStrike" kern="0" cap="none" spc="0" normalizeH="0" baseline="0" noProof="0">
                <a:ln>
                  <a:noFill/>
                </a:ln>
                <a:solidFill>
                  <a:srgbClr val="002060"/>
                </a:solidFill>
                <a:effectLst/>
                <a:uLnTx/>
                <a:uFillTx/>
                <a:latin typeface="Helvetica Light" panose="020B0403020202020204"/>
                <a:ea typeface="Open Sans" panose="020B0606030504020204" pitchFamily="34" charset="0"/>
                <a:cs typeface="Open Sans" panose="020B0606030504020204" pitchFamily="34" charset="0"/>
              </a:rPr>
              <a:t>, </a:t>
            </a:r>
            <a:r>
              <a:rPr kumimoji="0" lang="en-US" sz="800" b="0" i="1" u="none" strike="noStrike" kern="0" cap="none" spc="0" normalizeH="0" baseline="0" noProof="0">
                <a:ln>
                  <a:noFill/>
                </a:ln>
                <a:solidFill>
                  <a:srgbClr val="002060"/>
                </a:solidFill>
                <a:effectLst/>
                <a:uLnTx/>
                <a:uFillTx/>
                <a:latin typeface="Helvetica Light" panose="020B0403020202020204"/>
                <a:ea typeface="Open Sans" panose="020B0606030504020204" pitchFamily="34" charset="0"/>
                <a:cs typeface="Open Sans" panose="020B0606030504020204" pitchFamily="34" charset="0"/>
              </a:rPr>
              <a:t>ABM Launches First Ever National TV Commercial</a:t>
            </a:r>
            <a:r>
              <a:rPr kumimoji="0" lang="en-US" sz="800" b="0" i="0" u="none" strike="noStrike" kern="0" cap="none" spc="0" normalizeH="0" baseline="0" noProof="0">
                <a:ln>
                  <a:noFill/>
                </a:ln>
                <a:solidFill>
                  <a:srgbClr val="002060"/>
                </a:solidFill>
                <a:effectLst/>
                <a:uLnTx/>
                <a:uFillTx/>
                <a:latin typeface="Helvetica Light" panose="020B0403020202020204"/>
                <a:ea typeface="Open Sans" panose="020B0606030504020204" pitchFamily="34" charset="0"/>
                <a:cs typeface="Open Sans" panose="020B0606030504020204" pitchFamily="34" charset="0"/>
              </a:rPr>
              <a:t>, 2/24/21)</a:t>
            </a:r>
          </a:p>
        </p:txBody>
      </p:sp>
      <p:sp>
        <p:nvSpPr>
          <p:cNvPr id="25" name="TextBox 24">
            <a:extLst>
              <a:ext uri="{FF2B5EF4-FFF2-40B4-BE49-F238E27FC236}">
                <a16:creationId xmlns:a16="http://schemas.microsoft.com/office/drawing/2014/main" id="{8208246E-5AD2-4104-9FEC-A7074B710AA9}"/>
              </a:ext>
            </a:extLst>
          </p:cNvPr>
          <p:cNvSpPr txBox="1"/>
          <p:nvPr/>
        </p:nvSpPr>
        <p:spPr>
          <a:xfrm>
            <a:off x="6631326" y="5889665"/>
            <a:ext cx="4361795" cy="507831"/>
          </a:xfrm>
          <a:prstGeom prst="rect">
            <a:avLst/>
          </a:prstGeom>
          <a:noFill/>
        </p:spPr>
        <p:txBody>
          <a:bodyPr wrap="square" rtlCol="0">
            <a:spAutoFit/>
          </a:bodyPr>
          <a:lstStyle>
            <a:defPPr>
              <a:defRPr lang="en-US"/>
            </a:defPPr>
            <a:lvl1pPr algn="ctr" defTabSz="457109">
              <a:defRPr sz="1000" b="1" kern="0">
                <a:solidFill>
                  <a:srgbClr val="1F1A62"/>
                </a:solidFill>
                <a:latin typeface="Helvetica Light" panose="020B0403020202020204"/>
                <a:ea typeface="Open Sans" panose="020B0606030504020204" pitchFamily="34" charset="0"/>
                <a:cs typeface="Open Sans" panose="020B0606030504020204" pitchFamily="34" charset="0"/>
              </a:defRPr>
            </a:lvl1p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Hannes </a:t>
            </a:r>
            <a:r>
              <a:rPr kumimoji="0" lang="en-US" sz="1100" b="1" i="0" u="none" strike="noStrike" kern="0" cap="none" spc="0" normalizeH="0" baseline="0" noProof="0" err="1">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Ciatti</a:t>
            </a:r>
            <a:r>
              <a:rPr kumimoji="0" lang="en-US" sz="1100" b="1"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 Executive Creative Director of </a:t>
            </a:r>
            <a:r>
              <a:rPr kumimoji="0" lang="en-US" sz="1100" b="1" i="0" u="none" strike="noStrike" kern="0" cap="none" spc="0" normalizeH="0" baseline="0" noProof="0" err="1">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JohnXHannes</a:t>
            </a:r>
            <a:r>
              <a:rPr kumimoji="0" lang="en-US" sz="1100" b="1"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 NY</a:t>
            </a:r>
            <a:endParaRPr kumimoji="0" lang="en-US" sz="1100" b="1" i="1"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endParaRP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(PRNewswire, </a:t>
            </a:r>
            <a:r>
              <a:rPr kumimoji="0" lang="en-US" sz="800" b="0" i="1"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Expensify Teams Up with 2 Chainz and Adam Scott for World's First Music Video You Can Expense and Super Bowl Campaign, </a:t>
            </a:r>
            <a:r>
              <a:rPr kumimoji="0" lang="en-US" sz="8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1/24/2019)</a:t>
            </a:r>
          </a:p>
        </p:txBody>
      </p:sp>
      <p:sp>
        <p:nvSpPr>
          <p:cNvPr id="27" name="Speech Bubble: Rectangle 26">
            <a:extLst>
              <a:ext uri="{FF2B5EF4-FFF2-40B4-BE49-F238E27FC236}">
                <a16:creationId xmlns:a16="http://schemas.microsoft.com/office/drawing/2014/main" id="{9087A09A-ED21-4DEC-993B-DDC60B97CBBD}"/>
              </a:ext>
            </a:extLst>
          </p:cNvPr>
          <p:cNvSpPr/>
          <p:nvPr/>
        </p:nvSpPr>
        <p:spPr>
          <a:xfrm>
            <a:off x="1256579" y="1671537"/>
            <a:ext cx="4344570" cy="1581668"/>
          </a:xfrm>
          <a:prstGeom prst="wedgeRectCallout">
            <a:avLst>
              <a:gd name="adj1" fmla="val -9010"/>
              <a:gd name="adj2" fmla="val 64688"/>
            </a:avLst>
          </a:prstGeom>
          <a:solidFill>
            <a:sysClr val="window" lastClr="FFFFFF"/>
          </a:solidFill>
          <a:ln w="28575" cap="flat" cmpd="sng" algn="ctr">
            <a:solidFill>
              <a:srgbClr val="ED3C8D"/>
            </a:solidFill>
            <a:prstDash val="dash"/>
          </a:ln>
          <a:effectLst/>
        </p:spPr>
        <p:txBody>
          <a:bodyPr rtlCol="0" anchor="b"/>
          <a:lstStyle/>
          <a:p>
            <a:pPr marL="0" marR="0" lvl="0" indent="0" algn="ctr" defTabSz="457109" rtl="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C3FC936F-5C31-4BF9-9153-8C2F86F4F804}"/>
              </a:ext>
            </a:extLst>
          </p:cNvPr>
          <p:cNvSpPr txBox="1"/>
          <p:nvPr/>
        </p:nvSpPr>
        <p:spPr>
          <a:xfrm>
            <a:off x="1527031" y="3540864"/>
            <a:ext cx="3803665" cy="492443"/>
          </a:xfrm>
          <a:prstGeom prst="rect">
            <a:avLst/>
          </a:prstGeom>
          <a:noFill/>
        </p:spPr>
        <p:txBody>
          <a:bodyPr wrap="square" rtlCol="0">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Orlando </a:t>
            </a:r>
            <a:r>
              <a:rPr kumimoji="0" lang="en-US" sz="1000" b="1" i="0" u="none" strike="noStrike" kern="0" cap="none" spc="0" normalizeH="0" baseline="0" noProof="0" err="1">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Baeza</a:t>
            </a:r>
            <a:r>
              <a:rPr kumimoji="0" lang="en-US" sz="1000" b="1"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 Chief Marketing Officer, </a:t>
            </a:r>
            <a:r>
              <a:rPr kumimoji="0" lang="en-US" sz="1000" b="1" i="0" u="none" strike="noStrike" kern="0" cap="none" spc="0" normalizeH="0" baseline="0" noProof="0" err="1">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Kajabi</a:t>
            </a:r>
            <a:endParaRPr kumimoji="0" lang="en-US" sz="1000" b="1"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endParaRP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80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a:t>
            </a:r>
            <a:r>
              <a:rPr kumimoji="0" lang="en-US" sz="800" i="0" u="none" strike="noStrike" kern="0" cap="none" spc="0" normalizeH="0" baseline="0" noProof="0" err="1">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Digiday</a:t>
            </a:r>
            <a:r>
              <a:rPr kumimoji="0" lang="en-US" sz="80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 ‘We found a more engaged audience’: Why </a:t>
            </a:r>
            <a:r>
              <a:rPr kumimoji="0" lang="en-US" sz="800" i="0" u="none" strike="noStrike" kern="0" cap="none" spc="0" normalizeH="0" baseline="0" noProof="0" err="1">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Kajabi</a:t>
            </a:r>
            <a:r>
              <a:rPr kumimoji="0" lang="en-US" sz="80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 is </a:t>
            </a:r>
            <a:br>
              <a:rPr kumimoji="0" lang="en-US" sz="80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br>
            <a:r>
              <a:rPr kumimoji="0" lang="en-US" sz="80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increasing its media spending on TV now, 7/29/2021)</a:t>
            </a:r>
            <a:endParaRPr kumimoji="0" lang="en-US" sz="40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endParaRPr>
          </a:p>
        </p:txBody>
      </p:sp>
      <p:sp>
        <p:nvSpPr>
          <p:cNvPr id="48" name="TextBox 47">
            <a:extLst>
              <a:ext uri="{FF2B5EF4-FFF2-40B4-BE49-F238E27FC236}">
                <a16:creationId xmlns:a16="http://schemas.microsoft.com/office/drawing/2014/main" id="{4716F8D0-EEFA-4FE9-AD2F-6CF8E6F303F0}"/>
              </a:ext>
            </a:extLst>
          </p:cNvPr>
          <p:cNvSpPr txBox="1"/>
          <p:nvPr/>
        </p:nvSpPr>
        <p:spPr>
          <a:xfrm>
            <a:off x="6717137" y="3593996"/>
            <a:ext cx="4296337" cy="492443"/>
          </a:xfrm>
          <a:prstGeom prst="rect">
            <a:avLst/>
          </a:prstGeom>
          <a:noFill/>
        </p:spPr>
        <p:txBody>
          <a:bodyPr wrap="square" rtlCol="0">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Duncan Bird, Vice President of Brand and Digital, </a:t>
            </a:r>
            <a:r>
              <a:rPr kumimoji="0" lang="en-US" sz="1000" b="1" i="1"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Fiverr</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2060"/>
                </a:solidFill>
                <a:effectLst/>
                <a:uLnTx/>
                <a:uFillTx/>
                <a:latin typeface="Helvetica Light" panose="020B0403020202020204"/>
                <a:ea typeface="Open Sans" panose="020B0606030504020204" pitchFamily="34" charset="0"/>
                <a:cs typeface="Open Sans" panose="020B0606030504020204" pitchFamily="34" charset="0"/>
              </a:rPr>
              <a:t>(</a:t>
            </a:r>
            <a:r>
              <a:rPr kumimoji="0" lang="en-US" sz="800" b="0" i="1" u="none" strike="noStrike" kern="0" cap="none" spc="0" normalizeH="0" baseline="0" noProof="0">
                <a:ln>
                  <a:noFill/>
                </a:ln>
                <a:solidFill>
                  <a:srgbClr val="002060"/>
                </a:solidFill>
                <a:effectLst/>
                <a:uLnTx/>
                <a:uFillTx/>
                <a:latin typeface="Helvetica Light" panose="020B0403020202020204"/>
                <a:ea typeface="Open Sans" panose="020B0606030504020204" pitchFamily="34" charset="0"/>
                <a:cs typeface="Open Sans" panose="020B0606030504020204" pitchFamily="34" charset="0"/>
              </a:rPr>
              <a:t>Fiverr Unveils New Brand Campaign “It Starts Here”, Spotlights </a:t>
            </a:r>
            <a:br>
              <a:rPr kumimoji="0" lang="en-US" sz="800" b="0" i="1" u="none" strike="noStrike" kern="0" cap="none" spc="0" normalizeH="0" baseline="0" noProof="0">
                <a:ln>
                  <a:noFill/>
                </a:ln>
                <a:solidFill>
                  <a:srgbClr val="002060"/>
                </a:solidFill>
                <a:effectLst/>
                <a:uLnTx/>
                <a:uFillTx/>
                <a:latin typeface="Helvetica Light" panose="020B0403020202020204"/>
                <a:ea typeface="Open Sans" panose="020B0606030504020204" pitchFamily="34" charset="0"/>
                <a:cs typeface="Open Sans" panose="020B0606030504020204" pitchFamily="34" charset="0"/>
              </a:rPr>
            </a:br>
            <a:r>
              <a:rPr kumimoji="0" lang="en-US" sz="800" b="0" i="1" u="none" strike="noStrike" kern="0" cap="none" spc="0" normalizeH="0" baseline="0" noProof="0">
                <a:ln>
                  <a:noFill/>
                </a:ln>
                <a:solidFill>
                  <a:srgbClr val="002060"/>
                </a:solidFill>
                <a:effectLst/>
                <a:uLnTx/>
                <a:uFillTx/>
                <a:latin typeface="Helvetica Light" panose="020B0403020202020204"/>
                <a:ea typeface="Open Sans" panose="020B0606030504020204" pitchFamily="34" charset="0"/>
                <a:cs typeface="Open Sans" panose="020B0606030504020204" pitchFamily="34" charset="0"/>
              </a:rPr>
              <a:t>Three Real Businesses on Their Path to Digital Transformation</a:t>
            </a:r>
            <a:r>
              <a:rPr kumimoji="0" lang="en-US" sz="800" b="0" i="0" u="none" strike="noStrike" kern="0" cap="none" spc="0" normalizeH="0" baseline="0" noProof="0">
                <a:ln>
                  <a:noFill/>
                </a:ln>
                <a:solidFill>
                  <a:srgbClr val="002060"/>
                </a:solidFill>
                <a:effectLst/>
                <a:uLnTx/>
                <a:uFillTx/>
                <a:latin typeface="Helvetica Light" panose="020B0403020202020204"/>
                <a:ea typeface="Open Sans" panose="020B0606030504020204" pitchFamily="34" charset="0"/>
                <a:cs typeface="Open Sans" panose="020B0606030504020204" pitchFamily="34" charset="0"/>
              </a:rPr>
              <a:t>, 9/9/2020)</a:t>
            </a:r>
            <a:endParaRPr kumimoji="0" lang="en-US" sz="1000" b="1" i="0" u="none" strike="noStrike" kern="0" cap="none" spc="0" normalizeH="0" baseline="0" noProof="0">
              <a:ln>
                <a:noFill/>
              </a:ln>
              <a:solidFill>
                <a:srgbClr val="002060"/>
              </a:solidFill>
              <a:effectLst/>
              <a:uLnTx/>
              <a:uFillTx/>
              <a:latin typeface="Helvetica Light" panose="020B0403020202020204"/>
              <a:ea typeface="Open Sans" panose="020B0606030504020204" pitchFamily="34" charset="0"/>
              <a:cs typeface="Open Sans" panose="020B0606030504020204" pitchFamily="34" charset="0"/>
            </a:endParaRPr>
          </a:p>
        </p:txBody>
      </p:sp>
      <p:sp>
        <p:nvSpPr>
          <p:cNvPr id="30" name="TextBox 29">
            <a:extLst>
              <a:ext uri="{FF2B5EF4-FFF2-40B4-BE49-F238E27FC236}">
                <a16:creationId xmlns:a16="http://schemas.microsoft.com/office/drawing/2014/main" id="{2F50F008-3F1C-933F-CAA2-47E8E6E19668}"/>
              </a:ext>
            </a:extLst>
          </p:cNvPr>
          <p:cNvSpPr txBox="1"/>
          <p:nvPr/>
        </p:nvSpPr>
        <p:spPr>
          <a:xfrm>
            <a:off x="1363276" y="2030182"/>
            <a:ext cx="4278346" cy="1166025"/>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a:ln>
                  <a:noFill/>
                </a:ln>
                <a:solidFill>
                  <a:srgbClr val="1B1464"/>
                </a:solidFill>
                <a:effectLst/>
                <a:uLnTx/>
                <a:uFillTx/>
                <a:latin typeface="Helvetica Light" panose="020B0403020202020204"/>
                <a:ea typeface="Times New Roman" panose="02020603050405020304" pitchFamily="18" charset="0"/>
                <a:cs typeface="Times New Roman" panose="02020603050405020304" pitchFamily="18" charset="0"/>
              </a:rPr>
              <a:t>“</a:t>
            </a:r>
            <a:r>
              <a:rPr kumimoji="0" lang="en-US" sz="1100" i="0" u="none" strike="noStrike" kern="1200" cap="none" spc="0" normalizeH="0" baseline="0" noProof="0">
                <a:ln>
                  <a:noFill/>
                </a:ln>
                <a:solidFill>
                  <a:srgbClr val="1B1464"/>
                </a:solidFill>
                <a:effectLst/>
                <a:uLnTx/>
                <a:uFillTx/>
                <a:latin typeface="Helvetica Light" panose="020B0403020202020204"/>
                <a:ea typeface="Times New Roman" panose="02020603050405020304" pitchFamily="18" charset="0"/>
                <a:cs typeface="Times New Roman" panose="02020603050405020304" pitchFamily="18" charset="0"/>
              </a:rPr>
              <a:t>For a while, there was a lot of buzzworthy conversation about TV being a dying channel. The reality is that TV is anything but that. </a:t>
            </a:r>
            <a:br>
              <a:rPr kumimoji="0" lang="en-US" sz="1100" i="0" u="none" strike="noStrike" kern="1200" cap="none" spc="0" normalizeH="0" baseline="0" noProof="0">
                <a:ln>
                  <a:noFill/>
                </a:ln>
                <a:solidFill>
                  <a:srgbClr val="1B1464"/>
                </a:solidFill>
                <a:effectLst/>
                <a:uLnTx/>
                <a:uFillTx/>
                <a:latin typeface="Helvetica Light" panose="020B0403020202020204"/>
                <a:ea typeface="Times New Roman" panose="02020603050405020304" pitchFamily="18" charset="0"/>
                <a:cs typeface="Times New Roman" panose="02020603050405020304" pitchFamily="18" charset="0"/>
              </a:rPr>
            </a:br>
            <a:r>
              <a:rPr kumimoji="0" lang="en-US" sz="1100" i="0" u="none" strike="noStrike" kern="1200" cap="none" spc="0" normalizeH="0" baseline="0" noProof="0">
                <a:ln>
                  <a:noFill/>
                </a:ln>
                <a:solidFill>
                  <a:srgbClr val="1B1464"/>
                </a:solidFill>
                <a:effectLst/>
                <a:uLnTx/>
                <a:uFillTx/>
                <a:latin typeface="Helvetica Light" panose="020B0403020202020204"/>
                <a:ea typeface="Times New Roman" panose="02020603050405020304" pitchFamily="18" charset="0"/>
                <a:cs typeface="Times New Roman" panose="02020603050405020304" pitchFamily="18" charset="0"/>
              </a:rPr>
              <a:t>It continues to </a:t>
            </a:r>
            <a:r>
              <a:rPr kumimoji="0" lang="en-US" sz="1100" b="1" i="0" u="none" strike="noStrike" kern="1200" cap="none" spc="0" normalizeH="0" baseline="0" noProof="0">
                <a:ln>
                  <a:noFill/>
                </a:ln>
                <a:solidFill>
                  <a:srgbClr val="ED3C8D"/>
                </a:solidFill>
                <a:effectLst/>
                <a:uLnTx/>
                <a:uFillTx/>
                <a:latin typeface="Helvetica Light" panose="020B0403020202020204"/>
                <a:ea typeface="Times New Roman" panose="02020603050405020304" pitchFamily="18" charset="0"/>
                <a:cs typeface="Times New Roman" panose="02020603050405020304" pitchFamily="18" charset="0"/>
              </a:rPr>
              <a:t>show up, deliver eyeballs </a:t>
            </a:r>
            <a:r>
              <a:rPr kumimoji="0" lang="en-US" sz="1100" i="0" u="none" strike="noStrike" kern="1200" cap="none" spc="0" normalizeH="0" baseline="0" noProof="0">
                <a:ln>
                  <a:noFill/>
                </a:ln>
                <a:solidFill>
                  <a:srgbClr val="1B1464"/>
                </a:solidFill>
                <a:effectLst/>
                <a:uLnTx/>
                <a:uFillTx/>
                <a:latin typeface="Helvetica Light" panose="020B0403020202020204"/>
                <a:ea typeface="Times New Roman" panose="02020603050405020304" pitchFamily="18" charset="0"/>
                <a:cs typeface="Times New Roman" panose="02020603050405020304" pitchFamily="18" charset="0"/>
              </a:rPr>
              <a:t>and</a:t>
            </a:r>
            <a:r>
              <a:rPr kumimoji="0" lang="en-US" sz="1100" i="0" u="none" strike="noStrike" kern="1200" cap="none" spc="0" normalizeH="0" baseline="0" noProof="0">
                <a:ln>
                  <a:noFill/>
                </a:ln>
                <a:solidFill>
                  <a:srgbClr val="ED3C8D"/>
                </a:solidFill>
                <a:effectLst/>
                <a:uLnTx/>
                <a:uFillTx/>
                <a:latin typeface="Helvetica Light" panose="020B0403020202020204"/>
                <a:ea typeface="Times New Roman" panose="02020603050405020304" pitchFamily="18" charset="0"/>
                <a:cs typeface="Times New Roman" panose="02020603050405020304" pitchFamily="18" charset="0"/>
              </a:rPr>
              <a:t> </a:t>
            </a:r>
            <a:r>
              <a:rPr kumimoji="0" lang="en-US" sz="1100" b="1" i="0" u="none" strike="noStrike" kern="1200" cap="none" spc="0" normalizeH="0" baseline="0" noProof="0">
                <a:ln>
                  <a:noFill/>
                </a:ln>
                <a:solidFill>
                  <a:srgbClr val="ED3C8D"/>
                </a:solidFill>
                <a:effectLst/>
                <a:uLnTx/>
                <a:uFillTx/>
                <a:latin typeface="Helvetica Light" panose="020B0403020202020204"/>
                <a:ea typeface="Times New Roman" panose="02020603050405020304" pitchFamily="18" charset="0"/>
                <a:cs typeface="Times New Roman" panose="02020603050405020304" pitchFamily="18" charset="0"/>
              </a:rPr>
              <a:t>show interest</a:t>
            </a:r>
            <a:r>
              <a:rPr kumimoji="0" lang="en-US" sz="1100" i="0" u="none" strike="noStrike" kern="1200" cap="none" spc="0" normalizeH="0" baseline="0" noProof="0">
                <a:ln>
                  <a:noFill/>
                </a:ln>
                <a:solidFill>
                  <a:srgbClr val="1B1464"/>
                </a:solidFill>
                <a:effectLst/>
                <a:uLnTx/>
                <a:uFillTx/>
                <a:latin typeface="Helvetica Light" panose="020B0403020202020204"/>
                <a:ea typeface="Times New Roman" panose="02020603050405020304" pitchFamily="18" charset="0"/>
                <a:cs typeface="Times New Roman" panose="02020603050405020304" pitchFamily="18" charset="0"/>
              </a:rPr>
              <a:t>.</a:t>
            </a:r>
            <a:r>
              <a:rPr kumimoji="0" lang="en-US" sz="1100" b="1" i="0" u="none" strike="noStrike" kern="1200" cap="none" spc="0" normalizeH="0" baseline="0" noProof="0">
                <a:ln>
                  <a:noFill/>
                </a:ln>
                <a:solidFill>
                  <a:srgbClr val="1B1464"/>
                </a:solidFill>
                <a:effectLst/>
                <a:uLnTx/>
                <a:uFillTx/>
                <a:latin typeface="Helvetica Light" panose="020B0403020202020204"/>
                <a:ea typeface="Times New Roman" panose="02020603050405020304" pitchFamily="18" charset="0"/>
                <a:cs typeface="Times New Roman" panose="02020603050405020304" pitchFamily="18" charset="0"/>
              </a:rPr>
              <a:t> </a:t>
            </a:r>
            <a:br>
              <a:rPr kumimoji="0" lang="en-US" sz="1100" i="0" u="none" strike="noStrike" kern="1200" cap="none" spc="0" normalizeH="0" baseline="0" noProof="0">
                <a:ln>
                  <a:noFill/>
                </a:ln>
                <a:solidFill>
                  <a:srgbClr val="1B1464"/>
                </a:solidFill>
                <a:effectLst/>
                <a:uLnTx/>
                <a:uFillTx/>
                <a:latin typeface="Helvetica Light" panose="020B0403020202020204"/>
                <a:ea typeface="Times New Roman" panose="02020603050405020304" pitchFamily="18" charset="0"/>
                <a:cs typeface="Times New Roman" panose="02020603050405020304" pitchFamily="18" charset="0"/>
              </a:rPr>
            </a:br>
            <a:r>
              <a:rPr kumimoji="0" lang="en-US" sz="1100" i="0" u="none" strike="noStrike" kern="1200" cap="none" spc="0" normalizeH="0" baseline="0" noProof="0">
                <a:ln>
                  <a:noFill/>
                </a:ln>
                <a:solidFill>
                  <a:srgbClr val="1B1464"/>
                </a:solidFill>
                <a:effectLst/>
                <a:uLnTx/>
                <a:uFillTx/>
                <a:latin typeface="Helvetica Light" panose="020B0403020202020204"/>
                <a:ea typeface="Times New Roman" panose="02020603050405020304" pitchFamily="18" charset="0"/>
                <a:cs typeface="Times New Roman" panose="02020603050405020304" pitchFamily="18" charset="0"/>
              </a:rPr>
              <a:t>We found a </a:t>
            </a:r>
            <a:r>
              <a:rPr kumimoji="0" lang="en-US" sz="1100" b="1" i="0" u="none" strike="noStrike" kern="1200" cap="none" spc="0" normalizeH="0" baseline="0" noProof="0">
                <a:ln>
                  <a:noFill/>
                </a:ln>
                <a:solidFill>
                  <a:srgbClr val="ED3C8D"/>
                </a:solidFill>
                <a:effectLst/>
                <a:uLnTx/>
                <a:uFillTx/>
                <a:latin typeface="Helvetica Light" panose="020B0403020202020204"/>
                <a:ea typeface="Times New Roman" panose="02020603050405020304" pitchFamily="18" charset="0"/>
                <a:cs typeface="Times New Roman" panose="02020603050405020304" pitchFamily="18" charset="0"/>
              </a:rPr>
              <a:t>more engaged audience</a:t>
            </a:r>
            <a:r>
              <a:rPr kumimoji="0" lang="en-US" sz="1100" i="0" u="none" strike="noStrike" kern="1200" cap="none" spc="0" normalizeH="0" baseline="0" noProof="0">
                <a:ln>
                  <a:noFill/>
                </a:ln>
                <a:solidFill>
                  <a:srgbClr val="1B1464"/>
                </a:solidFill>
                <a:effectLst/>
                <a:uLnTx/>
                <a:uFillTx/>
                <a:latin typeface="Helvetica Light" panose="020B0403020202020204"/>
                <a:ea typeface="Times New Roman" panose="02020603050405020304" pitchFamily="18" charset="0"/>
                <a:cs typeface="Times New Roman" panose="02020603050405020304" pitchFamily="18" charset="0"/>
              </a:rPr>
              <a:t>. That coupled with what’s happening on the digital front with rising CPMs … in many cases we weighed out </a:t>
            </a:r>
            <a:r>
              <a:rPr kumimoji="0" lang="en-US" sz="1100" b="1" i="0" u="none" strike="noStrike" kern="1200" cap="none" spc="0" normalizeH="0" baseline="0" noProof="0">
                <a:ln>
                  <a:noFill/>
                </a:ln>
                <a:solidFill>
                  <a:srgbClr val="ED3C8D"/>
                </a:solidFill>
                <a:effectLst/>
                <a:uLnTx/>
                <a:uFillTx/>
                <a:latin typeface="Helvetica Light" panose="020B0403020202020204"/>
                <a:ea typeface="Times New Roman" panose="02020603050405020304" pitchFamily="18" charset="0"/>
                <a:cs typeface="Times New Roman" panose="02020603050405020304" pitchFamily="18" charset="0"/>
              </a:rPr>
              <a:t>higher efficiencies on TV</a:t>
            </a:r>
            <a:r>
              <a:rPr kumimoji="0" lang="en-US" sz="1100" i="0" u="none" strike="noStrike" kern="1200" cap="none" spc="0" normalizeH="0" baseline="0" noProof="0">
                <a:ln>
                  <a:noFill/>
                </a:ln>
                <a:solidFill>
                  <a:srgbClr val="1B1464"/>
                </a:solidFill>
                <a:effectLst/>
                <a:uLnTx/>
                <a:uFillTx/>
                <a:latin typeface="Helvetica Light" panose="020B0403020202020204"/>
                <a:ea typeface="Times New Roman" panose="02020603050405020304" pitchFamily="18" charset="0"/>
                <a:cs typeface="Times New Roman" panose="02020603050405020304" pitchFamily="18" charset="0"/>
              </a:rPr>
              <a:t>.”</a:t>
            </a:r>
          </a:p>
        </p:txBody>
      </p:sp>
      <p:sp>
        <p:nvSpPr>
          <p:cNvPr id="32" name="Speech Bubble: Rectangle 31">
            <a:extLst>
              <a:ext uri="{FF2B5EF4-FFF2-40B4-BE49-F238E27FC236}">
                <a16:creationId xmlns:a16="http://schemas.microsoft.com/office/drawing/2014/main" id="{14538FF5-2B9E-2635-8D68-E3CF38C66174}"/>
              </a:ext>
            </a:extLst>
          </p:cNvPr>
          <p:cNvSpPr/>
          <p:nvPr/>
        </p:nvSpPr>
        <p:spPr>
          <a:xfrm>
            <a:off x="6648551" y="4253459"/>
            <a:ext cx="4344570" cy="1348547"/>
          </a:xfrm>
          <a:prstGeom prst="wedgeRectCallout">
            <a:avLst>
              <a:gd name="adj1" fmla="val -6995"/>
              <a:gd name="adj2" fmla="val 68186"/>
            </a:avLst>
          </a:prstGeom>
          <a:solidFill>
            <a:sysClr val="window" lastClr="FFFFFF"/>
          </a:solidFill>
          <a:ln w="28575" cap="flat" cmpd="sng" algn="ctr">
            <a:solidFill>
              <a:srgbClr val="ED3C8D"/>
            </a:solidFill>
            <a:prstDash val="dash"/>
          </a:ln>
          <a:effectLst/>
        </p:spPr>
        <p:txBody>
          <a:bodyPr rtlCol="0" anchor="b"/>
          <a:lstStyle/>
          <a:p>
            <a:pPr marL="0" marR="0" lvl="0" indent="0" algn="ctr" defTabSz="457109" rtl="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endParaRPr>
          </a:p>
        </p:txBody>
      </p:sp>
      <p:sp>
        <p:nvSpPr>
          <p:cNvPr id="34" name="Speech Bubble: Rectangle 33">
            <a:extLst>
              <a:ext uri="{FF2B5EF4-FFF2-40B4-BE49-F238E27FC236}">
                <a16:creationId xmlns:a16="http://schemas.microsoft.com/office/drawing/2014/main" id="{81D3C5D3-D1E0-3B3E-4E99-743EAD6D095F}"/>
              </a:ext>
            </a:extLst>
          </p:cNvPr>
          <p:cNvSpPr/>
          <p:nvPr/>
        </p:nvSpPr>
        <p:spPr>
          <a:xfrm>
            <a:off x="1029441" y="4067303"/>
            <a:ext cx="4698749" cy="1667575"/>
          </a:xfrm>
          <a:prstGeom prst="wedgeRectCallout">
            <a:avLst>
              <a:gd name="adj1" fmla="val 5185"/>
              <a:gd name="adj2" fmla="val 61786"/>
            </a:avLst>
          </a:prstGeom>
          <a:solidFill>
            <a:sysClr val="window" lastClr="FFFFFF"/>
          </a:solidFill>
          <a:ln w="28575" cap="flat" cmpd="sng" algn="ctr">
            <a:solidFill>
              <a:srgbClr val="ED3C8D"/>
            </a:solidFill>
            <a:prstDash val="dash"/>
          </a:ln>
          <a:effectLst/>
        </p:spPr>
        <p:txBody>
          <a:bodyPr rtlCol="0" anchor="b"/>
          <a:lstStyle/>
          <a:p>
            <a:pPr marL="0" marR="0" lvl="0" indent="0" algn="ctr" defTabSz="457109" rtl="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endParaRPr>
          </a:p>
        </p:txBody>
      </p:sp>
      <p:sp>
        <p:nvSpPr>
          <p:cNvPr id="35" name="Speech Bubble: Rectangle 34">
            <a:extLst>
              <a:ext uri="{FF2B5EF4-FFF2-40B4-BE49-F238E27FC236}">
                <a16:creationId xmlns:a16="http://schemas.microsoft.com/office/drawing/2014/main" id="{FBBC8188-6016-5C20-75EB-D43AB4717292}"/>
              </a:ext>
            </a:extLst>
          </p:cNvPr>
          <p:cNvSpPr/>
          <p:nvPr/>
        </p:nvSpPr>
        <p:spPr>
          <a:xfrm>
            <a:off x="6590853" y="1671537"/>
            <a:ext cx="4548904" cy="1724764"/>
          </a:xfrm>
          <a:prstGeom prst="wedgeRectCallout">
            <a:avLst>
              <a:gd name="adj1" fmla="val 7944"/>
              <a:gd name="adj2" fmla="val 64042"/>
            </a:avLst>
          </a:prstGeom>
          <a:solidFill>
            <a:sysClr val="window" lastClr="FFFFFF"/>
          </a:solidFill>
          <a:ln w="28575" cap="flat" cmpd="sng" algn="ctr">
            <a:solidFill>
              <a:srgbClr val="ED3C8D"/>
            </a:solidFill>
            <a:prstDash val="dash"/>
          </a:ln>
          <a:effectLst/>
        </p:spPr>
        <p:txBody>
          <a:bodyPr rtlCol="0" anchor="b"/>
          <a:lstStyle/>
          <a:p>
            <a:pPr marL="0" marR="0" lvl="0" indent="0" algn="ctr" defTabSz="457109" rtl="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F503D490-6ED2-3EC8-AB1A-A46431C55343}"/>
              </a:ext>
            </a:extLst>
          </p:cNvPr>
          <p:cNvSpPr txBox="1"/>
          <p:nvPr/>
        </p:nvSpPr>
        <p:spPr>
          <a:xfrm>
            <a:off x="1056741" y="4437656"/>
            <a:ext cx="4583354" cy="1107996"/>
          </a:xfrm>
          <a:prstGeom prst="rect">
            <a:avLst/>
          </a:prstGeom>
          <a:noFill/>
        </p:spPr>
        <p:txBody>
          <a:bodyPr wrap="square">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“This is </a:t>
            </a:r>
            <a:r>
              <a:rPr kumimoji="0" lang="en-US" sz="110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an important opportunity for ABM to raise our profile </a:t>
            </a:r>
            <a:r>
              <a:rPr kumimoji="0" lang="en-US" sz="11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and continue to </a:t>
            </a:r>
            <a:r>
              <a:rPr kumimoji="0" lang="en-US" sz="110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position ourselves as a leader </a:t>
            </a:r>
            <a:r>
              <a:rPr kumimoji="0" lang="en-US" sz="11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with diverse capabilities to create healthier spaces. The spotlight on essential workers and essential services is here to stay and celebrated in this commercial and across our business. It is our hope that people will feel more confident in returning to the places and spaces they love when they recognize the ABM logo.”</a:t>
            </a:r>
          </a:p>
        </p:txBody>
      </p:sp>
      <p:sp>
        <p:nvSpPr>
          <p:cNvPr id="40" name="TextBox 39">
            <a:extLst>
              <a:ext uri="{FF2B5EF4-FFF2-40B4-BE49-F238E27FC236}">
                <a16:creationId xmlns:a16="http://schemas.microsoft.com/office/drawing/2014/main" id="{9A9C4021-4B9D-1D21-7153-B46956B6096B}"/>
              </a:ext>
            </a:extLst>
          </p:cNvPr>
          <p:cNvSpPr txBox="1"/>
          <p:nvPr/>
        </p:nvSpPr>
        <p:spPr>
          <a:xfrm>
            <a:off x="6631326" y="2022779"/>
            <a:ext cx="4467959" cy="1277273"/>
          </a:xfrm>
          <a:prstGeom prst="rect">
            <a:avLst/>
          </a:prstGeom>
          <a:noFill/>
        </p:spPr>
        <p:txBody>
          <a:bodyPr wrap="square">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“Fiverr has gone through some dramatic changes these past ten years and this brand </a:t>
            </a:r>
            <a:r>
              <a:rPr kumimoji="0" lang="en-US" sz="1100" b="0" i="0" u="none" strike="noStrike" kern="0" cap="none" spc="0" normalizeH="0" baseline="0" noProof="0">
                <a:ln>
                  <a:noFill/>
                </a:ln>
                <a:solidFill>
                  <a:srgbClr val="1B1464"/>
                </a:solidFill>
                <a:effectLst/>
                <a:uLnTx/>
                <a:uFillTx/>
                <a:latin typeface="Helvetica Light" panose="020B0403020202020204"/>
                <a:ea typeface="Open Sans" panose="020B0606030504020204" pitchFamily="34" charset="0"/>
                <a:cs typeface="Open Sans" panose="020B0606030504020204" pitchFamily="34" charset="0"/>
              </a:rPr>
              <a:t>evolution reflects the advancement and sophistication of the company wh</a:t>
            </a:r>
            <a:r>
              <a:rPr kumimoji="0" lang="en-US" sz="11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ile simultaneously </a:t>
            </a:r>
            <a:r>
              <a:rPr kumimoji="0" lang="en-US" sz="110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embodying its purpose of providing opportunities for anyone, anywhere, to build their business, brand or dreams</a:t>
            </a:r>
            <a:r>
              <a:rPr kumimoji="0" lang="en-US" sz="11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 Every detail, down to the font sizes and intricate color palette, was examined and reviewed to ensure that this </a:t>
            </a:r>
            <a:r>
              <a:rPr kumimoji="0" lang="en-US" sz="110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shows the boldness of who we are as a company</a:t>
            </a:r>
            <a:r>
              <a:rPr kumimoji="0" lang="en-US" sz="11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a:t>
            </a:r>
          </a:p>
        </p:txBody>
      </p:sp>
      <p:pic>
        <p:nvPicPr>
          <p:cNvPr id="3" name="Picture 2">
            <a:extLst>
              <a:ext uri="{FF2B5EF4-FFF2-40B4-BE49-F238E27FC236}">
                <a16:creationId xmlns:a16="http://schemas.microsoft.com/office/drawing/2014/main" id="{335DE6DC-A44F-18D3-B6EB-986C0AD23D00}"/>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3072130" y="4139650"/>
            <a:ext cx="613370" cy="3383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Fiverr logo and symbol, meaning, history, PNG">
            <a:extLst>
              <a:ext uri="{FF2B5EF4-FFF2-40B4-BE49-F238E27FC236}">
                <a16:creationId xmlns:a16="http://schemas.microsoft.com/office/drawing/2014/main" id="{0F69BA45-063B-F03B-786D-B4A35B8FE945}"/>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t="20569" b="15310"/>
          <a:stretch/>
        </p:blipFill>
        <p:spPr bwMode="auto">
          <a:xfrm>
            <a:off x="8539352" y="1777441"/>
            <a:ext cx="651907" cy="2543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413636E-A600-928D-2A7E-E19523A4EA8C}"/>
              </a:ext>
            </a:extLst>
          </p:cNvPr>
          <p:cNvSpPr/>
          <p:nvPr/>
        </p:nvSpPr>
        <p:spPr>
          <a:xfrm>
            <a:off x="240357" y="1168520"/>
            <a:ext cx="12040564" cy="307777"/>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400" b="0" i="0" u="none" strike="noStrike" kern="1200" cap="none" spc="0" normalizeH="0" baseline="0" noProof="0">
                <a:ln>
                  <a:noFill/>
                </a:ln>
                <a:solidFill>
                  <a:srgbClr val="ED3C8D"/>
                </a:solidFill>
                <a:effectLst/>
                <a:uLnTx/>
                <a:uFillTx/>
                <a:latin typeface="Helvetica" pitchFamily="2" charset="0"/>
                <a:ea typeface="+mn-ea"/>
                <a:cs typeface="+mn-cs"/>
              </a:rPr>
              <a:t>86%</a:t>
            </a:r>
            <a:r>
              <a:rPr kumimoji="0" lang="en-US" sz="1400" b="0" i="0" u="none" strike="noStrike" kern="1200" cap="none" spc="0" normalizeH="0" baseline="0" noProof="0">
                <a:ln>
                  <a:noFill/>
                </a:ln>
                <a:solidFill>
                  <a:srgbClr val="1F1A62"/>
                </a:solidFill>
                <a:effectLst/>
                <a:uLnTx/>
                <a:uFillTx/>
                <a:latin typeface="Helvetica" pitchFamily="2" charset="0"/>
                <a:ea typeface="+mn-ea"/>
                <a:cs typeface="+mn-cs"/>
              </a:rPr>
              <a:t> of B2B brand leaders say ‘</a:t>
            </a:r>
            <a:r>
              <a:rPr kumimoji="0" lang="en-US" sz="1400" b="0" i="0" u="none" strike="noStrike" kern="1200" cap="none" spc="0" normalizeH="0" baseline="0" noProof="0">
                <a:ln>
                  <a:noFill/>
                </a:ln>
                <a:solidFill>
                  <a:srgbClr val="ED3C8D"/>
                </a:solidFill>
                <a:effectLst/>
                <a:uLnTx/>
                <a:uFillTx/>
                <a:latin typeface="Helvetica" pitchFamily="2" charset="0"/>
                <a:ea typeface="+mn-ea"/>
                <a:cs typeface="+mn-cs"/>
              </a:rPr>
              <a:t>brand marketing’ is of high, or very high, importance </a:t>
            </a:r>
            <a:r>
              <a:rPr kumimoji="0" lang="en-US" sz="1400" b="0" i="0" u="none" strike="noStrike" kern="1200" cap="none" spc="0" normalizeH="0" baseline="0" noProof="0">
                <a:ln>
                  <a:noFill/>
                </a:ln>
                <a:solidFill>
                  <a:srgbClr val="1F1A62"/>
                </a:solidFill>
                <a:effectLst/>
                <a:uLnTx/>
                <a:uFillTx/>
                <a:latin typeface="Helvetica" pitchFamily="2" charset="0"/>
                <a:ea typeface="+mn-ea"/>
                <a:cs typeface="+mn-cs"/>
              </a:rPr>
              <a:t>to their CEO and board</a:t>
            </a:r>
            <a:endParaRPr kumimoji="0" lang="en-US" sz="1400" b="0" i="0" u="none" strike="noStrike" kern="1200" cap="none" spc="0" normalizeH="0" baseline="0" noProof="0">
              <a:ln>
                <a:noFill/>
              </a:ln>
              <a:solidFill>
                <a:srgbClr val="ED3C8D"/>
              </a:solidFill>
              <a:effectLst/>
              <a:uLnTx/>
              <a:uFillTx/>
              <a:latin typeface="Helvetica" pitchFamily="2" charset="0"/>
              <a:ea typeface="+mn-ea"/>
              <a:cs typeface="+mn-cs"/>
            </a:endParaRPr>
          </a:p>
        </p:txBody>
      </p:sp>
      <p:sp>
        <p:nvSpPr>
          <p:cNvPr id="7" name="TextBox 6">
            <a:extLst>
              <a:ext uri="{FF2B5EF4-FFF2-40B4-BE49-F238E27FC236}">
                <a16:creationId xmlns:a16="http://schemas.microsoft.com/office/drawing/2014/main" id="{C96A5542-A71B-B682-545D-5D84982F4E86}"/>
              </a:ext>
            </a:extLst>
          </p:cNvPr>
          <p:cNvSpPr txBox="1"/>
          <p:nvPr/>
        </p:nvSpPr>
        <p:spPr>
          <a:xfrm>
            <a:off x="481665" y="6322649"/>
            <a:ext cx="1166477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Transmission, ‘The State of B2B Brand Building 2022”, Base: 500 B2B senior marketing leaders, Question: How much importance is placed on brand marketing by your board and/or leadership team of your company?  </a:t>
            </a:r>
            <a:endParaRPr kumimoji="0" lang="en-US" sz="800" b="0"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pic>
        <p:nvPicPr>
          <p:cNvPr id="11" name="Picture 10">
            <a:extLst>
              <a:ext uri="{FF2B5EF4-FFF2-40B4-BE49-F238E27FC236}">
                <a16:creationId xmlns:a16="http://schemas.microsoft.com/office/drawing/2014/main" id="{29BB09A7-6B59-6204-D467-B671D21F5056}"/>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2" name="Slide Number Placeholder 5">
            <a:extLst>
              <a:ext uri="{FF2B5EF4-FFF2-40B4-BE49-F238E27FC236}">
                <a16:creationId xmlns:a16="http://schemas.microsoft.com/office/drawing/2014/main" id="{603F25DC-1412-CCB6-CD72-DB8C95D4D546}"/>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F1EA3914-3070-D647-A308-E7F9F890CE99}"/>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16" name="Picture 6" descr="expensify-logo - Signature Analytics">
            <a:extLst>
              <a:ext uri="{FF2B5EF4-FFF2-40B4-BE49-F238E27FC236}">
                <a16:creationId xmlns:a16="http://schemas.microsoft.com/office/drawing/2014/main" id="{EBD7DBB4-E0C3-15E0-141D-E221C8220DA9}"/>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l="8672" t="29391" r="8672" b="23855"/>
          <a:stretch/>
        </p:blipFill>
        <p:spPr bwMode="auto">
          <a:xfrm>
            <a:off x="8027130" y="4339474"/>
            <a:ext cx="1560401" cy="23973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05F2009-8AA8-443C-A558-DFE80D0B8851}"/>
              </a:ext>
            </a:extLst>
          </p:cNvPr>
          <p:cNvSpPr txBox="1"/>
          <p:nvPr/>
        </p:nvSpPr>
        <p:spPr>
          <a:xfrm>
            <a:off x="6741742" y="4615875"/>
            <a:ext cx="4131176" cy="938719"/>
          </a:xfrm>
          <a:prstGeom prst="rect">
            <a:avLst/>
          </a:prstGeom>
          <a:noFill/>
        </p:spPr>
        <p:txBody>
          <a:bodyPr wrap="square">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“The </a:t>
            </a:r>
            <a:r>
              <a:rPr kumimoji="0" lang="en-US" sz="110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world's first music video you can expense</a:t>
            </a:r>
            <a:r>
              <a:rPr kumimoji="0" lang="en-US" sz="11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 is basically the </a:t>
            </a:r>
            <a:r>
              <a:rPr kumimoji="0" lang="en-US" sz="110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greatest and most fun product demonstration ever</a:t>
            </a:r>
            <a:r>
              <a:rPr kumimoji="0" lang="en-US" sz="11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 and even better with legendary "</a:t>
            </a:r>
            <a:r>
              <a:rPr kumimoji="0" lang="en-US" sz="1100" b="0" i="0" u="none" strike="noStrike" kern="0" cap="none" spc="0" normalizeH="0" baseline="0" noProof="0" err="1">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Expensivest</a:t>
            </a:r>
            <a:r>
              <a:rPr kumimoji="0" lang="en-US" sz="11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 2 Chainz. </a:t>
            </a:r>
            <a:r>
              <a:rPr kumimoji="0" lang="en-US" sz="110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We want everyone to experience Expensify</a:t>
            </a:r>
            <a:r>
              <a:rPr kumimoji="0" lang="en-US" sz="11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 so they can get back to what they truly set out to do.”</a:t>
            </a:r>
            <a:endParaRPr kumimoji="0" lang="en-US" sz="110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endParaRPr>
          </a:p>
        </p:txBody>
      </p:sp>
      <p:pic>
        <p:nvPicPr>
          <p:cNvPr id="18" name="Picture 10">
            <a:extLst>
              <a:ext uri="{FF2B5EF4-FFF2-40B4-BE49-F238E27FC236}">
                <a16:creationId xmlns:a16="http://schemas.microsoft.com/office/drawing/2014/main" id="{68E32C9B-9EBC-789F-186C-3AE2FBD3421F}"/>
              </a:ext>
            </a:extLst>
          </p:cNvPr>
          <p:cNvPicPr>
            <a:picLocks noChangeAspect="1" noChangeArrowheads="1"/>
          </p:cNvPicPr>
          <p:nvPr/>
        </p:nvPicPr>
        <p:blipFill rotWithShape="1">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rcRect l="12471" t="32439" r="12393" b="32685"/>
          <a:stretch/>
        </p:blipFill>
        <p:spPr bwMode="auto">
          <a:xfrm>
            <a:off x="2659733" y="1753910"/>
            <a:ext cx="1538259" cy="275655"/>
          </a:xfrm>
          <a:prstGeom prst="rect">
            <a:avLst/>
          </a:prstGeom>
          <a:solidFill>
            <a:schemeClr val="bg1"/>
          </a:solidFill>
        </p:spPr>
      </p:pic>
    </p:spTree>
    <p:extLst>
      <p:ext uri="{BB962C8B-B14F-4D97-AF65-F5344CB8AC3E}">
        <p14:creationId xmlns:p14="http://schemas.microsoft.com/office/powerpoint/2010/main" val="2699185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9766"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133153" y="426280"/>
            <a:ext cx="1202139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Advertisers of all sizes and life stages are achieving success by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capitalizing on the key benefits of TV to accelerate their growth</a:t>
            </a:r>
          </a:p>
        </p:txBody>
      </p:sp>
      <p:sp>
        <p:nvSpPr>
          <p:cNvPr id="4" name="Rectangle: Rounded Corners 3">
            <a:extLst>
              <a:ext uri="{FF2B5EF4-FFF2-40B4-BE49-F238E27FC236}">
                <a16:creationId xmlns:a16="http://schemas.microsoft.com/office/drawing/2014/main" id="{2169FF9D-39DA-C676-3832-6A1849FD0270}"/>
              </a:ext>
            </a:extLst>
          </p:cNvPr>
          <p:cNvSpPr/>
          <p:nvPr/>
        </p:nvSpPr>
        <p:spPr>
          <a:xfrm>
            <a:off x="3124808" y="3163224"/>
            <a:ext cx="2892510" cy="825575"/>
          </a:xfrm>
          <a:prstGeom prst="round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Arial" panose="020B0604020202020204" pitchFamily="34" charset="0"/>
              </a:rPr>
              <a:t>Availability &amp; Accessibility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Arial" panose="020B0604020202020204" pitchFamily="34" charset="0"/>
              </a:rPr>
              <a:t>Greater product availability creates greater TV accessibility both on the national and local level</a:t>
            </a: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1AB4DDAD-DECD-65F6-00FF-40FA02C91F96}"/>
              </a:ext>
            </a:extLst>
          </p:cNvPr>
          <p:cNvSpPr/>
          <p:nvPr/>
        </p:nvSpPr>
        <p:spPr>
          <a:xfrm>
            <a:off x="6146165" y="3163224"/>
            <a:ext cx="2892510" cy="825575"/>
          </a:xfrm>
          <a:prstGeom prst="round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Arial" panose="020B0604020202020204" pitchFamily="34" charset="0"/>
              </a:rPr>
              <a:t>Legitimizer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Arial" panose="020B0604020202020204" pitchFamily="34" charset="0"/>
              </a:rPr>
              <a:t>Creates, builds and enhances brand reputation while legitimizing their product 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Arial" panose="020B0604020202020204" pitchFamily="34" charset="0"/>
              </a:rPr>
              <a:t>service offerings</a:t>
            </a:r>
            <a:endParaRPr kumimoji="0" lang="en-U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0F1E43E9-670D-4C29-A239-358453865679}"/>
              </a:ext>
            </a:extLst>
          </p:cNvPr>
          <p:cNvSpPr/>
          <p:nvPr/>
        </p:nvSpPr>
        <p:spPr>
          <a:xfrm>
            <a:off x="9186975" y="3163224"/>
            <a:ext cx="2892510" cy="825575"/>
          </a:xfrm>
          <a:prstGeom prst="round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Arial" panose="020B0604020202020204" pitchFamily="34" charset="0"/>
              </a:rPr>
              <a:t>Targetability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Arial" panose="020B0604020202020204" pitchFamily="34" charset="0"/>
              </a:rPr>
              <a:t>Scalable data-driven targeting solutions like addressable TV and data-enabled TV create efficiency and limit wastage</a:t>
            </a: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20F0BFC5-26B4-2B36-5995-2E6EC2747994}"/>
              </a:ext>
            </a:extLst>
          </p:cNvPr>
          <p:cNvSpPr/>
          <p:nvPr/>
        </p:nvSpPr>
        <p:spPr>
          <a:xfrm>
            <a:off x="7694173" y="5177657"/>
            <a:ext cx="2892510" cy="825575"/>
          </a:xfrm>
          <a:prstGeom prst="round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Arial" panose="020B0604020202020204" pitchFamily="34" charset="0"/>
              </a:rPr>
              <a:t>Full-Funnel Outcomes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Arial" panose="020B0604020202020204" pitchFamily="34" charset="0"/>
              </a:rPr>
              <a:t>Through greater measurement and enhanced attribution capabilities, TV has shown its ability to drive brand results</a:t>
            </a: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9A9D1BF6-AD8F-A195-13CB-C33FB4A5BA6F}"/>
              </a:ext>
            </a:extLst>
          </p:cNvPr>
          <p:cNvSpPr/>
          <p:nvPr/>
        </p:nvSpPr>
        <p:spPr>
          <a:xfrm>
            <a:off x="1605318" y="5185183"/>
            <a:ext cx="2892510" cy="825575"/>
          </a:xfrm>
          <a:prstGeom prst="round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Arial" panose="020B0604020202020204" pitchFamily="34" charset="0"/>
              </a:rPr>
              <a:t>Inclusivity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Arial" panose="020B0604020202020204" pitchFamily="34" charset="0"/>
              </a:rPr>
              <a:t>Enhanced targeting capabilities through advanced TV solutions creates efficiencies which lowers the traditional cost of entry</a:t>
            </a:r>
            <a:endParaRPr kumimoji="0" lang="en-U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601DE142-DF5A-F541-10BD-1910191A20F2}"/>
              </a:ext>
            </a:extLst>
          </p:cNvPr>
          <p:cNvSpPr/>
          <p:nvPr/>
        </p:nvSpPr>
        <p:spPr>
          <a:xfrm>
            <a:off x="100735" y="3161275"/>
            <a:ext cx="2892510" cy="825575"/>
          </a:xfrm>
          <a:prstGeom prst="round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Arial" panose="020B0604020202020204" pitchFamily="34" charset="0"/>
              </a:rPr>
              <a:t>Storytelling</a:t>
            </a:r>
            <a:b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Arial" panose="020B0604020202020204" pitchFamily="34" charset="0"/>
              </a:rPr>
            </a:b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Arial" panose="020B0604020202020204" pitchFamily="34" charset="0"/>
              </a:rPr>
              <a:t>S</a:t>
            </a: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Arial" panose="020B0604020202020204" pitchFamily="34" charset="0"/>
              </a:rPr>
              <a:t>ight, sound and motion a TV ad can convey brand identity and further humanizes the brand and what it stands for</a:t>
            </a:r>
            <a:endParaRPr kumimoji="0" lang="en-U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6791D92D-59DF-41E4-859F-90D25F306478}"/>
              </a:ext>
            </a:extLst>
          </p:cNvPr>
          <p:cNvSpPr/>
          <p:nvPr/>
        </p:nvSpPr>
        <p:spPr>
          <a:xfrm>
            <a:off x="4650299" y="5179198"/>
            <a:ext cx="2892510" cy="825575"/>
          </a:xfrm>
          <a:prstGeom prst="round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Arial" panose="020B0604020202020204" pitchFamily="34" charset="0"/>
              </a:rPr>
              <a:t>Halo Effect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Arial" panose="020B0604020202020204" pitchFamily="34" charset="0"/>
              </a:rPr>
              <a:t>TV significantly improves the performance and ROI of all other digital channels as well as a brand’s online platforms</a:t>
            </a: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Icon&#10;&#10;Description automatically generated">
            <a:extLst>
              <a:ext uri="{FF2B5EF4-FFF2-40B4-BE49-F238E27FC236}">
                <a16:creationId xmlns:a16="http://schemas.microsoft.com/office/drawing/2014/main" id="{7A363369-53E1-3955-9B37-92143A8F969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114332" y="2171046"/>
            <a:ext cx="906125" cy="906125"/>
          </a:xfrm>
          <a:prstGeom prst="rect">
            <a:avLst/>
          </a:prstGeom>
        </p:spPr>
      </p:pic>
      <p:pic>
        <p:nvPicPr>
          <p:cNvPr id="7" name="Picture 6" descr="Icon&#10;&#10;Description automatically generated">
            <a:extLst>
              <a:ext uri="{FF2B5EF4-FFF2-40B4-BE49-F238E27FC236}">
                <a16:creationId xmlns:a16="http://schemas.microsoft.com/office/drawing/2014/main" id="{753553E0-698B-B5C1-C198-8993E54C648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150575" y="2171046"/>
            <a:ext cx="905210" cy="905210"/>
          </a:xfrm>
          <a:prstGeom prst="rect">
            <a:avLst/>
          </a:prstGeom>
        </p:spPr>
      </p:pic>
      <p:pic>
        <p:nvPicPr>
          <p:cNvPr id="14" name="Picture 13" descr="Icon&#10;&#10;Description automatically generated">
            <a:extLst>
              <a:ext uri="{FF2B5EF4-FFF2-40B4-BE49-F238E27FC236}">
                <a16:creationId xmlns:a16="http://schemas.microsoft.com/office/drawing/2014/main" id="{D2D0B764-C408-D036-0BB4-F56CC7D12B0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80625" y="2171046"/>
            <a:ext cx="905210" cy="905210"/>
          </a:xfrm>
          <a:prstGeom prst="rect">
            <a:avLst/>
          </a:prstGeom>
        </p:spPr>
      </p:pic>
      <p:pic>
        <p:nvPicPr>
          <p:cNvPr id="23" name="Picture 22" descr="A picture containing company name&#10;&#10;Description automatically generated">
            <a:extLst>
              <a:ext uri="{FF2B5EF4-FFF2-40B4-BE49-F238E27FC236}">
                <a16:creationId xmlns:a16="http://schemas.microsoft.com/office/drawing/2014/main" id="{90FFEEA5-16F9-5909-B296-1903149B0E7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691034" y="4173005"/>
            <a:ext cx="905210" cy="905210"/>
          </a:xfrm>
          <a:prstGeom prst="rect">
            <a:avLst/>
          </a:prstGeom>
        </p:spPr>
      </p:pic>
      <p:pic>
        <p:nvPicPr>
          <p:cNvPr id="26" name="Picture 25" descr="Icon&#10;&#10;Description automatically generated">
            <a:extLst>
              <a:ext uri="{FF2B5EF4-FFF2-40B4-BE49-F238E27FC236}">
                <a16:creationId xmlns:a16="http://schemas.microsoft.com/office/drawing/2014/main" id="{B5AC9DAD-4DDF-7018-6419-D0956A04D19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598968" y="4180531"/>
            <a:ext cx="905210" cy="905210"/>
          </a:xfrm>
          <a:prstGeom prst="rect">
            <a:avLst/>
          </a:prstGeom>
        </p:spPr>
      </p:pic>
      <p:pic>
        <p:nvPicPr>
          <p:cNvPr id="28" name="Picture 27" descr="Icon&#10;&#10;Description automatically generated">
            <a:extLst>
              <a:ext uri="{FF2B5EF4-FFF2-40B4-BE49-F238E27FC236}">
                <a16:creationId xmlns:a16="http://schemas.microsoft.com/office/drawing/2014/main" id="{C7C29F38-0EE9-476B-B9A0-CCA24873B92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94385" y="2157849"/>
            <a:ext cx="905210" cy="905210"/>
          </a:xfrm>
          <a:prstGeom prst="rect">
            <a:avLst/>
          </a:prstGeom>
        </p:spPr>
      </p:pic>
      <p:pic>
        <p:nvPicPr>
          <p:cNvPr id="30" name="Picture 29" descr="Icon&#10;&#10;Description automatically generated">
            <a:extLst>
              <a:ext uri="{FF2B5EF4-FFF2-40B4-BE49-F238E27FC236}">
                <a16:creationId xmlns:a16="http://schemas.microsoft.com/office/drawing/2014/main" id="{9AE4C3F1-9910-7200-2D3C-B04995FA52D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643949" y="4174546"/>
            <a:ext cx="905210" cy="905210"/>
          </a:xfrm>
          <a:prstGeom prst="rect">
            <a:avLst/>
          </a:prstGeom>
        </p:spPr>
      </p:pic>
      <p:sp>
        <p:nvSpPr>
          <p:cNvPr id="22" name="TextBox 21">
            <a:extLst>
              <a:ext uri="{FF2B5EF4-FFF2-40B4-BE49-F238E27FC236}">
                <a16:creationId xmlns:a16="http://schemas.microsoft.com/office/drawing/2014/main" id="{DB1EDD5C-2A5D-85D2-3211-E95F5E01AA93}"/>
              </a:ext>
            </a:extLst>
          </p:cNvPr>
          <p:cNvSpPr txBox="1"/>
          <p:nvPr/>
        </p:nvSpPr>
        <p:spPr>
          <a:xfrm>
            <a:off x="1" y="1737866"/>
            <a:ext cx="1221351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7 key reasons brands launch TV campaigns</a:t>
            </a:r>
          </a:p>
        </p:txBody>
      </p:sp>
      <p:sp>
        <p:nvSpPr>
          <p:cNvPr id="24" name="TextBox 23">
            <a:hlinkClick r:id="rId9"/>
            <a:extLst>
              <a:ext uri="{FF2B5EF4-FFF2-40B4-BE49-F238E27FC236}">
                <a16:creationId xmlns:a16="http://schemas.microsoft.com/office/drawing/2014/main" id="{F68C0F03-9474-9040-939B-6BF3B371AB31}"/>
              </a:ext>
            </a:extLst>
          </p:cNvPr>
          <p:cNvSpPr txBox="1"/>
          <p:nvPr/>
        </p:nvSpPr>
        <p:spPr>
          <a:xfrm>
            <a:off x="-7767" y="6147159"/>
            <a:ext cx="1215421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Click here to download </a:t>
            </a:r>
            <a:r>
              <a:rPr kumimoji="0" lang="en-US" sz="1200" b="1" i="0" u="sng" strike="noStrike" kern="1200" cap="none" spc="0" normalizeH="0" baseline="0" noProof="0">
                <a:ln>
                  <a:noFill/>
                </a:ln>
                <a:solidFill>
                  <a:srgbClr val="00C0F3"/>
                </a:solidFill>
                <a:effectLst/>
                <a:uLnTx/>
                <a:uFillTx/>
                <a:latin typeface="Helvetica" panose="020B0604020202020204" pitchFamily="34" charset="0"/>
                <a:ea typeface="+mn-ea"/>
                <a:cs typeface="Helvetica" panose="020B0604020202020204" pitchFamily="34" charset="0"/>
                <a:hlinkClick r:id="rId9">
                  <a:extLst>
                    <a:ext uri="{A12FA001-AC4F-418D-AE19-62706E023703}">
                      <ahyp:hlinkClr xmlns:ahyp="http://schemas.microsoft.com/office/drawing/2018/hyperlinkcolor" val="tx"/>
                    </a:ext>
                  </a:extLst>
                </a:hlinkClick>
              </a:rPr>
              <a:t>‘</a:t>
            </a:r>
            <a:r>
              <a:rPr kumimoji="0" lang="en-US" sz="1200" b="1" i="0" u="none" strike="noStrike" kern="1200" cap="none" spc="0" normalizeH="0" baseline="0" noProof="0">
                <a:ln>
                  <a:noFill/>
                </a:ln>
                <a:solidFill>
                  <a:srgbClr val="00C0F3"/>
                </a:solidFill>
                <a:effectLst/>
                <a:uLnTx/>
                <a:uFillTx/>
                <a:latin typeface="Helvetica" panose="020B0604020202020204" pitchFamily="34" charset="0"/>
                <a:ea typeface="+mn-ea"/>
                <a:cs typeface="Helvetica" panose="020B0604020202020204" pitchFamily="34" charset="0"/>
                <a:hlinkClick r:id="rId9">
                  <a:extLst>
                    <a:ext uri="{A12FA001-AC4F-418D-AE19-62706E023703}">
                      <ahyp:hlinkClr xmlns:ahyp="http://schemas.microsoft.com/office/drawing/2018/hyperlinkcolor" val="tx"/>
                    </a:ext>
                  </a:extLst>
                </a:hlinkClick>
              </a:rPr>
              <a:t>The Halo Effect: TV as a Growth Engine</a:t>
            </a:r>
            <a:r>
              <a:rPr kumimoji="0" lang="en-US" sz="1200" b="1" i="0" u="sng" strike="noStrike" kern="1200" cap="none" spc="0" normalizeH="0" baseline="0" noProof="0">
                <a:ln>
                  <a:noFill/>
                </a:ln>
                <a:solidFill>
                  <a:srgbClr val="00C0F3"/>
                </a:solidFill>
                <a:effectLst/>
                <a:uLnTx/>
                <a:uFillTx/>
                <a:latin typeface="Helvetica" panose="020B0604020202020204" pitchFamily="34" charset="0"/>
                <a:ea typeface="+mn-ea"/>
                <a:cs typeface="Helvetica" panose="020B0604020202020204" pitchFamily="34" charset="0"/>
              </a:rPr>
              <a:t>’</a:t>
            </a:r>
            <a:r>
              <a:rPr kumimoji="0" lang="en-US" sz="12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to learn more about why and how brands are accelerating their path to TV</a:t>
            </a:r>
          </a:p>
        </p:txBody>
      </p:sp>
      <p:pic>
        <p:nvPicPr>
          <p:cNvPr id="2" name="Picture 1">
            <a:extLst>
              <a:ext uri="{FF2B5EF4-FFF2-40B4-BE49-F238E27FC236}">
                <a16:creationId xmlns:a16="http://schemas.microsoft.com/office/drawing/2014/main" id="{6E321005-E4A0-2A53-9F80-30A2B8F9CF25}"/>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 name="Slide Number Placeholder 5">
            <a:extLst>
              <a:ext uri="{FF2B5EF4-FFF2-40B4-BE49-F238E27FC236}">
                <a16:creationId xmlns:a16="http://schemas.microsoft.com/office/drawing/2014/main" id="{C9070E1C-F0E5-9A62-4EA1-D54B15951855}"/>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E45629A8-AD6C-9CFE-3E5D-C060DA9A9714}"/>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825005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12699"/>
            <a:ext cx="12192000" cy="6870700"/>
          </a:xfrm>
          <a:prstGeom prst="rect">
            <a:avLst/>
          </a:prstGeom>
        </p:spPr>
      </p:pic>
      <p:cxnSp>
        <p:nvCxnSpPr>
          <p:cNvPr id="4" name="Straight Connector 3">
            <a:extLst>
              <a:ext uri="{FF2B5EF4-FFF2-40B4-BE49-F238E27FC236}">
                <a16:creationId xmlns:a16="http://schemas.microsoft.com/office/drawing/2014/main" id="{432DADD1-2606-5E0A-C090-3FC6765A988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5" name="TextBox 4">
            <a:extLst>
              <a:ext uri="{FF2B5EF4-FFF2-40B4-BE49-F238E27FC236}">
                <a16:creationId xmlns:a16="http://schemas.microsoft.com/office/drawing/2014/main" id="{54C4ED9E-B159-95F5-709F-B2136B1189F3}"/>
              </a:ext>
            </a:extLst>
          </p:cNvPr>
          <p:cNvSpPr txBox="1"/>
          <p:nvPr/>
        </p:nvSpPr>
        <p:spPr>
          <a:xfrm>
            <a:off x="236167" y="3025517"/>
            <a:ext cx="7040429"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Helvetica" pitchFamily="2" charset="0"/>
                <a:ea typeface="+mn-ea"/>
                <a:cs typeface="+mn-cs"/>
              </a:rPr>
              <a:t>‘Real world’ example of how brands are leveraging the benefits of TV to achieve </a:t>
            </a:r>
            <a:br>
              <a:rPr kumimoji="0" lang="en-US" sz="2800" b="0" i="0" u="none" strike="noStrike" kern="1200" cap="none" spc="0" normalizeH="0" baseline="0" noProof="0">
                <a:ln>
                  <a:noFill/>
                </a:ln>
                <a:solidFill>
                  <a:prstClr val="white"/>
                </a:solidFill>
                <a:effectLst/>
                <a:uLnTx/>
                <a:uFillTx/>
                <a:latin typeface="Helvetica" pitchFamily="2" charset="0"/>
                <a:ea typeface="+mn-ea"/>
                <a:cs typeface="+mn-cs"/>
              </a:rPr>
            </a:br>
            <a:r>
              <a:rPr kumimoji="0" lang="en-US" sz="2800" b="0" i="0" u="none" strike="noStrike" kern="1200" cap="none" spc="0" normalizeH="0" baseline="0" noProof="0">
                <a:ln>
                  <a:noFill/>
                </a:ln>
                <a:solidFill>
                  <a:prstClr val="white"/>
                </a:solidFill>
                <a:effectLst/>
                <a:uLnTx/>
                <a:uFillTx/>
                <a:latin typeface="Helvetica" pitchFamily="2" charset="0"/>
                <a:ea typeface="+mn-ea"/>
                <a:cs typeface="+mn-cs"/>
              </a:rPr>
              <a:t>full-funnel outcomes</a:t>
            </a:r>
          </a:p>
        </p:txBody>
      </p:sp>
      <p:sp>
        <p:nvSpPr>
          <p:cNvPr id="7" name="Text Placeholder 3">
            <a:hlinkClick r:id="rId3"/>
            <a:extLst>
              <a:ext uri="{FF2B5EF4-FFF2-40B4-BE49-F238E27FC236}">
                <a16:creationId xmlns:a16="http://schemas.microsoft.com/office/drawing/2014/main" id="{F0F42472-6BF6-F927-2C83-6348D86FC2D6}"/>
              </a:ext>
            </a:extLst>
          </p:cNvPr>
          <p:cNvSpPr txBox="1">
            <a:spLocks/>
          </p:cNvSpPr>
          <p:nvPr/>
        </p:nvSpPr>
        <p:spPr>
          <a:xfrm>
            <a:off x="167766" y="5742823"/>
            <a:ext cx="7040429" cy="307782"/>
          </a:xfrm>
          <a:prstGeom prst="rect">
            <a:avLst/>
          </a:prstGeom>
          <a:solidFill>
            <a:srgbClr val="ED3C8D"/>
          </a:solidFill>
          <a:ln>
            <a:solidFill>
              <a:srgbClr val="ED3C8D"/>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l" defTabSz="1166122" rtl="0" eaLnBrk="1" fontAlgn="auto" latinLnBrk="0" hangingPunct="1">
              <a:lnSpc>
                <a:spcPct val="100000"/>
              </a:lnSpc>
              <a:spcBef>
                <a:spcPct val="20000"/>
              </a:spcBef>
              <a:spcAft>
                <a:spcPts val="0"/>
              </a:spcAft>
              <a:buClrTx/>
              <a:buSzTx/>
              <a:buFont typeface="Arial"/>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Download VAB’s</a:t>
            </a:r>
            <a:r>
              <a:rPr kumimoji="0" lang="en-US" sz="1200" b="1" i="1"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 </a:t>
            </a:r>
            <a:r>
              <a:rPr kumimoji="0" lang="en-US" sz="1200" b="1" i="1" u="sng"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Let’s Get Down to Business</a:t>
            </a:r>
            <a:r>
              <a:rPr kumimoji="0" lang="en-US" sz="1200" b="1" i="1" u="none"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 </a:t>
            </a: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for our in-depth, full-funnel attribution analysis</a:t>
            </a:r>
            <a:endParaRPr kumimoji="0" lang="en-US" sz="1200" b="1" i="0" u="sng"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Tree>
    <p:extLst>
      <p:ext uri="{BB962C8B-B14F-4D97-AF65-F5344CB8AC3E}">
        <p14:creationId xmlns:p14="http://schemas.microsoft.com/office/powerpoint/2010/main" val="523176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0" y="169616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0405DD04-A442-6364-B9E3-1E16EDBE69A1}"/>
              </a:ext>
            </a:extLst>
          </p:cNvPr>
          <p:cNvSpPr/>
          <p:nvPr/>
        </p:nvSpPr>
        <p:spPr>
          <a:xfrm>
            <a:off x="151364" y="1731569"/>
            <a:ext cx="11907439" cy="4790176"/>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C42E63E-03ED-8B8A-4BD9-F024E7310054}"/>
              </a:ext>
            </a:extLst>
          </p:cNvPr>
          <p:cNvSpPr txBox="1"/>
          <p:nvPr/>
        </p:nvSpPr>
        <p:spPr>
          <a:xfrm>
            <a:off x="781211" y="2420411"/>
            <a:ext cx="1299882"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AAPC</a:t>
            </a:r>
            <a:b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b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(Healthcare)</a:t>
            </a:r>
            <a:endPar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4" name="TextBox 3">
            <a:extLst>
              <a:ext uri="{FF2B5EF4-FFF2-40B4-BE49-F238E27FC236}">
                <a16:creationId xmlns:a16="http://schemas.microsoft.com/office/drawing/2014/main" id="{90EF3EC7-13F3-0FE3-0F64-F85AEB325CDD}"/>
              </a:ext>
            </a:extLst>
          </p:cNvPr>
          <p:cNvSpPr txBox="1"/>
          <p:nvPr/>
        </p:nvSpPr>
        <p:spPr>
          <a:xfrm>
            <a:off x="2235027" y="2573514"/>
            <a:ext cx="20193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ABM Industries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(Commercial Real Estate)</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5" name="TextBox 4">
            <a:extLst>
              <a:ext uri="{FF2B5EF4-FFF2-40B4-BE49-F238E27FC236}">
                <a16:creationId xmlns:a16="http://schemas.microsoft.com/office/drawing/2014/main" id="{F3F5EB63-42CA-19DC-709F-DF085608CF5E}"/>
              </a:ext>
            </a:extLst>
          </p:cNvPr>
          <p:cNvSpPr txBox="1"/>
          <p:nvPr/>
        </p:nvSpPr>
        <p:spPr>
          <a:xfrm>
            <a:off x="4318703" y="2524015"/>
            <a:ext cx="20193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AON Consulting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(Consulting)</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7" name="TextBox 6">
            <a:extLst>
              <a:ext uri="{FF2B5EF4-FFF2-40B4-BE49-F238E27FC236}">
                <a16:creationId xmlns:a16="http://schemas.microsoft.com/office/drawing/2014/main" id="{54E9E345-36DC-0E83-3A00-E08E491FA60B}"/>
              </a:ext>
            </a:extLst>
          </p:cNvPr>
          <p:cNvSpPr txBox="1"/>
          <p:nvPr/>
        </p:nvSpPr>
        <p:spPr>
          <a:xfrm>
            <a:off x="6716267" y="2425699"/>
            <a:ext cx="112395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Avira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(Software)</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9" name="TextBox 8">
            <a:extLst>
              <a:ext uri="{FF2B5EF4-FFF2-40B4-BE49-F238E27FC236}">
                <a16:creationId xmlns:a16="http://schemas.microsoft.com/office/drawing/2014/main" id="{A18D9141-7701-87F0-3871-BB8116F6DFB1}"/>
              </a:ext>
            </a:extLst>
          </p:cNvPr>
          <p:cNvSpPr txBox="1"/>
          <p:nvPr/>
        </p:nvSpPr>
        <p:spPr>
          <a:xfrm>
            <a:off x="8252662" y="2465648"/>
            <a:ext cx="15621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Blue Vine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(Banking/Finance)</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10" name="TextBox 9">
            <a:extLst>
              <a:ext uri="{FF2B5EF4-FFF2-40B4-BE49-F238E27FC236}">
                <a16:creationId xmlns:a16="http://schemas.microsoft.com/office/drawing/2014/main" id="{50D61883-0C76-A653-D05A-198A782743DD}"/>
              </a:ext>
            </a:extLst>
          </p:cNvPr>
          <p:cNvSpPr txBox="1"/>
          <p:nvPr/>
        </p:nvSpPr>
        <p:spPr>
          <a:xfrm>
            <a:off x="10249736" y="2524015"/>
            <a:ext cx="1471894"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Canva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(Graphic Design)</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pic>
        <p:nvPicPr>
          <p:cNvPr id="12" name="Picture 2" descr="AAPC (healthcare) - Wikipedia">
            <a:extLst>
              <a:ext uri="{FF2B5EF4-FFF2-40B4-BE49-F238E27FC236}">
                <a16:creationId xmlns:a16="http://schemas.microsoft.com/office/drawing/2014/main" id="{4816C39E-E89A-6879-30CD-8B899CC89C3B}"/>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553572" y="1924820"/>
            <a:ext cx="1504950" cy="52547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ABM Industries - Wikipedia">
            <a:extLst>
              <a:ext uri="{FF2B5EF4-FFF2-40B4-BE49-F238E27FC236}">
                <a16:creationId xmlns:a16="http://schemas.microsoft.com/office/drawing/2014/main" id="{5E5BD9B1-D21E-86BD-F8B9-70C9CCEB13C5}"/>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2522075" y="1796090"/>
            <a:ext cx="1419225" cy="7829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Aon Hewitt - Wikipedia">
            <a:extLst>
              <a:ext uri="{FF2B5EF4-FFF2-40B4-BE49-F238E27FC236}">
                <a16:creationId xmlns:a16="http://schemas.microsoft.com/office/drawing/2014/main" id="{4CCDC7FA-8BD7-96E2-042E-6F9EF7940C41}"/>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4618741" y="1918498"/>
            <a:ext cx="1419225" cy="53812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Download Security Software for Windows, Mac, Android &amp; iOS | Avira Antivirus">
            <a:extLst>
              <a:ext uri="{FF2B5EF4-FFF2-40B4-BE49-F238E27FC236}">
                <a16:creationId xmlns:a16="http://schemas.microsoft.com/office/drawing/2014/main" id="{CAFB58AC-A64F-30F8-6571-1FD1668DAD6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526100" y="1968426"/>
            <a:ext cx="1367270" cy="43826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BlueVine Logos &amp; Brand Assets | Brandfetch">
            <a:extLst>
              <a:ext uri="{FF2B5EF4-FFF2-40B4-BE49-F238E27FC236}">
                <a16:creationId xmlns:a16="http://schemas.microsoft.com/office/drawing/2014/main" id="{EB46AA05-3902-9D18-1FD9-0804B90754A8}"/>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8073930" y="2010819"/>
            <a:ext cx="1919564" cy="35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Logo Maker | Create Free Logos in Minutes | Canva">
            <a:extLst>
              <a:ext uri="{FF2B5EF4-FFF2-40B4-BE49-F238E27FC236}">
                <a16:creationId xmlns:a16="http://schemas.microsoft.com/office/drawing/2014/main" id="{338C5303-D4A6-6558-AED7-E4526A92470F}"/>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10146028" y="1918498"/>
            <a:ext cx="1679310" cy="53812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8D4FA86-B5A1-C808-09B0-F8122DBD9153}"/>
              </a:ext>
            </a:extLst>
          </p:cNvPr>
          <p:cNvSpPr txBox="1"/>
          <p:nvPr/>
        </p:nvSpPr>
        <p:spPr>
          <a:xfrm>
            <a:off x="819145" y="3488020"/>
            <a:ext cx="1299882"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Clear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(Security)</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0" name="TextBox 19">
            <a:extLst>
              <a:ext uri="{FF2B5EF4-FFF2-40B4-BE49-F238E27FC236}">
                <a16:creationId xmlns:a16="http://schemas.microsoft.com/office/drawing/2014/main" id="{562AF9C9-4E87-6BC6-4E16-AD4FF0314F17}"/>
              </a:ext>
            </a:extLst>
          </p:cNvPr>
          <p:cNvSpPr txBox="1"/>
          <p:nvPr/>
        </p:nvSpPr>
        <p:spPr>
          <a:xfrm>
            <a:off x="2222037" y="3838904"/>
            <a:ext cx="20193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Expensify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(Expense Management)</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1" name="TextBox 20">
            <a:extLst>
              <a:ext uri="{FF2B5EF4-FFF2-40B4-BE49-F238E27FC236}">
                <a16:creationId xmlns:a16="http://schemas.microsoft.com/office/drawing/2014/main" id="{23F46922-4772-0CFD-14E5-41AC4E235AFB}"/>
              </a:ext>
            </a:extLst>
          </p:cNvPr>
          <p:cNvSpPr txBox="1"/>
          <p:nvPr/>
        </p:nvSpPr>
        <p:spPr>
          <a:xfrm>
            <a:off x="4295601" y="3576854"/>
            <a:ext cx="20193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EY-Parthenon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(Consulting)</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2" name="TextBox 21">
            <a:extLst>
              <a:ext uri="{FF2B5EF4-FFF2-40B4-BE49-F238E27FC236}">
                <a16:creationId xmlns:a16="http://schemas.microsoft.com/office/drawing/2014/main" id="{3D125573-BA77-719A-2257-9DF502C19343}"/>
              </a:ext>
            </a:extLst>
          </p:cNvPr>
          <p:cNvSpPr txBox="1"/>
          <p:nvPr/>
        </p:nvSpPr>
        <p:spPr>
          <a:xfrm>
            <a:off x="6757289" y="3741181"/>
            <a:ext cx="112395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Fiverr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(Freelancing)</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3" name="TextBox 22">
            <a:extLst>
              <a:ext uri="{FF2B5EF4-FFF2-40B4-BE49-F238E27FC236}">
                <a16:creationId xmlns:a16="http://schemas.microsoft.com/office/drawing/2014/main" id="{4CA6A9CD-C976-F784-86F8-FFFF6657F878}"/>
              </a:ext>
            </a:extLst>
          </p:cNvPr>
          <p:cNvSpPr txBox="1"/>
          <p:nvPr/>
        </p:nvSpPr>
        <p:spPr>
          <a:xfrm>
            <a:off x="8378517" y="3693987"/>
            <a:ext cx="15621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Kabbage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(Banking/Finance)</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4" name="TextBox 23">
            <a:extLst>
              <a:ext uri="{FF2B5EF4-FFF2-40B4-BE49-F238E27FC236}">
                <a16:creationId xmlns:a16="http://schemas.microsoft.com/office/drawing/2014/main" id="{052D401C-1BD7-113E-CB60-BC67D0C0F741}"/>
              </a:ext>
            </a:extLst>
          </p:cNvPr>
          <p:cNvSpPr txBox="1"/>
          <p:nvPr/>
        </p:nvSpPr>
        <p:spPr>
          <a:xfrm>
            <a:off x="10405673" y="3682785"/>
            <a:ext cx="12573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Kajabi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(Software)</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pic>
        <p:nvPicPr>
          <p:cNvPr id="26" name="Picture 25">
            <a:extLst>
              <a:ext uri="{FF2B5EF4-FFF2-40B4-BE49-F238E27FC236}">
                <a16:creationId xmlns:a16="http://schemas.microsoft.com/office/drawing/2014/main" id="{E9DF726B-7C9E-91D7-5ACE-6BB2B70B5EA6}"/>
              </a:ext>
            </a:extLst>
          </p:cNvPr>
          <p:cNvPicPr>
            <a:picLocks noChangeAspect="1"/>
          </p:cNvPicPr>
          <p:nvPr/>
        </p:nvPicPr>
        <p:blipFill>
          <a:blip r:embed="rId8"/>
          <a:stretch>
            <a:fillRect/>
          </a:stretch>
        </p:blipFill>
        <p:spPr>
          <a:xfrm>
            <a:off x="377840" y="3071631"/>
            <a:ext cx="1739681" cy="470479"/>
          </a:xfrm>
          <a:prstGeom prst="rect">
            <a:avLst/>
          </a:prstGeom>
        </p:spPr>
      </p:pic>
      <p:pic>
        <p:nvPicPr>
          <p:cNvPr id="27" name="Picture 16" descr="Download Expensify-24 - Expensify Logo PNG Image with No Background -  PNGkey.com">
            <a:extLst>
              <a:ext uri="{FF2B5EF4-FFF2-40B4-BE49-F238E27FC236}">
                <a16:creationId xmlns:a16="http://schemas.microsoft.com/office/drawing/2014/main" id="{85E1D02F-07C9-19C3-C349-35FF6589ADB6}"/>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2718272" y="3131925"/>
            <a:ext cx="1026830" cy="71954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8" descr="EY-Parthenon - Wikiwand">
            <a:extLst>
              <a:ext uri="{FF2B5EF4-FFF2-40B4-BE49-F238E27FC236}">
                <a16:creationId xmlns:a16="http://schemas.microsoft.com/office/drawing/2014/main" id="{73474908-DFF5-855B-39EE-4F01085B74BE}"/>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483656" y="3003407"/>
            <a:ext cx="1643190" cy="53030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0" descr="Fiverr logo and symbol, meaning, history, PNG">
            <a:extLst>
              <a:ext uri="{FF2B5EF4-FFF2-40B4-BE49-F238E27FC236}">
                <a16:creationId xmlns:a16="http://schemas.microsoft.com/office/drawing/2014/main" id="{42245EF7-0A4E-7C72-CAEE-14B1460FD808}"/>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6547395" y="2998709"/>
            <a:ext cx="1543739" cy="86835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2">
            <a:extLst>
              <a:ext uri="{FF2B5EF4-FFF2-40B4-BE49-F238E27FC236}">
                <a16:creationId xmlns:a16="http://schemas.microsoft.com/office/drawing/2014/main" id="{1027B0ED-E057-EF76-15E1-B9FD568A6074}"/>
              </a:ext>
            </a:extLst>
          </p:cNvPr>
          <p:cNvPicPr>
            <a:picLocks noChangeAspect="1" noChangeArrowheads="1"/>
          </p:cNvPicPr>
          <p:nvPr/>
        </p:nvPicPr>
        <p:blipFill rotWithShape="1">
          <a:blip r:embed="rId12" cstate="hqprint">
            <a:extLst>
              <a:ext uri="{28A0092B-C50C-407E-A947-70E740481C1C}">
                <a14:useLocalDpi xmlns:a14="http://schemas.microsoft.com/office/drawing/2010/main"/>
              </a:ext>
            </a:extLst>
          </a:blip>
          <a:srcRect l="20714" t="23056" r="19844" b="30696"/>
          <a:stretch/>
        </p:blipFill>
        <p:spPr bwMode="auto">
          <a:xfrm>
            <a:off x="8513028" y="3008417"/>
            <a:ext cx="1293079" cy="75454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4" descr="Kajabi Pricing [Jun 2022]: Is It Overrated?">
            <a:extLst>
              <a:ext uri="{FF2B5EF4-FFF2-40B4-BE49-F238E27FC236}">
                <a16:creationId xmlns:a16="http://schemas.microsoft.com/office/drawing/2014/main" id="{EA65B8AF-FE93-011F-2530-9E3B7B640C1C}"/>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0031265" y="3164035"/>
            <a:ext cx="1794073" cy="59802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465AA412-8B02-3000-70E9-BB5C3DFD5385}"/>
              </a:ext>
            </a:extLst>
          </p:cNvPr>
          <p:cNvSpPr txBox="1"/>
          <p:nvPr/>
        </p:nvSpPr>
        <p:spPr>
          <a:xfrm>
            <a:off x="51127" y="4726045"/>
            <a:ext cx="2470948"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Leviton Manufacturing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(Manufacturing)</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34" name="TextBox 33">
            <a:extLst>
              <a:ext uri="{FF2B5EF4-FFF2-40B4-BE49-F238E27FC236}">
                <a16:creationId xmlns:a16="http://schemas.microsoft.com/office/drawing/2014/main" id="{4A410C7D-9351-CEF5-8CD3-180D878A0677}"/>
              </a:ext>
            </a:extLst>
          </p:cNvPr>
          <p:cNvSpPr txBox="1"/>
          <p:nvPr/>
        </p:nvSpPr>
        <p:spPr>
          <a:xfrm>
            <a:off x="2222037" y="4775356"/>
            <a:ext cx="20193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Loopnet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(Commercial Real Estate)</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35" name="TextBox 34">
            <a:extLst>
              <a:ext uri="{FF2B5EF4-FFF2-40B4-BE49-F238E27FC236}">
                <a16:creationId xmlns:a16="http://schemas.microsoft.com/office/drawing/2014/main" id="{73F783DF-A9FF-B606-8DC3-71D123B3F8E7}"/>
              </a:ext>
            </a:extLst>
          </p:cNvPr>
          <p:cNvSpPr txBox="1"/>
          <p:nvPr/>
        </p:nvSpPr>
        <p:spPr>
          <a:xfrm>
            <a:off x="4051930" y="4649399"/>
            <a:ext cx="2429436"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Palo Alto Networks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(Security)</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36" name="TextBox 35">
            <a:extLst>
              <a:ext uri="{FF2B5EF4-FFF2-40B4-BE49-F238E27FC236}">
                <a16:creationId xmlns:a16="http://schemas.microsoft.com/office/drawing/2014/main" id="{D75EF6DF-15CC-327B-FE21-C370DB6B4869}"/>
              </a:ext>
            </a:extLst>
          </p:cNvPr>
          <p:cNvSpPr txBox="1"/>
          <p:nvPr/>
        </p:nvSpPr>
        <p:spPr>
          <a:xfrm>
            <a:off x="6335267" y="4909406"/>
            <a:ext cx="188595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Patriot Software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(Software)</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37" name="TextBox 36">
            <a:extLst>
              <a:ext uri="{FF2B5EF4-FFF2-40B4-BE49-F238E27FC236}">
                <a16:creationId xmlns:a16="http://schemas.microsoft.com/office/drawing/2014/main" id="{1CF77EBA-31AB-FB34-011A-64147A765DAB}"/>
              </a:ext>
            </a:extLst>
          </p:cNvPr>
          <p:cNvSpPr txBox="1"/>
          <p:nvPr/>
        </p:nvSpPr>
        <p:spPr>
          <a:xfrm>
            <a:off x="8378517" y="4882360"/>
            <a:ext cx="15621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Paychex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(Payroll)</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38" name="TextBox 37">
            <a:extLst>
              <a:ext uri="{FF2B5EF4-FFF2-40B4-BE49-F238E27FC236}">
                <a16:creationId xmlns:a16="http://schemas.microsoft.com/office/drawing/2014/main" id="{FB7570B1-DC3C-55B6-48D8-C27C314E31E9}"/>
              </a:ext>
            </a:extLst>
          </p:cNvPr>
          <p:cNvSpPr txBox="1"/>
          <p:nvPr/>
        </p:nvSpPr>
        <p:spPr>
          <a:xfrm>
            <a:off x="10253273" y="4882360"/>
            <a:ext cx="15621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Peopleready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(Staffing)</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pic>
        <p:nvPicPr>
          <p:cNvPr id="39" name="Picture 26" descr="Logo Image Files">
            <a:extLst>
              <a:ext uri="{FF2B5EF4-FFF2-40B4-BE49-F238E27FC236}">
                <a16:creationId xmlns:a16="http://schemas.microsoft.com/office/drawing/2014/main" id="{DEDD1065-D8C4-1458-DE6B-C16A4B7C180B}"/>
              </a:ext>
            </a:extLst>
          </p:cNvPr>
          <p:cNvPicPr>
            <a:picLocks noChangeAspect="1" noChangeArrowheads="1"/>
          </p:cNvPicPr>
          <p:nvPr/>
        </p:nvPicPr>
        <p:blipFill>
          <a:blip r:embed="rId14" cstate="hqprint">
            <a:extLst>
              <a:ext uri="{28A0092B-C50C-407E-A947-70E740481C1C}">
                <a14:useLocalDpi xmlns:a14="http://schemas.microsoft.com/office/drawing/2010/main"/>
              </a:ext>
            </a:extLst>
          </a:blip>
          <a:srcRect/>
          <a:stretch>
            <a:fillRect/>
          </a:stretch>
        </p:blipFill>
        <p:spPr bwMode="auto">
          <a:xfrm>
            <a:off x="354609" y="4145176"/>
            <a:ext cx="1577110" cy="52406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8" descr="LoopNet.com Profile | Jim Mayfield – Island Business Brokers">
            <a:extLst>
              <a:ext uri="{FF2B5EF4-FFF2-40B4-BE49-F238E27FC236}">
                <a16:creationId xmlns:a16="http://schemas.microsoft.com/office/drawing/2014/main" id="{83270F88-02D6-343B-E189-15D25E352C7C}"/>
              </a:ext>
            </a:extLst>
          </p:cNvPr>
          <p:cNvPicPr>
            <a:picLocks noChangeAspect="1" noChangeArrowheads="1"/>
          </p:cNvPicPr>
          <p:nvPr/>
        </p:nvPicPr>
        <p:blipFill>
          <a:blip r:embed="rId15" cstate="hqprint">
            <a:extLst>
              <a:ext uri="{28A0092B-C50C-407E-A947-70E740481C1C}">
                <a14:useLocalDpi xmlns:a14="http://schemas.microsoft.com/office/drawing/2010/main"/>
              </a:ext>
            </a:extLst>
          </a:blip>
          <a:srcRect/>
          <a:stretch>
            <a:fillRect/>
          </a:stretch>
        </p:blipFill>
        <p:spPr bwMode="auto">
          <a:xfrm>
            <a:off x="2183251" y="4351873"/>
            <a:ext cx="2096873" cy="49774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30">
            <a:extLst>
              <a:ext uri="{FF2B5EF4-FFF2-40B4-BE49-F238E27FC236}">
                <a16:creationId xmlns:a16="http://schemas.microsoft.com/office/drawing/2014/main" id="{6603305A-CE0D-5BD2-7457-F257A4041F5F}"/>
              </a:ext>
            </a:extLst>
          </p:cNvPr>
          <p:cNvPicPr>
            <a:picLocks noChangeAspect="1" noChangeArrowheads="1"/>
          </p:cNvPicPr>
          <p:nvPr/>
        </p:nvPicPr>
        <p:blipFill>
          <a:blip r:embed="rId16" cstate="hqprint">
            <a:extLst>
              <a:ext uri="{28A0092B-C50C-407E-A947-70E740481C1C}">
                <a14:useLocalDpi xmlns:a14="http://schemas.microsoft.com/office/drawing/2010/main"/>
              </a:ext>
            </a:extLst>
          </a:blip>
          <a:srcRect/>
          <a:stretch>
            <a:fillRect/>
          </a:stretch>
        </p:blipFill>
        <p:spPr bwMode="auto">
          <a:xfrm>
            <a:off x="4363594" y="4249946"/>
            <a:ext cx="1806108" cy="32806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32" descr="Patriot Software Unveils New Logo and Brand - insightfulaccountant.com">
            <a:extLst>
              <a:ext uri="{FF2B5EF4-FFF2-40B4-BE49-F238E27FC236}">
                <a16:creationId xmlns:a16="http://schemas.microsoft.com/office/drawing/2014/main" id="{9824C105-DF7D-1281-77A2-D4F5A2ED17A0}"/>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6338003" y="4328480"/>
            <a:ext cx="1880479" cy="59861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4">
            <a:extLst>
              <a:ext uri="{FF2B5EF4-FFF2-40B4-BE49-F238E27FC236}">
                <a16:creationId xmlns:a16="http://schemas.microsoft.com/office/drawing/2014/main" id="{C26B83A9-49BA-35CD-55E0-6B99B5C19019}"/>
              </a:ext>
            </a:extLst>
          </p:cNvPr>
          <p:cNvPicPr>
            <a:picLocks noChangeAspect="1" noChangeArrowheads="1"/>
          </p:cNvPicPr>
          <p:nvPr/>
        </p:nvPicPr>
        <p:blipFill>
          <a:blip r:embed="rId18" cstate="hqprint">
            <a:extLst>
              <a:ext uri="{28A0092B-C50C-407E-A947-70E740481C1C}">
                <a14:useLocalDpi xmlns:a14="http://schemas.microsoft.com/office/drawing/2010/main"/>
              </a:ext>
            </a:extLst>
          </a:blip>
          <a:srcRect/>
          <a:stretch>
            <a:fillRect/>
          </a:stretch>
        </p:blipFill>
        <p:spPr bwMode="auto">
          <a:xfrm>
            <a:off x="8377442" y="4520592"/>
            <a:ext cx="1564251" cy="25785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36" descr="Your Industrial Staffing Agency | PeopleReady">
            <a:extLst>
              <a:ext uri="{FF2B5EF4-FFF2-40B4-BE49-F238E27FC236}">
                <a16:creationId xmlns:a16="http://schemas.microsoft.com/office/drawing/2014/main" id="{1F5D074E-D18E-DEC4-CC2F-960E48E0E62F}"/>
              </a:ext>
            </a:extLst>
          </p:cNvPr>
          <p:cNvPicPr>
            <a:picLocks noChangeAspect="1" noChangeArrowheads="1"/>
          </p:cNvPicPr>
          <p:nvPr/>
        </p:nvPicPr>
        <p:blipFill rotWithShape="1">
          <a:blip r:embed="rId19" cstate="hqprint">
            <a:extLst>
              <a:ext uri="{28A0092B-C50C-407E-A947-70E740481C1C}">
                <a14:useLocalDpi xmlns:a14="http://schemas.microsoft.com/office/drawing/2010/main"/>
              </a:ext>
            </a:extLst>
          </a:blip>
          <a:srcRect l="9437" t="32115" r="8751" b="31893"/>
          <a:stretch/>
        </p:blipFill>
        <p:spPr bwMode="auto">
          <a:xfrm>
            <a:off x="10149527" y="4440012"/>
            <a:ext cx="1769593" cy="411160"/>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63CF3416-4F54-BF30-2B77-6230450AE920}"/>
              </a:ext>
            </a:extLst>
          </p:cNvPr>
          <p:cNvSpPr txBox="1"/>
          <p:nvPr/>
        </p:nvSpPr>
        <p:spPr>
          <a:xfrm>
            <a:off x="434613" y="5799551"/>
            <a:ext cx="1562099"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ServiceNow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(Software)</a:t>
            </a:r>
            <a:endPar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46" name="TextBox 45">
            <a:extLst>
              <a:ext uri="{FF2B5EF4-FFF2-40B4-BE49-F238E27FC236}">
                <a16:creationId xmlns:a16="http://schemas.microsoft.com/office/drawing/2014/main" id="{4D9E2A8E-7C6D-4860-F3E8-D0C979CD69FA}"/>
              </a:ext>
            </a:extLst>
          </p:cNvPr>
          <p:cNvSpPr txBox="1"/>
          <p:nvPr/>
        </p:nvSpPr>
        <p:spPr>
          <a:xfrm>
            <a:off x="1768274" y="6075469"/>
            <a:ext cx="20193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Smartsheet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(Software)</a:t>
            </a:r>
            <a:endPar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47" name="TextBox 46">
            <a:extLst>
              <a:ext uri="{FF2B5EF4-FFF2-40B4-BE49-F238E27FC236}">
                <a16:creationId xmlns:a16="http://schemas.microsoft.com/office/drawing/2014/main" id="{6F3D4CCE-A495-C500-9321-36F9E2094F6A}"/>
              </a:ext>
            </a:extLst>
          </p:cNvPr>
          <p:cNvSpPr txBox="1"/>
          <p:nvPr/>
        </p:nvSpPr>
        <p:spPr>
          <a:xfrm>
            <a:off x="3587143" y="5919293"/>
            <a:ext cx="20193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Ten-X Realtors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(Comm. Real Estate)</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48" name="TextBox 47">
            <a:extLst>
              <a:ext uri="{FF2B5EF4-FFF2-40B4-BE49-F238E27FC236}">
                <a16:creationId xmlns:a16="http://schemas.microsoft.com/office/drawing/2014/main" id="{F6D7A07A-BA63-229F-6D50-94EC29102C1C}"/>
              </a:ext>
            </a:extLst>
          </p:cNvPr>
          <p:cNvSpPr txBox="1"/>
          <p:nvPr/>
        </p:nvSpPr>
        <p:spPr>
          <a:xfrm>
            <a:off x="5523955" y="5783269"/>
            <a:ext cx="1562098"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Twilio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(Communications)</a:t>
            </a:r>
            <a:endPar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49" name="TextBox 48">
            <a:extLst>
              <a:ext uri="{FF2B5EF4-FFF2-40B4-BE49-F238E27FC236}">
                <a16:creationId xmlns:a16="http://schemas.microsoft.com/office/drawing/2014/main" id="{50FDE736-0D6D-BBD0-585E-66A2F35F37D9}"/>
              </a:ext>
            </a:extLst>
          </p:cNvPr>
          <p:cNvSpPr txBox="1"/>
          <p:nvPr/>
        </p:nvSpPr>
        <p:spPr>
          <a:xfrm>
            <a:off x="7134974" y="5939614"/>
            <a:ext cx="15621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Upwork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(Freelancing)</a:t>
            </a:r>
            <a:endPar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50" name="TextBox 49">
            <a:extLst>
              <a:ext uri="{FF2B5EF4-FFF2-40B4-BE49-F238E27FC236}">
                <a16:creationId xmlns:a16="http://schemas.microsoft.com/office/drawing/2014/main" id="{3BF99716-CB66-625F-297E-A82589DB1982}"/>
              </a:ext>
            </a:extLst>
          </p:cNvPr>
          <p:cNvSpPr txBox="1"/>
          <p:nvPr/>
        </p:nvSpPr>
        <p:spPr>
          <a:xfrm>
            <a:off x="10410172" y="5859667"/>
            <a:ext cx="15621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Workhuman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(Human Resources)</a:t>
            </a:r>
            <a:endPar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51" name="TextBox 50">
            <a:extLst>
              <a:ext uri="{FF2B5EF4-FFF2-40B4-BE49-F238E27FC236}">
                <a16:creationId xmlns:a16="http://schemas.microsoft.com/office/drawing/2014/main" id="{F8FAD01F-4F17-27DC-280F-69BD0B3E83DC}"/>
              </a:ext>
            </a:extLst>
          </p:cNvPr>
          <p:cNvSpPr txBox="1"/>
          <p:nvPr/>
        </p:nvSpPr>
        <p:spPr>
          <a:xfrm>
            <a:off x="8785955" y="5932103"/>
            <a:ext cx="12573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Webflow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(Software)</a:t>
            </a:r>
            <a:endPar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pic>
        <p:nvPicPr>
          <p:cNvPr id="52" name="Picture 38" descr="ServiceNow Logo and symbol, meaning, history, PNG">
            <a:extLst>
              <a:ext uri="{FF2B5EF4-FFF2-40B4-BE49-F238E27FC236}">
                <a16:creationId xmlns:a16="http://schemas.microsoft.com/office/drawing/2014/main" id="{7516A6AC-39FD-0A15-7B26-F15D71434DA2}"/>
              </a:ext>
            </a:extLst>
          </p:cNvPr>
          <p:cNvPicPr>
            <a:picLocks noChangeAspect="1" noChangeArrowheads="1"/>
          </p:cNvPicPr>
          <p:nvPr/>
        </p:nvPicPr>
        <p:blipFill rotWithShape="1">
          <a:blip r:embed="rId20" cstate="hqprint">
            <a:extLst>
              <a:ext uri="{28A0092B-C50C-407E-A947-70E740481C1C}">
                <a14:useLocalDpi xmlns:a14="http://schemas.microsoft.com/office/drawing/2010/main"/>
              </a:ext>
            </a:extLst>
          </a:blip>
          <a:srcRect t="38203" b="35227"/>
          <a:stretch/>
        </p:blipFill>
        <p:spPr bwMode="auto">
          <a:xfrm>
            <a:off x="376342" y="5519914"/>
            <a:ext cx="1678641" cy="28054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0" descr="Modern Project &amp; Work Management Platform | Smartsheet">
            <a:extLst>
              <a:ext uri="{FF2B5EF4-FFF2-40B4-BE49-F238E27FC236}">
                <a16:creationId xmlns:a16="http://schemas.microsoft.com/office/drawing/2014/main" id="{DED39DFD-B27C-5BB5-60D8-1880FE8CCEC3}"/>
              </a:ext>
            </a:extLst>
          </p:cNvPr>
          <p:cNvPicPr>
            <a:picLocks noChangeAspect="1" noChangeArrowheads="1"/>
          </p:cNvPicPr>
          <p:nvPr/>
        </p:nvPicPr>
        <p:blipFill rotWithShape="1">
          <a:blip r:embed="rId21" cstate="hqprint">
            <a:extLst>
              <a:ext uri="{28A0092B-C50C-407E-A947-70E740481C1C}">
                <a14:useLocalDpi xmlns:a14="http://schemas.microsoft.com/office/drawing/2010/main"/>
              </a:ext>
            </a:extLst>
          </a:blip>
          <a:srcRect l="6191" t="20431" r="5555" b="15906"/>
          <a:stretch/>
        </p:blipFill>
        <p:spPr bwMode="auto">
          <a:xfrm>
            <a:off x="2311020" y="5397359"/>
            <a:ext cx="960783" cy="69308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2" descr="Ten-X Commercial Real Estate">
            <a:extLst>
              <a:ext uri="{FF2B5EF4-FFF2-40B4-BE49-F238E27FC236}">
                <a16:creationId xmlns:a16="http://schemas.microsoft.com/office/drawing/2014/main" id="{EB5EA1A1-7C09-FA15-6D58-CA38CB6CC64E}"/>
              </a:ext>
            </a:extLst>
          </p:cNvPr>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3717430" y="5374451"/>
            <a:ext cx="1722692" cy="51807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a:extLst>
              <a:ext uri="{FF2B5EF4-FFF2-40B4-BE49-F238E27FC236}">
                <a16:creationId xmlns:a16="http://schemas.microsoft.com/office/drawing/2014/main" id="{0F9DD029-EF4B-FDCA-F06C-BB2987AF4455}"/>
              </a:ext>
            </a:extLst>
          </p:cNvPr>
          <p:cNvPicPr>
            <a:picLocks noChangeAspect="1" noChangeArrowheads="1"/>
          </p:cNvPicPr>
          <p:nvPr/>
        </p:nvPicPr>
        <p:blipFill>
          <a:blip r:embed="rId23" cstate="hqprint">
            <a:extLst>
              <a:ext uri="{28A0092B-C50C-407E-A947-70E740481C1C}">
                <a14:useLocalDpi xmlns:a14="http://schemas.microsoft.com/office/drawing/2010/main"/>
              </a:ext>
            </a:extLst>
          </a:blip>
          <a:srcRect/>
          <a:stretch>
            <a:fillRect/>
          </a:stretch>
        </p:blipFill>
        <p:spPr bwMode="auto">
          <a:xfrm>
            <a:off x="5644876" y="5416655"/>
            <a:ext cx="1320256" cy="39607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PNG vs JPG: which format is better for your website?">
            <a:extLst>
              <a:ext uri="{FF2B5EF4-FFF2-40B4-BE49-F238E27FC236}">
                <a16:creationId xmlns:a16="http://schemas.microsoft.com/office/drawing/2014/main" id="{3F11BE37-C8E5-8D89-33DE-0F6371858B80}"/>
              </a:ext>
            </a:extLst>
          </p:cNvPr>
          <p:cNvPicPr>
            <a:picLocks noChangeAspect="1" noChangeArrowheads="1"/>
          </p:cNvPicPr>
          <p:nvPr/>
        </p:nvPicPr>
        <p:blipFill>
          <a:blip r:embed="rId24" cstate="hqprint">
            <a:extLst>
              <a:ext uri="{28A0092B-C50C-407E-A947-70E740481C1C}">
                <a14:useLocalDpi xmlns:a14="http://schemas.microsoft.com/office/drawing/2010/main"/>
              </a:ext>
            </a:extLst>
          </a:blip>
          <a:srcRect/>
          <a:stretch>
            <a:fillRect/>
          </a:stretch>
        </p:blipFill>
        <p:spPr bwMode="auto">
          <a:xfrm>
            <a:off x="8848438" y="5553355"/>
            <a:ext cx="1447461" cy="36499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Upwork | The World's Work Marketplace">
            <a:extLst>
              <a:ext uri="{FF2B5EF4-FFF2-40B4-BE49-F238E27FC236}">
                <a16:creationId xmlns:a16="http://schemas.microsoft.com/office/drawing/2014/main" id="{6E1AF336-74BA-024D-4445-97E2D4A5DB62}"/>
              </a:ext>
            </a:extLst>
          </p:cNvPr>
          <p:cNvPicPr>
            <a:picLocks noChangeAspect="1" noChangeArrowheads="1"/>
          </p:cNvPicPr>
          <p:nvPr/>
        </p:nvPicPr>
        <p:blipFill>
          <a:blip r:embed="rId25" cstate="hqprint">
            <a:extLst>
              <a:ext uri="{28A0092B-C50C-407E-A947-70E740481C1C}">
                <a14:useLocalDpi xmlns:a14="http://schemas.microsoft.com/office/drawing/2010/main"/>
              </a:ext>
            </a:extLst>
          </a:blip>
          <a:srcRect/>
          <a:stretch>
            <a:fillRect/>
          </a:stretch>
        </p:blipFill>
        <p:spPr bwMode="auto">
          <a:xfrm>
            <a:off x="7189571" y="5541807"/>
            <a:ext cx="1539229" cy="41507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Careful with your branding - Refinery Lab">
            <a:extLst>
              <a:ext uri="{FF2B5EF4-FFF2-40B4-BE49-F238E27FC236}">
                <a16:creationId xmlns:a16="http://schemas.microsoft.com/office/drawing/2014/main" id="{955EF7E1-9AD2-5D90-7030-4B9E09549D4E}"/>
              </a:ext>
            </a:extLst>
          </p:cNvPr>
          <p:cNvPicPr>
            <a:picLocks noChangeAspect="1" noChangeArrowheads="1"/>
          </p:cNvPicPr>
          <p:nvPr/>
        </p:nvPicPr>
        <p:blipFill>
          <a:blip r:embed="rId26" cstate="hqprint">
            <a:extLst>
              <a:ext uri="{28A0092B-C50C-407E-A947-70E740481C1C}">
                <a14:useLocalDpi xmlns:a14="http://schemas.microsoft.com/office/drawing/2010/main"/>
              </a:ext>
            </a:extLst>
          </a:blip>
          <a:srcRect/>
          <a:stretch>
            <a:fillRect/>
          </a:stretch>
        </p:blipFill>
        <p:spPr bwMode="auto">
          <a:xfrm>
            <a:off x="10481468" y="5457274"/>
            <a:ext cx="1496311" cy="487797"/>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78ED2097-56F9-F0E3-9AB5-8C7E70014459}"/>
              </a:ext>
            </a:extLst>
          </p:cNvPr>
          <p:cNvSpPr/>
          <p:nvPr/>
        </p:nvSpPr>
        <p:spPr>
          <a:xfrm>
            <a:off x="222197" y="252458"/>
            <a:ext cx="11836606"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To understand how brands are using TV to achieve results, we </a:t>
            </a:r>
            <a:r>
              <a:rPr lang="en-US" sz="2600" b="1">
                <a:solidFill>
                  <a:srgbClr val="1B1464"/>
                </a:solidFill>
                <a:latin typeface="Helvetica" pitchFamily="2" charset="0"/>
              </a:rPr>
              <a:t>examined</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25 B2B advertisers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that recently launched their first TV campaign</a:t>
            </a:r>
          </a:p>
        </p:txBody>
      </p:sp>
      <p:sp>
        <p:nvSpPr>
          <p:cNvPr id="60" name="Rectangle 59">
            <a:extLst>
              <a:ext uri="{FF2B5EF4-FFF2-40B4-BE49-F238E27FC236}">
                <a16:creationId xmlns:a16="http://schemas.microsoft.com/office/drawing/2014/main" id="{7A914A36-DC40-A89C-6278-53BE6DAE2F3A}"/>
              </a:ext>
            </a:extLst>
          </p:cNvPr>
          <p:cNvSpPr/>
          <p:nvPr/>
        </p:nvSpPr>
        <p:spPr>
          <a:xfrm>
            <a:off x="118618" y="1141641"/>
            <a:ext cx="11738129" cy="523220"/>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27"/>
              </a:buBlip>
              <a:tabLst/>
              <a:defRPr/>
            </a:pPr>
            <a:r>
              <a:rPr lang="en-US" sz="1400">
                <a:solidFill>
                  <a:srgbClr val="1F1A62"/>
                </a:solidFill>
                <a:latin typeface="Helvetica" pitchFamily="2" charset="0"/>
              </a:rPr>
              <a:t>These brands represent</a:t>
            </a:r>
            <a:r>
              <a:rPr kumimoji="0" lang="en-US" sz="1400" b="0" i="0" u="none" strike="noStrike" kern="1200" cap="none" spc="0" normalizeH="0" baseline="0" noProof="0">
                <a:ln>
                  <a:noFill/>
                </a:ln>
                <a:solidFill>
                  <a:srgbClr val="1F1A62"/>
                </a:solidFill>
                <a:effectLst/>
                <a:uLnTx/>
                <a:uFillTx/>
                <a:latin typeface="Helvetica" pitchFamily="2" charset="0"/>
                <a:ea typeface="+mn-ea"/>
                <a:cs typeface="+mn-cs"/>
              </a:rPr>
              <a:t> </a:t>
            </a:r>
            <a:r>
              <a:rPr kumimoji="0" lang="en-US" sz="1400" b="0" i="0" u="none" strike="noStrike" kern="1200" cap="none" spc="0" normalizeH="0" baseline="0" noProof="0">
                <a:ln>
                  <a:noFill/>
                </a:ln>
                <a:solidFill>
                  <a:srgbClr val="ED3C8D"/>
                </a:solidFill>
                <a:effectLst/>
                <a:uLnTx/>
                <a:uFillTx/>
                <a:latin typeface="Helvetica" pitchFamily="2" charset="0"/>
                <a:ea typeface="+mn-ea"/>
                <a:cs typeface="+mn-cs"/>
              </a:rPr>
              <a:t>14 categories </a:t>
            </a:r>
            <a:r>
              <a:rPr kumimoji="0" lang="en-US" sz="1400" b="0" i="0" u="none" strike="noStrike" kern="1200" cap="none" spc="0" normalizeH="0" baseline="0" noProof="0">
                <a:ln>
                  <a:noFill/>
                </a:ln>
                <a:solidFill>
                  <a:srgbClr val="1F1A62"/>
                </a:solidFill>
                <a:effectLst/>
                <a:uLnTx/>
                <a:uFillTx/>
                <a:latin typeface="Helvetica" pitchFamily="2" charset="0"/>
                <a:ea typeface="+mn-ea"/>
                <a:cs typeface="+mn-cs"/>
              </a:rPr>
              <a:t>including banking/finance, commercial real estate, consulting, expense management, security, software, staffing and more with the analysis time period spanning between April ’18 – April ‘22</a:t>
            </a:r>
          </a:p>
        </p:txBody>
      </p:sp>
      <p:pic>
        <p:nvPicPr>
          <p:cNvPr id="62" name="Picture 61">
            <a:extLst>
              <a:ext uri="{FF2B5EF4-FFF2-40B4-BE49-F238E27FC236}">
                <a16:creationId xmlns:a16="http://schemas.microsoft.com/office/drawing/2014/main" id="{C9CF0B59-6F18-4293-489E-11996FC2E5EA}"/>
              </a:ext>
            </a:extLst>
          </p:cNvPr>
          <p:cNvPicPr>
            <a:picLocks noChangeAspect="1"/>
          </p:cNvPicPr>
          <p:nvPr/>
        </p:nvPicPr>
        <p:blipFill rotWithShape="1">
          <a:blip r:embed="rId28"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63" name="Slide Number Placeholder 5">
            <a:extLst>
              <a:ext uri="{FF2B5EF4-FFF2-40B4-BE49-F238E27FC236}">
                <a16:creationId xmlns:a16="http://schemas.microsoft.com/office/drawing/2014/main" id="{AEDD5F64-18C4-208F-F2BB-D8BE83B6928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4" name="Rectangle 63">
            <a:extLst>
              <a:ext uri="{FF2B5EF4-FFF2-40B4-BE49-F238E27FC236}">
                <a16:creationId xmlns:a16="http://schemas.microsoft.com/office/drawing/2014/main" id="{4C730DA7-03EA-CF9C-54D3-2387A6CBC5B2}"/>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792385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9FCA714-A731-686A-078A-AC884EE8DE34}"/>
              </a:ext>
            </a:extLst>
          </p:cNvPr>
          <p:cNvSpPr/>
          <p:nvPr/>
        </p:nvSpPr>
        <p:spPr>
          <a:xfrm>
            <a:off x="-11442" y="1685013"/>
            <a:ext cx="12203442"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9" name="Picture 48">
            <a:hlinkClick r:id="rId3"/>
            <a:extLst>
              <a:ext uri="{FF2B5EF4-FFF2-40B4-BE49-F238E27FC236}">
                <a16:creationId xmlns:a16="http://schemas.microsoft.com/office/drawing/2014/main" id="{32B05909-AF18-8779-14D9-E6D0D49A54D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3979" r="3979"/>
          <a:stretch/>
        </p:blipFill>
        <p:spPr>
          <a:xfrm>
            <a:off x="6433787" y="2556238"/>
            <a:ext cx="2504346" cy="1293399"/>
          </a:xfrm>
          <a:prstGeom prst="rect">
            <a:avLst/>
          </a:prstGeom>
          <a:ln>
            <a:solidFill>
              <a:srgbClr val="1F1A62"/>
            </a:solidFill>
          </a:ln>
        </p:spPr>
      </p:pic>
      <p:sp>
        <p:nvSpPr>
          <p:cNvPr id="51" name="TextBox 50">
            <a:extLst>
              <a:ext uri="{FF2B5EF4-FFF2-40B4-BE49-F238E27FC236}">
                <a16:creationId xmlns:a16="http://schemas.microsoft.com/office/drawing/2014/main" id="{3C55A543-2557-0CC5-2834-FACA4DDF0E0B}"/>
              </a:ext>
            </a:extLst>
          </p:cNvPr>
          <p:cNvSpPr txBox="1"/>
          <p:nvPr/>
        </p:nvSpPr>
        <p:spPr>
          <a:xfrm>
            <a:off x="6337800" y="2183077"/>
            <a:ext cx="2573593" cy="3924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‘Every Business Needs a Website’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(TV Spot first aired: 9/20/20)</a:t>
            </a:r>
          </a:p>
        </p:txBody>
      </p:sp>
      <p:sp>
        <p:nvSpPr>
          <p:cNvPr id="34" name="Rectangle 33">
            <a:extLst>
              <a:ext uri="{FF2B5EF4-FFF2-40B4-BE49-F238E27FC236}">
                <a16:creationId xmlns:a16="http://schemas.microsoft.com/office/drawing/2014/main" id="{27352849-0CA1-4428-E509-7935B3AB580A}"/>
              </a:ext>
            </a:extLst>
          </p:cNvPr>
          <p:cNvSpPr/>
          <p:nvPr/>
        </p:nvSpPr>
        <p:spPr>
          <a:xfrm>
            <a:off x="218620" y="219651"/>
            <a:ext cx="9778820"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Video</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creative that features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lighthearted messaging and strong visual branding </a:t>
            </a:r>
            <a:r>
              <a:rPr kumimoji="0" lang="en-US" sz="2600" b="1" i="0" u="none" strike="noStrike" kern="1200" cap="none" spc="0" normalizeH="0" baseline="0" noProof="0">
                <a:ln>
                  <a:noFill/>
                </a:ln>
                <a:solidFill>
                  <a:srgbClr val="002060"/>
                </a:solidFill>
                <a:effectLst/>
                <a:uLnTx/>
                <a:uFillTx/>
                <a:latin typeface="Helvetica" pitchFamily="2" charset="0"/>
                <a:ea typeface="+mn-ea"/>
                <a:cs typeface="+mn-cs"/>
              </a:rPr>
              <a:t>drives attention and engagement</a:t>
            </a:r>
            <a:r>
              <a:rPr lang="en-US" sz="2600" b="1">
                <a:solidFill>
                  <a:srgbClr val="002060"/>
                </a:solidFill>
                <a:latin typeface="Helvetica" pitchFamily="2" charset="0"/>
              </a:rPr>
              <a:t>,</a:t>
            </a:r>
            <a:r>
              <a:rPr kumimoji="0" lang="en-US" sz="2600" b="1" i="0" u="none" strike="noStrike" kern="1200" cap="none" spc="0" normalizeH="0" baseline="0" noProof="0">
                <a:ln>
                  <a:noFill/>
                </a:ln>
                <a:solidFill>
                  <a:srgbClr val="002060"/>
                </a:solidFill>
                <a:effectLst/>
                <a:uLnTx/>
                <a:uFillTx/>
                <a:latin typeface="Helvetica" pitchFamily="2" charset="0"/>
                <a:ea typeface="+mn-ea"/>
                <a:cs typeface="+mn-cs"/>
              </a:rPr>
              <a:t>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helping initiate the purchase journey for customers</a:t>
            </a:r>
          </a:p>
        </p:txBody>
      </p:sp>
      <p:sp>
        <p:nvSpPr>
          <p:cNvPr id="59" name="TextBox 58">
            <a:extLst>
              <a:ext uri="{FF2B5EF4-FFF2-40B4-BE49-F238E27FC236}">
                <a16:creationId xmlns:a16="http://schemas.microsoft.com/office/drawing/2014/main" id="{8AA78CCA-F937-59B9-A442-0A6236A0007E}"/>
              </a:ext>
            </a:extLst>
          </p:cNvPr>
          <p:cNvSpPr txBox="1"/>
          <p:nvPr/>
        </p:nvSpPr>
        <p:spPr>
          <a:xfrm>
            <a:off x="481665" y="6221359"/>
            <a:ext cx="1166477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Creative from iSpot.tv, time period of airing </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Helvetica" panose="020B0604020202020204" pitchFamily="34" charset="0"/>
              </a:rPr>
              <a:t>4/1/18 – 4/30/22,  note: each creative execution had to launch before 4/30/22 so some may still be actively airing on TV. Ad Attention Index within </a:t>
            </a:r>
            <a:r>
              <a:rPr kumimoji="0" lang="en-US" sz="800" b="0" i="0" u="none" strike="noStrike" kern="1200" cap="none" spc="0" normalizeH="0" baseline="0" noProof="0" err="1">
                <a:ln>
                  <a:noFill/>
                </a:ln>
                <a:solidFill>
                  <a:srgbClr val="1B1464"/>
                </a:solidFill>
                <a:effectLst/>
                <a:uLnTx/>
                <a:uFillTx/>
                <a:latin typeface="Helvetica" panose="020B0403020202020204" pitchFamily="34" charset="0"/>
                <a:ea typeface="+mn-ea"/>
                <a:cs typeface="Helvetica" panose="020B0604020202020204" pitchFamily="34" charset="0"/>
              </a:rPr>
              <a:t>iSpot.tv’s</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Helvetica" panose="020B0604020202020204" pitchFamily="34" charset="0"/>
              </a:rPr>
              <a:t> Attention Analytics. Index scale is 0-200 with a 100 index seeing ad performance as expected.  </a:t>
            </a:r>
            <a:r>
              <a:rPr kumimoji="0" lang="en-US" sz="800" b="0" i="0" u="sng" strike="noStrike" kern="1200" cap="none" spc="0" normalizeH="0" baseline="0" noProof="0">
                <a:ln>
                  <a:noFill/>
                </a:ln>
                <a:solidFill>
                  <a:srgbClr val="1B1464"/>
                </a:solidFill>
                <a:effectLst/>
                <a:uLnTx/>
                <a:uFillTx/>
                <a:latin typeface="Helvetica" panose="020B0403020202020204" pitchFamily="34" charset="0"/>
                <a:ea typeface="+mn-ea"/>
                <a:cs typeface="Helvetica" panose="020B0604020202020204" pitchFamily="34" charset="0"/>
              </a:rPr>
              <a:t>Click above images to watch TV spots. </a:t>
            </a:r>
            <a:endParaRPr kumimoji="0" lang="en-US" sz="800" b="0"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60" name="TextBox 59">
            <a:extLst>
              <a:ext uri="{FF2B5EF4-FFF2-40B4-BE49-F238E27FC236}">
                <a16:creationId xmlns:a16="http://schemas.microsoft.com/office/drawing/2014/main" id="{9582B15D-2B01-2399-6E4E-92523DCABC67}"/>
              </a:ext>
            </a:extLst>
          </p:cNvPr>
          <p:cNvSpPr txBox="1"/>
          <p:nvPr/>
        </p:nvSpPr>
        <p:spPr>
          <a:xfrm>
            <a:off x="1053763" y="1677297"/>
            <a:ext cx="399128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Lighthearted, funny and relatable messaging</a:t>
            </a:r>
          </a:p>
        </p:txBody>
      </p:sp>
      <p:sp>
        <p:nvSpPr>
          <p:cNvPr id="61" name="TextBox 60">
            <a:extLst>
              <a:ext uri="{FF2B5EF4-FFF2-40B4-BE49-F238E27FC236}">
                <a16:creationId xmlns:a16="http://schemas.microsoft.com/office/drawing/2014/main" id="{48EA508B-C345-0322-73DB-1FFD1CF240B7}"/>
              </a:ext>
            </a:extLst>
          </p:cNvPr>
          <p:cNvSpPr txBox="1"/>
          <p:nvPr/>
        </p:nvSpPr>
        <p:spPr>
          <a:xfrm>
            <a:off x="6385393" y="1677297"/>
            <a:ext cx="552340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Visual branding with a focus on products services</a:t>
            </a:r>
          </a:p>
        </p:txBody>
      </p:sp>
      <p:pic>
        <p:nvPicPr>
          <p:cNvPr id="62" name="Picture 61">
            <a:hlinkClick r:id="rId5"/>
            <a:extLst>
              <a:ext uri="{FF2B5EF4-FFF2-40B4-BE49-F238E27FC236}">
                <a16:creationId xmlns:a16="http://schemas.microsoft.com/office/drawing/2014/main" id="{368BEA70-4C74-D2C2-24D2-DAE1792A95A9}"/>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4543" b="4543"/>
          <a:stretch/>
        </p:blipFill>
        <p:spPr>
          <a:xfrm>
            <a:off x="3203336" y="2556238"/>
            <a:ext cx="2531655" cy="1262894"/>
          </a:xfrm>
          <a:prstGeom prst="rect">
            <a:avLst/>
          </a:prstGeom>
          <a:ln>
            <a:solidFill>
              <a:srgbClr val="1F1A62"/>
            </a:solidFill>
          </a:ln>
        </p:spPr>
      </p:pic>
      <p:sp>
        <p:nvSpPr>
          <p:cNvPr id="63" name="TextBox 62">
            <a:extLst>
              <a:ext uri="{FF2B5EF4-FFF2-40B4-BE49-F238E27FC236}">
                <a16:creationId xmlns:a16="http://schemas.microsoft.com/office/drawing/2014/main" id="{E8C3C133-3596-A834-C6B7-4D600D666337}"/>
              </a:ext>
            </a:extLst>
          </p:cNvPr>
          <p:cNvSpPr txBox="1"/>
          <p:nvPr/>
        </p:nvSpPr>
        <p:spPr>
          <a:xfrm>
            <a:off x="2814552" y="2215735"/>
            <a:ext cx="330470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‘Get Out Of Your Own Way With Kim: What People Want’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(TV Spot first aired: 9/29/20)</a:t>
            </a:r>
          </a:p>
        </p:txBody>
      </p:sp>
      <p:pic>
        <p:nvPicPr>
          <p:cNvPr id="64" name="Picture 2" descr="Kajabi Pricing [Jul 2022]: Is It Overrated?">
            <a:extLst>
              <a:ext uri="{FF2B5EF4-FFF2-40B4-BE49-F238E27FC236}">
                <a16:creationId xmlns:a16="http://schemas.microsoft.com/office/drawing/2014/main" id="{C6811A08-AE11-3C8F-0453-F90870B0E0F4}"/>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t="24308" b="13413"/>
          <a:stretch/>
        </p:blipFill>
        <p:spPr bwMode="auto">
          <a:xfrm>
            <a:off x="7144098" y="2028348"/>
            <a:ext cx="960996" cy="19949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a:hlinkClick r:id="rId8"/>
            <a:extLst>
              <a:ext uri="{FF2B5EF4-FFF2-40B4-BE49-F238E27FC236}">
                <a16:creationId xmlns:a16="http://schemas.microsoft.com/office/drawing/2014/main" id="{5B20AEAA-2C32-782F-47C0-D17C2ECEFBC8}"/>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l="3147" r="3147"/>
          <a:stretch/>
        </p:blipFill>
        <p:spPr>
          <a:xfrm>
            <a:off x="242926" y="2556238"/>
            <a:ext cx="2504346" cy="1262894"/>
          </a:xfrm>
          <a:prstGeom prst="rect">
            <a:avLst/>
          </a:prstGeom>
          <a:ln>
            <a:solidFill>
              <a:srgbClr val="1F1A62"/>
            </a:solidFill>
          </a:ln>
        </p:spPr>
      </p:pic>
      <p:sp>
        <p:nvSpPr>
          <p:cNvPr id="66" name="TextBox 65">
            <a:extLst>
              <a:ext uri="{FF2B5EF4-FFF2-40B4-BE49-F238E27FC236}">
                <a16:creationId xmlns:a16="http://schemas.microsoft.com/office/drawing/2014/main" id="{76C944B2-DE28-C1FF-88CD-C427FCB15835}"/>
              </a:ext>
            </a:extLst>
          </p:cNvPr>
          <p:cNvSpPr txBox="1"/>
          <p:nvPr/>
        </p:nvSpPr>
        <p:spPr>
          <a:xfrm>
            <a:off x="208303" y="2183077"/>
            <a:ext cx="2573593" cy="3924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‘Experience Without Barriers’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(TV Spot first aired: 3/30/20)</a:t>
            </a:r>
          </a:p>
        </p:txBody>
      </p:sp>
      <p:pic>
        <p:nvPicPr>
          <p:cNvPr id="68" name="Picture 4" descr="ServiceNow Logo and symbol, meaning, history, PNG">
            <a:extLst>
              <a:ext uri="{FF2B5EF4-FFF2-40B4-BE49-F238E27FC236}">
                <a16:creationId xmlns:a16="http://schemas.microsoft.com/office/drawing/2014/main" id="{517AF0CC-9DD7-066D-ACD8-EAB31A35E78E}"/>
              </a:ext>
            </a:extLst>
          </p:cNvPr>
          <p:cNvPicPr>
            <a:picLocks noChangeAspect="1" noChangeArrowheads="1"/>
          </p:cNvPicPr>
          <p:nvPr/>
        </p:nvPicPr>
        <p:blipFill rotWithShape="1">
          <a:blip r:embed="rId10" cstate="hqprint">
            <a:extLst>
              <a:ext uri="{28A0092B-C50C-407E-A947-70E740481C1C}">
                <a14:useLocalDpi xmlns:a14="http://schemas.microsoft.com/office/drawing/2010/main"/>
              </a:ext>
            </a:extLst>
          </a:blip>
          <a:srcRect t="37929" b="37005"/>
          <a:stretch/>
        </p:blipFill>
        <p:spPr bwMode="auto">
          <a:xfrm>
            <a:off x="907883" y="2028349"/>
            <a:ext cx="1174432" cy="185168"/>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a:hlinkClick r:id="rId11"/>
            <a:extLst>
              <a:ext uri="{FF2B5EF4-FFF2-40B4-BE49-F238E27FC236}">
                <a16:creationId xmlns:a16="http://schemas.microsoft.com/office/drawing/2014/main" id="{9B388A3C-156B-2BEB-6D8A-E0A79EBEAB1D}"/>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t="2337" b="2337"/>
          <a:stretch/>
        </p:blipFill>
        <p:spPr>
          <a:xfrm>
            <a:off x="3224923" y="4560035"/>
            <a:ext cx="2504346" cy="1295636"/>
          </a:xfrm>
          <a:prstGeom prst="rect">
            <a:avLst/>
          </a:prstGeom>
          <a:ln>
            <a:solidFill>
              <a:srgbClr val="1F1A62"/>
            </a:solidFill>
          </a:ln>
        </p:spPr>
      </p:pic>
      <p:sp>
        <p:nvSpPr>
          <p:cNvPr id="71" name="TextBox 70">
            <a:extLst>
              <a:ext uri="{FF2B5EF4-FFF2-40B4-BE49-F238E27FC236}">
                <a16:creationId xmlns:a16="http://schemas.microsoft.com/office/drawing/2014/main" id="{79D5C258-2611-CDB2-E4FD-BA0AFBB8B13A}"/>
              </a:ext>
            </a:extLst>
          </p:cNvPr>
          <p:cNvSpPr txBox="1"/>
          <p:nvPr/>
        </p:nvSpPr>
        <p:spPr>
          <a:xfrm>
            <a:off x="2879037" y="4196930"/>
            <a:ext cx="32075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‘Make it Easier’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(TV Spot first aired: 10/26/19)</a:t>
            </a:r>
          </a:p>
        </p:txBody>
      </p:sp>
      <p:pic>
        <p:nvPicPr>
          <p:cNvPr id="72" name="Picture 71">
            <a:hlinkClick r:id="rId13"/>
            <a:extLst>
              <a:ext uri="{FF2B5EF4-FFF2-40B4-BE49-F238E27FC236}">
                <a16:creationId xmlns:a16="http://schemas.microsoft.com/office/drawing/2014/main" id="{86EF8E5B-67DA-722C-C565-45EE9C795C66}"/>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t="675" b="675"/>
          <a:stretch/>
        </p:blipFill>
        <p:spPr>
          <a:xfrm>
            <a:off x="242926" y="4560035"/>
            <a:ext cx="2504346" cy="1284988"/>
          </a:xfrm>
          <a:prstGeom prst="rect">
            <a:avLst/>
          </a:prstGeom>
          <a:ln>
            <a:solidFill>
              <a:srgbClr val="1F1A62"/>
            </a:solidFill>
          </a:ln>
        </p:spPr>
      </p:pic>
      <p:sp>
        <p:nvSpPr>
          <p:cNvPr id="73" name="TextBox 72">
            <a:extLst>
              <a:ext uri="{FF2B5EF4-FFF2-40B4-BE49-F238E27FC236}">
                <a16:creationId xmlns:a16="http://schemas.microsoft.com/office/drawing/2014/main" id="{50628214-095D-8546-D774-46150ED6E1A7}"/>
              </a:ext>
            </a:extLst>
          </p:cNvPr>
          <p:cNvSpPr txBox="1"/>
          <p:nvPr/>
        </p:nvSpPr>
        <p:spPr>
          <a:xfrm>
            <a:off x="26839" y="4086769"/>
            <a:ext cx="2936520"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Super Bowl 2019 TV Spot, 'Expensify This' Featuring 2 Chainz, Adam Scott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(TV Spot first aired: 2/3/19)</a:t>
            </a:r>
          </a:p>
        </p:txBody>
      </p:sp>
      <p:pic>
        <p:nvPicPr>
          <p:cNvPr id="76" name="Picture 6" descr="expensify-logo - Signature Analytics">
            <a:extLst>
              <a:ext uri="{FF2B5EF4-FFF2-40B4-BE49-F238E27FC236}">
                <a16:creationId xmlns:a16="http://schemas.microsoft.com/office/drawing/2014/main" id="{F7D041FA-9D3B-AE60-FA01-04FE1646EC3D}"/>
              </a:ext>
            </a:extLst>
          </p:cNvPr>
          <p:cNvPicPr>
            <a:picLocks noChangeAspect="1" noChangeArrowheads="1"/>
          </p:cNvPicPr>
          <p:nvPr/>
        </p:nvPicPr>
        <p:blipFill rotWithShape="1">
          <a:blip r:embed="rId15" cstate="hqprint">
            <a:extLst>
              <a:ext uri="{28A0092B-C50C-407E-A947-70E740481C1C}">
                <a14:useLocalDpi xmlns:a14="http://schemas.microsoft.com/office/drawing/2010/main"/>
              </a:ext>
            </a:extLst>
          </a:blip>
          <a:srcRect l="8672" t="29391" r="8672" b="23855"/>
          <a:stretch/>
        </p:blipFill>
        <p:spPr bwMode="auto">
          <a:xfrm>
            <a:off x="868568" y="3909976"/>
            <a:ext cx="1253063" cy="195083"/>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6" descr="Modern Project &amp; Work Management Platform | Smartsheet">
            <a:extLst>
              <a:ext uri="{FF2B5EF4-FFF2-40B4-BE49-F238E27FC236}">
                <a16:creationId xmlns:a16="http://schemas.microsoft.com/office/drawing/2014/main" id="{AD3E576E-A509-CDAB-DEEA-CE1B561EF746}"/>
              </a:ext>
            </a:extLst>
          </p:cNvPr>
          <p:cNvPicPr>
            <a:picLocks noChangeAspect="1" noChangeArrowheads="1"/>
          </p:cNvPicPr>
          <p:nvPr/>
        </p:nvPicPr>
        <p:blipFill>
          <a:blip r:embed="rId16"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49420" y="3965270"/>
            <a:ext cx="1266796" cy="20432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a:hlinkClick r:id="rId17"/>
            <a:extLst>
              <a:ext uri="{FF2B5EF4-FFF2-40B4-BE49-F238E27FC236}">
                <a16:creationId xmlns:a16="http://schemas.microsoft.com/office/drawing/2014/main" id="{E7562850-8600-B391-B1EB-2C38510065ED}"/>
              </a:ext>
            </a:extLst>
          </p:cNvPr>
          <p:cNvPicPr>
            <a:picLocks noChangeAspect="1"/>
          </p:cNvPicPr>
          <p:nvPr/>
        </p:nvPicPr>
        <p:blipFill rotWithShape="1">
          <a:blip r:embed="rId18" cstate="hqprint">
            <a:extLst>
              <a:ext uri="{28A0092B-C50C-407E-A947-70E740481C1C}">
                <a14:useLocalDpi xmlns:a14="http://schemas.microsoft.com/office/drawing/2010/main"/>
              </a:ext>
            </a:extLst>
          </a:blip>
          <a:srcRect l="1803" r="1803"/>
          <a:stretch/>
        </p:blipFill>
        <p:spPr>
          <a:xfrm>
            <a:off x="6421059" y="4560035"/>
            <a:ext cx="2532253" cy="1299307"/>
          </a:xfrm>
          <a:prstGeom prst="rect">
            <a:avLst/>
          </a:prstGeom>
          <a:ln>
            <a:solidFill>
              <a:srgbClr val="1F1A62"/>
            </a:solidFill>
          </a:ln>
        </p:spPr>
      </p:pic>
      <p:sp>
        <p:nvSpPr>
          <p:cNvPr id="79" name="TextBox 78">
            <a:extLst>
              <a:ext uri="{FF2B5EF4-FFF2-40B4-BE49-F238E27FC236}">
                <a16:creationId xmlns:a16="http://schemas.microsoft.com/office/drawing/2014/main" id="{14F08181-CE3D-4257-1441-C94FE2D657BB}"/>
              </a:ext>
            </a:extLst>
          </p:cNvPr>
          <p:cNvSpPr txBox="1"/>
          <p:nvPr/>
        </p:nvSpPr>
        <p:spPr>
          <a:xfrm>
            <a:off x="6020815" y="4208667"/>
            <a:ext cx="32075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‘96 of 100’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(TV Spot first aired: 10/9/18)</a:t>
            </a:r>
          </a:p>
        </p:txBody>
      </p:sp>
      <p:pic>
        <p:nvPicPr>
          <p:cNvPr id="81" name="Picture 80">
            <a:hlinkClick r:id="rId19"/>
            <a:extLst>
              <a:ext uri="{FF2B5EF4-FFF2-40B4-BE49-F238E27FC236}">
                <a16:creationId xmlns:a16="http://schemas.microsoft.com/office/drawing/2014/main" id="{F86F0683-9DEC-7134-C07C-1750C8AE0EE2}"/>
              </a:ext>
            </a:extLst>
          </p:cNvPr>
          <p:cNvPicPr>
            <a:picLocks noChangeAspect="1"/>
          </p:cNvPicPr>
          <p:nvPr/>
        </p:nvPicPr>
        <p:blipFill rotWithShape="1">
          <a:blip r:embed="rId20" cstate="hqprint">
            <a:extLst>
              <a:ext uri="{28A0092B-C50C-407E-A947-70E740481C1C}">
                <a14:useLocalDpi xmlns:a14="http://schemas.microsoft.com/office/drawing/2010/main"/>
              </a:ext>
            </a:extLst>
          </a:blip>
          <a:srcRect t="4969" b="4969"/>
          <a:stretch/>
        </p:blipFill>
        <p:spPr>
          <a:xfrm>
            <a:off x="9413876" y="4560035"/>
            <a:ext cx="2504346" cy="1284988"/>
          </a:xfrm>
          <a:prstGeom prst="rect">
            <a:avLst/>
          </a:prstGeom>
          <a:ln>
            <a:solidFill>
              <a:srgbClr val="1F1A62"/>
            </a:solidFill>
          </a:ln>
        </p:spPr>
      </p:pic>
      <p:sp>
        <p:nvSpPr>
          <p:cNvPr id="82" name="TextBox 81">
            <a:extLst>
              <a:ext uri="{FF2B5EF4-FFF2-40B4-BE49-F238E27FC236}">
                <a16:creationId xmlns:a16="http://schemas.microsoft.com/office/drawing/2014/main" id="{E3716B56-E116-7805-16B8-3A14DA4DB3EA}"/>
              </a:ext>
            </a:extLst>
          </p:cNvPr>
          <p:cNvSpPr txBox="1"/>
          <p:nvPr/>
        </p:nvSpPr>
        <p:spPr>
          <a:xfrm>
            <a:off x="9282808" y="4218702"/>
            <a:ext cx="268042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'Protect Your Home' Featuring Danny Lipford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(TV Spot first aired: 10/11/20)</a:t>
            </a:r>
          </a:p>
        </p:txBody>
      </p:sp>
      <p:pic>
        <p:nvPicPr>
          <p:cNvPr id="87" name="Picture 2" descr="Kajabi Pricing [Jul 2022]: Is It Overrated?">
            <a:extLst>
              <a:ext uri="{FF2B5EF4-FFF2-40B4-BE49-F238E27FC236}">
                <a16:creationId xmlns:a16="http://schemas.microsoft.com/office/drawing/2014/main" id="{884A83A6-66C0-E352-EE55-0572D4E54EC6}"/>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t="24308" b="13413"/>
          <a:stretch/>
        </p:blipFill>
        <p:spPr bwMode="auto">
          <a:xfrm>
            <a:off x="4002320" y="2055617"/>
            <a:ext cx="960996" cy="199499"/>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90">
            <a:hlinkClick r:id="rId21"/>
            <a:extLst>
              <a:ext uri="{FF2B5EF4-FFF2-40B4-BE49-F238E27FC236}">
                <a16:creationId xmlns:a16="http://schemas.microsoft.com/office/drawing/2014/main" id="{F9DE9B96-4C71-54AF-23C3-62CAFE6A4A33}"/>
              </a:ext>
            </a:extLst>
          </p:cNvPr>
          <p:cNvPicPr>
            <a:picLocks noChangeAspect="1"/>
          </p:cNvPicPr>
          <p:nvPr/>
        </p:nvPicPr>
        <p:blipFill rotWithShape="1">
          <a:blip r:embed="rId22"/>
          <a:srcRect l="2773" r="2773"/>
          <a:stretch/>
        </p:blipFill>
        <p:spPr>
          <a:xfrm>
            <a:off x="9427875" y="2545728"/>
            <a:ext cx="2504346" cy="1321305"/>
          </a:xfrm>
          <a:prstGeom prst="rect">
            <a:avLst/>
          </a:prstGeom>
          <a:ln>
            <a:solidFill>
              <a:srgbClr val="1F1A62"/>
            </a:solidFill>
          </a:ln>
        </p:spPr>
      </p:pic>
      <p:sp>
        <p:nvSpPr>
          <p:cNvPr id="92" name="TextBox 91">
            <a:extLst>
              <a:ext uri="{FF2B5EF4-FFF2-40B4-BE49-F238E27FC236}">
                <a16:creationId xmlns:a16="http://schemas.microsoft.com/office/drawing/2014/main" id="{BF9A9345-62C6-6E92-0731-88B6C527C334}"/>
              </a:ext>
            </a:extLst>
          </p:cNvPr>
          <p:cNvSpPr txBox="1"/>
          <p:nvPr/>
        </p:nvSpPr>
        <p:spPr>
          <a:xfrm>
            <a:off x="9076267" y="2183077"/>
            <a:ext cx="32075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'Making 401(k) Simple</a:t>
            </a:r>
            <a:r>
              <a:rPr kumimoji="0" lang="en-US" sz="900" b="0"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(TV Spot first aired: 7/30/21)</a:t>
            </a:r>
          </a:p>
        </p:txBody>
      </p:sp>
      <p:pic>
        <p:nvPicPr>
          <p:cNvPr id="94" name="Picture 2">
            <a:extLst>
              <a:ext uri="{FF2B5EF4-FFF2-40B4-BE49-F238E27FC236}">
                <a16:creationId xmlns:a16="http://schemas.microsoft.com/office/drawing/2014/main" id="{2A20EC05-152A-CD10-AE19-566E294DD327}"/>
              </a:ext>
            </a:extLst>
          </p:cNvPr>
          <p:cNvPicPr>
            <a:picLocks noChangeAspect="1" noChangeArrowheads="1"/>
          </p:cNvPicPr>
          <p:nvPr/>
        </p:nvPicPr>
        <p:blipFill rotWithShape="1">
          <a:blip r:embed="rId23" cstate="hqprint">
            <a:extLst>
              <a:ext uri="{28A0092B-C50C-407E-A947-70E740481C1C}">
                <a14:useLocalDpi xmlns:a14="http://schemas.microsoft.com/office/drawing/2010/main"/>
              </a:ext>
            </a:extLst>
          </a:blip>
          <a:srcRect l="10418" t="30524" r="11403" b="28567"/>
          <a:stretch/>
        </p:blipFill>
        <p:spPr bwMode="auto">
          <a:xfrm>
            <a:off x="10080372" y="2035447"/>
            <a:ext cx="1199352" cy="209197"/>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6" descr="Modern Project &amp; Work Management Platform | Smartsheet">
            <a:extLst>
              <a:ext uri="{FF2B5EF4-FFF2-40B4-BE49-F238E27FC236}">
                <a16:creationId xmlns:a16="http://schemas.microsoft.com/office/drawing/2014/main" id="{27AEA7C4-48E2-2123-972C-329B0A8652BF}"/>
              </a:ext>
            </a:extLst>
          </p:cNvPr>
          <p:cNvPicPr>
            <a:picLocks noChangeAspect="1" noChangeArrowheads="1"/>
          </p:cNvPicPr>
          <p:nvPr/>
        </p:nvPicPr>
        <p:blipFill>
          <a:blip r:embed="rId16"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91198" y="3985688"/>
            <a:ext cx="1266796" cy="204322"/>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4" descr="Logo Image Files">
            <a:extLst>
              <a:ext uri="{FF2B5EF4-FFF2-40B4-BE49-F238E27FC236}">
                <a16:creationId xmlns:a16="http://schemas.microsoft.com/office/drawing/2014/main" id="{F2D29AF4-FC6F-6DD0-3623-5D20F8A40050}"/>
              </a:ext>
            </a:extLst>
          </p:cNvPr>
          <p:cNvPicPr>
            <a:picLocks noChangeAspect="1" noChangeArrowheads="1"/>
          </p:cNvPicPr>
          <p:nvPr/>
        </p:nvPicPr>
        <p:blipFill>
          <a:blip r:embed="rId24" cstate="hqprint">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10268939" y="3920506"/>
            <a:ext cx="702319" cy="23337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10F74334-7F03-90AA-945E-4D60A4314083}"/>
              </a:ext>
            </a:extLst>
          </p:cNvPr>
          <p:cNvGrpSpPr/>
          <p:nvPr/>
        </p:nvGrpSpPr>
        <p:grpSpPr>
          <a:xfrm>
            <a:off x="1867036" y="2503313"/>
            <a:ext cx="932873" cy="461665"/>
            <a:chOff x="1925092" y="2761801"/>
            <a:chExt cx="932873" cy="461665"/>
          </a:xfrm>
        </p:grpSpPr>
        <p:sp>
          <p:nvSpPr>
            <p:cNvPr id="2" name="Rectangle: Rounded Corners 1">
              <a:extLst>
                <a:ext uri="{FF2B5EF4-FFF2-40B4-BE49-F238E27FC236}">
                  <a16:creationId xmlns:a16="http://schemas.microsoft.com/office/drawing/2014/main" id="{F770A96E-C54C-22E4-B41F-B7CB9C275049}"/>
                </a:ext>
              </a:extLst>
            </p:cNvPr>
            <p:cNvSpPr/>
            <p:nvPr/>
          </p:nvSpPr>
          <p:spPr>
            <a:xfrm>
              <a:off x="1976690" y="2806311"/>
              <a:ext cx="817171" cy="37264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5" name="TextBox 4">
              <a:extLst>
                <a:ext uri="{FF2B5EF4-FFF2-40B4-BE49-F238E27FC236}">
                  <a16:creationId xmlns:a16="http://schemas.microsoft.com/office/drawing/2014/main" id="{5085DF73-FD29-58B3-3127-A03FD24AB015}"/>
                </a:ext>
              </a:extLst>
            </p:cNvPr>
            <p:cNvSpPr txBox="1"/>
            <p:nvPr/>
          </p:nvSpPr>
          <p:spPr>
            <a:xfrm>
              <a:off x="1925092" y="2761801"/>
              <a:ext cx="93287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159</a:t>
              </a:r>
              <a:br>
                <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7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Ad Attention Index</a:t>
              </a:r>
              <a:endPar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grpSp>
      <p:grpSp>
        <p:nvGrpSpPr>
          <p:cNvPr id="10" name="Group 9">
            <a:extLst>
              <a:ext uri="{FF2B5EF4-FFF2-40B4-BE49-F238E27FC236}">
                <a16:creationId xmlns:a16="http://schemas.microsoft.com/office/drawing/2014/main" id="{574517ED-4A2F-4EDC-2256-F19A44415798}"/>
              </a:ext>
            </a:extLst>
          </p:cNvPr>
          <p:cNvGrpSpPr/>
          <p:nvPr/>
        </p:nvGrpSpPr>
        <p:grpSpPr>
          <a:xfrm>
            <a:off x="4859817" y="2503313"/>
            <a:ext cx="932873" cy="461665"/>
            <a:chOff x="1925092" y="2761801"/>
            <a:chExt cx="932873" cy="461665"/>
          </a:xfrm>
        </p:grpSpPr>
        <p:sp>
          <p:nvSpPr>
            <p:cNvPr id="13" name="Rectangle: Rounded Corners 12">
              <a:extLst>
                <a:ext uri="{FF2B5EF4-FFF2-40B4-BE49-F238E27FC236}">
                  <a16:creationId xmlns:a16="http://schemas.microsoft.com/office/drawing/2014/main" id="{796ABA2F-29C7-1269-2AA9-768B53EC0813}"/>
                </a:ext>
              </a:extLst>
            </p:cNvPr>
            <p:cNvSpPr/>
            <p:nvPr/>
          </p:nvSpPr>
          <p:spPr>
            <a:xfrm>
              <a:off x="1976690" y="2806311"/>
              <a:ext cx="817171" cy="37264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14" name="TextBox 13">
              <a:extLst>
                <a:ext uri="{FF2B5EF4-FFF2-40B4-BE49-F238E27FC236}">
                  <a16:creationId xmlns:a16="http://schemas.microsoft.com/office/drawing/2014/main" id="{2C93448A-884F-1EFD-C5C7-6C6525FBAD28}"/>
                </a:ext>
              </a:extLst>
            </p:cNvPr>
            <p:cNvSpPr txBox="1"/>
            <p:nvPr/>
          </p:nvSpPr>
          <p:spPr>
            <a:xfrm>
              <a:off x="1925092" y="2761801"/>
              <a:ext cx="93287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155</a:t>
              </a:r>
              <a:br>
                <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7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Ad Attention Index</a:t>
              </a:r>
              <a:endPar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grpSp>
      <p:grpSp>
        <p:nvGrpSpPr>
          <p:cNvPr id="16" name="Group 15">
            <a:extLst>
              <a:ext uri="{FF2B5EF4-FFF2-40B4-BE49-F238E27FC236}">
                <a16:creationId xmlns:a16="http://schemas.microsoft.com/office/drawing/2014/main" id="{AD967A9E-0209-6F89-22B9-D43A8F8AA812}"/>
              </a:ext>
            </a:extLst>
          </p:cNvPr>
          <p:cNvGrpSpPr/>
          <p:nvPr/>
        </p:nvGrpSpPr>
        <p:grpSpPr>
          <a:xfrm>
            <a:off x="1870429" y="4515351"/>
            <a:ext cx="932873" cy="461665"/>
            <a:chOff x="1925092" y="2761801"/>
            <a:chExt cx="932873" cy="461665"/>
          </a:xfrm>
        </p:grpSpPr>
        <p:sp>
          <p:nvSpPr>
            <p:cNvPr id="17" name="Rectangle: Rounded Corners 16">
              <a:extLst>
                <a:ext uri="{FF2B5EF4-FFF2-40B4-BE49-F238E27FC236}">
                  <a16:creationId xmlns:a16="http://schemas.microsoft.com/office/drawing/2014/main" id="{665298B8-B6D6-73F4-53C4-4E2A92BF5BEE}"/>
                </a:ext>
              </a:extLst>
            </p:cNvPr>
            <p:cNvSpPr/>
            <p:nvPr/>
          </p:nvSpPr>
          <p:spPr>
            <a:xfrm>
              <a:off x="1976690" y="2806311"/>
              <a:ext cx="817171" cy="37264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18" name="TextBox 17">
              <a:extLst>
                <a:ext uri="{FF2B5EF4-FFF2-40B4-BE49-F238E27FC236}">
                  <a16:creationId xmlns:a16="http://schemas.microsoft.com/office/drawing/2014/main" id="{64D80328-D14C-E1E4-75EA-B88651B22B33}"/>
                </a:ext>
              </a:extLst>
            </p:cNvPr>
            <p:cNvSpPr txBox="1"/>
            <p:nvPr/>
          </p:nvSpPr>
          <p:spPr>
            <a:xfrm>
              <a:off x="1925092" y="2761801"/>
              <a:ext cx="93287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152</a:t>
              </a:r>
              <a:br>
                <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7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Ad Attention Index</a:t>
              </a:r>
              <a:endPar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grpSp>
      <p:grpSp>
        <p:nvGrpSpPr>
          <p:cNvPr id="19" name="Group 18">
            <a:extLst>
              <a:ext uri="{FF2B5EF4-FFF2-40B4-BE49-F238E27FC236}">
                <a16:creationId xmlns:a16="http://schemas.microsoft.com/office/drawing/2014/main" id="{32D5A9B3-4098-4081-48C3-C0E31A4B1377}"/>
              </a:ext>
            </a:extLst>
          </p:cNvPr>
          <p:cNvGrpSpPr/>
          <p:nvPr/>
        </p:nvGrpSpPr>
        <p:grpSpPr>
          <a:xfrm>
            <a:off x="4845091" y="4515351"/>
            <a:ext cx="932873" cy="461665"/>
            <a:chOff x="1925092" y="2761801"/>
            <a:chExt cx="932873" cy="461665"/>
          </a:xfrm>
        </p:grpSpPr>
        <p:sp>
          <p:nvSpPr>
            <p:cNvPr id="20" name="Rectangle: Rounded Corners 19">
              <a:extLst>
                <a:ext uri="{FF2B5EF4-FFF2-40B4-BE49-F238E27FC236}">
                  <a16:creationId xmlns:a16="http://schemas.microsoft.com/office/drawing/2014/main" id="{10FEA9C7-C5E7-59FB-A46B-3521A69F751E}"/>
                </a:ext>
              </a:extLst>
            </p:cNvPr>
            <p:cNvSpPr/>
            <p:nvPr/>
          </p:nvSpPr>
          <p:spPr>
            <a:xfrm>
              <a:off x="1976690" y="2806311"/>
              <a:ext cx="817171" cy="37264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21" name="TextBox 20">
              <a:extLst>
                <a:ext uri="{FF2B5EF4-FFF2-40B4-BE49-F238E27FC236}">
                  <a16:creationId xmlns:a16="http://schemas.microsoft.com/office/drawing/2014/main" id="{C1E0BFD3-BDAD-8DDC-A086-D1BEF8803C1D}"/>
                </a:ext>
              </a:extLst>
            </p:cNvPr>
            <p:cNvSpPr txBox="1"/>
            <p:nvPr/>
          </p:nvSpPr>
          <p:spPr>
            <a:xfrm>
              <a:off x="1925092" y="2761801"/>
              <a:ext cx="93287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132</a:t>
              </a:r>
              <a:br>
                <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7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Ad Attention Index</a:t>
              </a:r>
              <a:endPar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grpSp>
      <p:grpSp>
        <p:nvGrpSpPr>
          <p:cNvPr id="22" name="Group 21">
            <a:extLst>
              <a:ext uri="{FF2B5EF4-FFF2-40B4-BE49-F238E27FC236}">
                <a16:creationId xmlns:a16="http://schemas.microsoft.com/office/drawing/2014/main" id="{1E638264-16F4-6CC7-20E6-C1401C089997}"/>
              </a:ext>
            </a:extLst>
          </p:cNvPr>
          <p:cNvGrpSpPr/>
          <p:nvPr/>
        </p:nvGrpSpPr>
        <p:grpSpPr>
          <a:xfrm>
            <a:off x="8061981" y="2503313"/>
            <a:ext cx="932873" cy="461665"/>
            <a:chOff x="1925092" y="2761801"/>
            <a:chExt cx="932873" cy="461665"/>
          </a:xfrm>
        </p:grpSpPr>
        <p:sp>
          <p:nvSpPr>
            <p:cNvPr id="23" name="Rectangle: Rounded Corners 22">
              <a:extLst>
                <a:ext uri="{FF2B5EF4-FFF2-40B4-BE49-F238E27FC236}">
                  <a16:creationId xmlns:a16="http://schemas.microsoft.com/office/drawing/2014/main" id="{3C031563-ADC5-A366-9706-12DBBFFCA348}"/>
                </a:ext>
              </a:extLst>
            </p:cNvPr>
            <p:cNvSpPr/>
            <p:nvPr/>
          </p:nvSpPr>
          <p:spPr>
            <a:xfrm>
              <a:off x="1976690" y="2806311"/>
              <a:ext cx="817171" cy="37264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24" name="TextBox 23">
              <a:extLst>
                <a:ext uri="{FF2B5EF4-FFF2-40B4-BE49-F238E27FC236}">
                  <a16:creationId xmlns:a16="http://schemas.microsoft.com/office/drawing/2014/main" id="{99B3DD65-C09E-7782-322C-7ACD8C106D77}"/>
                </a:ext>
              </a:extLst>
            </p:cNvPr>
            <p:cNvSpPr txBox="1"/>
            <p:nvPr/>
          </p:nvSpPr>
          <p:spPr>
            <a:xfrm>
              <a:off x="1925092" y="2761801"/>
              <a:ext cx="93287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160</a:t>
              </a:r>
              <a:br>
                <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7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Ad Attention Index</a:t>
              </a:r>
              <a:endPar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grpSp>
      <p:grpSp>
        <p:nvGrpSpPr>
          <p:cNvPr id="28" name="Group 27">
            <a:extLst>
              <a:ext uri="{FF2B5EF4-FFF2-40B4-BE49-F238E27FC236}">
                <a16:creationId xmlns:a16="http://schemas.microsoft.com/office/drawing/2014/main" id="{91634EC6-8F53-53E9-F394-0E226C2E29E0}"/>
              </a:ext>
            </a:extLst>
          </p:cNvPr>
          <p:cNvGrpSpPr/>
          <p:nvPr/>
        </p:nvGrpSpPr>
        <p:grpSpPr>
          <a:xfrm>
            <a:off x="11054762" y="2503313"/>
            <a:ext cx="932873" cy="461665"/>
            <a:chOff x="1925092" y="2761801"/>
            <a:chExt cx="932873" cy="461665"/>
          </a:xfrm>
        </p:grpSpPr>
        <p:sp>
          <p:nvSpPr>
            <p:cNvPr id="29" name="Rectangle: Rounded Corners 28">
              <a:extLst>
                <a:ext uri="{FF2B5EF4-FFF2-40B4-BE49-F238E27FC236}">
                  <a16:creationId xmlns:a16="http://schemas.microsoft.com/office/drawing/2014/main" id="{AD624CA2-8A38-C83A-1F94-57CDB301DD46}"/>
                </a:ext>
              </a:extLst>
            </p:cNvPr>
            <p:cNvSpPr/>
            <p:nvPr/>
          </p:nvSpPr>
          <p:spPr>
            <a:xfrm>
              <a:off x="1976690" y="2806311"/>
              <a:ext cx="817171" cy="37264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30" name="TextBox 29">
              <a:extLst>
                <a:ext uri="{FF2B5EF4-FFF2-40B4-BE49-F238E27FC236}">
                  <a16:creationId xmlns:a16="http://schemas.microsoft.com/office/drawing/2014/main" id="{13C96082-2DD1-1288-3C19-FDAF8A1789B7}"/>
                </a:ext>
              </a:extLst>
            </p:cNvPr>
            <p:cNvSpPr txBox="1"/>
            <p:nvPr/>
          </p:nvSpPr>
          <p:spPr>
            <a:xfrm>
              <a:off x="1925092" y="2761801"/>
              <a:ext cx="93287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154</a:t>
              </a:r>
              <a:br>
                <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7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Ad Attention Index</a:t>
              </a:r>
              <a:endPar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grpSp>
      <p:grpSp>
        <p:nvGrpSpPr>
          <p:cNvPr id="31" name="Group 30">
            <a:extLst>
              <a:ext uri="{FF2B5EF4-FFF2-40B4-BE49-F238E27FC236}">
                <a16:creationId xmlns:a16="http://schemas.microsoft.com/office/drawing/2014/main" id="{131055C6-79CE-5EDA-AF87-53E0D5B004A8}"/>
              </a:ext>
            </a:extLst>
          </p:cNvPr>
          <p:cNvGrpSpPr/>
          <p:nvPr/>
        </p:nvGrpSpPr>
        <p:grpSpPr>
          <a:xfrm>
            <a:off x="8065374" y="4515351"/>
            <a:ext cx="932873" cy="461665"/>
            <a:chOff x="1925092" y="2761801"/>
            <a:chExt cx="932873" cy="461665"/>
          </a:xfrm>
        </p:grpSpPr>
        <p:sp>
          <p:nvSpPr>
            <p:cNvPr id="32" name="Rectangle: Rounded Corners 31">
              <a:extLst>
                <a:ext uri="{FF2B5EF4-FFF2-40B4-BE49-F238E27FC236}">
                  <a16:creationId xmlns:a16="http://schemas.microsoft.com/office/drawing/2014/main" id="{6A035172-8C97-DBAF-7F98-13BD29DCDE69}"/>
                </a:ext>
              </a:extLst>
            </p:cNvPr>
            <p:cNvSpPr/>
            <p:nvPr/>
          </p:nvSpPr>
          <p:spPr>
            <a:xfrm>
              <a:off x="1976690" y="2806311"/>
              <a:ext cx="817171" cy="37264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33" name="TextBox 32">
              <a:extLst>
                <a:ext uri="{FF2B5EF4-FFF2-40B4-BE49-F238E27FC236}">
                  <a16:creationId xmlns:a16="http://schemas.microsoft.com/office/drawing/2014/main" id="{09912318-8982-8819-BDEF-E73798891249}"/>
                </a:ext>
              </a:extLst>
            </p:cNvPr>
            <p:cNvSpPr txBox="1"/>
            <p:nvPr/>
          </p:nvSpPr>
          <p:spPr>
            <a:xfrm>
              <a:off x="1925092" y="2761801"/>
              <a:ext cx="93287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141</a:t>
              </a:r>
              <a:br>
                <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7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Ad Attention Index</a:t>
              </a:r>
              <a:endPar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grpSp>
      <p:grpSp>
        <p:nvGrpSpPr>
          <p:cNvPr id="35" name="Group 34">
            <a:extLst>
              <a:ext uri="{FF2B5EF4-FFF2-40B4-BE49-F238E27FC236}">
                <a16:creationId xmlns:a16="http://schemas.microsoft.com/office/drawing/2014/main" id="{B4DDF720-824F-C2B9-CB44-5C4C363AC7F3}"/>
              </a:ext>
            </a:extLst>
          </p:cNvPr>
          <p:cNvGrpSpPr/>
          <p:nvPr/>
        </p:nvGrpSpPr>
        <p:grpSpPr>
          <a:xfrm>
            <a:off x="11040036" y="4515351"/>
            <a:ext cx="932873" cy="461665"/>
            <a:chOff x="1925092" y="2761801"/>
            <a:chExt cx="932873" cy="461665"/>
          </a:xfrm>
        </p:grpSpPr>
        <p:sp>
          <p:nvSpPr>
            <p:cNvPr id="36" name="Rectangle: Rounded Corners 35">
              <a:extLst>
                <a:ext uri="{FF2B5EF4-FFF2-40B4-BE49-F238E27FC236}">
                  <a16:creationId xmlns:a16="http://schemas.microsoft.com/office/drawing/2014/main" id="{D5ECB552-9FCE-0F01-7239-4EB5283C4B34}"/>
                </a:ext>
              </a:extLst>
            </p:cNvPr>
            <p:cNvSpPr/>
            <p:nvPr/>
          </p:nvSpPr>
          <p:spPr>
            <a:xfrm>
              <a:off x="1976690" y="2806311"/>
              <a:ext cx="817171" cy="37264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37" name="TextBox 36">
              <a:extLst>
                <a:ext uri="{FF2B5EF4-FFF2-40B4-BE49-F238E27FC236}">
                  <a16:creationId xmlns:a16="http://schemas.microsoft.com/office/drawing/2014/main" id="{A01EAAF5-CEEF-7E2F-F908-8BE0C37893C7}"/>
                </a:ext>
              </a:extLst>
            </p:cNvPr>
            <p:cNvSpPr txBox="1"/>
            <p:nvPr/>
          </p:nvSpPr>
          <p:spPr>
            <a:xfrm>
              <a:off x="1925092" y="2761801"/>
              <a:ext cx="93287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132</a:t>
              </a:r>
              <a:br>
                <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7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Ad Attention Index</a:t>
              </a:r>
              <a:endPar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grpSp>
      <p:sp>
        <p:nvSpPr>
          <p:cNvPr id="38" name="TextBox 37">
            <a:extLst>
              <a:ext uri="{FF2B5EF4-FFF2-40B4-BE49-F238E27FC236}">
                <a16:creationId xmlns:a16="http://schemas.microsoft.com/office/drawing/2014/main" id="{DB8FA943-C359-B978-5F8E-F7832587B7C7}"/>
              </a:ext>
            </a:extLst>
          </p:cNvPr>
          <p:cNvSpPr txBox="1"/>
          <p:nvPr/>
        </p:nvSpPr>
        <p:spPr>
          <a:xfrm>
            <a:off x="131778" y="5926109"/>
            <a:ext cx="118997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How to read: </a:t>
            </a: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‘Experience Without Barriers’ (159 index) had 59% less interruptions than other ads in the context of the media placement with a 100 score being average.</a:t>
            </a:r>
          </a:p>
        </p:txBody>
      </p:sp>
      <p:cxnSp>
        <p:nvCxnSpPr>
          <p:cNvPr id="40" name="Straight Connector 39">
            <a:extLst>
              <a:ext uri="{FF2B5EF4-FFF2-40B4-BE49-F238E27FC236}">
                <a16:creationId xmlns:a16="http://schemas.microsoft.com/office/drawing/2014/main" id="{0617D508-B487-2358-1079-A4E3A5076C07}"/>
              </a:ext>
            </a:extLst>
          </p:cNvPr>
          <p:cNvCxnSpPr>
            <a:cxnSpLocks/>
          </p:cNvCxnSpPr>
          <p:nvPr/>
        </p:nvCxnSpPr>
        <p:spPr>
          <a:xfrm>
            <a:off x="6081678" y="1711811"/>
            <a:ext cx="0" cy="4187402"/>
          </a:xfrm>
          <a:prstGeom prst="line">
            <a:avLst/>
          </a:prstGeom>
          <a:ln w="38100">
            <a:solidFill>
              <a:srgbClr val="1B1464"/>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F7915F6-EF83-2F78-6AC8-26F60321462E}"/>
              </a:ext>
            </a:extLst>
          </p:cNvPr>
          <p:cNvPicPr>
            <a:picLocks noChangeAspect="1"/>
          </p:cNvPicPr>
          <p:nvPr/>
        </p:nvPicPr>
        <p:blipFill rotWithShape="1">
          <a:blip r:embed="rId25"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0343ED0A-4CE7-6711-C884-53A8D533044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91EF72EC-A372-BD73-279D-6AF3D82A306B}"/>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12" name="Picture 11">
            <a:extLst>
              <a:ext uri="{FF2B5EF4-FFF2-40B4-BE49-F238E27FC236}">
                <a16:creationId xmlns:a16="http://schemas.microsoft.com/office/drawing/2014/main" id="{8C2AB32A-AAA3-81F6-CD0E-83B0FF35DFE3}"/>
              </a:ext>
            </a:extLst>
          </p:cNvPr>
          <p:cNvPicPr>
            <a:picLocks noChangeAspect="1"/>
          </p:cNvPicPr>
          <p:nvPr/>
        </p:nvPicPr>
        <p:blipFill>
          <a:blip r:embed="rId26"/>
          <a:stretch>
            <a:fillRect/>
          </a:stretch>
        </p:blipFill>
        <p:spPr>
          <a:xfrm>
            <a:off x="9996558" y="177313"/>
            <a:ext cx="2115999" cy="1351394"/>
          </a:xfrm>
          <a:prstGeom prst="rect">
            <a:avLst/>
          </a:prstGeom>
        </p:spPr>
      </p:pic>
    </p:spTree>
    <p:extLst>
      <p:ext uri="{BB962C8B-B14F-4D97-AF65-F5344CB8AC3E}">
        <p14:creationId xmlns:p14="http://schemas.microsoft.com/office/powerpoint/2010/main" val="1710644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0" y="169616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6D7CF8EF-039F-4A51-21FA-D8BA494ADEED}"/>
              </a:ext>
            </a:extLst>
          </p:cNvPr>
          <p:cNvSpPr txBox="1"/>
          <p:nvPr/>
        </p:nvSpPr>
        <p:spPr>
          <a:xfrm>
            <a:off x="526244" y="6318425"/>
            <a:ext cx="1132224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Creative from iSpot.tv, time period of airing </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Helvetica" panose="020B0604020202020204" pitchFamily="34" charset="0"/>
              </a:rPr>
              <a:t>4/1/18 – 4/30/22.</a:t>
            </a:r>
            <a:endParaRPr kumimoji="0" lang="en-US" sz="800" b="0"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6" name="Rectangle 5">
            <a:extLst>
              <a:ext uri="{FF2B5EF4-FFF2-40B4-BE49-F238E27FC236}">
                <a16:creationId xmlns:a16="http://schemas.microsoft.com/office/drawing/2014/main" id="{858EDC89-0E10-177B-961A-C2BB9A4370EE}"/>
              </a:ext>
            </a:extLst>
          </p:cNvPr>
          <p:cNvSpPr/>
          <p:nvPr/>
        </p:nvSpPr>
        <p:spPr>
          <a:xfrm>
            <a:off x="148020" y="240513"/>
            <a:ext cx="9831507" cy="129266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B2B brands are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promoting their URL or digital platform within their </a:t>
            </a:r>
            <a:r>
              <a:rPr lang="en-US" sz="2600" b="1">
                <a:solidFill>
                  <a:srgbClr val="ED3C8D"/>
                </a:solidFill>
                <a:latin typeface="Helvetica" pitchFamily="2" charset="0"/>
              </a:rPr>
              <a:t>TV ads,</a:t>
            </a:r>
            <a:r>
              <a:rPr lang="en-US" sz="2600" b="1">
                <a:solidFill>
                  <a:srgbClr val="1B1464"/>
                </a:solidFill>
                <a:latin typeface="Helvetica" pitchFamily="2" charset="0"/>
              </a:rPr>
              <a:t> which enables greater accessibility and flexibility to meet customer’s needs anytime and anywhere</a:t>
            </a:r>
            <a:endParaRPr kumimoji="0" lang="en-US" sz="2600" b="1" i="0" u="none" strike="noStrike" kern="1200" cap="none" spc="0" normalizeH="0" baseline="0" noProof="0">
              <a:ln>
                <a:noFill/>
              </a:ln>
              <a:solidFill>
                <a:srgbClr val="1B1464"/>
              </a:solidFill>
              <a:effectLst/>
              <a:uLnTx/>
              <a:uFillTx/>
              <a:latin typeface="Helvetica" pitchFamily="2" charset="0"/>
              <a:ea typeface="+mn-ea"/>
              <a:cs typeface="+mn-cs"/>
            </a:endParaRPr>
          </a:p>
        </p:txBody>
      </p:sp>
      <p:sp>
        <p:nvSpPr>
          <p:cNvPr id="2" name="Rectangle 1">
            <a:extLst>
              <a:ext uri="{FF2B5EF4-FFF2-40B4-BE49-F238E27FC236}">
                <a16:creationId xmlns:a16="http://schemas.microsoft.com/office/drawing/2014/main" id="{37ABDA8D-FCFA-5275-8930-50509482F3BD}"/>
              </a:ext>
            </a:extLst>
          </p:cNvPr>
          <p:cNvSpPr/>
          <p:nvPr/>
        </p:nvSpPr>
        <p:spPr>
          <a:xfrm>
            <a:off x="148021" y="2142615"/>
            <a:ext cx="11837838" cy="4163432"/>
          </a:xfrm>
          <a:prstGeom prst="rect">
            <a:avLst/>
          </a:prstGeom>
          <a:solidFill>
            <a:schemeClr val="bg1"/>
          </a:solidFill>
          <a:ln w="1270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AD10E82C-A068-3775-4B86-0F47D68F5A6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7376"/>
          <a:stretch/>
        </p:blipFill>
        <p:spPr>
          <a:xfrm>
            <a:off x="352308" y="2407003"/>
            <a:ext cx="2161707" cy="1126273"/>
          </a:xfrm>
          <a:prstGeom prst="rect">
            <a:avLst/>
          </a:prstGeom>
          <a:ln>
            <a:solidFill>
              <a:srgbClr val="1B1464"/>
            </a:solidFill>
          </a:ln>
        </p:spPr>
      </p:pic>
      <p:pic>
        <p:nvPicPr>
          <p:cNvPr id="17" name="Picture 16">
            <a:extLst>
              <a:ext uri="{FF2B5EF4-FFF2-40B4-BE49-F238E27FC236}">
                <a16:creationId xmlns:a16="http://schemas.microsoft.com/office/drawing/2014/main" id="{361B778F-D27D-59FE-A7E5-40BC2A2579D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3192" b="7678"/>
          <a:stretch/>
        </p:blipFill>
        <p:spPr>
          <a:xfrm>
            <a:off x="7270966" y="5261495"/>
            <a:ext cx="2161415" cy="824438"/>
          </a:xfrm>
          <a:prstGeom prst="rect">
            <a:avLst/>
          </a:prstGeom>
          <a:ln>
            <a:solidFill>
              <a:srgbClr val="1B1464"/>
            </a:solidFill>
          </a:ln>
        </p:spPr>
      </p:pic>
      <p:pic>
        <p:nvPicPr>
          <p:cNvPr id="18" name="Picture 17">
            <a:extLst>
              <a:ext uri="{FF2B5EF4-FFF2-40B4-BE49-F238E27FC236}">
                <a16:creationId xmlns:a16="http://schemas.microsoft.com/office/drawing/2014/main" id="{724102E3-9154-C1BC-25C2-9782C33D534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8369"/>
          <a:stretch/>
        </p:blipFill>
        <p:spPr>
          <a:xfrm>
            <a:off x="352308" y="4971734"/>
            <a:ext cx="2161707" cy="1114199"/>
          </a:xfrm>
          <a:prstGeom prst="rect">
            <a:avLst/>
          </a:prstGeom>
          <a:ln>
            <a:solidFill>
              <a:srgbClr val="1B1464"/>
            </a:solidFill>
          </a:ln>
        </p:spPr>
      </p:pic>
      <p:pic>
        <p:nvPicPr>
          <p:cNvPr id="19" name="Picture 18">
            <a:extLst>
              <a:ext uri="{FF2B5EF4-FFF2-40B4-BE49-F238E27FC236}">
                <a16:creationId xmlns:a16="http://schemas.microsoft.com/office/drawing/2014/main" id="{0D32F376-F3FF-10F5-E338-71ED769A838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22321" b="10353"/>
          <a:stretch/>
        </p:blipFill>
        <p:spPr>
          <a:xfrm>
            <a:off x="2675869" y="3582319"/>
            <a:ext cx="2161707" cy="818642"/>
          </a:xfrm>
          <a:prstGeom prst="rect">
            <a:avLst/>
          </a:prstGeom>
          <a:ln>
            <a:solidFill>
              <a:srgbClr val="1B1464"/>
            </a:solidFill>
          </a:ln>
        </p:spPr>
      </p:pic>
      <p:pic>
        <p:nvPicPr>
          <p:cNvPr id="22" name="Picture 21">
            <a:extLst>
              <a:ext uri="{FF2B5EF4-FFF2-40B4-BE49-F238E27FC236}">
                <a16:creationId xmlns:a16="http://schemas.microsoft.com/office/drawing/2014/main" id="{A4473B24-ACD0-070B-8617-1EDFEB40135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32025" b="7678"/>
          <a:stretch/>
        </p:blipFill>
        <p:spPr>
          <a:xfrm>
            <a:off x="2675869" y="4488985"/>
            <a:ext cx="2161707" cy="733193"/>
          </a:xfrm>
          <a:prstGeom prst="rect">
            <a:avLst/>
          </a:prstGeom>
          <a:ln>
            <a:solidFill>
              <a:srgbClr val="1B1464"/>
            </a:solidFill>
          </a:ln>
        </p:spPr>
      </p:pic>
      <p:pic>
        <p:nvPicPr>
          <p:cNvPr id="23" name="Picture 22">
            <a:extLst>
              <a:ext uri="{FF2B5EF4-FFF2-40B4-BE49-F238E27FC236}">
                <a16:creationId xmlns:a16="http://schemas.microsoft.com/office/drawing/2014/main" id="{7A68F3D2-FA50-80D8-CB75-FD6327CC3ABC}"/>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t="27636" b="19858"/>
          <a:stretch/>
        </p:blipFill>
        <p:spPr>
          <a:xfrm>
            <a:off x="7263053" y="4522671"/>
            <a:ext cx="2161707" cy="638444"/>
          </a:xfrm>
          <a:prstGeom prst="rect">
            <a:avLst/>
          </a:prstGeom>
          <a:ln>
            <a:solidFill>
              <a:srgbClr val="1B1464"/>
            </a:solidFill>
          </a:ln>
        </p:spPr>
      </p:pic>
      <p:pic>
        <p:nvPicPr>
          <p:cNvPr id="26" name="Picture 25">
            <a:extLst>
              <a:ext uri="{FF2B5EF4-FFF2-40B4-BE49-F238E27FC236}">
                <a16:creationId xmlns:a16="http://schemas.microsoft.com/office/drawing/2014/main" id="{663C2055-BD14-F4FD-32EA-643682AA6BF8}"/>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b="9220"/>
          <a:stretch/>
        </p:blipFill>
        <p:spPr>
          <a:xfrm>
            <a:off x="5002832" y="2407003"/>
            <a:ext cx="2088496" cy="1066466"/>
          </a:xfrm>
          <a:prstGeom prst="rect">
            <a:avLst/>
          </a:prstGeom>
          <a:ln>
            <a:solidFill>
              <a:srgbClr val="1B1464"/>
            </a:solidFill>
          </a:ln>
        </p:spPr>
      </p:pic>
      <p:pic>
        <p:nvPicPr>
          <p:cNvPr id="31" name="Picture 30">
            <a:extLst>
              <a:ext uri="{FF2B5EF4-FFF2-40B4-BE49-F238E27FC236}">
                <a16:creationId xmlns:a16="http://schemas.microsoft.com/office/drawing/2014/main" id="{F907A30D-3130-155B-81F5-72662793B8F3}"/>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b="7678"/>
          <a:stretch/>
        </p:blipFill>
        <p:spPr>
          <a:xfrm>
            <a:off x="4981323" y="3661827"/>
            <a:ext cx="2088496" cy="1084583"/>
          </a:xfrm>
          <a:prstGeom prst="rect">
            <a:avLst/>
          </a:prstGeom>
          <a:ln>
            <a:solidFill>
              <a:srgbClr val="1B1464"/>
            </a:solidFill>
          </a:ln>
        </p:spPr>
      </p:pic>
      <p:pic>
        <p:nvPicPr>
          <p:cNvPr id="32" name="Picture 31">
            <a:extLst>
              <a:ext uri="{FF2B5EF4-FFF2-40B4-BE49-F238E27FC236}">
                <a16:creationId xmlns:a16="http://schemas.microsoft.com/office/drawing/2014/main" id="{D4D76289-C05C-C846-D90D-0D94445E8B5C}"/>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b="14610"/>
          <a:stretch/>
        </p:blipFill>
        <p:spPr>
          <a:xfrm>
            <a:off x="4981323" y="5032798"/>
            <a:ext cx="2088496" cy="1053135"/>
          </a:xfrm>
          <a:prstGeom prst="rect">
            <a:avLst/>
          </a:prstGeom>
          <a:ln>
            <a:solidFill>
              <a:srgbClr val="1B1464"/>
            </a:solidFill>
          </a:ln>
        </p:spPr>
      </p:pic>
      <p:pic>
        <p:nvPicPr>
          <p:cNvPr id="37" name="Picture 36">
            <a:extLst>
              <a:ext uri="{FF2B5EF4-FFF2-40B4-BE49-F238E27FC236}">
                <a16:creationId xmlns:a16="http://schemas.microsoft.com/office/drawing/2014/main" id="{3CB3146E-DAFC-DB06-AC11-C09A7B3AEF45}"/>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b="9220"/>
          <a:stretch/>
        </p:blipFill>
        <p:spPr>
          <a:xfrm>
            <a:off x="7244947" y="2407003"/>
            <a:ext cx="2169328" cy="1126273"/>
          </a:xfrm>
          <a:prstGeom prst="rect">
            <a:avLst/>
          </a:prstGeom>
          <a:ln>
            <a:solidFill>
              <a:srgbClr val="1B1464"/>
            </a:solidFill>
          </a:ln>
        </p:spPr>
      </p:pic>
      <p:pic>
        <p:nvPicPr>
          <p:cNvPr id="38" name="Picture 37">
            <a:extLst>
              <a:ext uri="{FF2B5EF4-FFF2-40B4-BE49-F238E27FC236}">
                <a16:creationId xmlns:a16="http://schemas.microsoft.com/office/drawing/2014/main" id="{9E320C50-03B8-FF5A-ABB8-7B85846E61C5}"/>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t="22978" b="9220"/>
          <a:stretch/>
        </p:blipFill>
        <p:spPr>
          <a:xfrm>
            <a:off x="7267323" y="3620218"/>
            <a:ext cx="2161707" cy="824439"/>
          </a:xfrm>
          <a:prstGeom prst="rect">
            <a:avLst/>
          </a:prstGeom>
          <a:ln>
            <a:solidFill>
              <a:srgbClr val="1B1464"/>
            </a:solidFill>
          </a:ln>
        </p:spPr>
      </p:pic>
      <p:pic>
        <p:nvPicPr>
          <p:cNvPr id="39" name="Picture 38">
            <a:extLst>
              <a:ext uri="{FF2B5EF4-FFF2-40B4-BE49-F238E27FC236}">
                <a16:creationId xmlns:a16="http://schemas.microsoft.com/office/drawing/2014/main" id="{CE091BD8-0E1F-AD27-EE2A-66EB54E815FE}"/>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t="28213" b="11489"/>
          <a:stretch/>
        </p:blipFill>
        <p:spPr>
          <a:xfrm>
            <a:off x="2655278" y="5352739"/>
            <a:ext cx="2161707" cy="733194"/>
          </a:xfrm>
          <a:prstGeom prst="rect">
            <a:avLst/>
          </a:prstGeom>
          <a:ln>
            <a:solidFill>
              <a:srgbClr val="1B1464"/>
            </a:solidFill>
          </a:ln>
        </p:spPr>
      </p:pic>
      <p:pic>
        <p:nvPicPr>
          <p:cNvPr id="40" name="Picture 39">
            <a:extLst>
              <a:ext uri="{FF2B5EF4-FFF2-40B4-BE49-F238E27FC236}">
                <a16:creationId xmlns:a16="http://schemas.microsoft.com/office/drawing/2014/main" id="{64A75AD0-E2BE-EB4D-1151-DD54BCFB6D42}"/>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t="2842" b="9219"/>
          <a:stretch/>
        </p:blipFill>
        <p:spPr>
          <a:xfrm>
            <a:off x="9612300" y="2407003"/>
            <a:ext cx="2175770" cy="1076254"/>
          </a:xfrm>
          <a:prstGeom prst="rect">
            <a:avLst/>
          </a:prstGeom>
          <a:ln>
            <a:solidFill>
              <a:srgbClr val="1B1464"/>
            </a:solidFill>
          </a:ln>
        </p:spPr>
      </p:pic>
      <p:pic>
        <p:nvPicPr>
          <p:cNvPr id="41" name="Picture 40">
            <a:extLst>
              <a:ext uri="{FF2B5EF4-FFF2-40B4-BE49-F238E27FC236}">
                <a16:creationId xmlns:a16="http://schemas.microsoft.com/office/drawing/2014/main" id="{A4BD41E0-D15C-25ED-02D4-A074EBB0A74B}"/>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b="9220"/>
          <a:stretch/>
        </p:blipFill>
        <p:spPr>
          <a:xfrm>
            <a:off x="9612300" y="3681280"/>
            <a:ext cx="2175770" cy="1111032"/>
          </a:xfrm>
          <a:prstGeom prst="rect">
            <a:avLst/>
          </a:prstGeom>
          <a:ln>
            <a:solidFill>
              <a:srgbClr val="1B1464"/>
            </a:solidFill>
          </a:ln>
        </p:spPr>
      </p:pic>
      <p:pic>
        <p:nvPicPr>
          <p:cNvPr id="42" name="Picture 41">
            <a:extLst>
              <a:ext uri="{FF2B5EF4-FFF2-40B4-BE49-F238E27FC236}">
                <a16:creationId xmlns:a16="http://schemas.microsoft.com/office/drawing/2014/main" id="{5AE64FC6-D812-289D-6659-2239DB11037A}"/>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b="9220"/>
          <a:stretch/>
        </p:blipFill>
        <p:spPr>
          <a:xfrm>
            <a:off x="9631067" y="4984484"/>
            <a:ext cx="2157003" cy="1101449"/>
          </a:xfrm>
          <a:prstGeom prst="rect">
            <a:avLst/>
          </a:prstGeom>
          <a:ln>
            <a:solidFill>
              <a:srgbClr val="1B1464"/>
            </a:solidFill>
          </a:ln>
        </p:spPr>
      </p:pic>
      <p:pic>
        <p:nvPicPr>
          <p:cNvPr id="43" name="Picture 42">
            <a:extLst>
              <a:ext uri="{FF2B5EF4-FFF2-40B4-BE49-F238E27FC236}">
                <a16:creationId xmlns:a16="http://schemas.microsoft.com/office/drawing/2014/main" id="{8B9788E0-2EAE-0D3A-C2E5-0FFC7FAAC1E5}"/>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b="9220"/>
          <a:stretch/>
        </p:blipFill>
        <p:spPr>
          <a:xfrm>
            <a:off x="352308" y="3679635"/>
            <a:ext cx="2161707" cy="1122508"/>
          </a:xfrm>
          <a:prstGeom prst="rect">
            <a:avLst/>
          </a:prstGeom>
          <a:ln>
            <a:solidFill>
              <a:srgbClr val="1B1464"/>
            </a:solidFill>
          </a:ln>
        </p:spPr>
      </p:pic>
      <p:pic>
        <p:nvPicPr>
          <p:cNvPr id="44" name="Picture 43">
            <a:extLst>
              <a:ext uri="{FF2B5EF4-FFF2-40B4-BE49-F238E27FC236}">
                <a16:creationId xmlns:a16="http://schemas.microsoft.com/office/drawing/2014/main" id="{76D410D3-C097-0EE5-DFA4-4DEA0E9D2D24}"/>
              </a:ext>
            </a:extLst>
          </p:cNvPr>
          <p:cNvPicPr>
            <a:picLocks noChangeAspect="1"/>
          </p:cNvPicPr>
          <p:nvPr/>
        </p:nvPicPr>
        <p:blipFill rotWithShape="1">
          <a:blip r:embed="rId18" cstate="hqprint">
            <a:extLst>
              <a:ext uri="{28A0092B-C50C-407E-A947-70E740481C1C}">
                <a14:useLocalDpi xmlns:a14="http://schemas.microsoft.com/office/drawing/2010/main"/>
              </a:ext>
            </a:extLst>
          </a:blip>
          <a:srcRect b="9220"/>
          <a:stretch/>
        </p:blipFill>
        <p:spPr>
          <a:xfrm>
            <a:off x="2675869" y="2407003"/>
            <a:ext cx="2166906" cy="1066466"/>
          </a:xfrm>
          <a:prstGeom prst="rect">
            <a:avLst/>
          </a:prstGeom>
          <a:ln>
            <a:solidFill>
              <a:srgbClr val="1B1464"/>
            </a:solidFill>
          </a:ln>
        </p:spPr>
      </p:pic>
      <p:sp>
        <p:nvSpPr>
          <p:cNvPr id="3" name="TextBox 2">
            <a:extLst>
              <a:ext uri="{FF2B5EF4-FFF2-40B4-BE49-F238E27FC236}">
                <a16:creationId xmlns:a16="http://schemas.microsoft.com/office/drawing/2014/main" id="{FC4CCA84-4E61-BF81-2DAB-E912C06A2CD3}"/>
              </a:ext>
            </a:extLst>
          </p:cNvPr>
          <p:cNvSpPr txBox="1"/>
          <p:nvPr/>
        </p:nvSpPr>
        <p:spPr>
          <a:xfrm>
            <a:off x="-10759" y="1761837"/>
            <a:ext cx="1221351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Examples of B2B creatives showcasing their URL or digital platforms</a:t>
            </a:r>
          </a:p>
        </p:txBody>
      </p:sp>
      <p:pic>
        <p:nvPicPr>
          <p:cNvPr id="9" name="Picture 8">
            <a:extLst>
              <a:ext uri="{FF2B5EF4-FFF2-40B4-BE49-F238E27FC236}">
                <a16:creationId xmlns:a16="http://schemas.microsoft.com/office/drawing/2014/main" id="{6B53E980-BA98-3356-E031-CA34791A4757}"/>
              </a:ext>
            </a:extLst>
          </p:cNvPr>
          <p:cNvPicPr>
            <a:picLocks noChangeAspect="1"/>
          </p:cNvPicPr>
          <p:nvPr/>
        </p:nvPicPr>
        <p:blipFill rotWithShape="1">
          <a:blip r:embed="rId19"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0" name="Slide Number Placeholder 5">
            <a:extLst>
              <a:ext uri="{FF2B5EF4-FFF2-40B4-BE49-F238E27FC236}">
                <a16:creationId xmlns:a16="http://schemas.microsoft.com/office/drawing/2014/main" id="{0D3AF376-8CD6-6E89-AE85-5BA1D09F7382}"/>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2" name="Rectangle 11">
            <a:extLst>
              <a:ext uri="{FF2B5EF4-FFF2-40B4-BE49-F238E27FC236}">
                <a16:creationId xmlns:a16="http://schemas.microsoft.com/office/drawing/2014/main" id="{C9B3063C-C214-AE01-0DD4-AB79ACA5B9A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4" name="Picture 3">
            <a:extLst>
              <a:ext uri="{FF2B5EF4-FFF2-40B4-BE49-F238E27FC236}">
                <a16:creationId xmlns:a16="http://schemas.microsoft.com/office/drawing/2014/main" id="{C75264AE-AD9D-2BEB-A6AB-DDCBF218F4F5}"/>
              </a:ext>
            </a:extLst>
          </p:cNvPr>
          <p:cNvPicPr>
            <a:picLocks noChangeAspect="1"/>
          </p:cNvPicPr>
          <p:nvPr/>
        </p:nvPicPr>
        <p:blipFill>
          <a:blip r:embed="rId20"/>
          <a:stretch>
            <a:fillRect/>
          </a:stretch>
        </p:blipFill>
        <p:spPr>
          <a:xfrm>
            <a:off x="9979527" y="177128"/>
            <a:ext cx="2140832" cy="1367254"/>
          </a:xfrm>
          <a:prstGeom prst="rect">
            <a:avLst/>
          </a:prstGeom>
        </p:spPr>
      </p:pic>
    </p:spTree>
    <p:extLst>
      <p:ext uri="{BB962C8B-B14F-4D97-AF65-F5344CB8AC3E}">
        <p14:creationId xmlns:p14="http://schemas.microsoft.com/office/powerpoint/2010/main" val="2965168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1" y="1686476"/>
            <a:ext cx="12184232"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28968D09-9170-1CB2-1EF6-5128586F0E5A}"/>
              </a:ext>
            </a:extLst>
          </p:cNvPr>
          <p:cNvSpPr/>
          <p:nvPr/>
        </p:nvSpPr>
        <p:spPr>
          <a:xfrm>
            <a:off x="231160" y="2210999"/>
            <a:ext cx="11708793" cy="3866503"/>
          </a:xfrm>
          <a:prstGeom prst="roundRect">
            <a:avLst>
              <a:gd name="adj" fmla="val 5918"/>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155642" y="215971"/>
            <a:ext cx="9932478"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Arial" panose="020B0604020202020204" pitchFamily="34" charset="0"/>
              </a:rPr>
              <a:t>Brands are leveraging marquee TV events like the </a:t>
            </a:r>
            <a:r>
              <a:rPr kumimoji="0" lang="en-US" sz="2600" b="1" i="0" u="none" strike="noStrike" kern="1200" cap="none" spc="0" normalizeH="0" baseline="0" noProof="0">
                <a:ln>
                  <a:noFill/>
                </a:ln>
                <a:solidFill>
                  <a:srgbClr val="ED3C8D"/>
                </a:solidFill>
                <a:effectLst/>
                <a:uLnTx/>
                <a:uFillTx/>
                <a:latin typeface="Helvetica" panose="020B0604020202020204" pitchFamily="34" charset="0"/>
                <a:ea typeface="Calibri" panose="020F0502020204030204" pitchFamily="34" charset="0"/>
                <a:cs typeface="Arial" panose="020B0604020202020204" pitchFamily="34" charset="0"/>
              </a:rPr>
              <a:t>Superbowl, sports playoffs, award shows and entertainment series </a:t>
            </a:r>
            <a:r>
              <a:rPr kumimoji="0" lang="en-US" sz="2600" b="1"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Arial" panose="020B0604020202020204" pitchFamily="34" charset="0"/>
              </a:rPr>
              <a:t>to legitimize their brand among an array of stakeholders</a:t>
            </a:r>
          </a:p>
        </p:txBody>
      </p:sp>
      <p:sp>
        <p:nvSpPr>
          <p:cNvPr id="17" name="TextBox 16">
            <a:extLst>
              <a:ext uri="{FF2B5EF4-FFF2-40B4-BE49-F238E27FC236}">
                <a16:creationId xmlns:a16="http://schemas.microsoft.com/office/drawing/2014/main" id="{3E93032A-0166-4D26-9FDD-5297FCCFD6B1}"/>
              </a:ext>
            </a:extLst>
          </p:cNvPr>
          <p:cNvSpPr txBox="1"/>
          <p:nvPr/>
        </p:nvSpPr>
        <p:spPr>
          <a:xfrm>
            <a:off x="526244" y="6077235"/>
            <a:ext cx="116201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VAB analysis of Nielsen AdIntel, 04/01/18-04/30/22, National TV includes cable TV, broadcast TV, Spanish language cable TV and Spanish language broadcast TV across 25 brands included in analysis. Note: Listed genres and programs are only a sampling. *Transmission, ‘The State of B2B Brand Building 2022”, Base: 500 B2B senior marketing leaders, Question: How important are brand building programs compared to demand/lead generation programs in terms of contribution to your marketing goals?</a:t>
            </a:r>
          </a:p>
        </p:txBody>
      </p:sp>
      <p:pic>
        <p:nvPicPr>
          <p:cNvPr id="1028" name="Picture 4" descr="Super Bowl LV - Wikipedia">
            <a:extLst>
              <a:ext uri="{FF2B5EF4-FFF2-40B4-BE49-F238E27FC236}">
                <a16:creationId xmlns:a16="http://schemas.microsoft.com/office/drawing/2014/main" id="{3AA79DDB-1A94-52F3-DEE9-AD1DF2BB5B4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48215" y="2362584"/>
            <a:ext cx="1133930" cy="9000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uper Bowl LIII - Wikipedia">
            <a:extLst>
              <a:ext uri="{FF2B5EF4-FFF2-40B4-BE49-F238E27FC236}">
                <a16:creationId xmlns:a16="http://schemas.microsoft.com/office/drawing/2014/main" id="{37FC22AE-B187-1CE2-73ED-9465BC2D7E7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9994" y="2373245"/>
            <a:ext cx="1291707" cy="8825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GA Tour - Wikipedia">
            <a:extLst>
              <a:ext uri="{FF2B5EF4-FFF2-40B4-BE49-F238E27FC236}">
                <a16:creationId xmlns:a16="http://schemas.microsoft.com/office/drawing/2014/main" id="{BDD9C2DC-BE79-AB83-5B48-7DD430B51CD6}"/>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3845616" y="3374147"/>
            <a:ext cx="647759" cy="82741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hursday Night Football Ratings Hit Record-High - Sports Media Watch">
            <a:extLst>
              <a:ext uri="{FF2B5EF4-FFF2-40B4-BE49-F238E27FC236}">
                <a16:creationId xmlns:a16="http://schemas.microsoft.com/office/drawing/2014/main" id="{285511CF-B275-778E-7626-A11A9EC84891}"/>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l="25065" t="14506" r="25111" b="13931"/>
          <a:stretch/>
        </p:blipFill>
        <p:spPr bwMode="auto">
          <a:xfrm>
            <a:off x="7851191" y="3276958"/>
            <a:ext cx="971072" cy="99676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Grammy Awards Logo Transparent | Full Size PNG Download | SeekPNG">
            <a:extLst>
              <a:ext uri="{FF2B5EF4-FFF2-40B4-BE49-F238E27FC236}">
                <a16:creationId xmlns:a16="http://schemas.microsoft.com/office/drawing/2014/main" id="{44105CCB-5401-66C4-2BCD-E6EF0611D278}"/>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3880243" y="2361535"/>
            <a:ext cx="1288320" cy="9018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6D8CCA7-908F-E31E-4945-8DB132A002C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186097" y="4442449"/>
            <a:ext cx="1613328" cy="701798"/>
          </a:xfrm>
          <a:prstGeom prst="rect">
            <a:avLst/>
          </a:prstGeom>
        </p:spPr>
      </p:pic>
      <p:sp>
        <p:nvSpPr>
          <p:cNvPr id="38" name="Text Placeholder 2">
            <a:extLst>
              <a:ext uri="{FF2B5EF4-FFF2-40B4-BE49-F238E27FC236}">
                <a16:creationId xmlns:a16="http://schemas.microsoft.com/office/drawing/2014/main" id="{FB1EEB45-FEFA-A02E-4541-74E1B63760A1}"/>
              </a:ext>
            </a:extLst>
          </p:cNvPr>
          <p:cNvSpPr txBox="1">
            <a:spLocks/>
          </p:cNvSpPr>
          <p:nvPr/>
        </p:nvSpPr>
        <p:spPr>
          <a:xfrm>
            <a:off x="2294574" y="1708698"/>
            <a:ext cx="7602852" cy="40037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Sampling of Marquee Nat’l TV Programs Advertised On</a:t>
            </a:r>
            <a:b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Based Over a Four-Year Time Period: Apr ‘18 – Apr ‘22</a:t>
            </a:r>
            <a:endParaRPr kumimoji="0" lang="en-US" sz="1200" b="0" i="1"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pic>
        <p:nvPicPr>
          <p:cNvPr id="1026" name="Picture 2" descr="2021 Emmys Predictions: 73rd Primetime Awards For All Categories - Variety">
            <a:extLst>
              <a:ext uri="{FF2B5EF4-FFF2-40B4-BE49-F238E27FC236}">
                <a16:creationId xmlns:a16="http://schemas.microsoft.com/office/drawing/2014/main" id="{F2EAFEC3-DAE8-B973-D365-3508B2F1BDBE}"/>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5384854" y="2361535"/>
            <a:ext cx="1352735" cy="9018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Billboard Music Awards - Wikipedia">
            <a:extLst>
              <a:ext uri="{FF2B5EF4-FFF2-40B4-BE49-F238E27FC236}">
                <a16:creationId xmlns:a16="http://schemas.microsoft.com/office/drawing/2014/main" id="{A93A9D6B-19EC-549E-E7B4-46AF6E71A51B}"/>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027159" y="5250048"/>
            <a:ext cx="1358487" cy="8998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2EF2E40B-A493-4EF1-6D95-F0F8FB0F042F}"/>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2833746" y="5365434"/>
            <a:ext cx="1489352" cy="6446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iHeartRadio Music Awards | Justin Bieber Wiki | Fandom">
            <a:extLst>
              <a:ext uri="{FF2B5EF4-FFF2-40B4-BE49-F238E27FC236}">
                <a16:creationId xmlns:a16="http://schemas.microsoft.com/office/drawing/2014/main" id="{40E3C9C2-E5B8-2D0E-FD6F-F578E6D48DB3}"/>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474987" y="4398561"/>
            <a:ext cx="899053" cy="89905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CMA Awards 2021 - Everything You Need to Know - Country Evolution">
            <a:extLst>
              <a:ext uri="{FF2B5EF4-FFF2-40B4-BE49-F238E27FC236}">
                <a16:creationId xmlns:a16="http://schemas.microsoft.com/office/drawing/2014/main" id="{CEA1EB58-12F7-375E-1739-83C131CE6AFD}"/>
              </a:ext>
            </a:extLst>
          </p:cNvPr>
          <p:cNvPicPr>
            <a:picLocks noChangeAspect="1" noChangeArrowheads="1"/>
          </p:cNvPicPr>
          <p:nvPr/>
        </p:nvPicPr>
        <p:blipFill rotWithShape="1">
          <a:blip r:embed="rId12" cstate="hqprint">
            <a:extLst>
              <a:ext uri="{28A0092B-C50C-407E-A947-70E740481C1C}">
                <a14:useLocalDpi xmlns:a14="http://schemas.microsoft.com/office/drawing/2010/main"/>
              </a:ext>
            </a:extLst>
          </a:blip>
          <a:srcRect l="32903" t="81" r="33370" b="19350"/>
          <a:stretch/>
        </p:blipFill>
        <p:spPr bwMode="auto">
          <a:xfrm>
            <a:off x="4941816" y="3298014"/>
            <a:ext cx="820232" cy="97968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Nba Playoffs 2019 Logo, HD Png Download - kindpng">
            <a:extLst>
              <a:ext uri="{FF2B5EF4-FFF2-40B4-BE49-F238E27FC236}">
                <a16:creationId xmlns:a16="http://schemas.microsoft.com/office/drawing/2014/main" id="{7705F8B5-702E-7A38-A0E1-0DD87619D5C9}"/>
              </a:ext>
            </a:extLst>
          </p:cNvPr>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1569115" y="3445064"/>
            <a:ext cx="1938876" cy="68311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NFL on CBS | Logopedia | Fandom">
            <a:extLst>
              <a:ext uri="{FF2B5EF4-FFF2-40B4-BE49-F238E27FC236}">
                <a16:creationId xmlns:a16="http://schemas.microsoft.com/office/drawing/2014/main" id="{4F5FCF09-CC41-30EE-7300-A67BF5E0CBC3}"/>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3089666" y="4388284"/>
            <a:ext cx="919605" cy="91960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6" descr="Sunday Night Football Logo PNG Vector (AI) Free Download">
            <a:extLst>
              <a:ext uri="{FF2B5EF4-FFF2-40B4-BE49-F238E27FC236}">
                <a16:creationId xmlns:a16="http://schemas.microsoft.com/office/drawing/2014/main" id="{72F0961C-97C3-51FA-E561-672C5AF1291D}"/>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43895" y="3374147"/>
            <a:ext cx="954547" cy="8368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8" descr="Major League Baseball Logo transparent PNG - StickPNG">
            <a:extLst>
              <a:ext uri="{FF2B5EF4-FFF2-40B4-BE49-F238E27FC236}">
                <a16:creationId xmlns:a16="http://schemas.microsoft.com/office/drawing/2014/main" id="{5AB4E1CC-69A3-C116-F036-A425B463A74E}"/>
              </a:ext>
            </a:extLst>
          </p:cNvPr>
          <p:cNvPicPr>
            <a:picLocks noChangeAspect="1" noChangeArrowheads="1"/>
          </p:cNvPicPr>
          <p:nvPr/>
        </p:nvPicPr>
        <p:blipFill>
          <a:blip r:embed="rId16" cstate="hqprint">
            <a:extLst>
              <a:ext uri="{28A0092B-C50C-407E-A947-70E740481C1C}">
                <a14:useLocalDpi xmlns:a14="http://schemas.microsoft.com/office/drawing/2010/main"/>
              </a:ext>
            </a:extLst>
          </a:blip>
          <a:srcRect/>
          <a:stretch>
            <a:fillRect/>
          </a:stretch>
        </p:blipFill>
        <p:spPr bwMode="auto">
          <a:xfrm>
            <a:off x="8654116" y="4398799"/>
            <a:ext cx="1342087" cy="81390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2021 American League Championship Series - Wikipedia">
            <a:extLst>
              <a:ext uri="{FF2B5EF4-FFF2-40B4-BE49-F238E27FC236}">
                <a16:creationId xmlns:a16="http://schemas.microsoft.com/office/drawing/2014/main" id="{E62B4B0D-12E8-5203-404B-C50A68F13687}"/>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723514" y="4388975"/>
            <a:ext cx="887428" cy="87347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Presidents Cup - Wikipedia">
            <a:extLst>
              <a:ext uri="{FF2B5EF4-FFF2-40B4-BE49-F238E27FC236}">
                <a16:creationId xmlns:a16="http://schemas.microsoft.com/office/drawing/2014/main" id="{458CABAE-597C-A97B-3D1F-E0A516AB5663}"/>
              </a:ext>
            </a:extLst>
          </p:cNvPr>
          <p:cNvPicPr>
            <a:picLocks noChangeAspect="1" noChangeArrowheads="1"/>
          </p:cNvPicPr>
          <p:nvPr/>
        </p:nvPicPr>
        <p:blipFill>
          <a:blip r:embed="rId18" cstate="hqprint">
            <a:extLst>
              <a:ext uri="{28A0092B-C50C-407E-A947-70E740481C1C}">
                <a14:useLocalDpi xmlns:a14="http://schemas.microsoft.com/office/drawing/2010/main"/>
              </a:ext>
            </a:extLst>
          </a:blip>
          <a:srcRect/>
          <a:stretch>
            <a:fillRect/>
          </a:stretch>
        </p:blipFill>
        <p:spPr bwMode="auto">
          <a:xfrm>
            <a:off x="10552225" y="5192676"/>
            <a:ext cx="1041022" cy="76822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4" descr="College Football Playoff National Championship - Wikipedia">
            <a:extLst>
              <a:ext uri="{FF2B5EF4-FFF2-40B4-BE49-F238E27FC236}">
                <a16:creationId xmlns:a16="http://schemas.microsoft.com/office/drawing/2014/main" id="{7D0465EC-C36A-4E52-F998-7DDFD8EC0CB0}"/>
              </a:ext>
            </a:extLst>
          </p:cNvPr>
          <p:cNvPicPr>
            <a:picLocks noChangeAspect="1" noChangeArrowheads="1"/>
          </p:cNvPicPr>
          <p:nvPr/>
        </p:nvPicPr>
        <p:blipFill>
          <a:blip r:embed="rId19" cstate="hqprint">
            <a:extLst>
              <a:ext uri="{28A0092B-C50C-407E-A947-70E740481C1C}">
                <a14:useLocalDpi xmlns:a14="http://schemas.microsoft.com/office/drawing/2010/main"/>
              </a:ext>
            </a:extLst>
          </a:blip>
          <a:srcRect/>
          <a:stretch>
            <a:fillRect/>
          </a:stretch>
        </p:blipFill>
        <p:spPr bwMode="auto">
          <a:xfrm>
            <a:off x="7096758" y="2483160"/>
            <a:ext cx="1680026" cy="6457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6" descr="WWE Friday Night SmackDown Tickets - 2022 WWE Friday Night SmackDown Games  | SeatGeek">
            <a:extLst>
              <a:ext uri="{FF2B5EF4-FFF2-40B4-BE49-F238E27FC236}">
                <a16:creationId xmlns:a16="http://schemas.microsoft.com/office/drawing/2014/main" id="{762C66CA-F130-3003-27BB-C4AFCA0DE147}"/>
              </a:ext>
            </a:extLst>
          </p:cNvPr>
          <p:cNvPicPr>
            <a:picLocks noChangeAspect="1" noChangeArrowheads="1"/>
          </p:cNvPicPr>
          <p:nvPr/>
        </p:nvPicPr>
        <p:blipFill rotWithShape="1">
          <a:blip r:embed="rId20">
            <a:extLst>
              <a:ext uri="{28A0092B-C50C-407E-A947-70E740481C1C}">
                <a14:useLocalDpi xmlns:a14="http://schemas.microsoft.com/office/drawing/2010/main"/>
              </a:ext>
            </a:extLst>
          </a:blip>
          <a:srcRect l="30978" t="14875" r="31456" b="13718"/>
          <a:stretch/>
        </p:blipFill>
        <p:spPr bwMode="auto">
          <a:xfrm>
            <a:off x="6009791" y="4368905"/>
            <a:ext cx="1116832" cy="89562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8" descr="NCAA Basketball Logo PNG Transparent – Brands Logos">
            <a:extLst>
              <a:ext uri="{FF2B5EF4-FFF2-40B4-BE49-F238E27FC236}">
                <a16:creationId xmlns:a16="http://schemas.microsoft.com/office/drawing/2014/main" id="{3DAFDE95-31B0-4B06-D4CD-8723E5FC77C9}"/>
              </a:ext>
            </a:extLst>
          </p:cNvPr>
          <p:cNvPicPr>
            <a:picLocks noChangeAspect="1" noChangeArrowheads="1"/>
          </p:cNvPicPr>
          <p:nvPr/>
        </p:nvPicPr>
        <p:blipFill>
          <a:blip r:embed="rId21" cstate="hqprint">
            <a:extLst>
              <a:ext uri="{28A0092B-C50C-407E-A947-70E740481C1C}">
                <a14:useLocalDpi xmlns:a14="http://schemas.microsoft.com/office/drawing/2010/main"/>
              </a:ext>
            </a:extLst>
          </a:blip>
          <a:srcRect/>
          <a:stretch>
            <a:fillRect/>
          </a:stretch>
        </p:blipFill>
        <p:spPr bwMode="auto">
          <a:xfrm>
            <a:off x="7328493" y="4296332"/>
            <a:ext cx="1026139" cy="102613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0" descr="2022 Winter Olympics - Wikipedia">
            <a:extLst>
              <a:ext uri="{FF2B5EF4-FFF2-40B4-BE49-F238E27FC236}">
                <a16:creationId xmlns:a16="http://schemas.microsoft.com/office/drawing/2014/main" id="{DE948C41-2D4D-55AA-6153-9482F3BC556B}"/>
              </a:ext>
            </a:extLst>
          </p:cNvPr>
          <p:cNvPicPr>
            <a:picLocks noChangeAspect="1" noChangeArrowheads="1"/>
          </p:cNvPicPr>
          <p:nvPr/>
        </p:nvPicPr>
        <p:blipFill>
          <a:blip r:embed="rId22" cstate="hqprint">
            <a:extLst>
              <a:ext uri="{28A0092B-C50C-407E-A947-70E740481C1C}">
                <a14:useLocalDpi xmlns:a14="http://schemas.microsoft.com/office/drawing/2010/main"/>
              </a:ext>
            </a:extLst>
          </a:blip>
          <a:srcRect/>
          <a:stretch>
            <a:fillRect/>
          </a:stretch>
        </p:blipFill>
        <p:spPr bwMode="auto">
          <a:xfrm>
            <a:off x="9066543" y="2273744"/>
            <a:ext cx="887428" cy="105234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9FFA5309-B703-EEEF-9A09-444D94CB2B7D}"/>
              </a:ext>
            </a:extLst>
          </p:cNvPr>
          <p:cNvPicPr>
            <a:picLocks noChangeAspect="1" noChangeArrowheads="1"/>
          </p:cNvPicPr>
          <p:nvPr/>
        </p:nvPicPr>
        <p:blipFill>
          <a:blip r:embed="rId23" cstate="hqprint">
            <a:extLst>
              <a:ext uri="{28A0092B-C50C-407E-A947-70E740481C1C}">
                <a14:useLocalDpi xmlns:a14="http://schemas.microsoft.com/office/drawing/2010/main"/>
              </a:ext>
            </a:extLst>
          </a:blip>
          <a:srcRect/>
          <a:stretch>
            <a:fillRect/>
          </a:stretch>
        </p:blipFill>
        <p:spPr bwMode="auto">
          <a:xfrm>
            <a:off x="10243730" y="2334611"/>
            <a:ext cx="1219507" cy="97560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e Masked Singer (American TV series) - Wikipedia">
            <a:extLst>
              <a:ext uri="{FF2B5EF4-FFF2-40B4-BE49-F238E27FC236}">
                <a16:creationId xmlns:a16="http://schemas.microsoft.com/office/drawing/2014/main" id="{A2453773-C292-0362-216C-FEF4B4DA3F18}"/>
              </a:ext>
            </a:extLst>
          </p:cNvPr>
          <p:cNvPicPr>
            <a:picLocks noChangeAspect="1" noChangeArrowheads="1"/>
          </p:cNvPicPr>
          <p:nvPr/>
        </p:nvPicPr>
        <p:blipFill>
          <a:blip r:embed="rId24">
            <a:extLst>
              <a:ext uri="{28A0092B-C50C-407E-A947-70E740481C1C}">
                <a14:useLocalDpi xmlns:a14="http://schemas.microsoft.com/office/drawing/2010/main"/>
              </a:ext>
            </a:extLst>
          </a:blip>
          <a:srcRect/>
          <a:stretch>
            <a:fillRect/>
          </a:stretch>
        </p:blipFill>
        <p:spPr bwMode="auto">
          <a:xfrm>
            <a:off x="5984379" y="3387977"/>
            <a:ext cx="1529187" cy="8535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s Seen On... THIS IS US - The Artisan Group">
            <a:extLst>
              <a:ext uri="{FF2B5EF4-FFF2-40B4-BE49-F238E27FC236}">
                <a16:creationId xmlns:a16="http://schemas.microsoft.com/office/drawing/2014/main" id="{C8828DF6-B819-A21C-7ABD-8B1619538746}"/>
              </a:ext>
            </a:extLst>
          </p:cNvPr>
          <p:cNvPicPr>
            <a:picLocks noChangeAspect="1" noChangeArrowheads="1"/>
          </p:cNvPicPr>
          <p:nvPr/>
        </p:nvPicPr>
        <p:blipFill>
          <a:blip r:embed="rId25" cstate="hqprint">
            <a:extLst>
              <a:ext uri="{28A0092B-C50C-407E-A947-70E740481C1C}">
                <a14:useLocalDpi xmlns:a14="http://schemas.microsoft.com/office/drawing/2010/main"/>
              </a:ext>
            </a:extLst>
          </a:blip>
          <a:srcRect/>
          <a:stretch>
            <a:fillRect/>
          </a:stretch>
        </p:blipFill>
        <p:spPr bwMode="auto">
          <a:xfrm>
            <a:off x="455813" y="5547998"/>
            <a:ext cx="2070372" cy="39078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6157182D-9FE9-5952-1FC1-6DBEB4F7D27E}"/>
              </a:ext>
            </a:extLst>
          </p:cNvPr>
          <p:cNvPicPr>
            <a:picLocks noChangeAspect="1" noChangeArrowheads="1"/>
          </p:cNvPicPr>
          <p:nvPr/>
        </p:nvPicPr>
        <p:blipFill>
          <a:blip r:embed="rId26" cstate="hqprint">
            <a:extLst>
              <a:ext uri="{28A0092B-C50C-407E-A947-70E740481C1C}">
                <a14:useLocalDpi xmlns:a14="http://schemas.microsoft.com/office/drawing/2010/main"/>
              </a:ext>
            </a:extLst>
          </a:blip>
          <a:srcRect/>
          <a:stretch>
            <a:fillRect/>
          </a:stretch>
        </p:blipFill>
        <p:spPr bwMode="auto">
          <a:xfrm>
            <a:off x="4567378" y="5507658"/>
            <a:ext cx="2180197" cy="48225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he Bachelorette Premieres with Oldest Contestant Yet – The Cowl">
            <a:extLst>
              <a:ext uri="{FF2B5EF4-FFF2-40B4-BE49-F238E27FC236}">
                <a16:creationId xmlns:a16="http://schemas.microsoft.com/office/drawing/2014/main" id="{BFD2541F-1E70-37D5-BA44-B8CD61250EC6}"/>
              </a:ext>
            </a:extLst>
          </p:cNvPr>
          <p:cNvPicPr>
            <a:picLocks noChangeAspect="1" noChangeArrowheads="1"/>
          </p:cNvPicPr>
          <p:nvPr/>
        </p:nvPicPr>
        <p:blipFill rotWithShape="1">
          <a:blip r:embed="rId27" cstate="hqprint">
            <a:extLst>
              <a:ext uri="{28A0092B-C50C-407E-A947-70E740481C1C}">
                <a14:useLocalDpi xmlns:a14="http://schemas.microsoft.com/office/drawing/2010/main"/>
              </a:ext>
            </a:extLst>
          </a:blip>
          <a:srcRect t="26556" b="26980"/>
          <a:stretch/>
        </p:blipFill>
        <p:spPr bwMode="auto">
          <a:xfrm>
            <a:off x="9204636" y="3564426"/>
            <a:ext cx="2377990" cy="62151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CFF0FEDF-8E2B-BBA9-88B7-E65FEC95F67D}"/>
              </a:ext>
            </a:extLst>
          </p:cNvPr>
          <p:cNvPicPr>
            <a:picLocks noChangeAspect="1" noChangeArrowheads="1"/>
          </p:cNvPicPr>
          <p:nvPr/>
        </p:nvPicPr>
        <p:blipFill>
          <a:blip r:embed="rId28" cstate="hqprint">
            <a:extLst>
              <a:ext uri="{28A0092B-C50C-407E-A947-70E740481C1C}">
                <a14:useLocalDpi xmlns:a14="http://schemas.microsoft.com/office/drawing/2010/main"/>
              </a:ext>
            </a:extLst>
          </a:blip>
          <a:srcRect/>
          <a:stretch>
            <a:fillRect/>
          </a:stretch>
        </p:blipFill>
        <p:spPr bwMode="auto">
          <a:xfrm>
            <a:off x="4257293" y="4455866"/>
            <a:ext cx="1521339" cy="86716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Super LEGO Masters | Supernow">
            <a:extLst>
              <a:ext uri="{FF2B5EF4-FFF2-40B4-BE49-F238E27FC236}">
                <a16:creationId xmlns:a16="http://schemas.microsoft.com/office/drawing/2014/main" id="{A4B02310-CB8B-52E1-F273-EC3BCDC8350E}"/>
              </a:ext>
            </a:extLst>
          </p:cNvPr>
          <p:cNvPicPr>
            <a:picLocks noChangeAspect="1" noChangeArrowheads="1"/>
          </p:cNvPicPr>
          <p:nvPr/>
        </p:nvPicPr>
        <p:blipFill>
          <a:blip r:embed="rId29">
            <a:extLst>
              <a:ext uri="{28A0092B-C50C-407E-A947-70E740481C1C}">
                <a14:useLocalDpi xmlns:a14="http://schemas.microsoft.com/office/drawing/2010/main"/>
              </a:ext>
            </a:extLst>
          </a:blip>
          <a:srcRect/>
          <a:stretch>
            <a:fillRect/>
          </a:stretch>
        </p:blipFill>
        <p:spPr bwMode="auto">
          <a:xfrm>
            <a:off x="8759150" y="5269860"/>
            <a:ext cx="1328970" cy="7373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183D6F4-CA1D-3F73-B5B2-A42C5CA3805D}"/>
              </a:ext>
            </a:extLst>
          </p:cNvPr>
          <p:cNvPicPr>
            <a:picLocks noChangeAspect="1"/>
          </p:cNvPicPr>
          <p:nvPr/>
        </p:nvPicPr>
        <p:blipFill rotWithShape="1">
          <a:blip r:embed="rId30"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CFC3099C-F7B9-3470-D436-4ED9F092C11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Rectangle 4">
            <a:extLst>
              <a:ext uri="{FF2B5EF4-FFF2-40B4-BE49-F238E27FC236}">
                <a16:creationId xmlns:a16="http://schemas.microsoft.com/office/drawing/2014/main" id="{2A8DBC8D-9002-E49C-31D4-8E57ED7FBBE6}"/>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11" name="Picture 10">
            <a:extLst>
              <a:ext uri="{FF2B5EF4-FFF2-40B4-BE49-F238E27FC236}">
                <a16:creationId xmlns:a16="http://schemas.microsoft.com/office/drawing/2014/main" id="{E8CC6D28-9360-9363-45BE-549BC46E58A9}"/>
              </a:ext>
            </a:extLst>
          </p:cNvPr>
          <p:cNvPicPr>
            <a:picLocks noChangeAspect="1"/>
          </p:cNvPicPr>
          <p:nvPr/>
        </p:nvPicPr>
        <p:blipFill>
          <a:blip r:embed="rId31"/>
          <a:stretch>
            <a:fillRect/>
          </a:stretch>
        </p:blipFill>
        <p:spPr>
          <a:xfrm>
            <a:off x="9979346" y="177312"/>
            <a:ext cx="2140833" cy="1362757"/>
          </a:xfrm>
          <a:prstGeom prst="rect">
            <a:avLst/>
          </a:prstGeom>
        </p:spPr>
      </p:pic>
    </p:spTree>
    <p:extLst>
      <p:ext uri="{BB962C8B-B14F-4D97-AF65-F5344CB8AC3E}">
        <p14:creationId xmlns:p14="http://schemas.microsoft.com/office/powerpoint/2010/main" val="16375422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91">
      <a:dk1>
        <a:srgbClr val="1B1464"/>
      </a:dk1>
      <a:lt1>
        <a:srgbClr val="FFFFFF"/>
      </a:lt1>
      <a:dk2>
        <a:srgbClr val="4EBEA4"/>
      </a:dk2>
      <a:lt2>
        <a:srgbClr val="E2E8F0"/>
      </a:lt2>
      <a:accent1>
        <a:srgbClr val="ED3C8D"/>
      </a:accent1>
      <a:accent2>
        <a:srgbClr val="00BFF2"/>
      </a:accent2>
      <a:accent3>
        <a:srgbClr val="A343FF"/>
      </a:accent3>
      <a:accent4>
        <a:srgbClr val="2C82FF"/>
      </a:accent4>
      <a:accent5>
        <a:srgbClr val="55AD00"/>
      </a:accent5>
      <a:accent6>
        <a:srgbClr val="FF6E30"/>
      </a:accent6>
      <a:hlink>
        <a:srgbClr val="201A62"/>
      </a:hlink>
      <a:folHlink>
        <a:srgbClr val="6D6DE2"/>
      </a:folHlink>
    </a:clrScheme>
    <a:fontScheme name="Custom 76">
      <a:majorFont>
        <a:latin typeface="Helvetica Bold"/>
        <a:ea typeface=""/>
        <a:cs typeface=""/>
      </a:majorFont>
      <a:minorFont>
        <a:latin typeface="Helvetic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B Template.potx" id="{3DD536BC-B625-41C1-AB76-B98A44A9663C}" vid="{56A22213-A2D8-43BF-9B02-486376CC65A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f6166fe-9f5b-43aa-b8a9-b4d7ad530bda">
      <UserInfo>
        <DisplayName>Jason Wiese</DisplayName>
        <AccountId>13</AccountId>
        <AccountType/>
      </UserInfo>
      <UserInfo>
        <DisplayName>Leah Montner Dixon</DisplayName>
        <AccountId>10</AccountId>
        <AccountType/>
      </UserInfo>
      <UserInfo>
        <DisplayName>Karolina Guillen</DisplayName>
        <AccountId>14</AccountId>
        <AccountType/>
      </UserInfo>
    </SharedWithUsers>
    <TaxCatchAll xmlns="9f6166fe-9f5b-43aa-b8a9-b4d7ad530bda" xsi:nil="true"/>
    <lcf76f155ced4ddcb4097134ff3c332f xmlns="a86b28e8-29a6-4ab8-af18-2a7f61acfad2">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D0AAE1E4240B941A4C52734E19288AB" ma:contentTypeVersion="15" ma:contentTypeDescription="Create a new document." ma:contentTypeScope="" ma:versionID="a466b9157af1ce0310746701f63ffce1">
  <xsd:schema xmlns:xsd="http://www.w3.org/2001/XMLSchema" xmlns:xs="http://www.w3.org/2001/XMLSchema" xmlns:p="http://schemas.microsoft.com/office/2006/metadata/properties" xmlns:ns2="a86b28e8-29a6-4ab8-af18-2a7f61acfad2" xmlns:ns3="9f6166fe-9f5b-43aa-b8a9-b4d7ad530bda" targetNamespace="http://schemas.microsoft.com/office/2006/metadata/properties" ma:root="true" ma:fieldsID="baee444f3b59eaeedc5a740e00a18818" ns2:_="" ns3:_="">
    <xsd:import namespace="a86b28e8-29a6-4ab8-af18-2a7f61acfad2"/>
    <xsd:import namespace="9f6166fe-9f5b-43aa-b8a9-b4d7ad530b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6b28e8-29a6-4ab8-af18-2a7f61acfa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c637ead-fd64-45b4-abde-ec2d09ec102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f6166fe-9f5b-43aa-b8a9-b4d7ad530b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696b49f-56d7-4f85-8b04-e2e66f1bdb7c}" ma:internalName="TaxCatchAll" ma:showField="CatchAllData" ma:web="9f6166fe-9f5b-43aa-b8a9-b4d7ad530b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DE9836A-1A55-4E70-A31C-8CEBE79A2D5F}">
  <ds:schemaRefs>
    <ds:schemaRef ds:uri="9f6166fe-9f5b-43aa-b8a9-b4d7ad530bda"/>
    <ds:schemaRef ds:uri="a86b28e8-29a6-4ab8-af18-2a7f61acfa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B5112D5-6C08-4E87-BD33-385DA6E833CD}">
  <ds:schemaRefs>
    <ds:schemaRef ds:uri="9f6166fe-9f5b-43aa-b8a9-b4d7ad530bda"/>
    <ds:schemaRef ds:uri="a86b28e8-29a6-4ab8-af18-2a7f61acfa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E0F3F24-4364-40D5-B046-DB0E892BAAC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TotalTime>
  <Words>2944</Words>
  <Application>Microsoft Office PowerPoint</Application>
  <PresentationFormat>Widescreen</PresentationFormat>
  <Paragraphs>273</Paragraphs>
  <Slides>17</Slides>
  <Notes>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Arial</vt:lpstr>
      <vt:lpstr>Calibri</vt:lpstr>
      <vt:lpstr>Calibri Light</vt:lpstr>
      <vt:lpstr>Helvetica</vt:lpstr>
      <vt:lpstr>Helvetica Bold</vt:lpstr>
      <vt:lpstr>Helvetica Light</vt:lpstr>
      <vt:lpstr>Helvetica-Light</vt:lpstr>
      <vt:lpstr>Helvetica-Lightoblique</vt:lpstr>
      <vt:lpstr>Office Theme</vt:lpstr>
      <vt:lpstr>1_Office Theme</vt:lpstr>
      <vt:lpstr>What are the 7 key reasons advertisers launch TV campaigns?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Leah Montner Dixon</dc:creator>
  <cp:lastModifiedBy>Karolina Guillen</cp:lastModifiedBy>
  <cp:revision>1</cp:revision>
  <cp:lastPrinted>2022-04-11T18:33:15Z</cp:lastPrinted>
  <dcterms:created xsi:type="dcterms:W3CDTF">2022-04-04T18:14:35Z</dcterms:created>
  <dcterms:modified xsi:type="dcterms:W3CDTF">2023-03-20T13:53:45Z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0x010100AD0AAE1E4240B941A4C52734E19288AB</vt:lpwstr>
  </property>
  <property fmtid="{D5CDD505-2E9C-101B-9397-08002B2CF9AE}" pid="3" name="MediaServiceImageTags">
    <vt:lpwstr/>
  </property>
</Properties>
</file>