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2"/>
  </p:notesMasterIdLst>
  <p:sldIdLst>
    <p:sldId id="2144328307" r:id="rId6"/>
    <p:sldId id="2144328409" r:id="rId7"/>
    <p:sldId id="2144328380" r:id="rId8"/>
    <p:sldId id="2144328369" r:id="rId9"/>
    <p:sldId id="2144328413" r:id="rId10"/>
    <p:sldId id="2144328338" r:id="rId11"/>
    <p:sldId id="2144328360" r:id="rId12"/>
    <p:sldId id="2144328238" r:id="rId13"/>
    <p:sldId id="2144328408" r:id="rId14"/>
    <p:sldId id="2144328398" r:id="rId15"/>
    <p:sldId id="2144328322" r:id="rId16"/>
    <p:sldId id="2144328243" r:id="rId17"/>
    <p:sldId id="2144327392" r:id="rId18"/>
    <p:sldId id="2144328414" r:id="rId19"/>
    <p:sldId id="2144328304" r:id="rId20"/>
    <p:sldId id="2144328301" r:id="rId21"/>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93D61B0A-8455-6A7D-9522-38DFCF3F2EFA}" name="Leah" initials="L" userId="Leah" providerId="None"/>
  <p188:author id="{6644001F-98D2-AF68-925B-F4D39E797894}" name="Jason Wiese" initials="JW" userId="S::jasonw@thevab.com::4bff8d5b-7de6-4655-b397-69b0afc81113" providerId="AD"/>
  <p188:author id="{41E8424B-45FD-3ECB-0948-723F916FFB79}" name="Danielle Delauro" initials="DD" userId="S::danielled@thevab.com::79c3a64d-209a-45df-902b-7cba6cccfd68"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21855EDF-F9CE-3B66-C6A5-06158391F461}" name="Leah Montner Dixon" initials="LMD"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3C8D"/>
    <a:srgbClr val="55AD00"/>
    <a:srgbClr val="1B1464"/>
    <a:srgbClr val="00B0F0"/>
    <a:srgbClr val="F3F3F3"/>
    <a:srgbClr val="FFE900"/>
    <a:srgbClr val="FF6E30"/>
    <a:srgbClr val="A343FF"/>
    <a:srgbClr val="2C82FF"/>
    <a:srgbClr val="66C5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EBC40-ADD3-4810-8439-09098A40D6BE}" v="2" dt="2023-01-13T18:39:48.127"/>
    <p1510:client id="{62A4F712-8626-49A2-A857-D8DF850472ED}" v="131" dt="2023-01-13T16:04:47.448"/>
    <p1510:client id="{75446ACA-8C8A-4392-9EC9-2E2436203AD7}" v="21" dt="2023-01-13T15:58:20.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1" d="100"/>
          <a:sy n="61" d="100"/>
        </p:scale>
        <p:origin x="42" y="1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Montner Dixon" userId="d5b2ae9e-9213-4442-b7df-4db8cbe51e5d" providerId="ADAL" clId="{5AA4E666-0320-4191-B75F-A1C661F4F38C}"/>
    <pc:docChg chg="undo redo custSel addSld modSld">
      <pc:chgData name="Leah Montner Dixon" userId="d5b2ae9e-9213-4442-b7df-4db8cbe51e5d" providerId="ADAL" clId="{5AA4E666-0320-4191-B75F-A1C661F4F38C}" dt="2022-05-19T21:48:25.724" v="1646"/>
      <pc:docMkLst>
        <pc:docMk/>
      </pc:docMkLst>
      <pc:sldChg chg="modSp mod modCm">
        <pc:chgData name="Leah Montner Dixon" userId="d5b2ae9e-9213-4442-b7df-4db8cbe51e5d" providerId="ADAL" clId="{5AA4E666-0320-4191-B75F-A1C661F4F38C}" dt="2022-05-13T14:47:48.484" v="55" actId="1036"/>
        <pc:sldMkLst>
          <pc:docMk/>
          <pc:sldMk cId="3822902837" sldId="2144328165"/>
        </pc:sldMkLst>
        <pc:spChg chg="mod">
          <ac:chgData name="Leah Montner Dixon" userId="d5b2ae9e-9213-4442-b7df-4db8cbe51e5d" providerId="ADAL" clId="{5AA4E666-0320-4191-B75F-A1C661F4F38C}" dt="2022-05-13T14:47:48.484" v="55" actId="1036"/>
          <ac:spMkLst>
            <pc:docMk/>
            <pc:sldMk cId="3822902837" sldId="2144328165"/>
            <ac:spMk id="44" creationId="{60F212EB-E337-4A58-A463-7954EDB8DE4E}"/>
          </ac:spMkLst>
        </pc:spChg>
      </pc:sldChg>
      <pc:sldChg chg="modSp">
        <pc:chgData name="Leah Montner Dixon" userId="d5b2ae9e-9213-4442-b7df-4db8cbe51e5d" providerId="ADAL" clId="{5AA4E666-0320-4191-B75F-A1C661F4F38C}" dt="2022-05-19T15:40:03.945" v="1642"/>
        <pc:sldMkLst>
          <pc:docMk/>
          <pc:sldMk cId="1007027216" sldId="2144328253"/>
        </pc:sldMkLst>
        <pc:spChg chg="mod">
          <ac:chgData name="Leah Montner Dixon" userId="d5b2ae9e-9213-4442-b7df-4db8cbe51e5d" providerId="ADAL" clId="{5AA4E666-0320-4191-B75F-A1C661F4F38C}" dt="2022-05-19T15:40:03.945" v="1642"/>
          <ac:spMkLst>
            <pc:docMk/>
            <pc:sldMk cId="1007027216" sldId="2144328253"/>
            <ac:spMk id="24" creationId="{DE33C402-935E-371D-A92B-0306815DA360}"/>
          </ac:spMkLst>
        </pc:spChg>
        <pc:spChg chg="mod">
          <ac:chgData name="Leah Montner Dixon" userId="d5b2ae9e-9213-4442-b7df-4db8cbe51e5d" providerId="ADAL" clId="{5AA4E666-0320-4191-B75F-A1C661F4F38C}" dt="2022-05-19T15:39:51.767" v="1638"/>
          <ac:spMkLst>
            <pc:docMk/>
            <pc:sldMk cId="1007027216" sldId="2144328253"/>
            <ac:spMk id="35" creationId="{27AFB838-519F-9BB1-06EE-B3CD8BC642A7}"/>
          </ac:spMkLst>
        </pc:spChg>
        <pc:spChg chg="mod">
          <ac:chgData name="Leah Montner Dixon" userId="d5b2ae9e-9213-4442-b7df-4db8cbe51e5d" providerId="ADAL" clId="{5AA4E666-0320-4191-B75F-A1C661F4F38C}" dt="2022-05-19T15:39:46.577" v="1636"/>
          <ac:spMkLst>
            <pc:docMk/>
            <pc:sldMk cId="1007027216" sldId="2144328253"/>
            <ac:spMk id="37" creationId="{C231FFFF-5D66-5810-87E3-97B73C9B3059}"/>
          </ac:spMkLst>
        </pc:spChg>
        <pc:spChg chg="mod">
          <ac:chgData name="Leah Montner Dixon" userId="d5b2ae9e-9213-4442-b7df-4db8cbe51e5d" providerId="ADAL" clId="{5AA4E666-0320-4191-B75F-A1C661F4F38C}" dt="2022-05-19T15:39:56.668" v="1640"/>
          <ac:spMkLst>
            <pc:docMk/>
            <pc:sldMk cId="1007027216" sldId="2144328253"/>
            <ac:spMk id="39" creationId="{92E81F97-AFB8-2225-CF15-15E6F3FB7B9E}"/>
          </ac:spMkLst>
        </pc:spChg>
        <pc:picChg chg="mod">
          <ac:chgData name="Leah Montner Dixon" userId="d5b2ae9e-9213-4442-b7df-4db8cbe51e5d" providerId="ADAL" clId="{5AA4E666-0320-4191-B75F-A1C661F4F38C}" dt="2022-05-19T15:39:59.433" v="1641"/>
          <ac:picMkLst>
            <pc:docMk/>
            <pc:sldMk cId="1007027216" sldId="2144328253"/>
            <ac:picMk id="6" creationId="{61536307-0D0D-725A-E2BE-76C9957AB037}"/>
          </ac:picMkLst>
        </pc:picChg>
        <pc:picChg chg="mod">
          <ac:chgData name="Leah Montner Dixon" userId="d5b2ae9e-9213-4442-b7df-4db8cbe51e5d" providerId="ADAL" clId="{5AA4E666-0320-4191-B75F-A1C661F4F38C}" dt="2022-05-19T15:39:48.878" v="1637"/>
          <ac:picMkLst>
            <pc:docMk/>
            <pc:sldMk cId="1007027216" sldId="2144328253"/>
            <ac:picMk id="29" creationId="{E6310601-4618-6D0D-9F87-82F423B12C06}"/>
          </ac:picMkLst>
        </pc:picChg>
        <pc:picChg chg="mod">
          <ac:chgData name="Leah Montner Dixon" userId="d5b2ae9e-9213-4442-b7df-4db8cbe51e5d" providerId="ADAL" clId="{5AA4E666-0320-4191-B75F-A1C661F4F38C}" dt="2022-05-19T15:39:43.652" v="1635"/>
          <ac:picMkLst>
            <pc:docMk/>
            <pc:sldMk cId="1007027216" sldId="2144328253"/>
            <ac:picMk id="38" creationId="{A9742453-8286-4374-E252-C4C9DB692C62}"/>
          </ac:picMkLst>
        </pc:picChg>
        <pc:picChg chg="mod">
          <ac:chgData name="Leah Montner Dixon" userId="d5b2ae9e-9213-4442-b7df-4db8cbe51e5d" providerId="ADAL" clId="{5AA4E666-0320-4191-B75F-A1C661F4F38C}" dt="2022-05-19T15:39:54.234" v="1639"/>
          <ac:picMkLst>
            <pc:docMk/>
            <pc:sldMk cId="1007027216" sldId="2144328253"/>
            <ac:picMk id="40" creationId="{53E242E8-2702-9655-3460-C60AAD92EFA2}"/>
          </ac:picMkLst>
        </pc:picChg>
      </pc:sldChg>
      <pc:sldChg chg="modCm modNotesTx">
        <pc:chgData name="Leah Montner Dixon" userId="d5b2ae9e-9213-4442-b7df-4db8cbe51e5d" providerId="ADAL" clId="{5AA4E666-0320-4191-B75F-A1C661F4F38C}" dt="2022-05-13T18:32:53.084" v="801" actId="20577"/>
        <pc:sldMkLst>
          <pc:docMk/>
          <pc:sldMk cId="965637703" sldId="2144328266"/>
        </pc:sldMkLst>
      </pc:sldChg>
      <pc:sldChg chg="modSp mod modCm">
        <pc:chgData name="Leah Montner Dixon" userId="d5b2ae9e-9213-4442-b7df-4db8cbe51e5d" providerId="ADAL" clId="{5AA4E666-0320-4191-B75F-A1C661F4F38C}" dt="2022-05-13T14:47:13.439" v="30"/>
        <pc:sldMkLst>
          <pc:docMk/>
          <pc:sldMk cId="1750201258" sldId="2144328281"/>
        </pc:sldMkLst>
        <pc:spChg chg="mod">
          <ac:chgData name="Leah Montner Dixon" userId="d5b2ae9e-9213-4442-b7df-4db8cbe51e5d" providerId="ADAL" clId="{5AA4E666-0320-4191-B75F-A1C661F4F38C}" dt="2022-05-13T14:47:10.623" v="29" actId="400"/>
          <ac:spMkLst>
            <pc:docMk/>
            <pc:sldMk cId="1750201258" sldId="2144328281"/>
            <ac:spMk id="49" creationId="{1AE09952-486B-4F4F-A441-118D940A2C0C}"/>
          </ac:spMkLst>
        </pc:spChg>
        <pc:spChg chg="mod">
          <ac:chgData name="Leah Montner Dixon" userId="d5b2ae9e-9213-4442-b7df-4db8cbe51e5d" providerId="ADAL" clId="{5AA4E666-0320-4191-B75F-A1C661F4F38C}" dt="2022-05-13T14:46:53.347" v="27" actId="20577"/>
          <ac:spMkLst>
            <pc:docMk/>
            <pc:sldMk cId="1750201258" sldId="2144328281"/>
            <ac:spMk id="64" creationId="{4A08C53B-C2E5-433A-AD2E-2F7E1BC5F931}"/>
          </ac:spMkLst>
        </pc:spChg>
      </pc:sldChg>
      <pc:sldChg chg="delSp modSp mod delCm modCm modNotesTx">
        <pc:chgData name="Leah Montner Dixon" userId="d5b2ae9e-9213-4442-b7df-4db8cbe51e5d" providerId="ADAL" clId="{5AA4E666-0320-4191-B75F-A1C661F4F38C}" dt="2022-05-17T19:57:39.738" v="1634" actId="14100"/>
        <pc:sldMkLst>
          <pc:docMk/>
          <pc:sldMk cId="2361951178" sldId="2144328288"/>
        </pc:sldMkLst>
        <pc:spChg chg="mod">
          <ac:chgData name="Leah Montner Dixon" userId="d5b2ae9e-9213-4442-b7df-4db8cbe51e5d" providerId="ADAL" clId="{5AA4E666-0320-4191-B75F-A1C661F4F38C}" dt="2022-05-17T19:53:06.243" v="1535" actId="20577"/>
          <ac:spMkLst>
            <pc:docMk/>
            <pc:sldMk cId="2361951178" sldId="2144328288"/>
            <ac:spMk id="17" creationId="{5561D278-87F4-4C02-8D7F-CA899CE1510E}"/>
          </ac:spMkLst>
        </pc:spChg>
        <pc:spChg chg="mod">
          <ac:chgData name="Leah Montner Dixon" userId="d5b2ae9e-9213-4442-b7df-4db8cbe51e5d" providerId="ADAL" clId="{5AA4E666-0320-4191-B75F-A1C661F4F38C}" dt="2022-05-17T19:52:51.304" v="1533" actId="255"/>
          <ac:spMkLst>
            <pc:docMk/>
            <pc:sldMk cId="2361951178" sldId="2144328288"/>
            <ac:spMk id="25" creationId="{D6F3E4AB-B239-4014-8CC3-C8706E0369B4}"/>
          </ac:spMkLst>
        </pc:spChg>
        <pc:spChg chg="mod">
          <ac:chgData name="Leah Montner Dixon" userId="d5b2ae9e-9213-4442-b7df-4db8cbe51e5d" providerId="ADAL" clId="{5AA4E666-0320-4191-B75F-A1C661F4F38C}" dt="2022-05-17T19:57:39.738" v="1634" actId="14100"/>
          <ac:spMkLst>
            <pc:docMk/>
            <pc:sldMk cId="2361951178" sldId="2144328288"/>
            <ac:spMk id="30" creationId="{75F81532-3D49-4828-8247-ECFA9B63B40D}"/>
          </ac:spMkLst>
        </pc:spChg>
        <pc:graphicFrameChg chg="del mod">
          <ac:chgData name="Leah Montner Dixon" userId="d5b2ae9e-9213-4442-b7df-4db8cbe51e5d" providerId="ADAL" clId="{5AA4E666-0320-4191-B75F-A1C661F4F38C}" dt="2022-05-17T19:54:29.678" v="1536" actId="478"/>
          <ac:graphicFrameMkLst>
            <pc:docMk/>
            <pc:sldMk cId="2361951178" sldId="2144328288"/>
            <ac:graphicFrameMk id="24" creationId="{5522ABDE-7402-41A3-9F8E-86D76F8E6CA0}"/>
          </ac:graphicFrameMkLst>
        </pc:graphicFrameChg>
        <pc:graphicFrameChg chg="mod modGraphic">
          <ac:chgData name="Leah Montner Dixon" userId="d5b2ae9e-9213-4442-b7df-4db8cbe51e5d" providerId="ADAL" clId="{5AA4E666-0320-4191-B75F-A1C661F4F38C}" dt="2022-05-17T19:57:32.596" v="1632" actId="12788"/>
          <ac:graphicFrameMkLst>
            <pc:docMk/>
            <pc:sldMk cId="2361951178" sldId="2144328288"/>
            <ac:graphicFrameMk id="26" creationId="{641B082C-A876-42C5-BB9A-6BE8CC1FAE62}"/>
          </ac:graphicFrameMkLst>
        </pc:graphicFrameChg>
      </pc:sldChg>
      <pc:sldChg chg="modSp mod modCm modNotesTx">
        <pc:chgData name="Leah Montner Dixon" userId="d5b2ae9e-9213-4442-b7df-4db8cbe51e5d" providerId="ADAL" clId="{5AA4E666-0320-4191-B75F-A1C661F4F38C}" dt="2022-05-13T18:32:50.767" v="800" actId="20577"/>
        <pc:sldMkLst>
          <pc:docMk/>
          <pc:sldMk cId="254067112" sldId="2144328290"/>
        </pc:sldMkLst>
        <pc:spChg chg="mod">
          <ac:chgData name="Leah Montner Dixon" userId="d5b2ae9e-9213-4442-b7df-4db8cbe51e5d" providerId="ADAL" clId="{5AA4E666-0320-4191-B75F-A1C661F4F38C}" dt="2022-05-13T18:04:06.639" v="512" actId="403"/>
          <ac:spMkLst>
            <pc:docMk/>
            <pc:sldMk cId="254067112" sldId="2144328290"/>
            <ac:spMk id="25" creationId="{D6F3E4AB-B239-4014-8CC3-C8706E0369B4}"/>
          </ac:spMkLst>
        </pc:spChg>
        <pc:spChg chg="mod">
          <ac:chgData name="Leah Montner Dixon" userId="d5b2ae9e-9213-4442-b7df-4db8cbe51e5d" providerId="ADAL" clId="{5AA4E666-0320-4191-B75F-A1C661F4F38C}" dt="2022-05-13T18:17:46.044" v="706" actId="207"/>
          <ac:spMkLst>
            <pc:docMk/>
            <pc:sldMk cId="254067112" sldId="2144328290"/>
            <ac:spMk id="30" creationId="{75F81532-3D49-4828-8247-ECFA9B63B40D}"/>
          </ac:spMkLst>
        </pc:spChg>
      </pc:sldChg>
      <pc:sldChg chg="modSp mod modNotesTx">
        <pc:chgData name="Leah Montner Dixon" userId="d5b2ae9e-9213-4442-b7df-4db8cbe51e5d" providerId="ADAL" clId="{5AA4E666-0320-4191-B75F-A1C661F4F38C}" dt="2022-05-13T18:39:43.891" v="841" actId="114"/>
        <pc:sldMkLst>
          <pc:docMk/>
          <pc:sldMk cId="1931132769" sldId="2144328291"/>
        </pc:sldMkLst>
        <pc:spChg chg="mod">
          <ac:chgData name="Leah Montner Dixon" userId="d5b2ae9e-9213-4442-b7df-4db8cbe51e5d" providerId="ADAL" clId="{5AA4E666-0320-4191-B75F-A1C661F4F38C}" dt="2022-05-13T18:39:39.743" v="840" actId="114"/>
          <ac:spMkLst>
            <pc:docMk/>
            <pc:sldMk cId="1931132769" sldId="2144328291"/>
            <ac:spMk id="2" creationId="{1C49963F-B410-6BE8-963C-89B0340A452B}"/>
          </ac:spMkLst>
        </pc:spChg>
        <pc:spChg chg="mod">
          <ac:chgData name="Leah Montner Dixon" userId="d5b2ae9e-9213-4442-b7df-4db8cbe51e5d" providerId="ADAL" clId="{5AA4E666-0320-4191-B75F-A1C661F4F38C}" dt="2022-05-13T18:39:43.891" v="841" actId="114"/>
          <ac:spMkLst>
            <pc:docMk/>
            <pc:sldMk cId="1931132769" sldId="2144328291"/>
            <ac:spMk id="18" creationId="{4D48B320-2DC0-DCCC-8CE0-1235F7E42C0B}"/>
          </ac:spMkLst>
        </pc:spChg>
        <pc:spChg chg="mod">
          <ac:chgData name="Leah Montner Dixon" userId="d5b2ae9e-9213-4442-b7df-4db8cbe51e5d" providerId="ADAL" clId="{5AA4E666-0320-4191-B75F-A1C661F4F38C}" dt="2022-05-13T18:08:51.810" v="584" actId="552"/>
          <ac:spMkLst>
            <pc:docMk/>
            <pc:sldMk cId="1931132769" sldId="2144328291"/>
            <ac:spMk id="22" creationId="{639CEE8B-9C85-4DB5-B575-CACCA7610A76}"/>
          </ac:spMkLst>
        </pc:spChg>
        <pc:spChg chg="mod">
          <ac:chgData name="Leah Montner Dixon" userId="d5b2ae9e-9213-4442-b7df-4db8cbe51e5d" providerId="ADAL" clId="{5AA4E666-0320-4191-B75F-A1C661F4F38C}" dt="2022-05-13T18:08:37.341" v="582" actId="255"/>
          <ac:spMkLst>
            <pc:docMk/>
            <pc:sldMk cId="1931132769" sldId="2144328291"/>
            <ac:spMk id="25" creationId="{D6F3E4AB-B239-4014-8CC3-C8706E0369B4}"/>
          </ac:spMkLst>
        </pc:spChg>
        <pc:spChg chg="mod">
          <ac:chgData name="Leah Montner Dixon" userId="d5b2ae9e-9213-4442-b7df-4db8cbe51e5d" providerId="ADAL" clId="{5AA4E666-0320-4191-B75F-A1C661F4F38C}" dt="2022-05-13T18:08:29.661" v="581" actId="207"/>
          <ac:spMkLst>
            <pc:docMk/>
            <pc:sldMk cId="1931132769" sldId="2144328291"/>
            <ac:spMk id="30" creationId="{75F81532-3D49-4828-8247-ECFA9B63B40D}"/>
          </ac:spMkLst>
        </pc:spChg>
      </pc:sldChg>
      <pc:sldChg chg="modSp mod modCm modNotesTx">
        <pc:chgData name="Leah Montner Dixon" userId="d5b2ae9e-9213-4442-b7df-4db8cbe51e5d" providerId="ADAL" clId="{5AA4E666-0320-4191-B75F-A1C661F4F38C}" dt="2022-05-17T19:44:01.579" v="1475" actId="20577"/>
        <pc:sldMkLst>
          <pc:docMk/>
          <pc:sldMk cId="3921798467" sldId="2144328292"/>
        </pc:sldMkLst>
        <pc:spChg chg="mod">
          <ac:chgData name="Leah Montner Dixon" userId="d5b2ae9e-9213-4442-b7df-4db8cbe51e5d" providerId="ADAL" clId="{5AA4E666-0320-4191-B75F-A1C661F4F38C}" dt="2022-05-13T18:37:33.308" v="838" actId="20577"/>
          <ac:spMkLst>
            <pc:docMk/>
            <pc:sldMk cId="3921798467" sldId="2144328292"/>
            <ac:spMk id="25" creationId="{D6F3E4AB-B239-4014-8CC3-C8706E0369B4}"/>
          </ac:spMkLst>
        </pc:spChg>
        <pc:spChg chg="mod">
          <ac:chgData name="Leah Montner Dixon" userId="d5b2ae9e-9213-4442-b7df-4db8cbe51e5d" providerId="ADAL" clId="{5AA4E666-0320-4191-B75F-A1C661F4F38C}" dt="2022-05-17T19:44:01.579" v="1475" actId="20577"/>
          <ac:spMkLst>
            <pc:docMk/>
            <pc:sldMk cId="3921798467" sldId="2144328292"/>
            <ac:spMk id="30" creationId="{75F81532-3D49-4828-8247-ECFA9B63B40D}"/>
          </ac:spMkLst>
        </pc:spChg>
      </pc:sldChg>
      <pc:sldChg chg="modSp mod modNotesTx">
        <pc:chgData name="Leah Montner Dixon" userId="d5b2ae9e-9213-4442-b7df-4db8cbe51e5d" providerId="ADAL" clId="{5AA4E666-0320-4191-B75F-A1C661F4F38C}" dt="2022-05-13T18:32:39.986" v="797" actId="20577"/>
        <pc:sldMkLst>
          <pc:docMk/>
          <pc:sldMk cId="2186180222" sldId="2144328296"/>
        </pc:sldMkLst>
        <pc:spChg chg="mod">
          <ac:chgData name="Leah Montner Dixon" userId="d5b2ae9e-9213-4442-b7df-4db8cbe51e5d" providerId="ADAL" clId="{5AA4E666-0320-4191-B75F-A1C661F4F38C}" dt="2022-05-13T18:25:17.338" v="792" actId="20577"/>
          <ac:spMkLst>
            <pc:docMk/>
            <pc:sldMk cId="2186180222" sldId="2144328296"/>
            <ac:spMk id="15" creationId="{903E5D0D-2C3D-4CCA-8C8C-AA54342F2A54}"/>
          </ac:spMkLst>
        </pc:spChg>
        <pc:spChg chg="mod">
          <ac:chgData name="Leah Montner Dixon" userId="d5b2ae9e-9213-4442-b7df-4db8cbe51e5d" providerId="ADAL" clId="{5AA4E666-0320-4191-B75F-A1C661F4F38C}" dt="2022-05-13T18:21:13.854" v="739" actId="20577"/>
          <ac:spMkLst>
            <pc:docMk/>
            <pc:sldMk cId="2186180222" sldId="2144328296"/>
            <ac:spMk id="25" creationId="{D6F3E4AB-B239-4014-8CC3-C8706E0369B4}"/>
          </ac:spMkLst>
        </pc:spChg>
      </pc:sldChg>
      <pc:sldChg chg="modSp mod delCm modCm modNotesTx">
        <pc:chgData name="Leah Montner Dixon" userId="d5b2ae9e-9213-4442-b7df-4db8cbe51e5d" providerId="ADAL" clId="{5AA4E666-0320-4191-B75F-A1C661F4F38C}" dt="2022-05-13T18:32:48.516" v="799" actId="20577"/>
        <pc:sldMkLst>
          <pc:docMk/>
          <pc:sldMk cId="2860206483" sldId="2144328297"/>
        </pc:sldMkLst>
        <pc:spChg chg="mod">
          <ac:chgData name="Leah Montner Dixon" userId="d5b2ae9e-9213-4442-b7df-4db8cbe51e5d" providerId="ADAL" clId="{5AA4E666-0320-4191-B75F-A1C661F4F38C}" dt="2022-05-13T14:48:13.378" v="64" actId="20577"/>
          <ac:spMkLst>
            <pc:docMk/>
            <pc:sldMk cId="2860206483" sldId="2144328297"/>
            <ac:spMk id="25" creationId="{D6F3E4AB-B239-4014-8CC3-C8706E0369B4}"/>
          </ac:spMkLst>
        </pc:spChg>
      </pc:sldChg>
      <pc:sldChg chg="modSp mod addCm delCm modCm modNotesTx">
        <pc:chgData name="Leah Montner Dixon" userId="d5b2ae9e-9213-4442-b7df-4db8cbe51e5d" providerId="ADAL" clId="{5AA4E666-0320-4191-B75F-A1C661F4F38C}" dt="2022-05-13T18:32:55.182" v="802" actId="20577"/>
        <pc:sldMkLst>
          <pc:docMk/>
          <pc:sldMk cId="2448759396" sldId="2144328298"/>
        </pc:sldMkLst>
        <pc:spChg chg="mod">
          <ac:chgData name="Leah Montner Dixon" userId="d5b2ae9e-9213-4442-b7df-4db8cbe51e5d" providerId="ADAL" clId="{5AA4E666-0320-4191-B75F-A1C661F4F38C}" dt="2022-05-13T14:46:30.803" v="14" actId="20577"/>
          <ac:spMkLst>
            <pc:docMk/>
            <pc:sldMk cId="2448759396" sldId="2144328298"/>
            <ac:spMk id="30" creationId="{75F81532-3D49-4828-8247-ECFA9B63B40D}"/>
          </ac:spMkLst>
        </pc:spChg>
      </pc:sldChg>
      <pc:sldChg chg="modSp mod modNotesTx">
        <pc:chgData name="Leah Montner Dixon" userId="d5b2ae9e-9213-4442-b7df-4db8cbe51e5d" providerId="ADAL" clId="{5AA4E666-0320-4191-B75F-A1C661F4F38C}" dt="2022-05-13T18:36:54.789" v="822" actId="20577"/>
        <pc:sldMkLst>
          <pc:docMk/>
          <pc:sldMk cId="2191902633" sldId="2144328299"/>
        </pc:sldMkLst>
        <pc:spChg chg="mod">
          <ac:chgData name="Leah Montner Dixon" userId="d5b2ae9e-9213-4442-b7df-4db8cbe51e5d" providerId="ADAL" clId="{5AA4E666-0320-4191-B75F-A1C661F4F38C}" dt="2022-05-13T18:36:54.789" v="822" actId="20577"/>
          <ac:spMkLst>
            <pc:docMk/>
            <pc:sldMk cId="2191902633" sldId="2144328299"/>
            <ac:spMk id="25" creationId="{D6F3E4AB-B239-4014-8CC3-C8706E0369B4}"/>
          </ac:spMkLst>
        </pc:spChg>
        <pc:spChg chg="mod">
          <ac:chgData name="Leah Montner Dixon" userId="d5b2ae9e-9213-4442-b7df-4db8cbe51e5d" providerId="ADAL" clId="{5AA4E666-0320-4191-B75F-A1C661F4F38C}" dt="2022-05-13T18:36:23.075" v="821" actId="20577"/>
          <ac:spMkLst>
            <pc:docMk/>
            <pc:sldMk cId="2191902633" sldId="2144328299"/>
            <ac:spMk id="30" creationId="{75F81532-3D49-4828-8247-ECFA9B63B40D}"/>
          </ac:spMkLst>
        </pc:spChg>
      </pc:sldChg>
      <pc:sldChg chg="modSp mod modNotesTx">
        <pc:chgData name="Leah Montner Dixon" userId="d5b2ae9e-9213-4442-b7df-4db8cbe51e5d" providerId="ADAL" clId="{5AA4E666-0320-4191-B75F-A1C661F4F38C}" dt="2022-05-13T18:33:45.980" v="809" actId="114"/>
        <pc:sldMkLst>
          <pc:docMk/>
          <pc:sldMk cId="1758940423" sldId="2144328300"/>
        </pc:sldMkLst>
        <pc:spChg chg="mod">
          <ac:chgData name="Leah Montner Dixon" userId="d5b2ae9e-9213-4442-b7df-4db8cbe51e5d" providerId="ADAL" clId="{5AA4E666-0320-4191-B75F-A1C661F4F38C}" dt="2022-05-13T18:33:45.980" v="809" actId="114"/>
          <ac:spMkLst>
            <pc:docMk/>
            <pc:sldMk cId="1758940423" sldId="2144328300"/>
            <ac:spMk id="25" creationId="{D6F3E4AB-B239-4014-8CC3-C8706E0369B4}"/>
          </ac:spMkLst>
        </pc:spChg>
        <pc:spChg chg="mod">
          <ac:chgData name="Leah Montner Dixon" userId="d5b2ae9e-9213-4442-b7df-4db8cbe51e5d" providerId="ADAL" clId="{5AA4E666-0320-4191-B75F-A1C661F4F38C}" dt="2022-05-13T18:33:13.090" v="808" actId="1038"/>
          <ac:spMkLst>
            <pc:docMk/>
            <pc:sldMk cId="1758940423" sldId="2144328300"/>
            <ac:spMk id="30" creationId="{75F81532-3D49-4828-8247-ECFA9B63B40D}"/>
          </ac:spMkLst>
        </pc:spChg>
      </pc:sldChg>
      <pc:sldChg chg="addSp delSp modSp mod modCm">
        <pc:chgData name="Leah Montner Dixon" userId="d5b2ae9e-9213-4442-b7df-4db8cbe51e5d" providerId="ADAL" clId="{5AA4E666-0320-4191-B75F-A1C661F4F38C}" dt="2022-05-19T21:48:25.724" v="1646"/>
        <pc:sldMkLst>
          <pc:docMk/>
          <pc:sldMk cId="932767077" sldId="2144328302"/>
        </pc:sldMkLst>
        <pc:spChg chg="add del mod">
          <ac:chgData name="Leah Montner Dixon" userId="d5b2ae9e-9213-4442-b7df-4db8cbe51e5d" providerId="ADAL" clId="{5AA4E666-0320-4191-B75F-A1C661F4F38C}" dt="2022-05-13T17:35:35.239" v="150" actId="478"/>
          <ac:spMkLst>
            <pc:docMk/>
            <pc:sldMk cId="932767077" sldId="2144328302"/>
            <ac:spMk id="2" creationId="{5528B58A-53C9-F0EF-35AD-A6C6A50B3C4C}"/>
          </ac:spMkLst>
        </pc:spChg>
        <pc:spChg chg="mod">
          <ac:chgData name="Leah Montner Dixon" userId="d5b2ae9e-9213-4442-b7df-4db8cbe51e5d" providerId="ADAL" clId="{5AA4E666-0320-4191-B75F-A1C661F4F38C}" dt="2022-05-13T19:41:42.503" v="847" actId="12788"/>
          <ac:spMkLst>
            <pc:docMk/>
            <pc:sldMk cId="932767077" sldId="2144328302"/>
            <ac:spMk id="16" creationId="{ABC06434-0B7B-4180-8DCB-338137C5E630}"/>
          </ac:spMkLst>
        </pc:spChg>
        <pc:spChg chg="add mod">
          <ac:chgData name="Leah Montner Dixon" userId="d5b2ae9e-9213-4442-b7df-4db8cbe51e5d" providerId="ADAL" clId="{5AA4E666-0320-4191-B75F-A1C661F4F38C}" dt="2022-05-13T18:19:05.051" v="738" actId="554"/>
          <ac:spMkLst>
            <pc:docMk/>
            <pc:sldMk cId="932767077" sldId="2144328302"/>
            <ac:spMk id="20" creationId="{3685EB42-65F2-7A6A-05BB-58FB58BB4E01}"/>
          </ac:spMkLst>
        </pc:spChg>
        <pc:spChg chg="add mod">
          <ac:chgData name="Leah Montner Dixon" userId="d5b2ae9e-9213-4442-b7df-4db8cbe51e5d" providerId="ADAL" clId="{5AA4E666-0320-4191-B75F-A1C661F4F38C}" dt="2022-05-13T17:47:26.244" v="372" actId="1076"/>
          <ac:spMkLst>
            <pc:docMk/>
            <pc:sldMk cId="932767077" sldId="2144328302"/>
            <ac:spMk id="21" creationId="{37FF80C5-0C8E-D52B-18BE-98DD69944E85}"/>
          </ac:spMkLst>
        </pc:spChg>
        <pc:spChg chg="add mod">
          <ac:chgData name="Leah Montner Dixon" userId="d5b2ae9e-9213-4442-b7df-4db8cbe51e5d" providerId="ADAL" clId="{5AA4E666-0320-4191-B75F-A1C661F4F38C}" dt="2022-05-13T18:19:00.104" v="737" actId="1035"/>
          <ac:spMkLst>
            <pc:docMk/>
            <pc:sldMk cId="932767077" sldId="2144328302"/>
            <ac:spMk id="22" creationId="{0CE3B6B5-02B7-5E51-FC67-1D668C8B1C1A}"/>
          </ac:spMkLst>
        </pc:spChg>
        <pc:spChg chg="add mod">
          <ac:chgData name="Leah Montner Dixon" userId="d5b2ae9e-9213-4442-b7df-4db8cbe51e5d" providerId="ADAL" clId="{5AA4E666-0320-4191-B75F-A1C661F4F38C}" dt="2022-05-13T18:48:56.288" v="846" actId="255"/>
          <ac:spMkLst>
            <pc:docMk/>
            <pc:sldMk cId="932767077" sldId="2144328302"/>
            <ac:spMk id="23" creationId="{9F85BDAE-4657-D28A-5F69-2C99845C8785}"/>
          </ac:spMkLst>
        </pc:spChg>
        <pc:spChg chg="add mod">
          <ac:chgData name="Leah Montner Dixon" userId="d5b2ae9e-9213-4442-b7df-4db8cbe51e5d" providerId="ADAL" clId="{5AA4E666-0320-4191-B75F-A1C661F4F38C}" dt="2022-05-13T18:19:00.104" v="737" actId="1035"/>
          <ac:spMkLst>
            <pc:docMk/>
            <pc:sldMk cId="932767077" sldId="2144328302"/>
            <ac:spMk id="24" creationId="{A1F9940F-AD2B-EA3E-212B-DA70B77BF55C}"/>
          </ac:spMkLst>
        </pc:spChg>
        <pc:spChg chg="add mod">
          <ac:chgData name="Leah Montner Dixon" userId="d5b2ae9e-9213-4442-b7df-4db8cbe51e5d" providerId="ADAL" clId="{5AA4E666-0320-4191-B75F-A1C661F4F38C}" dt="2022-05-13T18:19:00.104" v="737" actId="1035"/>
          <ac:spMkLst>
            <pc:docMk/>
            <pc:sldMk cId="932767077" sldId="2144328302"/>
            <ac:spMk id="25" creationId="{2E65A5FA-5BAD-3FBB-687C-F040E707A67D}"/>
          </ac:spMkLst>
        </pc:spChg>
        <pc:spChg chg="add mod">
          <ac:chgData name="Leah Montner Dixon" userId="d5b2ae9e-9213-4442-b7df-4db8cbe51e5d" providerId="ADAL" clId="{5AA4E666-0320-4191-B75F-A1C661F4F38C}" dt="2022-05-13T18:19:05.051" v="738" actId="554"/>
          <ac:spMkLst>
            <pc:docMk/>
            <pc:sldMk cId="932767077" sldId="2144328302"/>
            <ac:spMk id="26" creationId="{BE5725A8-86E3-56D4-0AFB-6BC5AA596430}"/>
          </ac:spMkLst>
        </pc:spChg>
        <pc:spChg chg="add mod">
          <ac:chgData name="Leah Montner Dixon" userId="d5b2ae9e-9213-4442-b7df-4db8cbe51e5d" providerId="ADAL" clId="{5AA4E666-0320-4191-B75F-A1C661F4F38C}" dt="2022-05-13T18:05:05.819" v="516" actId="571"/>
          <ac:spMkLst>
            <pc:docMk/>
            <pc:sldMk cId="932767077" sldId="2144328302"/>
            <ac:spMk id="27" creationId="{8BA6097E-A1F3-7498-E392-EA82A9029774}"/>
          </ac:spMkLst>
        </pc:spChg>
        <pc:spChg chg="add mod">
          <ac:chgData name="Leah Montner Dixon" userId="d5b2ae9e-9213-4442-b7df-4db8cbe51e5d" providerId="ADAL" clId="{5AA4E666-0320-4191-B75F-A1C661F4F38C}" dt="2022-05-13T18:05:05.819" v="516" actId="571"/>
          <ac:spMkLst>
            <pc:docMk/>
            <pc:sldMk cId="932767077" sldId="2144328302"/>
            <ac:spMk id="28" creationId="{CD8E1C0B-9CCD-28A8-9CC5-24F2BADC6DC0}"/>
          </ac:spMkLst>
        </pc:spChg>
        <pc:spChg chg="add mod">
          <ac:chgData name="Leah Montner Dixon" userId="d5b2ae9e-9213-4442-b7df-4db8cbe51e5d" providerId="ADAL" clId="{5AA4E666-0320-4191-B75F-A1C661F4F38C}" dt="2022-05-13T18:05:05.819" v="516" actId="571"/>
          <ac:spMkLst>
            <pc:docMk/>
            <pc:sldMk cId="932767077" sldId="2144328302"/>
            <ac:spMk id="29" creationId="{E25E83EF-3E89-277E-935E-2F5FAB5CBEE5}"/>
          </ac:spMkLst>
        </pc:spChg>
        <pc:spChg chg="add mod">
          <ac:chgData name="Leah Montner Dixon" userId="d5b2ae9e-9213-4442-b7df-4db8cbe51e5d" providerId="ADAL" clId="{5AA4E666-0320-4191-B75F-A1C661F4F38C}" dt="2022-05-13T18:05:05.819" v="516" actId="571"/>
          <ac:spMkLst>
            <pc:docMk/>
            <pc:sldMk cId="932767077" sldId="2144328302"/>
            <ac:spMk id="30" creationId="{C1CDD31E-181A-72AC-98D5-4035C566AC89}"/>
          </ac:spMkLst>
        </pc:spChg>
        <pc:spChg chg="add mod">
          <ac:chgData name="Leah Montner Dixon" userId="d5b2ae9e-9213-4442-b7df-4db8cbe51e5d" providerId="ADAL" clId="{5AA4E666-0320-4191-B75F-A1C661F4F38C}" dt="2022-05-13T18:05:05.819" v="516" actId="571"/>
          <ac:spMkLst>
            <pc:docMk/>
            <pc:sldMk cId="932767077" sldId="2144328302"/>
            <ac:spMk id="31" creationId="{6198A1B9-B435-2843-140F-29839D87B523}"/>
          </ac:spMkLst>
        </pc:spChg>
        <pc:spChg chg="add mod">
          <ac:chgData name="Leah Montner Dixon" userId="d5b2ae9e-9213-4442-b7df-4db8cbe51e5d" providerId="ADAL" clId="{5AA4E666-0320-4191-B75F-A1C661F4F38C}" dt="2022-05-13T18:05:05.819" v="516" actId="571"/>
          <ac:spMkLst>
            <pc:docMk/>
            <pc:sldMk cId="932767077" sldId="2144328302"/>
            <ac:spMk id="32" creationId="{4CEEE2FE-271A-0255-C0DC-BAD90800F3B0}"/>
          </ac:spMkLst>
        </pc:spChg>
        <pc:spChg chg="add mod">
          <ac:chgData name="Leah Montner Dixon" userId="d5b2ae9e-9213-4442-b7df-4db8cbe51e5d" providerId="ADAL" clId="{5AA4E666-0320-4191-B75F-A1C661F4F38C}" dt="2022-05-13T18:05:05.819" v="516" actId="571"/>
          <ac:spMkLst>
            <pc:docMk/>
            <pc:sldMk cId="932767077" sldId="2144328302"/>
            <ac:spMk id="33" creationId="{B6C0DC48-6017-0163-76E6-5D0F2FEC5906}"/>
          </ac:spMkLst>
        </pc:spChg>
        <pc:spChg chg="add mod">
          <ac:chgData name="Leah Montner Dixon" userId="d5b2ae9e-9213-4442-b7df-4db8cbe51e5d" providerId="ADAL" clId="{5AA4E666-0320-4191-B75F-A1C661F4F38C}" dt="2022-05-13T18:05:05.819" v="516" actId="571"/>
          <ac:spMkLst>
            <pc:docMk/>
            <pc:sldMk cId="932767077" sldId="2144328302"/>
            <ac:spMk id="34" creationId="{D476B629-0202-121C-EAA2-2AFF14243695}"/>
          </ac:spMkLst>
        </pc:spChg>
        <pc:spChg chg="add mod">
          <ac:chgData name="Leah Montner Dixon" userId="d5b2ae9e-9213-4442-b7df-4db8cbe51e5d" providerId="ADAL" clId="{5AA4E666-0320-4191-B75F-A1C661F4F38C}" dt="2022-05-13T18:05:05.819" v="516" actId="571"/>
          <ac:spMkLst>
            <pc:docMk/>
            <pc:sldMk cId="932767077" sldId="2144328302"/>
            <ac:spMk id="35" creationId="{7BA4F40A-E04A-3683-CC0F-38CABC5BD0E1}"/>
          </ac:spMkLst>
        </pc:spChg>
        <pc:spChg chg="add mod">
          <ac:chgData name="Leah Montner Dixon" userId="d5b2ae9e-9213-4442-b7df-4db8cbe51e5d" providerId="ADAL" clId="{5AA4E666-0320-4191-B75F-A1C661F4F38C}" dt="2022-05-13T18:05:05.819" v="516" actId="571"/>
          <ac:spMkLst>
            <pc:docMk/>
            <pc:sldMk cId="932767077" sldId="2144328302"/>
            <ac:spMk id="36" creationId="{88F646CA-29AE-B1A7-1889-2C3C8139D94E}"/>
          </ac:spMkLst>
        </pc:spChg>
        <pc:spChg chg="add mod">
          <ac:chgData name="Leah Montner Dixon" userId="d5b2ae9e-9213-4442-b7df-4db8cbe51e5d" providerId="ADAL" clId="{5AA4E666-0320-4191-B75F-A1C661F4F38C}" dt="2022-05-13T18:05:05.819" v="516" actId="571"/>
          <ac:spMkLst>
            <pc:docMk/>
            <pc:sldMk cId="932767077" sldId="2144328302"/>
            <ac:spMk id="37" creationId="{01D3DC40-D3DF-56D5-D27B-9730804A50EB}"/>
          </ac:spMkLst>
        </pc:spChg>
        <pc:spChg chg="add mod">
          <ac:chgData name="Leah Montner Dixon" userId="d5b2ae9e-9213-4442-b7df-4db8cbe51e5d" providerId="ADAL" clId="{5AA4E666-0320-4191-B75F-A1C661F4F38C}" dt="2022-05-13T18:05:05.819" v="516" actId="571"/>
          <ac:spMkLst>
            <pc:docMk/>
            <pc:sldMk cId="932767077" sldId="2144328302"/>
            <ac:spMk id="38" creationId="{BB092C50-AA15-351E-9893-E30D97FA293F}"/>
          </ac:spMkLst>
        </pc:spChg>
        <pc:spChg chg="add mod">
          <ac:chgData name="Leah Montner Dixon" userId="d5b2ae9e-9213-4442-b7df-4db8cbe51e5d" providerId="ADAL" clId="{5AA4E666-0320-4191-B75F-A1C661F4F38C}" dt="2022-05-13T18:05:05.819" v="516" actId="571"/>
          <ac:spMkLst>
            <pc:docMk/>
            <pc:sldMk cId="932767077" sldId="2144328302"/>
            <ac:spMk id="39" creationId="{1DEF9A96-5EE7-DD43-EEA0-C15090A5BBB1}"/>
          </ac:spMkLst>
        </pc:spChg>
        <pc:spChg chg="add mod">
          <ac:chgData name="Leah Montner Dixon" userId="d5b2ae9e-9213-4442-b7df-4db8cbe51e5d" providerId="ADAL" clId="{5AA4E666-0320-4191-B75F-A1C661F4F38C}" dt="2022-05-13T18:05:05.819" v="516" actId="571"/>
          <ac:spMkLst>
            <pc:docMk/>
            <pc:sldMk cId="932767077" sldId="2144328302"/>
            <ac:spMk id="40" creationId="{E54BD7C3-6A7C-CCD8-0227-5C18C54D24D1}"/>
          </ac:spMkLst>
        </pc:spChg>
        <pc:spChg chg="add mod">
          <ac:chgData name="Leah Montner Dixon" userId="d5b2ae9e-9213-4442-b7df-4db8cbe51e5d" providerId="ADAL" clId="{5AA4E666-0320-4191-B75F-A1C661F4F38C}" dt="2022-05-13T18:05:05.819" v="516" actId="571"/>
          <ac:spMkLst>
            <pc:docMk/>
            <pc:sldMk cId="932767077" sldId="2144328302"/>
            <ac:spMk id="41" creationId="{A4040493-B44C-EAFD-20E7-F84AABD80C96}"/>
          </ac:spMkLst>
        </pc:spChg>
        <pc:spChg chg="add mod">
          <ac:chgData name="Leah Montner Dixon" userId="d5b2ae9e-9213-4442-b7df-4db8cbe51e5d" providerId="ADAL" clId="{5AA4E666-0320-4191-B75F-A1C661F4F38C}" dt="2022-05-19T21:47:57.703" v="1645"/>
          <ac:spMkLst>
            <pc:docMk/>
            <pc:sldMk cId="932767077" sldId="2144328302"/>
            <ac:spMk id="42" creationId="{74BCB9BB-595F-2A1E-B151-264876E36571}"/>
          </ac:spMkLst>
        </pc:spChg>
        <pc:spChg chg="add mod">
          <ac:chgData name="Leah Montner Dixon" userId="d5b2ae9e-9213-4442-b7df-4db8cbe51e5d" providerId="ADAL" clId="{5AA4E666-0320-4191-B75F-A1C661F4F38C}" dt="2022-05-19T21:48:25.724" v="1646"/>
          <ac:spMkLst>
            <pc:docMk/>
            <pc:sldMk cId="932767077" sldId="2144328302"/>
            <ac:spMk id="43" creationId="{AAA31EAD-9C6D-0E35-941F-98406115D30B}"/>
          </ac:spMkLst>
        </pc:spChg>
        <pc:spChg chg="mod">
          <ac:chgData name="Leah Montner Dixon" userId="d5b2ae9e-9213-4442-b7df-4db8cbe51e5d" providerId="ADAL" clId="{5AA4E666-0320-4191-B75F-A1C661F4F38C}" dt="2022-05-13T18:05:11.897" v="529" actId="1036"/>
          <ac:spMkLst>
            <pc:docMk/>
            <pc:sldMk cId="932767077" sldId="2144328302"/>
            <ac:spMk id="57" creationId="{4C8555EB-836D-4F7D-932B-F0677005CB5D}"/>
          </ac:spMkLst>
        </pc:spChg>
        <pc:spChg chg="mod">
          <ac:chgData name="Leah Montner Dixon" userId="d5b2ae9e-9213-4442-b7df-4db8cbe51e5d" providerId="ADAL" clId="{5AA4E666-0320-4191-B75F-A1C661F4F38C}" dt="2022-05-13T18:05:11.897" v="529" actId="1036"/>
          <ac:spMkLst>
            <pc:docMk/>
            <pc:sldMk cId="932767077" sldId="2144328302"/>
            <ac:spMk id="58" creationId="{6453B8E8-4D84-489E-8E4F-811374F95B88}"/>
          </ac:spMkLst>
        </pc:spChg>
        <pc:spChg chg="mod">
          <ac:chgData name="Leah Montner Dixon" userId="d5b2ae9e-9213-4442-b7df-4db8cbe51e5d" providerId="ADAL" clId="{5AA4E666-0320-4191-B75F-A1C661F4F38C}" dt="2022-05-13T18:05:11.897" v="529" actId="1036"/>
          <ac:spMkLst>
            <pc:docMk/>
            <pc:sldMk cId="932767077" sldId="2144328302"/>
            <ac:spMk id="59" creationId="{24AE7DCA-5B9F-4E33-86F5-6E36CA1ECD7B}"/>
          </ac:spMkLst>
        </pc:spChg>
        <pc:spChg chg="mod">
          <ac:chgData name="Leah Montner Dixon" userId="d5b2ae9e-9213-4442-b7df-4db8cbe51e5d" providerId="ADAL" clId="{5AA4E666-0320-4191-B75F-A1C661F4F38C}" dt="2022-05-13T18:05:11.897" v="529" actId="1036"/>
          <ac:spMkLst>
            <pc:docMk/>
            <pc:sldMk cId="932767077" sldId="2144328302"/>
            <ac:spMk id="60" creationId="{824E9BEF-3450-490F-97F5-285C61A5552E}"/>
          </ac:spMkLst>
        </pc:spChg>
        <pc:spChg chg="mod">
          <ac:chgData name="Leah Montner Dixon" userId="d5b2ae9e-9213-4442-b7df-4db8cbe51e5d" providerId="ADAL" clId="{5AA4E666-0320-4191-B75F-A1C661F4F38C}" dt="2022-05-13T18:05:11.897" v="529" actId="1036"/>
          <ac:spMkLst>
            <pc:docMk/>
            <pc:sldMk cId="932767077" sldId="2144328302"/>
            <ac:spMk id="61" creationId="{72F5385A-91D6-437C-9E4B-AB08809D9FCA}"/>
          </ac:spMkLst>
        </pc:spChg>
        <pc:spChg chg="mod">
          <ac:chgData name="Leah Montner Dixon" userId="d5b2ae9e-9213-4442-b7df-4db8cbe51e5d" providerId="ADAL" clId="{5AA4E666-0320-4191-B75F-A1C661F4F38C}" dt="2022-05-13T18:05:11.897" v="529" actId="1036"/>
          <ac:spMkLst>
            <pc:docMk/>
            <pc:sldMk cId="932767077" sldId="2144328302"/>
            <ac:spMk id="62" creationId="{81AD7133-9EFB-481F-9C7F-B064189EA3CF}"/>
          </ac:spMkLst>
        </pc:spChg>
        <pc:spChg chg="mod">
          <ac:chgData name="Leah Montner Dixon" userId="d5b2ae9e-9213-4442-b7df-4db8cbe51e5d" providerId="ADAL" clId="{5AA4E666-0320-4191-B75F-A1C661F4F38C}" dt="2022-05-13T18:05:11.897" v="529" actId="1036"/>
          <ac:spMkLst>
            <pc:docMk/>
            <pc:sldMk cId="932767077" sldId="2144328302"/>
            <ac:spMk id="63" creationId="{9498FB2E-F485-4E2D-A1AB-425E24562953}"/>
          </ac:spMkLst>
        </pc:spChg>
        <pc:spChg chg="mod">
          <ac:chgData name="Leah Montner Dixon" userId="d5b2ae9e-9213-4442-b7df-4db8cbe51e5d" providerId="ADAL" clId="{5AA4E666-0320-4191-B75F-A1C661F4F38C}" dt="2022-05-13T18:05:11.897" v="529" actId="1036"/>
          <ac:spMkLst>
            <pc:docMk/>
            <pc:sldMk cId="932767077" sldId="2144328302"/>
            <ac:spMk id="64" creationId="{4A08C53B-C2E5-433A-AD2E-2F7E1BC5F931}"/>
          </ac:spMkLst>
        </pc:spChg>
      </pc:sldChg>
      <pc:sldChg chg="addSp delSp modSp new mod">
        <pc:chgData name="Leah Montner Dixon" userId="d5b2ae9e-9213-4442-b7df-4db8cbe51e5d" providerId="ADAL" clId="{5AA4E666-0320-4191-B75F-A1C661F4F38C}" dt="2022-05-16T14:59:25.484" v="1377"/>
        <pc:sldMkLst>
          <pc:docMk/>
          <pc:sldMk cId="3062730648" sldId="2144328303"/>
        </pc:sldMkLst>
        <pc:spChg chg="add del mod">
          <ac:chgData name="Leah Montner Dixon" userId="d5b2ae9e-9213-4442-b7df-4db8cbe51e5d" providerId="ADAL" clId="{5AA4E666-0320-4191-B75F-A1C661F4F38C}" dt="2022-05-16T14:48:09.733" v="895" actId="478"/>
          <ac:spMkLst>
            <pc:docMk/>
            <pc:sldMk cId="3062730648" sldId="2144328303"/>
            <ac:spMk id="2" creationId="{FC0C5F4B-D4AC-878D-F5DD-536D22EE8488}"/>
          </ac:spMkLst>
        </pc:spChg>
        <pc:spChg chg="add mod">
          <ac:chgData name="Leah Montner Dixon" userId="d5b2ae9e-9213-4442-b7df-4db8cbe51e5d" providerId="ADAL" clId="{5AA4E666-0320-4191-B75F-A1C661F4F38C}" dt="2022-05-16T14:03:07.790" v="849"/>
          <ac:spMkLst>
            <pc:docMk/>
            <pc:sldMk cId="3062730648" sldId="2144328303"/>
            <ac:spMk id="4" creationId="{63196321-1CDE-EA2C-A85C-20A31A7DFD04}"/>
          </ac:spMkLst>
        </pc:spChg>
        <pc:spChg chg="add mod">
          <ac:chgData name="Leah Montner Dixon" userId="d5b2ae9e-9213-4442-b7df-4db8cbe51e5d" providerId="ADAL" clId="{5AA4E666-0320-4191-B75F-A1C661F4F38C}" dt="2022-05-16T14:03:07.790" v="849"/>
          <ac:spMkLst>
            <pc:docMk/>
            <pc:sldMk cId="3062730648" sldId="2144328303"/>
            <ac:spMk id="5" creationId="{520794BB-4459-AF79-3579-FA691DE4DAA2}"/>
          </ac:spMkLst>
        </pc:spChg>
        <pc:spChg chg="add mod">
          <ac:chgData name="Leah Montner Dixon" userId="d5b2ae9e-9213-4442-b7df-4db8cbe51e5d" providerId="ADAL" clId="{5AA4E666-0320-4191-B75F-A1C661F4F38C}" dt="2022-05-16T14:57:06.872" v="1372" actId="1035"/>
          <ac:spMkLst>
            <pc:docMk/>
            <pc:sldMk cId="3062730648" sldId="2144328303"/>
            <ac:spMk id="15" creationId="{C176CF73-A6AB-FE8E-E36C-E4CA39DD4799}"/>
          </ac:spMkLst>
        </pc:spChg>
        <pc:spChg chg="add del mod ord">
          <ac:chgData name="Leah Montner Dixon" userId="d5b2ae9e-9213-4442-b7df-4db8cbe51e5d" providerId="ADAL" clId="{5AA4E666-0320-4191-B75F-A1C661F4F38C}" dt="2022-05-16T14:48:41.887" v="900" actId="478"/>
          <ac:spMkLst>
            <pc:docMk/>
            <pc:sldMk cId="3062730648" sldId="2144328303"/>
            <ac:spMk id="16" creationId="{266CEBBC-5E2A-3459-4E3F-D9D642BD45BF}"/>
          </ac:spMkLst>
        </pc:spChg>
        <pc:spChg chg="add mod ord">
          <ac:chgData name="Leah Montner Dixon" userId="d5b2ae9e-9213-4442-b7df-4db8cbe51e5d" providerId="ADAL" clId="{5AA4E666-0320-4191-B75F-A1C661F4F38C}" dt="2022-05-16T14:57:00.267" v="1321" actId="1076"/>
          <ac:spMkLst>
            <pc:docMk/>
            <pc:sldMk cId="3062730648" sldId="2144328303"/>
            <ac:spMk id="17" creationId="{F186D2EE-14C6-E2F2-33B4-DDB788CFAFE4}"/>
          </ac:spMkLst>
        </pc:spChg>
        <pc:spChg chg="add mod">
          <ac:chgData name="Leah Montner Dixon" userId="d5b2ae9e-9213-4442-b7df-4db8cbe51e5d" providerId="ADAL" clId="{5AA4E666-0320-4191-B75F-A1C661F4F38C}" dt="2022-05-16T14:56:23.328" v="1302" actId="403"/>
          <ac:spMkLst>
            <pc:docMk/>
            <pc:sldMk cId="3062730648" sldId="2144328303"/>
            <ac:spMk id="18" creationId="{2B8EF5B3-229D-169D-D5BC-75CA0994AA2D}"/>
          </ac:spMkLst>
        </pc:spChg>
        <pc:grpChg chg="add del mod">
          <ac:chgData name="Leah Montner Dixon" userId="d5b2ae9e-9213-4442-b7df-4db8cbe51e5d" providerId="ADAL" clId="{5AA4E666-0320-4191-B75F-A1C661F4F38C}" dt="2022-05-16T14:54:31.274" v="1274" actId="165"/>
          <ac:grpSpMkLst>
            <pc:docMk/>
            <pc:sldMk cId="3062730648" sldId="2144328303"/>
            <ac:grpSpMk id="19" creationId="{CFAC880D-DCE6-B481-2EEE-F2495C27DC9F}"/>
          </ac:grpSpMkLst>
        </pc:grpChg>
        <pc:grpChg chg="add del mod">
          <ac:chgData name="Leah Montner Dixon" userId="d5b2ae9e-9213-4442-b7df-4db8cbe51e5d" providerId="ADAL" clId="{5AA4E666-0320-4191-B75F-A1C661F4F38C}" dt="2022-05-16T14:54:31.274" v="1274" actId="165"/>
          <ac:grpSpMkLst>
            <pc:docMk/>
            <pc:sldMk cId="3062730648" sldId="2144328303"/>
            <ac:grpSpMk id="20" creationId="{3968A91D-BD10-8327-C1E2-944998C63CA7}"/>
          </ac:grpSpMkLst>
        </pc:grpChg>
        <pc:grpChg chg="add del mod">
          <ac:chgData name="Leah Montner Dixon" userId="d5b2ae9e-9213-4442-b7df-4db8cbe51e5d" providerId="ADAL" clId="{5AA4E666-0320-4191-B75F-A1C661F4F38C}" dt="2022-05-16T14:54:31.274" v="1274" actId="165"/>
          <ac:grpSpMkLst>
            <pc:docMk/>
            <pc:sldMk cId="3062730648" sldId="2144328303"/>
            <ac:grpSpMk id="21" creationId="{77B55C9D-E8C0-0EF4-4935-38E4691C7F0F}"/>
          </ac:grpSpMkLst>
        </pc:grpChg>
        <pc:grpChg chg="add del mod">
          <ac:chgData name="Leah Montner Dixon" userId="d5b2ae9e-9213-4442-b7df-4db8cbe51e5d" providerId="ADAL" clId="{5AA4E666-0320-4191-B75F-A1C661F4F38C}" dt="2022-05-16T14:54:31.274" v="1274" actId="165"/>
          <ac:grpSpMkLst>
            <pc:docMk/>
            <pc:sldMk cId="3062730648" sldId="2144328303"/>
            <ac:grpSpMk id="22" creationId="{DC786337-4AB5-B1FF-F4FD-AB4BCC1B5C8B}"/>
          </ac:grpSpMkLst>
        </pc:grpChg>
        <pc:picChg chg="add mod">
          <ac:chgData name="Leah Montner Dixon" userId="d5b2ae9e-9213-4442-b7df-4db8cbe51e5d" providerId="ADAL" clId="{5AA4E666-0320-4191-B75F-A1C661F4F38C}" dt="2022-05-16T14:03:07.790" v="849"/>
          <ac:picMkLst>
            <pc:docMk/>
            <pc:sldMk cId="3062730648" sldId="2144328303"/>
            <ac:picMk id="3" creationId="{3B42D95B-D842-2E64-6C70-22DCD3940DC4}"/>
          </ac:picMkLst>
        </pc:picChg>
        <pc:picChg chg="add mod">
          <ac:chgData name="Leah Montner Dixon" userId="d5b2ae9e-9213-4442-b7df-4db8cbe51e5d" providerId="ADAL" clId="{5AA4E666-0320-4191-B75F-A1C661F4F38C}" dt="2022-05-16T14:59:25.484" v="1377"/>
          <ac:picMkLst>
            <pc:docMk/>
            <pc:sldMk cId="3062730648" sldId="2144328303"/>
            <ac:picMk id="6" creationId="{400E1CF9-156B-7362-E27A-DEC473B3FC87}"/>
          </ac:picMkLst>
        </pc:picChg>
        <pc:picChg chg="add mod topLvl">
          <ac:chgData name="Leah Montner Dixon" userId="d5b2ae9e-9213-4442-b7df-4db8cbe51e5d" providerId="ADAL" clId="{5AA4E666-0320-4191-B75F-A1C661F4F38C}" dt="2022-05-16T14:54:31.274" v="1274" actId="165"/>
          <ac:picMkLst>
            <pc:docMk/>
            <pc:sldMk cId="3062730648" sldId="2144328303"/>
            <ac:picMk id="7" creationId="{B77D7D86-F7E2-FFB9-9ED8-7A732ABF2880}"/>
          </ac:picMkLst>
        </pc:picChg>
        <pc:picChg chg="add mod topLvl">
          <ac:chgData name="Leah Montner Dixon" userId="d5b2ae9e-9213-4442-b7df-4db8cbe51e5d" providerId="ADAL" clId="{5AA4E666-0320-4191-B75F-A1C661F4F38C}" dt="2022-05-16T14:54:43.068" v="1275"/>
          <ac:picMkLst>
            <pc:docMk/>
            <pc:sldMk cId="3062730648" sldId="2144328303"/>
            <ac:picMk id="8" creationId="{94F7838F-1124-34DB-E581-8B31EA80B021}"/>
          </ac:picMkLst>
        </pc:picChg>
        <pc:picChg chg="add mod topLvl">
          <ac:chgData name="Leah Montner Dixon" userId="d5b2ae9e-9213-4442-b7df-4db8cbe51e5d" providerId="ADAL" clId="{5AA4E666-0320-4191-B75F-A1C661F4F38C}" dt="2022-05-16T14:55:50.790" v="1276"/>
          <ac:picMkLst>
            <pc:docMk/>
            <pc:sldMk cId="3062730648" sldId="2144328303"/>
            <ac:picMk id="9" creationId="{481B4435-2092-FC25-F6C3-2D5620E313D8}"/>
          </ac:picMkLst>
        </pc:picChg>
        <pc:picChg chg="add mod topLvl">
          <ac:chgData name="Leah Montner Dixon" userId="d5b2ae9e-9213-4442-b7df-4db8cbe51e5d" providerId="ADAL" clId="{5AA4E666-0320-4191-B75F-A1C661F4F38C}" dt="2022-05-16T14:59:05.085" v="1376"/>
          <ac:picMkLst>
            <pc:docMk/>
            <pc:sldMk cId="3062730648" sldId="2144328303"/>
            <ac:picMk id="10" creationId="{9354FE26-1153-E068-F226-CD5DBAC13C23}"/>
          </ac:picMkLst>
        </pc:picChg>
        <pc:picChg chg="add mod topLvl">
          <ac:chgData name="Leah Montner Dixon" userId="d5b2ae9e-9213-4442-b7df-4db8cbe51e5d" providerId="ADAL" clId="{5AA4E666-0320-4191-B75F-A1C661F4F38C}" dt="2022-05-16T14:58:35.448" v="1375"/>
          <ac:picMkLst>
            <pc:docMk/>
            <pc:sldMk cId="3062730648" sldId="2144328303"/>
            <ac:picMk id="11" creationId="{48AD930E-EB5E-14BB-447E-DC16161D10F6}"/>
          </ac:picMkLst>
        </pc:picChg>
        <pc:picChg chg="add mod topLvl">
          <ac:chgData name="Leah Montner Dixon" userId="d5b2ae9e-9213-4442-b7df-4db8cbe51e5d" providerId="ADAL" clId="{5AA4E666-0320-4191-B75F-A1C661F4F38C}" dt="2022-05-16T14:57:45.014" v="1373"/>
          <ac:picMkLst>
            <pc:docMk/>
            <pc:sldMk cId="3062730648" sldId="2144328303"/>
            <ac:picMk id="12" creationId="{ED72247A-79DC-2313-F8B8-7443FEE6A046}"/>
          </ac:picMkLst>
        </pc:picChg>
        <pc:picChg chg="add mod topLvl">
          <ac:chgData name="Leah Montner Dixon" userId="d5b2ae9e-9213-4442-b7df-4db8cbe51e5d" providerId="ADAL" clId="{5AA4E666-0320-4191-B75F-A1C661F4F38C}" dt="2022-05-16T14:58:00.422" v="1374"/>
          <ac:picMkLst>
            <pc:docMk/>
            <pc:sldMk cId="3062730648" sldId="2144328303"/>
            <ac:picMk id="13" creationId="{568358FC-1852-6428-9DBC-6CB86C599B2A}"/>
          </ac:picMkLst>
        </pc:picChg>
        <pc:picChg chg="add mod topLvl">
          <ac:chgData name="Leah Montner Dixon" userId="d5b2ae9e-9213-4442-b7df-4db8cbe51e5d" providerId="ADAL" clId="{5AA4E666-0320-4191-B75F-A1C661F4F38C}" dt="2022-05-16T14:56:45.402" v="1303"/>
          <ac:picMkLst>
            <pc:docMk/>
            <pc:sldMk cId="3062730648" sldId="2144328303"/>
            <ac:picMk id="14" creationId="{A41630B1-093A-382B-2AE8-B5442B729774}"/>
          </ac:picMkLst>
        </pc:picChg>
      </pc:sldChg>
    </pc:docChg>
  </pc:docChgLst>
  <pc:docChgLst>
    <pc:chgData name="Jason Wiese" userId="4bff8d5b-7de6-4655-b397-69b0afc81113" providerId="ADAL" clId="{273B2787-3B74-46B6-B0B6-220A1DE23B55}"/>
    <pc:docChg chg="undo custSel delSld modSld">
      <pc:chgData name="Jason Wiese" userId="4bff8d5b-7de6-4655-b397-69b0afc81113" providerId="ADAL" clId="{273B2787-3B74-46B6-B0B6-220A1DE23B55}" dt="2022-05-19T21:37:27.119" v="378" actId="20577"/>
      <pc:docMkLst>
        <pc:docMk/>
      </pc:docMkLst>
      <pc:sldChg chg="modSp mod">
        <pc:chgData name="Jason Wiese" userId="4bff8d5b-7de6-4655-b397-69b0afc81113" providerId="ADAL" clId="{273B2787-3B74-46B6-B0B6-220A1DE23B55}" dt="2022-05-19T20:08:19.445" v="11" actId="255"/>
        <pc:sldMkLst>
          <pc:docMk/>
          <pc:sldMk cId="3822902837" sldId="2144328165"/>
        </pc:sldMkLst>
        <pc:spChg chg="mod">
          <ac:chgData name="Jason Wiese" userId="4bff8d5b-7de6-4655-b397-69b0afc81113" providerId="ADAL" clId="{273B2787-3B74-46B6-B0B6-220A1DE23B55}" dt="2022-05-19T20:08:19.445" v="11" actId="255"/>
          <ac:spMkLst>
            <pc:docMk/>
            <pc:sldMk cId="3822902837" sldId="2144328165"/>
            <ac:spMk id="44" creationId="{60F212EB-E337-4A58-A463-7954EDB8DE4E}"/>
          </ac:spMkLst>
        </pc:spChg>
      </pc:sldChg>
      <pc:sldChg chg="modSp mod">
        <pc:chgData name="Jason Wiese" userId="4bff8d5b-7de6-4655-b397-69b0afc81113" providerId="ADAL" clId="{273B2787-3B74-46B6-B0B6-220A1DE23B55}" dt="2022-05-19T20:24:45.076" v="43" actId="404"/>
        <pc:sldMkLst>
          <pc:docMk/>
          <pc:sldMk cId="965637703" sldId="2144328266"/>
        </pc:sldMkLst>
        <pc:spChg chg="mod">
          <ac:chgData name="Jason Wiese" userId="4bff8d5b-7de6-4655-b397-69b0afc81113" providerId="ADAL" clId="{273B2787-3B74-46B6-B0B6-220A1DE23B55}" dt="2022-05-19T20:24:45.076" v="43" actId="404"/>
          <ac:spMkLst>
            <pc:docMk/>
            <pc:sldMk cId="965637703" sldId="2144328266"/>
            <ac:spMk id="25" creationId="{D6F3E4AB-B239-4014-8CC3-C8706E0369B4}"/>
          </ac:spMkLst>
        </pc:spChg>
      </pc:sldChg>
      <pc:sldChg chg="modSp mod">
        <pc:chgData name="Jason Wiese" userId="4bff8d5b-7de6-4655-b397-69b0afc81113" providerId="ADAL" clId="{273B2787-3B74-46B6-B0B6-220A1DE23B55}" dt="2022-05-19T20:37:11.971" v="121" actId="404"/>
        <pc:sldMkLst>
          <pc:docMk/>
          <pc:sldMk cId="2361951178" sldId="2144328288"/>
        </pc:sldMkLst>
        <pc:spChg chg="mod">
          <ac:chgData name="Jason Wiese" userId="4bff8d5b-7de6-4655-b397-69b0afc81113" providerId="ADAL" clId="{273B2787-3B74-46B6-B0B6-220A1DE23B55}" dt="2022-05-19T20:37:11.971" v="121" actId="404"/>
          <ac:spMkLst>
            <pc:docMk/>
            <pc:sldMk cId="2361951178" sldId="2144328288"/>
            <ac:spMk id="25" creationId="{D6F3E4AB-B239-4014-8CC3-C8706E0369B4}"/>
          </ac:spMkLst>
        </pc:spChg>
        <pc:spChg chg="mod">
          <ac:chgData name="Jason Wiese" userId="4bff8d5b-7de6-4655-b397-69b0afc81113" providerId="ADAL" clId="{273B2787-3B74-46B6-B0B6-220A1DE23B55}" dt="2022-05-19T20:26:26.565" v="44" actId="14100"/>
          <ac:spMkLst>
            <pc:docMk/>
            <pc:sldMk cId="2361951178" sldId="2144328288"/>
            <ac:spMk id="30" creationId="{75F81532-3D49-4828-8247-ECFA9B63B40D}"/>
          </ac:spMkLst>
        </pc:spChg>
        <pc:graphicFrameChg chg="modGraphic">
          <ac:chgData name="Jason Wiese" userId="4bff8d5b-7de6-4655-b397-69b0afc81113" providerId="ADAL" clId="{273B2787-3B74-46B6-B0B6-220A1DE23B55}" dt="2022-05-19T20:28:00.438" v="48" actId="207"/>
          <ac:graphicFrameMkLst>
            <pc:docMk/>
            <pc:sldMk cId="2361951178" sldId="2144328288"/>
            <ac:graphicFrameMk id="26" creationId="{641B082C-A876-42C5-BB9A-6BE8CC1FAE62}"/>
          </ac:graphicFrameMkLst>
        </pc:graphicFrameChg>
      </pc:sldChg>
      <pc:sldChg chg="modSp mod">
        <pc:chgData name="Jason Wiese" userId="4bff8d5b-7de6-4655-b397-69b0afc81113" providerId="ADAL" clId="{273B2787-3B74-46B6-B0B6-220A1DE23B55}" dt="2022-05-19T20:19:06.108" v="31" actId="14100"/>
        <pc:sldMkLst>
          <pc:docMk/>
          <pc:sldMk cId="254067112" sldId="2144328290"/>
        </pc:sldMkLst>
        <pc:spChg chg="mod">
          <ac:chgData name="Jason Wiese" userId="4bff8d5b-7de6-4655-b397-69b0afc81113" providerId="ADAL" clId="{273B2787-3B74-46B6-B0B6-220A1DE23B55}" dt="2022-05-19T20:19:06.108" v="31" actId="14100"/>
          <ac:spMkLst>
            <pc:docMk/>
            <pc:sldMk cId="254067112" sldId="2144328290"/>
            <ac:spMk id="30" creationId="{75F81532-3D49-4828-8247-ECFA9B63B40D}"/>
          </ac:spMkLst>
        </pc:spChg>
      </pc:sldChg>
      <pc:sldChg chg="modSp mod">
        <pc:chgData name="Jason Wiese" userId="4bff8d5b-7de6-4655-b397-69b0afc81113" providerId="ADAL" clId="{273B2787-3B74-46B6-B0B6-220A1DE23B55}" dt="2022-05-19T20:50:04.892" v="143" actId="403"/>
        <pc:sldMkLst>
          <pc:docMk/>
          <pc:sldMk cId="3921798467" sldId="2144328292"/>
        </pc:sldMkLst>
        <pc:spChg chg="mod">
          <ac:chgData name="Jason Wiese" userId="4bff8d5b-7de6-4655-b397-69b0afc81113" providerId="ADAL" clId="{273B2787-3B74-46B6-B0B6-220A1DE23B55}" dt="2022-05-19T20:50:04.892" v="143" actId="403"/>
          <ac:spMkLst>
            <pc:docMk/>
            <pc:sldMk cId="3921798467" sldId="2144328292"/>
            <ac:spMk id="25" creationId="{D6F3E4AB-B239-4014-8CC3-C8706E0369B4}"/>
          </ac:spMkLst>
        </pc:spChg>
        <pc:spChg chg="mod">
          <ac:chgData name="Jason Wiese" userId="4bff8d5b-7de6-4655-b397-69b0afc81113" providerId="ADAL" clId="{273B2787-3B74-46B6-B0B6-220A1DE23B55}" dt="2022-05-19T20:39:40.323" v="122" actId="20577"/>
          <ac:spMkLst>
            <pc:docMk/>
            <pc:sldMk cId="3921798467" sldId="2144328292"/>
            <ac:spMk id="30" creationId="{75F81532-3D49-4828-8247-ECFA9B63B40D}"/>
          </ac:spMkLst>
        </pc:spChg>
      </pc:sldChg>
      <pc:sldChg chg="modSp mod">
        <pc:chgData name="Jason Wiese" userId="4bff8d5b-7de6-4655-b397-69b0afc81113" providerId="ADAL" clId="{273B2787-3B74-46B6-B0B6-220A1DE23B55}" dt="2022-05-19T20:09:19.639" v="17" actId="207"/>
        <pc:sldMkLst>
          <pc:docMk/>
          <pc:sldMk cId="2186180222" sldId="2144328296"/>
        </pc:sldMkLst>
        <pc:spChg chg="mod ord">
          <ac:chgData name="Jason Wiese" userId="4bff8d5b-7de6-4655-b397-69b0afc81113" providerId="ADAL" clId="{273B2787-3B74-46B6-B0B6-220A1DE23B55}" dt="2022-05-19T20:09:15.671" v="16" actId="167"/>
          <ac:spMkLst>
            <pc:docMk/>
            <pc:sldMk cId="2186180222" sldId="2144328296"/>
            <ac:spMk id="8" creationId="{37BB840A-FF57-4038-9876-84E940B774C2}"/>
          </ac:spMkLst>
        </pc:spChg>
        <pc:spChg chg="mod ord">
          <ac:chgData name="Jason Wiese" userId="4bff8d5b-7de6-4655-b397-69b0afc81113" providerId="ADAL" clId="{273B2787-3B74-46B6-B0B6-220A1DE23B55}" dt="2022-05-19T20:08:56.492" v="13" actId="167"/>
          <ac:spMkLst>
            <pc:docMk/>
            <pc:sldMk cId="2186180222" sldId="2144328296"/>
            <ac:spMk id="10" creationId="{A7E72A24-A4BA-42EC-ACE9-CACC4719C795}"/>
          </ac:spMkLst>
        </pc:spChg>
        <pc:spChg chg="mod">
          <ac:chgData name="Jason Wiese" userId="4bff8d5b-7de6-4655-b397-69b0afc81113" providerId="ADAL" clId="{273B2787-3B74-46B6-B0B6-220A1DE23B55}" dt="2022-05-19T20:09:19.639" v="17" actId="207"/>
          <ac:spMkLst>
            <pc:docMk/>
            <pc:sldMk cId="2186180222" sldId="2144328296"/>
            <ac:spMk id="15" creationId="{903E5D0D-2C3D-4CCA-8C8C-AA54342F2A54}"/>
          </ac:spMkLst>
        </pc:spChg>
        <pc:spChg chg="mod">
          <ac:chgData name="Jason Wiese" userId="4bff8d5b-7de6-4655-b397-69b0afc81113" providerId="ADAL" clId="{273B2787-3B74-46B6-B0B6-220A1DE23B55}" dt="2022-05-19T20:09:02.350" v="14" actId="207"/>
          <ac:spMkLst>
            <pc:docMk/>
            <pc:sldMk cId="2186180222" sldId="2144328296"/>
            <ac:spMk id="20" creationId="{AD6CD8EE-8EFE-4F58-ADB2-CC3F4FB99F57}"/>
          </ac:spMkLst>
        </pc:spChg>
      </pc:sldChg>
      <pc:sldChg chg="modSp mod">
        <pc:chgData name="Jason Wiese" userId="4bff8d5b-7de6-4655-b397-69b0afc81113" providerId="ADAL" clId="{273B2787-3B74-46B6-B0B6-220A1DE23B55}" dt="2022-05-19T20:18:14.405" v="28" actId="14100"/>
        <pc:sldMkLst>
          <pc:docMk/>
          <pc:sldMk cId="2860206483" sldId="2144328297"/>
        </pc:sldMkLst>
        <pc:spChg chg="mod">
          <ac:chgData name="Jason Wiese" userId="4bff8d5b-7de6-4655-b397-69b0afc81113" providerId="ADAL" clId="{273B2787-3B74-46B6-B0B6-220A1DE23B55}" dt="2022-05-19T20:18:14.405" v="28" actId="14100"/>
          <ac:spMkLst>
            <pc:docMk/>
            <pc:sldMk cId="2860206483" sldId="2144328297"/>
            <ac:spMk id="30" creationId="{75F81532-3D49-4828-8247-ECFA9B63B40D}"/>
          </ac:spMkLst>
        </pc:spChg>
      </pc:sldChg>
      <pc:sldChg chg="modSp mod">
        <pc:chgData name="Jason Wiese" userId="4bff8d5b-7de6-4655-b397-69b0afc81113" providerId="ADAL" clId="{273B2787-3B74-46B6-B0B6-220A1DE23B55}" dt="2022-05-19T20:39:52.839" v="129" actId="6549"/>
        <pc:sldMkLst>
          <pc:docMk/>
          <pc:sldMk cId="2448759396" sldId="2144328298"/>
        </pc:sldMkLst>
        <pc:spChg chg="mod">
          <ac:chgData name="Jason Wiese" userId="4bff8d5b-7de6-4655-b397-69b0afc81113" providerId="ADAL" clId="{273B2787-3B74-46B6-B0B6-220A1DE23B55}" dt="2022-05-19T20:39:52.839" v="129" actId="6549"/>
          <ac:spMkLst>
            <pc:docMk/>
            <pc:sldMk cId="2448759396" sldId="2144328298"/>
            <ac:spMk id="28" creationId="{A0DB71FD-7161-4F2E-B19E-26E1FA1F6311}"/>
          </ac:spMkLst>
        </pc:spChg>
      </pc:sldChg>
      <pc:sldChg chg="modSp mod">
        <pc:chgData name="Jason Wiese" userId="4bff8d5b-7de6-4655-b397-69b0afc81113" providerId="ADAL" clId="{273B2787-3B74-46B6-B0B6-220A1DE23B55}" dt="2022-05-19T20:54:39.207" v="153" actId="1036"/>
        <pc:sldMkLst>
          <pc:docMk/>
          <pc:sldMk cId="2191902633" sldId="2144328299"/>
        </pc:sldMkLst>
        <pc:spChg chg="mod">
          <ac:chgData name="Jason Wiese" userId="4bff8d5b-7de6-4655-b397-69b0afc81113" providerId="ADAL" clId="{273B2787-3B74-46B6-B0B6-220A1DE23B55}" dt="2022-05-19T20:54:39.207" v="153" actId="1036"/>
          <ac:spMkLst>
            <pc:docMk/>
            <pc:sldMk cId="2191902633" sldId="2144328299"/>
            <ac:spMk id="25" creationId="{D6F3E4AB-B239-4014-8CC3-C8706E0369B4}"/>
          </ac:spMkLst>
        </pc:spChg>
      </pc:sldChg>
      <pc:sldChg chg="modSp mod">
        <pc:chgData name="Jason Wiese" userId="4bff8d5b-7de6-4655-b397-69b0afc81113" providerId="ADAL" clId="{273B2787-3B74-46B6-B0B6-220A1DE23B55}" dt="2022-05-19T20:17:39.560" v="24" actId="1037"/>
        <pc:sldMkLst>
          <pc:docMk/>
          <pc:sldMk cId="1758940423" sldId="2144328300"/>
        </pc:sldMkLst>
        <pc:spChg chg="mod">
          <ac:chgData name="Jason Wiese" userId="4bff8d5b-7de6-4655-b397-69b0afc81113" providerId="ADAL" clId="{273B2787-3B74-46B6-B0B6-220A1DE23B55}" dt="2022-05-19T20:17:39.560" v="24" actId="1037"/>
          <ac:spMkLst>
            <pc:docMk/>
            <pc:sldMk cId="1758940423" sldId="2144328300"/>
            <ac:spMk id="30" creationId="{75F81532-3D49-4828-8247-ECFA9B63B40D}"/>
          </ac:spMkLst>
        </pc:spChg>
      </pc:sldChg>
      <pc:sldChg chg="modSp mod">
        <pc:chgData name="Jason Wiese" userId="4bff8d5b-7de6-4655-b397-69b0afc81113" providerId="ADAL" clId="{273B2787-3B74-46B6-B0B6-220A1DE23B55}" dt="2022-05-19T21:37:27.119" v="378" actId="20577"/>
        <pc:sldMkLst>
          <pc:docMk/>
          <pc:sldMk cId="932767077" sldId="2144328302"/>
        </pc:sldMkLst>
        <pc:spChg chg="mod">
          <ac:chgData name="Jason Wiese" userId="4bff8d5b-7de6-4655-b397-69b0afc81113" providerId="ADAL" clId="{273B2787-3B74-46B6-B0B6-220A1DE23B55}" dt="2022-05-19T21:01:27.084" v="155" actId="14100"/>
          <ac:spMkLst>
            <pc:docMk/>
            <pc:sldMk cId="932767077" sldId="2144328302"/>
            <ac:spMk id="20" creationId="{3685EB42-65F2-7A6A-05BB-58FB58BB4E01}"/>
          </ac:spMkLst>
        </pc:spChg>
        <pc:spChg chg="mod">
          <ac:chgData name="Jason Wiese" userId="4bff8d5b-7de6-4655-b397-69b0afc81113" providerId="ADAL" clId="{273B2787-3B74-46B6-B0B6-220A1DE23B55}" dt="2022-05-19T21:37:27.119" v="378" actId="20577"/>
          <ac:spMkLst>
            <pc:docMk/>
            <pc:sldMk cId="932767077" sldId="2144328302"/>
            <ac:spMk id="21" creationId="{37FF80C5-0C8E-D52B-18BE-98DD69944E85}"/>
          </ac:spMkLst>
        </pc:spChg>
        <pc:spChg chg="mod">
          <ac:chgData name="Jason Wiese" userId="4bff8d5b-7de6-4655-b397-69b0afc81113" providerId="ADAL" clId="{273B2787-3B74-46B6-B0B6-220A1DE23B55}" dt="2022-05-19T21:01:22.813" v="154" actId="14100"/>
          <ac:spMkLst>
            <pc:docMk/>
            <pc:sldMk cId="932767077" sldId="2144328302"/>
            <ac:spMk id="25" creationId="{2E65A5FA-5BAD-3FBB-687C-F040E707A67D}"/>
          </ac:spMkLst>
        </pc:spChg>
        <pc:spChg chg="mod">
          <ac:chgData name="Jason Wiese" userId="4bff8d5b-7de6-4655-b397-69b0afc81113" providerId="ADAL" clId="{273B2787-3B74-46B6-B0B6-220A1DE23B55}" dt="2022-05-19T21:37:11.678" v="374" actId="20577"/>
          <ac:spMkLst>
            <pc:docMk/>
            <pc:sldMk cId="932767077" sldId="2144328302"/>
            <ac:spMk id="42" creationId="{74BCB9BB-595F-2A1E-B151-264876E36571}"/>
          </ac:spMkLst>
        </pc:spChg>
        <pc:spChg chg="mod">
          <ac:chgData name="Jason Wiese" userId="4bff8d5b-7de6-4655-b397-69b0afc81113" providerId="ADAL" clId="{273B2787-3B74-46B6-B0B6-220A1DE23B55}" dt="2022-05-19T20:52:58.633" v="144" actId="20577"/>
          <ac:spMkLst>
            <pc:docMk/>
            <pc:sldMk cId="932767077" sldId="2144328302"/>
            <ac:spMk id="62" creationId="{81AD7133-9EFB-481F-9C7F-B064189EA3CF}"/>
          </ac:spMkLst>
        </pc:spChg>
        <pc:spChg chg="mod">
          <ac:chgData name="Jason Wiese" userId="4bff8d5b-7de6-4655-b397-69b0afc81113" providerId="ADAL" clId="{273B2787-3B74-46B6-B0B6-220A1DE23B55}" dt="2022-05-19T20:53:16.651" v="145" actId="20577"/>
          <ac:spMkLst>
            <pc:docMk/>
            <pc:sldMk cId="932767077" sldId="2144328302"/>
            <ac:spMk id="64" creationId="{4A08C53B-C2E5-433A-AD2E-2F7E1BC5F931}"/>
          </ac:spMkLst>
        </pc:spChg>
      </pc:sldChg>
      <pc:sldChg chg="modSp mod">
        <pc:chgData name="Jason Wiese" userId="4bff8d5b-7de6-4655-b397-69b0afc81113" providerId="ADAL" clId="{273B2787-3B74-46B6-B0B6-220A1DE23B55}" dt="2022-05-19T21:02:24.557" v="159" actId="20577"/>
        <pc:sldMkLst>
          <pc:docMk/>
          <pc:sldMk cId="3062730648" sldId="2144328303"/>
        </pc:sldMkLst>
        <pc:spChg chg="mod">
          <ac:chgData name="Jason Wiese" userId="4bff8d5b-7de6-4655-b397-69b0afc81113" providerId="ADAL" clId="{273B2787-3B74-46B6-B0B6-220A1DE23B55}" dt="2022-05-19T21:02:24.557" v="159" actId="20577"/>
          <ac:spMkLst>
            <pc:docMk/>
            <pc:sldMk cId="3062730648" sldId="2144328303"/>
            <ac:spMk id="18" creationId="{2B8EF5B3-229D-169D-D5BC-75CA0994AA2D}"/>
          </ac:spMkLst>
        </pc:spChg>
      </pc:sldChg>
      <pc:sldChg chg="modSp mod">
        <pc:chgData name="Jason Wiese" userId="4bff8d5b-7de6-4655-b397-69b0afc81113" providerId="ADAL" clId="{273B2787-3B74-46B6-B0B6-220A1DE23B55}" dt="2022-05-19T21:09:48.937" v="262" actId="1036"/>
        <pc:sldMkLst>
          <pc:docMk/>
          <pc:sldMk cId="1400403720" sldId="2144328308"/>
        </pc:sldMkLst>
        <pc:spChg chg="mod">
          <ac:chgData name="Jason Wiese" userId="4bff8d5b-7de6-4655-b397-69b0afc81113" providerId="ADAL" clId="{273B2787-3B74-46B6-B0B6-220A1DE23B55}" dt="2022-05-19T21:09:43.590" v="256" actId="1035"/>
          <ac:spMkLst>
            <pc:docMk/>
            <pc:sldMk cId="1400403720" sldId="2144328308"/>
            <ac:spMk id="2" creationId="{1C49963F-B410-6BE8-963C-89B0340A452B}"/>
          </ac:spMkLst>
        </pc:spChg>
        <pc:spChg chg="mod">
          <ac:chgData name="Jason Wiese" userId="4bff8d5b-7de6-4655-b397-69b0afc81113" providerId="ADAL" clId="{273B2787-3B74-46B6-B0B6-220A1DE23B55}" dt="2022-05-19T21:09:43.590" v="256" actId="1035"/>
          <ac:spMkLst>
            <pc:docMk/>
            <pc:sldMk cId="1400403720" sldId="2144328308"/>
            <ac:spMk id="5" creationId="{430AA911-276C-94F4-6686-A6955E94B2D0}"/>
          </ac:spMkLst>
        </pc:spChg>
        <pc:spChg chg="mod">
          <ac:chgData name="Jason Wiese" userId="4bff8d5b-7de6-4655-b397-69b0afc81113" providerId="ADAL" clId="{273B2787-3B74-46B6-B0B6-220A1DE23B55}" dt="2022-05-19T21:09:43.590" v="256" actId="1035"/>
          <ac:spMkLst>
            <pc:docMk/>
            <pc:sldMk cId="1400403720" sldId="2144328308"/>
            <ac:spMk id="6" creationId="{6FE0D2F7-B782-0F98-5092-B89F742BFFB5}"/>
          </ac:spMkLst>
        </pc:spChg>
        <pc:spChg chg="mod">
          <ac:chgData name="Jason Wiese" userId="4bff8d5b-7de6-4655-b397-69b0afc81113" providerId="ADAL" clId="{273B2787-3B74-46B6-B0B6-220A1DE23B55}" dt="2022-05-19T21:09:43.590" v="256" actId="1035"/>
          <ac:spMkLst>
            <pc:docMk/>
            <pc:sldMk cId="1400403720" sldId="2144328308"/>
            <ac:spMk id="7" creationId="{3B422DD0-5870-DFAA-248C-37527D5CB2EE}"/>
          </ac:spMkLst>
        </pc:spChg>
        <pc:spChg chg="mod">
          <ac:chgData name="Jason Wiese" userId="4bff8d5b-7de6-4655-b397-69b0afc81113" providerId="ADAL" clId="{273B2787-3B74-46B6-B0B6-220A1DE23B55}" dt="2022-05-19T21:09:43.590" v="256" actId="1035"/>
          <ac:spMkLst>
            <pc:docMk/>
            <pc:sldMk cId="1400403720" sldId="2144328308"/>
            <ac:spMk id="18" creationId="{4D48B320-2DC0-DCCC-8CE0-1235F7E42C0B}"/>
          </ac:spMkLst>
        </pc:spChg>
        <pc:spChg chg="mod">
          <ac:chgData name="Jason Wiese" userId="4bff8d5b-7de6-4655-b397-69b0afc81113" providerId="ADAL" clId="{273B2787-3B74-46B6-B0B6-220A1DE23B55}" dt="2022-05-19T21:09:28.206" v="248" actId="6549"/>
          <ac:spMkLst>
            <pc:docMk/>
            <pc:sldMk cId="1400403720" sldId="2144328308"/>
            <ac:spMk id="30" creationId="{75F81532-3D49-4828-8247-ECFA9B63B40D}"/>
          </ac:spMkLst>
        </pc:spChg>
        <pc:grpChg chg="mod">
          <ac:chgData name="Jason Wiese" userId="4bff8d5b-7de6-4655-b397-69b0afc81113" providerId="ADAL" clId="{273B2787-3B74-46B6-B0B6-220A1DE23B55}" dt="2022-05-19T21:09:48.937" v="262" actId="1036"/>
          <ac:grpSpMkLst>
            <pc:docMk/>
            <pc:sldMk cId="1400403720" sldId="2144328308"/>
            <ac:grpSpMk id="4" creationId="{36412E82-ED94-D329-5D9C-91602A40D566}"/>
          </ac:grpSpMkLst>
        </pc:grpChg>
      </pc:sldChg>
      <pc:sldChg chg="del">
        <pc:chgData name="Jason Wiese" userId="4bff8d5b-7de6-4655-b397-69b0afc81113" providerId="ADAL" clId="{273B2787-3B74-46B6-B0B6-220A1DE23B55}" dt="2022-05-19T21:33:29.140" v="359" actId="47"/>
        <pc:sldMkLst>
          <pc:docMk/>
          <pc:sldMk cId="327176497" sldId="2144328309"/>
        </pc:sldMkLst>
      </pc:sldChg>
    </pc:docChg>
  </pc:docChgLst>
  <pc:docChgLst>
    <pc:chgData name="Marianne Vita" userId="35b1102d-d340-4a85-a709-12ee727aa48b" providerId="ADAL" clId="{64A4C7D8-23CD-496B-AF71-6A121F2CE8E8}"/>
    <pc:docChg chg="">
      <pc:chgData name="Marianne Vita" userId="35b1102d-d340-4a85-a709-12ee727aa48b" providerId="ADAL" clId="{64A4C7D8-23CD-496B-AF71-6A121F2CE8E8}" dt="2023-01-12T21:59:37.685" v="2"/>
      <pc:docMkLst>
        <pc:docMk/>
      </pc:docMkLst>
      <pc:sldChg chg="addCm">
        <pc:chgData name="Marianne Vita" userId="35b1102d-d340-4a85-a709-12ee727aa48b" providerId="ADAL" clId="{64A4C7D8-23CD-496B-AF71-6A121F2CE8E8}" dt="2023-01-12T21:59:37.685" v="2"/>
        <pc:sldMkLst>
          <pc:docMk/>
          <pc:sldMk cId="3964745832" sldId="2144327392"/>
        </pc:sldMkLst>
        <pc:extLst>
          <p:ext xmlns:p="http://schemas.openxmlformats.org/presentationml/2006/main" uri="{D6D511B9-2390-475A-947B-AFAB55BFBCF1}">
            <pc226:cmChg xmlns:pc226="http://schemas.microsoft.com/office/powerpoint/2022/06/main/command" chg="add">
              <pc226:chgData name="Marianne Vita" userId="35b1102d-d340-4a85-a709-12ee727aa48b" providerId="ADAL" clId="{64A4C7D8-23CD-496B-AF71-6A121F2CE8E8}" dt="2023-01-12T21:59:37.685" v="2"/>
              <pc2:cmMkLst xmlns:pc2="http://schemas.microsoft.com/office/powerpoint/2019/9/main/command">
                <pc:docMk/>
                <pc:sldMk cId="3964745832" sldId="2144327392"/>
                <pc2:cmMk id="{E73D2167-38AD-476E-BC21-32D5C17CE195}"/>
              </pc2:cmMkLst>
            </pc226:cmChg>
          </p:ext>
        </pc:extLst>
      </pc:sldChg>
      <pc:sldChg chg="addCm modCm">
        <pc:chgData name="Marianne Vita" userId="35b1102d-d340-4a85-a709-12ee727aa48b" providerId="ADAL" clId="{64A4C7D8-23CD-496B-AF71-6A121F2CE8E8}" dt="2023-01-12T21:57:17.689" v="1"/>
        <pc:sldMkLst>
          <pc:docMk/>
          <pc:sldMk cId="2024728795" sldId="2144328322"/>
        </pc:sldMkLst>
        <pc:extLst>
          <p:ext xmlns:p="http://schemas.openxmlformats.org/presentationml/2006/main" uri="{D6D511B9-2390-475A-947B-AFAB55BFBCF1}">
            <pc226:cmChg xmlns:pc226="http://schemas.microsoft.com/office/powerpoint/2022/06/main/command" chg="add mod">
              <pc226:chgData name="Marianne Vita" userId="35b1102d-d340-4a85-a709-12ee727aa48b" providerId="ADAL" clId="{64A4C7D8-23CD-496B-AF71-6A121F2CE8E8}" dt="2023-01-12T21:57:17.689" v="1"/>
              <pc2:cmMkLst xmlns:pc2="http://schemas.microsoft.com/office/powerpoint/2019/9/main/command">
                <pc:docMk/>
                <pc:sldMk cId="2024728795" sldId="2144328322"/>
                <pc2:cmMk id="{8D62892F-E501-454C-9B73-B89354C60667}"/>
              </pc2:cmMkLst>
            </pc226:cmChg>
          </p:ext>
        </pc:extLst>
      </pc:sldChg>
    </pc:docChg>
  </pc:docChgLst>
  <pc:docChgLst>
    <pc:chgData name="Leah" userId="d5b2ae9e-9213-4442-b7df-4db8cbe51e5d" providerId="ADAL" clId="{70AE69C2-FE70-4D64-BA0B-DD0EE0C90ECD}"/>
    <pc:docChg chg="custSel addSld delSld modSld">
      <pc:chgData name="Leah" userId="d5b2ae9e-9213-4442-b7df-4db8cbe51e5d" providerId="ADAL" clId="{70AE69C2-FE70-4D64-BA0B-DD0EE0C90ECD}" dt="2022-05-16T21:34:10.287" v="87"/>
      <pc:docMkLst>
        <pc:docMk/>
      </pc:docMkLst>
      <pc:sldChg chg="modCm">
        <pc:chgData name="Leah" userId="d5b2ae9e-9213-4442-b7df-4db8cbe51e5d" providerId="ADAL" clId="{70AE69C2-FE70-4D64-BA0B-DD0EE0C90ECD}" dt="2022-05-16T18:27:14.098" v="45"/>
        <pc:sldMkLst>
          <pc:docMk/>
          <pc:sldMk cId="2302560048" sldId="2144327905"/>
        </pc:sldMkLst>
      </pc:sldChg>
      <pc:sldChg chg="delCm">
        <pc:chgData name="Leah" userId="d5b2ae9e-9213-4442-b7df-4db8cbe51e5d" providerId="ADAL" clId="{70AE69C2-FE70-4D64-BA0B-DD0EE0C90ECD}" dt="2022-05-16T21:32:52.670" v="64"/>
        <pc:sldMkLst>
          <pc:docMk/>
          <pc:sldMk cId="3822902837" sldId="2144328165"/>
        </pc:sldMkLst>
      </pc:sldChg>
      <pc:sldChg chg="modSp">
        <pc:chgData name="Leah" userId="d5b2ae9e-9213-4442-b7df-4db8cbe51e5d" providerId="ADAL" clId="{70AE69C2-FE70-4D64-BA0B-DD0EE0C90ECD}" dt="2022-05-16T21:10:06.873" v="60"/>
        <pc:sldMkLst>
          <pc:docMk/>
          <pc:sldMk cId="1007027216" sldId="2144328253"/>
        </pc:sldMkLst>
        <pc:picChg chg="mod">
          <ac:chgData name="Leah" userId="d5b2ae9e-9213-4442-b7df-4db8cbe51e5d" providerId="ADAL" clId="{70AE69C2-FE70-4D64-BA0B-DD0EE0C90ECD}" dt="2022-05-16T21:10:06.873" v="60"/>
          <ac:picMkLst>
            <pc:docMk/>
            <pc:sldMk cId="1007027216" sldId="2144328253"/>
            <ac:picMk id="7" creationId="{39D1BA2A-3E26-4FB5-9FE7-7DA49202B5E8}"/>
          </ac:picMkLst>
        </pc:picChg>
      </pc:sldChg>
      <pc:sldChg chg="delCm">
        <pc:chgData name="Leah" userId="d5b2ae9e-9213-4442-b7df-4db8cbe51e5d" providerId="ADAL" clId="{70AE69C2-FE70-4D64-BA0B-DD0EE0C90ECD}" dt="2022-05-16T21:33:35.067" v="74"/>
        <pc:sldMkLst>
          <pc:docMk/>
          <pc:sldMk cId="965637703" sldId="2144328266"/>
        </pc:sldMkLst>
      </pc:sldChg>
      <pc:sldChg chg="delCm">
        <pc:chgData name="Leah" userId="d5b2ae9e-9213-4442-b7df-4db8cbe51e5d" providerId="ADAL" clId="{70AE69C2-FE70-4D64-BA0B-DD0EE0C90ECD}" dt="2022-05-16T21:32:48.626" v="62"/>
        <pc:sldMkLst>
          <pc:docMk/>
          <pc:sldMk cId="1750201258" sldId="2144328281"/>
        </pc:sldMkLst>
      </pc:sldChg>
      <pc:sldChg chg="delCm">
        <pc:chgData name="Leah" userId="d5b2ae9e-9213-4442-b7df-4db8cbe51e5d" providerId="ADAL" clId="{70AE69C2-FE70-4D64-BA0B-DD0EE0C90ECD}" dt="2022-05-16T21:33:47.227" v="78"/>
        <pc:sldMkLst>
          <pc:docMk/>
          <pc:sldMk cId="2361951178" sldId="2144328288"/>
        </pc:sldMkLst>
      </pc:sldChg>
      <pc:sldChg chg="delCm">
        <pc:chgData name="Leah" userId="d5b2ae9e-9213-4442-b7df-4db8cbe51e5d" providerId="ADAL" clId="{70AE69C2-FE70-4D64-BA0B-DD0EE0C90ECD}" dt="2022-05-16T21:33:14.337" v="72"/>
        <pc:sldMkLst>
          <pc:docMk/>
          <pc:sldMk cId="254067112" sldId="2144328290"/>
        </pc:sldMkLst>
      </pc:sldChg>
      <pc:sldChg chg="delCm">
        <pc:chgData name="Leah" userId="d5b2ae9e-9213-4442-b7df-4db8cbe51e5d" providerId="ADAL" clId="{70AE69C2-FE70-4D64-BA0B-DD0EE0C90ECD}" dt="2022-05-16T21:34:01.656" v="84"/>
        <pc:sldMkLst>
          <pc:docMk/>
          <pc:sldMk cId="1931132769" sldId="2144328291"/>
        </pc:sldMkLst>
      </pc:sldChg>
      <pc:sldChg chg="delCm">
        <pc:chgData name="Leah" userId="d5b2ae9e-9213-4442-b7df-4db8cbe51e5d" providerId="ADAL" clId="{70AE69C2-FE70-4D64-BA0B-DD0EE0C90ECD}" dt="2022-05-16T21:33:58.870" v="83"/>
        <pc:sldMkLst>
          <pc:docMk/>
          <pc:sldMk cId="3921798467" sldId="2144328292"/>
        </pc:sldMkLst>
      </pc:sldChg>
      <pc:sldChg chg="delCm modCm">
        <pc:chgData name="Leah" userId="d5b2ae9e-9213-4442-b7df-4db8cbe51e5d" providerId="ADAL" clId="{70AE69C2-FE70-4D64-BA0B-DD0EE0C90ECD}" dt="2022-05-16T21:33:05.195" v="68"/>
        <pc:sldMkLst>
          <pc:docMk/>
          <pc:sldMk cId="2860206483" sldId="2144328297"/>
        </pc:sldMkLst>
      </pc:sldChg>
      <pc:sldChg chg="delCm">
        <pc:chgData name="Leah" userId="d5b2ae9e-9213-4442-b7df-4db8cbe51e5d" providerId="ADAL" clId="{70AE69C2-FE70-4D64-BA0B-DD0EE0C90ECD}" dt="2022-05-16T21:33:30.607" v="73"/>
        <pc:sldMkLst>
          <pc:docMk/>
          <pc:sldMk cId="2448759396" sldId="2144328298"/>
        </pc:sldMkLst>
      </pc:sldChg>
      <pc:sldChg chg="modSp mod delCm">
        <pc:chgData name="Leah" userId="d5b2ae9e-9213-4442-b7df-4db8cbe51e5d" providerId="ADAL" clId="{70AE69C2-FE70-4D64-BA0B-DD0EE0C90ECD}" dt="2022-05-16T21:33:55.800" v="82"/>
        <pc:sldMkLst>
          <pc:docMk/>
          <pc:sldMk cId="2191902633" sldId="2144328299"/>
        </pc:sldMkLst>
        <pc:spChg chg="mod">
          <ac:chgData name="Leah" userId="d5b2ae9e-9213-4442-b7df-4db8cbe51e5d" providerId="ADAL" clId="{70AE69C2-FE70-4D64-BA0B-DD0EE0C90ECD}" dt="2022-05-16T18:33:28.276" v="59" actId="20577"/>
          <ac:spMkLst>
            <pc:docMk/>
            <pc:sldMk cId="2191902633" sldId="2144328299"/>
            <ac:spMk id="30" creationId="{75F81532-3D49-4828-8247-ECFA9B63B40D}"/>
          </ac:spMkLst>
        </pc:spChg>
      </pc:sldChg>
      <pc:sldChg chg="delCm">
        <pc:chgData name="Leah" userId="d5b2ae9e-9213-4442-b7df-4db8cbe51e5d" providerId="ADAL" clId="{70AE69C2-FE70-4D64-BA0B-DD0EE0C90ECD}" dt="2022-05-16T21:32:57.859" v="65"/>
        <pc:sldMkLst>
          <pc:docMk/>
          <pc:sldMk cId="1758940423" sldId="2144328300"/>
        </pc:sldMkLst>
      </pc:sldChg>
      <pc:sldChg chg="delCm">
        <pc:chgData name="Leah" userId="d5b2ae9e-9213-4442-b7df-4db8cbe51e5d" providerId="ADAL" clId="{70AE69C2-FE70-4D64-BA0B-DD0EE0C90ECD}" dt="2022-05-16T21:34:10.287" v="87"/>
        <pc:sldMkLst>
          <pc:docMk/>
          <pc:sldMk cId="932767077" sldId="2144328302"/>
        </pc:sldMkLst>
      </pc:sldChg>
      <pc:sldChg chg="addSp delSp modSp del mod">
        <pc:chgData name="Leah" userId="d5b2ae9e-9213-4442-b7df-4db8cbe51e5d" providerId="ADAL" clId="{70AE69C2-FE70-4D64-BA0B-DD0EE0C90ECD}" dt="2022-05-16T18:28:01.410" v="49" actId="47"/>
        <pc:sldMkLst>
          <pc:docMk/>
          <pc:sldMk cId="4161211405" sldId="2144328304"/>
        </pc:sldMkLst>
        <pc:spChg chg="add del mod">
          <ac:chgData name="Leah" userId="d5b2ae9e-9213-4442-b7df-4db8cbe51e5d" providerId="ADAL" clId="{70AE69C2-FE70-4D64-BA0B-DD0EE0C90ECD}" dt="2022-05-16T18:22:22.151" v="2" actId="478"/>
          <ac:spMkLst>
            <pc:docMk/>
            <pc:sldMk cId="4161211405" sldId="2144328304"/>
            <ac:spMk id="3" creationId="{CA5B18CA-33FE-F85C-7115-BAE33B3B2F86}"/>
          </ac:spMkLst>
        </pc:spChg>
        <pc:spChg chg="mod">
          <ac:chgData name="Leah" userId="d5b2ae9e-9213-4442-b7df-4db8cbe51e5d" providerId="ADAL" clId="{70AE69C2-FE70-4D64-BA0B-DD0EE0C90ECD}" dt="2022-05-16T18:23:34.376" v="16" actId="14100"/>
          <ac:spMkLst>
            <pc:docMk/>
            <pc:sldMk cId="4161211405" sldId="2144328304"/>
            <ac:spMk id="17" creationId="{6781F72F-743F-40A3-B80E-ADB9594EADF1}"/>
          </ac:spMkLst>
        </pc:spChg>
        <pc:spChg chg="del">
          <ac:chgData name="Leah" userId="d5b2ae9e-9213-4442-b7df-4db8cbe51e5d" providerId="ADAL" clId="{70AE69C2-FE70-4D64-BA0B-DD0EE0C90ECD}" dt="2022-05-16T18:22:17.809" v="1" actId="478"/>
          <ac:spMkLst>
            <pc:docMk/>
            <pc:sldMk cId="4161211405" sldId="2144328304"/>
            <ac:spMk id="18" creationId="{E292DAC7-18EB-4E2A-9395-147A47BA2E98}"/>
          </ac:spMkLst>
        </pc:spChg>
        <pc:spChg chg="add del mod">
          <ac:chgData name="Leah" userId="d5b2ae9e-9213-4442-b7df-4db8cbe51e5d" providerId="ADAL" clId="{70AE69C2-FE70-4D64-BA0B-DD0EE0C90ECD}" dt="2022-05-16T18:23:07.783" v="9" actId="478"/>
          <ac:spMkLst>
            <pc:docMk/>
            <pc:sldMk cId="4161211405" sldId="2144328304"/>
            <ac:spMk id="19" creationId="{915FFE90-33DF-D7FA-984B-DA044C30F56D}"/>
          </ac:spMkLst>
        </pc:spChg>
        <pc:spChg chg="mod">
          <ac:chgData name="Leah" userId="d5b2ae9e-9213-4442-b7df-4db8cbe51e5d" providerId="ADAL" clId="{70AE69C2-FE70-4D64-BA0B-DD0EE0C90ECD}" dt="2022-05-16T18:22:55.150" v="7"/>
          <ac:spMkLst>
            <pc:docMk/>
            <pc:sldMk cId="4161211405" sldId="2144328304"/>
            <ac:spMk id="30" creationId="{FD914219-6E93-1921-CE93-F83EC2ED91A1}"/>
          </ac:spMkLst>
        </pc:spChg>
        <pc:spChg chg="mod">
          <ac:chgData name="Leah" userId="d5b2ae9e-9213-4442-b7df-4db8cbe51e5d" providerId="ADAL" clId="{70AE69C2-FE70-4D64-BA0B-DD0EE0C90ECD}" dt="2022-05-16T18:22:55.150" v="7"/>
          <ac:spMkLst>
            <pc:docMk/>
            <pc:sldMk cId="4161211405" sldId="2144328304"/>
            <ac:spMk id="33" creationId="{A6A1663C-183C-9879-6B2A-83ED3022BB78}"/>
          </ac:spMkLst>
        </pc:spChg>
        <pc:grpChg chg="add mod">
          <ac:chgData name="Leah" userId="d5b2ae9e-9213-4442-b7df-4db8cbe51e5d" providerId="ADAL" clId="{70AE69C2-FE70-4D64-BA0B-DD0EE0C90ECD}" dt="2022-05-16T18:22:55.150" v="7"/>
          <ac:grpSpMkLst>
            <pc:docMk/>
            <pc:sldMk cId="4161211405" sldId="2144328304"/>
            <ac:grpSpMk id="21" creationId="{E902FE99-573E-8530-8A68-895E9EF36EB7}"/>
          </ac:grpSpMkLst>
        </pc:grpChg>
        <pc:grpChg chg="del mod">
          <ac:chgData name="Leah" userId="d5b2ae9e-9213-4442-b7df-4db8cbe51e5d" providerId="ADAL" clId="{70AE69C2-FE70-4D64-BA0B-DD0EE0C90ECD}" dt="2022-05-16T18:22:49.152" v="5" actId="478"/>
          <ac:grpSpMkLst>
            <pc:docMk/>
            <pc:sldMk cId="4161211405" sldId="2144328304"/>
            <ac:grpSpMk id="22" creationId="{FDF3CD58-CDF0-27D2-4B44-CA4CDFDB29A1}"/>
          </ac:grpSpMkLst>
        </pc:grpChg>
        <pc:grpChg chg="mod">
          <ac:chgData name="Leah" userId="d5b2ae9e-9213-4442-b7df-4db8cbe51e5d" providerId="ADAL" clId="{70AE69C2-FE70-4D64-BA0B-DD0EE0C90ECD}" dt="2022-05-16T18:22:55.150" v="7"/>
          <ac:grpSpMkLst>
            <pc:docMk/>
            <pc:sldMk cId="4161211405" sldId="2144328304"/>
            <ac:grpSpMk id="31" creationId="{B1687975-78EC-A5D4-5FEC-D0F10959CBF0}"/>
          </ac:grpSpMkLst>
        </pc:grpChg>
        <pc:picChg chg="del">
          <ac:chgData name="Leah" userId="d5b2ae9e-9213-4442-b7df-4db8cbe51e5d" providerId="ADAL" clId="{70AE69C2-FE70-4D64-BA0B-DD0EE0C90ECD}" dt="2022-05-16T18:24:16.523" v="27" actId="478"/>
          <ac:picMkLst>
            <pc:docMk/>
            <pc:sldMk cId="4161211405" sldId="2144328304"/>
            <ac:picMk id="5" creationId="{92F97BDC-61D7-470D-9D86-E3993124447E}"/>
          </ac:picMkLst>
        </pc:picChg>
        <pc:picChg chg="add mod ord modCrop">
          <ac:chgData name="Leah" userId="d5b2ae9e-9213-4442-b7df-4db8cbe51e5d" providerId="ADAL" clId="{70AE69C2-FE70-4D64-BA0B-DD0EE0C90ECD}" dt="2022-05-16T18:24:13.996" v="26" actId="167"/>
          <ac:picMkLst>
            <pc:docMk/>
            <pc:sldMk cId="4161211405" sldId="2144328304"/>
            <ac:picMk id="7" creationId="{E03C80CD-6A0A-3A73-70CA-D05DEAA59C0B}"/>
          </ac:picMkLst>
        </pc:picChg>
        <pc:picChg chg="del">
          <ac:chgData name="Leah" userId="d5b2ae9e-9213-4442-b7df-4db8cbe51e5d" providerId="ADAL" clId="{70AE69C2-FE70-4D64-BA0B-DD0EE0C90ECD}" dt="2022-05-16T18:22:43.959" v="3" actId="478"/>
          <ac:picMkLst>
            <pc:docMk/>
            <pc:sldMk cId="4161211405" sldId="2144328304"/>
            <ac:picMk id="28" creationId="{3E33D53C-6C70-1C97-3CB7-794E8E68D05D}"/>
          </ac:picMkLst>
        </pc:picChg>
        <pc:picChg chg="mod">
          <ac:chgData name="Leah" userId="d5b2ae9e-9213-4442-b7df-4db8cbe51e5d" providerId="ADAL" clId="{70AE69C2-FE70-4D64-BA0B-DD0EE0C90ECD}" dt="2022-05-16T18:22:55.150" v="7"/>
          <ac:picMkLst>
            <pc:docMk/>
            <pc:sldMk cId="4161211405" sldId="2144328304"/>
            <ac:picMk id="34" creationId="{6FC8F4A7-DE1B-FD60-391F-90C8FC32658F}"/>
          </ac:picMkLst>
        </pc:picChg>
        <pc:picChg chg="add mod">
          <ac:chgData name="Leah" userId="d5b2ae9e-9213-4442-b7df-4db8cbe51e5d" providerId="ADAL" clId="{70AE69C2-FE70-4D64-BA0B-DD0EE0C90ECD}" dt="2022-05-16T18:22:55.150" v="7"/>
          <ac:picMkLst>
            <pc:docMk/>
            <pc:sldMk cId="4161211405" sldId="2144328304"/>
            <ac:picMk id="35" creationId="{B3427B47-8DC2-AB50-85C0-A42706B339FE}"/>
          </ac:picMkLst>
        </pc:picChg>
        <pc:cxnChg chg="del">
          <ac:chgData name="Leah" userId="d5b2ae9e-9213-4442-b7df-4db8cbe51e5d" providerId="ADAL" clId="{70AE69C2-FE70-4D64-BA0B-DD0EE0C90ECD}" dt="2022-05-16T18:22:04.747" v="0" actId="478"/>
          <ac:cxnSpMkLst>
            <pc:docMk/>
            <pc:sldMk cId="4161211405" sldId="2144328304"/>
            <ac:cxnSpMk id="4" creationId="{1B9CA715-B70F-4FFA-8866-3DEF0935A2A6}"/>
          </ac:cxnSpMkLst>
        </pc:cxnChg>
        <pc:cxnChg chg="mod">
          <ac:chgData name="Leah" userId="d5b2ae9e-9213-4442-b7df-4db8cbe51e5d" providerId="ADAL" clId="{70AE69C2-FE70-4D64-BA0B-DD0EE0C90ECD}" dt="2022-05-16T18:22:55.150" v="7"/>
          <ac:cxnSpMkLst>
            <pc:docMk/>
            <pc:sldMk cId="4161211405" sldId="2144328304"/>
            <ac:cxnSpMk id="32" creationId="{4FF482E6-8476-7B07-9C3E-2145383B255B}"/>
          </ac:cxnSpMkLst>
        </pc:cxnChg>
      </pc:sldChg>
      <pc:sldChg chg="addSp delSp modSp add del mod">
        <pc:chgData name="Leah" userId="d5b2ae9e-9213-4442-b7df-4db8cbe51e5d" providerId="ADAL" clId="{70AE69C2-FE70-4D64-BA0B-DD0EE0C90ECD}" dt="2022-05-16T18:28:13.357" v="54" actId="47"/>
        <pc:sldMkLst>
          <pc:docMk/>
          <pc:sldMk cId="2837772714" sldId="2144328305"/>
        </pc:sldMkLst>
        <pc:picChg chg="add del mod">
          <ac:chgData name="Leah" userId="d5b2ae9e-9213-4442-b7df-4db8cbe51e5d" providerId="ADAL" clId="{70AE69C2-FE70-4D64-BA0B-DD0EE0C90ECD}" dt="2022-05-16T18:25:32.378" v="31" actId="478"/>
          <ac:picMkLst>
            <pc:docMk/>
            <pc:sldMk cId="2837772714" sldId="2144328305"/>
            <ac:picMk id="3" creationId="{70CA2AA5-3FB8-5D62-FAF3-C25AE8F889EB}"/>
          </ac:picMkLst>
        </pc:picChg>
        <pc:picChg chg="add mod ord modCrop">
          <ac:chgData name="Leah" userId="d5b2ae9e-9213-4442-b7df-4db8cbe51e5d" providerId="ADAL" clId="{70AE69C2-FE70-4D64-BA0B-DD0EE0C90ECD}" dt="2022-05-16T18:26:41.669" v="44" actId="167"/>
          <ac:picMkLst>
            <pc:docMk/>
            <pc:sldMk cId="2837772714" sldId="2144328305"/>
            <ac:picMk id="5" creationId="{CAB94075-7C2D-DC01-6A54-1519C276423C}"/>
          </ac:picMkLst>
        </pc:picChg>
        <pc:picChg chg="del">
          <ac:chgData name="Leah" userId="d5b2ae9e-9213-4442-b7df-4db8cbe51e5d" providerId="ADAL" clId="{70AE69C2-FE70-4D64-BA0B-DD0EE0C90ECD}" dt="2022-05-16T18:25:24.007" v="29" actId="478"/>
          <ac:picMkLst>
            <pc:docMk/>
            <pc:sldMk cId="2837772714" sldId="2144328305"/>
            <ac:picMk id="7" creationId="{E03C80CD-6A0A-3A73-70CA-D05DEAA59C0B}"/>
          </ac:picMkLst>
        </pc:picChg>
      </pc:sldChg>
      <pc:sldChg chg="addSp delSp modSp mod">
        <pc:chgData name="Leah" userId="d5b2ae9e-9213-4442-b7df-4db8cbe51e5d" providerId="ADAL" clId="{70AE69C2-FE70-4D64-BA0B-DD0EE0C90ECD}" dt="2022-05-16T18:27:56.770" v="48"/>
        <pc:sldMkLst>
          <pc:docMk/>
          <pc:sldMk cId="1264613847" sldId="2144328306"/>
        </pc:sldMkLst>
        <pc:spChg chg="add del mod">
          <ac:chgData name="Leah" userId="d5b2ae9e-9213-4442-b7df-4db8cbe51e5d" providerId="ADAL" clId="{70AE69C2-FE70-4D64-BA0B-DD0EE0C90ECD}" dt="2022-05-16T18:27:51.018" v="47" actId="478"/>
          <ac:spMkLst>
            <pc:docMk/>
            <pc:sldMk cId="1264613847" sldId="2144328306"/>
            <ac:spMk id="8" creationId="{9F6756A2-1F60-57A8-DFF9-1B9EABB4CA1B}"/>
          </ac:spMkLst>
        </pc:spChg>
        <pc:spChg chg="add del mod">
          <ac:chgData name="Leah" userId="d5b2ae9e-9213-4442-b7df-4db8cbe51e5d" providerId="ADAL" clId="{70AE69C2-FE70-4D64-BA0B-DD0EE0C90ECD}" dt="2022-05-16T18:27:51.018" v="47" actId="478"/>
          <ac:spMkLst>
            <pc:docMk/>
            <pc:sldMk cId="1264613847" sldId="2144328306"/>
            <ac:spMk id="16" creationId="{854AC84B-5856-C182-5A43-7AFA046AA201}"/>
          </ac:spMkLst>
        </pc:spChg>
        <pc:spChg chg="del">
          <ac:chgData name="Leah" userId="d5b2ae9e-9213-4442-b7df-4db8cbe51e5d" providerId="ADAL" clId="{70AE69C2-FE70-4D64-BA0B-DD0EE0C90ECD}" dt="2022-05-16T18:27:47.857" v="46" actId="478"/>
          <ac:spMkLst>
            <pc:docMk/>
            <pc:sldMk cId="1264613847" sldId="2144328306"/>
            <ac:spMk id="17" creationId="{6781F72F-743F-40A3-B80E-ADB9594EADF1}"/>
          </ac:spMkLst>
        </pc:spChg>
        <pc:spChg chg="del">
          <ac:chgData name="Leah" userId="d5b2ae9e-9213-4442-b7df-4db8cbe51e5d" providerId="ADAL" clId="{70AE69C2-FE70-4D64-BA0B-DD0EE0C90ECD}" dt="2022-05-16T18:27:47.857" v="46" actId="478"/>
          <ac:spMkLst>
            <pc:docMk/>
            <pc:sldMk cId="1264613847" sldId="2144328306"/>
            <ac:spMk id="18" creationId="{E292DAC7-18EB-4E2A-9395-147A47BA2E98}"/>
          </ac:spMkLst>
        </pc:spChg>
        <pc:spChg chg="add mod">
          <ac:chgData name="Leah" userId="d5b2ae9e-9213-4442-b7df-4db8cbe51e5d" providerId="ADAL" clId="{70AE69C2-FE70-4D64-BA0B-DD0EE0C90ECD}" dt="2022-05-16T18:27:56.770" v="48"/>
          <ac:spMkLst>
            <pc:docMk/>
            <pc:sldMk cId="1264613847" sldId="2144328306"/>
            <ac:spMk id="24" creationId="{DA2A59B9-2A79-892F-6F93-0A7C3C32EA91}"/>
          </ac:spMkLst>
        </pc:spChg>
        <pc:spChg chg="mod">
          <ac:chgData name="Leah" userId="d5b2ae9e-9213-4442-b7df-4db8cbe51e5d" providerId="ADAL" clId="{70AE69C2-FE70-4D64-BA0B-DD0EE0C90ECD}" dt="2022-05-16T18:27:56.770" v="48"/>
          <ac:spMkLst>
            <pc:docMk/>
            <pc:sldMk cId="1264613847" sldId="2144328306"/>
            <ac:spMk id="27" creationId="{9078CB0E-D365-AD3E-57C7-E1A35A67A8AD}"/>
          </ac:spMkLst>
        </pc:spChg>
        <pc:spChg chg="mod">
          <ac:chgData name="Leah" userId="d5b2ae9e-9213-4442-b7df-4db8cbe51e5d" providerId="ADAL" clId="{70AE69C2-FE70-4D64-BA0B-DD0EE0C90ECD}" dt="2022-05-16T18:27:56.770" v="48"/>
          <ac:spMkLst>
            <pc:docMk/>
            <pc:sldMk cId="1264613847" sldId="2144328306"/>
            <ac:spMk id="30" creationId="{E01AB67E-0B55-87E2-30E0-F8B87B4B76A4}"/>
          </ac:spMkLst>
        </pc:spChg>
        <pc:grpChg chg="del">
          <ac:chgData name="Leah" userId="d5b2ae9e-9213-4442-b7df-4db8cbe51e5d" providerId="ADAL" clId="{70AE69C2-FE70-4D64-BA0B-DD0EE0C90ECD}" dt="2022-05-16T18:27:47.857" v="46" actId="478"/>
          <ac:grpSpMkLst>
            <pc:docMk/>
            <pc:sldMk cId="1264613847" sldId="2144328306"/>
            <ac:grpSpMk id="6" creationId="{6C939615-AC83-16E5-A056-5D15055C8740}"/>
          </ac:grpSpMkLst>
        </pc:grpChg>
        <pc:grpChg chg="del">
          <ac:chgData name="Leah" userId="d5b2ae9e-9213-4442-b7df-4db8cbe51e5d" providerId="ADAL" clId="{70AE69C2-FE70-4D64-BA0B-DD0EE0C90ECD}" dt="2022-05-16T18:27:47.857" v="46" actId="478"/>
          <ac:grpSpMkLst>
            <pc:docMk/>
            <pc:sldMk cId="1264613847" sldId="2144328306"/>
            <ac:grpSpMk id="10" creationId="{7A2A6652-99BC-608E-6DCD-A1938EA1E8AD}"/>
          </ac:grpSpMkLst>
        </pc:grpChg>
        <pc:grpChg chg="add mod">
          <ac:chgData name="Leah" userId="d5b2ae9e-9213-4442-b7df-4db8cbe51e5d" providerId="ADAL" clId="{70AE69C2-FE70-4D64-BA0B-DD0EE0C90ECD}" dt="2022-05-16T18:27:56.770" v="48"/>
          <ac:grpSpMkLst>
            <pc:docMk/>
            <pc:sldMk cId="1264613847" sldId="2144328306"/>
            <ac:grpSpMk id="26" creationId="{C8832372-496A-78DF-F3FF-E99F1417B8F8}"/>
          </ac:grpSpMkLst>
        </pc:grpChg>
        <pc:grpChg chg="mod">
          <ac:chgData name="Leah" userId="d5b2ae9e-9213-4442-b7df-4db8cbe51e5d" providerId="ADAL" clId="{70AE69C2-FE70-4D64-BA0B-DD0EE0C90ECD}" dt="2022-05-16T18:27:56.770" v="48"/>
          <ac:grpSpMkLst>
            <pc:docMk/>
            <pc:sldMk cId="1264613847" sldId="2144328306"/>
            <ac:grpSpMk id="28" creationId="{C8672343-9824-8E3D-83ED-B327B2C85F04}"/>
          </ac:grpSpMkLst>
        </pc:grpChg>
        <pc:picChg chg="del">
          <ac:chgData name="Leah" userId="d5b2ae9e-9213-4442-b7df-4db8cbe51e5d" providerId="ADAL" clId="{70AE69C2-FE70-4D64-BA0B-DD0EE0C90ECD}" dt="2022-05-16T18:27:47.857" v="46" actId="478"/>
          <ac:picMkLst>
            <pc:docMk/>
            <pc:sldMk cId="1264613847" sldId="2144328306"/>
            <ac:picMk id="2" creationId="{47F0EC44-9848-4B98-8AB5-7ADF4ACAFCAE}"/>
          </ac:picMkLst>
        </pc:picChg>
        <pc:picChg chg="del">
          <ac:chgData name="Leah" userId="d5b2ae9e-9213-4442-b7df-4db8cbe51e5d" providerId="ADAL" clId="{70AE69C2-FE70-4D64-BA0B-DD0EE0C90ECD}" dt="2022-05-16T18:27:47.857" v="46" actId="478"/>
          <ac:picMkLst>
            <pc:docMk/>
            <pc:sldMk cId="1264613847" sldId="2144328306"/>
            <ac:picMk id="5" creationId="{92F97BDC-61D7-470D-9D86-E3993124447E}"/>
          </ac:picMkLst>
        </pc:picChg>
        <pc:picChg chg="del">
          <ac:chgData name="Leah" userId="d5b2ae9e-9213-4442-b7df-4db8cbe51e5d" providerId="ADAL" clId="{70AE69C2-FE70-4D64-BA0B-DD0EE0C90ECD}" dt="2022-05-16T18:27:47.857" v="46" actId="478"/>
          <ac:picMkLst>
            <pc:docMk/>
            <pc:sldMk cId="1264613847" sldId="2144328306"/>
            <ac:picMk id="21" creationId="{30F72A03-5404-95BD-4CF8-5EC9893AABAE}"/>
          </ac:picMkLst>
        </pc:picChg>
        <pc:picChg chg="add mod">
          <ac:chgData name="Leah" userId="d5b2ae9e-9213-4442-b7df-4db8cbe51e5d" providerId="ADAL" clId="{70AE69C2-FE70-4D64-BA0B-DD0EE0C90ECD}" dt="2022-05-16T18:27:56.770" v="48"/>
          <ac:picMkLst>
            <pc:docMk/>
            <pc:sldMk cId="1264613847" sldId="2144328306"/>
            <ac:picMk id="22" creationId="{D4A9FB8C-AD20-683A-F37C-3814DA28FBD5}"/>
          </ac:picMkLst>
        </pc:picChg>
        <pc:picChg chg="add mod">
          <ac:chgData name="Leah" userId="d5b2ae9e-9213-4442-b7df-4db8cbe51e5d" providerId="ADAL" clId="{70AE69C2-FE70-4D64-BA0B-DD0EE0C90ECD}" dt="2022-05-16T18:27:56.770" v="48"/>
          <ac:picMkLst>
            <pc:docMk/>
            <pc:sldMk cId="1264613847" sldId="2144328306"/>
            <ac:picMk id="23" creationId="{C81515C0-95D8-78BF-D6A8-51E11AD6846E}"/>
          </ac:picMkLst>
        </pc:picChg>
        <pc:picChg chg="add mod">
          <ac:chgData name="Leah" userId="d5b2ae9e-9213-4442-b7df-4db8cbe51e5d" providerId="ADAL" clId="{70AE69C2-FE70-4D64-BA0B-DD0EE0C90ECD}" dt="2022-05-16T18:27:56.770" v="48"/>
          <ac:picMkLst>
            <pc:docMk/>
            <pc:sldMk cId="1264613847" sldId="2144328306"/>
            <ac:picMk id="25" creationId="{ADDF0A43-EFF1-403B-E433-37F105E199F0}"/>
          </ac:picMkLst>
        </pc:picChg>
        <pc:picChg chg="del">
          <ac:chgData name="Leah" userId="d5b2ae9e-9213-4442-b7df-4db8cbe51e5d" providerId="ADAL" clId="{70AE69C2-FE70-4D64-BA0B-DD0EE0C90ECD}" dt="2022-05-16T18:27:47.857" v="46" actId="478"/>
          <ac:picMkLst>
            <pc:docMk/>
            <pc:sldMk cId="1264613847" sldId="2144328306"/>
            <ac:picMk id="31" creationId="{CC146E93-00AE-47E5-A1D6-2DD871DBE1B3}"/>
          </ac:picMkLst>
        </pc:picChg>
        <pc:picChg chg="mod">
          <ac:chgData name="Leah" userId="d5b2ae9e-9213-4442-b7df-4db8cbe51e5d" providerId="ADAL" clId="{70AE69C2-FE70-4D64-BA0B-DD0EE0C90ECD}" dt="2022-05-16T18:27:56.770" v="48"/>
          <ac:picMkLst>
            <pc:docMk/>
            <pc:sldMk cId="1264613847" sldId="2144328306"/>
            <ac:picMk id="32" creationId="{2DACDED9-118F-A96A-0C55-7225418F63F3}"/>
          </ac:picMkLst>
        </pc:picChg>
        <pc:picChg chg="add mod">
          <ac:chgData name="Leah" userId="d5b2ae9e-9213-4442-b7df-4db8cbe51e5d" providerId="ADAL" clId="{70AE69C2-FE70-4D64-BA0B-DD0EE0C90ECD}" dt="2022-05-16T18:27:56.770" v="48"/>
          <ac:picMkLst>
            <pc:docMk/>
            <pc:sldMk cId="1264613847" sldId="2144328306"/>
            <ac:picMk id="33" creationId="{03267314-CF11-FF5D-5CB1-24A32260DDEA}"/>
          </ac:picMkLst>
        </pc:picChg>
        <pc:cxnChg chg="del">
          <ac:chgData name="Leah" userId="d5b2ae9e-9213-4442-b7df-4db8cbe51e5d" providerId="ADAL" clId="{70AE69C2-FE70-4D64-BA0B-DD0EE0C90ECD}" dt="2022-05-16T18:27:47.857" v="46" actId="478"/>
          <ac:cxnSpMkLst>
            <pc:docMk/>
            <pc:sldMk cId="1264613847" sldId="2144328306"/>
            <ac:cxnSpMk id="4" creationId="{1B9CA715-B70F-4FFA-8866-3DEF0935A2A6}"/>
          </ac:cxnSpMkLst>
        </pc:cxnChg>
        <pc:cxnChg chg="mod">
          <ac:chgData name="Leah" userId="d5b2ae9e-9213-4442-b7df-4db8cbe51e5d" providerId="ADAL" clId="{70AE69C2-FE70-4D64-BA0B-DD0EE0C90ECD}" dt="2022-05-16T18:27:56.770" v="48"/>
          <ac:cxnSpMkLst>
            <pc:docMk/>
            <pc:sldMk cId="1264613847" sldId="2144328306"/>
            <ac:cxnSpMk id="29" creationId="{AAC92E13-B09E-A9CF-08DC-A83B7DCA9E5B}"/>
          </ac:cxnSpMkLst>
        </pc:cxnChg>
      </pc:sldChg>
      <pc:sldChg chg="addSp delSp modSp add mod delCm">
        <pc:chgData name="Leah" userId="d5b2ae9e-9213-4442-b7df-4db8cbe51e5d" providerId="ADAL" clId="{70AE69C2-FE70-4D64-BA0B-DD0EE0C90ECD}" dt="2022-05-16T21:32:39.047" v="61"/>
        <pc:sldMkLst>
          <pc:docMk/>
          <pc:sldMk cId="945668641" sldId="2144328307"/>
        </pc:sldMkLst>
        <pc:spChg chg="add del mod">
          <ac:chgData name="Leah" userId="d5b2ae9e-9213-4442-b7df-4db8cbe51e5d" providerId="ADAL" clId="{70AE69C2-FE70-4D64-BA0B-DD0EE0C90ECD}" dt="2022-05-16T18:28:06.995" v="52" actId="478"/>
          <ac:spMkLst>
            <pc:docMk/>
            <pc:sldMk cId="945668641" sldId="2144328307"/>
            <ac:spMk id="3" creationId="{ECA90758-EC08-3822-B124-1884FB5ABF44}"/>
          </ac:spMkLst>
        </pc:spChg>
        <pc:spChg chg="add mod">
          <ac:chgData name="Leah" userId="d5b2ae9e-9213-4442-b7df-4db8cbe51e5d" providerId="ADAL" clId="{70AE69C2-FE70-4D64-BA0B-DD0EE0C90ECD}" dt="2022-05-16T18:28:11.466" v="53"/>
          <ac:spMkLst>
            <pc:docMk/>
            <pc:sldMk cId="945668641" sldId="2144328307"/>
            <ac:spMk id="17" creationId="{7AB2E272-4641-7D27-6AF2-5F2F0B25374C}"/>
          </ac:spMkLst>
        </pc:spChg>
        <pc:spChg chg="mod">
          <ac:chgData name="Leah" userId="d5b2ae9e-9213-4442-b7df-4db8cbe51e5d" providerId="ADAL" clId="{70AE69C2-FE70-4D64-BA0B-DD0EE0C90ECD}" dt="2022-05-16T18:28:11.466" v="53"/>
          <ac:spMkLst>
            <pc:docMk/>
            <pc:sldMk cId="945668641" sldId="2144328307"/>
            <ac:spMk id="20" creationId="{EA172590-7FFD-5F91-A764-FAC529CE803D}"/>
          </ac:spMkLst>
        </pc:spChg>
        <pc:spChg chg="del">
          <ac:chgData name="Leah" userId="d5b2ae9e-9213-4442-b7df-4db8cbe51e5d" providerId="ADAL" clId="{70AE69C2-FE70-4D64-BA0B-DD0EE0C90ECD}" dt="2022-05-16T18:28:05.059" v="51" actId="478"/>
          <ac:spMkLst>
            <pc:docMk/>
            <pc:sldMk cId="945668641" sldId="2144328307"/>
            <ac:spMk id="24" creationId="{DA2A59B9-2A79-892F-6F93-0A7C3C32EA91}"/>
          </ac:spMkLst>
        </pc:spChg>
        <pc:spChg chg="mod">
          <ac:chgData name="Leah" userId="d5b2ae9e-9213-4442-b7df-4db8cbe51e5d" providerId="ADAL" clId="{70AE69C2-FE70-4D64-BA0B-DD0EE0C90ECD}" dt="2022-05-16T18:28:11.466" v="53"/>
          <ac:spMkLst>
            <pc:docMk/>
            <pc:sldMk cId="945668641" sldId="2144328307"/>
            <ac:spMk id="34" creationId="{D1441E0B-A874-D550-D22B-D8598225E6CB}"/>
          </ac:spMkLst>
        </pc:spChg>
        <pc:grpChg chg="add mod">
          <ac:chgData name="Leah" userId="d5b2ae9e-9213-4442-b7df-4db8cbe51e5d" providerId="ADAL" clId="{70AE69C2-FE70-4D64-BA0B-DD0EE0C90ECD}" dt="2022-05-16T18:28:11.466" v="53"/>
          <ac:grpSpMkLst>
            <pc:docMk/>
            <pc:sldMk cId="945668641" sldId="2144328307"/>
            <ac:grpSpMk id="19" creationId="{06F1768F-5916-6E0C-829B-243D43EF256D}"/>
          </ac:grpSpMkLst>
        </pc:grpChg>
        <pc:grpChg chg="mod">
          <ac:chgData name="Leah" userId="d5b2ae9e-9213-4442-b7df-4db8cbe51e5d" providerId="ADAL" clId="{70AE69C2-FE70-4D64-BA0B-DD0EE0C90ECD}" dt="2022-05-16T18:28:11.466" v="53"/>
          <ac:grpSpMkLst>
            <pc:docMk/>
            <pc:sldMk cId="945668641" sldId="2144328307"/>
            <ac:grpSpMk id="21" creationId="{C82CF512-910D-90A1-3DCB-F1E90EAD8D76}"/>
          </ac:grpSpMkLst>
        </pc:grpChg>
        <pc:grpChg chg="del">
          <ac:chgData name="Leah" userId="d5b2ae9e-9213-4442-b7df-4db8cbe51e5d" providerId="ADAL" clId="{70AE69C2-FE70-4D64-BA0B-DD0EE0C90ECD}" dt="2022-05-16T18:28:05.059" v="51" actId="478"/>
          <ac:grpSpMkLst>
            <pc:docMk/>
            <pc:sldMk cId="945668641" sldId="2144328307"/>
            <ac:grpSpMk id="26" creationId="{C8832372-496A-78DF-F3FF-E99F1417B8F8}"/>
          </ac:grpSpMkLst>
        </pc:grpChg>
        <pc:picChg chg="add mod">
          <ac:chgData name="Leah" userId="d5b2ae9e-9213-4442-b7df-4db8cbe51e5d" providerId="ADAL" clId="{70AE69C2-FE70-4D64-BA0B-DD0EE0C90ECD}" dt="2022-05-16T18:28:11.466" v="53"/>
          <ac:picMkLst>
            <pc:docMk/>
            <pc:sldMk cId="945668641" sldId="2144328307"/>
            <ac:picMk id="15" creationId="{131C33B8-96C8-8318-6FF0-F7BC7F1FB7A7}"/>
          </ac:picMkLst>
        </pc:picChg>
        <pc:picChg chg="add mod">
          <ac:chgData name="Leah" userId="d5b2ae9e-9213-4442-b7df-4db8cbe51e5d" providerId="ADAL" clId="{70AE69C2-FE70-4D64-BA0B-DD0EE0C90ECD}" dt="2022-05-16T18:28:11.466" v="53"/>
          <ac:picMkLst>
            <pc:docMk/>
            <pc:sldMk cId="945668641" sldId="2144328307"/>
            <ac:picMk id="16" creationId="{10148B51-8CAB-EEB8-3914-1B8ABC7C0702}"/>
          </ac:picMkLst>
        </pc:picChg>
        <pc:picChg chg="add mod">
          <ac:chgData name="Leah" userId="d5b2ae9e-9213-4442-b7df-4db8cbe51e5d" providerId="ADAL" clId="{70AE69C2-FE70-4D64-BA0B-DD0EE0C90ECD}" dt="2022-05-16T18:28:11.466" v="53"/>
          <ac:picMkLst>
            <pc:docMk/>
            <pc:sldMk cId="945668641" sldId="2144328307"/>
            <ac:picMk id="18" creationId="{F0D83833-4EC5-8366-CB7D-050772C5E454}"/>
          </ac:picMkLst>
        </pc:picChg>
        <pc:picChg chg="del">
          <ac:chgData name="Leah" userId="d5b2ae9e-9213-4442-b7df-4db8cbe51e5d" providerId="ADAL" clId="{70AE69C2-FE70-4D64-BA0B-DD0EE0C90ECD}" dt="2022-05-16T18:28:05.059" v="51" actId="478"/>
          <ac:picMkLst>
            <pc:docMk/>
            <pc:sldMk cId="945668641" sldId="2144328307"/>
            <ac:picMk id="22" creationId="{D4A9FB8C-AD20-683A-F37C-3814DA28FBD5}"/>
          </ac:picMkLst>
        </pc:picChg>
        <pc:picChg chg="del">
          <ac:chgData name="Leah" userId="d5b2ae9e-9213-4442-b7df-4db8cbe51e5d" providerId="ADAL" clId="{70AE69C2-FE70-4D64-BA0B-DD0EE0C90ECD}" dt="2022-05-16T18:28:05.059" v="51" actId="478"/>
          <ac:picMkLst>
            <pc:docMk/>
            <pc:sldMk cId="945668641" sldId="2144328307"/>
            <ac:picMk id="23" creationId="{C81515C0-95D8-78BF-D6A8-51E11AD6846E}"/>
          </ac:picMkLst>
        </pc:picChg>
        <pc:picChg chg="del">
          <ac:chgData name="Leah" userId="d5b2ae9e-9213-4442-b7df-4db8cbe51e5d" providerId="ADAL" clId="{70AE69C2-FE70-4D64-BA0B-DD0EE0C90ECD}" dt="2022-05-16T18:28:05.059" v="51" actId="478"/>
          <ac:picMkLst>
            <pc:docMk/>
            <pc:sldMk cId="945668641" sldId="2144328307"/>
            <ac:picMk id="25" creationId="{ADDF0A43-EFF1-403B-E433-37F105E199F0}"/>
          </ac:picMkLst>
        </pc:picChg>
        <pc:picChg chg="del">
          <ac:chgData name="Leah" userId="d5b2ae9e-9213-4442-b7df-4db8cbe51e5d" providerId="ADAL" clId="{70AE69C2-FE70-4D64-BA0B-DD0EE0C90ECD}" dt="2022-05-16T18:28:05.059" v="51" actId="478"/>
          <ac:picMkLst>
            <pc:docMk/>
            <pc:sldMk cId="945668641" sldId="2144328307"/>
            <ac:picMk id="33" creationId="{03267314-CF11-FF5D-5CB1-24A32260DDEA}"/>
          </ac:picMkLst>
        </pc:picChg>
        <pc:picChg chg="mod">
          <ac:chgData name="Leah" userId="d5b2ae9e-9213-4442-b7df-4db8cbe51e5d" providerId="ADAL" clId="{70AE69C2-FE70-4D64-BA0B-DD0EE0C90ECD}" dt="2022-05-16T18:28:11.466" v="53"/>
          <ac:picMkLst>
            <pc:docMk/>
            <pc:sldMk cId="945668641" sldId="2144328307"/>
            <ac:picMk id="35" creationId="{018BECC7-69F7-B06D-1EB9-CE11E4BF16EA}"/>
          </ac:picMkLst>
        </pc:picChg>
        <pc:picChg chg="add mod">
          <ac:chgData name="Leah" userId="d5b2ae9e-9213-4442-b7df-4db8cbe51e5d" providerId="ADAL" clId="{70AE69C2-FE70-4D64-BA0B-DD0EE0C90ECD}" dt="2022-05-16T18:28:11.466" v="53"/>
          <ac:picMkLst>
            <pc:docMk/>
            <pc:sldMk cId="945668641" sldId="2144328307"/>
            <ac:picMk id="36" creationId="{735ACC40-2E83-7501-134D-DF77C9420A15}"/>
          </ac:picMkLst>
        </pc:picChg>
        <pc:cxnChg chg="mod">
          <ac:chgData name="Leah" userId="d5b2ae9e-9213-4442-b7df-4db8cbe51e5d" providerId="ADAL" clId="{70AE69C2-FE70-4D64-BA0B-DD0EE0C90ECD}" dt="2022-05-16T18:28:11.466" v="53"/>
          <ac:cxnSpMkLst>
            <pc:docMk/>
            <pc:sldMk cId="945668641" sldId="2144328307"/>
            <ac:cxnSpMk id="31" creationId="{2733C385-0806-6C32-044D-2F6788E5BB12}"/>
          </ac:cxnSpMkLst>
        </pc:cxnChg>
      </pc:sldChg>
    </pc:docChg>
  </pc:docChgLst>
  <pc:docChgLst>
    <pc:chgData name="Reed Kiely" userId="768be38e-2fb5-40ce-925d-bd8e9d9e3c31" providerId="ADAL" clId="{62A4F712-8626-49A2-A857-D8DF850472ED}"/>
    <pc:docChg chg="undo custSel modSld">
      <pc:chgData name="Reed Kiely" userId="768be38e-2fb5-40ce-925d-bd8e9d9e3c31" providerId="ADAL" clId="{62A4F712-8626-49A2-A857-D8DF850472ED}" dt="2023-01-13T16:04:47.448" v="130" actId="20577"/>
      <pc:docMkLst>
        <pc:docMk/>
      </pc:docMkLst>
      <pc:sldChg chg="addSp modSp mod">
        <pc:chgData name="Reed Kiely" userId="768be38e-2fb5-40ce-925d-bd8e9d9e3c31" providerId="ADAL" clId="{62A4F712-8626-49A2-A857-D8DF850472ED}" dt="2023-01-13T16:04:47.448" v="130" actId="20577"/>
        <pc:sldMkLst>
          <pc:docMk/>
          <pc:sldMk cId="1256581075" sldId="2144328409"/>
        </pc:sldMkLst>
        <pc:spChg chg="mod">
          <ac:chgData name="Reed Kiely" userId="768be38e-2fb5-40ce-925d-bd8e9d9e3c31" providerId="ADAL" clId="{62A4F712-8626-49A2-A857-D8DF850472ED}" dt="2023-01-13T15:49:28.375" v="7" actId="207"/>
          <ac:spMkLst>
            <pc:docMk/>
            <pc:sldMk cId="1256581075" sldId="2144328409"/>
            <ac:spMk id="2" creationId="{CD40F902-1FB3-59DF-A6EC-6E2DC6689969}"/>
          </ac:spMkLst>
        </pc:spChg>
        <pc:spChg chg="mod">
          <ac:chgData name="Reed Kiely" userId="768be38e-2fb5-40ce-925d-bd8e9d9e3c31" providerId="ADAL" clId="{62A4F712-8626-49A2-A857-D8DF850472ED}" dt="2023-01-13T16:04:47.448" v="130" actId="20577"/>
          <ac:spMkLst>
            <pc:docMk/>
            <pc:sldMk cId="1256581075" sldId="2144328409"/>
            <ac:spMk id="3" creationId="{D5729634-42B4-DF30-BF70-315DF30785CB}"/>
          </ac:spMkLst>
        </pc:spChg>
        <pc:picChg chg="add mod">
          <ac:chgData name="Reed Kiely" userId="768be38e-2fb5-40ce-925d-bd8e9d9e3c31" providerId="ADAL" clId="{62A4F712-8626-49A2-A857-D8DF850472ED}" dt="2023-01-13T15:52:10.576" v="32" actId="1036"/>
          <ac:picMkLst>
            <pc:docMk/>
            <pc:sldMk cId="1256581075" sldId="2144328409"/>
            <ac:picMk id="4" creationId="{EB86C434-CC7F-4914-51F9-13C81540BA82}"/>
          </ac:picMkLst>
        </pc:picChg>
        <pc:picChg chg="mod">
          <ac:chgData name="Reed Kiely" userId="768be38e-2fb5-40ce-925d-bd8e9d9e3c31" providerId="ADAL" clId="{62A4F712-8626-49A2-A857-D8DF850472ED}" dt="2023-01-13T15:49:31.511" v="9" actId="1076"/>
          <ac:picMkLst>
            <pc:docMk/>
            <pc:sldMk cId="1256581075" sldId="2144328409"/>
            <ac:picMk id="6" creationId="{9971727B-5A2B-A14A-17A2-C883D68CACFF}"/>
          </ac:picMkLst>
        </pc:picChg>
      </pc:sldChg>
    </pc:docChg>
  </pc:docChgLst>
  <pc:docChgLst>
    <pc:chgData name="Reed Kiely" userId="768be38e-2fb5-40ce-925d-bd8e9d9e3c31" providerId="ADAL" clId="{0EC4DB80-BE69-4140-9686-E04F05490E00}"/>
    <pc:docChg chg="delSld modSld">
      <pc:chgData name="Reed Kiely" userId="768be38e-2fb5-40ce-925d-bd8e9d9e3c31" providerId="ADAL" clId="{0EC4DB80-BE69-4140-9686-E04F05490E00}" dt="2022-12-13T20:05:35.052" v="21" actId="47"/>
      <pc:docMkLst>
        <pc:docMk/>
      </pc:docMkLst>
      <pc:sldChg chg="addSp delSp modSp mod">
        <pc:chgData name="Reed Kiely" userId="768be38e-2fb5-40ce-925d-bd8e9d9e3c31" providerId="ADAL" clId="{0EC4DB80-BE69-4140-9686-E04F05490E00}" dt="2022-12-13T20:04:36.581" v="20" actId="207"/>
        <pc:sldMkLst>
          <pc:docMk/>
          <pc:sldMk cId="2674115409" sldId="2972"/>
        </pc:sldMkLst>
        <pc:spChg chg="add del mod">
          <ac:chgData name="Reed Kiely" userId="768be38e-2fb5-40ce-925d-bd8e9d9e3c31" providerId="ADAL" clId="{0EC4DB80-BE69-4140-9686-E04F05490E00}" dt="2022-12-13T20:04:09.447" v="4"/>
          <ac:spMkLst>
            <pc:docMk/>
            <pc:sldMk cId="2674115409" sldId="2972"/>
            <ac:spMk id="2" creationId="{64256B57-2070-2124-3102-615C3E36068D}"/>
          </ac:spMkLst>
        </pc:spChg>
        <pc:spChg chg="add del mod">
          <ac:chgData name="Reed Kiely" userId="768be38e-2fb5-40ce-925d-bd8e9d9e3c31" providerId="ADAL" clId="{0EC4DB80-BE69-4140-9686-E04F05490E00}" dt="2022-12-13T20:04:09.447" v="4"/>
          <ac:spMkLst>
            <pc:docMk/>
            <pc:sldMk cId="2674115409" sldId="2972"/>
            <ac:spMk id="3" creationId="{F1618518-6EB7-ECF1-E652-E1E97669A207}"/>
          </ac:spMkLst>
        </pc:spChg>
        <pc:spChg chg="add del mod">
          <ac:chgData name="Reed Kiely" userId="768be38e-2fb5-40ce-925d-bd8e9d9e3c31" providerId="ADAL" clId="{0EC4DB80-BE69-4140-9686-E04F05490E00}" dt="2022-12-13T20:04:09.447" v="4"/>
          <ac:spMkLst>
            <pc:docMk/>
            <pc:sldMk cId="2674115409" sldId="2972"/>
            <ac:spMk id="4" creationId="{55B2AFE3-4841-8897-5306-EE9C4DABC885}"/>
          </ac:spMkLst>
        </pc:spChg>
        <pc:spChg chg="add del mod">
          <ac:chgData name="Reed Kiely" userId="768be38e-2fb5-40ce-925d-bd8e9d9e3c31" providerId="ADAL" clId="{0EC4DB80-BE69-4140-9686-E04F05490E00}" dt="2022-12-13T20:04:09.447" v="4"/>
          <ac:spMkLst>
            <pc:docMk/>
            <pc:sldMk cId="2674115409" sldId="2972"/>
            <ac:spMk id="6" creationId="{2B3A29A9-EA72-02A7-C41F-F104A04BCB86}"/>
          </ac:spMkLst>
        </pc:spChg>
        <pc:spChg chg="add mod ord">
          <ac:chgData name="Reed Kiely" userId="768be38e-2fb5-40ce-925d-bd8e9d9e3c31" providerId="ADAL" clId="{0EC4DB80-BE69-4140-9686-E04F05490E00}" dt="2022-12-13T20:04:23.389" v="13" actId="167"/>
          <ac:spMkLst>
            <pc:docMk/>
            <pc:sldMk cId="2674115409" sldId="2972"/>
            <ac:spMk id="7" creationId="{0F81AA51-350C-48A0-6952-6808004D2AF3}"/>
          </ac:spMkLst>
        </pc:spChg>
        <pc:spChg chg="add mod">
          <ac:chgData name="Reed Kiely" userId="768be38e-2fb5-40ce-925d-bd8e9d9e3c31" providerId="ADAL" clId="{0EC4DB80-BE69-4140-9686-E04F05490E00}" dt="2022-12-13T20:04:13.869" v="8" actId="20577"/>
          <ac:spMkLst>
            <pc:docMk/>
            <pc:sldMk cId="2674115409" sldId="2972"/>
            <ac:spMk id="8" creationId="{9694F835-3027-4AED-CBB7-4193D67745A9}"/>
          </ac:spMkLst>
        </pc:spChg>
        <pc:spChg chg="add mod">
          <ac:chgData name="Reed Kiely" userId="768be38e-2fb5-40ce-925d-bd8e9d9e3c31" providerId="ADAL" clId="{0EC4DB80-BE69-4140-9686-E04F05490E00}" dt="2022-12-13T20:04:12.747" v="6"/>
          <ac:spMkLst>
            <pc:docMk/>
            <pc:sldMk cId="2674115409" sldId="2972"/>
            <ac:spMk id="9" creationId="{A41D6ACF-0EE7-F9E5-C0DF-633DD8FF6BBA}"/>
          </ac:spMkLst>
        </pc:spChg>
        <pc:spChg chg="add mod">
          <ac:chgData name="Reed Kiely" userId="768be38e-2fb5-40ce-925d-bd8e9d9e3c31" providerId="ADAL" clId="{0EC4DB80-BE69-4140-9686-E04F05490E00}" dt="2022-12-13T20:04:15.059" v="10" actId="20577"/>
          <ac:spMkLst>
            <pc:docMk/>
            <pc:sldMk cId="2674115409" sldId="2972"/>
            <ac:spMk id="10" creationId="{EC8DDDB0-7E97-94F1-9140-CB0B778E8B92}"/>
          </ac:spMkLst>
        </pc:spChg>
        <pc:spChg chg="add mod">
          <ac:chgData name="Reed Kiely" userId="768be38e-2fb5-40ce-925d-bd8e9d9e3c31" providerId="ADAL" clId="{0EC4DB80-BE69-4140-9686-E04F05490E00}" dt="2022-12-13T20:04:36.581" v="20" actId="207"/>
          <ac:spMkLst>
            <pc:docMk/>
            <pc:sldMk cId="2674115409" sldId="2972"/>
            <ac:spMk id="11" creationId="{8EC081DF-CB4E-5213-316D-A2A4AC27C446}"/>
          </ac:spMkLst>
        </pc:spChg>
        <pc:spChg chg="mod ord">
          <ac:chgData name="Reed Kiely" userId="768be38e-2fb5-40ce-925d-bd8e9d9e3c31" providerId="ADAL" clId="{0EC4DB80-BE69-4140-9686-E04F05490E00}" dt="2022-12-13T20:04:33.947" v="17" actId="1076"/>
          <ac:spMkLst>
            <pc:docMk/>
            <pc:sldMk cId="2674115409" sldId="2972"/>
            <ac:spMk id="30" creationId="{2C0A242B-1E11-4FCF-8F54-0B5F45081312}"/>
          </ac:spMkLst>
        </pc:spChg>
        <pc:graphicFrameChg chg="mod ord">
          <ac:chgData name="Reed Kiely" userId="768be38e-2fb5-40ce-925d-bd8e9d9e3c31" providerId="ADAL" clId="{0EC4DB80-BE69-4140-9686-E04F05490E00}" dt="2022-12-13T20:04:33.947" v="17" actId="1076"/>
          <ac:graphicFrameMkLst>
            <pc:docMk/>
            <pc:sldMk cId="2674115409" sldId="2972"/>
            <ac:graphicFrameMk id="5" creationId="{771EC0ED-AECB-49BB-BA20-761D88F43B35}"/>
          </ac:graphicFrameMkLst>
        </pc:graphicFrameChg>
      </pc:sldChg>
      <pc:sldChg chg="del">
        <pc:chgData name="Reed Kiely" userId="768be38e-2fb5-40ce-925d-bd8e9d9e3c31" providerId="ADAL" clId="{0EC4DB80-BE69-4140-9686-E04F05490E00}" dt="2022-12-13T19:59:45.735" v="2" actId="47"/>
        <pc:sldMkLst>
          <pc:docMk/>
          <pc:sldMk cId="4119179845" sldId="2144328233"/>
        </pc:sldMkLst>
      </pc:sldChg>
      <pc:sldChg chg="del">
        <pc:chgData name="Reed Kiely" userId="768be38e-2fb5-40ce-925d-bd8e9d9e3c31" providerId="ADAL" clId="{0EC4DB80-BE69-4140-9686-E04F05490E00}" dt="2022-12-13T20:05:35.052" v="21" actId="47"/>
        <pc:sldMkLst>
          <pc:docMk/>
          <pc:sldMk cId="860448496" sldId="2144328242"/>
        </pc:sldMkLst>
      </pc:sldChg>
      <pc:sldChg chg="del">
        <pc:chgData name="Reed Kiely" userId="768be38e-2fb5-40ce-925d-bd8e9d9e3c31" providerId="ADAL" clId="{0EC4DB80-BE69-4140-9686-E04F05490E00}" dt="2022-12-13T19:59:45.735" v="2" actId="47"/>
        <pc:sldMkLst>
          <pc:docMk/>
          <pc:sldMk cId="1761620113" sldId="2144328243"/>
        </pc:sldMkLst>
      </pc:sldChg>
      <pc:sldChg chg="del">
        <pc:chgData name="Reed Kiely" userId="768be38e-2fb5-40ce-925d-bd8e9d9e3c31" providerId="ADAL" clId="{0EC4DB80-BE69-4140-9686-E04F05490E00}" dt="2022-12-13T19:59:45.735" v="2" actId="47"/>
        <pc:sldMkLst>
          <pc:docMk/>
          <pc:sldMk cId="3160415923" sldId="2144328295"/>
        </pc:sldMkLst>
      </pc:sldChg>
      <pc:sldChg chg="modSp mod">
        <pc:chgData name="Reed Kiely" userId="768be38e-2fb5-40ce-925d-bd8e9d9e3c31" providerId="ADAL" clId="{0EC4DB80-BE69-4140-9686-E04F05490E00}" dt="2022-12-13T19:29:09.241" v="1" actId="20577"/>
        <pc:sldMkLst>
          <pc:docMk/>
          <pc:sldMk cId="945668641" sldId="2144328307"/>
        </pc:sldMkLst>
        <pc:spChg chg="mod">
          <ac:chgData name="Reed Kiely" userId="768be38e-2fb5-40ce-925d-bd8e9d9e3c31" providerId="ADAL" clId="{0EC4DB80-BE69-4140-9686-E04F05490E00}" dt="2022-12-13T19:29:09.241" v="1" actId="20577"/>
          <ac:spMkLst>
            <pc:docMk/>
            <pc:sldMk cId="945668641" sldId="2144328307"/>
            <ac:spMk id="17" creationId="{7AB2E272-4641-7D27-6AF2-5F2F0B25374C}"/>
          </ac:spMkLst>
        </pc:spChg>
      </pc:sldChg>
      <pc:sldChg chg="del">
        <pc:chgData name="Reed Kiely" userId="768be38e-2fb5-40ce-925d-bd8e9d9e3c31" providerId="ADAL" clId="{0EC4DB80-BE69-4140-9686-E04F05490E00}" dt="2022-12-13T19:59:45.735" v="2" actId="47"/>
        <pc:sldMkLst>
          <pc:docMk/>
          <pc:sldMk cId="2000696538" sldId="2144328327"/>
        </pc:sldMkLst>
      </pc:sldChg>
      <pc:sldChg chg="del">
        <pc:chgData name="Reed Kiely" userId="768be38e-2fb5-40ce-925d-bd8e9d9e3c31" providerId="ADAL" clId="{0EC4DB80-BE69-4140-9686-E04F05490E00}" dt="2022-12-13T19:59:45.735" v="2" actId="47"/>
        <pc:sldMkLst>
          <pc:docMk/>
          <pc:sldMk cId="1600924310" sldId="2144328351"/>
        </pc:sldMkLst>
      </pc:sldChg>
      <pc:sldChg chg="del">
        <pc:chgData name="Reed Kiely" userId="768be38e-2fb5-40ce-925d-bd8e9d9e3c31" providerId="ADAL" clId="{0EC4DB80-BE69-4140-9686-E04F05490E00}" dt="2022-12-13T19:59:45.735" v="2" actId="47"/>
        <pc:sldMkLst>
          <pc:docMk/>
          <pc:sldMk cId="2837081196" sldId="2144328379"/>
        </pc:sldMkLst>
      </pc:sldChg>
      <pc:sldChg chg="del">
        <pc:chgData name="Reed Kiely" userId="768be38e-2fb5-40ce-925d-bd8e9d9e3c31" providerId="ADAL" clId="{0EC4DB80-BE69-4140-9686-E04F05490E00}" dt="2022-12-13T19:59:45.735" v="2" actId="47"/>
        <pc:sldMkLst>
          <pc:docMk/>
          <pc:sldMk cId="997640261" sldId="2144328380"/>
        </pc:sldMkLst>
      </pc:sldChg>
      <pc:sldChg chg="del">
        <pc:chgData name="Reed Kiely" userId="768be38e-2fb5-40ce-925d-bd8e9d9e3c31" providerId="ADAL" clId="{0EC4DB80-BE69-4140-9686-E04F05490E00}" dt="2022-12-13T19:59:45.735" v="2" actId="47"/>
        <pc:sldMkLst>
          <pc:docMk/>
          <pc:sldMk cId="1049327664" sldId="2144328391"/>
        </pc:sldMkLst>
      </pc:sldChg>
      <pc:sldChg chg="del">
        <pc:chgData name="Reed Kiely" userId="768be38e-2fb5-40ce-925d-bd8e9d9e3c31" providerId="ADAL" clId="{0EC4DB80-BE69-4140-9686-E04F05490E00}" dt="2022-12-13T19:59:45.735" v="2" actId="47"/>
        <pc:sldMkLst>
          <pc:docMk/>
          <pc:sldMk cId="2792385881" sldId="2144328398"/>
        </pc:sldMkLst>
      </pc:sldChg>
      <pc:sldChg chg="del">
        <pc:chgData name="Reed Kiely" userId="768be38e-2fb5-40ce-925d-bd8e9d9e3c31" providerId="ADAL" clId="{0EC4DB80-BE69-4140-9686-E04F05490E00}" dt="2022-12-13T19:59:45.735" v="2" actId="47"/>
        <pc:sldMkLst>
          <pc:docMk/>
          <pc:sldMk cId="266287317" sldId="2144328399"/>
        </pc:sldMkLst>
      </pc:sldChg>
      <pc:sldChg chg="del">
        <pc:chgData name="Reed Kiely" userId="768be38e-2fb5-40ce-925d-bd8e9d9e3c31" providerId="ADAL" clId="{0EC4DB80-BE69-4140-9686-E04F05490E00}" dt="2022-12-13T19:59:45.735" v="2" actId="47"/>
        <pc:sldMkLst>
          <pc:docMk/>
          <pc:sldMk cId="1328497686" sldId="2144328403"/>
        </pc:sldMkLst>
      </pc:sldChg>
    </pc:docChg>
  </pc:docChgLst>
  <pc:docChgLst>
    <pc:chgData name="Karolina Guillen" userId="c1c08796-a0be-47c6-af52-5d31fd96ec50" providerId="ADAL" clId="{53C49C9E-4B24-4788-97EE-DBDDA198EC63}"/>
    <pc:docChg chg="custSel modSld">
      <pc:chgData name="Karolina Guillen" userId="c1c08796-a0be-47c6-af52-5d31fd96ec50" providerId="ADAL" clId="{53C49C9E-4B24-4788-97EE-DBDDA198EC63}" dt="2022-06-09T14:52:00.734" v="1"/>
      <pc:docMkLst>
        <pc:docMk/>
      </pc:docMkLst>
      <pc:sldChg chg="addSp delSp modSp mod">
        <pc:chgData name="Karolina Guillen" userId="c1c08796-a0be-47c6-af52-5d31fd96ec50" providerId="ADAL" clId="{53C49C9E-4B24-4788-97EE-DBDDA198EC63}" dt="2022-06-09T14:52:00.734" v="1"/>
        <pc:sldMkLst>
          <pc:docMk/>
          <pc:sldMk cId="1007027216" sldId="2144328253"/>
        </pc:sldMkLst>
        <pc:spChg chg="del">
          <ac:chgData name="Karolina Guillen" userId="c1c08796-a0be-47c6-af52-5d31fd96ec50" providerId="ADAL" clId="{53C49C9E-4B24-4788-97EE-DBDDA198EC63}" dt="2022-06-09T14:52:00.340" v="0" actId="478"/>
          <ac:spMkLst>
            <pc:docMk/>
            <pc:sldMk cId="1007027216" sldId="2144328253"/>
            <ac:spMk id="5" creationId="{8C36A0B2-9B68-47B9-8270-9BD9B81B69D4}"/>
          </ac:spMkLst>
        </pc:spChg>
        <pc:spChg chg="add mod">
          <ac:chgData name="Karolina Guillen" userId="c1c08796-a0be-47c6-af52-5d31fd96ec50" providerId="ADAL" clId="{53C49C9E-4B24-4788-97EE-DBDDA198EC63}" dt="2022-06-09T14:52:00.734" v="1"/>
          <ac:spMkLst>
            <pc:docMk/>
            <pc:sldMk cId="1007027216" sldId="2144328253"/>
            <ac:spMk id="19" creationId="{04CE9494-7806-E650-10C8-FBBEB96FBD86}"/>
          </ac:spMkLst>
        </pc:spChg>
      </pc:sldChg>
    </pc:docChg>
  </pc:docChgLst>
  <pc:docChgLst>
    <pc:chgData name="Reed Kiely" userId="768be38e-2fb5-40ce-925d-bd8e9d9e3c31" providerId="ADAL" clId="{CA3EFF91-6C1E-4F70-9BED-CB70B7154F0A}"/>
    <pc:docChg chg="custSel addSld delSld modSld modNotesMaster">
      <pc:chgData name="Reed Kiely" userId="768be38e-2fb5-40ce-925d-bd8e9d9e3c31" providerId="ADAL" clId="{CA3EFF91-6C1E-4F70-9BED-CB70B7154F0A}" dt="2022-12-19T19:56:20.059" v="22" actId="47"/>
      <pc:docMkLst>
        <pc:docMk/>
      </pc:docMkLst>
      <pc:sldChg chg="del">
        <pc:chgData name="Reed Kiely" userId="768be38e-2fb5-40ce-925d-bd8e9d9e3c31" providerId="ADAL" clId="{CA3EFF91-6C1E-4F70-9BED-CB70B7154F0A}" dt="2022-12-19T19:54:45.800" v="15" actId="47"/>
        <pc:sldMkLst>
          <pc:docMk/>
          <pc:sldMk cId="507461978" sldId="16296"/>
        </pc:sldMkLst>
      </pc:sldChg>
      <pc:sldChg chg="del">
        <pc:chgData name="Reed Kiely" userId="768be38e-2fb5-40ce-925d-bd8e9d9e3c31" providerId="ADAL" clId="{CA3EFF91-6C1E-4F70-9BED-CB70B7154F0A}" dt="2022-12-19T19:55:35.778" v="18" actId="47"/>
        <pc:sldMkLst>
          <pc:docMk/>
          <pc:sldMk cId="2328194455" sldId="16337"/>
        </pc:sldMkLst>
      </pc:sldChg>
      <pc:sldChg chg="del">
        <pc:chgData name="Reed Kiely" userId="768be38e-2fb5-40ce-925d-bd8e9d9e3c31" providerId="ADAL" clId="{CA3EFF91-6C1E-4F70-9BED-CB70B7154F0A}" dt="2022-12-19T19:54:19.703" v="13" actId="47"/>
        <pc:sldMkLst>
          <pc:docMk/>
          <pc:sldMk cId="2699185735" sldId="2144328129"/>
        </pc:sldMkLst>
      </pc:sldChg>
      <pc:sldChg chg="del">
        <pc:chgData name="Reed Kiely" userId="768be38e-2fb5-40ce-925d-bd8e9d9e3c31" providerId="ADAL" clId="{CA3EFF91-6C1E-4F70-9BED-CB70B7154F0A}" dt="2022-12-19T19:54:12.982" v="12" actId="47"/>
        <pc:sldMkLst>
          <pc:docMk/>
          <pc:sldMk cId="634510942" sldId="2144328246"/>
        </pc:sldMkLst>
      </pc:sldChg>
      <pc:sldChg chg="del">
        <pc:chgData name="Reed Kiely" userId="768be38e-2fb5-40ce-925d-bd8e9d9e3c31" providerId="ADAL" clId="{CA3EFF91-6C1E-4F70-9BED-CB70B7154F0A}" dt="2022-12-19T19:55:08.963" v="16" actId="47"/>
        <pc:sldMkLst>
          <pc:docMk/>
          <pc:sldMk cId="1007027216" sldId="2144328253"/>
        </pc:sldMkLst>
      </pc:sldChg>
      <pc:sldChg chg="addSp delSp modSp mod">
        <pc:chgData name="Reed Kiely" userId="768be38e-2fb5-40ce-925d-bd8e9d9e3c31" providerId="ADAL" clId="{CA3EFF91-6C1E-4F70-9BED-CB70B7154F0A}" dt="2022-12-19T19:53:26.952" v="11" actId="478"/>
        <pc:sldMkLst>
          <pc:docMk/>
          <pc:sldMk cId="945668641" sldId="2144328307"/>
        </pc:sldMkLst>
        <pc:spChg chg="del">
          <ac:chgData name="Reed Kiely" userId="768be38e-2fb5-40ce-925d-bd8e9d9e3c31" providerId="ADAL" clId="{CA3EFF91-6C1E-4F70-9BED-CB70B7154F0A}" dt="2022-12-19T19:53:26.952" v="11" actId="478"/>
          <ac:spMkLst>
            <pc:docMk/>
            <pc:sldMk cId="945668641" sldId="2144328307"/>
            <ac:spMk id="2" creationId="{638A9763-04EC-CBF0-3D2C-52126D7CD402}"/>
          </ac:spMkLst>
        </pc:spChg>
        <pc:picChg chg="add mod ord modCrop">
          <ac:chgData name="Reed Kiely" userId="768be38e-2fb5-40ce-925d-bd8e9d9e3c31" providerId="ADAL" clId="{CA3EFF91-6C1E-4F70-9BED-CB70B7154F0A}" dt="2022-12-19T19:53:24.783" v="10" actId="732"/>
          <ac:picMkLst>
            <pc:docMk/>
            <pc:sldMk cId="945668641" sldId="2144328307"/>
            <ac:picMk id="4" creationId="{5A2E1C74-1454-8954-88EF-9388128E4A5A}"/>
          </ac:picMkLst>
        </pc:picChg>
        <pc:picChg chg="del">
          <ac:chgData name="Reed Kiely" userId="768be38e-2fb5-40ce-925d-bd8e9d9e3c31" providerId="ADAL" clId="{CA3EFF91-6C1E-4F70-9BED-CB70B7154F0A}" dt="2022-12-19T19:53:13.292" v="6" actId="478"/>
          <ac:picMkLst>
            <pc:docMk/>
            <pc:sldMk cId="945668641" sldId="2144328307"/>
            <ac:picMk id="15" creationId="{131C33B8-96C8-8318-6FF0-F7BC7F1FB7A7}"/>
          </ac:picMkLst>
        </pc:picChg>
      </pc:sldChg>
      <pc:sldChg chg="del">
        <pc:chgData name="Reed Kiely" userId="768be38e-2fb5-40ce-925d-bd8e9d9e3c31" providerId="ADAL" clId="{CA3EFF91-6C1E-4F70-9BED-CB70B7154F0A}" dt="2022-12-19T19:55:27.210" v="17" actId="47"/>
        <pc:sldMkLst>
          <pc:docMk/>
          <pc:sldMk cId="2024728795" sldId="2144328322"/>
        </pc:sldMkLst>
      </pc:sldChg>
      <pc:sldChg chg="del">
        <pc:chgData name="Reed Kiely" userId="768be38e-2fb5-40ce-925d-bd8e9d9e3c31" providerId="ADAL" clId="{CA3EFF91-6C1E-4F70-9BED-CB70B7154F0A}" dt="2022-12-19T19:56:20.059" v="22" actId="47"/>
        <pc:sldMkLst>
          <pc:docMk/>
          <pc:sldMk cId="2737937539" sldId="2144328334"/>
        </pc:sldMkLst>
      </pc:sldChg>
      <pc:sldChg chg="add">
        <pc:chgData name="Reed Kiely" userId="768be38e-2fb5-40ce-925d-bd8e9d9e3c31" providerId="ADAL" clId="{CA3EFF91-6C1E-4F70-9BED-CB70B7154F0A}" dt="2022-12-19T14:49:27.491" v="0"/>
        <pc:sldMkLst>
          <pc:docMk/>
          <pc:sldMk cId="997640261" sldId="2144328380"/>
        </pc:sldMkLst>
      </pc:sldChg>
      <pc:sldChg chg="del">
        <pc:chgData name="Reed Kiely" userId="768be38e-2fb5-40ce-925d-bd8e9d9e3c31" providerId="ADAL" clId="{CA3EFF91-6C1E-4F70-9BED-CB70B7154F0A}" dt="2022-12-19T19:56:13.818" v="21" actId="47"/>
        <pc:sldMkLst>
          <pc:docMk/>
          <pc:sldMk cId="161405123" sldId="2144328408"/>
        </pc:sldMkLst>
      </pc:sldChg>
      <pc:sldChg chg="del">
        <pc:chgData name="Reed Kiely" userId="768be38e-2fb5-40ce-925d-bd8e9d9e3c31" providerId="ADAL" clId="{CA3EFF91-6C1E-4F70-9BED-CB70B7154F0A}" dt="2022-12-19T19:55:37.745" v="19" actId="47"/>
        <pc:sldMkLst>
          <pc:docMk/>
          <pc:sldMk cId="1370137551" sldId="2144328410"/>
        </pc:sldMkLst>
      </pc:sldChg>
      <pc:sldChg chg="del">
        <pc:chgData name="Reed Kiely" userId="768be38e-2fb5-40ce-925d-bd8e9d9e3c31" providerId="ADAL" clId="{CA3EFF91-6C1E-4F70-9BED-CB70B7154F0A}" dt="2022-12-19T19:56:07.164" v="20" actId="47"/>
        <pc:sldMkLst>
          <pc:docMk/>
          <pc:sldMk cId="608787880" sldId="2144328412"/>
        </pc:sldMkLst>
      </pc:sldChg>
      <pc:sldChg chg="del">
        <pc:chgData name="Reed Kiely" userId="768be38e-2fb5-40ce-925d-bd8e9d9e3c31" providerId="ADAL" clId="{CA3EFF91-6C1E-4F70-9BED-CB70B7154F0A}" dt="2022-12-19T19:54:30.779" v="14" actId="47"/>
        <pc:sldMkLst>
          <pc:docMk/>
          <pc:sldMk cId="3245134529" sldId="2144328416"/>
        </pc:sldMkLst>
      </pc:sldChg>
    </pc:docChg>
  </pc:docChgLst>
  <pc:docChgLst>
    <pc:chgData name="Karolina Guillen" userId="c1c08796-a0be-47c6-af52-5d31fd96ec50" providerId="ADAL" clId="{88EFC021-3BE2-43DA-8867-BEC954D5EE9E}"/>
    <pc:docChg chg="undo redo custSel addSld delSld modSld">
      <pc:chgData name="Karolina Guillen" userId="c1c08796-a0be-47c6-af52-5d31fd96ec50" providerId="ADAL" clId="{88EFC021-3BE2-43DA-8867-BEC954D5EE9E}" dt="2022-05-18T21:12:04.550" v="726" actId="47"/>
      <pc:docMkLst>
        <pc:docMk/>
      </pc:docMkLst>
      <pc:sldChg chg="addSp delSp modSp mod">
        <pc:chgData name="Karolina Guillen" userId="c1c08796-a0be-47c6-af52-5d31fd96ec50" providerId="ADAL" clId="{88EFC021-3BE2-43DA-8867-BEC954D5EE9E}" dt="2022-05-16T17:48:35.625" v="36" actId="1037"/>
        <pc:sldMkLst>
          <pc:docMk/>
          <pc:sldMk cId="2302560048" sldId="2144327905"/>
        </pc:sldMkLst>
        <pc:spChg chg="add mod">
          <ac:chgData name="Karolina Guillen" userId="c1c08796-a0be-47c6-af52-5d31fd96ec50" providerId="ADAL" clId="{88EFC021-3BE2-43DA-8867-BEC954D5EE9E}" dt="2022-05-16T17:47:02.965" v="18" actId="164"/>
          <ac:spMkLst>
            <pc:docMk/>
            <pc:sldMk cId="2302560048" sldId="2144327905"/>
            <ac:spMk id="3" creationId="{34903015-CF53-8220-6683-DF178CFB1028}"/>
          </ac:spMkLst>
        </pc:spChg>
        <pc:spChg chg="mod">
          <ac:chgData name="Karolina Guillen" userId="c1c08796-a0be-47c6-af52-5d31fd96ec50" providerId="ADAL" clId="{88EFC021-3BE2-43DA-8867-BEC954D5EE9E}" dt="2022-05-16T17:47:48.714" v="25" actId="14100"/>
          <ac:spMkLst>
            <pc:docMk/>
            <pc:sldMk cId="2302560048" sldId="2144327905"/>
            <ac:spMk id="11" creationId="{21E4169F-3C62-BF90-2C04-86E46CB3F307}"/>
          </ac:spMkLst>
        </pc:spChg>
        <pc:spChg chg="mod">
          <ac:chgData name="Karolina Guillen" userId="c1c08796-a0be-47c6-af52-5d31fd96ec50" providerId="ADAL" clId="{88EFC021-3BE2-43DA-8867-BEC954D5EE9E}" dt="2022-05-16T17:46:38.596" v="13"/>
          <ac:spMkLst>
            <pc:docMk/>
            <pc:sldMk cId="2302560048" sldId="2144327905"/>
            <ac:spMk id="14" creationId="{0DF34A0E-7AD8-0DE5-33AD-AF833612BC9C}"/>
          </ac:spMkLst>
        </pc:spChg>
        <pc:grpChg chg="add mod">
          <ac:chgData name="Karolina Guillen" userId="c1c08796-a0be-47c6-af52-5d31fd96ec50" providerId="ADAL" clId="{88EFC021-3BE2-43DA-8867-BEC954D5EE9E}" dt="2022-05-16T17:47:02.965" v="18" actId="164"/>
          <ac:grpSpMkLst>
            <pc:docMk/>
            <pc:sldMk cId="2302560048" sldId="2144327905"/>
            <ac:grpSpMk id="6" creationId="{6C939615-AC83-16E5-A056-5D15055C8740}"/>
          </ac:grpSpMkLst>
        </pc:grpChg>
        <pc:grpChg chg="add mod ord">
          <ac:chgData name="Karolina Guillen" userId="c1c08796-a0be-47c6-af52-5d31fd96ec50" providerId="ADAL" clId="{88EFC021-3BE2-43DA-8867-BEC954D5EE9E}" dt="2022-05-16T17:47:53.355" v="26" actId="1076"/>
          <ac:grpSpMkLst>
            <pc:docMk/>
            <pc:sldMk cId="2302560048" sldId="2144327905"/>
            <ac:grpSpMk id="10" creationId="{7A2A6652-99BC-608E-6DCD-A1938EA1E8AD}"/>
          </ac:grpSpMkLst>
        </pc:grpChg>
        <pc:grpChg chg="mod">
          <ac:chgData name="Karolina Guillen" userId="c1c08796-a0be-47c6-af52-5d31fd96ec50" providerId="ADAL" clId="{88EFC021-3BE2-43DA-8867-BEC954D5EE9E}" dt="2022-05-16T17:46:38.596" v="13"/>
          <ac:grpSpMkLst>
            <pc:docMk/>
            <pc:sldMk cId="2302560048" sldId="2144327905"/>
            <ac:grpSpMk id="12" creationId="{A0EE1CA1-0667-04AB-38F6-C04F529975AF}"/>
          </ac:grpSpMkLst>
        </pc:grpChg>
        <pc:picChg chg="mod">
          <ac:chgData name="Karolina Guillen" userId="c1c08796-a0be-47c6-af52-5d31fd96ec50" providerId="ADAL" clId="{88EFC021-3BE2-43DA-8867-BEC954D5EE9E}" dt="2022-05-16T17:46:38.596" v="13"/>
          <ac:picMkLst>
            <pc:docMk/>
            <pc:sldMk cId="2302560048" sldId="2144327905"/>
            <ac:picMk id="15" creationId="{75413C26-C36E-2FDB-CCFC-3DD5D8D04ABA}"/>
          </ac:picMkLst>
        </pc:picChg>
        <pc:picChg chg="mod">
          <ac:chgData name="Karolina Guillen" userId="c1c08796-a0be-47c6-af52-5d31fd96ec50" providerId="ADAL" clId="{88EFC021-3BE2-43DA-8867-BEC954D5EE9E}" dt="2022-05-16T17:47:02.965" v="18" actId="164"/>
          <ac:picMkLst>
            <pc:docMk/>
            <pc:sldMk cId="2302560048" sldId="2144327905"/>
            <ac:picMk id="19" creationId="{A66472B9-BAFA-4D8D-BD81-587070EEE669}"/>
          </ac:picMkLst>
        </pc:picChg>
        <pc:picChg chg="del">
          <ac:chgData name="Karolina Guillen" userId="c1c08796-a0be-47c6-af52-5d31fd96ec50" providerId="ADAL" clId="{88EFC021-3BE2-43DA-8867-BEC954D5EE9E}" dt="2022-05-16T17:48:26.697" v="27" actId="478"/>
          <ac:picMkLst>
            <pc:docMk/>
            <pc:sldMk cId="2302560048" sldId="2144327905"/>
            <ac:picMk id="20" creationId="{17A4FCF0-E8D6-4AA4-B3A0-54B7D4D06D8B}"/>
          </ac:picMkLst>
        </pc:picChg>
        <pc:picChg chg="add mod">
          <ac:chgData name="Karolina Guillen" userId="c1c08796-a0be-47c6-af52-5d31fd96ec50" providerId="ADAL" clId="{88EFC021-3BE2-43DA-8867-BEC954D5EE9E}" dt="2022-05-16T17:48:35.625" v="36" actId="1037"/>
          <ac:picMkLst>
            <pc:docMk/>
            <pc:sldMk cId="2302560048" sldId="2144327905"/>
            <ac:picMk id="21" creationId="{30F72A03-5404-95BD-4CF8-5EC9893AABAE}"/>
          </ac:picMkLst>
        </pc:picChg>
        <pc:cxnChg chg="mod">
          <ac:chgData name="Karolina Guillen" userId="c1c08796-a0be-47c6-af52-5d31fd96ec50" providerId="ADAL" clId="{88EFC021-3BE2-43DA-8867-BEC954D5EE9E}" dt="2022-05-16T17:46:38.596" v="13"/>
          <ac:cxnSpMkLst>
            <pc:docMk/>
            <pc:sldMk cId="2302560048" sldId="2144327905"/>
            <ac:cxnSpMk id="13" creationId="{604378E2-07CA-3EF7-CAEB-0BA538F29825}"/>
          </ac:cxnSpMkLst>
        </pc:cxnChg>
      </pc:sldChg>
      <pc:sldChg chg="modSp mod">
        <pc:chgData name="Karolina Guillen" userId="c1c08796-a0be-47c6-af52-5d31fd96ec50" providerId="ADAL" clId="{88EFC021-3BE2-43DA-8867-BEC954D5EE9E}" dt="2022-05-16T17:54:08.923" v="92" actId="14826"/>
        <pc:sldMkLst>
          <pc:docMk/>
          <pc:sldMk cId="1007027216" sldId="2144328253"/>
        </pc:sldMkLst>
        <pc:picChg chg="mod">
          <ac:chgData name="Karolina Guillen" userId="c1c08796-a0be-47c6-af52-5d31fd96ec50" providerId="ADAL" clId="{88EFC021-3BE2-43DA-8867-BEC954D5EE9E}" dt="2022-05-16T17:54:08.923" v="92" actId="14826"/>
          <ac:picMkLst>
            <pc:docMk/>
            <pc:sldMk cId="1007027216" sldId="2144328253"/>
            <ac:picMk id="6" creationId="{61536307-0D0D-725A-E2BE-76C9957AB037}"/>
          </ac:picMkLst>
        </pc:picChg>
      </pc:sldChg>
      <pc:sldChg chg="modSp del mod">
        <pc:chgData name="Karolina Guillen" userId="c1c08796-a0be-47c6-af52-5d31fd96ec50" providerId="ADAL" clId="{88EFC021-3BE2-43DA-8867-BEC954D5EE9E}" dt="2022-05-18T21:12:04.550" v="726" actId="47"/>
        <pc:sldMkLst>
          <pc:docMk/>
          <pc:sldMk cId="1931132769" sldId="2144328291"/>
        </pc:sldMkLst>
        <pc:spChg chg="mod">
          <ac:chgData name="Karolina Guillen" userId="c1c08796-a0be-47c6-af52-5d31fd96ec50" providerId="ADAL" clId="{88EFC021-3BE2-43DA-8867-BEC954D5EE9E}" dt="2022-05-18T13:44:37.437" v="108" actId="20577"/>
          <ac:spMkLst>
            <pc:docMk/>
            <pc:sldMk cId="1931132769" sldId="2144328291"/>
            <ac:spMk id="2" creationId="{1C49963F-B410-6BE8-963C-89B0340A452B}"/>
          </ac:spMkLst>
        </pc:spChg>
        <pc:spChg chg="mod">
          <ac:chgData name="Karolina Guillen" userId="c1c08796-a0be-47c6-af52-5d31fd96ec50" providerId="ADAL" clId="{88EFC021-3BE2-43DA-8867-BEC954D5EE9E}" dt="2022-05-18T13:44:27.962" v="103" actId="20577"/>
          <ac:spMkLst>
            <pc:docMk/>
            <pc:sldMk cId="1931132769" sldId="2144328291"/>
            <ac:spMk id="25" creationId="{D6F3E4AB-B239-4014-8CC3-C8706E0369B4}"/>
          </ac:spMkLst>
        </pc:spChg>
        <pc:spChg chg="mod">
          <ac:chgData name="Karolina Guillen" userId="c1c08796-a0be-47c6-af52-5d31fd96ec50" providerId="ADAL" clId="{88EFC021-3BE2-43DA-8867-BEC954D5EE9E}" dt="2022-05-18T13:44:46.556" v="113" actId="20577"/>
          <ac:spMkLst>
            <pc:docMk/>
            <pc:sldMk cId="1931132769" sldId="2144328291"/>
            <ac:spMk id="30" creationId="{75F81532-3D49-4828-8247-ECFA9B63B40D}"/>
          </ac:spMkLst>
        </pc:spChg>
      </pc:sldChg>
      <pc:sldChg chg="modSp mod">
        <pc:chgData name="Karolina Guillen" userId="c1c08796-a0be-47c6-af52-5d31fd96ec50" providerId="ADAL" clId="{88EFC021-3BE2-43DA-8867-BEC954D5EE9E}" dt="2022-05-18T20:17:14.886" v="725" actId="20577"/>
        <pc:sldMkLst>
          <pc:docMk/>
          <pc:sldMk cId="2186180222" sldId="2144328296"/>
        </pc:sldMkLst>
        <pc:spChg chg="mod">
          <ac:chgData name="Karolina Guillen" userId="c1c08796-a0be-47c6-af52-5d31fd96ec50" providerId="ADAL" clId="{88EFC021-3BE2-43DA-8867-BEC954D5EE9E}" dt="2022-05-18T20:17:05.329" v="721" actId="20577"/>
          <ac:spMkLst>
            <pc:docMk/>
            <pc:sldMk cId="2186180222" sldId="2144328296"/>
            <ac:spMk id="25" creationId="{D6F3E4AB-B239-4014-8CC3-C8706E0369B4}"/>
          </ac:spMkLst>
        </pc:spChg>
        <pc:spChg chg="mod">
          <ac:chgData name="Karolina Guillen" userId="c1c08796-a0be-47c6-af52-5d31fd96ec50" providerId="ADAL" clId="{88EFC021-3BE2-43DA-8867-BEC954D5EE9E}" dt="2022-05-18T20:17:14.886" v="725" actId="20577"/>
          <ac:spMkLst>
            <pc:docMk/>
            <pc:sldMk cId="2186180222" sldId="2144328296"/>
            <ac:spMk id="37" creationId="{14F36C49-443D-4E60-B1B7-6C4AA013C3F0}"/>
          </ac:spMkLst>
        </pc:spChg>
      </pc:sldChg>
      <pc:sldChg chg="modSp mod">
        <pc:chgData name="Karolina Guillen" userId="c1c08796-a0be-47c6-af52-5d31fd96ec50" providerId="ADAL" clId="{88EFC021-3BE2-43DA-8867-BEC954D5EE9E}" dt="2022-05-18T14:03:18.162" v="132" actId="20577"/>
        <pc:sldMkLst>
          <pc:docMk/>
          <pc:sldMk cId="1758940423" sldId="2144328300"/>
        </pc:sldMkLst>
        <pc:spChg chg="mod">
          <ac:chgData name="Karolina Guillen" userId="c1c08796-a0be-47c6-af52-5d31fd96ec50" providerId="ADAL" clId="{88EFC021-3BE2-43DA-8867-BEC954D5EE9E}" dt="2022-05-18T14:03:18.162" v="132" actId="20577"/>
          <ac:spMkLst>
            <pc:docMk/>
            <pc:sldMk cId="1758940423" sldId="2144328300"/>
            <ac:spMk id="25" creationId="{D6F3E4AB-B239-4014-8CC3-C8706E0369B4}"/>
          </ac:spMkLst>
        </pc:spChg>
        <pc:spChg chg="mod">
          <ac:chgData name="Karolina Guillen" userId="c1c08796-a0be-47c6-af52-5d31fd96ec50" providerId="ADAL" clId="{88EFC021-3BE2-43DA-8867-BEC954D5EE9E}" dt="2022-05-18T13:49:36.394" v="114" actId="20577"/>
          <ac:spMkLst>
            <pc:docMk/>
            <pc:sldMk cId="1758940423" sldId="2144328300"/>
            <ac:spMk id="37" creationId="{14F36C49-443D-4E60-B1B7-6C4AA013C3F0}"/>
          </ac:spMkLst>
        </pc:spChg>
      </pc:sldChg>
      <pc:sldChg chg="addSp modSp mod">
        <pc:chgData name="Karolina Guillen" userId="c1c08796-a0be-47c6-af52-5d31fd96ec50" providerId="ADAL" clId="{88EFC021-3BE2-43DA-8867-BEC954D5EE9E}" dt="2022-05-16T16:41:31.878" v="12" actId="20577"/>
        <pc:sldMkLst>
          <pc:docMk/>
          <pc:sldMk cId="3062730648" sldId="2144328303"/>
        </pc:sldMkLst>
        <pc:spChg chg="mod">
          <ac:chgData name="Karolina Guillen" userId="c1c08796-a0be-47c6-af52-5d31fd96ec50" providerId="ADAL" clId="{88EFC021-3BE2-43DA-8867-BEC954D5EE9E}" dt="2022-05-16T16:41:31.878" v="12" actId="20577"/>
          <ac:spMkLst>
            <pc:docMk/>
            <pc:sldMk cId="3062730648" sldId="2144328303"/>
            <ac:spMk id="18" creationId="{2B8EF5B3-229D-169D-D5BC-75CA0994AA2D}"/>
          </ac:spMkLst>
        </pc:spChg>
        <pc:grpChg chg="add mod">
          <ac:chgData name="Karolina Guillen" userId="c1c08796-a0be-47c6-af52-5d31fd96ec50" providerId="ADAL" clId="{88EFC021-3BE2-43DA-8867-BEC954D5EE9E}" dt="2022-05-16T16:41:05.491" v="11" actId="12789"/>
          <ac:grpSpMkLst>
            <pc:docMk/>
            <pc:sldMk cId="3062730648" sldId="2144328303"/>
            <ac:grpSpMk id="2" creationId="{AF7AA28D-0E29-79E1-4DE4-61A4741E9731}"/>
          </ac:grpSpMkLst>
        </pc:grpChg>
        <pc:picChg chg="mod">
          <ac:chgData name="Karolina Guillen" userId="c1c08796-a0be-47c6-af52-5d31fd96ec50" providerId="ADAL" clId="{88EFC021-3BE2-43DA-8867-BEC954D5EE9E}" dt="2022-05-16T16:41:05.491" v="11" actId="12789"/>
          <ac:picMkLst>
            <pc:docMk/>
            <pc:sldMk cId="3062730648" sldId="2144328303"/>
            <ac:picMk id="6" creationId="{400E1CF9-156B-7362-E27A-DEC473B3FC87}"/>
          </ac:picMkLst>
        </pc:picChg>
        <pc:picChg chg="mod">
          <ac:chgData name="Karolina Guillen" userId="c1c08796-a0be-47c6-af52-5d31fd96ec50" providerId="ADAL" clId="{88EFC021-3BE2-43DA-8867-BEC954D5EE9E}" dt="2022-05-16T16:41:05.491" v="11" actId="12789"/>
          <ac:picMkLst>
            <pc:docMk/>
            <pc:sldMk cId="3062730648" sldId="2144328303"/>
            <ac:picMk id="7" creationId="{B77D7D86-F7E2-FFB9-9ED8-7A732ABF2880}"/>
          </ac:picMkLst>
        </pc:picChg>
        <pc:picChg chg="mod">
          <ac:chgData name="Karolina Guillen" userId="c1c08796-a0be-47c6-af52-5d31fd96ec50" providerId="ADAL" clId="{88EFC021-3BE2-43DA-8867-BEC954D5EE9E}" dt="2022-05-16T16:41:05.491" v="11" actId="12789"/>
          <ac:picMkLst>
            <pc:docMk/>
            <pc:sldMk cId="3062730648" sldId="2144328303"/>
            <ac:picMk id="8" creationId="{94F7838F-1124-34DB-E581-8B31EA80B021}"/>
          </ac:picMkLst>
        </pc:picChg>
        <pc:picChg chg="mod">
          <ac:chgData name="Karolina Guillen" userId="c1c08796-a0be-47c6-af52-5d31fd96ec50" providerId="ADAL" clId="{88EFC021-3BE2-43DA-8867-BEC954D5EE9E}" dt="2022-05-16T16:41:05.491" v="11" actId="12789"/>
          <ac:picMkLst>
            <pc:docMk/>
            <pc:sldMk cId="3062730648" sldId="2144328303"/>
            <ac:picMk id="9" creationId="{481B4435-2092-FC25-F6C3-2D5620E313D8}"/>
          </ac:picMkLst>
        </pc:picChg>
        <pc:picChg chg="mod">
          <ac:chgData name="Karolina Guillen" userId="c1c08796-a0be-47c6-af52-5d31fd96ec50" providerId="ADAL" clId="{88EFC021-3BE2-43DA-8867-BEC954D5EE9E}" dt="2022-05-16T16:41:05.491" v="11" actId="12789"/>
          <ac:picMkLst>
            <pc:docMk/>
            <pc:sldMk cId="3062730648" sldId="2144328303"/>
            <ac:picMk id="10" creationId="{9354FE26-1153-E068-F226-CD5DBAC13C23}"/>
          </ac:picMkLst>
        </pc:picChg>
        <pc:picChg chg="mod">
          <ac:chgData name="Karolina Guillen" userId="c1c08796-a0be-47c6-af52-5d31fd96ec50" providerId="ADAL" clId="{88EFC021-3BE2-43DA-8867-BEC954D5EE9E}" dt="2022-05-16T16:41:05.491" v="11" actId="12789"/>
          <ac:picMkLst>
            <pc:docMk/>
            <pc:sldMk cId="3062730648" sldId="2144328303"/>
            <ac:picMk id="11" creationId="{48AD930E-EB5E-14BB-447E-DC16161D10F6}"/>
          </ac:picMkLst>
        </pc:picChg>
        <pc:picChg chg="mod">
          <ac:chgData name="Karolina Guillen" userId="c1c08796-a0be-47c6-af52-5d31fd96ec50" providerId="ADAL" clId="{88EFC021-3BE2-43DA-8867-BEC954D5EE9E}" dt="2022-05-16T16:41:05.491" v="11" actId="12789"/>
          <ac:picMkLst>
            <pc:docMk/>
            <pc:sldMk cId="3062730648" sldId="2144328303"/>
            <ac:picMk id="12" creationId="{ED72247A-79DC-2313-F8B8-7443FEE6A046}"/>
          </ac:picMkLst>
        </pc:picChg>
        <pc:picChg chg="mod">
          <ac:chgData name="Karolina Guillen" userId="c1c08796-a0be-47c6-af52-5d31fd96ec50" providerId="ADAL" clId="{88EFC021-3BE2-43DA-8867-BEC954D5EE9E}" dt="2022-05-16T16:41:05.491" v="11" actId="12789"/>
          <ac:picMkLst>
            <pc:docMk/>
            <pc:sldMk cId="3062730648" sldId="2144328303"/>
            <ac:picMk id="13" creationId="{568358FC-1852-6428-9DBC-6CB86C599B2A}"/>
          </ac:picMkLst>
        </pc:picChg>
        <pc:picChg chg="mod">
          <ac:chgData name="Karolina Guillen" userId="c1c08796-a0be-47c6-af52-5d31fd96ec50" providerId="ADAL" clId="{88EFC021-3BE2-43DA-8867-BEC954D5EE9E}" dt="2022-05-16T16:41:05.491" v="11" actId="12789"/>
          <ac:picMkLst>
            <pc:docMk/>
            <pc:sldMk cId="3062730648" sldId="2144328303"/>
            <ac:picMk id="14" creationId="{A41630B1-093A-382B-2AE8-B5442B729774}"/>
          </ac:picMkLst>
        </pc:picChg>
      </pc:sldChg>
      <pc:sldChg chg="addSp delSp modSp add mod">
        <pc:chgData name="Karolina Guillen" userId="c1c08796-a0be-47c6-af52-5d31fd96ec50" providerId="ADAL" clId="{88EFC021-3BE2-43DA-8867-BEC954D5EE9E}" dt="2022-05-16T17:53:09.390" v="91"/>
        <pc:sldMkLst>
          <pc:docMk/>
          <pc:sldMk cId="4161211405" sldId="2144328304"/>
        </pc:sldMkLst>
        <pc:spChg chg="mod">
          <ac:chgData name="Karolina Guillen" userId="c1c08796-a0be-47c6-af52-5d31fd96ec50" providerId="ADAL" clId="{88EFC021-3BE2-43DA-8867-BEC954D5EE9E}" dt="2022-05-16T17:50:35.915" v="87" actId="1035"/>
          <ac:spMkLst>
            <pc:docMk/>
            <pc:sldMk cId="4161211405" sldId="2144328304"/>
            <ac:spMk id="17" creationId="{6781F72F-743F-40A3-B80E-ADB9594EADF1}"/>
          </ac:spMkLst>
        </pc:spChg>
        <pc:spChg chg="mod">
          <ac:chgData name="Karolina Guillen" userId="c1c08796-a0be-47c6-af52-5d31fd96ec50" providerId="ADAL" clId="{88EFC021-3BE2-43DA-8867-BEC954D5EE9E}" dt="2022-05-16T17:49:08.458" v="40"/>
          <ac:spMkLst>
            <pc:docMk/>
            <pc:sldMk cId="4161211405" sldId="2144328304"/>
            <ac:spMk id="23" creationId="{54FCE4CD-2D52-7CD9-C2F7-9A1B0BDF6991}"/>
          </ac:spMkLst>
        </pc:spChg>
        <pc:spChg chg="mod">
          <ac:chgData name="Karolina Guillen" userId="c1c08796-a0be-47c6-af52-5d31fd96ec50" providerId="ADAL" clId="{88EFC021-3BE2-43DA-8867-BEC954D5EE9E}" dt="2022-05-16T17:49:08.458" v="40"/>
          <ac:spMkLst>
            <pc:docMk/>
            <pc:sldMk cId="4161211405" sldId="2144328304"/>
            <ac:spMk id="26" creationId="{FDDB87A7-86B8-9EEC-4B70-A96ED3E2B582}"/>
          </ac:spMkLst>
        </pc:spChg>
        <pc:grpChg chg="del">
          <ac:chgData name="Karolina Guillen" userId="c1c08796-a0be-47c6-af52-5d31fd96ec50" providerId="ADAL" clId="{88EFC021-3BE2-43DA-8867-BEC954D5EE9E}" dt="2022-05-16T17:49:07.202" v="39" actId="478"/>
          <ac:grpSpMkLst>
            <pc:docMk/>
            <pc:sldMk cId="4161211405" sldId="2144328304"/>
            <ac:grpSpMk id="6" creationId="{6C939615-AC83-16E5-A056-5D15055C8740}"/>
          </ac:grpSpMkLst>
        </pc:grpChg>
        <pc:grpChg chg="del">
          <ac:chgData name="Karolina Guillen" userId="c1c08796-a0be-47c6-af52-5d31fd96ec50" providerId="ADAL" clId="{88EFC021-3BE2-43DA-8867-BEC954D5EE9E}" dt="2022-05-16T17:49:07.202" v="39" actId="478"/>
          <ac:grpSpMkLst>
            <pc:docMk/>
            <pc:sldMk cId="4161211405" sldId="2144328304"/>
            <ac:grpSpMk id="10" creationId="{7A2A6652-99BC-608E-6DCD-A1938EA1E8AD}"/>
          </ac:grpSpMkLst>
        </pc:grpChg>
        <pc:grpChg chg="add mod">
          <ac:chgData name="Karolina Guillen" userId="c1c08796-a0be-47c6-af52-5d31fd96ec50" providerId="ADAL" clId="{88EFC021-3BE2-43DA-8867-BEC954D5EE9E}" dt="2022-05-16T17:49:08.458" v="40"/>
          <ac:grpSpMkLst>
            <pc:docMk/>
            <pc:sldMk cId="4161211405" sldId="2144328304"/>
            <ac:grpSpMk id="22" creationId="{FDF3CD58-CDF0-27D2-4B44-CA4CDFDB29A1}"/>
          </ac:grpSpMkLst>
        </pc:grpChg>
        <pc:grpChg chg="mod">
          <ac:chgData name="Karolina Guillen" userId="c1c08796-a0be-47c6-af52-5d31fd96ec50" providerId="ADAL" clId="{88EFC021-3BE2-43DA-8867-BEC954D5EE9E}" dt="2022-05-16T17:49:08.458" v="40"/>
          <ac:grpSpMkLst>
            <pc:docMk/>
            <pc:sldMk cId="4161211405" sldId="2144328304"/>
            <ac:grpSpMk id="24" creationId="{DEEF5B79-A261-B530-DC3A-B9D4869DC739}"/>
          </ac:grpSpMkLst>
        </pc:grpChg>
        <pc:picChg chg="del">
          <ac:chgData name="Karolina Guillen" userId="c1c08796-a0be-47c6-af52-5d31fd96ec50" providerId="ADAL" clId="{88EFC021-3BE2-43DA-8867-BEC954D5EE9E}" dt="2022-05-16T17:50:22.179" v="43" actId="478"/>
          <ac:picMkLst>
            <pc:docMk/>
            <pc:sldMk cId="4161211405" sldId="2144328304"/>
            <ac:picMk id="2" creationId="{47F0EC44-9848-4B98-8AB5-7ADF4ACAFCAE}"/>
          </ac:picMkLst>
        </pc:picChg>
        <pc:picChg chg="ord">
          <ac:chgData name="Karolina Guillen" userId="c1c08796-a0be-47c6-af52-5d31fd96ec50" providerId="ADAL" clId="{88EFC021-3BE2-43DA-8867-BEC954D5EE9E}" dt="2022-05-16T17:50:18.764" v="42" actId="167"/>
          <ac:picMkLst>
            <pc:docMk/>
            <pc:sldMk cId="4161211405" sldId="2144328304"/>
            <ac:picMk id="5" creationId="{92F97BDC-61D7-470D-9D86-E3993124447E}"/>
          </ac:picMkLst>
        </pc:picChg>
        <pc:picChg chg="add mod ord">
          <ac:chgData name="Karolina Guillen" userId="c1c08796-a0be-47c6-af52-5d31fd96ec50" providerId="ADAL" clId="{88EFC021-3BE2-43DA-8867-BEC954D5EE9E}" dt="2022-05-16T17:50:51.122" v="89" actId="14100"/>
          <ac:picMkLst>
            <pc:docMk/>
            <pc:sldMk cId="4161211405" sldId="2144328304"/>
            <ac:picMk id="20" creationId="{C4718B1B-6A4F-6105-B7E0-F94FCE479759}"/>
          </ac:picMkLst>
        </pc:picChg>
        <pc:picChg chg="del">
          <ac:chgData name="Karolina Guillen" userId="c1c08796-a0be-47c6-af52-5d31fd96ec50" providerId="ADAL" clId="{88EFC021-3BE2-43DA-8867-BEC954D5EE9E}" dt="2022-05-16T17:49:07.202" v="39" actId="478"/>
          <ac:picMkLst>
            <pc:docMk/>
            <pc:sldMk cId="4161211405" sldId="2144328304"/>
            <ac:picMk id="21" creationId="{30F72A03-5404-95BD-4CF8-5EC9893AABAE}"/>
          </ac:picMkLst>
        </pc:picChg>
        <pc:picChg chg="mod">
          <ac:chgData name="Karolina Guillen" userId="c1c08796-a0be-47c6-af52-5d31fd96ec50" providerId="ADAL" clId="{88EFC021-3BE2-43DA-8867-BEC954D5EE9E}" dt="2022-05-16T17:49:08.458" v="40"/>
          <ac:picMkLst>
            <pc:docMk/>
            <pc:sldMk cId="4161211405" sldId="2144328304"/>
            <ac:picMk id="27" creationId="{86AE5234-6786-C68A-9674-3CA58FB1F531}"/>
          </ac:picMkLst>
        </pc:picChg>
        <pc:picChg chg="add mod">
          <ac:chgData name="Karolina Guillen" userId="c1c08796-a0be-47c6-af52-5d31fd96ec50" providerId="ADAL" clId="{88EFC021-3BE2-43DA-8867-BEC954D5EE9E}" dt="2022-05-16T17:49:08.458" v="40"/>
          <ac:picMkLst>
            <pc:docMk/>
            <pc:sldMk cId="4161211405" sldId="2144328304"/>
            <ac:picMk id="28" creationId="{3E33D53C-6C70-1C97-3CB7-794E8E68D05D}"/>
          </ac:picMkLst>
        </pc:picChg>
        <pc:picChg chg="add mod">
          <ac:chgData name="Karolina Guillen" userId="c1c08796-a0be-47c6-af52-5d31fd96ec50" providerId="ADAL" clId="{88EFC021-3BE2-43DA-8867-BEC954D5EE9E}" dt="2022-05-16T17:53:09.390" v="91"/>
          <ac:picMkLst>
            <pc:docMk/>
            <pc:sldMk cId="4161211405" sldId="2144328304"/>
            <ac:picMk id="29" creationId="{273434B6-7079-1D0E-C4D3-178576F963EA}"/>
          </ac:picMkLst>
        </pc:picChg>
        <pc:picChg chg="del">
          <ac:chgData name="Karolina Guillen" userId="c1c08796-a0be-47c6-af52-5d31fd96ec50" providerId="ADAL" clId="{88EFC021-3BE2-43DA-8867-BEC954D5EE9E}" dt="2022-05-16T17:53:08.868" v="90" actId="478"/>
          <ac:picMkLst>
            <pc:docMk/>
            <pc:sldMk cId="4161211405" sldId="2144328304"/>
            <ac:picMk id="31" creationId="{CC146E93-00AE-47E5-A1D6-2DD871DBE1B3}"/>
          </ac:picMkLst>
        </pc:picChg>
        <pc:cxnChg chg="mod">
          <ac:chgData name="Karolina Guillen" userId="c1c08796-a0be-47c6-af52-5d31fd96ec50" providerId="ADAL" clId="{88EFC021-3BE2-43DA-8867-BEC954D5EE9E}" dt="2022-05-16T17:49:08.458" v="40"/>
          <ac:cxnSpMkLst>
            <pc:docMk/>
            <pc:sldMk cId="4161211405" sldId="2144328304"/>
            <ac:cxnSpMk id="25" creationId="{66971AD2-2A44-A372-2532-DD76E85D5EE7}"/>
          </ac:cxnSpMkLst>
        </pc:cxnChg>
      </pc:sldChg>
    </pc:docChg>
  </pc:docChgLst>
  <pc:docChgLst>
    <pc:chgData name="Jason Wiese" userId="4bff8d5b-7de6-4655-b397-69b0afc81113" providerId="ADAL" clId="{11BEBC40-ADD3-4810-8439-09098A40D6BE}"/>
    <pc:docChg chg="undo custSel delSld modSld">
      <pc:chgData name="Jason Wiese" userId="4bff8d5b-7de6-4655-b397-69b0afc81113" providerId="ADAL" clId="{11BEBC40-ADD3-4810-8439-09098A40D6BE}" dt="2023-01-13T18:56:58.991" v="367" actId="14100"/>
      <pc:docMkLst>
        <pc:docMk/>
      </pc:docMkLst>
      <pc:sldChg chg="del">
        <pc:chgData name="Jason Wiese" userId="4bff8d5b-7de6-4655-b397-69b0afc81113" providerId="ADAL" clId="{11BEBC40-ADD3-4810-8439-09098A40D6BE}" dt="2023-01-13T18:21:30.054" v="273" actId="47"/>
        <pc:sldMkLst>
          <pc:docMk/>
          <pc:sldMk cId="3824989742" sldId="2144328292"/>
        </pc:sldMkLst>
      </pc:sldChg>
      <pc:sldChg chg="modSp mod">
        <pc:chgData name="Jason Wiese" userId="4bff8d5b-7de6-4655-b397-69b0afc81113" providerId="ADAL" clId="{11BEBC40-ADD3-4810-8439-09098A40D6BE}" dt="2023-01-13T18:56:58.991" v="367" actId="14100"/>
        <pc:sldMkLst>
          <pc:docMk/>
          <pc:sldMk cId="2024728795" sldId="2144328322"/>
        </pc:sldMkLst>
        <pc:spChg chg="mod">
          <ac:chgData name="Jason Wiese" userId="4bff8d5b-7de6-4655-b397-69b0afc81113" providerId="ADAL" clId="{11BEBC40-ADD3-4810-8439-09098A40D6BE}" dt="2023-01-13T18:56:58.991" v="367" actId="14100"/>
          <ac:spMkLst>
            <pc:docMk/>
            <pc:sldMk cId="2024728795" sldId="2144328322"/>
            <ac:spMk id="12" creationId="{FCBDB492-9443-3D4A-8E9D-B3CECB95DCD7}"/>
          </ac:spMkLst>
        </pc:spChg>
      </pc:sldChg>
      <pc:sldChg chg="addSp delSp modSp mod">
        <pc:chgData name="Jason Wiese" userId="4bff8d5b-7de6-4655-b397-69b0afc81113" providerId="ADAL" clId="{11BEBC40-ADD3-4810-8439-09098A40D6BE}" dt="2023-01-13T18:39:48.127" v="352"/>
        <pc:sldMkLst>
          <pc:docMk/>
          <pc:sldMk cId="943964012" sldId="2144328360"/>
        </pc:sldMkLst>
        <pc:spChg chg="add mod">
          <ac:chgData name="Jason Wiese" userId="4bff8d5b-7de6-4655-b397-69b0afc81113" providerId="ADAL" clId="{11BEBC40-ADD3-4810-8439-09098A40D6BE}" dt="2023-01-13T18:39:48.127" v="352"/>
          <ac:spMkLst>
            <pc:docMk/>
            <pc:sldMk cId="943964012" sldId="2144328360"/>
            <ac:spMk id="7" creationId="{6EF8AEA2-4CF2-D97C-E878-8BBD31BBE622}"/>
          </ac:spMkLst>
        </pc:spChg>
        <pc:spChg chg="del">
          <ac:chgData name="Jason Wiese" userId="4bff8d5b-7de6-4655-b397-69b0afc81113" providerId="ADAL" clId="{11BEBC40-ADD3-4810-8439-09098A40D6BE}" dt="2023-01-13T18:39:40.090" v="351" actId="478"/>
          <ac:spMkLst>
            <pc:docMk/>
            <pc:sldMk cId="943964012" sldId="2144328360"/>
            <ac:spMk id="14" creationId="{A82C283B-0A5C-16E0-BFBA-30787A56A1C7}"/>
          </ac:spMkLst>
        </pc:spChg>
      </pc:sldChg>
      <pc:sldChg chg="modSp mod">
        <pc:chgData name="Jason Wiese" userId="4bff8d5b-7de6-4655-b397-69b0afc81113" providerId="ADAL" clId="{11BEBC40-ADD3-4810-8439-09098A40D6BE}" dt="2023-01-13T18:23:23.059" v="349" actId="20577"/>
        <pc:sldMkLst>
          <pc:docMk/>
          <pc:sldMk cId="1256581075" sldId="2144328409"/>
        </pc:sldMkLst>
        <pc:spChg chg="mod">
          <ac:chgData name="Jason Wiese" userId="4bff8d5b-7de6-4655-b397-69b0afc81113" providerId="ADAL" clId="{11BEBC40-ADD3-4810-8439-09098A40D6BE}" dt="2023-01-13T18:23:23.059" v="349" actId="20577"/>
          <ac:spMkLst>
            <pc:docMk/>
            <pc:sldMk cId="1256581075" sldId="2144328409"/>
            <ac:spMk id="3" creationId="{D5729634-42B4-DF30-BF70-315DF30785CB}"/>
          </ac:spMkLst>
        </pc:spChg>
      </pc:sldChg>
      <pc:sldChg chg="addSp delSp modSp mod">
        <pc:chgData name="Jason Wiese" userId="4bff8d5b-7de6-4655-b397-69b0afc81113" providerId="ADAL" clId="{11BEBC40-ADD3-4810-8439-09098A40D6BE}" dt="2023-01-13T18:17:41.241" v="177"/>
        <pc:sldMkLst>
          <pc:docMk/>
          <pc:sldMk cId="2522879897" sldId="2144328414"/>
        </pc:sldMkLst>
        <pc:spChg chg="add mod">
          <ac:chgData name="Jason Wiese" userId="4bff8d5b-7de6-4655-b397-69b0afc81113" providerId="ADAL" clId="{11BEBC40-ADD3-4810-8439-09098A40D6BE}" dt="2023-01-13T18:17:41.241" v="177"/>
          <ac:spMkLst>
            <pc:docMk/>
            <pc:sldMk cId="2522879897" sldId="2144328414"/>
            <ac:spMk id="4" creationId="{7A28FBBA-ADB9-C9FD-0751-2FBAB75836A1}"/>
          </ac:spMkLst>
        </pc:spChg>
        <pc:spChg chg="add mod">
          <ac:chgData name="Jason Wiese" userId="4bff8d5b-7de6-4655-b397-69b0afc81113" providerId="ADAL" clId="{11BEBC40-ADD3-4810-8439-09098A40D6BE}" dt="2023-01-13T18:17:41.241" v="177"/>
          <ac:spMkLst>
            <pc:docMk/>
            <pc:sldMk cId="2522879897" sldId="2144328414"/>
            <ac:spMk id="5" creationId="{64155313-00A6-3D54-02A3-4CE2FA29BC56}"/>
          </ac:spMkLst>
        </pc:spChg>
        <pc:spChg chg="add mod">
          <ac:chgData name="Jason Wiese" userId="4bff8d5b-7de6-4655-b397-69b0afc81113" providerId="ADAL" clId="{11BEBC40-ADD3-4810-8439-09098A40D6BE}" dt="2023-01-13T18:17:41.241" v="177"/>
          <ac:spMkLst>
            <pc:docMk/>
            <pc:sldMk cId="2522879897" sldId="2144328414"/>
            <ac:spMk id="6" creationId="{D414EE9E-FAE1-A402-205B-CADEE64CBF11}"/>
          </ac:spMkLst>
        </pc:spChg>
        <pc:spChg chg="add mod">
          <ac:chgData name="Jason Wiese" userId="4bff8d5b-7de6-4655-b397-69b0afc81113" providerId="ADAL" clId="{11BEBC40-ADD3-4810-8439-09098A40D6BE}" dt="2023-01-13T18:17:41.241" v="177"/>
          <ac:spMkLst>
            <pc:docMk/>
            <pc:sldMk cId="2522879897" sldId="2144328414"/>
            <ac:spMk id="8" creationId="{24B4B837-E003-1E37-A1D6-3CAB5EBD539F}"/>
          </ac:spMkLst>
        </pc:spChg>
        <pc:spChg chg="add mod">
          <ac:chgData name="Jason Wiese" userId="4bff8d5b-7de6-4655-b397-69b0afc81113" providerId="ADAL" clId="{11BEBC40-ADD3-4810-8439-09098A40D6BE}" dt="2023-01-13T18:17:41.241" v="177"/>
          <ac:spMkLst>
            <pc:docMk/>
            <pc:sldMk cId="2522879897" sldId="2144328414"/>
            <ac:spMk id="10" creationId="{9241CA7B-A811-77D2-4E28-87FBD26EC372}"/>
          </ac:spMkLst>
        </pc:spChg>
        <pc:spChg chg="del">
          <ac:chgData name="Jason Wiese" userId="4bff8d5b-7de6-4655-b397-69b0afc81113" providerId="ADAL" clId="{11BEBC40-ADD3-4810-8439-09098A40D6BE}" dt="2023-01-13T18:17:25.638" v="176" actId="478"/>
          <ac:spMkLst>
            <pc:docMk/>
            <pc:sldMk cId="2522879897" sldId="2144328414"/>
            <ac:spMk id="29" creationId="{3A66CFB9-9725-16D6-58AC-CBDD84807420}"/>
          </ac:spMkLst>
        </pc:spChg>
        <pc:spChg chg="del">
          <ac:chgData name="Jason Wiese" userId="4bff8d5b-7de6-4655-b397-69b0afc81113" providerId="ADAL" clId="{11BEBC40-ADD3-4810-8439-09098A40D6BE}" dt="2023-01-13T18:17:25.638" v="176" actId="478"/>
          <ac:spMkLst>
            <pc:docMk/>
            <pc:sldMk cId="2522879897" sldId="2144328414"/>
            <ac:spMk id="30" creationId="{D950E80B-2C8A-C896-2258-E54490FB0304}"/>
          </ac:spMkLst>
        </pc:spChg>
        <pc:spChg chg="del">
          <ac:chgData name="Jason Wiese" userId="4bff8d5b-7de6-4655-b397-69b0afc81113" providerId="ADAL" clId="{11BEBC40-ADD3-4810-8439-09098A40D6BE}" dt="2023-01-13T18:17:25.638" v="176" actId="478"/>
          <ac:spMkLst>
            <pc:docMk/>
            <pc:sldMk cId="2522879897" sldId="2144328414"/>
            <ac:spMk id="31" creationId="{1705DB84-D574-BA60-6E1C-10788B33BD42}"/>
          </ac:spMkLst>
        </pc:spChg>
        <pc:spChg chg="del">
          <ac:chgData name="Jason Wiese" userId="4bff8d5b-7de6-4655-b397-69b0afc81113" providerId="ADAL" clId="{11BEBC40-ADD3-4810-8439-09098A40D6BE}" dt="2023-01-13T18:17:25.638" v="176" actId="478"/>
          <ac:spMkLst>
            <pc:docMk/>
            <pc:sldMk cId="2522879897" sldId="2144328414"/>
            <ac:spMk id="33" creationId="{F6B32460-2808-8A99-5EDB-4DFCBF59E949}"/>
          </ac:spMkLst>
        </pc:spChg>
        <pc:spChg chg="del">
          <ac:chgData name="Jason Wiese" userId="4bff8d5b-7de6-4655-b397-69b0afc81113" providerId="ADAL" clId="{11BEBC40-ADD3-4810-8439-09098A40D6BE}" dt="2023-01-13T18:17:25.638" v="176" actId="478"/>
          <ac:spMkLst>
            <pc:docMk/>
            <pc:sldMk cId="2522879897" sldId="2144328414"/>
            <ac:spMk id="34" creationId="{5A900252-8FF4-8989-1654-5EED102C8F93}"/>
          </ac:spMkLst>
        </pc:spChg>
        <pc:picChg chg="add mod">
          <ac:chgData name="Jason Wiese" userId="4bff8d5b-7de6-4655-b397-69b0afc81113" providerId="ADAL" clId="{11BEBC40-ADD3-4810-8439-09098A40D6BE}" dt="2023-01-13T18:17:41.241" v="177"/>
          <ac:picMkLst>
            <pc:docMk/>
            <pc:sldMk cId="2522879897" sldId="2144328414"/>
            <ac:picMk id="3" creationId="{E3A24AF6-7CDB-7B17-EDD9-6EAD5931A036}"/>
          </ac:picMkLst>
        </pc:picChg>
        <pc:picChg chg="add mod">
          <ac:chgData name="Jason Wiese" userId="4bff8d5b-7de6-4655-b397-69b0afc81113" providerId="ADAL" clId="{11BEBC40-ADD3-4810-8439-09098A40D6BE}" dt="2023-01-13T18:17:41.241" v="177"/>
          <ac:picMkLst>
            <pc:docMk/>
            <pc:sldMk cId="2522879897" sldId="2144328414"/>
            <ac:picMk id="11" creationId="{C75B509F-B71D-9CEC-9458-1924F4141AB2}"/>
          </ac:picMkLst>
        </pc:picChg>
        <pc:picChg chg="del">
          <ac:chgData name="Jason Wiese" userId="4bff8d5b-7de6-4655-b397-69b0afc81113" providerId="ADAL" clId="{11BEBC40-ADD3-4810-8439-09098A40D6BE}" dt="2023-01-13T18:17:25.638" v="176" actId="478"/>
          <ac:picMkLst>
            <pc:docMk/>
            <pc:sldMk cId="2522879897" sldId="2144328414"/>
            <ac:picMk id="28" creationId="{DF6345D2-46FE-52D4-EC04-DE072BFF8969}"/>
          </ac:picMkLst>
        </pc:picChg>
        <pc:picChg chg="del">
          <ac:chgData name="Jason Wiese" userId="4bff8d5b-7de6-4655-b397-69b0afc81113" providerId="ADAL" clId="{11BEBC40-ADD3-4810-8439-09098A40D6BE}" dt="2023-01-13T18:17:25.638" v="176" actId="478"/>
          <ac:picMkLst>
            <pc:docMk/>
            <pc:sldMk cId="2522879897" sldId="2144328414"/>
            <ac:picMk id="35" creationId="{7305843F-E614-1DC8-0FF6-4CF31E370EF0}"/>
          </ac:picMkLst>
        </pc:picChg>
        <pc:cxnChg chg="add mod">
          <ac:chgData name="Jason Wiese" userId="4bff8d5b-7de6-4655-b397-69b0afc81113" providerId="ADAL" clId="{11BEBC40-ADD3-4810-8439-09098A40D6BE}" dt="2023-01-13T18:17:41.241" v="177"/>
          <ac:cxnSpMkLst>
            <pc:docMk/>
            <pc:sldMk cId="2522879897" sldId="2144328414"/>
            <ac:cxnSpMk id="7" creationId="{F7FA8EAF-30FD-FC83-068E-B1F705683061}"/>
          </ac:cxnSpMkLst>
        </pc:cxnChg>
        <pc:cxnChg chg="del">
          <ac:chgData name="Jason Wiese" userId="4bff8d5b-7de6-4655-b397-69b0afc81113" providerId="ADAL" clId="{11BEBC40-ADD3-4810-8439-09098A40D6BE}" dt="2023-01-13T18:17:25.638" v="176" actId="478"/>
          <ac:cxnSpMkLst>
            <pc:docMk/>
            <pc:sldMk cId="2522879897" sldId="2144328414"/>
            <ac:cxnSpMk id="32" creationId="{96CDD74D-8DE7-2861-7749-D691176F9194}"/>
          </ac:cxnSpMkLst>
        </pc:cxnChg>
      </pc:sldChg>
    </pc:docChg>
  </pc:docChgLst>
  <pc:docChgLst>
    <pc:chgData name="Reed Kiely" userId="768be38e-2fb5-40ce-925d-bd8e9d9e3c31" providerId="ADAL" clId="{A171D1CA-DD60-4D70-B683-3B1C50330AC5}"/>
    <pc:docChg chg="undo custSel delSld modSld sldOrd">
      <pc:chgData name="Reed Kiely" userId="768be38e-2fb5-40ce-925d-bd8e9d9e3c31" providerId="ADAL" clId="{A171D1CA-DD60-4D70-B683-3B1C50330AC5}" dt="2023-01-06T19:52:53.292" v="779" actId="20577"/>
      <pc:docMkLst>
        <pc:docMk/>
      </pc:docMkLst>
      <pc:sldChg chg="del">
        <pc:chgData name="Reed Kiely" userId="768be38e-2fb5-40ce-925d-bd8e9d9e3c31" providerId="ADAL" clId="{A171D1CA-DD60-4D70-B683-3B1C50330AC5}" dt="2022-12-13T20:32:20.602" v="2" actId="47"/>
        <pc:sldMkLst>
          <pc:docMk/>
          <pc:sldMk cId="2699185735" sldId="2144328129"/>
        </pc:sldMkLst>
      </pc:sldChg>
      <pc:sldChg chg="del">
        <pc:chgData name="Reed Kiely" userId="768be38e-2fb5-40ce-925d-bd8e9d9e3c31" providerId="ADAL" clId="{A171D1CA-DD60-4D70-B683-3B1C50330AC5}" dt="2022-12-13T20:32:20.602" v="2" actId="47"/>
        <pc:sldMkLst>
          <pc:docMk/>
          <pc:sldMk cId="825005324" sldId="2144328235"/>
        </pc:sldMkLst>
      </pc:sldChg>
      <pc:sldChg chg="modSp mod">
        <pc:chgData name="Reed Kiely" userId="768be38e-2fb5-40ce-925d-bd8e9d9e3c31" providerId="ADAL" clId="{A171D1CA-DD60-4D70-B683-3B1C50330AC5}" dt="2023-01-06T19:49:40.256" v="629" actId="20577"/>
        <pc:sldMkLst>
          <pc:docMk/>
          <pc:sldMk cId="2991057846" sldId="2144328238"/>
        </pc:sldMkLst>
        <pc:spChg chg="mod">
          <ac:chgData name="Reed Kiely" userId="768be38e-2fb5-40ce-925d-bd8e9d9e3c31" providerId="ADAL" clId="{A171D1CA-DD60-4D70-B683-3B1C50330AC5}" dt="2023-01-06T19:49:40.256" v="629" actId="20577"/>
          <ac:spMkLst>
            <pc:docMk/>
            <pc:sldMk cId="2991057846" sldId="2144328238"/>
            <ac:spMk id="12" creationId="{FCBDB492-9443-3D4A-8E9D-B3CECB95DCD7}"/>
          </ac:spMkLst>
        </pc:spChg>
      </pc:sldChg>
      <pc:sldChg chg="addSp delSp modSp del mod">
        <pc:chgData name="Reed Kiely" userId="768be38e-2fb5-40ce-925d-bd8e9d9e3c31" providerId="ADAL" clId="{A171D1CA-DD60-4D70-B683-3B1C50330AC5}" dt="2023-01-06T19:50:53.915" v="681" actId="20577"/>
        <pc:sldMkLst>
          <pc:docMk/>
          <pc:sldMk cId="1761620113" sldId="2144328243"/>
        </pc:sldMkLst>
        <pc:spChg chg="add del mod">
          <ac:chgData name="Reed Kiely" userId="768be38e-2fb5-40ce-925d-bd8e9d9e3c31" providerId="ADAL" clId="{A171D1CA-DD60-4D70-B683-3B1C50330AC5}" dt="2023-01-06T19:50:12.620" v="658" actId="478"/>
          <ac:spMkLst>
            <pc:docMk/>
            <pc:sldMk cId="1761620113" sldId="2144328243"/>
            <ac:spMk id="3" creationId="{AF0FBBAC-4E18-8F82-D84F-33DA790BC8F2}"/>
          </ac:spMkLst>
        </pc:spChg>
        <pc:spChg chg="mod">
          <ac:chgData name="Reed Kiely" userId="768be38e-2fb5-40ce-925d-bd8e9d9e3c31" providerId="ADAL" clId="{A171D1CA-DD60-4D70-B683-3B1C50330AC5}" dt="2023-01-06T19:50:53.915" v="681" actId="20577"/>
          <ac:spMkLst>
            <pc:docMk/>
            <pc:sldMk cId="1761620113" sldId="2144328243"/>
            <ac:spMk id="12" creationId="{FCBDB492-9443-3D4A-8E9D-B3CECB95DCD7}"/>
          </ac:spMkLst>
        </pc:spChg>
      </pc:sldChg>
      <pc:sldChg chg="del">
        <pc:chgData name="Reed Kiely" userId="768be38e-2fb5-40ce-925d-bd8e9d9e3c31" providerId="ADAL" clId="{A171D1CA-DD60-4D70-B683-3B1C50330AC5}" dt="2022-12-13T20:32:20.602" v="2" actId="47"/>
        <pc:sldMkLst>
          <pc:docMk/>
          <pc:sldMk cId="4075073681" sldId="2144328263"/>
        </pc:sldMkLst>
      </pc:sldChg>
      <pc:sldChg chg="addSp delSp modSp mod addCm delCm">
        <pc:chgData name="Reed Kiely" userId="768be38e-2fb5-40ce-925d-bd8e9d9e3c31" providerId="ADAL" clId="{A171D1CA-DD60-4D70-B683-3B1C50330AC5}" dt="2023-01-06T18:53:02.933" v="114" actId="1582"/>
        <pc:sldMkLst>
          <pc:docMk/>
          <pc:sldMk cId="3110856516" sldId="2144328304"/>
        </pc:sldMkLst>
        <pc:spChg chg="del">
          <ac:chgData name="Reed Kiely" userId="768be38e-2fb5-40ce-925d-bd8e9d9e3c31" providerId="ADAL" clId="{A171D1CA-DD60-4D70-B683-3B1C50330AC5}" dt="2023-01-06T18:50:46.959" v="90" actId="478"/>
          <ac:spMkLst>
            <pc:docMk/>
            <pc:sldMk cId="3110856516" sldId="2144328304"/>
            <ac:spMk id="3" creationId="{08EB22E0-FB74-EC9F-8C18-3199033DA7B7}"/>
          </ac:spMkLst>
        </pc:spChg>
        <pc:spChg chg="del">
          <ac:chgData name="Reed Kiely" userId="768be38e-2fb5-40ce-925d-bd8e9d9e3c31" providerId="ADAL" clId="{A171D1CA-DD60-4D70-B683-3B1C50330AC5}" dt="2023-01-06T18:50:46.959" v="90" actId="478"/>
          <ac:spMkLst>
            <pc:docMk/>
            <pc:sldMk cId="3110856516" sldId="2144328304"/>
            <ac:spMk id="12" creationId="{9C19BA3D-1CC8-AECF-2F05-39061B728BCC}"/>
          </ac:spMkLst>
        </pc:spChg>
        <pc:spChg chg="add mod">
          <ac:chgData name="Reed Kiely" userId="768be38e-2fb5-40ce-925d-bd8e9d9e3c31" providerId="ADAL" clId="{A171D1CA-DD60-4D70-B683-3B1C50330AC5}" dt="2023-01-06T18:53:02.933" v="114" actId="1582"/>
          <ac:spMkLst>
            <pc:docMk/>
            <pc:sldMk cId="3110856516" sldId="2144328304"/>
            <ac:spMk id="13" creationId="{00C1030C-0883-608A-CDDB-6532824021B7}"/>
          </ac:spMkLst>
        </pc:spChg>
        <pc:spChg chg="add mod">
          <ac:chgData name="Reed Kiely" userId="768be38e-2fb5-40ce-925d-bd8e9d9e3c31" providerId="ADAL" clId="{A171D1CA-DD60-4D70-B683-3B1C50330AC5}" dt="2023-01-06T18:52:54.700" v="108" actId="207"/>
          <ac:spMkLst>
            <pc:docMk/>
            <pc:sldMk cId="3110856516" sldId="2144328304"/>
            <ac:spMk id="14" creationId="{42341502-BC00-5266-1F1E-679228F3F903}"/>
          </ac:spMkLst>
        </pc:spChg>
        <pc:spChg chg="mod">
          <ac:chgData name="Reed Kiely" userId="768be38e-2fb5-40ce-925d-bd8e9d9e3c31" providerId="ADAL" clId="{A171D1CA-DD60-4D70-B683-3B1C50330AC5}" dt="2023-01-06T18:51:20.680" v="100" actId="12788"/>
          <ac:spMkLst>
            <pc:docMk/>
            <pc:sldMk cId="3110856516" sldId="2144328304"/>
            <ac:spMk id="21" creationId="{4DE02F08-D2C2-80BB-9358-555FE3A437EA}"/>
          </ac:spMkLst>
        </pc:spChg>
        <pc:spChg chg="add mod">
          <ac:chgData name="Reed Kiely" userId="768be38e-2fb5-40ce-925d-bd8e9d9e3c31" providerId="ADAL" clId="{A171D1CA-DD60-4D70-B683-3B1C50330AC5}" dt="2023-01-06T18:52:56.545" v="109" actId="207"/>
          <ac:spMkLst>
            <pc:docMk/>
            <pc:sldMk cId="3110856516" sldId="2144328304"/>
            <ac:spMk id="22" creationId="{835DAAD0-89B7-BD3A-9334-BDE9E71FF85E}"/>
          </ac:spMkLst>
        </pc:spChg>
        <pc:spChg chg="mod">
          <ac:chgData name="Reed Kiely" userId="768be38e-2fb5-40ce-925d-bd8e9d9e3c31" providerId="ADAL" clId="{A171D1CA-DD60-4D70-B683-3B1C50330AC5}" dt="2023-01-06T18:51:16.497" v="99" actId="12788"/>
          <ac:spMkLst>
            <pc:docMk/>
            <pc:sldMk cId="3110856516" sldId="2144328304"/>
            <ac:spMk id="24" creationId="{CC852C32-25A6-895D-ED86-9AB468D30FC7}"/>
          </ac:spMkLst>
        </pc:spChg>
        <pc:spChg chg="mod">
          <ac:chgData name="Reed Kiely" userId="768be38e-2fb5-40ce-925d-bd8e9d9e3c31" providerId="ADAL" clId="{A171D1CA-DD60-4D70-B683-3B1C50330AC5}" dt="2023-01-06T18:51:16.497" v="99" actId="12788"/>
          <ac:spMkLst>
            <pc:docMk/>
            <pc:sldMk cId="3110856516" sldId="2144328304"/>
            <ac:spMk id="26" creationId="{2C1AFF89-8407-7ECA-2C49-3E8867815C93}"/>
          </ac:spMkLst>
        </pc:spChg>
        <pc:spChg chg="mod">
          <ac:chgData name="Reed Kiely" userId="768be38e-2fb5-40ce-925d-bd8e9d9e3c31" providerId="ADAL" clId="{A171D1CA-DD60-4D70-B683-3B1C50330AC5}" dt="2023-01-06T18:51:20.680" v="100" actId="12788"/>
          <ac:spMkLst>
            <pc:docMk/>
            <pc:sldMk cId="3110856516" sldId="2144328304"/>
            <ac:spMk id="35" creationId="{7A8B1B4B-1AD1-B0CB-1E01-613339ACF9F0}"/>
          </ac:spMkLst>
        </pc:spChg>
        <pc:picChg chg="del">
          <ac:chgData name="Reed Kiely" userId="768be38e-2fb5-40ce-925d-bd8e9d9e3c31" providerId="ADAL" clId="{A171D1CA-DD60-4D70-B683-3B1C50330AC5}" dt="2023-01-06T18:50:46.959" v="90" actId="478"/>
          <ac:picMkLst>
            <pc:docMk/>
            <pc:sldMk cId="3110856516" sldId="2144328304"/>
            <ac:picMk id="6" creationId="{7F78A2C4-B1DA-DCC1-7100-7D5F7145A589}"/>
          </ac:picMkLst>
        </pc:picChg>
        <pc:picChg chg="mod">
          <ac:chgData name="Reed Kiely" userId="768be38e-2fb5-40ce-925d-bd8e9d9e3c31" providerId="ADAL" clId="{A171D1CA-DD60-4D70-B683-3B1C50330AC5}" dt="2023-01-06T18:51:20.680" v="100" actId="12788"/>
          <ac:picMkLst>
            <pc:docMk/>
            <pc:sldMk cId="3110856516" sldId="2144328304"/>
            <ac:picMk id="9" creationId="{5E678F45-0986-999E-33CD-9C8D9426FE20}"/>
          </ac:picMkLst>
        </pc:picChg>
        <pc:picChg chg="del">
          <ac:chgData name="Reed Kiely" userId="768be38e-2fb5-40ce-925d-bd8e9d9e3c31" providerId="ADAL" clId="{A171D1CA-DD60-4D70-B683-3B1C50330AC5}" dt="2023-01-06T18:50:46.959" v="90" actId="478"/>
          <ac:picMkLst>
            <pc:docMk/>
            <pc:sldMk cId="3110856516" sldId="2144328304"/>
            <ac:picMk id="11" creationId="{1EDA41C6-AAC1-0E1A-DB0C-6F3BBCB24F3A}"/>
          </ac:picMkLst>
        </pc:picChg>
        <pc:picChg chg="add mod">
          <ac:chgData name="Reed Kiely" userId="768be38e-2fb5-40ce-925d-bd8e9d9e3c31" providerId="ADAL" clId="{A171D1CA-DD60-4D70-B683-3B1C50330AC5}" dt="2023-01-06T18:51:16.497" v="99" actId="12788"/>
          <ac:picMkLst>
            <pc:docMk/>
            <pc:sldMk cId="3110856516" sldId="2144328304"/>
            <ac:picMk id="15" creationId="{BF128C64-82EC-8D3C-EF13-F917AAB3D660}"/>
          </ac:picMkLst>
        </pc:picChg>
        <pc:picChg chg="add mod">
          <ac:chgData name="Reed Kiely" userId="768be38e-2fb5-40ce-925d-bd8e9d9e3c31" providerId="ADAL" clId="{A171D1CA-DD60-4D70-B683-3B1C50330AC5}" dt="2023-01-06T18:51:20.680" v="100" actId="12788"/>
          <ac:picMkLst>
            <pc:docMk/>
            <pc:sldMk cId="3110856516" sldId="2144328304"/>
            <ac:picMk id="18" creationId="{1E2979F7-85A1-E901-6DC4-2B00E9DC075F}"/>
          </ac:picMkLst>
        </pc:picChg>
        <pc:picChg chg="mod">
          <ac:chgData name="Reed Kiely" userId="768be38e-2fb5-40ce-925d-bd8e9d9e3c31" providerId="ADAL" clId="{A171D1CA-DD60-4D70-B683-3B1C50330AC5}" dt="2023-01-06T18:51:16.497" v="99" actId="12788"/>
          <ac:picMkLst>
            <pc:docMk/>
            <pc:sldMk cId="3110856516" sldId="2144328304"/>
            <ac:picMk id="23" creationId="{A108968C-6DB7-35C8-9368-246D5AA65BC6}"/>
          </ac:picMkLst>
        </pc:picChg>
        <pc:picChg chg="mod">
          <ac:chgData name="Reed Kiely" userId="768be38e-2fb5-40ce-925d-bd8e9d9e3c31" providerId="ADAL" clId="{A171D1CA-DD60-4D70-B683-3B1C50330AC5}" dt="2023-01-06T18:51:16.497" v="99" actId="12788"/>
          <ac:picMkLst>
            <pc:docMk/>
            <pc:sldMk cId="3110856516" sldId="2144328304"/>
            <ac:picMk id="31" creationId="{F11A48F2-09E8-0B1E-0A9C-BB8A2C5BE1CD}"/>
          </ac:picMkLst>
        </pc:picChg>
        <pc:picChg chg="mod">
          <ac:chgData name="Reed Kiely" userId="768be38e-2fb5-40ce-925d-bd8e9d9e3c31" providerId="ADAL" clId="{A171D1CA-DD60-4D70-B683-3B1C50330AC5}" dt="2023-01-06T18:51:20.680" v="100" actId="12788"/>
          <ac:picMkLst>
            <pc:docMk/>
            <pc:sldMk cId="3110856516" sldId="2144328304"/>
            <ac:picMk id="34" creationId="{DA8E3C6F-6BB3-2EDA-5646-D578FA9B664A}"/>
          </ac:picMkLst>
        </pc:picChg>
      </pc:sldChg>
      <pc:sldChg chg="modSp mod">
        <pc:chgData name="Reed Kiely" userId="768be38e-2fb5-40ce-925d-bd8e9d9e3c31" providerId="ADAL" clId="{A171D1CA-DD60-4D70-B683-3B1C50330AC5}" dt="2022-12-21T13:16:43.796" v="5" actId="20577"/>
        <pc:sldMkLst>
          <pc:docMk/>
          <pc:sldMk cId="945668641" sldId="2144328307"/>
        </pc:sldMkLst>
        <pc:spChg chg="mod">
          <ac:chgData name="Reed Kiely" userId="768be38e-2fb5-40ce-925d-bd8e9d9e3c31" providerId="ADAL" clId="{A171D1CA-DD60-4D70-B683-3B1C50330AC5}" dt="2022-12-21T13:16:43.796" v="5" actId="20577"/>
          <ac:spMkLst>
            <pc:docMk/>
            <pc:sldMk cId="945668641" sldId="2144328307"/>
            <ac:spMk id="17" creationId="{7AB2E272-4641-7D27-6AF2-5F2F0B25374C}"/>
          </ac:spMkLst>
        </pc:spChg>
      </pc:sldChg>
      <pc:sldChg chg="del">
        <pc:chgData name="Reed Kiely" userId="768be38e-2fb5-40ce-925d-bd8e9d9e3c31" providerId="ADAL" clId="{A171D1CA-DD60-4D70-B683-3B1C50330AC5}" dt="2022-12-13T20:33:39.201" v="3" actId="47"/>
        <pc:sldMkLst>
          <pc:docMk/>
          <pc:sldMk cId="1024266149" sldId="2144328316"/>
        </pc:sldMkLst>
      </pc:sldChg>
      <pc:sldChg chg="addSp delSp modSp mod delCm">
        <pc:chgData name="Reed Kiely" userId="768be38e-2fb5-40ce-925d-bd8e9d9e3c31" providerId="ADAL" clId="{A171D1CA-DD60-4D70-B683-3B1C50330AC5}" dt="2023-01-06T19:47:07.608" v="350" actId="478"/>
        <pc:sldMkLst>
          <pc:docMk/>
          <pc:sldMk cId="2024728795" sldId="2144328322"/>
        </pc:sldMkLst>
        <pc:spChg chg="add del mod">
          <ac:chgData name="Reed Kiely" userId="768be38e-2fb5-40ce-925d-bd8e9d9e3c31" providerId="ADAL" clId="{A171D1CA-DD60-4D70-B683-3B1C50330AC5}" dt="2023-01-06T19:47:07.608" v="350" actId="478"/>
          <ac:spMkLst>
            <pc:docMk/>
            <pc:sldMk cId="2024728795" sldId="2144328322"/>
            <ac:spMk id="7" creationId="{9279A2EA-5C29-0C8F-C0BD-1058E028A5C0}"/>
          </ac:spMkLst>
        </pc:spChg>
        <pc:spChg chg="add del mod">
          <ac:chgData name="Reed Kiely" userId="768be38e-2fb5-40ce-925d-bd8e9d9e3c31" providerId="ADAL" clId="{A171D1CA-DD60-4D70-B683-3B1C50330AC5}" dt="2023-01-06T19:47:06.035" v="349" actId="478"/>
          <ac:spMkLst>
            <pc:docMk/>
            <pc:sldMk cId="2024728795" sldId="2144328322"/>
            <ac:spMk id="11" creationId="{A5D5A62C-920D-8806-F9D0-3AF910D4B1D7}"/>
          </ac:spMkLst>
        </pc:spChg>
        <pc:spChg chg="mod">
          <ac:chgData name="Reed Kiely" userId="768be38e-2fb5-40ce-925d-bd8e9d9e3c31" providerId="ADAL" clId="{A171D1CA-DD60-4D70-B683-3B1C50330AC5}" dt="2023-01-06T19:47:03.676" v="348" actId="207"/>
          <ac:spMkLst>
            <pc:docMk/>
            <pc:sldMk cId="2024728795" sldId="2144328322"/>
            <ac:spMk id="12" creationId="{FCBDB492-9443-3D4A-8E9D-B3CECB95DCD7}"/>
          </ac:spMkLst>
        </pc:spChg>
        <pc:spChg chg="add del mod">
          <ac:chgData name="Reed Kiely" userId="768be38e-2fb5-40ce-925d-bd8e9d9e3c31" providerId="ADAL" clId="{A171D1CA-DD60-4D70-B683-3B1C50330AC5}" dt="2023-01-06T19:47:06.035" v="349" actId="478"/>
          <ac:spMkLst>
            <pc:docMk/>
            <pc:sldMk cId="2024728795" sldId="2144328322"/>
            <ac:spMk id="15" creationId="{3158E8F5-1E3B-F798-ABF0-E1AC3D0229F3}"/>
          </ac:spMkLst>
        </pc:spChg>
      </pc:sldChg>
      <pc:sldChg chg="del">
        <pc:chgData name="Reed Kiely" userId="768be38e-2fb5-40ce-925d-bd8e9d9e3c31" providerId="ADAL" clId="{A171D1CA-DD60-4D70-B683-3B1C50330AC5}" dt="2022-12-13T20:32:20.602" v="2" actId="47"/>
        <pc:sldMkLst>
          <pc:docMk/>
          <pc:sldMk cId="1454193786" sldId="2144328323"/>
        </pc:sldMkLst>
      </pc:sldChg>
      <pc:sldChg chg="modSp mod">
        <pc:chgData name="Reed Kiely" userId="768be38e-2fb5-40ce-925d-bd8e9d9e3c31" providerId="ADAL" clId="{A171D1CA-DD60-4D70-B683-3B1C50330AC5}" dt="2023-01-06T19:45:47.177" v="262" actId="20577"/>
        <pc:sldMkLst>
          <pc:docMk/>
          <pc:sldMk cId="3391809440" sldId="2144328338"/>
        </pc:sldMkLst>
        <pc:spChg chg="mod">
          <ac:chgData name="Reed Kiely" userId="768be38e-2fb5-40ce-925d-bd8e9d9e3c31" providerId="ADAL" clId="{A171D1CA-DD60-4D70-B683-3B1C50330AC5}" dt="2023-01-06T19:45:47.177" v="262" actId="20577"/>
          <ac:spMkLst>
            <pc:docMk/>
            <pc:sldMk cId="3391809440" sldId="2144328338"/>
            <ac:spMk id="10" creationId="{1F5544B4-64B7-4E00-A1B6-76422658B8ED}"/>
          </ac:spMkLst>
        </pc:spChg>
      </pc:sldChg>
      <pc:sldChg chg="del">
        <pc:chgData name="Reed Kiely" userId="768be38e-2fb5-40ce-925d-bd8e9d9e3c31" providerId="ADAL" clId="{A171D1CA-DD60-4D70-B683-3B1C50330AC5}" dt="2022-12-13T20:32:20.602" v="2" actId="47"/>
        <pc:sldMkLst>
          <pc:docMk/>
          <pc:sldMk cId="1637542218" sldId="2144328341"/>
        </pc:sldMkLst>
      </pc:sldChg>
      <pc:sldChg chg="del">
        <pc:chgData name="Reed Kiely" userId="768be38e-2fb5-40ce-925d-bd8e9d9e3c31" providerId="ADAL" clId="{A171D1CA-DD60-4D70-B683-3B1C50330AC5}" dt="2022-12-13T20:32:20.602" v="2" actId="47"/>
        <pc:sldMkLst>
          <pc:docMk/>
          <pc:sldMk cId="1710644585" sldId="2144328346"/>
        </pc:sldMkLst>
      </pc:sldChg>
      <pc:sldChg chg="del">
        <pc:chgData name="Reed Kiely" userId="768be38e-2fb5-40ce-925d-bd8e9d9e3c31" providerId="ADAL" clId="{A171D1CA-DD60-4D70-B683-3B1C50330AC5}" dt="2022-12-13T20:32:20.602" v="2" actId="47"/>
        <pc:sldMkLst>
          <pc:docMk/>
          <pc:sldMk cId="213152413" sldId="2144328354"/>
        </pc:sldMkLst>
      </pc:sldChg>
      <pc:sldChg chg="modSp mod ord">
        <pc:chgData name="Reed Kiely" userId="768be38e-2fb5-40ce-925d-bd8e9d9e3c31" providerId="ADAL" clId="{A171D1CA-DD60-4D70-B683-3B1C50330AC5}" dt="2023-01-06T19:43:41.968" v="180"/>
        <pc:sldMkLst>
          <pc:docMk/>
          <pc:sldMk cId="943964012" sldId="2144328360"/>
        </pc:sldMkLst>
        <pc:spChg chg="mod">
          <ac:chgData name="Reed Kiely" userId="768be38e-2fb5-40ce-925d-bd8e9d9e3c31" providerId="ADAL" clId="{A171D1CA-DD60-4D70-B683-3B1C50330AC5}" dt="2023-01-06T19:43:41.968" v="180"/>
          <ac:spMkLst>
            <pc:docMk/>
            <pc:sldMk cId="943964012" sldId="2144328360"/>
            <ac:spMk id="14" creationId="{A82C283B-0A5C-16E0-BFBA-30787A56A1C7}"/>
          </ac:spMkLst>
        </pc:spChg>
      </pc:sldChg>
      <pc:sldChg chg="modSp mod">
        <pc:chgData name="Reed Kiely" userId="768be38e-2fb5-40ce-925d-bd8e9d9e3c31" providerId="ADAL" clId="{A171D1CA-DD60-4D70-B683-3B1C50330AC5}" dt="2023-01-06T19:52:53.292" v="779" actId="20577"/>
        <pc:sldMkLst>
          <pc:docMk/>
          <pc:sldMk cId="2093243043" sldId="2144328369"/>
        </pc:sldMkLst>
        <pc:spChg chg="mod">
          <ac:chgData name="Reed Kiely" userId="768be38e-2fb5-40ce-925d-bd8e9d9e3c31" providerId="ADAL" clId="{A171D1CA-DD60-4D70-B683-3B1C50330AC5}" dt="2023-01-06T19:52:53.292" v="779" actId="20577"/>
          <ac:spMkLst>
            <pc:docMk/>
            <pc:sldMk cId="2093243043" sldId="2144328369"/>
            <ac:spMk id="10" creationId="{ABD0D97F-05BF-8FEE-63B6-771933A07499}"/>
          </ac:spMkLst>
        </pc:spChg>
      </pc:sldChg>
      <pc:sldChg chg="addSp delSp modSp mod">
        <pc:chgData name="Reed Kiely" userId="768be38e-2fb5-40ce-925d-bd8e9d9e3c31" providerId="ADAL" clId="{A171D1CA-DD60-4D70-B683-3B1C50330AC5}" dt="2023-01-06T19:51:48.680" v="717" actId="478"/>
        <pc:sldMkLst>
          <pc:docMk/>
          <pc:sldMk cId="997640261" sldId="2144328380"/>
        </pc:sldMkLst>
        <pc:spChg chg="add del mod">
          <ac:chgData name="Reed Kiely" userId="768be38e-2fb5-40ce-925d-bd8e9d9e3c31" providerId="ADAL" clId="{A171D1CA-DD60-4D70-B683-3B1C50330AC5}" dt="2023-01-06T19:51:48.680" v="717" actId="478"/>
          <ac:spMkLst>
            <pc:docMk/>
            <pc:sldMk cId="997640261" sldId="2144328380"/>
            <ac:spMk id="2" creationId="{C2F206F7-1249-052B-E5B7-B653A9EC3F83}"/>
          </ac:spMkLst>
        </pc:spChg>
        <pc:spChg chg="mod">
          <ac:chgData name="Reed Kiely" userId="768be38e-2fb5-40ce-925d-bd8e9d9e3c31" providerId="ADAL" clId="{A171D1CA-DD60-4D70-B683-3B1C50330AC5}" dt="2023-01-06T19:51:44.401" v="716" actId="1076"/>
          <ac:spMkLst>
            <pc:docMk/>
            <pc:sldMk cId="997640261" sldId="2144328380"/>
            <ac:spMk id="10" creationId="{1F5544B4-64B7-4E00-A1B6-76422658B8ED}"/>
          </ac:spMkLst>
        </pc:spChg>
      </pc:sldChg>
      <pc:sldChg chg="modSp mod addCm">
        <pc:chgData name="Reed Kiely" userId="768be38e-2fb5-40ce-925d-bd8e9d9e3c31" providerId="ADAL" clId="{A171D1CA-DD60-4D70-B683-3B1C50330AC5}" dt="2023-01-06T18:53:38.656" v="123" actId="20577"/>
        <pc:sldMkLst>
          <pc:docMk/>
          <pc:sldMk cId="1958962039" sldId="2144328400"/>
        </pc:sldMkLst>
        <pc:spChg chg="mod">
          <ac:chgData name="Reed Kiely" userId="768be38e-2fb5-40ce-925d-bd8e9d9e3c31" providerId="ADAL" clId="{A171D1CA-DD60-4D70-B683-3B1C50330AC5}" dt="2023-01-06T18:49:57.513" v="69" actId="1076"/>
          <ac:spMkLst>
            <pc:docMk/>
            <pc:sldMk cId="1958962039" sldId="2144328400"/>
            <ac:spMk id="2" creationId="{1C617D06-C524-9F1D-EAC0-17EC45F0E117}"/>
          </ac:spMkLst>
        </pc:spChg>
        <pc:spChg chg="mod">
          <ac:chgData name="Reed Kiely" userId="768be38e-2fb5-40ce-925d-bd8e9d9e3c31" providerId="ADAL" clId="{A171D1CA-DD60-4D70-B683-3B1C50330AC5}" dt="2023-01-06T18:53:38.656" v="123" actId="20577"/>
          <ac:spMkLst>
            <pc:docMk/>
            <pc:sldMk cId="1958962039" sldId="2144328400"/>
            <ac:spMk id="10" creationId="{1F5544B4-64B7-4E00-A1B6-76422658B8ED}"/>
          </ac:spMkLst>
        </pc:spChg>
      </pc:sldChg>
      <pc:sldChg chg="addSp delSp modSp mod">
        <pc:chgData name="Reed Kiely" userId="768be38e-2fb5-40ce-925d-bd8e9d9e3c31" providerId="ADAL" clId="{A171D1CA-DD60-4D70-B683-3B1C50330AC5}" dt="2023-01-06T19:45:41.220" v="261" actId="1076"/>
        <pc:sldMkLst>
          <pc:docMk/>
          <pc:sldMk cId="1341939189" sldId="2144328413"/>
        </pc:sldMkLst>
        <pc:spChg chg="add mod">
          <ac:chgData name="Reed Kiely" userId="768be38e-2fb5-40ce-925d-bd8e9d9e3c31" providerId="ADAL" clId="{A171D1CA-DD60-4D70-B683-3B1C50330AC5}" dt="2023-01-06T19:45:41.220" v="261" actId="1076"/>
          <ac:spMkLst>
            <pc:docMk/>
            <pc:sldMk cId="1341939189" sldId="2144328413"/>
            <ac:spMk id="9" creationId="{8C13FAB4-9B7A-006E-A70F-11CEDCBB367F}"/>
          </ac:spMkLst>
        </pc:spChg>
        <pc:spChg chg="mod">
          <ac:chgData name="Reed Kiely" userId="768be38e-2fb5-40ce-925d-bd8e9d9e3c31" providerId="ADAL" clId="{A171D1CA-DD60-4D70-B683-3B1C50330AC5}" dt="2023-01-06T19:44:06.377" v="233" actId="1035"/>
          <ac:spMkLst>
            <pc:docMk/>
            <pc:sldMk cId="1341939189" sldId="2144328413"/>
            <ac:spMk id="12" creationId="{FCBDB492-9443-3D4A-8E9D-B3CECB95DCD7}"/>
          </ac:spMkLst>
        </pc:spChg>
        <pc:spChg chg="del mod">
          <ac:chgData name="Reed Kiely" userId="768be38e-2fb5-40ce-925d-bd8e9d9e3c31" providerId="ADAL" clId="{A171D1CA-DD60-4D70-B683-3B1C50330AC5}" dt="2023-01-06T19:44:44.168" v="235" actId="478"/>
          <ac:spMkLst>
            <pc:docMk/>
            <pc:sldMk cId="1341939189" sldId="2144328413"/>
            <ac:spMk id="24" creationId="{F68C0F03-9474-9040-939B-6BF3B371AB31}"/>
          </ac:spMkLst>
        </pc:spChg>
      </pc:sldChg>
      <pc:sldChg chg="del">
        <pc:chgData name="Reed Kiely" userId="768be38e-2fb5-40ce-925d-bd8e9d9e3c31" providerId="ADAL" clId="{A171D1CA-DD60-4D70-B683-3B1C50330AC5}" dt="2023-01-04T15:13:56.895" v="7" actId="47"/>
        <pc:sldMkLst>
          <pc:docMk/>
          <pc:sldMk cId="3316628054" sldId="2144328414"/>
        </pc:sldMkLst>
      </pc:sldChg>
      <pc:sldChg chg="addSp modSp del mod">
        <pc:chgData name="Reed Kiely" userId="768be38e-2fb5-40ce-925d-bd8e9d9e3c31" providerId="ADAL" clId="{A171D1CA-DD60-4D70-B683-3B1C50330AC5}" dt="2023-01-06T18:52:31.364" v="106" actId="47"/>
        <pc:sldMkLst>
          <pc:docMk/>
          <pc:sldMk cId="1793733837" sldId="2144328415"/>
        </pc:sldMkLst>
        <pc:spChg chg="add mod">
          <ac:chgData name="Reed Kiely" userId="768be38e-2fb5-40ce-925d-bd8e9d9e3c31" providerId="ADAL" clId="{A171D1CA-DD60-4D70-B683-3B1C50330AC5}" dt="2023-01-04T15:14:11.526" v="13" actId="207"/>
          <ac:spMkLst>
            <pc:docMk/>
            <pc:sldMk cId="1793733837" sldId="2144328415"/>
            <ac:spMk id="3" creationId="{C140ABD8-2009-F2C7-5096-FFDE8E35A159}"/>
          </ac:spMkLst>
        </pc:spChg>
      </pc:sldChg>
      <pc:sldChg chg="del">
        <pc:chgData name="Reed Kiely" userId="768be38e-2fb5-40ce-925d-bd8e9d9e3c31" providerId="ADAL" clId="{A171D1CA-DD60-4D70-B683-3B1C50330AC5}" dt="2023-01-06T18:49:00.386" v="15" actId="47"/>
        <pc:sldMkLst>
          <pc:docMk/>
          <pc:sldMk cId="458465504" sldId="2144328416"/>
        </pc:sldMkLst>
      </pc:sldChg>
      <pc:sldChg chg="del">
        <pc:chgData name="Reed Kiely" userId="768be38e-2fb5-40ce-925d-bd8e9d9e3c31" providerId="ADAL" clId="{A171D1CA-DD60-4D70-B683-3B1C50330AC5}" dt="2022-12-13T20:32:20.602" v="2" actId="47"/>
        <pc:sldMkLst>
          <pc:docMk/>
          <pc:sldMk cId="3245134529" sldId="2144328416"/>
        </pc:sldMkLst>
      </pc:sldChg>
    </pc:docChg>
  </pc:docChgLst>
  <pc:docChgLst>
    <pc:chgData name="Reed Kiely" userId="768be38e-2fb5-40ce-925d-bd8e9d9e3c31" providerId="ADAL" clId="{0E722271-11AB-446A-80AE-9100EF8A079E}"/>
    <pc:docChg chg="custSel modSld">
      <pc:chgData name="Reed Kiely" userId="768be38e-2fb5-40ce-925d-bd8e9d9e3c31" providerId="ADAL" clId="{0E722271-11AB-446A-80AE-9100EF8A079E}" dt="2023-01-11T16:29:23.653" v="46"/>
      <pc:docMkLst>
        <pc:docMk/>
      </pc:docMkLst>
      <pc:sldChg chg="addSp delSp modSp mod">
        <pc:chgData name="Reed Kiely" userId="768be38e-2fb5-40ce-925d-bd8e9d9e3c31" providerId="ADAL" clId="{0E722271-11AB-446A-80AE-9100EF8A079E}" dt="2023-01-11T14:19:07.761" v="38" actId="478"/>
        <pc:sldMkLst>
          <pc:docMk/>
          <pc:sldMk cId="2440890192" sldId="2144328202"/>
        </pc:sldMkLst>
        <pc:spChg chg="del mod">
          <ac:chgData name="Reed Kiely" userId="768be38e-2fb5-40ce-925d-bd8e9d9e3c31" providerId="ADAL" clId="{0E722271-11AB-446A-80AE-9100EF8A079E}" dt="2023-01-11T14:19:07.761" v="38" actId="478"/>
          <ac:spMkLst>
            <pc:docMk/>
            <pc:sldMk cId="2440890192" sldId="2144328202"/>
            <ac:spMk id="2" creationId="{01AF0D29-6B0C-AF8F-02B6-4DA3358CDF4C}"/>
          </ac:spMkLst>
        </pc:spChg>
        <pc:picChg chg="add mod ord modCrop">
          <ac:chgData name="Reed Kiely" userId="768be38e-2fb5-40ce-925d-bd8e9d9e3c31" providerId="ADAL" clId="{0E722271-11AB-446A-80AE-9100EF8A079E}" dt="2023-01-11T14:00:42.840" v="12" actId="167"/>
          <ac:picMkLst>
            <pc:docMk/>
            <pc:sldMk cId="2440890192" sldId="2144328202"/>
            <ac:picMk id="4" creationId="{E8EB9605-AD47-0123-8F05-5539E58EBEC2}"/>
          </ac:picMkLst>
        </pc:picChg>
        <pc:picChg chg="del">
          <ac:chgData name="Reed Kiely" userId="768be38e-2fb5-40ce-925d-bd8e9d9e3c31" providerId="ADAL" clId="{0E722271-11AB-446A-80AE-9100EF8A079E}" dt="2023-01-11T14:00:44.865" v="13" actId="478"/>
          <ac:picMkLst>
            <pc:docMk/>
            <pc:sldMk cId="2440890192" sldId="2144328202"/>
            <ac:picMk id="17" creationId="{1463B0DA-2E0E-47DD-9ECB-85501DAF35D8}"/>
          </ac:picMkLst>
        </pc:picChg>
      </pc:sldChg>
      <pc:sldChg chg="addSp delSp modSp mod">
        <pc:chgData name="Reed Kiely" userId="768be38e-2fb5-40ce-925d-bd8e9d9e3c31" providerId="ADAL" clId="{0E722271-11AB-446A-80AE-9100EF8A079E}" dt="2023-01-11T14:02:49.290" v="37"/>
        <pc:sldMkLst>
          <pc:docMk/>
          <pc:sldMk cId="1761620113" sldId="2144328243"/>
        </pc:sldMkLst>
        <pc:spChg chg="add mod">
          <ac:chgData name="Reed Kiely" userId="768be38e-2fb5-40ce-925d-bd8e9d9e3c31" providerId="ADAL" clId="{0E722271-11AB-446A-80AE-9100EF8A079E}" dt="2023-01-11T14:02:49.290" v="37"/>
          <ac:spMkLst>
            <pc:docMk/>
            <pc:sldMk cId="1761620113" sldId="2144328243"/>
            <ac:spMk id="6" creationId="{B997B75D-ABE5-A616-D6DC-674CD4DA068D}"/>
          </ac:spMkLst>
        </pc:spChg>
        <pc:spChg chg="add mod">
          <ac:chgData name="Reed Kiely" userId="768be38e-2fb5-40ce-925d-bd8e9d9e3c31" providerId="ADAL" clId="{0E722271-11AB-446A-80AE-9100EF8A079E}" dt="2023-01-11T14:02:49.290" v="37"/>
          <ac:spMkLst>
            <pc:docMk/>
            <pc:sldMk cId="1761620113" sldId="2144328243"/>
            <ac:spMk id="7" creationId="{CAA680CC-E046-A88D-9028-5680238090F6}"/>
          </ac:spMkLst>
        </pc:spChg>
        <pc:spChg chg="add mod">
          <ac:chgData name="Reed Kiely" userId="768be38e-2fb5-40ce-925d-bd8e9d9e3c31" providerId="ADAL" clId="{0E722271-11AB-446A-80AE-9100EF8A079E}" dt="2023-01-11T14:02:49.290" v="37"/>
          <ac:spMkLst>
            <pc:docMk/>
            <pc:sldMk cId="1761620113" sldId="2144328243"/>
            <ac:spMk id="9" creationId="{DE89E943-5F8E-16FC-8EC0-DBFFF5547872}"/>
          </ac:spMkLst>
        </pc:spChg>
        <pc:spChg chg="add mod">
          <ac:chgData name="Reed Kiely" userId="768be38e-2fb5-40ce-925d-bd8e9d9e3c31" providerId="ADAL" clId="{0E722271-11AB-446A-80AE-9100EF8A079E}" dt="2023-01-11T14:02:49.290" v="37"/>
          <ac:spMkLst>
            <pc:docMk/>
            <pc:sldMk cId="1761620113" sldId="2144328243"/>
            <ac:spMk id="10" creationId="{02499C72-8759-FB3B-FA62-D93B631C3D92}"/>
          </ac:spMkLst>
        </pc:spChg>
        <pc:spChg chg="add mod">
          <ac:chgData name="Reed Kiely" userId="768be38e-2fb5-40ce-925d-bd8e9d9e3c31" providerId="ADAL" clId="{0E722271-11AB-446A-80AE-9100EF8A079E}" dt="2023-01-11T14:02:49.290" v="37"/>
          <ac:spMkLst>
            <pc:docMk/>
            <pc:sldMk cId="1761620113" sldId="2144328243"/>
            <ac:spMk id="11" creationId="{1C7A7A16-714E-BCE5-0862-5CA7734039B1}"/>
          </ac:spMkLst>
        </pc:spChg>
        <pc:spChg chg="add mod">
          <ac:chgData name="Reed Kiely" userId="768be38e-2fb5-40ce-925d-bd8e9d9e3c31" providerId="ADAL" clId="{0E722271-11AB-446A-80AE-9100EF8A079E}" dt="2023-01-11T14:02:49.290" v="37"/>
          <ac:spMkLst>
            <pc:docMk/>
            <pc:sldMk cId="1761620113" sldId="2144328243"/>
            <ac:spMk id="13" creationId="{F806D3D7-3634-F326-0764-5638D4EDFCB5}"/>
          </ac:spMkLst>
        </pc:spChg>
        <pc:spChg chg="del">
          <ac:chgData name="Reed Kiely" userId="768be38e-2fb5-40ce-925d-bd8e9d9e3c31" providerId="ADAL" clId="{0E722271-11AB-446A-80AE-9100EF8A079E}" dt="2023-01-11T14:02:49.017" v="36" actId="478"/>
          <ac:spMkLst>
            <pc:docMk/>
            <pc:sldMk cId="1761620113" sldId="2144328243"/>
            <ac:spMk id="21" creationId="{D9E294BB-7EF6-65CC-298B-9382E734DB32}"/>
          </ac:spMkLst>
        </pc:spChg>
        <pc:spChg chg="del">
          <ac:chgData name="Reed Kiely" userId="768be38e-2fb5-40ce-925d-bd8e9d9e3c31" providerId="ADAL" clId="{0E722271-11AB-446A-80AE-9100EF8A079E}" dt="2023-01-11T14:02:49.017" v="36" actId="478"/>
          <ac:spMkLst>
            <pc:docMk/>
            <pc:sldMk cId="1761620113" sldId="2144328243"/>
            <ac:spMk id="24" creationId="{F415FF79-5B78-B85F-9143-0A57334BECB5}"/>
          </ac:spMkLst>
        </pc:spChg>
        <pc:spChg chg="del">
          <ac:chgData name="Reed Kiely" userId="768be38e-2fb5-40ce-925d-bd8e9d9e3c31" providerId="ADAL" clId="{0E722271-11AB-446A-80AE-9100EF8A079E}" dt="2023-01-11T14:02:49.017" v="36" actId="478"/>
          <ac:spMkLst>
            <pc:docMk/>
            <pc:sldMk cId="1761620113" sldId="2144328243"/>
            <ac:spMk id="27" creationId="{E8E94057-4DA7-B96F-B8BE-68725D3C4445}"/>
          </ac:spMkLst>
        </pc:spChg>
        <pc:spChg chg="del">
          <ac:chgData name="Reed Kiely" userId="768be38e-2fb5-40ce-925d-bd8e9d9e3c31" providerId="ADAL" clId="{0E722271-11AB-446A-80AE-9100EF8A079E}" dt="2023-01-11T14:02:49.017" v="36" actId="478"/>
          <ac:spMkLst>
            <pc:docMk/>
            <pc:sldMk cId="1761620113" sldId="2144328243"/>
            <ac:spMk id="28" creationId="{E7C1A763-B0CD-0319-AE4D-1B5A5E06EE59}"/>
          </ac:spMkLst>
        </pc:spChg>
        <pc:spChg chg="del">
          <ac:chgData name="Reed Kiely" userId="768be38e-2fb5-40ce-925d-bd8e9d9e3c31" providerId="ADAL" clId="{0E722271-11AB-446A-80AE-9100EF8A079E}" dt="2023-01-11T14:02:49.017" v="36" actId="478"/>
          <ac:spMkLst>
            <pc:docMk/>
            <pc:sldMk cId="1761620113" sldId="2144328243"/>
            <ac:spMk id="29" creationId="{42FD0F8E-EF86-731A-C084-76B7932AC95C}"/>
          </ac:spMkLst>
        </pc:spChg>
        <pc:spChg chg="del">
          <ac:chgData name="Reed Kiely" userId="768be38e-2fb5-40ce-925d-bd8e9d9e3c31" providerId="ADAL" clId="{0E722271-11AB-446A-80AE-9100EF8A079E}" dt="2023-01-11T14:02:49.017" v="36" actId="478"/>
          <ac:spMkLst>
            <pc:docMk/>
            <pc:sldMk cId="1761620113" sldId="2144328243"/>
            <ac:spMk id="34" creationId="{9343BB9F-747B-380F-659E-887833BBDA52}"/>
          </ac:spMkLst>
        </pc:spChg>
        <pc:graphicFrameChg chg="add mod">
          <ac:chgData name="Reed Kiely" userId="768be38e-2fb5-40ce-925d-bd8e9d9e3c31" providerId="ADAL" clId="{0E722271-11AB-446A-80AE-9100EF8A079E}" dt="2023-01-11T14:02:49.290" v="37"/>
          <ac:graphicFrameMkLst>
            <pc:docMk/>
            <pc:sldMk cId="1761620113" sldId="2144328243"/>
            <ac:graphicFrameMk id="3" creationId="{ACAF19A8-F7AF-4DA0-0F62-D13F8FA93468}"/>
          </ac:graphicFrameMkLst>
        </pc:graphicFrameChg>
        <pc:graphicFrameChg chg="del">
          <ac:chgData name="Reed Kiely" userId="768be38e-2fb5-40ce-925d-bd8e9d9e3c31" providerId="ADAL" clId="{0E722271-11AB-446A-80AE-9100EF8A079E}" dt="2023-01-11T14:02:49.017" v="36" actId="478"/>
          <ac:graphicFrameMkLst>
            <pc:docMk/>
            <pc:sldMk cId="1761620113" sldId="2144328243"/>
            <ac:graphicFrameMk id="26" creationId="{839AD647-F04D-3CFA-AC50-35D2CB2A4372}"/>
          </ac:graphicFrameMkLst>
        </pc:graphicFrameChg>
      </pc:sldChg>
      <pc:sldChg chg="addSp delSp modSp mod modCm">
        <pc:chgData name="Reed Kiely" userId="768be38e-2fb5-40ce-925d-bd8e9d9e3c31" providerId="ADAL" clId="{0E722271-11AB-446A-80AE-9100EF8A079E}" dt="2023-01-11T13:57:06.691" v="3"/>
        <pc:sldMkLst>
          <pc:docMk/>
          <pc:sldMk cId="945668641" sldId="2144328307"/>
        </pc:sldMkLst>
        <pc:picChg chg="add mod">
          <ac:chgData name="Reed Kiely" userId="768be38e-2fb5-40ce-925d-bd8e9d9e3c31" providerId="ADAL" clId="{0E722271-11AB-446A-80AE-9100EF8A079E}" dt="2023-01-11T13:56:58.299" v="2"/>
          <ac:picMkLst>
            <pc:docMk/>
            <pc:sldMk cId="945668641" sldId="2144328307"/>
            <ac:picMk id="2" creationId="{A02D2472-9A85-39A1-2525-E8BB4FBA1BE8}"/>
          </ac:picMkLst>
        </pc:picChg>
        <pc:picChg chg="del">
          <ac:chgData name="Reed Kiely" userId="768be38e-2fb5-40ce-925d-bd8e9d9e3c31" providerId="ADAL" clId="{0E722271-11AB-446A-80AE-9100EF8A079E}" dt="2023-01-11T13:56:57.991" v="0" actId="478"/>
          <ac:picMkLst>
            <pc:docMk/>
            <pc:sldMk cId="945668641" sldId="2144328307"/>
            <ac:picMk id="36" creationId="{735ACC40-2E83-7501-134D-DF77C9420A15}"/>
          </ac:picMkLst>
        </pc:picChg>
      </pc:sldChg>
      <pc:sldChg chg="addSp delSp modSp mod delCm modCm">
        <pc:chgData name="Reed Kiely" userId="768be38e-2fb5-40ce-925d-bd8e9d9e3c31" providerId="ADAL" clId="{0E722271-11AB-446A-80AE-9100EF8A079E}" dt="2023-01-11T16:29:23.653" v="46"/>
        <pc:sldMkLst>
          <pc:docMk/>
          <pc:sldMk cId="2522879897" sldId="2144328414"/>
        </pc:sldMkLst>
        <pc:spChg chg="del">
          <ac:chgData name="Reed Kiely" userId="768be38e-2fb5-40ce-925d-bd8e9d9e3c31" providerId="ADAL" clId="{0E722271-11AB-446A-80AE-9100EF8A079E}" dt="2023-01-11T16:29:21.024" v="43" actId="478"/>
          <ac:spMkLst>
            <pc:docMk/>
            <pc:sldMk cId="2522879897" sldId="2144328414"/>
            <ac:spMk id="3" creationId="{964FFF73-910D-B7DB-8594-B2B8EA0C1458}"/>
          </ac:spMkLst>
        </pc:spChg>
        <pc:spChg chg="del">
          <ac:chgData name="Reed Kiely" userId="768be38e-2fb5-40ce-925d-bd8e9d9e3c31" providerId="ADAL" clId="{0E722271-11AB-446A-80AE-9100EF8A079E}" dt="2023-01-11T16:29:21.024" v="43" actId="478"/>
          <ac:spMkLst>
            <pc:docMk/>
            <pc:sldMk cId="2522879897" sldId="2144328414"/>
            <ac:spMk id="6" creationId="{B411305D-0A6B-4DF0-8431-28B4DCB428AC}"/>
          </ac:spMkLst>
        </pc:spChg>
        <pc:spChg chg="del">
          <ac:chgData name="Reed Kiely" userId="768be38e-2fb5-40ce-925d-bd8e9d9e3c31" providerId="ADAL" clId="{0E722271-11AB-446A-80AE-9100EF8A079E}" dt="2023-01-11T16:29:21.024" v="43" actId="478"/>
          <ac:spMkLst>
            <pc:docMk/>
            <pc:sldMk cId="2522879897" sldId="2144328414"/>
            <ac:spMk id="7" creationId="{59665464-6980-EBE2-E4A3-55A00C0EFA8F}"/>
          </ac:spMkLst>
        </pc:spChg>
        <pc:spChg chg="del">
          <ac:chgData name="Reed Kiely" userId="768be38e-2fb5-40ce-925d-bd8e9d9e3c31" providerId="ADAL" clId="{0E722271-11AB-446A-80AE-9100EF8A079E}" dt="2023-01-11T16:29:21.024" v="43" actId="478"/>
          <ac:spMkLst>
            <pc:docMk/>
            <pc:sldMk cId="2522879897" sldId="2144328414"/>
            <ac:spMk id="11" creationId="{06C1EF6C-8D28-0C19-AD8F-67D4CA887E74}"/>
          </ac:spMkLst>
        </pc:spChg>
        <pc:spChg chg="add del mod">
          <ac:chgData name="Reed Kiely" userId="768be38e-2fb5-40ce-925d-bd8e9d9e3c31" providerId="ADAL" clId="{0E722271-11AB-446A-80AE-9100EF8A079E}" dt="2023-01-11T16:29:16.702" v="40"/>
          <ac:spMkLst>
            <pc:docMk/>
            <pc:sldMk cId="2522879897" sldId="2144328414"/>
            <ac:spMk id="12" creationId="{79E0AB80-0D4D-8122-C6F7-D430899FE4D0}"/>
          </ac:spMkLst>
        </pc:spChg>
        <pc:spChg chg="del">
          <ac:chgData name="Reed Kiely" userId="768be38e-2fb5-40ce-925d-bd8e9d9e3c31" providerId="ADAL" clId="{0E722271-11AB-446A-80AE-9100EF8A079E}" dt="2023-01-11T16:29:21.024" v="43" actId="478"/>
          <ac:spMkLst>
            <pc:docMk/>
            <pc:sldMk cId="2522879897" sldId="2144328414"/>
            <ac:spMk id="13" creationId="{9EFFDB36-693A-E017-C1F7-2A8D06D872C3}"/>
          </ac:spMkLst>
        </pc:spChg>
        <pc:spChg chg="add del mod">
          <ac:chgData name="Reed Kiely" userId="768be38e-2fb5-40ce-925d-bd8e9d9e3c31" providerId="ADAL" clId="{0E722271-11AB-446A-80AE-9100EF8A079E}" dt="2023-01-11T16:29:16.702" v="40"/>
          <ac:spMkLst>
            <pc:docMk/>
            <pc:sldMk cId="2522879897" sldId="2144328414"/>
            <ac:spMk id="14" creationId="{EA5C1497-CEFE-35A1-13A6-F40CDF73AB64}"/>
          </ac:spMkLst>
        </pc:spChg>
        <pc:spChg chg="add del mod">
          <ac:chgData name="Reed Kiely" userId="768be38e-2fb5-40ce-925d-bd8e9d9e3c31" providerId="ADAL" clId="{0E722271-11AB-446A-80AE-9100EF8A079E}" dt="2023-01-11T16:29:16.702" v="40"/>
          <ac:spMkLst>
            <pc:docMk/>
            <pc:sldMk cId="2522879897" sldId="2144328414"/>
            <ac:spMk id="15" creationId="{4C7A92BB-A3EA-A85A-BD79-996F1173D8D2}"/>
          </ac:spMkLst>
        </pc:spChg>
        <pc:spChg chg="add del mod">
          <ac:chgData name="Reed Kiely" userId="768be38e-2fb5-40ce-925d-bd8e9d9e3c31" providerId="ADAL" clId="{0E722271-11AB-446A-80AE-9100EF8A079E}" dt="2023-01-11T16:29:16.702" v="40"/>
          <ac:spMkLst>
            <pc:docMk/>
            <pc:sldMk cId="2522879897" sldId="2144328414"/>
            <ac:spMk id="17" creationId="{C26F4FF8-24E2-66E7-7D87-93DAA2F27F96}"/>
          </ac:spMkLst>
        </pc:spChg>
        <pc:spChg chg="add del mod">
          <ac:chgData name="Reed Kiely" userId="768be38e-2fb5-40ce-925d-bd8e9d9e3c31" providerId="ADAL" clId="{0E722271-11AB-446A-80AE-9100EF8A079E}" dt="2023-01-11T16:29:16.702" v="40"/>
          <ac:spMkLst>
            <pc:docMk/>
            <pc:sldMk cId="2522879897" sldId="2144328414"/>
            <ac:spMk id="18" creationId="{FDC2252C-C084-8575-4C82-E4D622D36FF7}"/>
          </ac:spMkLst>
        </pc:spChg>
        <pc:spChg chg="add del mod">
          <ac:chgData name="Reed Kiely" userId="768be38e-2fb5-40ce-925d-bd8e9d9e3c31" providerId="ADAL" clId="{0E722271-11AB-446A-80AE-9100EF8A079E}" dt="2023-01-11T16:29:17.711" v="42"/>
          <ac:spMkLst>
            <pc:docMk/>
            <pc:sldMk cId="2522879897" sldId="2144328414"/>
            <ac:spMk id="21" creationId="{5D80EA6A-0EE0-B1C8-B164-E2FD338507B4}"/>
          </ac:spMkLst>
        </pc:spChg>
        <pc:spChg chg="add del mod">
          <ac:chgData name="Reed Kiely" userId="768be38e-2fb5-40ce-925d-bd8e9d9e3c31" providerId="ADAL" clId="{0E722271-11AB-446A-80AE-9100EF8A079E}" dt="2023-01-11T16:29:17.711" v="42"/>
          <ac:spMkLst>
            <pc:docMk/>
            <pc:sldMk cId="2522879897" sldId="2144328414"/>
            <ac:spMk id="22" creationId="{5B2C5C58-70C2-B32B-B1B7-E6D0644B1492}"/>
          </ac:spMkLst>
        </pc:spChg>
        <pc:spChg chg="add del mod">
          <ac:chgData name="Reed Kiely" userId="768be38e-2fb5-40ce-925d-bd8e9d9e3c31" providerId="ADAL" clId="{0E722271-11AB-446A-80AE-9100EF8A079E}" dt="2023-01-11T16:29:17.711" v="42"/>
          <ac:spMkLst>
            <pc:docMk/>
            <pc:sldMk cId="2522879897" sldId="2144328414"/>
            <ac:spMk id="23" creationId="{3C5E208E-249B-98AF-D0DB-7D9689DE4096}"/>
          </ac:spMkLst>
        </pc:spChg>
        <pc:spChg chg="add del mod">
          <ac:chgData name="Reed Kiely" userId="768be38e-2fb5-40ce-925d-bd8e9d9e3c31" providerId="ADAL" clId="{0E722271-11AB-446A-80AE-9100EF8A079E}" dt="2023-01-11T16:29:17.711" v="42"/>
          <ac:spMkLst>
            <pc:docMk/>
            <pc:sldMk cId="2522879897" sldId="2144328414"/>
            <ac:spMk id="25" creationId="{5F5B7B58-702B-0545-D3B8-3E6CE31C291B}"/>
          </ac:spMkLst>
        </pc:spChg>
        <pc:spChg chg="add del mod">
          <ac:chgData name="Reed Kiely" userId="768be38e-2fb5-40ce-925d-bd8e9d9e3c31" providerId="ADAL" clId="{0E722271-11AB-446A-80AE-9100EF8A079E}" dt="2023-01-11T16:29:17.711" v="42"/>
          <ac:spMkLst>
            <pc:docMk/>
            <pc:sldMk cId="2522879897" sldId="2144328414"/>
            <ac:spMk id="26" creationId="{1130576A-A11D-7861-FCF9-4A20A486F188}"/>
          </ac:spMkLst>
        </pc:spChg>
        <pc:spChg chg="add mod">
          <ac:chgData name="Reed Kiely" userId="768be38e-2fb5-40ce-925d-bd8e9d9e3c31" providerId="ADAL" clId="{0E722271-11AB-446A-80AE-9100EF8A079E}" dt="2023-01-11T16:29:21.389" v="45"/>
          <ac:spMkLst>
            <pc:docMk/>
            <pc:sldMk cId="2522879897" sldId="2144328414"/>
            <ac:spMk id="29" creationId="{3A66CFB9-9725-16D6-58AC-CBDD84807420}"/>
          </ac:spMkLst>
        </pc:spChg>
        <pc:spChg chg="add mod">
          <ac:chgData name="Reed Kiely" userId="768be38e-2fb5-40ce-925d-bd8e9d9e3c31" providerId="ADAL" clId="{0E722271-11AB-446A-80AE-9100EF8A079E}" dt="2023-01-11T16:29:21.389" v="45"/>
          <ac:spMkLst>
            <pc:docMk/>
            <pc:sldMk cId="2522879897" sldId="2144328414"/>
            <ac:spMk id="30" creationId="{D950E80B-2C8A-C896-2258-E54490FB0304}"/>
          </ac:spMkLst>
        </pc:spChg>
        <pc:spChg chg="add mod">
          <ac:chgData name="Reed Kiely" userId="768be38e-2fb5-40ce-925d-bd8e9d9e3c31" providerId="ADAL" clId="{0E722271-11AB-446A-80AE-9100EF8A079E}" dt="2023-01-11T16:29:21.389" v="45"/>
          <ac:spMkLst>
            <pc:docMk/>
            <pc:sldMk cId="2522879897" sldId="2144328414"/>
            <ac:spMk id="31" creationId="{1705DB84-D574-BA60-6E1C-10788B33BD42}"/>
          </ac:spMkLst>
        </pc:spChg>
        <pc:spChg chg="add mod">
          <ac:chgData name="Reed Kiely" userId="768be38e-2fb5-40ce-925d-bd8e9d9e3c31" providerId="ADAL" clId="{0E722271-11AB-446A-80AE-9100EF8A079E}" dt="2023-01-11T16:29:21.389" v="45"/>
          <ac:spMkLst>
            <pc:docMk/>
            <pc:sldMk cId="2522879897" sldId="2144328414"/>
            <ac:spMk id="33" creationId="{F6B32460-2808-8A99-5EDB-4DFCBF59E949}"/>
          </ac:spMkLst>
        </pc:spChg>
        <pc:spChg chg="add mod">
          <ac:chgData name="Reed Kiely" userId="768be38e-2fb5-40ce-925d-bd8e9d9e3c31" providerId="ADAL" clId="{0E722271-11AB-446A-80AE-9100EF8A079E}" dt="2023-01-11T16:29:21.389" v="45"/>
          <ac:spMkLst>
            <pc:docMk/>
            <pc:sldMk cId="2522879897" sldId="2144328414"/>
            <ac:spMk id="34" creationId="{5A900252-8FF4-8989-1654-5EED102C8F93}"/>
          </ac:spMkLst>
        </pc:spChg>
        <pc:picChg chg="del">
          <ac:chgData name="Reed Kiely" userId="768be38e-2fb5-40ce-925d-bd8e9d9e3c31" providerId="ADAL" clId="{0E722271-11AB-446A-80AE-9100EF8A079E}" dt="2023-01-11T16:29:21.024" v="43" actId="478"/>
          <ac:picMkLst>
            <pc:docMk/>
            <pc:sldMk cId="2522879897" sldId="2144328414"/>
            <ac:picMk id="4" creationId="{67923D87-D70C-3A6C-AB0B-E176D5A209A0}"/>
          </ac:picMkLst>
        </pc:picChg>
        <pc:picChg chg="del">
          <ac:chgData name="Reed Kiely" userId="768be38e-2fb5-40ce-925d-bd8e9d9e3c31" providerId="ADAL" clId="{0E722271-11AB-446A-80AE-9100EF8A079E}" dt="2023-01-11T16:29:21.024" v="43" actId="478"/>
          <ac:picMkLst>
            <pc:docMk/>
            <pc:sldMk cId="2522879897" sldId="2144328414"/>
            <ac:picMk id="5" creationId="{FFBF20C3-B75D-3536-C8D9-B3234A83B3CD}"/>
          </ac:picMkLst>
        </pc:picChg>
        <pc:picChg chg="add del mod">
          <ac:chgData name="Reed Kiely" userId="768be38e-2fb5-40ce-925d-bd8e9d9e3c31" providerId="ADAL" clId="{0E722271-11AB-446A-80AE-9100EF8A079E}" dt="2023-01-11T16:29:16.702" v="40"/>
          <ac:picMkLst>
            <pc:docMk/>
            <pc:sldMk cId="2522879897" sldId="2144328414"/>
            <ac:picMk id="10" creationId="{9C8188B9-B9F4-B048-22CD-A597E8CA36D7}"/>
          </ac:picMkLst>
        </pc:picChg>
        <pc:picChg chg="add del mod">
          <ac:chgData name="Reed Kiely" userId="768be38e-2fb5-40ce-925d-bd8e9d9e3c31" providerId="ADAL" clId="{0E722271-11AB-446A-80AE-9100EF8A079E}" dt="2023-01-11T16:29:16.702" v="40"/>
          <ac:picMkLst>
            <pc:docMk/>
            <pc:sldMk cId="2522879897" sldId="2144328414"/>
            <ac:picMk id="19" creationId="{4BCB4E65-3BEB-62FE-3BEB-7A201BAF2A04}"/>
          </ac:picMkLst>
        </pc:picChg>
        <pc:picChg chg="add del mod">
          <ac:chgData name="Reed Kiely" userId="768be38e-2fb5-40ce-925d-bd8e9d9e3c31" providerId="ADAL" clId="{0E722271-11AB-446A-80AE-9100EF8A079E}" dt="2023-01-11T16:29:17.711" v="42"/>
          <ac:picMkLst>
            <pc:docMk/>
            <pc:sldMk cId="2522879897" sldId="2144328414"/>
            <ac:picMk id="20" creationId="{E3284619-7301-D3E9-0FD7-C9786C81CCA2}"/>
          </ac:picMkLst>
        </pc:picChg>
        <pc:picChg chg="add del mod">
          <ac:chgData name="Reed Kiely" userId="768be38e-2fb5-40ce-925d-bd8e9d9e3c31" providerId="ADAL" clId="{0E722271-11AB-446A-80AE-9100EF8A079E}" dt="2023-01-11T16:29:17.711" v="42"/>
          <ac:picMkLst>
            <pc:docMk/>
            <pc:sldMk cId="2522879897" sldId="2144328414"/>
            <ac:picMk id="27" creationId="{112D0E5C-BC3A-719D-27AA-C4672BF7CB79}"/>
          </ac:picMkLst>
        </pc:picChg>
        <pc:picChg chg="add mod">
          <ac:chgData name="Reed Kiely" userId="768be38e-2fb5-40ce-925d-bd8e9d9e3c31" providerId="ADAL" clId="{0E722271-11AB-446A-80AE-9100EF8A079E}" dt="2023-01-11T16:29:21.389" v="45"/>
          <ac:picMkLst>
            <pc:docMk/>
            <pc:sldMk cId="2522879897" sldId="2144328414"/>
            <ac:picMk id="28" creationId="{DF6345D2-46FE-52D4-EC04-DE072BFF8969}"/>
          </ac:picMkLst>
        </pc:picChg>
        <pc:picChg chg="add mod">
          <ac:chgData name="Reed Kiely" userId="768be38e-2fb5-40ce-925d-bd8e9d9e3c31" providerId="ADAL" clId="{0E722271-11AB-446A-80AE-9100EF8A079E}" dt="2023-01-11T16:29:21.389" v="45"/>
          <ac:picMkLst>
            <pc:docMk/>
            <pc:sldMk cId="2522879897" sldId="2144328414"/>
            <ac:picMk id="35" creationId="{7305843F-E614-1DC8-0FF6-4CF31E370EF0}"/>
          </ac:picMkLst>
        </pc:picChg>
        <pc:cxnChg chg="del">
          <ac:chgData name="Reed Kiely" userId="768be38e-2fb5-40ce-925d-bd8e9d9e3c31" providerId="ADAL" clId="{0E722271-11AB-446A-80AE-9100EF8A079E}" dt="2023-01-11T16:29:21.024" v="43" actId="478"/>
          <ac:cxnSpMkLst>
            <pc:docMk/>
            <pc:sldMk cId="2522879897" sldId="2144328414"/>
            <ac:cxnSpMk id="8" creationId="{FF1CDD6A-8451-4715-FA92-7EA7C0A9EA99}"/>
          </ac:cxnSpMkLst>
        </pc:cxnChg>
        <pc:cxnChg chg="add del mod">
          <ac:chgData name="Reed Kiely" userId="768be38e-2fb5-40ce-925d-bd8e9d9e3c31" providerId="ADAL" clId="{0E722271-11AB-446A-80AE-9100EF8A079E}" dt="2023-01-11T16:29:16.702" v="40"/>
          <ac:cxnSpMkLst>
            <pc:docMk/>
            <pc:sldMk cId="2522879897" sldId="2144328414"/>
            <ac:cxnSpMk id="16" creationId="{F98E3162-EE70-6BB6-BA01-0E62D9109BD7}"/>
          </ac:cxnSpMkLst>
        </pc:cxnChg>
        <pc:cxnChg chg="add del mod">
          <ac:chgData name="Reed Kiely" userId="768be38e-2fb5-40ce-925d-bd8e9d9e3c31" providerId="ADAL" clId="{0E722271-11AB-446A-80AE-9100EF8A079E}" dt="2023-01-11T16:29:17.711" v="42"/>
          <ac:cxnSpMkLst>
            <pc:docMk/>
            <pc:sldMk cId="2522879897" sldId="2144328414"/>
            <ac:cxnSpMk id="24" creationId="{A3C581D1-422F-1531-5CE5-A9C5874386F9}"/>
          </ac:cxnSpMkLst>
        </pc:cxnChg>
        <pc:cxnChg chg="add mod">
          <ac:chgData name="Reed Kiely" userId="768be38e-2fb5-40ce-925d-bd8e9d9e3c31" providerId="ADAL" clId="{0E722271-11AB-446A-80AE-9100EF8A079E}" dt="2023-01-11T16:29:21.389" v="45"/>
          <ac:cxnSpMkLst>
            <pc:docMk/>
            <pc:sldMk cId="2522879897" sldId="2144328414"/>
            <ac:cxnSpMk id="32" creationId="{96CDD74D-8DE7-2861-7749-D691176F9194}"/>
          </ac:cxnSpMkLst>
        </pc:cxnChg>
      </pc:sldChg>
    </pc:docChg>
  </pc:docChgLst>
  <pc:docChgLst>
    <pc:chgData name="Jason Wiese" userId="4bff8d5b-7de6-4655-b397-69b0afc81113" providerId="ADAL" clId="{B9526973-4650-49EC-BA97-C294DD6C9860}"/>
    <pc:docChg chg="undo custSel modSld">
      <pc:chgData name="Jason Wiese" userId="4bff8d5b-7de6-4655-b397-69b0afc81113" providerId="ADAL" clId="{B9526973-4650-49EC-BA97-C294DD6C9860}" dt="2023-01-12T05:15:00.648" v="28"/>
      <pc:docMkLst>
        <pc:docMk/>
      </pc:docMkLst>
      <pc:sldChg chg="modSp mod">
        <pc:chgData name="Jason Wiese" userId="4bff8d5b-7de6-4655-b397-69b0afc81113" providerId="ADAL" clId="{B9526973-4650-49EC-BA97-C294DD6C9860}" dt="2023-01-12T05:09:47.845" v="26" actId="20577"/>
        <pc:sldMkLst>
          <pc:docMk/>
          <pc:sldMk cId="3824989742" sldId="2144328292"/>
        </pc:sldMkLst>
        <pc:spChg chg="mod">
          <ac:chgData name="Jason Wiese" userId="4bff8d5b-7de6-4655-b397-69b0afc81113" providerId="ADAL" clId="{B9526973-4650-49EC-BA97-C294DD6C9860}" dt="2023-01-12T05:09:47.845" v="26" actId="20577"/>
          <ac:spMkLst>
            <pc:docMk/>
            <pc:sldMk cId="3824989742" sldId="2144328292"/>
            <ac:spMk id="12" creationId="{D3ED8F18-80E6-D449-A031-541661F2A42F}"/>
          </ac:spMkLst>
        </pc:spChg>
      </pc:sldChg>
      <pc:sldChg chg="addSp delSp modSp mod">
        <pc:chgData name="Jason Wiese" userId="4bff8d5b-7de6-4655-b397-69b0afc81113" providerId="ADAL" clId="{B9526973-4650-49EC-BA97-C294DD6C9860}" dt="2023-01-12T05:15:00.648" v="28"/>
        <pc:sldMkLst>
          <pc:docMk/>
          <pc:sldMk cId="997640261" sldId="2144328380"/>
        </pc:sldMkLst>
        <pc:spChg chg="add mod">
          <ac:chgData name="Jason Wiese" userId="4bff8d5b-7de6-4655-b397-69b0afc81113" providerId="ADAL" clId="{B9526973-4650-49EC-BA97-C294DD6C9860}" dt="2023-01-12T05:15:00.648" v="28"/>
          <ac:spMkLst>
            <pc:docMk/>
            <pc:sldMk cId="997640261" sldId="2144328380"/>
            <ac:spMk id="2" creationId="{66C8693A-8916-EF08-B3E3-01A31713266F}"/>
          </ac:spMkLst>
        </pc:spChg>
        <pc:spChg chg="del">
          <ac:chgData name="Jason Wiese" userId="4bff8d5b-7de6-4655-b397-69b0afc81113" providerId="ADAL" clId="{B9526973-4650-49EC-BA97-C294DD6C9860}" dt="2023-01-12T05:14:51.975" v="27" actId="478"/>
          <ac:spMkLst>
            <pc:docMk/>
            <pc:sldMk cId="997640261" sldId="2144328380"/>
            <ac:spMk id="10" creationId="{1F5544B4-64B7-4E00-A1B6-76422658B8ED}"/>
          </ac:spMkLst>
        </pc:spChg>
      </pc:sldChg>
      <pc:sldChg chg="modSp mod">
        <pc:chgData name="Jason Wiese" userId="4bff8d5b-7de6-4655-b397-69b0afc81113" providerId="ADAL" clId="{B9526973-4650-49EC-BA97-C294DD6C9860}" dt="2023-01-12T04:28:34.576" v="21" actId="20577"/>
        <pc:sldMkLst>
          <pc:docMk/>
          <pc:sldMk cId="1341939189" sldId="2144328413"/>
        </pc:sldMkLst>
        <pc:spChg chg="mod">
          <ac:chgData name="Jason Wiese" userId="4bff8d5b-7de6-4655-b397-69b0afc81113" providerId="ADAL" clId="{B9526973-4650-49EC-BA97-C294DD6C9860}" dt="2023-01-12T04:28:34.576" v="21" actId="20577"/>
          <ac:spMkLst>
            <pc:docMk/>
            <pc:sldMk cId="1341939189" sldId="2144328413"/>
            <ac:spMk id="12" creationId="{FCBDB492-9443-3D4A-8E9D-B3CECB95DCD7}"/>
          </ac:spMkLst>
        </pc:spChg>
      </pc:sldChg>
    </pc:docChg>
  </pc:docChgLst>
  <pc:docChgLst>
    <pc:chgData name="Reed Kiely" userId="768be38e-2fb5-40ce-925d-bd8e9d9e3c31" providerId="ADAL" clId="{EBF2AF46-99AF-4446-9E83-87469E322630}"/>
    <pc:docChg chg="undo custSel addSld delSld modSld">
      <pc:chgData name="Reed Kiely" userId="768be38e-2fb5-40ce-925d-bd8e9d9e3c31" providerId="ADAL" clId="{EBF2AF46-99AF-4446-9E83-87469E322630}" dt="2022-12-13T19:23:51.934" v="69" actId="47"/>
      <pc:docMkLst>
        <pc:docMk/>
      </pc:docMkLst>
      <pc:sldChg chg="addSp modSp mod">
        <pc:chgData name="Reed Kiely" userId="768be38e-2fb5-40ce-925d-bd8e9d9e3c31" providerId="ADAL" clId="{EBF2AF46-99AF-4446-9E83-87469E322630}" dt="2022-12-13T19:19:40.872" v="22" actId="1076"/>
        <pc:sldMkLst>
          <pc:docMk/>
          <pc:sldMk cId="507461978" sldId="16296"/>
        </pc:sldMkLst>
        <pc:spChg chg="add mod">
          <ac:chgData name="Reed Kiely" userId="768be38e-2fb5-40ce-925d-bd8e9d9e3c31" providerId="ADAL" clId="{EBF2AF46-99AF-4446-9E83-87469E322630}" dt="2022-12-13T19:19:40.872" v="22" actId="1076"/>
          <ac:spMkLst>
            <pc:docMk/>
            <pc:sldMk cId="507461978" sldId="16296"/>
            <ac:spMk id="2" creationId="{4E7DBAC8-C449-6CAC-0B8F-7ED374DC9009}"/>
          </ac:spMkLst>
        </pc:spChg>
      </pc:sldChg>
      <pc:sldChg chg="addSp modSp mod">
        <pc:chgData name="Reed Kiely" userId="768be38e-2fb5-40ce-925d-bd8e9d9e3c31" providerId="ADAL" clId="{EBF2AF46-99AF-4446-9E83-87469E322630}" dt="2022-12-13T19:19:37.395" v="20" actId="207"/>
        <pc:sldMkLst>
          <pc:docMk/>
          <pc:sldMk cId="2328194455" sldId="16337"/>
        </pc:sldMkLst>
        <pc:spChg chg="add mod">
          <ac:chgData name="Reed Kiely" userId="768be38e-2fb5-40ce-925d-bd8e9d9e3c31" providerId="ADAL" clId="{EBF2AF46-99AF-4446-9E83-87469E322630}" dt="2022-12-13T19:19:37.395" v="20" actId="207"/>
          <ac:spMkLst>
            <pc:docMk/>
            <pc:sldMk cId="2328194455" sldId="16337"/>
            <ac:spMk id="3" creationId="{E71847C3-4490-FB01-D6FF-798EBC9787E5}"/>
          </ac:spMkLst>
        </pc:spChg>
      </pc:sldChg>
      <pc:sldChg chg="addSp modSp add del mod">
        <pc:chgData name="Reed Kiely" userId="768be38e-2fb5-40ce-925d-bd8e9d9e3c31" providerId="ADAL" clId="{EBF2AF46-99AF-4446-9E83-87469E322630}" dt="2022-12-13T19:21:10.493" v="67" actId="207"/>
        <pc:sldMkLst>
          <pc:docMk/>
          <pc:sldMk cId="426599055" sldId="2144328157"/>
        </pc:sldMkLst>
        <pc:spChg chg="add mod">
          <ac:chgData name="Reed Kiely" userId="768be38e-2fb5-40ce-925d-bd8e9d9e3c31" providerId="ADAL" clId="{EBF2AF46-99AF-4446-9E83-87469E322630}" dt="2022-12-13T19:21:10.493" v="67" actId="207"/>
          <ac:spMkLst>
            <pc:docMk/>
            <pc:sldMk cId="426599055" sldId="2144328157"/>
            <ac:spMk id="18" creationId="{FE631319-C8FF-A6E8-9A6C-AC89856E060A}"/>
          </ac:spMkLst>
        </pc:spChg>
      </pc:sldChg>
      <pc:sldChg chg="del">
        <pc:chgData name="Reed Kiely" userId="768be38e-2fb5-40ce-925d-bd8e9d9e3c31" providerId="ADAL" clId="{EBF2AF46-99AF-4446-9E83-87469E322630}" dt="2022-12-13T19:19:06.650" v="15" actId="47"/>
        <pc:sldMkLst>
          <pc:docMk/>
          <pc:sldMk cId="3822902837" sldId="2144328165"/>
        </pc:sldMkLst>
      </pc:sldChg>
      <pc:sldChg chg="del">
        <pc:chgData name="Reed Kiely" userId="768be38e-2fb5-40ce-925d-bd8e9d9e3c31" providerId="ADAL" clId="{EBF2AF46-99AF-4446-9E83-87469E322630}" dt="2022-12-13T19:19:06.650" v="15" actId="47"/>
        <pc:sldMkLst>
          <pc:docMk/>
          <pc:sldMk cId="2089898149" sldId="2144328243"/>
        </pc:sldMkLst>
      </pc:sldChg>
      <pc:sldChg chg="addSp delSp modSp mod">
        <pc:chgData name="Reed Kiely" userId="768be38e-2fb5-40ce-925d-bd8e9d9e3c31" providerId="ADAL" clId="{EBF2AF46-99AF-4446-9E83-87469E322630}" dt="2022-12-13T19:20:11.454" v="62" actId="1076"/>
        <pc:sldMkLst>
          <pc:docMk/>
          <pc:sldMk cId="1007027216" sldId="2144328253"/>
        </pc:sldMkLst>
        <pc:spChg chg="add mod">
          <ac:chgData name="Reed Kiely" userId="768be38e-2fb5-40ce-925d-bd8e9d9e3c31" providerId="ADAL" clId="{EBF2AF46-99AF-4446-9E83-87469E322630}" dt="2022-12-13T19:18:49.387" v="11" actId="207"/>
          <ac:spMkLst>
            <pc:docMk/>
            <pc:sldMk cId="1007027216" sldId="2144328253"/>
            <ac:spMk id="3" creationId="{310238F7-9EA8-AF5C-7205-DDD04D35E052}"/>
          </ac:spMkLst>
        </pc:spChg>
        <pc:spChg chg="add del mod">
          <ac:chgData name="Reed Kiely" userId="768be38e-2fb5-40ce-925d-bd8e9d9e3c31" providerId="ADAL" clId="{EBF2AF46-99AF-4446-9E83-87469E322630}" dt="2022-12-13T19:19:52.839" v="23" actId="478"/>
          <ac:spMkLst>
            <pc:docMk/>
            <pc:sldMk cId="1007027216" sldId="2144328253"/>
            <ac:spMk id="5" creationId="{5078884E-2854-1B68-0CE2-A297BBF64C0A}"/>
          </ac:spMkLst>
        </pc:spChg>
        <pc:spChg chg="add mod">
          <ac:chgData name="Reed Kiely" userId="768be38e-2fb5-40ce-925d-bd8e9d9e3c31" providerId="ADAL" clId="{EBF2AF46-99AF-4446-9E83-87469E322630}" dt="2022-12-13T19:20:11.454" v="62" actId="1076"/>
          <ac:spMkLst>
            <pc:docMk/>
            <pc:sldMk cId="1007027216" sldId="2144328253"/>
            <ac:spMk id="8" creationId="{E5DAE4A7-DBCA-1B64-4328-761F1EF23880}"/>
          </ac:spMkLst>
        </pc:spChg>
        <pc:picChg chg="del">
          <ac:chgData name="Reed Kiely" userId="768be38e-2fb5-40ce-925d-bd8e9d9e3c31" providerId="ADAL" clId="{EBF2AF46-99AF-4446-9E83-87469E322630}" dt="2022-12-13T19:18:51.449" v="12" actId="478"/>
          <ac:picMkLst>
            <pc:docMk/>
            <pc:sldMk cId="1007027216" sldId="2144328253"/>
            <ac:picMk id="7" creationId="{39D1BA2A-3E26-4FB5-9FE7-7DA49202B5E8}"/>
          </ac:picMkLst>
        </pc:picChg>
      </pc:sldChg>
      <pc:sldChg chg="del">
        <pc:chgData name="Reed Kiely" userId="768be38e-2fb5-40ce-925d-bd8e9d9e3c31" providerId="ADAL" clId="{EBF2AF46-99AF-4446-9E83-87469E322630}" dt="2022-12-13T19:19:06.650" v="15" actId="47"/>
        <pc:sldMkLst>
          <pc:docMk/>
          <pc:sldMk cId="965637703" sldId="2144328266"/>
        </pc:sldMkLst>
      </pc:sldChg>
      <pc:sldChg chg="del">
        <pc:chgData name="Reed Kiely" userId="768be38e-2fb5-40ce-925d-bd8e9d9e3c31" providerId="ADAL" clId="{EBF2AF46-99AF-4446-9E83-87469E322630}" dt="2022-12-13T19:19:06.650" v="15" actId="47"/>
        <pc:sldMkLst>
          <pc:docMk/>
          <pc:sldMk cId="1750201258" sldId="2144328281"/>
        </pc:sldMkLst>
      </pc:sldChg>
      <pc:sldChg chg="del">
        <pc:chgData name="Reed Kiely" userId="768be38e-2fb5-40ce-925d-bd8e9d9e3c31" providerId="ADAL" clId="{EBF2AF46-99AF-4446-9E83-87469E322630}" dt="2022-12-13T19:19:06.650" v="15" actId="47"/>
        <pc:sldMkLst>
          <pc:docMk/>
          <pc:sldMk cId="2361951178" sldId="2144328288"/>
        </pc:sldMkLst>
      </pc:sldChg>
      <pc:sldChg chg="del">
        <pc:chgData name="Reed Kiely" userId="768be38e-2fb5-40ce-925d-bd8e9d9e3c31" providerId="ADAL" clId="{EBF2AF46-99AF-4446-9E83-87469E322630}" dt="2022-12-13T19:19:06.650" v="15" actId="47"/>
        <pc:sldMkLst>
          <pc:docMk/>
          <pc:sldMk cId="254067112" sldId="2144328290"/>
        </pc:sldMkLst>
      </pc:sldChg>
      <pc:sldChg chg="del">
        <pc:chgData name="Reed Kiely" userId="768be38e-2fb5-40ce-925d-bd8e9d9e3c31" providerId="ADAL" clId="{EBF2AF46-99AF-4446-9E83-87469E322630}" dt="2022-12-13T19:19:06.650" v="15" actId="47"/>
        <pc:sldMkLst>
          <pc:docMk/>
          <pc:sldMk cId="3921798467" sldId="2144328292"/>
        </pc:sldMkLst>
      </pc:sldChg>
      <pc:sldChg chg="del">
        <pc:chgData name="Reed Kiely" userId="768be38e-2fb5-40ce-925d-bd8e9d9e3c31" providerId="ADAL" clId="{EBF2AF46-99AF-4446-9E83-87469E322630}" dt="2022-12-13T19:19:06.650" v="15" actId="47"/>
        <pc:sldMkLst>
          <pc:docMk/>
          <pc:sldMk cId="2186180222" sldId="2144328296"/>
        </pc:sldMkLst>
      </pc:sldChg>
      <pc:sldChg chg="del">
        <pc:chgData name="Reed Kiely" userId="768be38e-2fb5-40ce-925d-bd8e9d9e3c31" providerId="ADAL" clId="{EBF2AF46-99AF-4446-9E83-87469E322630}" dt="2022-12-13T19:19:06.650" v="15" actId="47"/>
        <pc:sldMkLst>
          <pc:docMk/>
          <pc:sldMk cId="2860206483" sldId="2144328297"/>
        </pc:sldMkLst>
      </pc:sldChg>
      <pc:sldChg chg="del">
        <pc:chgData name="Reed Kiely" userId="768be38e-2fb5-40ce-925d-bd8e9d9e3c31" providerId="ADAL" clId="{EBF2AF46-99AF-4446-9E83-87469E322630}" dt="2022-12-13T19:19:06.650" v="15" actId="47"/>
        <pc:sldMkLst>
          <pc:docMk/>
          <pc:sldMk cId="2448759396" sldId="2144328298"/>
        </pc:sldMkLst>
      </pc:sldChg>
      <pc:sldChg chg="del">
        <pc:chgData name="Reed Kiely" userId="768be38e-2fb5-40ce-925d-bd8e9d9e3c31" providerId="ADAL" clId="{EBF2AF46-99AF-4446-9E83-87469E322630}" dt="2022-12-13T19:19:06.650" v="15" actId="47"/>
        <pc:sldMkLst>
          <pc:docMk/>
          <pc:sldMk cId="2191902633" sldId="2144328299"/>
        </pc:sldMkLst>
      </pc:sldChg>
      <pc:sldChg chg="del">
        <pc:chgData name="Reed Kiely" userId="768be38e-2fb5-40ce-925d-bd8e9d9e3c31" providerId="ADAL" clId="{EBF2AF46-99AF-4446-9E83-87469E322630}" dt="2022-12-13T19:19:06.650" v="15" actId="47"/>
        <pc:sldMkLst>
          <pc:docMk/>
          <pc:sldMk cId="1758940423" sldId="2144328300"/>
        </pc:sldMkLst>
      </pc:sldChg>
      <pc:sldChg chg="del">
        <pc:chgData name="Reed Kiely" userId="768be38e-2fb5-40ce-925d-bd8e9d9e3c31" providerId="ADAL" clId="{EBF2AF46-99AF-4446-9E83-87469E322630}" dt="2022-12-13T19:19:10.670" v="16" actId="47"/>
        <pc:sldMkLst>
          <pc:docMk/>
          <pc:sldMk cId="932767077" sldId="2144328302"/>
        </pc:sldMkLst>
      </pc:sldChg>
      <pc:sldChg chg="del">
        <pc:chgData name="Reed Kiely" userId="768be38e-2fb5-40ce-925d-bd8e9d9e3c31" providerId="ADAL" clId="{EBF2AF46-99AF-4446-9E83-87469E322630}" dt="2022-12-13T19:19:17.461" v="17" actId="47"/>
        <pc:sldMkLst>
          <pc:docMk/>
          <pc:sldMk cId="3062730648" sldId="2144328303"/>
        </pc:sldMkLst>
      </pc:sldChg>
      <pc:sldChg chg="addSp modSp mod">
        <pc:chgData name="Reed Kiely" userId="768be38e-2fb5-40ce-925d-bd8e9d9e3c31" providerId="ADAL" clId="{EBF2AF46-99AF-4446-9E83-87469E322630}" dt="2022-12-13T19:18:32.872" v="8" actId="207"/>
        <pc:sldMkLst>
          <pc:docMk/>
          <pc:sldMk cId="945668641" sldId="2144328307"/>
        </pc:sldMkLst>
        <pc:spChg chg="add mod">
          <ac:chgData name="Reed Kiely" userId="768be38e-2fb5-40ce-925d-bd8e9d9e3c31" providerId="ADAL" clId="{EBF2AF46-99AF-4446-9E83-87469E322630}" dt="2022-12-13T19:18:00.440" v="2" actId="207"/>
          <ac:spMkLst>
            <pc:docMk/>
            <pc:sldMk cId="945668641" sldId="2144328307"/>
            <ac:spMk id="2" creationId="{638A9763-04EC-CBF0-3D2C-52126D7CD402}"/>
          </ac:spMkLst>
        </pc:spChg>
        <pc:spChg chg="mod">
          <ac:chgData name="Reed Kiely" userId="768be38e-2fb5-40ce-925d-bd8e9d9e3c31" providerId="ADAL" clId="{EBF2AF46-99AF-4446-9E83-87469E322630}" dt="2022-12-13T19:18:32.872" v="8" actId="207"/>
          <ac:spMkLst>
            <pc:docMk/>
            <pc:sldMk cId="945668641" sldId="2144328307"/>
            <ac:spMk id="17" creationId="{7AB2E272-4641-7D27-6AF2-5F2F0B25374C}"/>
          </ac:spMkLst>
        </pc:spChg>
      </pc:sldChg>
      <pc:sldChg chg="del">
        <pc:chgData name="Reed Kiely" userId="768be38e-2fb5-40ce-925d-bd8e9d9e3c31" providerId="ADAL" clId="{EBF2AF46-99AF-4446-9E83-87469E322630}" dt="2022-12-13T19:19:06.650" v="15" actId="47"/>
        <pc:sldMkLst>
          <pc:docMk/>
          <pc:sldMk cId="1400403720" sldId="2144328308"/>
        </pc:sldMkLst>
      </pc:sldChg>
      <pc:sldChg chg="add del">
        <pc:chgData name="Reed Kiely" userId="768be38e-2fb5-40ce-925d-bd8e9d9e3c31" providerId="ADAL" clId="{EBF2AF46-99AF-4446-9E83-87469E322630}" dt="2022-12-13T19:20:45.861" v="64"/>
        <pc:sldMkLst>
          <pc:docMk/>
          <pc:sldMk cId="1370137551" sldId="2144328410"/>
        </pc:sldMkLst>
      </pc:sldChg>
      <pc:sldChg chg="new del">
        <pc:chgData name="Reed Kiely" userId="768be38e-2fb5-40ce-925d-bd8e9d9e3c31" providerId="ADAL" clId="{EBF2AF46-99AF-4446-9E83-87469E322630}" dt="2022-12-13T19:23:51.934" v="69" actId="47"/>
        <pc:sldMkLst>
          <pc:docMk/>
          <pc:sldMk cId="1535872441" sldId="2144328411"/>
        </pc:sldMkLst>
      </pc:sldChg>
    </pc:docChg>
  </pc:docChgLst>
  <pc:docChgLst>
    <pc:chgData name="Jason Wiese" userId="4bff8d5b-7de6-4655-b397-69b0afc81113" providerId="ADAL" clId="{0F255293-5ECF-4034-A6A3-3B196E32ABF8}"/>
    <pc:docChg chg="undo redo custSel delSld modSld sldOrd">
      <pc:chgData name="Jason Wiese" userId="4bff8d5b-7de6-4655-b397-69b0afc81113" providerId="ADAL" clId="{0F255293-5ECF-4034-A6A3-3B196E32ABF8}" dt="2023-01-11T07:22:07.332" v="3084" actId="20577"/>
      <pc:docMkLst>
        <pc:docMk/>
      </pc:docMkLst>
      <pc:sldChg chg="modSp mod">
        <pc:chgData name="Jason Wiese" userId="4bff8d5b-7de6-4655-b397-69b0afc81113" providerId="ADAL" clId="{0F255293-5ECF-4034-A6A3-3B196E32ABF8}" dt="2023-01-11T06:54:41.130" v="2985" actId="20577"/>
        <pc:sldMkLst>
          <pc:docMk/>
          <pc:sldMk cId="3964745832" sldId="2144327392"/>
        </pc:sldMkLst>
        <pc:spChg chg="mod">
          <ac:chgData name="Jason Wiese" userId="4bff8d5b-7de6-4655-b397-69b0afc81113" providerId="ADAL" clId="{0F255293-5ECF-4034-A6A3-3B196E32ABF8}" dt="2023-01-11T06:36:59.834" v="2596" actId="14100"/>
          <ac:spMkLst>
            <pc:docMk/>
            <pc:sldMk cId="3964745832" sldId="2144327392"/>
            <ac:spMk id="2" creationId="{77A6D99E-7211-4A61-8E41-8586BC7724A2}"/>
          </ac:spMkLst>
        </pc:spChg>
        <pc:spChg chg="mod">
          <ac:chgData name="Jason Wiese" userId="4bff8d5b-7de6-4655-b397-69b0afc81113" providerId="ADAL" clId="{0F255293-5ECF-4034-A6A3-3B196E32ABF8}" dt="2023-01-11T06:54:41.130" v="2985" actId="20577"/>
          <ac:spMkLst>
            <pc:docMk/>
            <pc:sldMk cId="3964745832" sldId="2144327392"/>
            <ac:spMk id="7" creationId="{F25B641F-1744-45AC-B343-CA9AA9737A1D}"/>
          </ac:spMkLst>
        </pc:spChg>
      </pc:sldChg>
      <pc:sldChg chg="modSp mod">
        <pc:chgData name="Jason Wiese" userId="4bff8d5b-7de6-4655-b397-69b0afc81113" providerId="ADAL" clId="{0F255293-5ECF-4034-A6A3-3B196E32ABF8}" dt="2023-01-11T07:11:29.545" v="3012" actId="20577"/>
        <pc:sldMkLst>
          <pc:docMk/>
          <pc:sldMk cId="2440890192" sldId="2144328202"/>
        </pc:sldMkLst>
        <pc:spChg chg="mod">
          <ac:chgData name="Jason Wiese" userId="4bff8d5b-7de6-4655-b397-69b0afc81113" providerId="ADAL" clId="{0F255293-5ECF-4034-A6A3-3B196E32ABF8}" dt="2023-01-11T07:11:29.545" v="3012" actId="20577"/>
          <ac:spMkLst>
            <pc:docMk/>
            <pc:sldMk cId="2440890192" sldId="2144328202"/>
            <ac:spMk id="19" creationId="{D66462A3-F666-443C-AC51-5B0415163139}"/>
          </ac:spMkLst>
        </pc:spChg>
      </pc:sldChg>
      <pc:sldChg chg="addSp delSp modSp mod ord">
        <pc:chgData name="Jason Wiese" userId="4bff8d5b-7de6-4655-b397-69b0afc81113" providerId="ADAL" clId="{0F255293-5ECF-4034-A6A3-3B196E32ABF8}" dt="2023-01-11T05:54:08.488" v="711" actId="207"/>
        <pc:sldMkLst>
          <pc:docMk/>
          <pc:sldMk cId="2991057846" sldId="2144328238"/>
        </pc:sldMkLst>
        <pc:spChg chg="add del mod">
          <ac:chgData name="Jason Wiese" userId="4bff8d5b-7de6-4655-b397-69b0afc81113" providerId="ADAL" clId="{0F255293-5ECF-4034-A6A3-3B196E32ABF8}" dt="2023-01-11T05:30:05.553" v="362" actId="478"/>
          <ac:spMkLst>
            <pc:docMk/>
            <pc:sldMk cId="2991057846" sldId="2144328238"/>
            <ac:spMk id="5" creationId="{0C076F3B-0B8A-1DEF-2831-65B3ECE3EAD3}"/>
          </ac:spMkLst>
        </pc:spChg>
        <pc:spChg chg="add del mod">
          <ac:chgData name="Jason Wiese" userId="4bff8d5b-7de6-4655-b397-69b0afc81113" providerId="ADAL" clId="{0F255293-5ECF-4034-A6A3-3B196E32ABF8}" dt="2023-01-11T05:54:03.521" v="710" actId="478"/>
          <ac:spMkLst>
            <pc:docMk/>
            <pc:sldMk cId="2991057846" sldId="2144328238"/>
            <ac:spMk id="6" creationId="{F68E0FF5-E8BE-6AF8-DCA6-FCD2528166D7}"/>
          </ac:spMkLst>
        </pc:spChg>
        <pc:spChg chg="mod">
          <ac:chgData name="Jason Wiese" userId="4bff8d5b-7de6-4655-b397-69b0afc81113" providerId="ADAL" clId="{0F255293-5ECF-4034-A6A3-3B196E32ABF8}" dt="2023-01-11T05:54:08.488" v="711" actId="207"/>
          <ac:spMkLst>
            <pc:docMk/>
            <pc:sldMk cId="2991057846" sldId="2144328238"/>
            <ac:spMk id="12" creationId="{FCBDB492-9443-3D4A-8E9D-B3CECB95DCD7}"/>
          </ac:spMkLst>
        </pc:spChg>
      </pc:sldChg>
      <pc:sldChg chg="addSp delSp modSp mod delCm modCm">
        <pc:chgData name="Jason Wiese" userId="4bff8d5b-7de6-4655-b397-69b0afc81113" providerId="ADAL" clId="{0F255293-5ECF-4034-A6A3-3B196E32ABF8}" dt="2023-01-11T07:22:07.332" v="3084" actId="20577"/>
        <pc:sldMkLst>
          <pc:docMk/>
          <pc:sldMk cId="1761620113" sldId="2144328243"/>
        </pc:sldMkLst>
        <pc:spChg chg="add del mod">
          <ac:chgData name="Jason Wiese" userId="4bff8d5b-7de6-4655-b397-69b0afc81113" providerId="ADAL" clId="{0F255293-5ECF-4034-A6A3-3B196E32ABF8}" dt="2023-01-11T06:09:06.102" v="1495" actId="478"/>
          <ac:spMkLst>
            <pc:docMk/>
            <pc:sldMk cId="1761620113" sldId="2144328243"/>
            <ac:spMk id="3" creationId="{9B07A140-0BD8-B5AA-2570-9602B8954699}"/>
          </ac:spMkLst>
        </pc:spChg>
        <pc:spChg chg="mod">
          <ac:chgData name="Jason Wiese" userId="4bff8d5b-7de6-4655-b397-69b0afc81113" providerId="ADAL" clId="{0F255293-5ECF-4034-A6A3-3B196E32ABF8}" dt="2023-01-11T06:11:19.779" v="1520" actId="1076"/>
          <ac:spMkLst>
            <pc:docMk/>
            <pc:sldMk cId="1761620113" sldId="2144328243"/>
            <ac:spMk id="8" creationId="{C8C88E02-F6D0-44F0-B46B-CFF324F72288}"/>
          </ac:spMkLst>
        </pc:spChg>
        <pc:spChg chg="del">
          <ac:chgData name="Jason Wiese" userId="4bff8d5b-7de6-4655-b397-69b0afc81113" providerId="ADAL" clId="{0F255293-5ECF-4034-A6A3-3B196E32ABF8}" dt="2023-01-11T06:05:10.430" v="945" actId="478"/>
          <ac:spMkLst>
            <pc:docMk/>
            <pc:sldMk cId="1761620113" sldId="2144328243"/>
            <ac:spMk id="9" creationId="{3506FF26-802A-4361-670C-DB841CE862AE}"/>
          </ac:spMkLst>
        </pc:spChg>
        <pc:spChg chg="mod">
          <ac:chgData name="Jason Wiese" userId="4bff8d5b-7de6-4655-b397-69b0afc81113" providerId="ADAL" clId="{0F255293-5ECF-4034-A6A3-3B196E32ABF8}" dt="2023-01-11T07:22:07.332" v="3084" actId="20577"/>
          <ac:spMkLst>
            <pc:docMk/>
            <pc:sldMk cId="1761620113" sldId="2144328243"/>
            <ac:spMk id="12" creationId="{FCBDB492-9443-3D4A-8E9D-B3CECB95DCD7}"/>
          </ac:spMkLst>
        </pc:spChg>
        <pc:spChg chg="mod">
          <ac:chgData name="Jason Wiese" userId="4bff8d5b-7de6-4655-b397-69b0afc81113" providerId="ADAL" clId="{0F255293-5ECF-4034-A6A3-3B196E32ABF8}" dt="2023-01-11T06:05:21.739" v="948" actId="1076"/>
          <ac:spMkLst>
            <pc:docMk/>
            <pc:sldMk cId="1761620113" sldId="2144328243"/>
            <ac:spMk id="21" creationId="{D9E294BB-7EF6-65CC-298B-9382E734DB32}"/>
          </ac:spMkLst>
        </pc:spChg>
        <pc:spChg chg="mod">
          <ac:chgData name="Jason Wiese" userId="4bff8d5b-7de6-4655-b397-69b0afc81113" providerId="ADAL" clId="{0F255293-5ECF-4034-A6A3-3B196E32ABF8}" dt="2023-01-11T06:11:32.926" v="1521" actId="1076"/>
          <ac:spMkLst>
            <pc:docMk/>
            <pc:sldMk cId="1761620113" sldId="2144328243"/>
            <ac:spMk id="24" creationId="{F415FF79-5B78-B85F-9143-0A57334BECB5}"/>
          </ac:spMkLst>
        </pc:spChg>
        <pc:spChg chg="mod">
          <ac:chgData name="Jason Wiese" userId="4bff8d5b-7de6-4655-b397-69b0afc81113" providerId="ADAL" clId="{0F255293-5ECF-4034-A6A3-3B196E32ABF8}" dt="2023-01-11T06:05:29.426" v="949" actId="14100"/>
          <ac:spMkLst>
            <pc:docMk/>
            <pc:sldMk cId="1761620113" sldId="2144328243"/>
            <ac:spMk id="29" creationId="{42FD0F8E-EF86-731A-C084-76B7932AC95C}"/>
          </ac:spMkLst>
        </pc:spChg>
        <pc:graphicFrameChg chg="mod">
          <ac:chgData name="Jason Wiese" userId="4bff8d5b-7de6-4655-b397-69b0afc81113" providerId="ADAL" clId="{0F255293-5ECF-4034-A6A3-3B196E32ABF8}" dt="2023-01-11T06:11:15.199" v="1518"/>
          <ac:graphicFrameMkLst>
            <pc:docMk/>
            <pc:sldMk cId="1761620113" sldId="2144328243"/>
            <ac:graphicFrameMk id="26" creationId="{839AD647-F04D-3CFA-AC50-35D2CB2A4372}"/>
          </ac:graphicFrameMkLst>
        </pc:graphicFrameChg>
      </pc:sldChg>
      <pc:sldChg chg="modSp mod">
        <pc:chgData name="Jason Wiese" userId="4bff8d5b-7de6-4655-b397-69b0afc81113" providerId="ADAL" clId="{0F255293-5ECF-4034-A6A3-3B196E32ABF8}" dt="2023-01-11T05:22:00.433" v="318" actId="14100"/>
        <pc:sldMkLst>
          <pc:docMk/>
          <pc:sldMk cId="3824989742" sldId="2144328292"/>
        </pc:sldMkLst>
        <pc:spChg chg="mod">
          <ac:chgData name="Jason Wiese" userId="4bff8d5b-7de6-4655-b397-69b0afc81113" providerId="ADAL" clId="{0F255293-5ECF-4034-A6A3-3B196E32ABF8}" dt="2023-01-11T05:22:00.433" v="318" actId="14100"/>
          <ac:spMkLst>
            <pc:docMk/>
            <pc:sldMk cId="3824989742" sldId="2144328292"/>
            <ac:spMk id="12" creationId="{D3ED8F18-80E6-D449-A031-541661F2A42F}"/>
          </ac:spMkLst>
        </pc:spChg>
      </pc:sldChg>
      <pc:sldChg chg="addSp delSp modSp mod delCm">
        <pc:chgData name="Jason Wiese" userId="4bff8d5b-7de6-4655-b397-69b0afc81113" providerId="ADAL" clId="{0F255293-5ECF-4034-A6A3-3B196E32ABF8}" dt="2023-01-11T06:46:11.978" v="2938" actId="1035"/>
        <pc:sldMkLst>
          <pc:docMk/>
          <pc:sldMk cId="3110856516" sldId="2144328304"/>
        </pc:sldMkLst>
        <pc:spChg chg="add mod">
          <ac:chgData name="Jason Wiese" userId="4bff8d5b-7de6-4655-b397-69b0afc81113" providerId="ADAL" clId="{0F255293-5ECF-4034-A6A3-3B196E32ABF8}" dt="2023-01-11T06:46:05.671" v="2936" actId="12788"/>
          <ac:spMkLst>
            <pc:docMk/>
            <pc:sldMk cId="3110856516" sldId="2144328304"/>
            <ac:spMk id="6" creationId="{520AA23B-8677-412B-B45E-6C27F23FD358}"/>
          </ac:spMkLst>
        </pc:spChg>
        <pc:spChg chg="add mod">
          <ac:chgData name="Jason Wiese" userId="4bff8d5b-7de6-4655-b397-69b0afc81113" providerId="ADAL" clId="{0F255293-5ECF-4034-A6A3-3B196E32ABF8}" dt="2023-01-11T06:45:50.455" v="2933" actId="12788"/>
          <ac:spMkLst>
            <pc:docMk/>
            <pc:sldMk cId="3110856516" sldId="2144328304"/>
            <ac:spMk id="11" creationId="{591C72E2-A292-3106-0AB5-2AA7AD5F98F1}"/>
          </ac:spMkLst>
        </pc:spChg>
        <pc:spChg chg="del">
          <ac:chgData name="Jason Wiese" userId="4bff8d5b-7de6-4655-b397-69b0afc81113" providerId="ADAL" clId="{0F255293-5ECF-4034-A6A3-3B196E32ABF8}" dt="2023-01-11T04:26:06.135" v="14" actId="478"/>
          <ac:spMkLst>
            <pc:docMk/>
            <pc:sldMk cId="3110856516" sldId="2144328304"/>
            <ac:spMk id="13" creationId="{00C1030C-0883-608A-CDDB-6532824021B7}"/>
          </ac:spMkLst>
        </pc:spChg>
        <pc:spChg chg="del">
          <ac:chgData name="Jason Wiese" userId="4bff8d5b-7de6-4655-b397-69b0afc81113" providerId="ADAL" clId="{0F255293-5ECF-4034-A6A3-3B196E32ABF8}" dt="2023-01-11T04:26:06.135" v="14" actId="478"/>
          <ac:spMkLst>
            <pc:docMk/>
            <pc:sldMk cId="3110856516" sldId="2144328304"/>
            <ac:spMk id="14" creationId="{42341502-BC00-5266-1F1E-679228F3F903}"/>
          </ac:spMkLst>
        </pc:spChg>
        <pc:spChg chg="mod">
          <ac:chgData name="Jason Wiese" userId="4bff8d5b-7de6-4655-b397-69b0afc81113" providerId="ADAL" clId="{0F255293-5ECF-4034-A6A3-3B196E32ABF8}" dt="2023-01-11T06:46:11.978" v="2938" actId="1035"/>
          <ac:spMkLst>
            <pc:docMk/>
            <pc:sldMk cId="3110856516" sldId="2144328304"/>
            <ac:spMk id="21" creationId="{4DE02F08-D2C2-80BB-9358-555FE3A437EA}"/>
          </ac:spMkLst>
        </pc:spChg>
        <pc:spChg chg="del">
          <ac:chgData name="Jason Wiese" userId="4bff8d5b-7de6-4655-b397-69b0afc81113" providerId="ADAL" clId="{0F255293-5ECF-4034-A6A3-3B196E32ABF8}" dt="2023-01-11T04:26:06.135" v="14" actId="478"/>
          <ac:spMkLst>
            <pc:docMk/>
            <pc:sldMk cId="3110856516" sldId="2144328304"/>
            <ac:spMk id="22" creationId="{835DAAD0-89B7-BD3A-9334-BDE9E71FF85E}"/>
          </ac:spMkLst>
        </pc:spChg>
        <pc:spChg chg="mod">
          <ac:chgData name="Jason Wiese" userId="4bff8d5b-7de6-4655-b397-69b0afc81113" providerId="ADAL" clId="{0F255293-5ECF-4034-A6A3-3B196E32ABF8}" dt="2023-01-11T06:46:11.978" v="2938" actId="1035"/>
          <ac:spMkLst>
            <pc:docMk/>
            <pc:sldMk cId="3110856516" sldId="2144328304"/>
            <ac:spMk id="24" creationId="{CC852C32-25A6-895D-ED86-9AB468D30FC7}"/>
          </ac:spMkLst>
        </pc:spChg>
        <pc:spChg chg="del">
          <ac:chgData name="Jason Wiese" userId="4bff8d5b-7de6-4655-b397-69b0afc81113" providerId="ADAL" clId="{0F255293-5ECF-4034-A6A3-3B196E32ABF8}" dt="2023-01-11T06:40:34.477" v="2811" actId="478"/>
          <ac:spMkLst>
            <pc:docMk/>
            <pc:sldMk cId="3110856516" sldId="2144328304"/>
            <ac:spMk id="26" creationId="{2C1AFF89-8407-7ECA-2C49-3E8867815C93}"/>
          </ac:spMkLst>
        </pc:spChg>
        <pc:spChg chg="add mod">
          <ac:chgData name="Jason Wiese" userId="4bff8d5b-7de6-4655-b397-69b0afc81113" providerId="ADAL" clId="{0F255293-5ECF-4034-A6A3-3B196E32ABF8}" dt="2023-01-11T06:45:50.455" v="2933" actId="12788"/>
          <ac:spMkLst>
            <pc:docMk/>
            <pc:sldMk cId="3110856516" sldId="2144328304"/>
            <ac:spMk id="29" creationId="{09D28802-368A-15B9-8A77-24FCE42FAB86}"/>
          </ac:spMkLst>
        </pc:spChg>
        <pc:spChg chg="add mod">
          <ac:chgData name="Jason Wiese" userId="4bff8d5b-7de6-4655-b397-69b0afc81113" providerId="ADAL" clId="{0F255293-5ECF-4034-A6A3-3B196E32ABF8}" dt="2023-01-11T06:46:05.671" v="2936" actId="12788"/>
          <ac:spMkLst>
            <pc:docMk/>
            <pc:sldMk cId="3110856516" sldId="2144328304"/>
            <ac:spMk id="32" creationId="{883DD0C9-EE99-DBBD-5AA9-41826C670252}"/>
          </ac:spMkLst>
        </pc:spChg>
        <pc:spChg chg="del">
          <ac:chgData name="Jason Wiese" userId="4bff8d5b-7de6-4655-b397-69b0afc81113" providerId="ADAL" clId="{0F255293-5ECF-4034-A6A3-3B196E32ABF8}" dt="2023-01-11T06:40:31.244" v="2810" actId="478"/>
          <ac:spMkLst>
            <pc:docMk/>
            <pc:sldMk cId="3110856516" sldId="2144328304"/>
            <ac:spMk id="35" creationId="{7A8B1B4B-1AD1-B0CB-1E01-613339ACF9F0}"/>
          </ac:spMkLst>
        </pc:spChg>
        <pc:picChg chg="add mod">
          <ac:chgData name="Jason Wiese" userId="4bff8d5b-7de6-4655-b397-69b0afc81113" providerId="ADAL" clId="{0F255293-5ECF-4034-A6A3-3B196E32ABF8}" dt="2023-01-11T06:46:05.671" v="2936" actId="12788"/>
          <ac:picMkLst>
            <pc:docMk/>
            <pc:sldMk cId="3110856516" sldId="2144328304"/>
            <ac:picMk id="3" creationId="{D64CBC69-D266-D5CE-9477-DD37B259CCD9}"/>
          </ac:picMkLst>
        </pc:picChg>
        <pc:picChg chg="mod">
          <ac:chgData name="Jason Wiese" userId="4bff8d5b-7de6-4655-b397-69b0afc81113" providerId="ADAL" clId="{0F255293-5ECF-4034-A6A3-3B196E32ABF8}" dt="2023-01-11T06:46:11.978" v="2938" actId="1035"/>
          <ac:picMkLst>
            <pc:docMk/>
            <pc:sldMk cId="3110856516" sldId="2144328304"/>
            <ac:picMk id="9" creationId="{5E678F45-0986-999E-33CD-9C8D9426FE20}"/>
          </ac:picMkLst>
        </pc:picChg>
        <pc:picChg chg="add mod">
          <ac:chgData name="Jason Wiese" userId="4bff8d5b-7de6-4655-b397-69b0afc81113" providerId="ADAL" clId="{0F255293-5ECF-4034-A6A3-3B196E32ABF8}" dt="2023-01-11T06:45:50.455" v="2933" actId="12788"/>
          <ac:picMkLst>
            <pc:docMk/>
            <pc:sldMk cId="3110856516" sldId="2144328304"/>
            <ac:picMk id="12" creationId="{1E273C3C-8D26-8741-C07B-229AD8BE2780}"/>
          </ac:picMkLst>
        </pc:picChg>
        <pc:picChg chg="del">
          <ac:chgData name="Jason Wiese" userId="4bff8d5b-7de6-4655-b397-69b0afc81113" providerId="ADAL" clId="{0F255293-5ECF-4034-A6A3-3B196E32ABF8}" dt="2023-01-11T04:26:06.135" v="14" actId="478"/>
          <ac:picMkLst>
            <pc:docMk/>
            <pc:sldMk cId="3110856516" sldId="2144328304"/>
            <ac:picMk id="15" creationId="{BF128C64-82EC-8D3C-EF13-F917AAB3D660}"/>
          </ac:picMkLst>
        </pc:picChg>
        <pc:picChg chg="del">
          <ac:chgData name="Jason Wiese" userId="4bff8d5b-7de6-4655-b397-69b0afc81113" providerId="ADAL" clId="{0F255293-5ECF-4034-A6A3-3B196E32ABF8}" dt="2023-01-11T04:26:06.135" v="14" actId="478"/>
          <ac:picMkLst>
            <pc:docMk/>
            <pc:sldMk cId="3110856516" sldId="2144328304"/>
            <ac:picMk id="18" creationId="{1E2979F7-85A1-E901-6DC4-2B00E9DC075F}"/>
          </ac:picMkLst>
        </pc:picChg>
        <pc:picChg chg="mod">
          <ac:chgData name="Jason Wiese" userId="4bff8d5b-7de6-4655-b397-69b0afc81113" providerId="ADAL" clId="{0F255293-5ECF-4034-A6A3-3B196E32ABF8}" dt="2023-01-11T06:46:11.978" v="2938" actId="1035"/>
          <ac:picMkLst>
            <pc:docMk/>
            <pc:sldMk cId="3110856516" sldId="2144328304"/>
            <ac:picMk id="23" creationId="{A108968C-6DB7-35C8-9368-246D5AA65BC6}"/>
          </ac:picMkLst>
        </pc:picChg>
        <pc:picChg chg="add mod">
          <ac:chgData name="Jason Wiese" userId="4bff8d5b-7de6-4655-b397-69b0afc81113" providerId="ADAL" clId="{0F255293-5ECF-4034-A6A3-3B196E32ABF8}" dt="2023-01-11T06:45:50.455" v="2933" actId="12788"/>
          <ac:picMkLst>
            <pc:docMk/>
            <pc:sldMk cId="3110856516" sldId="2144328304"/>
            <ac:picMk id="25" creationId="{4722626F-CA7D-AF50-2C61-C9B5BC814992}"/>
          </ac:picMkLst>
        </pc:picChg>
        <pc:picChg chg="del">
          <ac:chgData name="Jason Wiese" userId="4bff8d5b-7de6-4655-b397-69b0afc81113" providerId="ADAL" clId="{0F255293-5ECF-4034-A6A3-3B196E32ABF8}" dt="2023-01-11T06:40:34.477" v="2811" actId="478"/>
          <ac:picMkLst>
            <pc:docMk/>
            <pc:sldMk cId="3110856516" sldId="2144328304"/>
            <ac:picMk id="31" creationId="{F11A48F2-09E8-0B1E-0A9C-BB8A2C5BE1CD}"/>
          </ac:picMkLst>
        </pc:picChg>
        <pc:picChg chg="add mod">
          <ac:chgData name="Jason Wiese" userId="4bff8d5b-7de6-4655-b397-69b0afc81113" providerId="ADAL" clId="{0F255293-5ECF-4034-A6A3-3B196E32ABF8}" dt="2023-01-11T06:46:05.671" v="2936" actId="12788"/>
          <ac:picMkLst>
            <pc:docMk/>
            <pc:sldMk cId="3110856516" sldId="2144328304"/>
            <ac:picMk id="33" creationId="{9D13C21C-28B5-FEC0-B16D-EECDCC777409}"/>
          </ac:picMkLst>
        </pc:picChg>
        <pc:picChg chg="del">
          <ac:chgData name="Jason Wiese" userId="4bff8d5b-7de6-4655-b397-69b0afc81113" providerId="ADAL" clId="{0F255293-5ECF-4034-A6A3-3B196E32ABF8}" dt="2023-01-11T06:40:31.244" v="2810" actId="478"/>
          <ac:picMkLst>
            <pc:docMk/>
            <pc:sldMk cId="3110856516" sldId="2144328304"/>
            <ac:picMk id="34" creationId="{DA8E3C6F-6BB3-2EDA-5646-D578FA9B664A}"/>
          </ac:picMkLst>
        </pc:picChg>
      </pc:sldChg>
      <pc:sldChg chg="modSp mod addCm">
        <pc:chgData name="Jason Wiese" userId="4bff8d5b-7de6-4655-b397-69b0afc81113" providerId="ADAL" clId="{0F255293-5ECF-4034-A6A3-3B196E32ABF8}" dt="2023-01-11T07:11:52.217" v="3013"/>
        <pc:sldMkLst>
          <pc:docMk/>
          <pc:sldMk cId="945668641" sldId="2144328307"/>
        </pc:sldMkLst>
        <pc:spChg chg="mod">
          <ac:chgData name="Jason Wiese" userId="4bff8d5b-7de6-4655-b397-69b0afc81113" providerId="ADAL" clId="{0F255293-5ECF-4034-A6A3-3B196E32ABF8}" dt="2023-01-11T04:25:44.944" v="12" actId="20577"/>
          <ac:spMkLst>
            <pc:docMk/>
            <pc:sldMk cId="945668641" sldId="2144328307"/>
            <ac:spMk id="17" creationId="{7AB2E272-4641-7D27-6AF2-5F2F0B25374C}"/>
          </ac:spMkLst>
        </pc:spChg>
      </pc:sldChg>
      <pc:sldChg chg="addSp delSp modSp mod">
        <pc:chgData name="Jason Wiese" userId="4bff8d5b-7de6-4655-b397-69b0afc81113" providerId="ADAL" clId="{0F255293-5ECF-4034-A6A3-3B196E32ABF8}" dt="2023-01-11T06:04:41.215" v="944" actId="20577"/>
        <pc:sldMkLst>
          <pc:docMk/>
          <pc:sldMk cId="2024728795" sldId="2144328322"/>
        </pc:sldMkLst>
        <pc:spChg chg="add del mod">
          <ac:chgData name="Jason Wiese" userId="4bff8d5b-7de6-4655-b397-69b0afc81113" providerId="ADAL" clId="{0F255293-5ECF-4034-A6A3-3B196E32ABF8}" dt="2023-01-11T06:03:44.359" v="934" actId="478"/>
          <ac:spMkLst>
            <pc:docMk/>
            <pc:sldMk cId="2024728795" sldId="2144328322"/>
            <ac:spMk id="7" creationId="{F630838D-43AF-0520-E5CD-BB90B135328A}"/>
          </ac:spMkLst>
        </pc:spChg>
        <pc:spChg chg="mod">
          <ac:chgData name="Jason Wiese" userId="4bff8d5b-7de6-4655-b397-69b0afc81113" providerId="ADAL" clId="{0F255293-5ECF-4034-A6A3-3B196E32ABF8}" dt="2023-01-11T06:04:41.215" v="944" actId="20577"/>
          <ac:spMkLst>
            <pc:docMk/>
            <pc:sldMk cId="2024728795" sldId="2144328322"/>
            <ac:spMk id="12" creationId="{FCBDB492-9443-3D4A-8E9D-B3CECB95DCD7}"/>
          </ac:spMkLst>
        </pc:spChg>
      </pc:sldChg>
      <pc:sldChg chg="addSp delSp modSp mod">
        <pc:chgData name="Jason Wiese" userId="4bff8d5b-7de6-4655-b397-69b0afc81113" providerId="ADAL" clId="{0F255293-5ECF-4034-A6A3-3B196E32ABF8}" dt="2023-01-11T06:25:06.482" v="1817" actId="20577"/>
        <pc:sldMkLst>
          <pc:docMk/>
          <pc:sldMk cId="3391809440" sldId="2144328338"/>
        </pc:sldMkLst>
        <pc:spChg chg="add del mod">
          <ac:chgData name="Jason Wiese" userId="4bff8d5b-7de6-4655-b397-69b0afc81113" providerId="ADAL" clId="{0F255293-5ECF-4034-A6A3-3B196E32ABF8}" dt="2023-01-11T05:26:09.681" v="352" actId="478"/>
          <ac:spMkLst>
            <pc:docMk/>
            <pc:sldMk cId="3391809440" sldId="2144328338"/>
            <ac:spMk id="7" creationId="{2E6FC404-EB06-F7F8-52E4-03B5C92F07CB}"/>
          </ac:spMkLst>
        </pc:spChg>
        <pc:spChg chg="mod">
          <ac:chgData name="Jason Wiese" userId="4bff8d5b-7de6-4655-b397-69b0afc81113" providerId="ADAL" clId="{0F255293-5ECF-4034-A6A3-3B196E32ABF8}" dt="2023-01-11T06:25:06.482" v="1817" actId="20577"/>
          <ac:spMkLst>
            <pc:docMk/>
            <pc:sldMk cId="3391809440" sldId="2144328338"/>
            <ac:spMk id="10" creationId="{1F5544B4-64B7-4E00-A1B6-76422658B8ED}"/>
          </ac:spMkLst>
        </pc:spChg>
      </pc:sldChg>
      <pc:sldChg chg="addSp delSp modSp mod">
        <pc:chgData name="Jason Wiese" userId="4bff8d5b-7de6-4655-b397-69b0afc81113" providerId="ADAL" clId="{0F255293-5ECF-4034-A6A3-3B196E32ABF8}" dt="2023-01-11T05:50:24.537" v="393" actId="20577"/>
        <pc:sldMkLst>
          <pc:docMk/>
          <pc:sldMk cId="943964012" sldId="2144328360"/>
        </pc:sldMkLst>
        <pc:spChg chg="add del mod">
          <ac:chgData name="Jason Wiese" userId="4bff8d5b-7de6-4655-b397-69b0afc81113" providerId="ADAL" clId="{0F255293-5ECF-4034-A6A3-3B196E32ABF8}" dt="2023-01-11T05:26:32.020" v="356" actId="478"/>
          <ac:spMkLst>
            <pc:docMk/>
            <pc:sldMk cId="943964012" sldId="2144328360"/>
            <ac:spMk id="7" creationId="{85342BF7-0C8A-1945-0487-0D9779B2C224}"/>
          </ac:spMkLst>
        </pc:spChg>
        <pc:spChg chg="add del mod">
          <ac:chgData name="Jason Wiese" userId="4bff8d5b-7de6-4655-b397-69b0afc81113" providerId="ADAL" clId="{0F255293-5ECF-4034-A6A3-3B196E32ABF8}" dt="2023-01-11T05:26:58.461" v="358"/>
          <ac:spMkLst>
            <pc:docMk/>
            <pc:sldMk cId="943964012" sldId="2144328360"/>
            <ac:spMk id="8" creationId="{ADBF7195-CA1D-9033-439A-7FC2E6ABDD45}"/>
          </ac:spMkLst>
        </pc:spChg>
        <pc:spChg chg="mod">
          <ac:chgData name="Jason Wiese" userId="4bff8d5b-7de6-4655-b397-69b0afc81113" providerId="ADAL" clId="{0F255293-5ECF-4034-A6A3-3B196E32ABF8}" dt="2023-01-11T05:50:24.537" v="393" actId="20577"/>
          <ac:spMkLst>
            <pc:docMk/>
            <pc:sldMk cId="943964012" sldId="2144328360"/>
            <ac:spMk id="14" creationId="{A82C283B-0A5C-16E0-BFBA-30787A56A1C7}"/>
          </ac:spMkLst>
        </pc:spChg>
      </pc:sldChg>
      <pc:sldChg chg="addSp delSp modSp mod">
        <pc:chgData name="Jason Wiese" userId="4bff8d5b-7de6-4655-b397-69b0afc81113" providerId="ADAL" clId="{0F255293-5ECF-4034-A6A3-3B196E32ABF8}" dt="2023-01-11T05:48:45.579" v="378" actId="207"/>
        <pc:sldMkLst>
          <pc:docMk/>
          <pc:sldMk cId="2093243043" sldId="2144328369"/>
        </pc:sldMkLst>
        <pc:spChg chg="mod">
          <ac:chgData name="Jason Wiese" userId="4bff8d5b-7de6-4655-b397-69b0afc81113" providerId="ADAL" clId="{0F255293-5ECF-4034-A6A3-3B196E32ABF8}" dt="2023-01-11T05:48:45.579" v="378" actId="207"/>
          <ac:spMkLst>
            <pc:docMk/>
            <pc:sldMk cId="2093243043" sldId="2144328369"/>
            <ac:spMk id="10" creationId="{ABD0D97F-05BF-8FEE-63B6-771933A07499}"/>
          </ac:spMkLst>
        </pc:spChg>
        <pc:spChg chg="add del mod">
          <ac:chgData name="Jason Wiese" userId="4bff8d5b-7de6-4655-b397-69b0afc81113" providerId="ADAL" clId="{0F255293-5ECF-4034-A6A3-3B196E32ABF8}" dt="2023-01-11T05:24:44.330" v="340" actId="478"/>
          <ac:spMkLst>
            <pc:docMk/>
            <pc:sldMk cId="2093243043" sldId="2144328369"/>
            <ac:spMk id="11" creationId="{9827A7B7-04C3-C30B-E580-A93123E958B5}"/>
          </ac:spMkLst>
        </pc:spChg>
      </pc:sldChg>
      <pc:sldChg chg="modSp mod">
        <pc:chgData name="Jason Wiese" userId="4bff8d5b-7de6-4655-b397-69b0afc81113" providerId="ADAL" clId="{0F255293-5ECF-4034-A6A3-3B196E32ABF8}" dt="2023-01-11T04:55:13.721" v="303" actId="313"/>
        <pc:sldMkLst>
          <pc:docMk/>
          <pc:sldMk cId="2792385881" sldId="2144328398"/>
        </pc:sldMkLst>
        <pc:spChg chg="mod">
          <ac:chgData name="Jason Wiese" userId="4bff8d5b-7de6-4655-b397-69b0afc81113" providerId="ADAL" clId="{0F255293-5ECF-4034-A6A3-3B196E32ABF8}" dt="2023-01-11T04:55:13.721" v="303" actId="313"/>
          <ac:spMkLst>
            <pc:docMk/>
            <pc:sldMk cId="2792385881" sldId="2144328398"/>
            <ac:spMk id="2" creationId="{8E83C144-30E4-B0BD-824F-A44F73E78A11}"/>
          </ac:spMkLst>
        </pc:spChg>
      </pc:sldChg>
      <pc:sldChg chg="del">
        <pc:chgData name="Jason Wiese" userId="4bff8d5b-7de6-4655-b397-69b0afc81113" providerId="ADAL" clId="{0F255293-5ECF-4034-A6A3-3B196E32ABF8}" dt="2023-01-11T04:25:50.609" v="13" actId="2696"/>
        <pc:sldMkLst>
          <pc:docMk/>
          <pc:sldMk cId="1958962039" sldId="2144328400"/>
        </pc:sldMkLst>
      </pc:sldChg>
      <pc:sldChg chg="del">
        <pc:chgData name="Jason Wiese" userId="4bff8d5b-7de6-4655-b397-69b0afc81113" providerId="ADAL" clId="{0F255293-5ECF-4034-A6A3-3B196E32ABF8}" dt="2023-01-11T04:26:58.060" v="18" actId="47"/>
        <pc:sldMkLst>
          <pc:docMk/>
          <pc:sldMk cId="3493343040" sldId="2144328400"/>
        </pc:sldMkLst>
      </pc:sldChg>
      <pc:sldChg chg="modSp mod">
        <pc:chgData name="Jason Wiese" userId="4bff8d5b-7de6-4655-b397-69b0afc81113" providerId="ADAL" clId="{0F255293-5ECF-4034-A6A3-3B196E32ABF8}" dt="2023-01-11T06:02:06.581" v="871" actId="20577"/>
        <pc:sldMkLst>
          <pc:docMk/>
          <pc:sldMk cId="523176300" sldId="2144328408"/>
        </pc:sldMkLst>
        <pc:spChg chg="mod">
          <ac:chgData name="Jason Wiese" userId="4bff8d5b-7de6-4655-b397-69b0afc81113" providerId="ADAL" clId="{0F255293-5ECF-4034-A6A3-3B196E32ABF8}" dt="2023-01-11T06:02:06.581" v="871" actId="20577"/>
          <ac:spMkLst>
            <pc:docMk/>
            <pc:sldMk cId="523176300" sldId="2144328408"/>
            <ac:spMk id="5" creationId="{54C4ED9E-B159-95F5-709F-B2136B1189F3}"/>
          </ac:spMkLst>
        </pc:spChg>
      </pc:sldChg>
      <pc:sldChg chg="addSp delSp modSp mod">
        <pc:chgData name="Jason Wiese" userId="4bff8d5b-7de6-4655-b397-69b0afc81113" providerId="ADAL" clId="{0F255293-5ECF-4034-A6A3-3B196E32ABF8}" dt="2023-01-11T06:21:18.576" v="1803" actId="20577"/>
        <pc:sldMkLst>
          <pc:docMk/>
          <pc:sldMk cId="1341939189" sldId="2144328413"/>
        </pc:sldMkLst>
        <pc:spChg chg="del">
          <ac:chgData name="Jason Wiese" userId="4bff8d5b-7de6-4655-b397-69b0afc81113" providerId="ADAL" clId="{0F255293-5ECF-4034-A6A3-3B196E32ABF8}" dt="2023-01-11T04:32:51.996" v="153" actId="478"/>
          <ac:spMkLst>
            <pc:docMk/>
            <pc:sldMk cId="1341939189" sldId="2144328413"/>
            <ac:spMk id="9" creationId="{8C13FAB4-9B7A-006E-A70F-11CEDCBB367F}"/>
          </ac:spMkLst>
        </pc:spChg>
        <pc:spChg chg="add del mod">
          <ac:chgData name="Jason Wiese" userId="4bff8d5b-7de6-4655-b397-69b0afc81113" providerId="ADAL" clId="{0F255293-5ECF-4034-A6A3-3B196E32ABF8}" dt="2023-01-11T05:25:31.413" v="348" actId="478"/>
          <ac:spMkLst>
            <pc:docMk/>
            <pc:sldMk cId="1341939189" sldId="2144328413"/>
            <ac:spMk id="10" creationId="{96065CDF-1DC7-80A7-8EE7-07A75F7FE146}"/>
          </ac:spMkLst>
        </pc:spChg>
        <pc:spChg chg="add del mod">
          <ac:chgData name="Jason Wiese" userId="4bff8d5b-7de6-4655-b397-69b0afc81113" providerId="ADAL" clId="{0F255293-5ECF-4034-A6A3-3B196E32ABF8}" dt="2023-01-11T05:25:26.113" v="347" actId="478"/>
          <ac:spMkLst>
            <pc:docMk/>
            <pc:sldMk cId="1341939189" sldId="2144328413"/>
            <ac:spMk id="11" creationId="{4B95213F-9217-8DEE-AE3A-5D132981C3BA}"/>
          </ac:spMkLst>
        </pc:spChg>
        <pc:spChg chg="mod">
          <ac:chgData name="Jason Wiese" userId="4bff8d5b-7de6-4655-b397-69b0afc81113" providerId="ADAL" clId="{0F255293-5ECF-4034-A6A3-3B196E32ABF8}" dt="2023-01-11T06:21:18.576" v="1803" actId="20577"/>
          <ac:spMkLst>
            <pc:docMk/>
            <pc:sldMk cId="1341939189" sldId="2144328413"/>
            <ac:spMk id="12" creationId="{FCBDB492-9443-3D4A-8E9D-B3CECB95DCD7}"/>
          </ac:spMkLst>
        </pc:spChg>
        <pc:spChg chg="mod">
          <ac:chgData name="Jason Wiese" userId="4bff8d5b-7de6-4655-b397-69b0afc81113" providerId="ADAL" clId="{0F255293-5ECF-4034-A6A3-3B196E32ABF8}" dt="2023-01-11T04:33:03.138" v="154" actId="1076"/>
          <ac:spMkLst>
            <pc:docMk/>
            <pc:sldMk cId="1341939189" sldId="2144328413"/>
            <ac:spMk id="19" creationId="{9A9D1BF6-AD8F-A195-13CB-C33FB4A5BA6F}"/>
          </ac:spMkLst>
        </pc:spChg>
        <pc:spChg chg="mod">
          <ac:chgData name="Jason Wiese" userId="4bff8d5b-7de6-4655-b397-69b0afc81113" providerId="ADAL" clId="{0F255293-5ECF-4034-A6A3-3B196E32ABF8}" dt="2023-01-11T04:33:03.138" v="154" actId="1076"/>
          <ac:spMkLst>
            <pc:docMk/>
            <pc:sldMk cId="1341939189" sldId="2144328413"/>
            <ac:spMk id="20" creationId="{601DE142-DF5A-F541-10BD-1910191A20F2}"/>
          </ac:spMkLst>
        </pc:spChg>
        <pc:spChg chg="mod">
          <ac:chgData name="Jason Wiese" userId="4bff8d5b-7de6-4655-b397-69b0afc81113" providerId="ADAL" clId="{0F255293-5ECF-4034-A6A3-3B196E32ABF8}" dt="2023-01-11T04:33:03.138" v="154" actId="1076"/>
          <ac:spMkLst>
            <pc:docMk/>
            <pc:sldMk cId="1341939189" sldId="2144328413"/>
            <ac:spMk id="21" creationId="{6791D92D-59DF-41E4-859F-90D25F306478}"/>
          </ac:spMkLst>
        </pc:spChg>
        <pc:picChg chg="mod">
          <ac:chgData name="Jason Wiese" userId="4bff8d5b-7de6-4655-b397-69b0afc81113" providerId="ADAL" clId="{0F255293-5ECF-4034-A6A3-3B196E32ABF8}" dt="2023-01-11T04:33:03.138" v="154" actId="1076"/>
          <ac:picMkLst>
            <pc:docMk/>
            <pc:sldMk cId="1341939189" sldId="2144328413"/>
            <ac:picMk id="26" creationId="{B5AC9DAD-4DDF-7018-6419-D0956A04D197}"/>
          </ac:picMkLst>
        </pc:picChg>
        <pc:picChg chg="mod">
          <ac:chgData name="Jason Wiese" userId="4bff8d5b-7de6-4655-b397-69b0afc81113" providerId="ADAL" clId="{0F255293-5ECF-4034-A6A3-3B196E32ABF8}" dt="2023-01-11T04:33:03.138" v="154" actId="1076"/>
          <ac:picMkLst>
            <pc:docMk/>
            <pc:sldMk cId="1341939189" sldId="2144328413"/>
            <ac:picMk id="28" creationId="{C7C29F38-0EE9-476B-B9A0-CCA24873B92F}"/>
          </ac:picMkLst>
        </pc:picChg>
        <pc:picChg chg="mod">
          <ac:chgData name="Jason Wiese" userId="4bff8d5b-7de6-4655-b397-69b0afc81113" providerId="ADAL" clId="{0F255293-5ECF-4034-A6A3-3B196E32ABF8}" dt="2023-01-11T04:33:03.138" v="154" actId="1076"/>
          <ac:picMkLst>
            <pc:docMk/>
            <pc:sldMk cId="1341939189" sldId="2144328413"/>
            <ac:picMk id="30" creationId="{9AE4C3F1-9910-7200-2D3C-B04995FA52D2}"/>
          </ac:picMkLst>
        </pc:picChg>
      </pc:sldChg>
      <pc:sldChg chg="addSp delSp modSp mod">
        <pc:chgData name="Jason Wiese" userId="4bff8d5b-7de6-4655-b397-69b0afc81113" providerId="ADAL" clId="{0F255293-5ECF-4034-A6A3-3B196E32ABF8}" dt="2023-01-11T04:32:13.305" v="152"/>
        <pc:sldMkLst>
          <pc:docMk/>
          <pc:sldMk cId="2522879897" sldId="2144328414"/>
        </pc:sldMkLst>
        <pc:spChg chg="add mod">
          <ac:chgData name="Jason Wiese" userId="4bff8d5b-7de6-4655-b397-69b0afc81113" providerId="ADAL" clId="{0F255293-5ECF-4034-A6A3-3B196E32ABF8}" dt="2023-01-11T04:28:14.194" v="151" actId="1076"/>
          <ac:spMkLst>
            <pc:docMk/>
            <pc:sldMk cId="2522879897" sldId="2144328414"/>
            <ac:spMk id="9" creationId="{120D540E-228A-D4C7-940A-77BF257865DA}"/>
          </ac:spMkLst>
        </pc:spChg>
        <pc:spChg chg="del">
          <ac:chgData name="Jason Wiese" userId="4bff8d5b-7de6-4655-b397-69b0afc81113" providerId="ADAL" clId="{0F255293-5ECF-4034-A6A3-3B196E32ABF8}" dt="2023-01-11T04:26:51.912" v="16" actId="478"/>
          <ac:spMkLst>
            <pc:docMk/>
            <pc:sldMk cId="2522879897" sldId="2144328414"/>
            <ac:spMk id="10" creationId="{1F5544B4-64B7-4E00-A1B6-76422658B8ED}"/>
          </ac:spMkLst>
        </pc:spChg>
        <pc:spChg chg="add mod">
          <ac:chgData name="Jason Wiese" userId="4bff8d5b-7de6-4655-b397-69b0afc81113" providerId="ADAL" clId="{0F255293-5ECF-4034-A6A3-3B196E32ABF8}" dt="2023-01-11T04:32:13.305" v="152"/>
          <ac:spMkLst>
            <pc:docMk/>
            <pc:sldMk cId="2522879897" sldId="2144328414"/>
            <ac:spMk id="11" creationId="{06C1EF6C-8D28-0C19-AD8F-67D4CA887E74}"/>
          </ac:spMkLst>
        </pc:spChg>
      </pc:sldChg>
      <pc:sldChg chg="del">
        <pc:chgData name="Jason Wiese" userId="4bff8d5b-7de6-4655-b397-69b0afc81113" providerId="ADAL" clId="{0F255293-5ECF-4034-A6A3-3B196E32ABF8}" dt="2023-01-11T04:59:00.029" v="315" actId="47"/>
        <pc:sldMkLst>
          <pc:docMk/>
          <pc:sldMk cId="161405123" sldId="2144328415"/>
        </pc:sldMkLst>
      </pc:sldChg>
    </pc:docChg>
  </pc:docChgLst>
  <pc:docChgLst>
    <pc:chgData name="Reed Kiely" userId="768be38e-2fb5-40ce-925d-bd8e9d9e3c31" providerId="ADAL" clId="{26FF324A-64C2-4EF4-876C-257C716AAE60}"/>
    <pc:docChg chg="delSld modSld">
      <pc:chgData name="Reed Kiely" userId="768be38e-2fb5-40ce-925d-bd8e9d9e3c31" providerId="ADAL" clId="{26FF324A-64C2-4EF4-876C-257C716AAE60}" dt="2022-12-13T20:13:00.470" v="69" actId="20577"/>
      <pc:docMkLst>
        <pc:docMk/>
      </pc:docMkLst>
      <pc:sldChg chg="del">
        <pc:chgData name="Reed Kiely" userId="768be38e-2fb5-40ce-925d-bd8e9d9e3c31" providerId="ADAL" clId="{26FF324A-64C2-4EF4-876C-257C716AAE60}" dt="2022-12-13T20:11:24.231" v="3" actId="47"/>
        <pc:sldMkLst>
          <pc:docMk/>
          <pc:sldMk cId="2674115409" sldId="2972"/>
        </pc:sldMkLst>
      </pc:sldChg>
      <pc:sldChg chg="addSp modSp mod">
        <pc:chgData name="Reed Kiely" userId="768be38e-2fb5-40ce-925d-bd8e9d9e3c31" providerId="ADAL" clId="{26FF324A-64C2-4EF4-876C-257C716AAE60}" dt="2022-12-13T20:12:53.773" v="52" actId="207"/>
        <pc:sldMkLst>
          <pc:docMk/>
          <pc:sldMk cId="2699185735" sldId="2144328129"/>
        </pc:sldMkLst>
        <pc:spChg chg="add mod">
          <ac:chgData name="Reed Kiely" userId="768be38e-2fb5-40ce-925d-bd8e9d9e3c31" providerId="ADAL" clId="{26FF324A-64C2-4EF4-876C-257C716AAE60}" dt="2022-12-13T20:12:53.773" v="52" actId="207"/>
          <ac:spMkLst>
            <pc:docMk/>
            <pc:sldMk cId="2699185735" sldId="2144328129"/>
            <ac:spMk id="4" creationId="{D91BB481-FF7A-C3B2-34FE-C5F25F43808F}"/>
          </ac:spMkLst>
        </pc:spChg>
      </pc:sldChg>
      <pc:sldChg chg="del">
        <pc:chgData name="Reed Kiely" userId="768be38e-2fb5-40ce-925d-bd8e9d9e3c31" providerId="ADAL" clId="{26FF324A-64C2-4EF4-876C-257C716AAE60}" dt="2022-12-13T20:11:24.231" v="3" actId="47"/>
        <pc:sldMkLst>
          <pc:docMk/>
          <pc:sldMk cId="2085844457" sldId="2144328149"/>
        </pc:sldMkLst>
      </pc:sldChg>
      <pc:sldChg chg="del">
        <pc:chgData name="Reed Kiely" userId="768be38e-2fb5-40ce-925d-bd8e9d9e3c31" providerId="ADAL" clId="{26FF324A-64C2-4EF4-876C-257C716AAE60}" dt="2022-12-13T20:11:24.231" v="3" actId="47"/>
        <pc:sldMkLst>
          <pc:docMk/>
          <pc:sldMk cId="2991057846" sldId="2144328238"/>
        </pc:sldMkLst>
      </pc:sldChg>
      <pc:sldChg chg="del">
        <pc:chgData name="Reed Kiely" userId="768be38e-2fb5-40ce-925d-bd8e9d9e3c31" providerId="ADAL" clId="{26FF324A-64C2-4EF4-876C-257C716AAE60}" dt="2022-12-13T20:11:24.231" v="3" actId="47"/>
        <pc:sldMkLst>
          <pc:docMk/>
          <pc:sldMk cId="1761620113" sldId="2144328243"/>
        </pc:sldMkLst>
      </pc:sldChg>
      <pc:sldChg chg="del">
        <pc:chgData name="Reed Kiely" userId="768be38e-2fb5-40ce-925d-bd8e9d9e3c31" providerId="ADAL" clId="{26FF324A-64C2-4EF4-876C-257C716AAE60}" dt="2022-12-13T20:11:24.231" v="3" actId="47"/>
        <pc:sldMkLst>
          <pc:docMk/>
          <pc:sldMk cId="634510942" sldId="2144328246"/>
        </pc:sldMkLst>
      </pc:sldChg>
      <pc:sldChg chg="modSp mod">
        <pc:chgData name="Reed Kiely" userId="768be38e-2fb5-40ce-925d-bd8e9d9e3c31" providerId="ADAL" clId="{26FF324A-64C2-4EF4-876C-257C716AAE60}" dt="2022-12-13T20:11:19.134" v="2" actId="20577"/>
        <pc:sldMkLst>
          <pc:docMk/>
          <pc:sldMk cId="945668641" sldId="2144328307"/>
        </pc:sldMkLst>
        <pc:spChg chg="mod">
          <ac:chgData name="Reed Kiely" userId="768be38e-2fb5-40ce-925d-bd8e9d9e3c31" providerId="ADAL" clId="{26FF324A-64C2-4EF4-876C-257C716AAE60}" dt="2022-12-13T20:11:19.134" v="2" actId="20577"/>
          <ac:spMkLst>
            <pc:docMk/>
            <pc:sldMk cId="945668641" sldId="2144328307"/>
            <ac:spMk id="17" creationId="{7AB2E272-4641-7D27-6AF2-5F2F0B25374C}"/>
          </ac:spMkLst>
        </pc:spChg>
      </pc:sldChg>
      <pc:sldChg chg="del">
        <pc:chgData name="Reed Kiely" userId="768be38e-2fb5-40ce-925d-bd8e9d9e3c31" providerId="ADAL" clId="{26FF324A-64C2-4EF4-876C-257C716AAE60}" dt="2022-12-13T20:11:24.231" v="3" actId="47"/>
        <pc:sldMkLst>
          <pc:docMk/>
          <pc:sldMk cId="2024728795" sldId="2144328322"/>
        </pc:sldMkLst>
      </pc:sldChg>
      <pc:sldChg chg="del">
        <pc:chgData name="Reed Kiely" userId="768be38e-2fb5-40ce-925d-bd8e9d9e3c31" providerId="ADAL" clId="{26FF324A-64C2-4EF4-876C-257C716AAE60}" dt="2022-12-13T20:11:24.231" v="3" actId="47"/>
        <pc:sldMkLst>
          <pc:docMk/>
          <pc:sldMk cId="1710644585" sldId="2144328346"/>
        </pc:sldMkLst>
      </pc:sldChg>
      <pc:sldChg chg="addSp modSp mod">
        <pc:chgData name="Reed Kiely" userId="768be38e-2fb5-40ce-925d-bd8e9d9e3c31" providerId="ADAL" clId="{26FF324A-64C2-4EF4-876C-257C716AAE60}" dt="2022-12-13T20:13:00.470" v="69" actId="20577"/>
        <pc:sldMkLst>
          <pc:docMk/>
          <pc:sldMk cId="213152413" sldId="2144328354"/>
        </pc:sldMkLst>
        <pc:spChg chg="add mod">
          <ac:chgData name="Reed Kiely" userId="768be38e-2fb5-40ce-925d-bd8e9d9e3c31" providerId="ADAL" clId="{26FF324A-64C2-4EF4-876C-257C716AAE60}" dt="2022-12-13T20:13:00.470" v="69" actId="20577"/>
          <ac:spMkLst>
            <pc:docMk/>
            <pc:sldMk cId="213152413" sldId="2144328354"/>
            <ac:spMk id="2" creationId="{4751F97D-0BC3-B048-1E67-C6326123802E}"/>
          </ac:spMkLst>
        </pc:spChg>
      </pc:sldChg>
      <pc:sldChg chg="del">
        <pc:chgData name="Reed Kiely" userId="768be38e-2fb5-40ce-925d-bd8e9d9e3c31" providerId="ADAL" clId="{26FF324A-64C2-4EF4-876C-257C716AAE60}" dt="2022-12-13T20:11:24.231" v="3" actId="47"/>
        <pc:sldMkLst>
          <pc:docMk/>
          <pc:sldMk cId="997640261" sldId="2144328380"/>
        </pc:sldMkLst>
      </pc:sldChg>
      <pc:sldChg chg="del">
        <pc:chgData name="Reed Kiely" userId="768be38e-2fb5-40ce-925d-bd8e9d9e3c31" providerId="ADAL" clId="{26FF324A-64C2-4EF4-876C-257C716AAE60}" dt="2022-12-13T20:11:24.231" v="3" actId="47"/>
        <pc:sldMkLst>
          <pc:docMk/>
          <pc:sldMk cId="2792385881" sldId="2144328398"/>
        </pc:sldMkLst>
      </pc:sldChg>
      <pc:sldChg chg="del">
        <pc:chgData name="Reed Kiely" userId="768be38e-2fb5-40ce-925d-bd8e9d9e3c31" providerId="ADAL" clId="{26FF324A-64C2-4EF4-876C-257C716AAE60}" dt="2022-12-13T20:11:24.231" v="3" actId="47"/>
        <pc:sldMkLst>
          <pc:docMk/>
          <pc:sldMk cId="1341939189" sldId="2144328413"/>
        </pc:sldMkLst>
      </pc:sldChg>
    </pc:docChg>
  </pc:docChgLst>
  <pc:docChgLst>
    <pc:chgData name="Jason Wiese" userId="4bff8d5b-7de6-4655-b397-69b0afc81113" providerId="ADAL" clId="{258C6CA6-E288-4FE2-BA77-9A004360973D}"/>
    <pc:docChg chg="modSld">
      <pc:chgData name="Jason Wiese" userId="4bff8d5b-7de6-4655-b397-69b0afc81113" providerId="ADAL" clId="{258C6CA6-E288-4FE2-BA77-9A004360973D}" dt="2022-05-20T03:30:34.082" v="0" actId="207"/>
      <pc:docMkLst>
        <pc:docMk/>
      </pc:docMkLst>
      <pc:sldChg chg="modSp mod">
        <pc:chgData name="Jason Wiese" userId="4bff8d5b-7de6-4655-b397-69b0afc81113" providerId="ADAL" clId="{258C6CA6-E288-4FE2-BA77-9A004360973D}" dt="2022-05-20T03:30:34.082" v="0" actId="207"/>
        <pc:sldMkLst>
          <pc:docMk/>
          <pc:sldMk cId="932767077" sldId="2144328302"/>
        </pc:sldMkLst>
        <pc:spChg chg="mod">
          <ac:chgData name="Jason Wiese" userId="4bff8d5b-7de6-4655-b397-69b0afc81113" providerId="ADAL" clId="{258C6CA6-E288-4FE2-BA77-9A004360973D}" dt="2022-05-20T03:30:34.082" v="0" actId="207"/>
          <ac:spMkLst>
            <pc:docMk/>
            <pc:sldMk cId="932767077" sldId="2144328302"/>
            <ac:spMk id="59" creationId="{24AE7DCA-5B9F-4E33-86F5-6E36CA1ECD7B}"/>
          </ac:spMkLst>
        </pc:spChg>
      </pc:sldChg>
    </pc:docChg>
  </pc:docChgLst>
  <pc:docChgLst>
    <pc:chgData name="Jason Wiese" userId="4bff8d5b-7de6-4655-b397-69b0afc81113" providerId="ADAL" clId="{B66DA107-5FBC-44B3-AA02-878E0CA802B2}"/>
    <pc:docChg chg="">
      <pc:chgData name="Jason Wiese" userId="4bff8d5b-7de6-4655-b397-69b0afc81113" providerId="ADAL" clId="{B66DA107-5FBC-44B3-AA02-878E0CA802B2}" dt="2023-01-11T14:40:18.169" v="0"/>
      <pc:docMkLst>
        <pc:docMk/>
      </pc:docMkLst>
      <pc:sldChg chg="delCm">
        <pc:chgData name="Jason Wiese" userId="4bff8d5b-7de6-4655-b397-69b0afc81113" providerId="ADAL" clId="{B66DA107-5FBC-44B3-AA02-878E0CA802B2}" dt="2023-01-11T14:40:18.169" v="0"/>
        <pc:sldMkLst>
          <pc:docMk/>
          <pc:sldMk cId="945668641" sldId="2144328307"/>
        </pc:sldMkLst>
      </pc:sldChg>
    </pc:docChg>
  </pc:docChgLst>
  <pc:docChgLst>
    <pc:chgData name="Karolina Guillen" userId="c1c08796-a0be-47c6-af52-5d31fd96ec50" providerId="ADAL" clId="{1D6C2792-CAFF-4173-BA25-7C0B42693CEB}"/>
    <pc:docChg chg="undo custSel addSld delSld modSld sldOrd">
      <pc:chgData name="Karolina Guillen" userId="c1c08796-a0be-47c6-af52-5d31fd96ec50" providerId="ADAL" clId="{1D6C2792-CAFF-4173-BA25-7C0B42693CEB}" dt="2023-01-06T15:33:43.635" v="949" actId="1076"/>
      <pc:docMkLst>
        <pc:docMk/>
      </pc:docMkLst>
      <pc:sldChg chg="delSp modSp add del mod">
        <pc:chgData name="Karolina Guillen" userId="c1c08796-a0be-47c6-af52-5d31fd96ec50" providerId="ADAL" clId="{1D6C2792-CAFF-4173-BA25-7C0B42693CEB}" dt="2023-01-05T21:34:33.583" v="808" actId="47"/>
        <pc:sldMkLst>
          <pc:docMk/>
          <pc:sldMk cId="426599055" sldId="2144328157"/>
        </pc:sldMkLst>
        <pc:spChg chg="mod">
          <ac:chgData name="Karolina Guillen" userId="c1c08796-a0be-47c6-af52-5d31fd96ec50" providerId="ADAL" clId="{1D6C2792-CAFF-4173-BA25-7C0B42693CEB}" dt="2023-01-05T21:33:34.173" v="787" actId="1076"/>
          <ac:spMkLst>
            <pc:docMk/>
            <pc:sldMk cId="426599055" sldId="2144328157"/>
            <ac:spMk id="16" creationId="{68DC72E4-B88E-4C17-8A77-ED3048D2EFD2}"/>
          </ac:spMkLst>
        </pc:spChg>
        <pc:spChg chg="del">
          <ac:chgData name="Karolina Guillen" userId="c1c08796-a0be-47c6-af52-5d31fd96ec50" providerId="ADAL" clId="{1D6C2792-CAFF-4173-BA25-7C0B42693CEB}" dt="2023-01-05T21:30:48.696" v="699" actId="478"/>
          <ac:spMkLst>
            <pc:docMk/>
            <pc:sldMk cId="426599055" sldId="2144328157"/>
            <ac:spMk id="18" creationId="{FE631319-C8FF-A6E8-9A6C-AC89856E060A}"/>
          </ac:spMkLst>
        </pc:spChg>
      </pc:sldChg>
      <pc:sldChg chg="modSp mod">
        <pc:chgData name="Karolina Guillen" userId="c1c08796-a0be-47c6-af52-5d31fd96ec50" providerId="ADAL" clId="{1D6C2792-CAFF-4173-BA25-7C0B42693CEB}" dt="2023-01-05T21:26:05.814" v="646" actId="1036"/>
        <pc:sldMkLst>
          <pc:docMk/>
          <pc:sldMk cId="2991057846" sldId="2144328238"/>
        </pc:sldMkLst>
        <pc:spChg chg="mod">
          <ac:chgData name="Karolina Guillen" userId="c1c08796-a0be-47c6-af52-5d31fd96ec50" providerId="ADAL" clId="{1D6C2792-CAFF-4173-BA25-7C0B42693CEB}" dt="2023-01-05T21:26:05.814" v="646" actId="1036"/>
          <ac:spMkLst>
            <pc:docMk/>
            <pc:sldMk cId="2991057846" sldId="2144328238"/>
            <ac:spMk id="12" creationId="{FCBDB492-9443-3D4A-8E9D-B3CECB95DCD7}"/>
          </ac:spMkLst>
        </pc:spChg>
      </pc:sldChg>
      <pc:sldChg chg="del ord">
        <pc:chgData name="Karolina Guillen" userId="c1c08796-a0be-47c6-af52-5d31fd96ec50" providerId="ADAL" clId="{1D6C2792-CAFF-4173-BA25-7C0B42693CEB}" dt="2023-01-06T14:27:42.034" v="809" actId="47"/>
        <pc:sldMkLst>
          <pc:docMk/>
          <pc:sldMk cId="1007027216" sldId="2144328253"/>
        </pc:sldMkLst>
      </pc:sldChg>
      <pc:sldChg chg="addSp delSp modSp mod addCm">
        <pc:chgData name="Karolina Guillen" userId="c1c08796-a0be-47c6-af52-5d31fd96ec50" providerId="ADAL" clId="{1D6C2792-CAFF-4173-BA25-7C0B42693CEB}" dt="2023-01-06T15:20:38.211" v="943" actId="12789"/>
        <pc:sldMkLst>
          <pc:docMk/>
          <pc:sldMk cId="3110856516" sldId="2144328304"/>
        </pc:sldMkLst>
        <pc:spChg chg="mod">
          <ac:chgData name="Karolina Guillen" userId="c1c08796-a0be-47c6-af52-5d31fd96ec50" providerId="ADAL" clId="{1D6C2792-CAFF-4173-BA25-7C0B42693CEB}" dt="2023-01-05T21:29:23.200" v="686" actId="1076"/>
          <ac:spMkLst>
            <pc:docMk/>
            <pc:sldMk cId="3110856516" sldId="2144328304"/>
            <ac:spMk id="2" creationId="{892812D1-C2E7-6145-8C2A-95A25EFCD80C}"/>
          </ac:spMkLst>
        </pc:spChg>
        <pc:spChg chg="add mod">
          <ac:chgData name="Karolina Guillen" userId="c1c08796-a0be-47c6-af52-5d31fd96ec50" providerId="ADAL" clId="{1D6C2792-CAFF-4173-BA25-7C0B42693CEB}" dt="2023-01-06T15:20:38.211" v="943" actId="12789"/>
          <ac:spMkLst>
            <pc:docMk/>
            <pc:sldMk cId="3110856516" sldId="2144328304"/>
            <ac:spMk id="3" creationId="{08EB22E0-FB74-EC9F-8C18-3199033DA7B7}"/>
          </ac:spMkLst>
        </pc:spChg>
        <pc:spChg chg="del">
          <ac:chgData name="Karolina Guillen" userId="c1c08796-a0be-47c6-af52-5d31fd96ec50" providerId="ADAL" clId="{1D6C2792-CAFF-4173-BA25-7C0B42693CEB}" dt="2023-01-05T21:30:45.244" v="698" actId="478"/>
          <ac:spMkLst>
            <pc:docMk/>
            <pc:sldMk cId="3110856516" sldId="2144328304"/>
            <ac:spMk id="3" creationId="{87D1E8C4-453D-7CDA-8D1A-4ED3002848B8}"/>
          </ac:spMkLst>
        </pc:spChg>
        <pc:spChg chg="mod">
          <ac:chgData name="Karolina Guillen" userId="c1c08796-a0be-47c6-af52-5d31fd96ec50" providerId="ADAL" clId="{1D6C2792-CAFF-4173-BA25-7C0B42693CEB}" dt="2023-01-05T21:30:26.058" v="696" actId="1036"/>
          <ac:spMkLst>
            <pc:docMk/>
            <pc:sldMk cId="3110856516" sldId="2144328304"/>
            <ac:spMk id="10" creationId="{8636B9D2-9A34-A494-37E5-2FFF3F25ED37}"/>
          </ac:spMkLst>
        </pc:spChg>
        <pc:spChg chg="del">
          <ac:chgData name="Karolina Guillen" userId="c1c08796-a0be-47c6-af52-5d31fd96ec50" providerId="ADAL" clId="{1D6C2792-CAFF-4173-BA25-7C0B42693CEB}" dt="2023-01-05T21:30:42.150" v="697" actId="478"/>
          <ac:spMkLst>
            <pc:docMk/>
            <pc:sldMk cId="3110856516" sldId="2144328304"/>
            <ac:spMk id="11" creationId="{5A726CBB-FF4C-0651-9537-104F3307FEE7}"/>
          </ac:spMkLst>
        </pc:spChg>
        <pc:spChg chg="add mod">
          <ac:chgData name="Karolina Guillen" userId="c1c08796-a0be-47c6-af52-5d31fd96ec50" providerId="ADAL" clId="{1D6C2792-CAFF-4173-BA25-7C0B42693CEB}" dt="2023-01-06T15:20:38.211" v="943" actId="12789"/>
          <ac:spMkLst>
            <pc:docMk/>
            <pc:sldMk cId="3110856516" sldId="2144328304"/>
            <ac:spMk id="12" creationId="{9C19BA3D-1CC8-AECF-2F05-39061B728BCC}"/>
          </ac:spMkLst>
        </pc:spChg>
        <pc:spChg chg="del">
          <ac:chgData name="Karolina Guillen" userId="c1c08796-a0be-47c6-af52-5d31fd96ec50" providerId="ADAL" clId="{1D6C2792-CAFF-4173-BA25-7C0B42693CEB}" dt="2023-01-05T21:30:45.244" v="698" actId="478"/>
          <ac:spMkLst>
            <pc:docMk/>
            <pc:sldMk cId="3110856516" sldId="2144328304"/>
            <ac:spMk id="15" creationId="{73D92962-317B-96A3-5B89-CEE16DB9C6C2}"/>
          </ac:spMkLst>
        </pc:spChg>
        <pc:spChg chg="add mod">
          <ac:chgData name="Karolina Guillen" userId="c1c08796-a0be-47c6-af52-5d31fd96ec50" providerId="ADAL" clId="{1D6C2792-CAFF-4173-BA25-7C0B42693CEB}" dt="2023-01-06T15:20:21.893" v="940" actId="1036"/>
          <ac:spMkLst>
            <pc:docMk/>
            <pc:sldMk cId="3110856516" sldId="2144328304"/>
            <ac:spMk id="21" creationId="{4DE02F08-D2C2-80BB-9358-555FE3A437EA}"/>
          </ac:spMkLst>
        </pc:spChg>
        <pc:spChg chg="del">
          <ac:chgData name="Karolina Guillen" userId="c1c08796-a0be-47c6-af52-5d31fd96ec50" providerId="ADAL" clId="{1D6C2792-CAFF-4173-BA25-7C0B42693CEB}" dt="2023-01-05T21:30:42.150" v="697" actId="478"/>
          <ac:spMkLst>
            <pc:docMk/>
            <pc:sldMk cId="3110856516" sldId="2144328304"/>
            <ac:spMk id="22" creationId="{0295D333-3795-62CD-3900-02034B805F78}"/>
          </ac:spMkLst>
        </pc:spChg>
        <pc:spChg chg="add mod">
          <ac:chgData name="Karolina Guillen" userId="c1c08796-a0be-47c6-af52-5d31fd96ec50" providerId="ADAL" clId="{1D6C2792-CAFF-4173-BA25-7C0B42693CEB}" dt="2023-01-06T15:19:04.626" v="895" actId="1036"/>
          <ac:spMkLst>
            <pc:docMk/>
            <pc:sldMk cId="3110856516" sldId="2144328304"/>
            <ac:spMk id="24" creationId="{CC852C32-25A6-895D-ED86-9AB468D30FC7}"/>
          </ac:spMkLst>
        </pc:spChg>
        <pc:spChg chg="add mod">
          <ac:chgData name="Karolina Guillen" userId="c1c08796-a0be-47c6-af52-5d31fd96ec50" providerId="ADAL" clId="{1D6C2792-CAFF-4173-BA25-7C0B42693CEB}" dt="2023-01-06T15:20:29.891" v="942" actId="1076"/>
          <ac:spMkLst>
            <pc:docMk/>
            <pc:sldMk cId="3110856516" sldId="2144328304"/>
            <ac:spMk id="26" creationId="{2C1AFF89-8407-7ECA-2C49-3E8867815C93}"/>
          </ac:spMkLst>
        </pc:spChg>
        <pc:spChg chg="mod">
          <ac:chgData name="Karolina Guillen" userId="c1c08796-a0be-47c6-af52-5d31fd96ec50" providerId="ADAL" clId="{1D6C2792-CAFF-4173-BA25-7C0B42693CEB}" dt="2023-01-05T21:29:46.260" v="689" actId="164"/>
          <ac:spMkLst>
            <pc:docMk/>
            <pc:sldMk cId="3110856516" sldId="2144328304"/>
            <ac:spMk id="27" creationId="{FCDD4C80-ADF5-BCFC-F13E-61717E1F37A5}"/>
          </ac:spMkLst>
        </pc:spChg>
        <pc:spChg chg="mod">
          <ac:chgData name="Karolina Guillen" userId="c1c08796-a0be-47c6-af52-5d31fd96ec50" providerId="ADAL" clId="{1D6C2792-CAFF-4173-BA25-7C0B42693CEB}" dt="2023-01-05T21:29:46.260" v="689" actId="164"/>
          <ac:spMkLst>
            <pc:docMk/>
            <pc:sldMk cId="3110856516" sldId="2144328304"/>
            <ac:spMk id="28" creationId="{49035CB5-F5E5-C0FB-A642-290F6BEF48C5}"/>
          </ac:spMkLst>
        </pc:spChg>
        <pc:spChg chg="add del mod">
          <ac:chgData name="Karolina Guillen" userId="c1c08796-a0be-47c6-af52-5d31fd96ec50" providerId="ADAL" clId="{1D6C2792-CAFF-4173-BA25-7C0B42693CEB}" dt="2023-01-05T21:33:54.204" v="790" actId="478"/>
          <ac:spMkLst>
            <pc:docMk/>
            <pc:sldMk cId="3110856516" sldId="2144328304"/>
            <ac:spMk id="29" creationId="{64BA6FB8-9602-53CD-FAB3-0B410D62AADF}"/>
          </ac:spMkLst>
        </pc:spChg>
        <pc:spChg chg="add del mod">
          <ac:chgData name="Karolina Guillen" userId="c1c08796-a0be-47c6-af52-5d31fd96ec50" providerId="ADAL" clId="{1D6C2792-CAFF-4173-BA25-7C0B42693CEB}" dt="2023-01-05T21:33:50.619" v="789" actId="478"/>
          <ac:spMkLst>
            <pc:docMk/>
            <pc:sldMk cId="3110856516" sldId="2144328304"/>
            <ac:spMk id="32" creationId="{5E9CC9DC-4E68-1992-182D-54B11226323A}"/>
          </ac:spMkLst>
        </pc:spChg>
        <pc:spChg chg="add mod">
          <ac:chgData name="Karolina Guillen" userId="c1c08796-a0be-47c6-af52-5d31fd96ec50" providerId="ADAL" clId="{1D6C2792-CAFF-4173-BA25-7C0B42693CEB}" dt="2023-01-06T15:19:04.626" v="895" actId="1036"/>
          <ac:spMkLst>
            <pc:docMk/>
            <pc:sldMk cId="3110856516" sldId="2144328304"/>
            <ac:spMk id="35" creationId="{7A8B1B4B-1AD1-B0CB-1E01-613339ACF9F0}"/>
          </ac:spMkLst>
        </pc:spChg>
        <pc:grpChg chg="add mod">
          <ac:chgData name="Karolina Guillen" userId="c1c08796-a0be-47c6-af52-5d31fd96ec50" providerId="ADAL" clId="{1D6C2792-CAFF-4173-BA25-7C0B42693CEB}" dt="2023-01-05T21:29:51.320" v="690" actId="552"/>
          <ac:grpSpMkLst>
            <pc:docMk/>
            <pc:sldMk cId="3110856516" sldId="2144328304"/>
            <ac:grpSpMk id="7" creationId="{40A36D72-76A2-9A85-7B7E-9B8315C95B91}"/>
          </ac:grpSpMkLst>
        </pc:grpChg>
        <pc:grpChg chg="mod">
          <ac:chgData name="Karolina Guillen" userId="c1c08796-a0be-47c6-af52-5d31fd96ec50" providerId="ADAL" clId="{1D6C2792-CAFF-4173-BA25-7C0B42693CEB}" dt="2023-01-05T21:29:41.878" v="688" actId="555"/>
          <ac:grpSpMkLst>
            <pc:docMk/>
            <pc:sldMk cId="3110856516" sldId="2144328304"/>
            <ac:grpSpMk id="16" creationId="{313F59B6-3471-7AC5-8131-049F4EEB4B33}"/>
          </ac:grpSpMkLst>
        </pc:grpChg>
        <pc:grpChg chg="del">
          <ac:chgData name="Karolina Guillen" userId="c1c08796-a0be-47c6-af52-5d31fd96ec50" providerId="ADAL" clId="{1D6C2792-CAFF-4173-BA25-7C0B42693CEB}" dt="2023-01-05T21:29:18.789" v="684" actId="478"/>
          <ac:grpSpMkLst>
            <pc:docMk/>
            <pc:sldMk cId="3110856516" sldId="2144328304"/>
            <ac:grpSpMk id="39" creationId="{00014FFF-1817-4389-ADD8-A7BDC32FC9A3}"/>
          </ac:grpSpMkLst>
        </pc:grpChg>
        <pc:grpChg chg="mod">
          <ac:chgData name="Karolina Guillen" userId="c1c08796-a0be-47c6-af52-5d31fd96ec50" providerId="ADAL" clId="{1D6C2792-CAFF-4173-BA25-7C0B42693CEB}" dt="2023-01-05T21:29:51.320" v="690" actId="552"/>
          <ac:grpSpMkLst>
            <pc:docMk/>
            <pc:sldMk cId="3110856516" sldId="2144328304"/>
            <ac:grpSpMk id="42" creationId="{5C2419ED-7024-4C45-8E6C-B9388F848151}"/>
          </ac:grpSpMkLst>
        </pc:grpChg>
        <pc:picChg chg="mod">
          <ac:chgData name="Karolina Guillen" userId="c1c08796-a0be-47c6-af52-5d31fd96ec50" providerId="ADAL" clId="{1D6C2792-CAFF-4173-BA25-7C0B42693CEB}" dt="2023-01-05T21:30:26.058" v="696" actId="1036"/>
          <ac:picMkLst>
            <pc:docMk/>
            <pc:sldMk cId="3110856516" sldId="2144328304"/>
            <ac:picMk id="5" creationId="{7E994F84-F63E-2651-5C30-3B793F914811}"/>
          </ac:picMkLst>
        </pc:picChg>
        <pc:picChg chg="del">
          <ac:chgData name="Karolina Guillen" userId="c1c08796-a0be-47c6-af52-5d31fd96ec50" providerId="ADAL" clId="{1D6C2792-CAFF-4173-BA25-7C0B42693CEB}" dt="2023-01-05T21:30:45.244" v="698" actId="478"/>
          <ac:picMkLst>
            <pc:docMk/>
            <pc:sldMk cId="3110856516" sldId="2144328304"/>
            <ac:picMk id="6" creationId="{04DB41ED-56A5-BE21-34A9-58071236FD87}"/>
          </ac:picMkLst>
        </pc:picChg>
        <pc:picChg chg="add mod">
          <ac:chgData name="Karolina Guillen" userId="c1c08796-a0be-47c6-af52-5d31fd96ec50" providerId="ADAL" clId="{1D6C2792-CAFF-4173-BA25-7C0B42693CEB}" dt="2023-01-06T15:19:55.793" v="921" actId="1076"/>
          <ac:picMkLst>
            <pc:docMk/>
            <pc:sldMk cId="3110856516" sldId="2144328304"/>
            <ac:picMk id="6" creationId="{7F78A2C4-B1DA-DCC1-7100-7D5F7145A589}"/>
          </ac:picMkLst>
        </pc:picChg>
        <pc:picChg chg="add mod">
          <ac:chgData name="Karolina Guillen" userId="c1c08796-a0be-47c6-af52-5d31fd96ec50" providerId="ADAL" clId="{1D6C2792-CAFF-4173-BA25-7C0B42693CEB}" dt="2023-01-06T15:20:21.893" v="940" actId="1036"/>
          <ac:picMkLst>
            <pc:docMk/>
            <pc:sldMk cId="3110856516" sldId="2144328304"/>
            <ac:picMk id="9" creationId="{5E678F45-0986-999E-33CD-9C8D9426FE20}"/>
          </ac:picMkLst>
        </pc:picChg>
        <pc:picChg chg="add mod">
          <ac:chgData name="Karolina Guillen" userId="c1c08796-a0be-47c6-af52-5d31fd96ec50" providerId="ADAL" clId="{1D6C2792-CAFF-4173-BA25-7C0B42693CEB}" dt="2023-01-06T15:18:32.837" v="867" actId="14100"/>
          <ac:picMkLst>
            <pc:docMk/>
            <pc:sldMk cId="3110856516" sldId="2144328304"/>
            <ac:picMk id="11" creationId="{1EDA41C6-AAC1-0E1A-DB0C-6F3BBCB24F3A}"/>
          </ac:picMkLst>
        </pc:picChg>
        <pc:picChg chg="del">
          <ac:chgData name="Karolina Guillen" userId="c1c08796-a0be-47c6-af52-5d31fd96ec50" providerId="ADAL" clId="{1D6C2792-CAFF-4173-BA25-7C0B42693CEB}" dt="2023-01-05T21:30:42.150" v="697" actId="478"/>
          <ac:picMkLst>
            <pc:docMk/>
            <pc:sldMk cId="3110856516" sldId="2144328304"/>
            <ac:picMk id="12" creationId="{88ECFB83-C938-C600-5D07-B155DC477618}"/>
          </ac:picMkLst>
        </pc:picChg>
        <pc:picChg chg="del">
          <ac:chgData name="Karolina Guillen" userId="c1c08796-a0be-47c6-af52-5d31fd96ec50" providerId="ADAL" clId="{1D6C2792-CAFF-4173-BA25-7C0B42693CEB}" dt="2023-01-05T21:30:42.150" v="697" actId="478"/>
          <ac:picMkLst>
            <pc:docMk/>
            <pc:sldMk cId="3110856516" sldId="2144328304"/>
            <ac:picMk id="13" creationId="{B4E90818-2EB3-055D-33F6-F624F0A5E4CF}"/>
          </ac:picMkLst>
        </pc:picChg>
        <pc:picChg chg="del">
          <ac:chgData name="Karolina Guillen" userId="c1c08796-a0be-47c6-af52-5d31fd96ec50" providerId="ADAL" clId="{1D6C2792-CAFF-4173-BA25-7C0B42693CEB}" dt="2023-01-05T21:30:45.244" v="698" actId="478"/>
          <ac:picMkLst>
            <pc:docMk/>
            <pc:sldMk cId="3110856516" sldId="2144328304"/>
            <ac:picMk id="14" creationId="{B05A461A-73A7-C4A0-48FA-1A8F41BBD28E}"/>
          </ac:picMkLst>
        </pc:picChg>
        <pc:picChg chg="add del mod">
          <ac:chgData name="Karolina Guillen" userId="c1c08796-a0be-47c6-af52-5d31fd96ec50" providerId="ADAL" clId="{1D6C2792-CAFF-4173-BA25-7C0B42693CEB}" dt="2023-01-06T15:16:29.501" v="822" actId="478"/>
          <ac:picMkLst>
            <pc:docMk/>
            <pc:sldMk cId="3110856516" sldId="2144328304"/>
            <ac:picMk id="18" creationId="{69E4FB1F-CFCC-42D2-9A77-4D418120F0F2}"/>
          </ac:picMkLst>
        </pc:picChg>
        <pc:picChg chg="add mod">
          <ac:chgData name="Karolina Guillen" userId="c1c08796-a0be-47c6-af52-5d31fd96ec50" providerId="ADAL" clId="{1D6C2792-CAFF-4173-BA25-7C0B42693CEB}" dt="2023-01-06T15:19:04.626" v="895" actId="1036"/>
          <ac:picMkLst>
            <pc:docMk/>
            <pc:sldMk cId="3110856516" sldId="2144328304"/>
            <ac:picMk id="23" creationId="{A108968C-6DB7-35C8-9368-246D5AA65BC6}"/>
          </ac:picMkLst>
        </pc:picChg>
        <pc:picChg chg="add del mod">
          <ac:chgData name="Karolina Guillen" userId="c1c08796-a0be-47c6-af52-5d31fd96ec50" providerId="ADAL" clId="{1D6C2792-CAFF-4173-BA25-7C0B42693CEB}" dt="2023-01-05T21:33:54.204" v="790" actId="478"/>
          <ac:picMkLst>
            <pc:docMk/>
            <pc:sldMk cId="3110856516" sldId="2144328304"/>
            <ac:picMk id="25" creationId="{1F7F6555-1AC8-9040-D1FF-F256E2861590}"/>
          </ac:picMkLst>
        </pc:picChg>
        <pc:picChg chg="add mod">
          <ac:chgData name="Karolina Guillen" userId="c1c08796-a0be-47c6-af52-5d31fd96ec50" providerId="ADAL" clId="{1D6C2792-CAFF-4173-BA25-7C0B42693CEB}" dt="2023-01-06T15:20:21.893" v="940" actId="1036"/>
          <ac:picMkLst>
            <pc:docMk/>
            <pc:sldMk cId="3110856516" sldId="2144328304"/>
            <ac:picMk id="31" creationId="{F11A48F2-09E8-0B1E-0A9C-BB8A2C5BE1CD}"/>
          </ac:picMkLst>
        </pc:picChg>
        <pc:picChg chg="add del mod">
          <ac:chgData name="Karolina Guillen" userId="c1c08796-a0be-47c6-af52-5d31fd96ec50" providerId="ADAL" clId="{1D6C2792-CAFF-4173-BA25-7C0B42693CEB}" dt="2023-01-05T21:33:50.619" v="789" actId="478"/>
          <ac:picMkLst>
            <pc:docMk/>
            <pc:sldMk cId="3110856516" sldId="2144328304"/>
            <ac:picMk id="33" creationId="{5316EFC5-B104-8785-C666-F9B8EA84AC2F}"/>
          </ac:picMkLst>
        </pc:picChg>
        <pc:picChg chg="add mod">
          <ac:chgData name="Karolina Guillen" userId="c1c08796-a0be-47c6-af52-5d31fd96ec50" providerId="ADAL" clId="{1D6C2792-CAFF-4173-BA25-7C0B42693CEB}" dt="2023-01-06T15:19:04.626" v="895" actId="1036"/>
          <ac:picMkLst>
            <pc:docMk/>
            <pc:sldMk cId="3110856516" sldId="2144328304"/>
            <ac:picMk id="34" creationId="{DA8E3C6F-6BB3-2EDA-5646-D578FA9B664A}"/>
          </ac:picMkLst>
        </pc:picChg>
      </pc:sldChg>
      <pc:sldChg chg="modSp mod ord addCm">
        <pc:chgData name="Karolina Guillen" userId="c1c08796-a0be-47c6-af52-5d31fd96ec50" providerId="ADAL" clId="{1D6C2792-CAFF-4173-BA25-7C0B42693CEB}" dt="2023-01-06T15:13:43.727" v="821"/>
        <pc:sldMkLst>
          <pc:docMk/>
          <pc:sldMk cId="2024728795" sldId="2144328322"/>
        </pc:sldMkLst>
        <pc:spChg chg="mod">
          <ac:chgData name="Karolina Guillen" userId="c1c08796-a0be-47c6-af52-5d31fd96ec50" providerId="ADAL" clId="{1D6C2792-CAFF-4173-BA25-7C0B42693CEB}" dt="2023-01-05T21:15:12.340" v="307" actId="20577"/>
          <ac:spMkLst>
            <pc:docMk/>
            <pc:sldMk cId="2024728795" sldId="2144328322"/>
            <ac:spMk id="21" creationId="{399040BA-060C-BFF9-2088-E78804ACED3D}"/>
          </ac:spMkLst>
        </pc:spChg>
      </pc:sldChg>
      <pc:sldChg chg="modSp mod">
        <pc:chgData name="Karolina Guillen" userId="c1c08796-a0be-47c6-af52-5d31fd96ec50" providerId="ADAL" clId="{1D6C2792-CAFF-4173-BA25-7C0B42693CEB}" dt="2023-01-05T21:26:11.655" v="652" actId="1035"/>
        <pc:sldMkLst>
          <pc:docMk/>
          <pc:sldMk cId="3391809440" sldId="2144328338"/>
        </pc:sldMkLst>
        <pc:spChg chg="mod">
          <ac:chgData name="Karolina Guillen" userId="c1c08796-a0be-47c6-af52-5d31fd96ec50" providerId="ADAL" clId="{1D6C2792-CAFF-4173-BA25-7C0B42693CEB}" dt="2023-01-05T21:26:11.655" v="652" actId="1035"/>
          <ac:spMkLst>
            <pc:docMk/>
            <pc:sldMk cId="3391809440" sldId="2144328338"/>
            <ac:spMk id="10" creationId="{1F5544B4-64B7-4E00-A1B6-76422658B8ED}"/>
          </ac:spMkLst>
        </pc:spChg>
      </pc:sldChg>
      <pc:sldChg chg="modSp mod">
        <pc:chgData name="Karolina Guillen" userId="c1c08796-a0be-47c6-af52-5d31fd96ec50" providerId="ADAL" clId="{1D6C2792-CAFF-4173-BA25-7C0B42693CEB}" dt="2023-01-05T21:25:00.868" v="606" actId="20577"/>
        <pc:sldMkLst>
          <pc:docMk/>
          <pc:sldMk cId="943964012" sldId="2144328360"/>
        </pc:sldMkLst>
        <pc:spChg chg="mod">
          <ac:chgData name="Karolina Guillen" userId="c1c08796-a0be-47c6-af52-5d31fd96ec50" providerId="ADAL" clId="{1D6C2792-CAFF-4173-BA25-7C0B42693CEB}" dt="2023-01-05T21:25:00.868" v="606" actId="20577"/>
          <ac:spMkLst>
            <pc:docMk/>
            <pc:sldMk cId="943964012" sldId="2144328360"/>
            <ac:spMk id="14" creationId="{A82C283B-0A5C-16E0-BFBA-30787A56A1C7}"/>
          </ac:spMkLst>
        </pc:spChg>
      </pc:sldChg>
      <pc:sldChg chg="modSp mod">
        <pc:chgData name="Karolina Guillen" userId="c1c08796-a0be-47c6-af52-5d31fd96ec50" providerId="ADAL" clId="{1D6C2792-CAFF-4173-BA25-7C0B42693CEB}" dt="2023-01-05T21:26:17.537" v="661" actId="1035"/>
        <pc:sldMkLst>
          <pc:docMk/>
          <pc:sldMk cId="2093243043" sldId="2144328369"/>
        </pc:sldMkLst>
        <pc:spChg chg="mod">
          <ac:chgData name="Karolina Guillen" userId="c1c08796-a0be-47c6-af52-5d31fd96ec50" providerId="ADAL" clId="{1D6C2792-CAFF-4173-BA25-7C0B42693CEB}" dt="2023-01-05T21:26:17.537" v="661" actId="1035"/>
          <ac:spMkLst>
            <pc:docMk/>
            <pc:sldMk cId="2093243043" sldId="2144328369"/>
            <ac:spMk id="10" creationId="{ABD0D97F-05BF-8FEE-63B6-771933A07499}"/>
          </ac:spMkLst>
        </pc:spChg>
      </pc:sldChg>
      <pc:sldChg chg="modSp mod">
        <pc:chgData name="Karolina Guillen" userId="c1c08796-a0be-47c6-af52-5d31fd96ec50" providerId="ADAL" clId="{1D6C2792-CAFF-4173-BA25-7C0B42693CEB}" dt="2023-01-05T21:22:54.395" v="592" actId="20577"/>
        <pc:sldMkLst>
          <pc:docMk/>
          <pc:sldMk cId="997640261" sldId="2144328380"/>
        </pc:sldMkLst>
        <pc:spChg chg="mod">
          <ac:chgData name="Karolina Guillen" userId="c1c08796-a0be-47c6-af52-5d31fd96ec50" providerId="ADAL" clId="{1D6C2792-CAFF-4173-BA25-7C0B42693CEB}" dt="2023-01-05T21:22:54.395" v="592" actId="20577"/>
          <ac:spMkLst>
            <pc:docMk/>
            <pc:sldMk cId="997640261" sldId="2144328380"/>
            <ac:spMk id="10" creationId="{1F5544B4-64B7-4E00-A1B6-76422658B8ED}"/>
          </ac:spMkLst>
        </pc:spChg>
      </pc:sldChg>
      <pc:sldChg chg="del">
        <pc:chgData name="Karolina Guillen" userId="c1c08796-a0be-47c6-af52-5d31fd96ec50" providerId="ADAL" clId="{1D6C2792-CAFF-4173-BA25-7C0B42693CEB}" dt="2023-01-05T19:31:53.148" v="0" actId="47"/>
        <pc:sldMkLst>
          <pc:docMk/>
          <pc:sldMk cId="1958962039" sldId="2144328400"/>
        </pc:sldMkLst>
      </pc:sldChg>
      <pc:sldChg chg="delSp modSp mod addCm">
        <pc:chgData name="Karolina Guillen" userId="c1c08796-a0be-47c6-af52-5d31fd96ec50" providerId="ADAL" clId="{1D6C2792-CAFF-4173-BA25-7C0B42693CEB}" dt="2023-01-05T21:26:23.943" v="668" actId="1035"/>
        <pc:sldMkLst>
          <pc:docMk/>
          <pc:sldMk cId="1793733837" sldId="2144328415"/>
        </pc:sldMkLst>
        <pc:spChg chg="del">
          <ac:chgData name="Karolina Guillen" userId="c1c08796-a0be-47c6-af52-5d31fd96ec50" providerId="ADAL" clId="{1D6C2792-CAFF-4173-BA25-7C0B42693CEB}" dt="2023-01-05T20:40:58.501" v="3" actId="478"/>
          <ac:spMkLst>
            <pc:docMk/>
            <pc:sldMk cId="1793733837" sldId="2144328415"/>
            <ac:spMk id="3" creationId="{C140ABD8-2009-F2C7-5096-FFDE8E35A159}"/>
          </ac:spMkLst>
        </pc:spChg>
        <pc:spChg chg="mod">
          <ac:chgData name="Karolina Guillen" userId="c1c08796-a0be-47c6-af52-5d31fd96ec50" providerId="ADAL" clId="{1D6C2792-CAFF-4173-BA25-7C0B42693CEB}" dt="2023-01-05T21:26:23.943" v="668" actId="1035"/>
          <ac:spMkLst>
            <pc:docMk/>
            <pc:sldMk cId="1793733837" sldId="2144328415"/>
            <ac:spMk id="12" creationId="{FCBDB492-9443-3D4A-8E9D-B3CECB95DCD7}"/>
          </ac:spMkLst>
        </pc:spChg>
      </pc:sldChg>
      <pc:sldChg chg="addSp delSp modSp mod">
        <pc:chgData name="Karolina Guillen" userId="c1c08796-a0be-47c6-af52-5d31fd96ec50" providerId="ADAL" clId="{1D6C2792-CAFF-4173-BA25-7C0B42693CEB}" dt="2023-01-06T15:33:43.635" v="949" actId="1076"/>
        <pc:sldMkLst>
          <pc:docMk/>
          <pc:sldMk cId="458465504" sldId="2144328416"/>
        </pc:sldMkLst>
        <pc:spChg chg="add del mod">
          <ac:chgData name="Karolina Guillen" userId="c1c08796-a0be-47c6-af52-5d31fd96ec50" providerId="ADAL" clId="{1D6C2792-CAFF-4173-BA25-7C0B42693CEB}" dt="2023-01-06T15:33:20.222" v="944" actId="478"/>
          <ac:spMkLst>
            <pc:docMk/>
            <pc:sldMk cId="458465504" sldId="2144328416"/>
            <ac:spMk id="3" creationId="{3FD99D62-1166-7C9A-3090-9E36C6AE2A12}"/>
          </ac:spMkLst>
        </pc:spChg>
        <pc:spChg chg="add del mod">
          <ac:chgData name="Karolina Guillen" userId="c1c08796-a0be-47c6-af52-5d31fd96ec50" providerId="ADAL" clId="{1D6C2792-CAFF-4173-BA25-7C0B42693CEB}" dt="2023-01-06T15:33:20.222" v="944" actId="478"/>
          <ac:spMkLst>
            <pc:docMk/>
            <pc:sldMk cId="458465504" sldId="2144328416"/>
            <ac:spMk id="4" creationId="{3359AEEB-CFF5-1674-D7CF-E84746E25C4F}"/>
          </ac:spMkLst>
        </pc:spChg>
        <pc:spChg chg="add mod">
          <ac:chgData name="Karolina Guillen" userId="c1c08796-a0be-47c6-af52-5d31fd96ec50" providerId="ADAL" clId="{1D6C2792-CAFF-4173-BA25-7C0B42693CEB}" dt="2023-01-06T15:33:26.350" v="946"/>
          <ac:spMkLst>
            <pc:docMk/>
            <pc:sldMk cId="458465504" sldId="2144328416"/>
            <ac:spMk id="5" creationId="{2FED2688-3F37-2A40-6E84-A7CF56764382}"/>
          </ac:spMkLst>
        </pc:spChg>
        <pc:spChg chg="add mod">
          <ac:chgData name="Karolina Guillen" userId="c1c08796-a0be-47c6-af52-5d31fd96ec50" providerId="ADAL" clId="{1D6C2792-CAFF-4173-BA25-7C0B42693CEB}" dt="2023-01-06T15:33:43.635" v="949" actId="1076"/>
          <ac:spMkLst>
            <pc:docMk/>
            <pc:sldMk cId="458465504" sldId="2144328416"/>
            <ac:spMk id="6" creationId="{5AB73445-3E13-C129-A5CF-24FD4BE5BF60}"/>
          </ac:spMkLst>
        </pc:spChg>
        <pc:spChg chg="mod">
          <ac:chgData name="Karolina Guillen" userId="c1c08796-a0be-47c6-af52-5d31fd96ec50" providerId="ADAL" clId="{1D6C2792-CAFF-4173-BA25-7C0B42693CEB}" dt="2023-01-06T14:28:33.891" v="817" actId="20577"/>
          <ac:spMkLst>
            <pc:docMk/>
            <pc:sldMk cId="458465504" sldId="2144328416"/>
            <ac:spMk id="10" creationId="{1F5544B4-64B7-4E00-A1B6-76422658B8ED}"/>
          </ac:spMkLst>
        </pc:spChg>
        <pc:spChg chg="mod">
          <ac:chgData name="Karolina Guillen" userId="c1c08796-a0be-47c6-af52-5d31fd96ec50" providerId="ADAL" clId="{1D6C2792-CAFF-4173-BA25-7C0B42693CEB}" dt="2023-01-05T21:26:53.116" v="683" actId="1036"/>
          <ac:spMkLst>
            <pc:docMk/>
            <pc:sldMk cId="458465504" sldId="2144328416"/>
            <ac:spMk id="25" creationId="{BEDACF6E-7B41-F2B9-8B5C-58CBE116AB28}"/>
          </ac:spMkLst>
        </pc:spChg>
        <pc:spChg chg="mod">
          <ac:chgData name="Karolina Guillen" userId="c1c08796-a0be-47c6-af52-5d31fd96ec50" providerId="ADAL" clId="{1D6C2792-CAFF-4173-BA25-7C0B42693CEB}" dt="2023-01-05T21:26:53.116" v="683" actId="1036"/>
          <ac:spMkLst>
            <pc:docMk/>
            <pc:sldMk cId="458465504" sldId="2144328416"/>
            <ac:spMk id="30" creationId="{6BCCA5E1-FF21-D83F-B05C-FCA2F324A086}"/>
          </ac:spMkLst>
        </pc:spChg>
        <pc:spChg chg="del mod">
          <ac:chgData name="Karolina Guillen" userId="c1c08796-a0be-47c6-af52-5d31fd96ec50" providerId="ADAL" clId="{1D6C2792-CAFF-4173-BA25-7C0B42693CEB}" dt="2023-01-06T15:33:26.020" v="945" actId="478"/>
          <ac:spMkLst>
            <pc:docMk/>
            <pc:sldMk cId="458465504" sldId="2144328416"/>
            <ac:spMk id="32" creationId="{7E0E2435-4F28-4E35-5617-C75BA5A8967F}"/>
          </ac:spMkLst>
        </pc:spChg>
        <pc:spChg chg="del mod">
          <ac:chgData name="Karolina Guillen" userId="c1c08796-a0be-47c6-af52-5d31fd96ec50" providerId="ADAL" clId="{1D6C2792-CAFF-4173-BA25-7C0B42693CEB}" dt="2023-01-06T15:33:26.020" v="945" actId="478"/>
          <ac:spMkLst>
            <pc:docMk/>
            <pc:sldMk cId="458465504" sldId="2144328416"/>
            <ac:spMk id="42" creationId="{B43DE428-030B-617A-FCE7-CBA51140D12D}"/>
          </ac:spMkLst>
        </pc:spChg>
        <pc:picChg chg="mod">
          <ac:chgData name="Karolina Guillen" userId="c1c08796-a0be-47c6-af52-5d31fd96ec50" providerId="ADAL" clId="{1D6C2792-CAFF-4173-BA25-7C0B42693CEB}" dt="2023-01-05T21:26:53.116" v="683" actId="1036"/>
          <ac:picMkLst>
            <pc:docMk/>
            <pc:sldMk cId="458465504" sldId="2144328416"/>
            <ac:picMk id="27" creationId="{BDF709D8-B667-065D-04C9-F163B59EC7E8}"/>
          </ac:picMkLst>
        </pc:picChg>
        <pc:picChg chg="mod">
          <ac:chgData name="Karolina Guillen" userId="c1c08796-a0be-47c6-af52-5d31fd96ec50" providerId="ADAL" clId="{1D6C2792-CAFF-4173-BA25-7C0B42693CEB}" dt="2023-01-05T21:26:53.116" v="683" actId="1036"/>
          <ac:picMkLst>
            <pc:docMk/>
            <pc:sldMk cId="458465504" sldId="2144328416"/>
            <ac:picMk id="29" creationId="{41700D67-93DC-DDC9-1499-34613CDE8E61}"/>
          </ac:picMkLst>
        </pc:picChg>
        <pc:cxnChg chg="mod">
          <ac:chgData name="Karolina Guillen" userId="c1c08796-a0be-47c6-af52-5d31fd96ec50" providerId="ADAL" clId="{1D6C2792-CAFF-4173-BA25-7C0B42693CEB}" dt="2023-01-05T21:26:53.116" v="683" actId="1036"/>
          <ac:cxnSpMkLst>
            <pc:docMk/>
            <pc:sldMk cId="458465504" sldId="2144328416"/>
            <ac:cxnSpMk id="41" creationId="{4F4E1B65-ADB7-E79B-72F0-3184ED5322F8}"/>
          </ac:cxnSpMkLst>
        </pc:cxnChg>
      </pc:sldChg>
    </pc:docChg>
  </pc:docChgLst>
  <pc:docChgLst>
    <pc:chgData name="Karolina Guillen" userId="c1c08796-a0be-47c6-af52-5d31fd96ec50" providerId="ADAL" clId="{1C66BE6C-D04A-4DBA-9D57-318250EC67B7}"/>
    <pc:docChg chg="undo custSel addSld delSld modSld addMainMaster delMainMaster">
      <pc:chgData name="Karolina Guillen" userId="c1c08796-a0be-47c6-af52-5d31fd96ec50" providerId="ADAL" clId="{1C66BE6C-D04A-4DBA-9D57-318250EC67B7}" dt="2022-05-24T14:07:09.749" v="576" actId="164"/>
      <pc:docMkLst>
        <pc:docMk/>
      </pc:docMkLst>
      <pc:sldChg chg="del">
        <pc:chgData name="Karolina Guillen" userId="c1c08796-a0be-47c6-af52-5d31fd96ec50" providerId="ADAL" clId="{1C66BE6C-D04A-4DBA-9D57-318250EC67B7}" dt="2022-05-16T19:06:25.473" v="451" actId="47"/>
        <pc:sldMkLst>
          <pc:docMk/>
          <pc:sldMk cId="2302560048" sldId="2144327905"/>
        </pc:sldMkLst>
      </pc:sldChg>
      <pc:sldChg chg="add del">
        <pc:chgData name="Karolina Guillen" userId="c1c08796-a0be-47c6-af52-5d31fd96ec50" providerId="ADAL" clId="{1C66BE6C-D04A-4DBA-9D57-318250EC67B7}" dt="2022-05-17T20:02:49.275" v="504" actId="47"/>
        <pc:sldMkLst>
          <pc:docMk/>
          <pc:sldMk cId="3822902837" sldId="2144328165"/>
        </pc:sldMkLst>
      </pc:sldChg>
      <pc:sldChg chg="add del">
        <pc:chgData name="Karolina Guillen" userId="c1c08796-a0be-47c6-af52-5d31fd96ec50" providerId="ADAL" clId="{1C66BE6C-D04A-4DBA-9D57-318250EC67B7}" dt="2022-05-17T20:02:49.275" v="504" actId="47"/>
        <pc:sldMkLst>
          <pc:docMk/>
          <pc:sldMk cId="2089898149" sldId="2144328243"/>
        </pc:sldMkLst>
      </pc:sldChg>
      <pc:sldChg chg="modSp add del mod">
        <pc:chgData name="Karolina Guillen" userId="c1c08796-a0be-47c6-af52-5d31fd96ec50" providerId="ADAL" clId="{1C66BE6C-D04A-4DBA-9D57-318250EC67B7}" dt="2022-05-19T20:02:37.609" v="548" actId="14826"/>
        <pc:sldMkLst>
          <pc:docMk/>
          <pc:sldMk cId="1007027216" sldId="2144328253"/>
        </pc:sldMkLst>
        <pc:picChg chg="mod">
          <ac:chgData name="Karolina Guillen" userId="c1c08796-a0be-47c6-af52-5d31fd96ec50" providerId="ADAL" clId="{1C66BE6C-D04A-4DBA-9D57-318250EC67B7}" dt="2022-05-19T20:02:37.609" v="548" actId="14826"/>
          <ac:picMkLst>
            <pc:docMk/>
            <pc:sldMk cId="1007027216" sldId="2144328253"/>
            <ac:picMk id="6" creationId="{61536307-0D0D-725A-E2BE-76C9957AB037}"/>
          </ac:picMkLst>
        </pc:picChg>
      </pc:sldChg>
      <pc:sldChg chg="modSp mod addCm delCm modCm">
        <pc:chgData name="Karolina Guillen" userId="c1c08796-a0be-47c6-af52-5d31fd96ec50" providerId="ADAL" clId="{1C66BE6C-D04A-4DBA-9D57-318250EC67B7}" dt="2022-05-20T13:15:23.357" v="553"/>
        <pc:sldMkLst>
          <pc:docMk/>
          <pc:sldMk cId="965637703" sldId="2144328266"/>
        </pc:sldMkLst>
        <pc:spChg chg="mod">
          <ac:chgData name="Karolina Guillen" userId="c1c08796-a0be-47c6-af52-5d31fd96ec50" providerId="ADAL" clId="{1C66BE6C-D04A-4DBA-9D57-318250EC67B7}" dt="2022-05-13T17:48:15.930" v="234" actId="5793"/>
          <ac:spMkLst>
            <pc:docMk/>
            <pc:sldMk cId="965637703" sldId="2144328266"/>
            <ac:spMk id="25" creationId="{D6F3E4AB-B239-4014-8CC3-C8706E0369B4}"/>
          </ac:spMkLst>
        </pc:spChg>
      </pc:sldChg>
      <pc:sldChg chg="add del">
        <pc:chgData name="Karolina Guillen" userId="c1c08796-a0be-47c6-af52-5d31fd96ec50" providerId="ADAL" clId="{1C66BE6C-D04A-4DBA-9D57-318250EC67B7}" dt="2022-05-17T20:02:49.275" v="504" actId="47"/>
        <pc:sldMkLst>
          <pc:docMk/>
          <pc:sldMk cId="1750201258" sldId="2144328281"/>
        </pc:sldMkLst>
      </pc:sldChg>
      <pc:sldChg chg="modSp mod addCm">
        <pc:chgData name="Karolina Guillen" userId="c1c08796-a0be-47c6-af52-5d31fd96ec50" providerId="ADAL" clId="{1C66BE6C-D04A-4DBA-9D57-318250EC67B7}" dt="2022-05-13T18:41:23.574" v="448" actId="114"/>
        <pc:sldMkLst>
          <pc:docMk/>
          <pc:sldMk cId="2361951178" sldId="2144328288"/>
        </pc:sldMkLst>
        <pc:spChg chg="mod">
          <ac:chgData name="Karolina Guillen" userId="c1c08796-a0be-47c6-af52-5d31fd96ec50" providerId="ADAL" clId="{1C66BE6C-D04A-4DBA-9D57-318250EC67B7}" dt="2022-05-13T18:41:23.574" v="448" actId="114"/>
          <ac:spMkLst>
            <pc:docMk/>
            <pc:sldMk cId="2361951178" sldId="2144328288"/>
            <ac:spMk id="25" creationId="{D6F3E4AB-B239-4014-8CC3-C8706E0369B4}"/>
          </ac:spMkLst>
        </pc:spChg>
        <pc:graphicFrameChg chg="mod">
          <ac:chgData name="Karolina Guillen" userId="c1c08796-a0be-47c6-af52-5d31fd96ec50" providerId="ADAL" clId="{1C66BE6C-D04A-4DBA-9D57-318250EC67B7}" dt="2022-05-13T14:24:56.244" v="16" actId="1035"/>
          <ac:graphicFrameMkLst>
            <pc:docMk/>
            <pc:sldMk cId="2361951178" sldId="2144328288"/>
            <ac:graphicFrameMk id="26" creationId="{641B082C-A876-42C5-BB9A-6BE8CC1FAE62}"/>
          </ac:graphicFrameMkLst>
        </pc:graphicFrameChg>
      </pc:sldChg>
      <pc:sldChg chg="modSp mod modCm">
        <pc:chgData name="Karolina Guillen" userId="c1c08796-a0be-47c6-af52-5d31fd96ec50" providerId="ADAL" clId="{1C66BE6C-D04A-4DBA-9D57-318250EC67B7}" dt="2022-05-17T18:58:25.477" v="500" actId="20577"/>
        <pc:sldMkLst>
          <pc:docMk/>
          <pc:sldMk cId="254067112" sldId="2144328290"/>
        </pc:sldMkLst>
        <pc:spChg chg="mod">
          <ac:chgData name="Karolina Guillen" userId="c1c08796-a0be-47c6-af52-5d31fd96ec50" providerId="ADAL" clId="{1C66BE6C-D04A-4DBA-9D57-318250EC67B7}" dt="2022-05-17T18:58:25.477" v="500" actId="20577"/>
          <ac:spMkLst>
            <pc:docMk/>
            <pc:sldMk cId="254067112" sldId="2144328290"/>
            <ac:spMk id="25" creationId="{D6F3E4AB-B239-4014-8CC3-C8706E0369B4}"/>
          </ac:spMkLst>
        </pc:spChg>
        <pc:spChg chg="mod">
          <ac:chgData name="Karolina Guillen" userId="c1c08796-a0be-47c6-af52-5d31fd96ec50" providerId="ADAL" clId="{1C66BE6C-D04A-4DBA-9D57-318250EC67B7}" dt="2022-05-17T18:58:19.356" v="484" actId="20577"/>
          <ac:spMkLst>
            <pc:docMk/>
            <pc:sldMk cId="254067112" sldId="2144328290"/>
            <ac:spMk id="30" creationId="{75F81532-3D49-4828-8247-ECFA9B63B40D}"/>
          </ac:spMkLst>
        </pc:spChg>
      </pc:sldChg>
      <pc:sldChg chg="modSp mod modCm">
        <pc:chgData name="Karolina Guillen" userId="c1c08796-a0be-47c6-af52-5d31fd96ec50" providerId="ADAL" clId="{1C66BE6C-D04A-4DBA-9D57-318250EC67B7}" dt="2022-05-13T18:05:40.664" v="293" actId="114"/>
        <pc:sldMkLst>
          <pc:docMk/>
          <pc:sldMk cId="1931132769" sldId="2144328291"/>
        </pc:sldMkLst>
        <pc:spChg chg="mod">
          <ac:chgData name="Karolina Guillen" userId="c1c08796-a0be-47c6-af52-5d31fd96ec50" providerId="ADAL" clId="{1C66BE6C-D04A-4DBA-9D57-318250EC67B7}" dt="2022-05-13T14:29:04.247" v="58" actId="20577"/>
          <ac:spMkLst>
            <pc:docMk/>
            <pc:sldMk cId="1931132769" sldId="2144328291"/>
            <ac:spMk id="24" creationId="{E44630D3-4F9F-A470-11E2-AD2025B60B03}"/>
          </ac:spMkLst>
        </pc:spChg>
        <pc:spChg chg="mod">
          <ac:chgData name="Karolina Guillen" userId="c1c08796-a0be-47c6-af52-5d31fd96ec50" providerId="ADAL" clId="{1C66BE6C-D04A-4DBA-9D57-318250EC67B7}" dt="2022-05-13T18:05:40.664" v="293" actId="114"/>
          <ac:spMkLst>
            <pc:docMk/>
            <pc:sldMk cId="1931132769" sldId="2144328291"/>
            <ac:spMk id="25" creationId="{D6F3E4AB-B239-4014-8CC3-C8706E0369B4}"/>
          </ac:spMkLst>
        </pc:spChg>
        <pc:spChg chg="mod">
          <ac:chgData name="Karolina Guillen" userId="c1c08796-a0be-47c6-af52-5d31fd96ec50" providerId="ADAL" clId="{1C66BE6C-D04A-4DBA-9D57-318250EC67B7}" dt="2022-05-13T17:50:45.610" v="248" actId="14100"/>
          <ac:spMkLst>
            <pc:docMk/>
            <pc:sldMk cId="1931132769" sldId="2144328291"/>
            <ac:spMk id="30" creationId="{75F81532-3D49-4828-8247-ECFA9B63B40D}"/>
          </ac:spMkLst>
        </pc:spChg>
      </pc:sldChg>
      <pc:sldChg chg="modSp del mod">
        <pc:chgData name="Karolina Guillen" userId="c1c08796-a0be-47c6-af52-5d31fd96ec50" providerId="ADAL" clId="{1C66BE6C-D04A-4DBA-9D57-318250EC67B7}" dt="2022-05-17T22:15:00.414" v="505" actId="47"/>
        <pc:sldMkLst>
          <pc:docMk/>
          <pc:sldMk cId="3921798467" sldId="2144328292"/>
        </pc:sldMkLst>
        <pc:spChg chg="mod">
          <ac:chgData name="Karolina Guillen" userId="c1c08796-a0be-47c6-af52-5d31fd96ec50" providerId="ADAL" clId="{1C66BE6C-D04A-4DBA-9D57-318250EC67B7}" dt="2022-05-17T18:59:14.044" v="502" actId="20577"/>
          <ac:spMkLst>
            <pc:docMk/>
            <pc:sldMk cId="3921798467" sldId="2144328292"/>
            <ac:spMk id="25" creationId="{D6F3E4AB-B239-4014-8CC3-C8706E0369B4}"/>
          </ac:spMkLst>
        </pc:spChg>
        <pc:spChg chg="mod">
          <ac:chgData name="Karolina Guillen" userId="c1c08796-a0be-47c6-af52-5d31fd96ec50" providerId="ADAL" clId="{1C66BE6C-D04A-4DBA-9D57-318250EC67B7}" dt="2022-05-13T14:28:54.780" v="38" actId="20577"/>
          <ac:spMkLst>
            <pc:docMk/>
            <pc:sldMk cId="3921798467" sldId="2144328292"/>
            <ac:spMk id="29" creationId="{E704BAB3-682E-9347-A9CA-4C633AFE9C33}"/>
          </ac:spMkLst>
        </pc:spChg>
      </pc:sldChg>
      <pc:sldChg chg="modSp add del mod">
        <pc:chgData name="Karolina Guillen" userId="c1c08796-a0be-47c6-af52-5d31fd96ec50" providerId="ADAL" clId="{1C66BE6C-D04A-4DBA-9D57-318250EC67B7}" dt="2022-05-19T13:13:23.829" v="537" actId="20577"/>
        <pc:sldMkLst>
          <pc:docMk/>
          <pc:sldMk cId="2186180222" sldId="2144328296"/>
        </pc:sldMkLst>
        <pc:spChg chg="mod">
          <ac:chgData name="Karolina Guillen" userId="c1c08796-a0be-47c6-af52-5d31fd96ec50" providerId="ADAL" clId="{1C66BE6C-D04A-4DBA-9D57-318250EC67B7}" dt="2022-05-19T13:13:23.829" v="537" actId="20577"/>
          <ac:spMkLst>
            <pc:docMk/>
            <pc:sldMk cId="2186180222" sldId="2144328296"/>
            <ac:spMk id="25" creationId="{D6F3E4AB-B239-4014-8CC3-C8706E0369B4}"/>
          </ac:spMkLst>
        </pc:spChg>
      </pc:sldChg>
      <pc:sldChg chg="modSp add del mod">
        <pc:chgData name="Karolina Guillen" userId="c1c08796-a0be-47c6-af52-5d31fd96ec50" providerId="ADAL" clId="{1C66BE6C-D04A-4DBA-9D57-318250EC67B7}" dt="2022-05-17T20:02:49.275" v="504" actId="47"/>
        <pc:sldMkLst>
          <pc:docMk/>
          <pc:sldMk cId="2860206483" sldId="2144328297"/>
        </pc:sldMkLst>
        <pc:spChg chg="mod">
          <ac:chgData name="Karolina Guillen" userId="c1c08796-a0be-47c6-af52-5d31fd96ec50" providerId="ADAL" clId="{1C66BE6C-D04A-4DBA-9D57-318250EC67B7}" dt="2022-05-13T18:33:38.370" v="444" actId="20577"/>
          <ac:spMkLst>
            <pc:docMk/>
            <pc:sldMk cId="2860206483" sldId="2144328297"/>
            <ac:spMk id="25" creationId="{D6F3E4AB-B239-4014-8CC3-C8706E0369B4}"/>
          </ac:spMkLst>
        </pc:spChg>
        <pc:spChg chg="mod">
          <ac:chgData name="Karolina Guillen" userId="c1c08796-a0be-47c6-af52-5d31fd96ec50" providerId="ADAL" clId="{1C66BE6C-D04A-4DBA-9D57-318250EC67B7}" dt="2022-05-13T18:33:42.445" v="446" actId="1076"/>
          <ac:spMkLst>
            <pc:docMk/>
            <pc:sldMk cId="2860206483" sldId="2144328297"/>
            <ac:spMk id="34" creationId="{C3DAEEDD-29BF-462E-9051-3C9F5DBCB6E0}"/>
          </ac:spMkLst>
        </pc:spChg>
      </pc:sldChg>
      <pc:sldChg chg="modSp del mod modCm">
        <pc:chgData name="Karolina Guillen" userId="c1c08796-a0be-47c6-af52-5d31fd96ec50" providerId="ADAL" clId="{1C66BE6C-D04A-4DBA-9D57-318250EC67B7}" dt="2022-05-19T15:53:14.292" v="547" actId="20577"/>
        <pc:sldMkLst>
          <pc:docMk/>
          <pc:sldMk cId="2191902633" sldId="2144328299"/>
        </pc:sldMkLst>
        <pc:spChg chg="mod">
          <ac:chgData name="Karolina Guillen" userId="c1c08796-a0be-47c6-af52-5d31fd96ec50" providerId="ADAL" clId="{1C66BE6C-D04A-4DBA-9D57-318250EC67B7}" dt="2022-05-13T14:28:59.374" v="48" actId="20577"/>
          <ac:spMkLst>
            <pc:docMk/>
            <pc:sldMk cId="2191902633" sldId="2144328299"/>
            <ac:spMk id="24" creationId="{27E56748-7A69-AB02-831F-6ABA52F403D9}"/>
          </ac:spMkLst>
        </pc:spChg>
        <pc:spChg chg="mod">
          <ac:chgData name="Karolina Guillen" userId="c1c08796-a0be-47c6-af52-5d31fd96ec50" providerId="ADAL" clId="{1C66BE6C-D04A-4DBA-9D57-318250EC67B7}" dt="2022-05-19T15:53:14.292" v="547" actId="20577"/>
          <ac:spMkLst>
            <pc:docMk/>
            <pc:sldMk cId="2191902633" sldId="2144328299"/>
            <ac:spMk id="25" creationId="{D6F3E4AB-B239-4014-8CC3-C8706E0369B4}"/>
          </ac:spMkLst>
        </pc:spChg>
        <pc:spChg chg="mod">
          <ac:chgData name="Karolina Guillen" userId="c1c08796-a0be-47c6-af52-5d31fd96ec50" providerId="ADAL" clId="{1C66BE6C-D04A-4DBA-9D57-318250EC67B7}" dt="2022-05-13T17:49:14.714" v="239" actId="20577"/>
          <ac:spMkLst>
            <pc:docMk/>
            <pc:sldMk cId="2191902633" sldId="2144328299"/>
            <ac:spMk id="30" creationId="{75F81532-3D49-4828-8247-ECFA9B63B40D}"/>
          </ac:spMkLst>
        </pc:spChg>
        <pc:spChg chg="mod">
          <ac:chgData name="Karolina Guillen" userId="c1c08796-a0be-47c6-af52-5d31fd96ec50" providerId="ADAL" clId="{1C66BE6C-D04A-4DBA-9D57-318250EC67B7}" dt="2022-05-13T15:11:07.198" v="61" actId="207"/>
          <ac:spMkLst>
            <pc:docMk/>
            <pc:sldMk cId="2191902633" sldId="2144328299"/>
            <ac:spMk id="34" creationId="{C3DAEEDD-29BF-462E-9051-3C9F5DBCB6E0}"/>
          </ac:spMkLst>
        </pc:spChg>
      </pc:sldChg>
      <pc:sldChg chg="addSp delSp modSp add del mod modCm">
        <pc:chgData name="Karolina Guillen" userId="c1c08796-a0be-47c6-af52-5d31fd96ec50" providerId="ADAL" clId="{1C66BE6C-D04A-4DBA-9D57-318250EC67B7}" dt="2022-05-24T14:06:23.464" v="563" actId="1076"/>
        <pc:sldMkLst>
          <pc:docMk/>
          <pc:sldMk cId="1758940423" sldId="2144328300"/>
        </pc:sldMkLst>
        <pc:spChg chg="mod">
          <ac:chgData name="Karolina Guillen" userId="c1c08796-a0be-47c6-af52-5d31fd96ec50" providerId="ADAL" clId="{1C66BE6C-D04A-4DBA-9D57-318250EC67B7}" dt="2022-05-13T16:14:53.132" v="209" actId="20577"/>
          <ac:spMkLst>
            <pc:docMk/>
            <pc:sldMk cId="1758940423" sldId="2144328300"/>
            <ac:spMk id="25" creationId="{D6F3E4AB-B239-4014-8CC3-C8706E0369B4}"/>
          </ac:spMkLst>
        </pc:spChg>
        <pc:picChg chg="add mod">
          <ac:chgData name="Karolina Guillen" userId="c1c08796-a0be-47c6-af52-5d31fd96ec50" providerId="ADAL" clId="{1C66BE6C-D04A-4DBA-9D57-318250EC67B7}" dt="2022-05-24T14:06:23.464" v="563" actId="1076"/>
          <ac:picMkLst>
            <pc:docMk/>
            <pc:sldMk cId="1758940423" sldId="2144328300"/>
            <ac:picMk id="2" creationId="{BA9E723D-EDE5-BC1A-5B54-DC5CD374576F}"/>
          </ac:picMkLst>
        </pc:picChg>
        <pc:picChg chg="del">
          <ac:chgData name="Karolina Guillen" userId="c1c08796-a0be-47c6-af52-5d31fd96ec50" providerId="ADAL" clId="{1C66BE6C-D04A-4DBA-9D57-318250EC67B7}" dt="2022-05-24T14:06:04.285" v="560" actId="478"/>
          <ac:picMkLst>
            <pc:docMk/>
            <pc:sldMk cId="1758940423" sldId="2144328300"/>
            <ac:picMk id="1026" creationId="{AF9A834C-0FBA-4D04-B70D-E9D30156CACA}"/>
          </ac:picMkLst>
        </pc:picChg>
      </pc:sldChg>
      <pc:sldChg chg="modSp mod">
        <pc:chgData name="Karolina Guillen" userId="c1c08796-a0be-47c6-af52-5d31fd96ec50" providerId="ADAL" clId="{1C66BE6C-D04A-4DBA-9D57-318250EC67B7}" dt="2022-05-19T21:22:11.552" v="551" actId="14100"/>
        <pc:sldMkLst>
          <pc:docMk/>
          <pc:sldMk cId="932767077" sldId="2144328302"/>
        </pc:sldMkLst>
        <pc:spChg chg="mod">
          <ac:chgData name="Karolina Guillen" userId="c1c08796-a0be-47c6-af52-5d31fd96ec50" providerId="ADAL" clId="{1C66BE6C-D04A-4DBA-9D57-318250EC67B7}" dt="2022-05-13T17:51:03.722" v="250" actId="207"/>
          <ac:spMkLst>
            <pc:docMk/>
            <pc:sldMk cId="932767077" sldId="2144328302"/>
            <ac:spMk id="20" creationId="{3685EB42-65F2-7A6A-05BB-58FB58BB4E01}"/>
          </ac:spMkLst>
        </pc:spChg>
        <pc:spChg chg="mod">
          <ac:chgData name="Karolina Guillen" userId="c1c08796-a0be-47c6-af52-5d31fd96ec50" providerId="ADAL" clId="{1C66BE6C-D04A-4DBA-9D57-318250EC67B7}" dt="2022-05-13T18:07:04.865" v="338" actId="207"/>
          <ac:spMkLst>
            <pc:docMk/>
            <pc:sldMk cId="932767077" sldId="2144328302"/>
            <ac:spMk id="22" creationId="{0CE3B6B5-02B7-5E51-FC67-1D668C8B1C1A}"/>
          </ac:spMkLst>
        </pc:spChg>
        <pc:spChg chg="mod">
          <ac:chgData name="Karolina Guillen" userId="c1c08796-a0be-47c6-af52-5d31fd96ec50" providerId="ADAL" clId="{1C66BE6C-D04A-4DBA-9D57-318250EC67B7}" dt="2022-05-13T18:14:14.604" v="418" actId="207"/>
          <ac:spMkLst>
            <pc:docMk/>
            <pc:sldMk cId="932767077" sldId="2144328302"/>
            <ac:spMk id="23" creationId="{9F85BDAE-4657-D28A-5F69-2C99845C8785}"/>
          </ac:spMkLst>
        </pc:spChg>
        <pc:spChg chg="mod">
          <ac:chgData name="Karolina Guillen" userId="c1c08796-a0be-47c6-af52-5d31fd96ec50" providerId="ADAL" clId="{1C66BE6C-D04A-4DBA-9D57-318250EC67B7}" dt="2022-05-13T18:13:51.391" v="417"/>
          <ac:spMkLst>
            <pc:docMk/>
            <pc:sldMk cId="932767077" sldId="2144328302"/>
            <ac:spMk id="24" creationId="{A1F9940F-AD2B-EA3E-212B-DA70B77BF55C}"/>
          </ac:spMkLst>
        </pc:spChg>
        <pc:spChg chg="mod">
          <ac:chgData name="Karolina Guillen" userId="c1c08796-a0be-47c6-af52-5d31fd96ec50" providerId="ADAL" clId="{1C66BE6C-D04A-4DBA-9D57-318250EC67B7}" dt="2022-05-13T18:16:51.360" v="433" actId="14100"/>
          <ac:spMkLst>
            <pc:docMk/>
            <pc:sldMk cId="932767077" sldId="2144328302"/>
            <ac:spMk id="25" creationId="{2E65A5FA-5BAD-3FBB-687C-F040E707A67D}"/>
          </ac:spMkLst>
        </pc:spChg>
        <pc:spChg chg="mod">
          <ac:chgData name="Karolina Guillen" userId="c1c08796-a0be-47c6-af52-5d31fd96ec50" providerId="ADAL" clId="{1C66BE6C-D04A-4DBA-9D57-318250EC67B7}" dt="2022-05-13T18:17:00.279" v="435" actId="207"/>
          <ac:spMkLst>
            <pc:docMk/>
            <pc:sldMk cId="932767077" sldId="2144328302"/>
            <ac:spMk id="26" creationId="{BE5725A8-86E3-56D4-0AFB-6BC5AA596430}"/>
          </ac:spMkLst>
        </pc:spChg>
        <pc:spChg chg="mod">
          <ac:chgData name="Karolina Guillen" userId="c1c08796-a0be-47c6-af52-5d31fd96ec50" providerId="ADAL" clId="{1C66BE6C-D04A-4DBA-9D57-318250EC67B7}" dt="2022-05-19T21:22:11.552" v="551" actId="14100"/>
          <ac:spMkLst>
            <pc:docMk/>
            <pc:sldMk cId="932767077" sldId="2144328302"/>
            <ac:spMk id="42" creationId="{74BCB9BB-595F-2A1E-B151-264876E36571}"/>
          </ac:spMkLst>
        </pc:spChg>
        <pc:spChg chg="mod">
          <ac:chgData name="Karolina Guillen" userId="c1c08796-a0be-47c6-af52-5d31fd96ec50" providerId="ADAL" clId="{1C66BE6C-D04A-4DBA-9D57-318250EC67B7}" dt="2022-05-13T20:04:25.058" v="450" actId="207"/>
          <ac:spMkLst>
            <pc:docMk/>
            <pc:sldMk cId="932767077" sldId="2144328302"/>
            <ac:spMk id="43" creationId="{AAA31EAD-9C6D-0E35-941F-98406115D30B}"/>
          </ac:spMkLst>
        </pc:spChg>
      </pc:sldChg>
      <pc:sldChg chg="addSp delSp modSp">
        <pc:chgData name="Karolina Guillen" userId="c1c08796-a0be-47c6-af52-5d31fd96ec50" providerId="ADAL" clId="{1C66BE6C-D04A-4DBA-9D57-318250EC67B7}" dt="2022-05-24T14:07:09.749" v="576" actId="164"/>
        <pc:sldMkLst>
          <pc:docMk/>
          <pc:sldMk cId="3062730648" sldId="2144328303"/>
        </pc:sldMkLst>
        <pc:grpChg chg="del mod">
          <ac:chgData name="Karolina Guillen" userId="c1c08796-a0be-47c6-af52-5d31fd96ec50" providerId="ADAL" clId="{1C66BE6C-D04A-4DBA-9D57-318250EC67B7}" dt="2022-05-24T14:06:32.638" v="566" actId="165"/>
          <ac:grpSpMkLst>
            <pc:docMk/>
            <pc:sldMk cId="3062730648" sldId="2144328303"/>
            <ac:grpSpMk id="2" creationId="{AF7AA28D-0E29-79E1-4DE4-61A4741E9731}"/>
          </ac:grpSpMkLst>
        </pc:grpChg>
        <pc:grpChg chg="add mod">
          <ac:chgData name="Karolina Guillen" userId="c1c08796-a0be-47c6-af52-5d31fd96ec50" providerId="ADAL" clId="{1C66BE6C-D04A-4DBA-9D57-318250EC67B7}" dt="2022-05-24T14:07:09.749" v="576" actId="164"/>
          <ac:grpSpMkLst>
            <pc:docMk/>
            <pc:sldMk cId="3062730648" sldId="2144328303"/>
            <ac:grpSpMk id="16" creationId="{3DC8C0BD-2FA2-B833-07B8-6DE224B06991}"/>
          </ac:grpSpMkLst>
        </pc:grpChg>
        <pc:picChg chg="mod topLvl">
          <ac:chgData name="Karolina Guillen" userId="c1c08796-a0be-47c6-af52-5d31fd96ec50" providerId="ADAL" clId="{1C66BE6C-D04A-4DBA-9D57-318250EC67B7}" dt="2022-05-24T14:07:09.749" v="576" actId="164"/>
          <ac:picMkLst>
            <pc:docMk/>
            <pc:sldMk cId="3062730648" sldId="2144328303"/>
            <ac:picMk id="6" creationId="{400E1CF9-156B-7362-E27A-DEC473B3FC87}"/>
          </ac:picMkLst>
        </pc:picChg>
        <pc:picChg chg="mod topLvl">
          <ac:chgData name="Karolina Guillen" userId="c1c08796-a0be-47c6-af52-5d31fd96ec50" providerId="ADAL" clId="{1C66BE6C-D04A-4DBA-9D57-318250EC67B7}" dt="2022-05-24T14:07:09.749" v="576" actId="164"/>
          <ac:picMkLst>
            <pc:docMk/>
            <pc:sldMk cId="3062730648" sldId="2144328303"/>
            <ac:picMk id="7" creationId="{B77D7D86-F7E2-FFB9-9ED8-7A732ABF2880}"/>
          </ac:picMkLst>
        </pc:picChg>
        <pc:picChg chg="mod topLvl">
          <ac:chgData name="Karolina Guillen" userId="c1c08796-a0be-47c6-af52-5d31fd96ec50" providerId="ADAL" clId="{1C66BE6C-D04A-4DBA-9D57-318250EC67B7}" dt="2022-05-24T14:07:09.749" v="576" actId="164"/>
          <ac:picMkLst>
            <pc:docMk/>
            <pc:sldMk cId="3062730648" sldId="2144328303"/>
            <ac:picMk id="8" creationId="{94F7838F-1124-34DB-E581-8B31EA80B021}"/>
          </ac:picMkLst>
        </pc:picChg>
        <pc:picChg chg="mod topLvl">
          <ac:chgData name="Karolina Guillen" userId="c1c08796-a0be-47c6-af52-5d31fd96ec50" providerId="ADAL" clId="{1C66BE6C-D04A-4DBA-9D57-318250EC67B7}" dt="2022-05-24T14:07:09.749" v="576" actId="164"/>
          <ac:picMkLst>
            <pc:docMk/>
            <pc:sldMk cId="3062730648" sldId="2144328303"/>
            <ac:picMk id="9" creationId="{481B4435-2092-FC25-F6C3-2D5620E313D8}"/>
          </ac:picMkLst>
        </pc:picChg>
        <pc:picChg chg="mod topLvl">
          <ac:chgData name="Karolina Guillen" userId="c1c08796-a0be-47c6-af52-5d31fd96ec50" providerId="ADAL" clId="{1C66BE6C-D04A-4DBA-9D57-318250EC67B7}" dt="2022-05-24T14:07:09.749" v="576" actId="164"/>
          <ac:picMkLst>
            <pc:docMk/>
            <pc:sldMk cId="3062730648" sldId="2144328303"/>
            <ac:picMk id="10" creationId="{9354FE26-1153-E068-F226-CD5DBAC13C23}"/>
          </ac:picMkLst>
        </pc:picChg>
        <pc:picChg chg="mod topLvl">
          <ac:chgData name="Karolina Guillen" userId="c1c08796-a0be-47c6-af52-5d31fd96ec50" providerId="ADAL" clId="{1C66BE6C-D04A-4DBA-9D57-318250EC67B7}" dt="2022-05-24T14:07:09.749" v="576" actId="164"/>
          <ac:picMkLst>
            <pc:docMk/>
            <pc:sldMk cId="3062730648" sldId="2144328303"/>
            <ac:picMk id="11" creationId="{48AD930E-EB5E-14BB-447E-DC16161D10F6}"/>
          </ac:picMkLst>
        </pc:picChg>
        <pc:picChg chg="del mod topLvl">
          <ac:chgData name="Karolina Guillen" userId="c1c08796-a0be-47c6-af52-5d31fd96ec50" providerId="ADAL" clId="{1C66BE6C-D04A-4DBA-9D57-318250EC67B7}" dt="2022-05-24T14:07:02.304" v="575" actId="478"/>
          <ac:picMkLst>
            <pc:docMk/>
            <pc:sldMk cId="3062730648" sldId="2144328303"/>
            <ac:picMk id="12" creationId="{ED72247A-79DC-2313-F8B8-7443FEE6A046}"/>
          </ac:picMkLst>
        </pc:picChg>
        <pc:picChg chg="mod topLvl">
          <ac:chgData name="Karolina Guillen" userId="c1c08796-a0be-47c6-af52-5d31fd96ec50" providerId="ADAL" clId="{1C66BE6C-D04A-4DBA-9D57-318250EC67B7}" dt="2022-05-24T14:07:09.749" v="576" actId="164"/>
          <ac:picMkLst>
            <pc:docMk/>
            <pc:sldMk cId="3062730648" sldId="2144328303"/>
            <ac:picMk id="13" creationId="{568358FC-1852-6428-9DBC-6CB86C599B2A}"/>
          </ac:picMkLst>
        </pc:picChg>
        <pc:picChg chg="mod topLvl">
          <ac:chgData name="Karolina Guillen" userId="c1c08796-a0be-47c6-af52-5d31fd96ec50" providerId="ADAL" clId="{1C66BE6C-D04A-4DBA-9D57-318250EC67B7}" dt="2022-05-24T14:07:09.749" v="576" actId="164"/>
          <ac:picMkLst>
            <pc:docMk/>
            <pc:sldMk cId="3062730648" sldId="2144328303"/>
            <ac:picMk id="14" creationId="{A41630B1-093A-382B-2AE8-B5442B729774}"/>
          </ac:picMkLst>
        </pc:picChg>
        <pc:picChg chg="add mod">
          <ac:chgData name="Karolina Guillen" userId="c1c08796-a0be-47c6-af52-5d31fd96ec50" providerId="ADAL" clId="{1C66BE6C-D04A-4DBA-9D57-318250EC67B7}" dt="2022-05-24T14:07:09.749" v="576" actId="164"/>
          <ac:picMkLst>
            <pc:docMk/>
            <pc:sldMk cId="3062730648" sldId="2144328303"/>
            <ac:picMk id="19" creationId="{CB511FF6-C01E-90C9-01E3-20DA2BB7E0EE}"/>
          </ac:picMkLst>
        </pc:picChg>
      </pc:sldChg>
      <pc:sldChg chg="del">
        <pc:chgData name="Karolina Guillen" userId="c1c08796-a0be-47c6-af52-5d31fd96ec50" providerId="ADAL" clId="{1C66BE6C-D04A-4DBA-9D57-318250EC67B7}" dt="2022-05-16T19:08:36.727" v="452" actId="47"/>
        <pc:sldMkLst>
          <pc:docMk/>
          <pc:sldMk cId="1264613847" sldId="2144328306"/>
        </pc:sldMkLst>
      </pc:sldChg>
      <pc:sldChg chg="add del">
        <pc:chgData name="Karolina Guillen" userId="c1c08796-a0be-47c6-af52-5d31fd96ec50" providerId="ADAL" clId="{1C66BE6C-D04A-4DBA-9D57-318250EC67B7}" dt="2022-05-17T20:02:49.275" v="504" actId="47"/>
        <pc:sldMkLst>
          <pc:docMk/>
          <pc:sldMk cId="945668641" sldId="2144328307"/>
        </pc:sldMkLst>
      </pc:sldChg>
      <pc:sldMasterChg chg="add del addSldLayout delSldLayout">
        <pc:chgData name="Karolina Guillen" userId="c1c08796-a0be-47c6-af52-5d31fd96ec50" providerId="ADAL" clId="{1C66BE6C-D04A-4DBA-9D57-318250EC67B7}" dt="2022-05-17T20:02:49.275" v="504" actId="47"/>
        <pc:sldMasterMkLst>
          <pc:docMk/>
          <pc:sldMasterMk cId="364572625" sldId="2147483660"/>
        </pc:sldMasterMkLst>
        <pc:sldLayoutChg chg="add del">
          <pc:chgData name="Karolina Guillen" userId="c1c08796-a0be-47c6-af52-5d31fd96ec50" providerId="ADAL" clId="{1C66BE6C-D04A-4DBA-9D57-318250EC67B7}" dt="2022-05-17T20:02:49.275" v="504" actId="47"/>
          <pc:sldLayoutMkLst>
            <pc:docMk/>
            <pc:sldMasterMk cId="364572625" sldId="2147483660"/>
            <pc:sldLayoutMk cId="1390430425" sldId="2147483661"/>
          </pc:sldLayoutMkLst>
        </pc:sldLayoutChg>
        <pc:sldLayoutChg chg="add del">
          <pc:chgData name="Karolina Guillen" userId="c1c08796-a0be-47c6-af52-5d31fd96ec50" providerId="ADAL" clId="{1C66BE6C-D04A-4DBA-9D57-318250EC67B7}" dt="2022-05-17T20:02:49.275" v="504" actId="47"/>
          <pc:sldLayoutMkLst>
            <pc:docMk/>
            <pc:sldMasterMk cId="364572625" sldId="2147483660"/>
            <pc:sldLayoutMk cId="1949147734" sldId="2147483662"/>
          </pc:sldLayoutMkLst>
        </pc:sldLayoutChg>
        <pc:sldLayoutChg chg="add del">
          <pc:chgData name="Karolina Guillen" userId="c1c08796-a0be-47c6-af52-5d31fd96ec50" providerId="ADAL" clId="{1C66BE6C-D04A-4DBA-9D57-318250EC67B7}" dt="2022-05-17T20:02:49.275" v="504" actId="47"/>
          <pc:sldLayoutMkLst>
            <pc:docMk/>
            <pc:sldMasterMk cId="364572625" sldId="2147483660"/>
            <pc:sldLayoutMk cId="1357318974" sldId="2147483663"/>
          </pc:sldLayoutMkLst>
        </pc:sldLayoutChg>
        <pc:sldLayoutChg chg="add del">
          <pc:chgData name="Karolina Guillen" userId="c1c08796-a0be-47c6-af52-5d31fd96ec50" providerId="ADAL" clId="{1C66BE6C-D04A-4DBA-9D57-318250EC67B7}" dt="2022-05-17T20:02:49.275" v="504" actId="47"/>
          <pc:sldLayoutMkLst>
            <pc:docMk/>
            <pc:sldMasterMk cId="364572625" sldId="2147483660"/>
            <pc:sldLayoutMk cId="4225280875" sldId="2147483664"/>
          </pc:sldLayoutMkLst>
        </pc:sldLayoutChg>
        <pc:sldLayoutChg chg="add del">
          <pc:chgData name="Karolina Guillen" userId="c1c08796-a0be-47c6-af52-5d31fd96ec50" providerId="ADAL" clId="{1C66BE6C-D04A-4DBA-9D57-318250EC67B7}" dt="2022-05-17T20:02:49.275" v="504" actId="47"/>
          <pc:sldLayoutMkLst>
            <pc:docMk/>
            <pc:sldMasterMk cId="364572625" sldId="2147483660"/>
            <pc:sldLayoutMk cId="2465088109" sldId="2147483665"/>
          </pc:sldLayoutMkLst>
        </pc:sldLayoutChg>
        <pc:sldLayoutChg chg="add del">
          <pc:chgData name="Karolina Guillen" userId="c1c08796-a0be-47c6-af52-5d31fd96ec50" providerId="ADAL" clId="{1C66BE6C-D04A-4DBA-9D57-318250EC67B7}" dt="2022-05-17T20:02:49.275" v="504" actId="47"/>
          <pc:sldLayoutMkLst>
            <pc:docMk/>
            <pc:sldMasterMk cId="364572625" sldId="2147483660"/>
            <pc:sldLayoutMk cId="1881193057" sldId="2147483666"/>
          </pc:sldLayoutMkLst>
        </pc:sldLayoutChg>
        <pc:sldLayoutChg chg="add del">
          <pc:chgData name="Karolina Guillen" userId="c1c08796-a0be-47c6-af52-5d31fd96ec50" providerId="ADAL" clId="{1C66BE6C-D04A-4DBA-9D57-318250EC67B7}" dt="2022-05-17T20:02:49.275" v="504" actId="47"/>
          <pc:sldLayoutMkLst>
            <pc:docMk/>
            <pc:sldMasterMk cId="364572625" sldId="2147483660"/>
            <pc:sldLayoutMk cId="47604929" sldId="2147483667"/>
          </pc:sldLayoutMkLst>
        </pc:sldLayoutChg>
        <pc:sldLayoutChg chg="add del">
          <pc:chgData name="Karolina Guillen" userId="c1c08796-a0be-47c6-af52-5d31fd96ec50" providerId="ADAL" clId="{1C66BE6C-D04A-4DBA-9D57-318250EC67B7}" dt="2022-05-17T20:02:49.275" v="504" actId="47"/>
          <pc:sldLayoutMkLst>
            <pc:docMk/>
            <pc:sldMasterMk cId="364572625" sldId="2147483660"/>
            <pc:sldLayoutMk cId="12019541" sldId="2147483668"/>
          </pc:sldLayoutMkLst>
        </pc:sldLayoutChg>
        <pc:sldLayoutChg chg="add del">
          <pc:chgData name="Karolina Guillen" userId="c1c08796-a0be-47c6-af52-5d31fd96ec50" providerId="ADAL" clId="{1C66BE6C-D04A-4DBA-9D57-318250EC67B7}" dt="2022-05-17T20:02:49.275" v="504" actId="47"/>
          <pc:sldLayoutMkLst>
            <pc:docMk/>
            <pc:sldMasterMk cId="364572625" sldId="2147483660"/>
            <pc:sldLayoutMk cId="935040509" sldId="2147483669"/>
          </pc:sldLayoutMkLst>
        </pc:sldLayoutChg>
        <pc:sldLayoutChg chg="add del">
          <pc:chgData name="Karolina Guillen" userId="c1c08796-a0be-47c6-af52-5d31fd96ec50" providerId="ADAL" clId="{1C66BE6C-D04A-4DBA-9D57-318250EC67B7}" dt="2022-05-17T20:02:49.275" v="504" actId="47"/>
          <pc:sldLayoutMkLst>
            <pc:docMk/>
            <pc:sldMasterMk cId="364572625" sldId="2147483660"/>
            <pc:sldLayoutMk cId="3206348675" sldId="2147483670"/>
          </pc:sldLayoutMkLst>
        </pc:sldLayoutChg>
        <pc:sldLayoutChg chg="add del">
          <pc:chgData name="Karolina Guillen" userId="c1c08796-a0be-47c6-af52-5d31fd96ec50" providerId="ADAL" clId="{1C66BE6C-D04A-4DBA-9D57-318250EC67B7}" dt="2022-05-17T20:02:49.275" v="504" actId="47"/>
          <pc:sldLayoutMkLst>
            <pc:docMk/>
            <pc:sldMasterMk cId="364572625" sldId="2147483660"/>
            <pc:sldLayoutMk cId="986193587" sldId="2147483671"/>
          </pc:sldLayoutMkLst>
        </pc:sldLayoutChg>
        <pc:sldLayoutChg chg="add del">
          <pc:chgData name="Karolina Guillen" userId="c1c08796-a0be-47c6-af52-5d31fd96ec50" providerId="ADAL" clId="{1C66BE6C-D04A-4DBA-9D57-318250EC67B7}" dt="2022-05-17T20:02:49.275" v="504" actId="47"/>
          <pc:sldLayoutMkLst>
            <pc:docMk/>
            <pc:sldMasterMk cId="364572625" sldId="2147483660"/>
            <pc:sldLayoutMk cId="2762728253" sldId="2147483672"/>
          </pc:sldLayoutMkLst>
        </pc:sldLayoutChg>
        <pc:sldLayoutChg chg="add del">
          <pc:chgData name="Karolina Guillen" userId="c1c08796-a0be-47c6-af52-5d31fd96ec50" providerId="ADAL" clId="{1C66BE6C-D04A-4DBA-9D57-318250EC67B7}" dt="2022-05-17T20:02:49.275" v="504" actId="47"/>
          <pc:sldLayoutMkLst>
            <pc:docMk/>
            <pc:sldMasterMk cId="364572625" sldId="2147483660"/>
            <pc:sldLayoutMk cId="3561605652" sldId="2147483673"/>
          </pc:sldLayoutMkLst>
        </pc:sldLayoutChg>
        <pc:sldLayoutChg chg="add del">
          <pc:chgData name="Karolina Guillen" userId="c1c08796-a0be-47c6-af52-5d31fd96ec50" providerId="ADAL" clId="{1C66BE6C-D04A-4DBA-9D57-318250EC67B7}" dt="2022-05-17T20:02:49.275" v="504" actId="47"/>
          <pc:sldLayoutMkLst>
            <pc:docMk/>
            <pc:sldMasterMk cId="364572625" sldId="2147483660"/>
            <pc:sldLayoutMk cId="3669173763" sldId="2147483674"/>
          </pc:sldLayoutMkLst>
        </pc:sldLayoutChg>
        <pc:sldLayoutChg chg="add del">
          <pc:chgData name="Karolina Guillen" userId="c1c08796-a0be-47c6-af52-5d31fd96ec50" providerId="ADAL" clId="{1C66BE6C-D04A-4DBA-9D57-318250EC67B7}" dt="2022-05-17T20:02:49.275" v="504" actId="47"/>
          <pc:sldLayoutMkLst>
            <pc:docMk/>
            <pc:sldMasterMk cId="364572625" sldId="2147483660"/>
            <pc:sldLayoutMk cId="747169424" sldId="2147483675"/>
          </pc:sldLayoutMkLst>
        </pc:sldLayoutChg>
        <pc:sldLayoutChg chg="add del">
          <pc:chgData name="Karolina Guillen" userId="c1c08796-a0be-47c6-af52-5d31fd96ec50" providerId="ADAL" clId="{1C66BE6C-D04A-4DBA-9D57-318250EC67B7}" dt="2022-05-17T20:02:49.275" v="504" actId="47"/>
          <pc:sldLayoutMkLst>
            <pc:docMk/>
            <pc:sldMasterMk cId="364572625" sldId="2147483660"/>
            <pc:sldLayoutMk cId="3060113361" sldId="2147483676"/>
          </pc:sldLayoutMkLst>
        </pc:sldLayoutChg>
        <pc:sldLayoutChg chg="add del">
          <pc:chgData name="Karolina Guillen" userId="c1c08796-a0be-47c6-af52-5d31fd96ec50" providerId="ADAL" clId="{1C66BE6C-D04A-4DBA-9D57-318250EC67B7}" dt="2022-05-17T20:02:49.275" v="504" actId="47"/>
          <pc:sldLayoutMkLst>
            <pc:docMk/>
            <pc:sldMasterMk cId="364572625" sldId="2147483660"/>
            <pc:sldLayoutMk cId="897710923" sldId="2147483677"/>
          </pc:sldLayoutMkLst>
        </pc:sldLayoutChg>
        <pc:sldLayoutChg chg="add del">
          <pc:chgData name="Karolina Guillen" userId="c1c08796-a0be-47c6-af52-5d31fd96ec50" providerId="ADAL" clId="{1C66BE6C-D04A-4DBA-9D57-318250EC67B7}" dt="2022-05-17T20:02:49.275" v="504" actId="47"/>
          <pc:sldLayoutMkLst>
            <pc:docMk/>
            <pc:sldMasterMk cId="364572625" sldId="2147483660"/>
            <pc:sldLayoutMk cId="2520308856" sldId="2147483678"/>
          </pc:sldLayoutMkLst>
        </pc:sldLayoutChg>
        <pc:sldLayoutChg chg="add del">
          <pc:chgData name="Karolina Guillen" userId="c1c08796-a0be-47c6-af52-5d31fd96ec50" providerId="ADAL" clId="{1C66BE6C-D04A-4DBA-9D57-318250EC67B7}" dt="2022-05-17T20:02:49.275" v="504" actId="47"/>
          <pc:sldLayoutMkLst>
            <pc:docMk/>
            <pc:sldMasterMk cId="364572625" sldId="2147483660"/>
            <pc:sldLayoutMk cId="1293927657" sldId="2147483679"/>
          </pc:sldLayoutMkLst>
        </pc:sldLayoutChg>
        <pc:sldLayoutChg chg="add del">
          <pc:chgData name="Karolina Guillen" userId="c1c08796-a0be-47c6-af52-5d31fd96ec50" providerId="ADAL" clId="{1C66BE6C-D04A-4DBA-9D57-318250EC67B7}" dt="2022-05-17T20:02:49.275" v="504" actId="47"/>
          <pc:sldLayoutMkLst>
            <pc:docMk/>
            <pc:sldMasterMk cId="364572625" sldId="2147483660"/>
            <pc:sldLayoutMk cId="1256565167" sldId="2147483680"/>
          </pc:sldLayoutMkLst>
        </pc:sldLayoutChg>
      </pc:sldMasterChg>
    </pc:docChg>
  </pc:docChgLst>
  <pc:docChgLst>
    <pc:chgData name="Danielle Delauro" userId="79c3a64d-209a-45df-902b-7cba6cccfd68" providerId="ADAL" clId="{F892FF15-21AA-4CDF-833E-D0259321844B}"/>
    <pc:docChg chg="">
      <pc:chgData name="Danielle Delauro" userId="79c3a64d-209a-45df-902b-7cba6cccfd68" providerId="ADAL" clId="{F892FF15-21AA-4CDF-833E-D0259321844B}" dt="2022-05-11T19:15:50.646" v="2"/>
      <pc:docMkLst>
        <pc:docMk/>
      </pc:docMkLst>
      <pc:sldChg chg="addCm">
        <pc:chgData name="Danielle Delauro" userId="79c3a64d-209a-45df-902b-7cba6cccfd68" providerId="ADAL" clId="{F892FF15-21AA-4CDF-833E-D0259321844B}" dt="2022-05-11T19:15:50.646" v="2"/>
        <pc:sldMkLst>
          <pc:docMk/>
          <pc:sldMk cId="2302560048" sldId="2144327905"/>
        </pc:sldMkLst>
      </pc:sldChg>
      <pc:sldChg chg="addCm">
        <pc:chgData name="Danielle Delauro" userId="79c3a64d-209a-45df-902b-7cba6cccfd68" providerId="ADAL" clId="{F892FF15-21AA-4CDF-833E-D0259321844B}" dt="2022-05-11T18:47:14.899" v="0"/>
        <pc:sldMkLst>
          <pc:docMk/>
          <pc:sldMk cId="3822902837" sldId="2144328165"/>
        </pc:sldMkLst>
      </pc:sldChg>
      <pc:sldChg chg="addCm">
        <pc:chgData name="Danielle Delauro" userId="79c3a64d-209a-45df-902b-7cba6cccfd68" providerId="ADAL" clId="{F892FF15-21AA-4CDF-833E-D0259321844B}" dt="2022-05-11T19:02:37.963" v="1"/>
        <pc:sldMkLst>
          <pc:docMk/>
          <pc:sldMk cId="932767077" sldId="2144328302"/>
        </pc:sldMkLst>
      </pc:sldChg>
    </pc:docChg>
  </pc:docChgLst>
  <pc:docChgLst>
    <pc:chgData name="Leah Montner Dixon" userId="d5b2ae9e-9213-4442-b7df-4db8cbe51e5d" providerId="ADAL" clId="{4ADF84AA-69ED-4F9A-A99F-F3A049AB8D02}"/>
    <pc:docChg chg="modSld">
      <pc:chgData name="Leah Montner Dixon" userId="d5b2ae9e-9213-4442-b7df-4db8cbe51e5d" providerId="ADAL" clId="{4ADF84AA-69ED-4F9A-A99F-F3A049AB8D02}" dt="2022-05-18T20:20:35.897" v="1" actId="20577"/>
      <pc:docMkLst>
        <pc:docMk/>
      </pc:docMkLst>
      <pc:sldChg chg="modSp mod">
        <pc:chgData name="Leah Montner Dixon" userId="d5b2ae9e-9213-4442-b7df-4db8cbe51e5d" providerId="ADAL" clId="{4ADF84AA-69ED-4F9A-A99F-F3A049AB8D02}" dt="2022-05-18T13:33:29.029" v="0" actId="20577"/>
        <pc:sldMkLst>
          <pc:docMk/>
          <pc:sldMk cId="965637703" sldId="2144328266"/>
        </pc:sldMkLst>
        <pc:spChg chg="mod">
          <ac:chgData name="Leah Montner Dixon" userId="d5b2ae9e-9213-4442-b7df-4db8cbe51e5d" providerId="ADAL" clId="{4ADF84AA-69ED-4F9A-A99F-F3A049AB8D02}" dt="2022-05-18T13:33:29.029" v="0" actId="20577"/>
          <ac:spMkLst>
            <pc:docMk/>
            <pc:sldMk cId="965637703" sldId="2144328266"/>
            <ac:spMk id="25" creationId="{D6F3E4AB-B239-4014-8CC3-C8706E0369B4}"/>
          </ac:spMkLst>
        </pc:spChg>
      </pc:sldChg>
      <pc:sldChg chg="modSp mod">
        <pc:chgData name="Leah Montner Dixon" userId="d5b2ae9e-9213-4442-b7df-4db8cbe51e5d" providerId="ADAL" clId="{4ADF84AA-69ED-4F9A-A99F-F3A049AB8D02}" dt="2022-05-18T20:20:35.897" v="1" actId="20577"/>
        <pc:sldMkLst>
          <pc:docMk/>
          <pc:sldMk cId="2186180222" sldId="2144328296"/>
        </pc:sldMkLst>
        <pc:spChg chg="mod">
          <ac:chgData name="Leah Montner Dixon" userId="d5b2ae9e-9213-4442-b7df-4db8cbe51e5d" providerId="ADAL" clId="{4ADF84AA-69ED-4F9A-A99F-F3A049AB8D02}" dt="2022-05-18T20:20:35.897" v="1" actId="20577"/>
          <ac:spMkLst>
            <pc:docMk/>
            <pc:sldMk cId="2186180222" sldId="2144328296"/>
            <ac:spMk id="25" creationId="{D6F3E4AB-B239-4014-8CC3-C8706E0369B4}"/>
          </ac:spMkLst>
        </pc:spChg>
      </pc:sldChg>
    </pc:docChg>
  </pc:docChgLst>
  <pc:docChgLst>
    <pc:chgData name="Karolina Guillen" userId="c1c08796-a0be-47c6-af52-5d31fd96ec50" providerId="ADAL" clId="{75446ACA-8C8A-4392-9EC9-2E2436203AD7}"/>
    <pc:docChg chg="undo custSel delSld modSld">
      <pc:chgData name="Karolina Guillen" userId="c1c08796-a0be-47c6-af52-5d31fd96ec50" providerId="ADAL" clId="{75446ACA-8C8A-4392-9EC9-2E2436203AD7}" dt="2023-01-13T20:41:00.942" v="861"/>
      <pc:docMkLst>
        <pc:docMk/>
      </pc:docMkLst>
      <pc:sldChg chg="delCm">
        <pc:chgData name="Karolina Guillen" userId="c1c08796-a0be-47c6-af52-5d31fd96ec50" providerId="ADAL" clId="{75446ACA-8C8A-4392-9EC9-2E2436203AD7}" dt="2023-01-13T20:41:00.942" v="861"/>
        <pc:sldMkLst>
          <pc:docMk/>
          <pc:sldMk cId="3964745832" sldId="2144327392"/>
        </pc:sldMkLst>
        <pc:extLst>
          <p:ext xmlns:p="http://schemas.openxmlformats.org/presentationml/2006/main" uri="{D6D511B9-2390-475A-947B-AFAB55BFBCF1}">
            <pc226:cmChg xmlns:pc226="http://schemas.microsoft.com/office/powerpoint/2022/06/main/command" chg="del">
              <pc226:chgData name="Karolina Guillen" userId="c1c08796-a0be-47c6-af52-5d31fd96ec50" providerId="ADAL" clId="{75446ACA-8C8A-4392-9EC9-2E2436203AD7}" dt="2023-01-13T20:41:00.942" v="861"/>
              <pc2:cmMkLst xmlns:pc2="http://schemas.microsoft.com/office/powerpoint/2019/9/main/command">
                <pc:docMk/>
                <pc:sldMk cId="3964745832" sldId="2144327392"/>
                <pc2:cmMk id="{E73D2167-38AD-476E-BC21-32D5C17CE195}"/>
              </pc2:cmMkLst>
            </pc226:cmChg>
          </p:ext>
        </pc:extLst>
      </pc:sldChg>
      <pc:sldChg chg="del">
        <pc:chgData name="Karolina Guillen" userId="c1c08796-a0be-47c6-af52-5d31fd96ec50" providerId="ADAL" clId="{75446ACA-8C8A-4392-9EC9-2E2436203AD7}" dt="2023-01-13T15:07:07.878" v="12" actId="47"/>
        <pc:sldMkLst>
          <pc:docMk/>
          <pc:sldMk cId="2440890192" sldId="2144328202"/>
        </pc:sldMkLst>
      </pc:sldChg>
      <pc:sldChg chg="modSp mod delCm modCm">
        <pc:chgData name="Karolina Guillen" userId="c1c08796-a0be-47c6-af52-5d31fd96ec50" providerId="ADAL" clId="{75446ACA-8C8A-4392-9EC9-2E2436203AD7}" dt="2023-01-13T20:41:00.942" v="861"/>
        <pc:sldMkLst>
          <pc:docMk/>
          <pc:sldMk cId="2024728795" sldId="2144328322"/>
        </pc:sldMkLst>
        <pc:spChg chg="mod">
          <ac:chgData name="Karolina Guillen" userId="c1c08796-a0be-47c6-af52-5d31fd96ec50" providerId="ADAL" clId="{75446ACA-8C8A-4392-9EC9-2E2436203AD7}" dt="2023-01-13T16:45:10.635" v="847" actId="1036"/>
          <ac:spMkLst>
            <pc:docMk/>
            <pc:sldMk cId="2024728795" sldId="2144328322"/>
            <ac:spMk id="12" creationId="{FCBDB492-9443-3D4A-8E9D-B3CECB95DCD7}"/>
          </ac:spMkLst>
        </pc:spChg>
        <pc:spChg chg="mod">
          <ac:chgData name="Karolina Guillen" userId="c1c08796-a0be-47c6-af52-5d31fd96ec50" providerId="ADAL" clId="{75446ACA-8C8A-4392-9EC9-2E2436203AD7}" dt="2023-01-13T16:45:12.972" v="859" actId="1035"/>
          <ac:spMkLst>
            <pc:docMk/>
            <pc:sldMk cId="2024728795" sldId="2144328322"/>
            <ac:spMk id="21" creationId="{399040BA-060C-BFF9-2088-E78804ACED3D}"/>
          </ac:spMkLst>
        </pc:spChg>
        <pc:extLst>
          <p:ext xmlns:p="http://schemas.openxmlformats.org/presentationml/2006/main" uri="{D6D511B9-2390-475A-947B-AFAB55BFBCF1}">
            <pc226:cmChg xmlns:pc226="http://schemas.microsoft.com/office/powerpoint/2022/06/main/command" chg="del">
              <pc226:chgData name="Karolina Guillen" userId="c1c08796-a0be-47c6-af52-5d31fd96ec50" providerId="ADAL" clId="{75446ACA-8C8A-4392-9EC9-2E2436203AD7}" dt="2023-01-13T20:41:00.942" v="861"/>
              <pc2:cmMkLst xmlns:pc2="http://schemas.microsoft.com/office/powerpoint/2019/9/main/command">
                <pc:docMk/>
                <pc:sldMk cId="2024728795" sldId="2144328322"/>
                <pc2:cmMk id="{8D62892F-E501-454C-9B73-B89354C60667}"/>
              </pc2:cmMkLst>
              <pc226:cmRplyChg chg="add">
                <pc226:chgData name="Karolina Guillen" userId="c1c08796-a0be-47c6-af52-5d31fd96ec50" providerId="ADAL" clId="{75446ACA-8C8A-4392-9EC9-2E2436203AD7}" dt="2023-01-13T16:45:29.538" v="860"/>
                <pc2:cmRplyMkLst xmlns:pc2="http://schemas.microsoft.com/office/powerpoint/2019/9/main/command">
                  <pc:docMk/>
                  <pc:sldMk cId="2024728795" sldId="2144328322"/>
                  <pc2:cmMk id="{8D62892F-E501-454C-9B73-B89354C60667}"/>
                  <pc2:cmRplyMk id="{5DC98187-C272-494A-AE58-0DC2BD7AF6E0}"/>
                </pc2:cmRplyMkLst>
              </pc226:cmRplyChg>
            </pc226:cmChg>
          </p:ext>
        </pc:extLst>
      </pc:sldChg>
      <pc:sldChg chg="addSp delSp modSp mod delCm">
        <pc:chgData name="Karolina Guillen" userId="c1c08796-a0be-47c6-af52-5d31fd96ec50" providerId="ADAL" clId="{75446ACA-8C8A-4392-9EC9-2E2436203AD7}" dt="2023-01-13T15:58:20.906" v="827" actId="20577"/>
        <pc:sldMkLst>
          <pc:docMk/>
          <pc:sldMk cId="1256581075" sldId="2144328409"/>
        </pc:sldMkLst>
        <pc:spChg chg="add del mod">
          <ac:chgData name="Karolina Guillen" userId="c1c08796-a0be-47c6-af52-5d31fd96ec50" providerId="ADAL" clId="{75446ACA-8C8A-4392-9EC9-2E2436203AD7}" dt="2023-01-13T15:23:50.781" v="72" actId="20577"/>
          <ac:spMkLst>
            <pc:docMk/>
            <pc:sldMk cId="1256581075" sldId="2144328409"/>
            <ac:spMk id="2" creationId="{CD40F902-1FB3-59DF-A6EC-6E2DC6689969}"/>
          </ac:spMkLst>
        </pc:spChg>
        <pc:spChg chg="add mod">
          <ac:chgData name="Karolina Guillen" userId="c1c08796-a0be-47c6-af52-5d31fd96ec50" providerId="ADAL" clId="{75446ACA-8C8A-4392-9EC9-2E2436203AD7}" dt="2023-01-13T15:58:20.906" v="827" actId="20577"/>
          <ac:spMkLst>
            <pc:docMk/>
            <pc:sldMk cId="1256581075" sldId="2144328409"/>
            <ac:spMk id="3" creationId="{D5729634-42B4-DF30-BF70-315DF30785CB}"/>
          </ac:spMkLst>
        </pc:spChg>
        <pc:spChg chg="add del mod">
          <ac:chgData name="Karolina Guillen" userId="c1c08796-a0be-47c6-af52-5d31fd96ec50" providerId="ADAL" clId="{75446ACA-8C8A-4392-9EC9-2E2436203AD7}" dt="2023-01-13T15:11:06.587" v="31"/>
          <ac:spMkLst>
            <pc:docMk/>
            <pc:sldMk cId="1256581075" sldId="2144328409"/>
            <ac:spMk id="4" creationId="{FC8E2D1B-2EDB-4120-7DB9-78AEB8B48AEA}"/>
          </ac:spMkLst>
        </pc:spChg>
        <pc:spChg chg="del mod">
          <ac:chgData name="Karolina Guillen" userId="c1c08796-a0be-47c6-af52-5d31fd96ec50" providerId="ADAL" clId="{75446ACA-8C8A-4392-9EC9-2E2436203AD7}" dt="2023-01-13T15:09:15.990" v="27" actId="478"/>
          <ac:spMkLst>
            <pc:docMk/>
            <pc:sldMk cId="1256581075" sldId="2144328409"/>
            <ac:spMk id="19" creationId="{D66462A3-F666-443C-AC51-5B0415163139}"/>
          </ac:spMkLst>
        </pc:spChg>
        <pc:picChg chg="del">
          <ac:chgData name="Karolina Guillen" userId="c1c08796-a0be-47c6-af52-5d31fd96ec50" providerId="ADAL" clId="{75446ACA-8C8A-4392-9EC9-2E2436203AD7}" dt="2023-01-13T15:05:37.447" v="4" actId="478"/>
          <ac:picMkLst>
            <pc:docMk/>
            <pc:sldMk cId="1256581075" sldId="2144328409"/>
            <ac:picMk id="3" creationId="{6F886218-A7C8-050A-B2C4-CA0B6BE4BE20}"/>
          </ac:picMkLst>
        </pc:picChg>
        <pc:picChg chg="del">
          <ac:chgData name="Karolina Guillen" userId="c1c08796-a0be-47c6-af52-5d31fd96ec50" providerId="ADAL" clId="{75446ACA-8C8A-4392-9EC9-2E2436203AD7}" dt="2023-01-13T14:48:54.534" v="1" actId="478"/>
          <ac:picMkLst>
            <pc:docMk/>
            <pc:sldMk cId="1256581075" sldId="2144328409"/>
            <ac:picMk id="4" creationId="{CAD9B15F-0D69-4C8D-B372-04FC8D25174A}"/>
          </ac:picMkLst>
        </pc:picChg>
        <pc:picChg chg="add mod ord">
          <ac:chgData name="Karolina Guillen" userId="c1c08796-a0be-47c6-af52-5d31fd96ec50" providerId="ADAL" clId="{75446ACA-8C8A-4392-9EC9-2E2436203AD7}" dt="2023-01-13T14:48:56.657" v="3" actId="167"/>
          <ac:picMkLst>
            <pc:docMk/>
            <pc:sldMk cId="1256581075" sldId="2144328409"/>
            <ac:picMk id="5" creationId="{99BFB9E3-DFEA-2C7A-28D6-358532273AD1}"/>
          </ac:picMkLst>
        </pc:picChg>
        <pc:picChg chg="add mod">
          <ac:chgData name="Karolina Guillen" userId="c1c08796-a0be-47c6-af52-5d31fd96ec50" providerId="ADAL" clId="{75446ACA-8C8A-4392-9EC9-2E2436203AD7}" dt="2023-01-13T15:05:37.839" v="5"/>
          <ac:picMkLst>
            <pc:docMk/>
            <pc:sldMk cId="1256581075" sldId="2144328409"/>
            <ac:picMk id="6" creationId="{9971727B-5A2B-A14A-17A2-C883D68CACFF}"/>
          </ac:picMkLst>
        </pc:picChg>
        <pc:extLst>
          <p:ext xmlns:p="http://schemas.openxmlformats.org/presentationml/2006/main" uri="{D6D511B9-2390-475A-947B-AFAB55BFBCF1}">
            <pc226:cmChg xmlns:pc226="http://schemas.microsoft.com/office/powerpoint/2022/06/main/command" chg="del">
              <pc226:chgData name="Karolina Guillen" userId="c1c08796-a0be-47c6-af52-5d31fd96ec50" providerId="ADAL" clId="{75446ACA-8C8A-4392-9EC9-2E2436203AD7}" dt="2023-01-13T14:48:49.659" v="0"/>
              <pc2:cmMkLst xmlns:pc2="http://schemas.microsoft.com/office/powerpoint/2019/9/main/command">
                <pc:docMk/>
                <pc:sldMk cId="1256581075" sldId="2144328409"/>
                <pc2:cmMk id="{1DAC7BAE-37F3-4D4D-B706-CD7A176EE569}"/>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sng" strike="noStrike" kern="1200" spc="0" baseline="0">
                <a:solidFill>
                  <a:srgbClr val="1B1464"/>
                </a:solidFill>
                <a:latin typeface="Helvetica" panose="020B0403020202020204" pitchFamily="34" charset="0"/>
                <a:ea typeface="+mn-ea"/>
                <a:cs typeface="+mn-cs"/>
              </a:defRPr>
            </a:pPr>
            <a:r>
              <a:rPr lang="en-US" sz="1600" b="1" i="0" u="none"/>
              <a:t>Change</a:t>
            </a:r>
            <a:r>
              <a:rPr lang="en-US" sz="1600" b="1" i="0" u="none" baseline="0"/>
              <a:t> in TV Ad Spend by Type over the Next 12 Months</a:t>
            </a:r>
          </a:p>
          <a:p>
            <a:pPr>
              <a:defRPr sz="1800" b="1" u="sng"/>
            </a:pPr>
            <a:r>
              <a:rPr lang="en-US" sz="1400" b="0" i="0" u="none" baseline="0"/>
              <a:t>based on % of advertisers who will increase/decrease spend</a:t>
            </a:r>
            <a:endParaRPr lang="en-US" sz="1600" b="0" i="0" u="none"/>
          </a:p>
        </c:rich>
      </c:tx>
      <c:overlay val="0"/>
      <c:spPr>
        <a:noFill/>
        <a:ln>
          <a:noFill/>
        </a:ln>
        <a:effectLst/>
      </c:spPr>
      <c:txPr>
        <a:bodyPr rot="0" spcFirstLastPara="1" vertOverflow="ellipsis" vert="horz" wrap="square" anchor="ctr" anchorCtr="1"/>
        <a:lstStyle/>
        <a:p>
          <a:pPr>
            <a:defRPr sz="1800" b="1" i="0" u="sng"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Increase</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Set-Top Box VOD</c:v>
                </c:pt>
                <c:pt idx="1">
                  <c:v>Linear TV</c:v>
                </c:pt>
                <c:pt idx="2">
                  <c:v>Data-Driven Linear TV</c:v>
                </c:pt>
                <c:pt idx="3">
                  <c:v>Addressable Linear TV</c:v>
                </c:pt>
                <c:pt idx="4">
                  <c:v>vMVPDs</c:v>
                </c:pt>
                <c:pt idx="5">
                  <c:v>OTT Streaming Services</c:v>
                </c:pt>
              </c:strCache>
            </c:strRef>
          </c:cat>
          <c:val>
            <c:numRef>
              <c:f>Sheet1!$B$2:$B$7</c:f>
              <c:numCache>
                <c:formatCode>0%</c:formatCode>
                <c:ptCount val="6"/>
                <c:pt idx="0">
                  <c:v>0.14000000000000001</c:v>
                </c:pt>
                <c:pt idx="1">
                  <c:v>0.24</c:v>
                </c:pt>
                <c:pt idx="2">
                  <c:v>0.27</c:v>
                </c:pt>
                <c:pt idx="3">
                  <c:v>0.28999999999999998</c:v>
                </c:pt>
                <c:pt idx="4">
                  <c:v>0.32</c:v>
                </c:pt>
                <c:pt idx="5">
                  <c:v>0.4</c:v>
                </c:pt>
              </c:numCache>
            </c:numRef>
          </c:val>
          <c:extLst>
            <c:ext xmlns:c16="http://schemas.microsoft.com/office/drawing/2014/chart" uri="{C3380CC4-5D6E-409C-BE32-E72D297353CC}">
              <c16:uniqueId val="{00000000-57BC-416E-812D-C005DDBF7453}"/>
            </c:ext>
          </c:extLst>
        </c:ser>
        <c:ser>
          <c:idx val="1"/>
          <c:order val="1"/>
          <c:tx>
            <c:strRef>
              <c:f>Sheet1!$C$1</c:f>
              <c:strCache>
                <c:ptCount val="1"/>
                <c:pt idx="0">
                  <c:v>Decrease</c:v>
                </c:pt>
              </c:strCache>
            </c:strRef>
          </c:tx>
          <c:spPr>
            <a:solidFill>
              <a:srgbClr val="00C0F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Set-Top Box VOD</c:v>
                </c:pt>
                <c:pt idx="1">
                  <c:v>Linear TV</c:v>
                </c:pt>
                <c:pt idx="2">
                  <c:v>Data-Driven Linear TV</c:v>
                </c:pt>
                <c:pt idx="3">
                  <c:v>Addressable Linear TV</c:v>
                </c:pt>
                <c:pt idx="4">
                  <c:v>vMVPDs</c:v>
                </c:pt>
                <c:pt idx="5">
                  <c:v>OTT Streaming Services</c:v>
                </c:pt>
              </c:strCache>
            </c:strRef>
          </c:cat>
          <c:val>
            <c:numRef>
              <c:f>Sheet1!$C$2:$C$7</c:f>
              <c:numCache>
                <c:formatCode>0%</c:formatCode>
                <c:ptCount val="6"/>
                <c:pt idx="0">
                  <c:v>0.04</c:v>
                </c:pt>
                <c:pt idx="1">
                  <c:v>0.12</c:v>
                </c:pt>
                <c:pt idx="2">
                  <c:v>0.01</c:v>
                </c:pt>
                <c:pt idx="3">
                  <c:v>0.01</c:v>
                </c:pt>
                <c:pt idx="4">
                  <c:v>0.02</c:v>
                </c:pt>
                <c:pt idx="5">
                  <c:v>0.01</c:v>
                </c:pt>
              </c:numCache>
            </c:numRef>
          </c:val>
          <c:extLst>
            <c:ext xmlns:c16="http://schemas.microsoft.com/office/drawing/2014/chart" uri="{C3380CC4-5D6E-409C-BE32-E72D297353CC}">
              <c16:uniqueId val="{00000001-57BC-416E-812D-C005DDBF7453}"/>
            </c:ext>
          </c:extLst>
        </c:ser>
        <c:dLbls>
          <c:showLegendKey val="0"/>
          <c:showVal val="0"/>
          <c:showCatName val="0"/>
          <c:showSerName val="0"/>
          <c:showPercent val="0"/>
          <c:showBubbleSize val="0"/>
        </c:dLbls>
        <c:gapWidth val="182"/>
        <c:axId val="1506835584"/>
        <c:axId val="1506821024"/>
      </c:barChart>
      <c:catAx>
        <c:axId val="15068355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1506821024"/>
        <c:crosses val="autoZero"/>
        <c:auto val="1"/>
        <c:lblAlgn val="ctr"/>
        <c:lblOffset val="100"/>
        <c:noMultiLvlLbl val="0"/>
      </c:catAx>
      <c:valAx>
        <c:axId val="1506821024"/>
        <c:scaling>
          <c:orientation val="minMax"/>
          <c:max val="0.42000000000000004"/>
          <c:min val="0"/>
        </c:scaling>
        <c:delete val="1"/>
        <c:axPos val="l"/>
        <c:numFmt formatCode="0%" sourceLinked="1"/>
        <c:majorTickMark val="out"/>
        <c:minorTickMark val="none"/>
        <c:tickLblPos val="nextTo"/>
        <c:crossAx val="1506835584"/>
        <c:crosses val="autoZero"/>
        <c:crossBetween val="between"/>
      </c:valAx>
      <c:spPr>
        <a:noFill/>
        <a:ln>
          <a:noFill/>
        </a:ln>
        <a:effectLst/>
      </c:spPr>
    </c:plotArea>
    <c:legend>
      <c:legendPos val="t"/>
      <c:layout>
        <c:manualLayout>
          <c:xMode val="edge"/>
          <c:yMode val="edge"/>
          <c:x val="0.4184990968640584"/>
          <c:y val="0.16732256253234115"/>
          <c:w val="0.16300180627188343"/>
          <c:h val="6.3908193336163252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1" u="none" strike="noStrike" kern="1200" spc="0" baseline="0">
                <a:solidFill>
                  <a:srgbClr val="1B1464"/>
                </a:solidFill>
                <a:latin typeface="Helvetica" panose="020B0403020202020204" pitchFamily="34" charset="0"/>
                <a:ea typeface="+mn-ea"/>
                <a:cs typeface="+mn-cs"/>
              </a:defRPr>
            </a:pPr>
            <a:r>
              <a:rPr lang="en-US" sz="1400" b="1" i="0">
                <a:solidFill>
                  <a:srgbClr val="1B1464"/>
                </a:solidFill>
              </a:rPr>
              <a:t>% of respondents</a:t>
            </a:r>
            <a:r>
              <a:rPr lang="en-US" sz="1400" b="1" i="0" baseline="0">
                <a:solidFill>
                  <a:srgbClr val="1B1464"/>
                </a:solidFill>
              </a:rPr>
              <a:t> who </a:t>
            </a:r>
            <a:r>
              <a:rPr lang="en-US" sz="1400" b="1" i="0">
                <a:solidFill>
                  <a:srgbClr val="1B1464"/>
                </a:solidFill>
              </a:rPr>
              <a:t>believe audience-based TV buying can impact each of the following KPIs</a:t>
            </a:r>
            <a:endParaRPr lang="en-US" sz="1200" b="0" i="0">
              <a:solidFill>
                <a:srgbClr val="1B1464"/>
              </a:solidFill>
            </a:endParaRPr>
          </a:p>
        </c:rich>
      </c:tx>
      <c:layout>
        <c:manualLayout>
          <c:xMode val="edge"/>
          <c:yMode val="edge"/>
          <c:x val="0.15953360525743648"/>
          <c:y val="5.8488971950393064E-3"/>
        </c:manualLayout>
      </c:layout>
      <c:overlay val="0"/>
      <c:spPr>
        <a:noFill/>
        <a:ln>
          <a:noFill/>
        </a:ln>
        <a:effectLst/>
      </c:spPr>
      <c:txPr>
        <a:bodyPr rot="0" spcFirstLastPara="1" vertOverflow="ellipsis" vert="horz" wrap="square" anchor="ctr" anchorCtr="1"/>
        <a:lstStyle/>
        <a:p>
          <a:pPr>
            <a:defRPr sz="1400" b="0" i="1"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47789144353656682"/>
          <c:y val="0.12212036800155848"/>
          <c:w val="0.52210855646343313"/>
          <c:h val="0.814820691003452"/>
        </c:manualLayout>
      </c:layout>
      <c:barChart>
        <c:barDir val="bar"/>
        <c:grouping val="clustered"/>
        <c:varyColors val="0"/>
        <c:ser>
          <c:idx val="0"/>
          <c:order val="0"/>
          <c:tx>
            <c:strRef>
              <c:f>Sheet1!$B$1</c:f>
              <c:strCache>
                <c:ptCount val="1"/>
                <c:pt idx="0">
                  <c:v>% Extremely Impactful or Very Impactful</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Foot traffic into brick-and-mortar locations</c:v>
                </c:pt>
                <c:pt idx="1">
                  <c:v>Ad frequency management</c:v>
                </c:pt>
                <c:pt idx="2">
                  <c:v>Purchase / sales conversions</c:v>
                </c:pt>
                <c:pt idx="3">
                  <c:v>Customer acquisition</c:v>
                </c:pt>
                <c:pt idx="4">
                  <c:v>Increase effectiveness of your entire media plan</c:v>
                </c:pt>
                <c:pt idx="5">
                  <c:v>Support purchase consideration with product/service information/differentiation</c:v>
                </c:pt>
                <c:pt idx="6">
                  <c:v>Directly attributable actions* within a specific attribution window</c:v>
                </c:pt>
                <c:pt idx="7">
                  <c:v>Create awareness</c:v>
                </c:pt>
                <c:pt idx="8">
                  <c:v>Engage viewers</c:v>
                </c:pt>
                <c:pt idx="9">
                  <c:v>Extending target audience delivery and reach</c:v>
                </c:pt>
              </c:strCache>
            </c:strRef>
          </c:cat>
          <c:val>
            <c:numRef>
              <c:f>Sheet1!$B$2:$B$11</c:f>
              <c:numCache>
                <c:formatCode>0%</c:formatCode>
                <c:ptCount val="10"/>
                <c:pt idx="0">
                  <c:v>0.56399999999999995</c:v>
                </c:pt>
                <c:pt idx="1">
                  <c:v>0.60660000000000003</c:v>
                </c:pt>
                <c:pt idx="2">
                  <c:v>0.62090000000000001</c:v>
                </c:pt>
                <c:pt idx="3">
                  <c:v>0.67300000000000004</c:v>
                </c:pt>
                <c:pt idx="4">
                  <c:v>0.68720000000000003</c:v>
                </c:pt>
                <c:pt idx="5">
                  <c:v>0.69189999999999996</c:v>
                </c:pt>
                <c:pt idx="6">
                  <c:v>0.69189999999999996</c:v>
                </c:pt>
                <c:pt idx="7">
                  <c:v>0.71560000000000001</c:v>
                </c:pt>
                <c:pt idx="8">
                  <c:v>0.71560000000000001</c:v>
                </c:pt>
                <c:pt idx="9">
                  <c:v>0.74409999999999998</c:v>
                </c:pt>
              </c:numCache>
            </c:numRef>
          </c:val>
          <c:extLst>
            <c:ext xmlns:c16="http://schemas.microsoft.com/office/drawing/2014/chart" uri="{C3380CC4-5D6E-409C-BE32-E72D297353CC}">
              <c16:uniqueId val="{00000000-8282-41D2-AA60-2B1DD1F5B69A}"/>
            </c:ext>
          </c:extLst>
        </c:ser>
        <c:dLbls>
          <c:showLegendKey val="0"/>
          <c:showVal val="0"/>
          <c:showCatName val="0"/>
          <c:showSerName val="0"/>
          <c:showPercent val="0"/>
          <c:showBubbleSize val="0"/>
        </c:dLbls>
        <c:gapWidth val="100"/>
        <c:axId val="1476490864"/>
        <c:axId val="1476492112"/>
      </c:barChart>
      <c:catAx>
        <c:axId val="1476490864"/>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scaling>
        <c:delete val="1"/>
        <c:axPos val="b"/>
        <c:numFmt formatCode="0%" sourceLinked="1"/>
        <c:majorTickMark val="none"/>
        <c:minorTickMark val="none"/>
        <c:tickLblPos val="nextTo"/>
        <c:crossAx val="147649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15112230071646876"/>
          <c:w val="0.96562499999999996"/>
          <c:h val="0.7340908236885616"/>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4EBEA4"/>
              </a:solidFill>
              <a:ln>
                <a:noFill/>
              </a:ln>
              <a:effectLst/>
            </c:spPr>
            <c:extLst>
              <c:ext xmlns:c16="http://schemas.microsoft.com/office/drawing/2014/chart" uri="{C3380CC4-5D6E-409C-BE32-E72D297353CC}">
                <c16:uniqueId val="{00000001-3D34-4E9C-B8DB-D7D9A297DEF1}"/>
              </c:ext>
            </c:extLst>
          </c:dPt>
          <c:dPt>
            <c:idx val="1"/>
            <c:invertIfNegative val="0"/>
            <c:bubble3D val="0"/>
            <c:spPr>
              <a:solidFill>
                <a:srgbClr val="00BFF2"/>
              </a:solidFill>
              <a:ln>
                <a:noFill/>
              </a:ln>
              <a:effectLst/>
            </c:spPr>
            <c:extLst>
              <c:ext xmlns:c16="http://schemas.microsoft.com/office/drawing/2014/chart" uri="{C3380CC4-5D6E-409C-BE32-E72D297353CC}">
                <c16:uniqueId val="{00000003-3D34-4E9C-B8DB-D7D9A297DEF1}"/>
              </c:ext>
            </c:extLst>
          </c:dPt>
          <c:dPt>
            <c:idx val="2"/>
            <c:invertIfNegative val="0"/>
            <c:bubble3D val="0"/>
            <c:spPr>
              <a:solidFill>
                <a:srgbClr val="1B1464"/>
              </a:solidFill>
              <a:ln>
                <a:noFill/>
              </a:ln>
              <a:effectLst/>
            </c:spPr>
            <c:extLst>
              <c:ext xmlns:c16="http://schemas.microsoft.com/office/drawing/2014/chart" uri="{C3380CC4-5D6E-409C-BE32-E72D297353CC}">
                <c16:uniqueId val="{00000005-3D34-4E9C-B8DB-D7D9A297DEF1}"/>
              </c:ext>
            </c:extLst>
          </c:dPt>
          <c:dLbls>
            <c:delete val="1"/>
          </c:dLbls>
          <c:cat>
            <c:strRef>
              <c:f>Sheet1!$A$2:$A$4</c:f>
              <c:strCache>
                <c:ptCount val="3"/>
                <c:pt idx="0">
                  <c:v>3 Months Prior to TV Launch</c:v>
                </c:pt>
                <c:pt idx="1">
                  <c:v>TV Launch Month</c:v>
                </c:pt>
                <c:pt idx="2">
                  <c:v>Monthly Average 'When On TV'</c:v>
                </c:pt>
              </c:strCache>
            </c:strRef>
          </c:cat>
          <c:val>
            <c:numRef>
              <c:f>Sheet1!$B$2:$B$4</c:f>
              <c:numCache>
                <c:formatCode>#,##0</c:formatCode>
                <c:ptCount val="3"/>
                <c:pt idx="0">
                  <c:v>859</c:v>
                </c:pt>
                <c:pt idx="1">
                  <c:v>986</c:v>
                </c:pt>
                <c:pt idx="2">
                  <c:v>1164</c:v>
                </c:pt>
              </c:numCache>
            </c:numRef>
          </c:val>
          <c:extLst>
            <c:ext xmlns:c16="http://schemas.microsoft.com/office/drawing/2014/chart" uri="{C3380CC4-5D6E-409C-BE32-E72D297353CC}">
              <c16:uniqueId val="{00000006-3D34-4E9C-B8DB-D7D9A297DEF1}"/>
            </c:ext>
          </c:extLst>
        </c:ser>
        <c:dLbls>
          <c:dLblPos val="outEnd"/>
          <c:showLegendKey val="0"/>
          <c:showVal val="1"/>
          <c:showCatName val="0"/>
          <c:showSerName val="0"/>
          <c:showPercent val="0"/>
          <c:showBubbleSize val="0"/>
        </c:dLbls>
        <c:gapWidth val="90"/>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in val="60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5E3A7F1D-5DF0-4EBC-B426-B20F9C87B2A2}" type="datetimeFigureOut">
              <a:rPr lang="en-US" smtClean="0"/>
              <a:t>1/13/2023</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A288928B-6872-4938-93F1-516843BA4B40}" type="slidenum">
              <a:rPr lang="en-US" smtClean="0"/>
              <a:t>‹#›</a:t>
            </a:fld>
            <a:endParaRPr lang="en-US"/>
          </a:p>
        </p:txBody>
      </p:sp>
    </p:spTree>
    <p:extLst>
      <p:ext uri="{BB962C8B-B14F-4D97-AF65-F5344CB8AC3E}">
        <p14:creationId xmlns:p14="http://schemas.microsoft.com/office/powerpoint/2010/main" val="614344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20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044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84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4B8C6-F51B-48B6-9D96-D32C28449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63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11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1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F6E2-2808-4261-871F-4EDF17FF9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2B0AB7-C50A-4FD3-B1C0-FE9A583A35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1735D7-F200-4FF6-BB58-C35A0A7BAEA4}"/>
              </a:ext>
            </a:extLst>
          </p:cNvPr>
          <p:cNvSpPr>
            <a:spLocks noGrp="1"/>
          </p:cNvSpPr>
          <p:nvPr>
            <p:ph type="dt" sz="half" idx="10"/>
          </p:nvPr>
        </p:nvSpPr>
        <p:spPr/>
        <p:txBody>
          <a:bodyPr/>
          <a:lstStyle/>
          <a:p>
            <a:fld id="{4ADC9E66-2B20-4730-9553-361E1CFE5432}" type="datetimeFigureOut">
              <a:rPr lang="en-US" smtClean="0"/>
              <a:t>1/13/2023</a:t>
            </a:fld>
            <a:endParaRPr lang="en-US"/>
          </a:p>
        </p:txBody>
      </p:sp>
      <p:sp>
        <p:nvSpPr>
          <p:cNvPr id="5" name="Footer Placeholder 4">
            <a:extLst>
              <a:ext uri="{FF2B5EF4-FFF2-40B4-BE49-F238E27FC236}">
                <a16:creationId xmlns:a16="http://schemas.microsoft.com/office/drawing/2014/main" id="{574CD046-132D-40C8-918D-237670ED5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8554D-FAC5-4C42-8F64-11E9E51CC1C3}"/>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929799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5380-2F0E-40A2-A353-033ACC08EF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D91DE3-E2BB-47E1-91F1-4C62D6DC03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FDF1F-90B8-4C6C-AB05-A8709197F2DC}"/>
              </a:ext>
            </a:extLst>
          </p:cNvPr>
          <p:cNvSpPr>
            <a:spLocks noGrp="1"/>
          </p:cNvSpPr>
          <p:nvPr>
            <p:ph type="dt" sz="half" idx="10"/>
          </p:nvPr>
        </p:nvSpPr>
        <p:spPr/>
        <p:txBody>
          <a:bodyPr/>
          <a:lstStyle/>
          <a:p>
            <a:fld id="{4ADC9E66-2B20-4730-9553-361E1CFE5432}" type="datetimeFigureOut">
              <a:rPr lang="en-US" smtClean="0"/>
              <a:t>1/13/2023</a:t>
            </a:fld>
            <a:endParaRPr lang="en-US"/>
          </a:p>
        </p:txBody>
      </p:sp>
      <p:sp>
        <p:nvSpPr>
          <p:cNvPr id="5" name="Footer Placeholder 4">
            <a:extLst>
              <a:ext uri="{FF2B5EF4-FFF2-40B4-BE49-F238E27FC236}">
                <a16:creationId xmlns:a16="http://schemas.microsoft.com/office/drawing/2014/main" id="{1CD08364-259C-416D-BE09-04C3FA56A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92D59-C797-4850-ACFF-202ECAD484A0}"/>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242039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71B15A-64A4-4E68-8D7E-4CEC4BC496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981693-4BFA-4494-9D43-A8D89F25AC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9B249-2FB7-406A-B5A4-BB86C2C76572}"/>
              </a:ext>
            </a:extLst>
          </p:cNvPr>
          <p:cNvSpPr>
            <a:spLocks noGrp="1"/>
          </p:cNvSpPr>
          <p:nvPr>
            <p:ph type="dt" sz="half" idx="10"/>
          </p:nvPr>
        </p:nvSpPr>
        <p:spPr/>
        <p:txBody>
          <a:bodyPr/>
          <a:lstStyle/>
          <a:p>
            <a:fld id="{4ADC9E66-2B20-4730-9553-361E1CFE5432}" type="datetimeFigureOut">
              <a:rPr lang="en-US" smtClean="0"/>
              <a:t>1/13/2023</a:t>
            </a:fld>
            <a:endParaRPr lang="en-US"/>
          </a:p>
        </p:txBody>
      </p:sp>
      <p:sp>
        <p:nvSpPr>
          <p:cNvPr id="5" name="Footer Placeholder 4">
            <a:extLst>
              <a:ext uri="{FF2B5EF4-FFF2-40B4-BE49-F238E27FC236}">
                <a16:creationId xmlns:a16="http://schemas.microsoft.com/office/drawing/2014/main" id="{207EDEB4-8C83-454A-953B-85CCF5010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1AB63-F6BE-4CA7-8A41-490FD145AC2F}"/>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347732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390430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949147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357318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4225280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2465088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881193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47604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2019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CACA-C848-4256-A6F6-CD0C10FD9A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EF312C-BB0C-4997-A3B8-168F0662A8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68805B-0588-4BED-B533-C68CD56E9D42}"/>
              </a:ext>
            </a:extLst>
          </p:cNvPr>
          <p:cNvSpPr>
            <a:spLocks noGrp="1"/>
          </p:cNvSpPr>
          <p:nvPr>
            <p:ph type="dt" sz="half" idx="10"/>
          </p:nvPr>
        </p:nvSpPr>
        <p:spPr/>
        <p:txBody>
          <a:bodyPr/>
          <a:lstStyle/>
          <a:p>
            <a:fld id="{4ADC9E66-2B20-4730-9553-361E1CFE5432}" type="datetimeFigureOut">
              <a:rPr lang="en-US" smtClean="0"/>
              <a:t>1/13/2023</a:t>
            </a:fld>
            <a:endParaRPr lang="en-US"/>
          </a:p>
        </p:txBody>
      </p:sp>
      <p:sp>
        <p:nvSpPr>
          <p:cNvPr id="5" name="Footer Placeholder 4">
            <a:extLst>
              <a:ext uri="{FF2B5EF4-FFF2-40B4-BE49-F238E27FC236}">
                <a16:creationId xmlns:a16="http://schemas.microsoft.com/office/drawing/2014/main" id="{BFD32905-43C7-44A3-947A-93446E18B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52479-ECD1-4F09-AD6C-8CA0F9F727AA}"/>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2602167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93504050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0634867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8619358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62728253"/>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561605652"/>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69173763"/>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74716942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06011336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89771092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52030885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78D2-A3DA-47B2-95D4-CA0813D270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FAB5E4-4C57-49CA-AA87-1272C00479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EEBE89-AA0A-43AC-814B-4FA098ADCAFD}"/>
              </a:ext>
            </a:extLst>
          </p:cNvPr>
          <p:cNvSpPr>
            <a:spLocks noGrp="1"/>
          </p:cNvSpPr>
          <p:nvPr>
            <p:ph type="dt" sz="half" idx="10"/>
          </p:nvPr>
        </p:nvSpPr>
        <p:spPr/>
        <p:txBody>
          <a:bodyPr/>
          <a:lstStyle/>
          <a:p>
            <a:fld id="{4ADC9E66-2B20-4730-9553-361E1CFE5432}" type="datetimeFigureOut">
              <a:rPr lang="en-US" smtClean="0"/>
              <a:t>1/13/2023</a:t>
            </a:fld>
            <a:endParaRPr lang="en-US"/>
          </a:p>
        </p:txBody>
      </p:sp>
      <p:sp>
        <p:nvSpPr>
          <p:cNvPr id="5" name="Footer Placeholder 4">
            <a:extLst>
              <a:ext uri="{FF2B5EF4-FFF2-40B4-BE49-F238E27FC236}">
                <a16:creationId xmlns:a16="http://schemas.microsoft.com/office/drawing/2014/main" id="{FCAE3BC2-D5F0-4D4A-AD67-3F9162533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8858E-22D3-4481-B596-98CCBC618AC3}"/>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3324093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29392765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125656516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2585E-9C0A-4593-B5EB-11921C61DD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0A8B05-3A43-426D-9E7D-EC12A3B3A5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B63B1B-4035-4E9E-937E-D53438433D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F2991D-CA21-41B5-BE8F-8F83C8F86807}"/>
              </a:ext>
            </a:extLst>
          </p:cNvPr>
          <p:cNvSpPr>
            <a:spLocks noGrp="1"/>
          </p:cNvSpPr>
          <p:nvPr>
            <p:ph type="dt" sz="half" idx="10"/>
          </p:nvPr>
        </p:nvSpPr>
        <p:spPr/>
        <p:txBody>
          <a:bodyPr/>
          <a:lstStyle/>
          <a:p>
            <a:fld id="{4ADC9E66-2B20-4730-9553-361E1CFE5432}" type="datetimeFigureOut">
              <a:rPr lang="en-US" smtClean="0"/>
              <a:t>1/13/2023</a:t>
            </a:fld>
            <a:endParaRPr lang="en-US"/>
          </a:p>
        </p:txBody>
      </p:sp>
      <p:sp>
        <p:nvSpPr>
          <p:cNvPr id="6" name="Footer Placeholder 5">
            <a:extLst>
              <a:ext uri="{FF2B5EF4-FFF2-40B4-BE49-F238E27FC236}">
                <a16:creationId xmlns:a16="http://schemas.microsoft.com/office/drawing/2014/main" id="{67CF5076-E4FE-4E30-81EE-EAC07E338F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0FE335-F058-4D38-9FB9-9AC1386D87BB}"/>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420088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8FED-4B11-426D-8D57-FDF413449B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255F90-B1A4-4FF6-8AF3-52D48373B3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4A3450-8F17-4D1D-83F7-8B8FDEA9F6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7F7A60-2345-4B39-BC7F-807CDC3A09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72296A-82B7-42FA-BFCF-D378B9FD8E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EFEE2F-AD81-4118-84BE-90EC7B6F979B}"/>
              </a:ext>
            </a:extLst>
          </p:cNvPr>
          <p:cNvSpPr>
            <a:spLocks noGrp="1"/>
          </p:cNvSpPr>
          <p:nvPr>
            <p:ph type="dt" sz="half" idx="10"/>
          </p:nvPr>
        </p:nvSpPr>
        <p:spPr/>
        <p:txBody>
          <a:bodyPr/>
          <a:lstStyle/>
          <a:p>
            <a:fld id="{4ADC9E66-2B20-4730-9553-361E1CFE5432}" type="datetimeFigureOut">
              <a:rPr lang="en-US" smtClean="0"/>
              <a:t>1/13/2023</a:t>
            </a:fld>
            <a:endParaRPr lang="en-US"/>
          </a:p>
        </p:txBody>
      </p:sp>
      <p:sp>
        <p:nvSpPr>
          <p:cNvPr id="8" name="Footer Placeholder 7">
            <a:extLst>
              <a:ext uri="{FF2B5EF4-FFF2-40B4-BE49-F238E27FC236}">
                <a16:creationId xmlns:a16="http://schemas.microsoft.com/office/drawing/2014/main" id="{028B533C-6086-4FBD-92C0-1B60744B69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CE8594-FCB4-42A8-B1F0-7A78E48C73BF}"/>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215972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09FB0-D017-4884-9434-BE45CBA881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FF4E97-591D-4195-A613-60CEC39F6E15}"/>
              </a:ext>
            </a:extLst>
          </p:cNvPr>
          <p:cNvSpPr>
            <a:spLocks noGrp="1"/>
          </p:cNvSpPr>
          <p:nvPr>
            <p:ph type="dt" sz="half" idx="10"/>
          </p:nvPr>
        </p:nvSpPr>
        <p:spPr/>
        <p:txBody>
          <a:bodyPr/>
          <a:lstStyle/>
          <a:p>
            <a:fld id="{4ADC9E66-2B20-4730-9553-361E1CFE5432}" type="datetimeFigureOut">
              <a:rPr lang="en-US" smtClean="0"/>
              <a:t>1/13/2023</a:t>
            </a:fld>
            <a:endParaRPr lang="en-US"/>
          </a:p>
        </p:txBody>
      </p:sp>
      <p:sp>
        <p:nvSpPr>
          <p:cNvPr id="4" name="Footer Placeholder 3">
            <a:extLst>
              <a:ext uri="{FF2B5EF4-FFF2-40B4-BE49-F238E27FC236}">
                <a16:creationId xmlns:a16="http://schemas.microsoft.com/office/drawing/2014/main" id="{38AE7E7D-6FFE-4242-BD78-35DF8D7CA5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E85CCF-0A0A-4413-8FE1-8A354E41B451}"/>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192017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A66335-531B-4091-8926-9641CA0650A4}"/>
              </a:ext>
            </a:extLst>
          </p:cNvPr>
          <p:cNvSpPr>
            <a:spLocks noGrp="1"/>
          </p:cNvSpPr>
          <p:nvPr>
            <p:ph type="dt" sz="half" idx="10"/>
          </p:nvPr>
        </p:nvSpPr>
        <p:spPr/>
        <p:txBody>
          <a:bodyPr/>
          <a:lstStyle/>
          <a:p>
            <a:fld id="{4ADC9E66-2B20-4730-9553-361E1CFE5432}" type="datetimeFigureOut">
              <a:rPr lang="en-US" smtClean="0"/>
              <a:t>1/13/2023</a:t>
            </a:fld>
            <a:endParaRPr lang="en-US"/>
          </a:p>
        </p:txBody>
      </p:sp>
      <p:sp>
        <p:nvSpPr>
          <p:cNvPr id="3" name="Footer Placeholder 2">
            <a:extLst>
              <a:ext uri="{FF2B5EF4-FFF2-40B4-BE49-F238E27FC236}">
                <a16:creationId xmlns:a16="http://schemas.microsoft.com/office/drawing/2014/main" id="{176C51A9-5BEF-4526-A0A3-C65A4C37AC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AD44A0-B377-49DF-8A3C-AD9DE54D4B33}"/>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189314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5476D-CB55-487C-BA4A-4D51A0700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C60BAD-FBA8-428E-86AB-ADFC90AAAB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9A253A-7886-4DD2-91CE-264C79FC6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964A59-5F1B-4589-88CC-98448FF8722A}"/>
              </a:ext>
            </a:extLst>
          </p:cNvPr>
          <p:cNvSpPr>
            <a:spLocks noGrp="1"/>
          </p:cNvSpPr>
          <p:nvPr>
            <p:ph type="dt" sz="half" idx="10"/>
          </p:nvPr>
        </p:nvSpPr>
        <p:spPr/>
        <p:txBody>
          <a:bodyPr/>
          <a:lstStyle/>
          <a:p>
            <a:fld id="{4ADC9E66-2B20-4730-9553-361E1CFE5432}" type="datetimeFigureOut">
              <a:rPr lang="en-US" smtClean="0"/>
              <a:t>1/13/2023</a:t>
            </a:fld>
            <a:endParaRPr lang="en-US"/>
          </a:p>
        </p:txBody>
      </p:sp>
      <p:sp>
        <p:nvSpPr>
          <p:cNvPr id="6" name="Footer Placeholder 5">
            <a:extLst>
              <a:ext uri="{FF2B5EF4-FFF2-40B4-BE49-F238E27FC236}">
                <a16:creationId xmlns:a16="http://schemas.microsoft.com/office/drawing/2014/main" id="{7D2E566B-BE5C-4831-BD38-7A6F4F9D8B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BCFB63-4C73-4026-9818-BF359935E94C}"/>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322043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02E2-A978-42B0-9FFF-BADF8F2BF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6DA631-62A3-4DD7-A618-0C3E81ED86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7C6BEA-13F6-4CCC-8492-5BB3376B9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87D58-750D-4196-A6A4-6489FFEF53B3}"/>
              </a:ext>
            </a:extLst>
          </p:cNvPr>
          <p:cNvSpPr>
            <a:spLocks noGrp="1"/>
          </p:cNvSpPr>
          <p:nvPr>
            <p:ph type="dt" sz="half" idx="10"/>
          </p:nvPr>
        </p:nvSpPr>
        <p:spPr/>
        <p:txBody>
          <a:bodyPr/>
          <a:lstStyle/>
          <a:p>
            <a:fld id="{4ADC9E66-2B20-4730-9553-361E1CFE5432}" type="datetimeFigureOut">
              <a:rPr lang="en-US" smtClean="0"/>
              <a:t>1/13/2023</a:t>
            </a:fld>
            <a:endParaRPr lang="en-US"/>
          </a:p>
        </p:txBody>
      </p:sp>
      <p:sp>
        <p:nvSpPr>
          <p:cNvPr id="6" name="Footer Placeholder 5">
            <a:extLst>
              <a:ext uri="{FF2B5EF4-FFF2-40B4-BE49-F238E27FC236}">
                <a16:creationId xmlns:a16="http://schemas.microsoft.com/office/drawing/2014/main" id="{9D9EF136-822B-40E5-B8E8-4FC8FD529E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C9655-3598-4EC2-970C-39888C685FD7}"/>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2489185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3D60A6-6ADD-4C76-9B66-2F7D43E3F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299BE5-16FE-41A6-8FF6-D1B242B6DA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CEB6C-25BF-4F88-A800-43CA48AF2F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C9E66-2B20-4730-9553-361E1CFE5432}" type="datetimeFigureOut">
              <a:rPr lang="en-US" smtClean="0"/>
              <a:t>1/13/2023</a:t>
            </a:fld>
            <a:endParaRPr lang="en-US"/>
          </a:p>
        </p:txBody>
      </p:sp>
      <p:sp>
        <p:nvSpPr>
          <p:cNvPr id="5" name="Footer Placeholder 4">
            <a:extLst>
              <a:ext uri="{FF2B5EF4-FFF2-40B4-BE49-F238E27FC236}">
                <a16:creationId xmlns:a16="http://schemas.microsoft.com/office/drawing/2014/main" id="{27632094-20C0-4481-99BB-60CE55726C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4DE686-74B8-4D24-84B5-ED300CA2B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20FC0-4A56-4A85-A17E-3032227DE139}" type="slidenum">
              <a:rPr lang="en-US" smtClean="0"/>
              <a:t>‹#›</a:t>
            </a:fld>
            <a:endParaRPr lang="en-US"/>
          </a:p>
        </p:txBody>
      </p:sp>
    </p:spTree>
    <p:extLst>
      <p:ext uri="{BB962C8B-B14F-4D97-AF65-F5344CB8AC3E}">
        <p14:creationId xmlns:p14="http://schemas.microsoft.com/office/powerpoint/2010/main" val="1428122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64572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1.png"/><Relationship Id="rId7" Type="http://schemas.openxmlformats.org/officeDocument/2006/relationships/hyperlink" Target="https://thevab.com/insight/let-it-grow"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thevab.com/insight/convergent-tv-week-insights" TargetMode="External"/><Relationship Id="rId5" Type="http://schemas.openxmlformats.org/officeDocument/2006/relationships/image" Target="../media/image48.png"/><Relationship Id="rId4" Type="http://schemas.openxmlformats.org/officeDocument/2006/relationships/hyperlink" Target="https://thevab.com/insight/lets-get-down-to-busines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thevab.com/insight/an-insiders-look" TargetMode="External"/><Relationship Id="rId13" Type="http://schemas.openxmlformats.org/officeDocument/2006/relationships/image" Target="../media/image55.png"/><Relationship Id="rId3" Type="http://schemas.openxmlformats.org/officeDocument/2006/relationships/hyperlink" Target="https://thevab.com/team-board" TargetMode="External"/><Relationship Id="rId7" Type="http://schemas.openxmlformats.org/officeDocument/2006/relationships/image" Target="../media/image52.jpeg"/><Relationship Id="rId12" Type="http://schemas.openxmlformats.org/officeDocument/2006/relationships/hyperlink" Target="https://thevab.com/insight/secret-of-my-success" TargetMode="External"/><Relationship Id="rId17" Type="http://schemas.openxmlformats.org/officeDocument/2006/relationships/image" Target="../media/image57.png"/><Relationship Id="rId2" Type="http://schemas.openxmlformats.org/officeDocument/2006/relationships/hyperlink" Target="https://thevab.com/" TargetMode="External"/><Relationship Id="rId16" Type="http://schemas.openxmlformats.org/officeDocument/2006/relationships/hyperlink" Target="https://thevab.com/insight/innovators-testing-abb" TargetMode="External"/><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4.png"/><Relationship Id="rId5" Type="http://schemas.openxmlformats.org/officeDocument/2006/relationships/hyperlink" Target="https://thevab.com/insight/top-line-view-how-industry-adopting-audience-based-buying" TargetMode="External"/><Relationship Id="rId15" Type="http://schemas.openxmlformats.org/officeDocument/2006/relationships/image" Target="../media/image56.png"/><Relationship Id="rId10" Type="http://schemas.openxmlformats.org/officeDocument/2006/relationships/hyperlink" Target="https://thevab.com/insight/halo-effect" TargetMode="External"/><Relationship Id="rId4" Type="http://schemas.openxmlformats.org/officeDocument/2006/relationships/image" Target="../media/image50.png"/><Relationship Id="rId9" Type="http://schemas.openxmlformats.org/officeDocument/2006/relationships/image" Target="../media/image53.png"/><Relationship Id="rId14" Type="http://schemas.openxmlformats.org/officeDocument/2006/relationships/hyperlink" Target="https://thevab.com/insight/meeting-industry-challeng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hevab.com/vab-happenings/vab-brand-video" TargetMode="External"/><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thevab.com/insight/targeted-ad-engagement"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11.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thevab.com/insight/top-line-view-how-industry-adopting-audience-based-buying"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hyperlink" Target="https://thevab.com/insight/under-pressure" TargetMode="External"/><Relationship Id="rId2" Type="http://schemas.openxmlformats.org/officeDocument/2006/relationships/image" Target="../media/image4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5A2E1C74-1454-8954-88EF-9388128E4A5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 y="-1"/>
            <a:ext cx="12190156" cy="6858001"/>
          </a:xfrm>
          <a:prstGeom prst="rect">
            <a:avLst/>
          </a:prstGeom>
        </p:spPr>
      </p:pic>
      <p:pic>
        <p:nvPicPr>
          <p:cNvPr id="16" name="Picture 15" descr="A picture containing computer&#10;&#10;Description automatically generated">
            <a:extLst>
              <a:ext uri="{FF2B5EF4-FFF2-40B4-BE49-F238E27FC236}">
                <a16:creationId xmlns:a16="http://schemas.microsoft.com/office/drawing/2014/main" id="{10148B51-8CAB-EEB8-3914-1B8ABC7C07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2" y="381663"/>
            <a:ext cx="12190538" cy="6494444"/>
          </a:xfrm>
          <a:prstGeom prst="rect">
            <a:avLst/>
          </a:prstGeom>
        </p:spPr>
      </p:pic>
      <p:sp>
        <p:nvSpPr>
          <p:cNvPr id="17" name="Title 16">
            <a:extLst>
              <a:ext uri="{FF2B5EF4-FFF2-40B4-BE49-F238E27FC236}">
                <a16:creationId xmlns:a16="http://schemas.microsoft.com/office/drawing/2014/main" id="{7AB2E272-4641-7D27-6AF2-5F2F0B25374C}"/>
              </a:ext>
            </a:extLst>
          </p:cNvPr>
          <p:cNvSpPr>
            <a:spLocks noGrp="1"/>
          </p:cNvSpPr>
          <p:nvPr>
            <p:ph type="title"/>
          </p:nvPr>
        </p:nvSpPr>
        <p:spPr>
          <a:xfrm>
            <a:off x="201197" y="4458518"/>
            <a:ext cx="6909721" cy="12529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latin typeface="Helvetica" pitchFamily="2" charset="0"/>
              </a:rPr>
              <a:t>Can multiscreen TV be effective for brands with niche audiences?</a:t>
            </a:r>
            <a:endParaRPr lang="en-US" sz="3600" b="1">
              <a:latin typeface="Helvetica" panose="020B0604020202020204" pitchFamily="34" charset="0"/>
              <a:cs typeface="Helvetica" panose="020B060402020202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F0D83833-4EC5-8366-CB7D-050772C5E45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03469" y="6044310"/>
            <a:ext cx="2085727" cy="660480"/>
          </a:xfrm>
          <a:prstGeom prst="rect">
            <a:avLst/>
          </a:prstGeom>
        </p:spPr>
      </p:pic>
      <p:grpSp>
        <p:nvGrpSpPr>
          <p:cNvPr id="19" name="Group 18">
            <a:extLst>
              <a:ext uri="{FF2B5EF4-FFF2-40B4-BE49-F238E27FC236}">
                <a16:creationId xmlns:a16="http://schemas.microsoft.com/office/drawing/2014/main" id="{06F1768F-5916-6E0C-829B-243D43EF256D}"/>
              </a:ext>
            </a:extLst>
          </p:cNvPr>
          <p:cNvGrpSpPr/>
          <p:nvPr/>
        </p:nvGrpSpPr>
        <p:grpSpPr>
          <a:xfrm>
            <a:off x="201198" y="3462524"/>
            <a:ext cx="6105110" cy="855923"/>
            <a:chOff x="237410" y="3815092"/>
            <a:chExt cx="6105110" cy="855923"/>
          </a:xfrm>
        </p:grpSpPr>
        <p:sp>
          <p:nvSpPr>
            <p:cNvPr id="20" name="TextBox 19">
              <a:extLst>
                <a:ext uri="{FF2B5EF4-FFF2-40B4-BE49-F238E27FC236}">
                  <a16:creationId xmlns:a16="http://schemas.microsoft.com/office/drawing/2014/main" id="{EA172590-7FFD-5F91-A764-FAC529CE803D}"/>
                </a:ext>
              </a:extLst>
            </p:cNvPr>
            <p:cNvSpPr txBox="1"/>
            <p:nvPr/>
          </p:nvSpPr>
          <p:spPr>
            <a:xfrm>
              <a:off x="1145680" y="3815092"/>
              <a:ext cx="5196840" cy="646331"/>
            </a:xfrm>
            <a:prstGeom prst="rect">
              <a:avLst/>
            </a:prstGeom>
            <a:noFill/>
          </p:spPr>
          <p:txBody>
            <a:bodyPr wrap="square" rtlCol="0">
              <a:spAutoFit/>
            </a:bodyPr>
            <a:lstStyle/>
            <a:p>
              <a:r>
                <a:rPr lang="en-US" sz="3600">
                  <a:solidFill>
                    <a:srgbClr val="ED3C8D"/>
                  </a:solidFill>
                  <a:latin typeface="Helvetica" panose="020B0604020202020204" pitchFamily="34" charset="0"/>
                  <a:cs typeface="Helvetica" panose="020B0604020202020204" pitchFamily="34" charset="0"/>
                </a:rPr>
                <a:t>Marketer FAQs</a:t>
              </a:r>
            </a:p>
          </p:txBody>
        </p:sp>
        <p:grpSp>
          <p:nvGrpSpPr>
            <p:cNvPr id="21" name="Group 20">
              <a:extLst>
                <a:ext uri="{FF2B5EF4-FFF2-40B4-BE49-F238E27FC236}">
                  <a16:creationId xmlns:a16="http://schemas.microsoft.com/office/drawing/2014/main" id="{C82CF512-910D-90A1-3DCB-F1E90EAD8D76}"/>
                </a:ext>
              </a:extLst>
            </p:cNvPr>
            <p:cNvGrpSpPr/>
            <p:nvPr/>
          </p:nvGrpSpPr>
          <p:grpSpPr>
            <a:xfrm>
              <a:off x="237410" y="3863531"/>
              <a:ext cx="2153915" cy="807484"/>
              <a:chOff x="237410" y="3863531"/>
              <a:chExt cx="2153915" cy="807484"/>
            </a:xfrm>
          </p:grpSpPr>
          <p:cxnSp>
            <p:nvCxnSpPr>
              <p:cNvPr id="31" name="Straight Connector 30">
                <a:extLst>
                  <a:ext uri="{FF2B5EF4-FFF2-40B4-BE49-F238E27FC236}">
                    <a16:creationId xmlns:a16="http://schemas.microsoft.com/office/drawing/2014/main" id="{2733C385-0806-6C32-044D-2F6788E5BB12}"/>
                  </a:ext>
                </a:extLst>
              </p:cNvPr>
              <p:cNvCxnSpPr/>
              <p:nvPr/>
            </p:nvCxnSpPr>
            <p:spPr>
              <a:xfrm>
                <a:off x="1222282" y="4456440"/>
                <a:ext cx="1169043"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1441E0B-A874-D550-D22B-D8598225E6CB}"/>
                  </a:ext>
                </a:extLst>
              </p:cNvPr>
              <p:cNvSpPr/>
              <p:nvPr/>
            </p:nvSpPr>
            <p:spPr>
              <a:xfrm>
                <a:off x="317248" y="3863531"/>
                <a:ext cx="763929" cy="62584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Icon&#10;&#10;Description automatically generated">
                <a:extLst>
                  <a:ext uri="{FF2B5EF4-FFF2-40B4-BE49-F238E27FC236}">
                    <a16:creationId xmlns:a16="http://schemas.microsoft.com/office/drawing/2014/main" id="{018BECC7-69F7-B06D-1EB9-CE11E4BF16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7410" y="3873718"/>
                <a:ext cx="797297" cy="797297"/>
              </a:xfrm>
              <a:prstGeom prst="rect">
                <a:avLst/>
              </a:prstGeom>
            </p:spPr>
          </p:pic>
        </p:grpSp>
      </p:grpSp>
      <p:pic>
        <p:nvPicPr>
          <p:cNvPr id="2" name="Picture 1">
            <a:extLst>
              <a:ext uri="{FF2B5EF4-FFF2-40B4-BE49-F238E27FC236}">
                <a16:creationId xmlns:a16="http://schemas.microsoft.com/office/drawing/2014/main" id="{A02D2472-9A85-39A1-2525-E8BB4FBA1B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1962" y="153609"/>
            <a:ext cx="2034324" cy="650009"/>
          </a:xfrm>
          <a:prstGeom prst="rect">
            <a:avLst/>
          </a:prstGeom>
          <a:ln w="28575">
            <a:solidFill>
              <a:srgbClr val="ED3C8D"/>
            </a:solidFill>
          </a:ln>
        </p:spPr>
      </p:pic>
    </p:spTree>
    <p:extLst>
      <p:ext uri="{BB962C8B-B14F-4D97-AF65-F5344CB8AC3E}">
        <p14:creationId xmlns:p14="http://schemas.microsoft.com/office/powerpoint/2010/main" val="945668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4FBF826-406F-1DD5-3AB8-6C0A09100E52}"/>
              </a:ext>
            </a:extLst>
          </p:cNvPr>
          <p:cNvSpPr/>
          <p:nvPr/>
        </p:nvSpPr>
        <p:spPr>
          <a:xfrm>
            <a:off x="-3886" y="1686476"/>
            <a:ext cx="12195885"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 name="Picture 61">
            <a:extLst>
              <a:ext uri="{FF2B5EF4-FFF2-40B4-BE49-F238E27FC236}">
                <a16:creationId xmlns:a16="http://schemas.microsoft.com/office/drawing/2014/main" id="{C9CF0B59-6F18-4293-489E-11996FC2E5E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3" name="Slide Number Placeholder 5">
            <a:extLst>
              <a:ext uri="{FF2B5EF4-FFF2-40B4-BE49-F238E27FC236}">
                <a16:creationId xmlns:a16="http://schemas.microsoft.com/office/drawing/2014/main" id="{AEDD5F64-18C4-208F-F2BB-D8BE83B6928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4" name="Rectangle 63">
            <a:extLst>
              <a:ext uri="{FF2B5EF4-FFF2-40B4-BE49-F238E27FC236}">
                <a16:creationId xmlns:a16="http://schemas.microsoft.com/office/drawing/2014/main" id="{4C730DA7-03EA-CF9C-54D3-2387A6CBC5B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25" name="Picture 24">
            <a:extLst>
              <a:ext uri="{FF2B5EF4-FFF2-40B4-BE49-F238E27FC236}">
                <a16:creationId xmlns:a16="http://schemas.microsoft.com/office/drawing/2014/main" id="{40236992-ED42-4A1C-287D-0DC3B24CAC84}"/>
              </a:ext>
            </a:extLst>
          </p:cNvPr>
          <p:cNvPicPr>
            <a:picLocks noChangeAspect="1"/>
          </p:cNvPicPr>
          <p:nvPr/>
        </p:nvPicPr>
        <p:blipFill>
          <a:blip r:embed="rId3"/>
          <a:stretch>
            <a:fillRect/>
          </a:stretch>
        </p:blipFill>
        <p:spPr>
          <a:xfrm>
            <a:off x="936648" y="1963908"/>
            <a:ext cx="10532714" cy="4277704"/>
          </a:xfrm>
          <a:prstGeom prst="rect">
            <a:avLst/>
          </a:prstGeom>
        </p:spPr>
      </p:pic>
      <p:sp>
        <p:nvSpPr>
          <p:cNvPr id="2" name="Rectangle 1">
            <a:extLst>
              <a:ext uri="{FF2B5EF4-FFF2-40B4-BE49-F238E27FC236}">
                <a16:creationId xmlns:a16="http://schemas.microsoft.com/office/drawing/2014/main" id="{8E83C144-30E4-B0BD-824F-A44F73E78A11}"/>
              </a:ext>
            </a:extLst>
          </p:cNvPr>
          <p:cNvSpPr/>
          <p:nvPr/>
        </p:nvSpPr>
        <p:spPr>
          <a:xfrm>
            <a:off x="222196" y="252458"/>
            <a:ext cx="1185118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We conducted an attribution analysis of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25 B2B advertisers</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that recently launched their first multiscreen TV campaign in the last four years</a:t>
            </a:r>
          </a:p>
        </p:txBody>
      </p:sp>
      <p:sp>
        <p:nvSpPr>
          <p:cNvPr id="3" name="Rectangle 2">
            <a:extLst>
              <a:ext uri="{FF2B5EF4-FFF2-40B4-BE49-F238E27FC236}">
                <a16:creationId xmlns:a16="http://schemas.microsoft.com/office/drawing/2014/main" id="{006B1B8A-EBB8-2425-E7FF-05A3E0A06055}"/>
              </a:ext>
            </a:extLst>
          </p:cNvPr>
          <p:cNvSpPr/>
          <p:nvPr/>
        </p:nvSpPr>
        <p:spPr>
          <a:xfrm>
            <a:off x="118618" y="1141641"/>
            <a:ext cx="11738129" cy="52322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rPr>
              <a:t>The </a:t>
            </a:r>
            <a:r>
              <a:rPr kumimoji="0" lang="en-US" sz="1400" b="0" i="0" u="none" strike="noStrike" kern="1200" cap="none" spc="0" normalizeH="0" baseline="0" noProof="0" dirty="0">
                <a:ln>
                  <a:noFill/>
                </a:ln>
                <a:solidFill>
                  <a:srgbClr val="ED3C8D"/>
                </a:solidFill>
                <a:effectLst/>
                <a:uLnTx/>
                <a:uFillTx/>
                <a:latin typeface="Helvetica" pitchFamily="2" charset="0"/>
                <a:ea typeface="+mn-ea"/>
                <a:cs typeface="+mn-cs"/>
              </a:rPr>
              <a:t>14 categories </a:t>
            </a:r>
            <a:r>
              <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rPr>
              <a:t>include banking/finance, commercial real estate, consulting, expense management, security, software, staffing and more with the analysis time period spanning between April ’18 – April ‘22</a:t>
            </a:r>
          </a:p>
        </p:txBody>
      </p:sp>
    </p:spTree>
    <p:extLst>
      <p:ext uri="{BB962C8B-B14F-4D97-AF65-F5344CB8AC3E}">
        <p14:creationId xmlns:p14="http://schemas.microsoft.com/office/powerpoint/2010/main" val="279238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4339269" y="1673443"/>
            <a:ext cx="7852731"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DBB637BA-3C4A-DC55-6135-5D7FCDC96021}"/>
              </a:ext>
            </a:extLst>
          </p:cNvPr>
          <p:cNvSpPr/>
          <p:nvPr/>
        </p:nvSpPr>
        <p:spPr>
          <a:xfrm>
            <a:off x="9800792" y="3025423"/>
            <a:ext cx="2260660" cy="2081704"/>
          </a:xfrm>
          <a:prstGeom prst="roundRect">
            <a:avLst/>
          </a:prstGeom>
          <a:solidFill>
            <a:srgbClr val="4EBEA4"/>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A703CCC4-EDF4-DFF3-4BA0-13605398515C}"/>
              </a:ext>
            </a:extLst>
          </p:cNvPr>
          <p:cNvSpPr/>
          <p:nvPr/>
        </p:nvSpPr>
        <p:spPr>
          <a:xfrm>
            <a:off x="7202080" y="3025423"/>
            <a:ext cx="2260660" cy="2081704"/>
          </a:xfrm>
          <a:prstGeom prst="roundRect">
            <a:avLst/>
          </a:prstGeom>
          <a:solidFill>
            <a:srgbClr val="00BFF2"/>
          </a:solidFill>
          <a:ln w="38100">
            <a:solidFill>
              <a:srgbClr val="00C0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CBDB492-9443-3D4A-8E9D-B3CECB95DCD7}"/>
              </a:ext>
            </a:extLst>
          </p:cNvPr>
          <p:cNvSpPr/>
          <p:nvPr/>
        </p:nvSpPr>
        <p:spPr>
          <a:xfrm>
            <a:off x="143691" y="208739"/>
            <a:ext cx="1151490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002060"/>
                </a:solidFill>
                <a:latin typeface="Helvetica" panose="020B0604020202020204" pitchFamily="34" charset="0"/>
                <a:ea typeface="Calibri" panose="020F0502020204030204" pitchFamily="34" charset="0"/>
                <a:cs typeface="Arial" panose="020B0604020202020204" pitchFamily="34" charset="0"/>
              </a:rPr>
              <a:t>B2B brands implemented an </a:t>
            </a:r>
            <a:r>
              <a:rPr lang="en-US" sz="2600" b="1" dirty="0">
                <a:solidFill>
                  <a:srgbClr val="ED3C8D"/>
                </a:solidFill>
                <a:latin typeface="Helvetica" panose="020B0604020202020204" pitchFamily="34" charset="0"/>
                <a:ea typeface="Calibri" panose="020F0502020204030204" pitchFamily="34" charset="0"/>
                <a:cs typeface="Arial" panose="020B0604020202020204" pitchFamily="34" charset="0"/>
              </a:rPr>
              <a:t>audience-first approach,</a:t>
            </a:r>
            <a:r>
              <a:rPr lang="en-US" sz="2600" b="1" dirty="0">
                <a:solidFill>
                  <a:srgbClr val="002060"/>
                </a:solidFill>
                <a:latin typeface="Helvetica" panose="020B0604020202020204" pitchFamily="34" charset="0"/>
                <a:ea typeface="Calibri" panose="020F0502020204030204" pitchFamily="34" charset="0"/>
                <a:cs typeface="Arial" panose="020B0604020202020204" pitchFamily="34" charset="0"/>
              </a:rPr>
              <a:t> evidenced by their TV campaigns which ran across a </a:t>
            </a:r>
            <a:r>
              <a:rPr lang="en-US" sz="2600" b="1" dirty="0">
                <a:solidFill>
                  <a:srgbClr val="ED3C8D"/>
                </a:solidFill>
                <a:latin typeface="Helvetica" panose="020B0604020202020204" pitchFamily="34" charset="0"/>
                <a:ea typeface="Calibri" panose="020F0502020204030204" pitchFamily="34" charset="0"/>
                <a:cs typeface="Arial" panose="020B0604020202020204" pitchFamily="34" charset="0"/>
              </a:rPr>
              <a:t>broad mix of programming</a:t>
            </a:r>
            <a:endPar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endParaRPr>
          </a:p>
        </p:txBody>
      </p:sp>
      <p:sp>
        <p:nvSpPr>
          <p:cNvPr id="17" name="TextBox 16">
            <a:extLst>
              <a:ext uri="{FF2B5EF4-FFF2-40B4-BE49-F238E27FC236}">
                <a16:creationId xmlns:a16="http://schemas.microsoft.com/office/drawing/2014/main" id="{3E93032A-0166-4D26-9FDD-5297FCCFD6B1}"/>
              </a:ext>
            </a:extLst>
          </p:cNvPr>
          <p:cNvSpPr txBox="1"/>
          <p:nvPr/>
        </p:nvSpPr>
        <p:spPr>
          <a:xfrm>
            <a:off x="4347079" y="6078171"/>
            <a:ext cx="77143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AdIntel, 04/01/18-04/30/22, National TV includes cable TV, broadcast TV, Spanish language cable TV and Spanish language broadcast TV across 25 brands included in analysis. *Number of Genres includes sub-genres, e.g. ‘Sports Event: NFL Football / Regular Season.’ The total count for the 25 brands reflects an unduplicated count across national TV networks, genres and programs.</a:t>
            </a:r>
          </a:p>
        </p:txBody>
      </p:sp>
      <p:sp>
        <p:nvSpPr>
          <p:cNvPr id="34" name="Text Placeholder 2">
            <a:extLst>
              <a:ext uri="{FF2B5EF4-FFF2-40B4-BE49-F238E27FC236}">
                <a16:creationId xmlns:a16="http://schemas.microsoft.com/office/drawing/2014/main" id="{643482FC-6F46-75F7-6F4D-E6178E07B10D}"/>
              </a:ext>
            </a:extLst>
          </p:cNvPr>
          <p:cNvSpPr txBox="1">
            <a:spLocks/>
          </p:cNvSpPr>
          <p:nvPr/>
        </p:nvSpPr>
        <p:spPr>
          <a:xfrm>
            <a:off x="4368598" y="1950022"/>
            <a:ext cx="7838943" cy="528736"/>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25 B2B Brand Average: Nat’l TV Programs, Genres and Networks</a:t>
            </a:r>
            <a:b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Based Over a Four-Year Time Period: Apr ‘18 – Apr ‘22</a:t>
            </a:r>
          </a:p>
        </p:txBody>
      </p:sp>
      <p:sp>
        <p:nvSpPr>
          <p:cNvPr id="4" name="TextBox 3">
            <a:extLst>
              <a:ext uri="{FF2B5EF4-FFF2-40B4-BE49-F238E27FC236}">
                <a16:creationId xmlns:a16="http://schemas.microsoft.com/office/drawing/2014/main" id="{66F993CF-C7B6-CC6D-28BE-50960A957938}"/>
              </a:ext>
            </a:extLst>
          </p:cNvPr>
          <p:cNvSpPr txBox="1"/>
          <p:nvPr/>
        </p:nvSpPr>
        <p:spPr>
          <a:xfrm>
            <a:off x="9864458" y="4259937"/>
            <a:ext cx="213332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Avg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Programs</a:t>
            </a:r>
          </a:p>
        </p:txBody>
      </p:sp>
      <p:sp>
        <p:nvSpPr>
          <p:cNvPr id="9" name="TextBox 8">
            <a:extLst>
              <a:ext uri="{FF2B5EF4-FFF2-40B4-BE49-F238E27FC236}">
                <a16:creationId xmlns:a16="http://schemas.microsoft.com/office/drawing/2014/main" id="{BDA0C932-B1A7-CE33-D7AD-3A564450F499}"/>
              </a:ext>
            </a:extLst>
          </p:cNvPr>
          <p:cNvSpPr txBox="1"/>
          <p:nvPr/>
        </p:nvSpPr>
        <p:spPr>
          <a:xfrm>
            <a:off x="10042190" y="3175050"/>
            <a:ext cx="177786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464</a:t>
            </a:r>
          </a:p>
        </p:txBody>
      </p:sp>
      <p:sp>
        <p:nvSpPr>
          <p:cNvPr id="10" name="TextBox 9">
            <a:extLst>
              <a:ext uri="{FF2B5EF4-FFF2-40B4-BE49-F238E27FC236}">
                <a16:creationId xmlns:a16="http://schemas.microsoft.com/office/drawing/2014/main" id="{DAF82C18-0D6E-0C06-DB42-5871F0A21FC8}"/>
              </a:ext>
            </a:extLst>
          </p:cNvPr>
          <p:cNvSpPr txBox="1"/>
          <p:nvPr/>
        </p:nvSpPr>
        <p:spPr>
          <a:xfrm>
            <a:off x="7265746" y="4253494"/>
            <a:ext cx="213332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Avg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Genres</a:t>
            </a:r>
            <a: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p>
        </p:txBody>
      </p:sp>
      <p:sp>
        <p:nvSpPr>
          <p:cNvPr id="13" name="TextBox 12">
            <a:extLst>
              <a:ext uri="{FF2B5EF4-FFF2-40B4-BE49-F238E27FC236}">
                <a16:creationId xmlns:a16="http://schemas.microsoft.com/office/drawing/2014/main" id="{12A42729-C4E2-F481-C824-B88F59D84BEE}"/>
              </a:ext>
            </a:extLst>
          </p:cNvPr>
          <p:cNvSpPr txBox="1"/>
          <p:nvPr/>
        </p:nvSpPr>
        <p:spPr>
          <a:xfrm>
            <a:off x="7498697" y="3175050"/>
            <a:ext cx="166742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28</a:t>
            </a:r>
          </a:p>
        </p:txBody>
      </p:sp>
      <p:sp>
        <p:nvSpPr>
          <p:cNvPr id="20" name="Rectangle: Rounded Corners 19">
            <a:extLst>
              <a:ext uri="{FF2B5EF4-FFF2-40B4-BE49-F238E27FC236}">
                <a16:creationId xmlns:a16="http://schemas.microsoft.com/office/drawing/2014/main" id="{1042CD14-2CAD-6366-5DF8-D611E8FF454E}"/>
              </a:ext>
            </a:extLst>
          </p:cNvPr>
          <p:cNvSpPr/>
          <p:nvPr/>
        </p:nvSpPr>
        <p:spPr>
          <a:xfrm>
            <a:off x="4563624" y="3020499"/>
            <a:ext cx="2260660" cy="2081704"/>
          </a:xfrm>
          <a:prstGeom prst="roundRect">
            <a:avLst/>
          </a:prstGeom>
          <a:solidFill>
            <a:srgbClr val="ED3C8D"/>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3DC5A48-5696-A294-2C30-B753DC865B04}"/>
              </a:ext>
            </a:extLst>
          </p:cNvPr>
          <p:cNvSpPr txBox="1"/>
          <p:nvPr/>
        </p:nvSpPr>
        <p:spPr>
          <a:xfrm>
            <a:off x="4627290" y="4193860"/>
            <a:ext cx="213332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Avg # </a:t>
            </a:r>
            <a:b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TV Networks</a:t>
            </a: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6" name="TextBox 15">
            <a:extLst>
              <a:ext uri="{FF2B5EF4-FFF2-40B4-BE49-F238E27FC236}">
                <a16:creationId xmlns:a16="http://schemas.microsoft.com/office/drawing/2014/main" id="{361F61E2-59B2-4D0B-F6D0-E8EE8E61C811}"/>
              </a:ext>
            </a:extLst>
          </p:cNvPr>
          <p:cNvSpPr txBox="1"/>
          <p:nvPr/>
        </p:nvSpPr>
        <p:spPr>
          <a:xfrm>
            <a:off x="4860241" y="3115416"/>
            <a:ext cx="166742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21</a:t>
            </a:r>
          </a:p>
        </p:txBody>
      </p:sp>
      <p:sp>
        <p:nvSpPr>
          <p:cNvPr id="21" name="Rectangle 20">
            <a:extLst>
              <a:ext uri="{FF2B5EF4-FFF2-40B4-BE49-F238E27FC236}">
                <a16:creationId xmlns:a16="http://schemas.microsoft.com/office/drawing/2014/main" id="{399040BA-060C-BFF9-2088-E78804ACED3D}"/>
              </a:ext>
            </a:extLst>
          </p:cNvPr>
          <p:cNvSpPr/>
          <p:nvPr/>
        </p:nvSpPr>
        <p:spPr>
          <a:xfrm>
            <a:off x="87791" y="1174626"/>
            <a:ext cx="12026349" cy="30777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rPr>
              <a:t>Over the last four years, the 25 brands in total have advertised across </a:t>
            </a:r>
            <a:r>
              <a:rPr kumimoji="0" lang="en-US" sz="1400" b="0" i="0" u="none" strike="noStrike" kern="1200" cap="none" spc="0" normalizeH="0" baseline="0" noProof="0" dirty="0">
                <a:ln>
                  <a:noFill/>
                </a:ln>
                <a:solidFill>
                  <a:srgbClr val="ED3C8D"/>
                </a:solidFill>
                <a:effectLst/>
                <a:uLnTx/>
                <a:uFillTx/>
                <a:latin typeface="Helvetica" pitchFamily="2" charset="0"/>
                <a:ea typeface="+mn-ea"/>
                <a:cs typeface="+mn-cs"/>
              </a:rPr>
              <a:t>118</a:t>
            </a:r>
            <a:r>
              <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rPr>
              <a:t> national TV networks, </a:t>
            </a:r>
            <a:r>
              <a:rPr kumimoji="0" lang="en-US" sz="1400" b="0" i="0" u="none" strike="noStrike" kern="1200" cap="none" spc="0" normalizeH="0" baseline="0" noProof="0" dirty="0">
                <a:ln>
                  <a:noFill/>
                </a:ln>
                <a:solidFill>
                  <a:srgbClr val="ED3C8D"/>
                </a:solidFill>
                <a:effectLst/>
                <a:uLnTx/>
                <a:uFillTx/>
                <a:latin typeface="Helvetica" pitchFamily="2" charset="0"/>
                <a:ea typeface="+mn-ea"/>
                <a:cs typeface="+mn-cs"/>
              </a:rPr>
              <a:t>132</a:t>
            </a:r>
            <a:r>
              <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rPr>
              <a:t> genres and </a:t>
            </a:r>
            <a:r>
              <a:rPr kumimoji="0" lang="en-US" sz="1400" b="0" i="0" u="none" strike="noStrike" kern="1200" cap="none" spc="0" normalizeH="0" baseline="0" noProof="0" dirty="0">
                <a:ln>
                  <a:noFill/>
                </a:ln>
                <a:solidFill>
                  <a:srgbClr val="ED3C8D"/>
                </a:solidFill>
                <a:effectLst/>
                <a:uLnTx/>
                <a:uFillTx/>
                <a:latin typeface="Helvetica" pitchFamily="2" charset="0"/>
                <a:ea typeface="+mn-ea"/>
                <a:cs typeface="+mn-cs"/>
              </a:rPr>
              <a:t>6,843 </a:t>
            </a:r>
            <a:r>
              <a:rPr kumimoji="0" lang="en-US" sz="1400" b="0" i="0" u="none" strike="noStrike" kern="1200" cap="none" spc="0" normalizeH="0" baseline="0" noProof="0" dirty="0">
                <a:ln>
                  <a:noFill/>
                </a:ln>
                <a:solidFill>
                  <a:srgbClr val="1B1464"/>
                </a:solidFill>
                <a:effectLst/>
                <a:uLnTx/>
                <a:uFillTx/>
                <a:latin typeface="Helvetica" pitchFamily="2" charset="0"/>
                <a:ea typeface="+mn-ea"/>
                <a:cs typeface="+mn-cs"/>
              </a:rPr>
              <a:t>programs</a:t>
            </a:r>
          </a:p>
        </p:txBody>
      </p:sp>
      <p:pic>
        <p:nvPicPr>
          <p:cNvPr id="3" name="Picture 2" descr="Two people sitting on a couch&#10;&#10;Description automatically generated with medium confidence">
            <a:extLst>
              <a:ext uri="{FF2B5EF4-FFF2-40B4-BE49-F238E27FC236}">
                <a16:creationId xmlns:a16="http://schemas.microsoft.com/office/drawing/2014/main" id="{0AE49C11-C597-CE02-D6DA-8892BF1C82C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525" y="1660381"/>
            <a:ext cx="4368598" cy="5199112"/>
          </a:xfrm>
          <a:prstGeom prst="rect">
            <a:avLst/>
          </a:prstGeom>
        </p:spPr>
      </p:pic>
      <p:pic>
        <p:nvPicPr>
          <p:cNvPr id="2" name="Picture 1">
            <a:extLst>
              <a:ext uri="{FF2B5EF4-FFF2-40B4-BE49-F238E27FC236}">
                <a16:creationId xmlns:a16="http://schemas.microsoft.com/office/drawing/2014/main" id="{2ECE07FB-9267-636C-3888-72A9933B2BD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501273DF-0E8B-D2EA-8A54-86A0A9EBAE4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BB1C297C-C7A1-CB59-6EEF-0E066EDEFE6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024728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CBDB492-9443-3D4A-8E9D-B3CECB95DCD7}"/>
              </a:ext>
            </a:extLst>
          </p:cNvPr>
          <p:cNvSpPr/>
          <p:nvPr/>
        </p:nvSpPr>
        <p:spPr>
          <a:xfrm>
            <a:off x="177800" y="222304"/>
            <a:ext cx="12020178"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 ability to </a:t>
            </a:r>
            <a:r>
              <a:rPr lang="en-US" sz="2600" b="1">
                <a:solidFill>
                  <a:srgbClr val="1B1464"/>
                </a:solidFill>
                <a:latin typeface="Helvetica" pitchFamily="2" charset="0"/>
              </a:rPr>
              <a:t>effectively, and consistently, reach best prospects throughout their TV campaigns drove </a:t>
            </a:r>
            <a:r>
              <a:rPr lang="en-US" sz="2600" b="1">
                <a:solidFill>
                  <a:srgbClr val="ED3C8D"/>
                </a:solidFill>
                <a:latin typeface="Helvetica" pitchFamily="2" charset="0"/>
              </a:rPr>
              <a:t>double-digit increases</a:t>
            </a:r>
            <a:r>
              <a:rPr lang="en-US" sz="2600" b="1">
                <a:solidFill>
                  <a:srgbClr val="1B1464"/>
                </a:solidFill>
                <a:latin typeface="Helvetica" pitchFamily="2" charset="0"/>
              </a:rPr>
              <a:t> in potential new customers to brands’ digital platforms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18" name="TextBox 17">
            <a:extLst>
              <a:ext uri="{FF2B5EF4-FFF2-40B4-BE49-F238E27FC236}">
                <a16:creationId xmlns:a16="http://schemas.microsoft.com/office/drawing/2014/main" id="{7769A120-6027-6A9D-002F-AB822E9AB677}"/>
              </a:ext>
            </a:extLst>
          </p:cNvPr>
          <p:cNvSpPr txBox="1"/>
          <p:nvPr/>
        </p:nvSpPr>
        <p:spPr>
          <a:xfrm>
            <a:off x="481665" y="6097561"/>
            <a:ext cx="1166477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a:t>
            </a:r>
            <a:r>
              <a:rPr kumimoji="0" lang="en-US" sz="8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mediametrix</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multiplatform media trend data, P18+. April 2018 – April 2022 (calendar months), figures are based on monthly averages for the 25 brands analyzed. ‘When On TV’ represents the monthly average for brands in months where they spend on national TV as measured through Nielsen AdIntel across the April 2018 – April 2022 (calendar months) time period across the 25 brands analyzed. During this four-year analysis, the average B2B advertiser was on TV for 12 months. Average Monthly Visitors (000) – 3 Months Prior to TV Launch: 859; TV Launch Month: 986; ‘When On TV’: 1,164.</a:t>
            </a:r>
          </a:p>
        </p:txBody>
      </p:sp>
      <p:pic>
        <p:nvPicPr>
          <p:cNvPr id="2" name="Picture 1">
            <a:extLst>
              <a:ext uri="{FF2B5EF4-FFF2-40B4-BE49-F238E27FC236}">
                <a16:creationId xmlns:a16="http://schemas.microsoft.com/office/drawing/2014/main" id="{1F82BA66-0332-1897-B019-14BA9A3FD62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Slide Number Placeholder 5">
            <a:extLst>
              <a:ext uri="{FF2B5EF4-FFF2-40B4-BE49-F238E27FC236}">
                <a16:creationId xmlns:a16="http://schemas.microsoft.com/office/drawing/2014/main" id="{4926C08B-E582-55A2-34C2-9302BB54D83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ABB4B28E-F5A7-E21E-FDF3-6005C198EF0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3" name="Chart 2">
            <a:extLst>
              <a:ext uri="{FF2B5EF4-FFF2-40B4-BE49-F238E27FC236}">
                <a16:creationId xmlns:a16="http://schemas.microsoft.com/office/drawing/2014/main" id="{ACAF19A8-F7AF-4DA0-0F62-D13F8FA93468}"/>
              </a:ext>
            </a:extLst>
          </p:cNvPr>
          <p:cNvGraphicFramePr/>
          <p:nvPr>
            <p:extLst>
              <p:ext uri="{D42A27DB-BD31-4B8C-83A1-F6EECF244321}">
                <p14:modId xmlns:p14="http://schemas.microsoft.com/office/powerpoint/2010/main" val="1312816794"/>
              </p:ext>
            </p:extLst>
          </p:nvPr>
        </p:nvGraphicFramePr>
        <p:xfrm>
          <a:off x="720436" y="2756219"/>
          <a:ext cx="10584873" cy="27975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997B75D-ABE5-A616-D6DC-674CD4DA068D}"/>
              </a:ext>
            </a:extLst>
          </p:cNvPr>
          <p:cNvSpPr txBox="1"/>
          <p:nvPr/>
        </p:nvSpPr>
        <p:spPr>
          <a:xfrm>
            <a:off x="1270848" y="5538129"/>
            <a:ext cx="270576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(monthly average)</a:t>
            </a:r>
          </a:p>
        </p:txBody>
      </p:sp>
      <p:sp>
        <p:nvSpPr>
          <p:cNvPr id="7" name="TextBox 6">
            <a:extLst>
              <a:ext uri="{FF2B5EF4-FFF2-40B4-BE49-F238E27FC236}">
                <a16:creationId xmlns:a16="http://schemas.microsoft.com/office/drawing/2014/main" id="{CAA680CC-E046-A88D-9028-5680238090F6}"/>
              </a:ext>
            </a:extLst>
          </p:cNvPr>
          <p:cNvSpPr txBox="1"/>
          <p:nvPr/>
        </p:nvSpPr>
        <p:spPr>
          <a:xfrm>
            <a:off x="7980218" y="5538129"/>
            <a:ext cx="294093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(TV launch – April 2022)</a:t>
            </a:r>
          </a:p>
        </p:txBody>
      </p:sp>
      <p:sp>
        <p:nvSpPr>
          <p:cNvPr id="9" name="Rectangle 8">
            <a:extLst>
              <a:ext uri="{FF2B5EF4-FFF2-40B4-BE49-F238E27FC236}">
                <a16:creationId xmlns:a16="http://schemas.microsoft.com/office/drawing/2014/main" id="{DE89E943-5F8E-16FC-8EC0-DBFFF5547872}"/>
              </a:ext>
            </a:extLst>
          </p:cNvPr>
          <p:cNvSpPr/>
          <p:nvPr/>
        </p:nvSpPr>
        <p:spPr>
          <a:xfrm>
            <a:off x="4525818" y="2815192"/>
            <a:ext cx="6662882" cy="2997086"/>
          </a:xfrm>
          <a:prstGeom prst="rect">
            <a:avLst/>
          </a:prstGeom>
          <a:noFill/>
          <a:ln w="381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Text Placeholder 2">
            <a:extLst>
              <a:ext uri="{FF2B5EF4-FFF2-40B4-BE49-F238E27FC236}">
                <a16:creationId xmlns:a16="http://schemas.microsoft.com/office/drawing/2014/main" id="{02499C72-8759-FB3B-FA62-D93B631C3D92}"/>
              </a:ext>
            </a:extLst>
          </p:cNvPr>
          <p:cNvSpPr txBox="1">
            <a:spLocks/>
          </p:cNvSpPr>
          <p:nvPr/>
        </p:nvSpPr>
        <p:spPr>
          <a:xfrm>
            <a:off x="2060832" y="1835480"/>
            <a:ext cx="8388349" cy="528736"/>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25 B2B Brands Analysis: Average Monthly Website Unique Visitors</a:t>
            </a:r>
            <a:b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Apr ‘18 – Apr ‘22</a:t>
            </a:r>
          </a:p>
        </p:txBody>
      </p:sp>
      <p:sp>
        <p:nvSpPr>
          <p:cNvPr id="11" name="Rectangle 10">
            <a:extLst>
              <a:ext uri="{FF2B5EF4-FFF2-40B4-BE49-F238E27FC236}">
                <a16:creationId xmlns:a16="http://schemas.microsoft.com/office/drawing/2014/main" id="{1C7A7A16-714E-BCE5-0862-5CA7734039B1}"/>
              </a:ext>
            </a:extLst>
          </p:cNvPr>
          <p:cNvSpPr/>
          <p:nvPr/>
        </p:nvSpPr>
        <p:spPr>
          <a:xfrm>
            <a:off x="5404089" y="3982729"/>
            <a:ext cx="1217565" cy="564838"/>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+15%</a:t>
            </a:r>
          </a:p>
        </p:txBody>
      </p:sp>
      <p:sp>
        <p:nvSpPr>
          <p:cNvPr id="13" name="Rectangle 12">
            <a:extLst>
              <a:ext uri="{FF2B5EF4-FFF2-40B4-BE49-F238E27FC236}">
                <a16:creationId xmlns:a16="http://schemas.microsoft.com/office/drawing/2014/main" id="{F806D3D7-3634-F326-0764-5638D4EDFCB5}"/>
              </a:ext>
            </a:extLst>
          </p:cNvPr>
          <p:cNvSpPr/>
          <p:nvPr/>
        </p:nvSpPr>
        <p:spPr>
          <a:xfrm>
            <a:off x="8841902" y="3402983"/>
            <a:ext cx="1217565" cy="564838"/>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+35%</a:t>
            </a:r>
          </a:p>
        </p:txBody>
      </p:sp>
    </p:spTree>
    <p:extLst>
      <p:ext uri="{BB962C8B-B14F-4D97-AF65-F5344CB8AC3E}">
        <p14:creationId xmlns:p14="http://schemas.microsoft.com/office/powerpoint/2010/main" val="1761620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A6D99E-7211-4A61-8E41-8586BC7724A2}"/>
              </a:ext>
            </a:extLst>
          </p:cNvPr>
          <p:cNvSpPr/>
          <p:nvPr/>
        </p:nvSpPr>
        <p:spPr>
          <a:xfrm>
            <a:off x="0" y="0"/>
            <a:ext cx="5587439" cy="6869150"/>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mn-cs"/>
              </a:rPr>
              <a:t>half</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 of all adults</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TextBox 9">
            <a:extLst>
              <a:ext uri="{FF2B5EF4-FFF2-40B4-BE49-F238E27FC236}">
                <a16:creationId xmlns:a16="http://schemas.microsoft.com/office/drawing/2014/main" id="{E3D88B66-E87E-424D-8CCE-314107D81A14}"/>
              </a:ext>
            </a:extLst>
          </p:cNvPr>
          <p:cNvSpPr txBox="1"/>
          <p:nvPr/>
        </p:nvSpPr>
        <p:spPr>
          <a:xfrm>
            <a:off x="291748" y="2351782"/>
            <a:ext cx="5144132" cy="1077218"/>
          </a:xfrm>
          <a:prstGeom prst="rect">
            <a:avLst/>
          </a:prstGeom>
          <a:noFill/>
        </p:spPr>
        <p:txBody>
          <a:bodyPr wrap="square">
            <a:spAutoFit/>
          </a:body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604020202020204" pitchFamily="34" charset="0"/>
                <a:ea typeface="+mn-ea"/>
                <a:cs typeface="+mn-cs"/>
              </a:rPr>
              <a:t>Implications for Marketers</a:t>
            </a:r>
          </a:p>
        </p:txBody>
      </p:sp>
      <p:sp>
        <p:nvSpPr>
          <p:cNvPr id="7" name="Rectangle 6">
            <a:extLst>
              <a:ext uri="{FF2B5EF4-FFF2-40B4-BE49-F238E27FC236}">
                <a16:creationId xmlns:a16="http://schemas.microsoft.com/office/drawing/2014/main" id="{F25B641F-1744-45AC-B343-CA9AA9737A1D}"/>
              </a:ext>
            </a:extLst>
          </p:cNvPr>
          <p:cNvSpPr/>
          <p:nvPr/>
        </p:nvSpPr>
        <p:spPr>
          <a:xfrm>
            <a:off x="5870972" y="1557702"/>
            <a:ext cx="6088674" cy="4031873"/>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20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Brands with niche audiences are leaning into data-enabled multiscreen TV platforms and audience-based buying strategies to accelerate their growth by effectively, and efficiently, engaging their best prospects in premium environments</a:t>
            </a:r>
            <a:endParaRPr kumimoji="0" lang="en-US" sz="20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2800" b="0" i="0" u="none" strike="noStrike" kern="1200" cap="none" spc="0" normalizeH="0" baseline="0" noProof="0">
              <a:ln>
                <a:noFill/>
              </a:ln>
              <a:solidFill>
                <a:srgbClr val="1B1464"/>
              </a:solidFill>
              <a:effectLst/>
              <a:uLnTx/>
              <a:uFillTx/>
              <a:latin typeface="Helvetica"/>
              <a:ea typeface="Times New Roman" panose="02020603050405020304" pitchFamily="18" charset="0"/>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2000" b="0" i="0" u="none" strike="noStrike" kern="1200" cap="none" spc="0" normalizeH="0" baseline="0" noProof="0">
                <a:ln>
                  <a:noFill/>
                </a:ln>
                <a:solidFill>
                  <a:srgbClr val="1B1464"/>
                </a:solidFill>
                <a:effectLst/>
                <a:uLnTx/>
                <a:uFillTx/>
                <a:latin typeface="Helvetica"/>
                <a:ea typeface="+mn-ea"/>
                <a:cs typeface="Helvetica"/>
              </a:rPr>
              <a:t>Niche brands that are implementing a focused, audience-based buying strategy within their TV campaigns are seeing many more new customer prospects entering their digital storefronts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2800" b="0" i="0" u="none" strike="noStrike" kern="1200" cap="none" spc="0" normalizeH="0" baseline="0" noProof="0">
              <a:ln>
                <a:noFill/>
              </a:ln>
              <a:solidFill>
                <a:srgbClr val="1B1464"/>
              </a:solidFill>
              <a:effectLst/>
              <a:uLnTx/>
              <a:uFillTx/>
              <a:latin typeface="Helvetica"/>
              <a:ea typeface="Times New Roman" panose="02020603050405020304" pitchFamily="18" charset="0"/>
              <a:cs typeface="Helvetica"/>
            </a:endParaRPr>
          </a:p>
        </p:txBody>
      </p:sp>
    </p:spTree>
    <p:extLst>
      <p:ext uri="{BB962C8B-B14F-4D97-AF65-F5344CB8AC3E}">
        <p14:creationId xmlns:p14="http://schemas.microsoft.com/office/powerpoint/2010/main" val="3964745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617D06-C524-9F1D-EAC0-17EC45F0E117}"/>
              </a:ext>
            </a:extLst>
          </p:cNvPr>
          <p:cNvSpPr/>
          <p:nvPr/>
        </p:nvSpPr>
        <p:spPr>
          <a:xfrm>
            <a:off x="0" y="-1463"/>
            <a:ext cx="12195885" cy="1687939"/>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Picture 44">
            <a:extLst>
              <a:ext uri="{FF2B5EF4-FFF2-40B4-BE49-F238E27FC236}">
                <a16:creationId xmlns:a16="http://schemas.microsoft.com/office/drawing/2014/main" id="{9867BFF0-A3EA-4BEB-9FAF-5DCE7110DD0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6" name="Slide Number Placeholder 5">
            <a:extLst>
              <a:ext uri="{FF2B5EF4-FFF2-40B4-BE49-F238E27FC236}">
                <a16:creationId xmlns:a16="http://schemas.microsoft.com/office/drawing/2014/main" id="{C721ED71-F164-442E-87BA-B5BAC8A787D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7" name="Rectangle 46">
            <a:extLst>
              <a:ext uri="{FF2B5EF4-FFF2-40B4-BE49-F238E27FC236}">
                <a16:creationId xmlns:a16="http://schemas.microsoft.com/office/drawing/2014/main" id="{9E997B83-E1F2-47E0-8B33-FF70C1DA6F8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 name="Rectangle 8">
            <a:extLst>
              <a:ext uri="{FF2B5EF4-FFF2-40B4-BE49-F238E27FC236}">
                <a16:creationId xmlns:a16="http://schemas.microsoft.com/office/drawing/2014/main" id="{120D540E-228A-D4C7-940A-77BF257865DA}"/>
              </a:ext>
            </a:extLst>
          </p:cNvPr>
          <p:cNvSpPr/>
          <p:nvPr/>
        </p:nvSpPr>
        <p:spPr>
          <a:xfrm>
            <a:off x="173957" y="378852"/>
            <a:ext cx="1199652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To learn more about multiscreen TV’s ability to drive business outcomes for brands with niche audiences download the full-length reports below</a:t>
            </a:r>
          </a:p>
        </p:txBody>
      </p:sp>
      <p:pic>
        <p:nvPicPr>
          <p:cNvPr id="3" name="Picture 2">
            <a:hlinkClick r:id="rId4"/>
            <a:extLst>
              <a:ext uri="{FF2B5EF4-FFF2-40B4-BE49-F238E27FC236}">
                <a16:creationId xmlns:a16="http://schemas.microsoft.com/office/drawing/2014/main" id="{E3A24AF6-7CDB-7B17-EDD9-6EAD5931A03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492310" y="3594876"/>
            <a:ext cx="3330584" cy="1875306"/>
          </a:xfrm>
          <a:prstGeom prst="rect">
            <a:avLst/>
          </a:prstGeom>
          <a:ln w="57150">
            <a:solidFill>
              <a:srgbClr val="ED3C8D"/>
            </a:solidFill>
          </a:ln>
        </p:spPr>
      </p:pic>
      <p:sp>
        <p:nvSpPr>
          <p:cNvPr id="4" name="TextBox 3">
            <a:hlinkClick r:id="rId6"/>
            <a:extLst>
              <a:ext uri="{FF2B5EF4-FFF2-40B4-BE49-F238E27FC236}">
                <a16:creationId xmlns:a16="http://schemas.microsoft.com/office/drawing/2014/main" id="{7A28FBBA-ADB9-C9FD-0751-2FBAB75836A1}"/>
              </a:ext>
            </a:extLst>
          </p:cNvPr>
          <p:cNvSpPr txBox="1"/>
          <p:nvPr/>
        </p:nvSpPr>
        <p:spPr>
          <a:xfrm>
            <a:off x="359714" y="5540406"/>
            <a:ext cx="534335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Let It Grow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Understanding the Importance of</a:t>
            </a:r>
            <a:b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Brand-Building</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for Niche </a:t>
            </a: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Marketers</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5" name="TextBox 4">
            <a:hlinkClick r:id="rId6"/>
            <a:extLst>
              <a:ext uri="{FF2B5EF4-FFF2-40B4-BE49-F238E27FC236}">
                <a16:creationId xmlns:a16="http://schemas.microsoft.com/office/drawing/2014/main" id="{64155313-00A6-3D54-02A3-4CE2FA29BC56}"/>
              </a:ext>
            </a:extLst>
          </p:cNvPr>
          <p:cNvSpPr txBox="1"/>
          <p:nvPr/>
        </p:nvSpPr>
        <p:spPr>
          <a:xfrm>
            <a:off x="6694302" y="5548676"/>
            <a:ext cx="492658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Let’s Get Down to Business</a:t>
            </a:r>
            <a:b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a:t>
            </a: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Brand-Building Drives Outcomes</a:t>
            </a:r>
            <a:b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for </a:t>
            </a: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Innovative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B2B</a:t>
            </a: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Advertisers</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6" name="TextBox 5">
            <a:extLst>
              <a:ext uri="{FF2B5EF4-FFF2-40B4-BE49-F238E27FC236}">
                <a16:creationId xmlns:a16="http://schemas.microsoft.com/office/drawing/2014/main" id="{D414EE9E-FAE1-A402-205B-CADEE64CBF11}"/>
              </a:ext>
            </a:extLst>
          </p:cNvPr>
          <p:cNvSpPr txBox="1"/>
          <p:nvPr/>
        </p:nvSpPr>
        <p:spPr>
          <a:xfrm>
            <a:off x="287576" y="2210894"/>
            <a:ext cx="548762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3C8D"/>
                </a:solidFill>
                <a:effectLst/>
                <a:uLnTx/>
                <a:uFillTx/>
                <a:latin typeface="Helvetica" panose="020B0604020202020204" pitchFamily="2" charset="0"/>
                <a:ea typeface="+mn-ea"/>
                <a:cs typeface="+mn-cs"/>
              </a:rPr>
              <a:t>‘Let It Grow’</a:t>
            </a:r>
            <a:r>
              <a:rPr kumimoji="0" lang="en-US" sz="1600" b="1" i="0" u="none" strike="noStrike" kern="1200" cap="none" spc="0" normalizeH="0" baseline="0" noProof="0" dirty="0">
                <a:ln>
                  <a:noFill/>
                </a:ln>
                <a:solidFill>
                  <a:srgbClr val="1B1464"/>
                </a:solidFill>
                <a:effectLst/>
                <a:uLnTx/>
                <a:uFillTx/>
                <a:latin typeface="Helvetica" panose="020B0604020202020204" pitchFamily="2" charset="0"/>
                <a:ea typeface="+mn-ea"/>
                <a:cs typeface="+mn-cs"/>
              </a:rPr>
              <a:t> uncovers the unique challenges that brands with niche targets must overcome and how they are using brand-building strategies to drive business outcomes</a:t>
            </a:r>
            <a:endParaRPr kumimoji="0" lang="en-US" sz="1600" b="1" i="0" u="none" strike="noStrike" kern="1200" cap="none" spc="0" normalizeH="0" baseline="0" noProof="0" dirty="0">
              <a:ln>
                <a:noFill/>
              </a:ln>
              <a:solidFill>
                <a:srgbClr val="ED3C8D"/>
              </a:solidFill>
              <a:effectLst/>
              <a:uLnTx/>
              <a:uFillTx/>
              <a:latin typeface="Helvetica" panose="020B0604020202020204" pitchFamily="2" charset="0"/>
              <a:ea typeface="+mn-ea"/>
              <a:cs typeface="+mn-cs"/>
            </a:endParaRPr>
          </a:p>
        </p:txBody>
      </p:sp>
      <p:cxnSp>
        <p:nvCxnSpPr>
          <p:cNvPr id="7" name="Straight Connector 6">
            <a:extLst>
              <a:ext uri="{FF2B5EF4-FFF2-40B4-BE49-F238E27FC236}">
                <a16:creationId xmlns:a16="http://schemas.microsoft.com/office/drawing/2014/main" id="{F7FA8EAF-30FD-FC83-068E-B1F705683061}"/>
              </a:ext>
            </a:extLst>
          </p:cNvPr>
          <p:cNvCxnSpPr/>
          <p:nvPr/>
        </p:nvCxnSpPr>
        <p:spPr>
          <a:xfrm>
            <a:off x="6096000" y="2087681"/>
            <a:ext cx="0" cy="4269574"/>
          </a:xfrm>
          <a:prstGeom prst="line">
            <a:avLst/>
          </a:prstGeom>
          <a:ln w="28575">
            <a:solidFill>
              <a:srgbClr val="ED3C8D"/>
            </a:solidFill>
            <a:prstDash val="lg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4B4B837-E003-1E37-A1D6-3CAB5EBD539F}"/>
              </a:ext>
            </a:extLst>
          </p:cNvPr>
          <p:cNvSpPr txBox="1"/>
          <p:nvPr/>
        </p:nvSpPr>
        <p:spPr>
          <a:xfrm>
            <a:off x="6518785" y="2210894"/>
            <a:ext cx="527762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3C8D"/>
                </a:solidFill>
                <a:effectLst/>
                <a:uLnTx/>
                <a:uFillTx/>
                <a:latin typeface="Helvetica" panose="020B0604020202020204" pitchFamily="2" charset="0"/>
                <a:ea typeface="+mn-ea"/>
                <a:cs typeface="+mn-cs"/>
              </a:rPr>
              <a:t>‘Let’s Get Down to Business’ </a:t>
            </a:r>
            <a:r>
              <a:rPr kumimoji="0" lang="en-US" sz="1600" b="1" i="0" u="none" strike="noStrike" kern="1200" cap="none" spc="0" normalizeH="0" baseline="0" noProof="0" dirty="0">
                <a:ln>
                  <a:noFill/>
                </a:ln>
                <a:solidFill>
                  <a:srgbClr val="1B1464"/>
                </a:solidFill>
                <a:effectLst/>
                <a:uLnTx/>
                <a:uFillTx/>
                <a:latin typeface="Helvetica" panose="020B0604020202020204" pitchFamily="2" charset="0"/>
                <a:ea typeface="+mn-ea"/>
                <a:cs typeface="+mn-cs"/>
              </a:rPr>
              <a:t>explores real-world examples from 25 innovative B2B advertisers to quantify the impact of brand-building strategies from awareness down to sales</a:t>
            </a:r>
            <a:endParaRPr kumimoji="0" lang="en-US" sz="1600" b="1" i="0" u="none" strike="noStrike" kern="1200" cap="none" spc="0" normalizeH="0" baseline="0" noProof="0" dirty="0">
              <a:ln>
                <a:noFill/>
              </a:ln>
              <a:solidFill>
                <a:srgbClr val="ED3C8D"/>
              </a:solidFill>
              <a:effectLst/>
              <a:uLnTx/>
              <a:uFillTx/>
              <a:latin typeface="Helvetica" panose="020B0604020202020204" pitchFamily="2" charset="0"/>
              <a:ea typeface="+mn-ea"/>
              <a:cs typeface="+mn-cs"/>
            </a:endParaRPr>
          </a:p>
        </p:txBody>
      </p:sp>
      <p:sp>
        <p:nvSpPr>
          <p:cNvPr id="10" name="Oval 9">
            <a:extLst>
              <a:ext uri="{FF2B5EF4-FFF2-40B4-BE49-F238E27FC236}">
                <a16:creationId xmlns:a16="http://schemas.microsoft.com/office/drawing/2014/main" id="{9241CA7B-A811-77D2-4E28-87FBD26EC372}"/>
              </a:ext>
            </a:extLst>
          </p:cNvPr>
          <p:cNvSpPr/>
          <p:nvPr/>
        </p:nvSpPr>
        <p:spPr>
          <a:xfrm>
            <a:off x="10541376" y="3063666"/>
            <a:ext cx="1255030" cy="881784"/>
          </a:xfrm>
          <a:prstGeom prst="ellipse">
            <a:avLst/>
          </a:prstGeom>
          <a:solidFill>
            <a:srgbClr val="ED3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latin typeface="Helvetica" panose="020B0403020202020204" pitchFamily="34" charset="0"/>
              </a:rPr>
              <a:t>includes </a:t>
            </a:r>
            <a:br>
              <a:rPr lang="en-US" sz="1050" b="1">
                <a:latin typeface="Helvetica" panose="020B0403020202020204" pitchFamily="34" charset="0"/>
              </a:rPr>
            </a:br>
            <a:r>
              <a:rPr lang="en-US" sz="1050" b="1">
                <a:latin typeface="Helvetica" panose="020B0403020202020204" pitchFamily="34" charset="0"/>
              </a:rPr>
              <a:t>in-depth, </a:t>
            </a:r>
            <a:br>
              <a:rPr lang="en-US" sz="1050" b="1">
                <a:latin typeface="Helvetica" panose="020B0403020202020204" pitchFamily="34" charset="0"/>
              </a:rPr>
            </a:br>
            <a:r>
              <a:rPr lang="en-US" sz="1050" b="1">
                <a:latin typeface="Helvetica" panose="020B0403020202020204" pitchFamily="34" charset="0"/>
              </a:rPr>
              <a:t>full-funnel attribution analysis</a:t>
            </a:r>
          </a:p>
        </p:txBody>
      </p:sp>
      <p:pic>
        <p:nvPicPr>
          <p:cNvPr id="11" name="Picture 10">
            <a:hlinkClick r:id="rId7"/>
            <a:extLst>
              <a:ext uri="{FF2B5EF4-FFF2-40B4-BE49-F238E27FC236}">
                <a16:creationId xmlns:a16="http://schemas.microsoft.com/office/drawing/2014/main" id="{C75B509F-B71D-9CEC-9458-1924F4141AB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369103" y="3598733"/>
            <a:ext cx="3324575" cy="1871449"/>
          </a:xfrm>
          <a:prstGeom prst="rect">
            <a:avLst/>
          </a:prstGeom>
          <a:ln w="57150">
            <a:solidFill>
              <a:srgbClr val="ED3C8D"/>
            </a:solidFill>
          </a:ln>
        </p:spPr>
      </p:pic>
    </p:spTree>
    <p:extLst>
      <p:ext uri="{BB962C8B-B14F-4D97-AF65-F5344CB8AC3E}">
        <p14:creationId xmlns:p14="http://schemas.microsoft.com/office/powerpoint/2010/main" val="2522879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289383" y="2774867"/>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060"/>
                </a:solidFill>
                <a:effectLst/>
                <a:uLnTx/>
                <a:uFillTx/>
                <a:latin typeface="Helvetica" pitchFamily="2" charset="0"/>
                <a:ea typeface="+mn-ea"/>
                <a:cs typeface="+mn-cs"/>
              </a:rPr>
              <a:t>Looking for more data, insights and takeaways? Check out this related VAB content</a:t>
            </a:r>
          </a:p>
        </p:txBody>
      </p:sp>
      <p:sp>
        <p:nvSpPr>
          <p:cNvPr id="17" name="Rectangle 16">
            <a:extLst>
              <a:ext uri="{FF2B5EF4-FFF2-40B4-BE49-F238E27FC236}">
                <a16:creationId xmlns:a16="http://schemas.microsoft.com/office/drawing/2014/main" id="{233B3C66-BB54-4899-9837-0457B0BFA117}"/>
              </a:ext>
            </a:extLst>
          </p:cNvPr>
          <p:cNvSpPr/>
          <p:nvPr/>
        </p:nvSpPr>
        <p:spPr>
          <a:xfrm>
            <a:off x="6426239" y="6000048"/>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2"/>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grpSp>
        <p:nvGrpSpPr>
          <p:cNvPr id="42" name="Group 41">
            <a:extLst>
              <a:ext uri="{FF2B5EF4-FFF2-40B4-BE49-F238E27FC236}">
                <a16:creationId xmlns:a16="http://schemas.microsoft.com/office/drawing/2014/main" id="{5C2419ED-7024-4C45-8E6C-B9388F848151}"/>
              </a:ext>
            </a:extLst>
          </p:cNvPr>
          <p:cNvGrpSpPr/>
          <p:nvPr/>
        </p:nvGrpSpPr>
        <p:grpSpPr>
          <a:xfrm>
            <a:off x="332794" y="688719"/>
            <a:ext cx="2433585" cy="744993"/>
            <a:chOff x="2529807" y="542425"/>
            <a:chExt cx="1962494" cy="744993"/>
          </a:xfrm>
        </p:grpSpPr>
        <p:sp>
          <p:nvSpPr>
            <p:cNvPr id="43" name="TextBox 42">
              <a:hlinkClick r:id="rId3"/>
              <a:extLst>
                <a:ext uri="{FF2B5EF4-FFF2-40B4-BE49-F238E27FC236}">
                  <a16:creationId xmlns:a16="http://schemas.microsoft.com/office/drawing/2014/main" id="{628E97AD-7859-4E8E-AE5F-E094C92E4317}"/>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F1A62"/>
                  </a:solidFill>
                  <a:effectLst/>
                  <a:uLnTx/>
                  <a:uFillTx/>
                  <a:latin typeface="Helvetica" pitchFamily="2" charset="0"/>
                  <a:ea typeface="+mn-ea"/>
                  <a:cs typeface="+mn-cs"/>
                </a:rPr>
                <a:t>Jason Wiese</a:t>
              </a:r>
            </a:p>
          </p:txBody>
        </p:sp>
        <p:sp>
          <p:nvSpPr>
            <p:cNvPr id="44" name="TextBox 43">
              <a:extLst>
                <a:ext uri="{FF2B5EF4-FFF2-40B4-BE49-F238E27FC236}">
                  <a16:creationId xmlns:a16="http://schemas.microsoft.com/office/drawing/2014/main" id="{3026664E-461F-4A0F-BA7C-C1F1BFC5D4F5}"/>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jasonw@thevab.com</a:t>
              </a:r>
            </a:p>
          </p:txBody>
        </p:sp>
      </p:grpSp>
      <p:grpSp>
        <p:nvGrpSpPr>
          <p:cNvPr id="7" name="Group 6">
            <a:extLst>
              <a:ext uri="{FF2B5EF4-FFF2-40B4-BE49-F238E27FC236}">
                <a16:creationId xmlns:a16="http://schemas.microsoft.com/office/drawing/2014/main" id="{40A36D72-76A2-9A85-7B7E-9B8315C95B91}"/>
              </a:ext>
            </a:extLst>
          </p:cNvPr>
          <p:cNvGrpSpPr/>
          <p:nvPr/>
        </p:nvGrpSpPr>
        <p:grpSpPr>
          <a:xfrm>
            <a:off x="332794" y="1716949"/>
            <a:ext cx="2534814" cy="734890"/>
            <a:chOff x="2904789" y="1716949"/>
            <a:chExt cx="2534814" cy="734890"/>
          </a:xfrm>
        </p:grpSpPr>
        <p:sp>
          <p:nvSpPr>
            <p:cNvPr id="27" name="TextBox 26">
              <a:hlinkClick r:id="rId3"/>
              <a:extLst>
                <a:ext uri="{FF2B5EF4-FFF2-40B4-BE49-F238E27FC236}">
                  <a16:creationId xmlns:a16="http://schemas.microsoft.com/office/drawing/2014/main" id="{FCDD4C80-ADF5-BCFC-F13E-61717E1F37A5}"/>
                </a:ext>
              </a:extLst>
            </p:cNvPr>
            <p:cNvSpPr txBox="1"/>
            <p:nvPr/>
          </p:nvSpPr>
          <p:spPr>
            <a:xfrm>
              <a:off x="2904789" y="1716949"/>
              <a:ext cx="25348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itchFamily="2" charset="0"/>
                  <a:ea typeface="+mn-ea"/>
                  <a:cs typeface="+mn-cs"/>
                </a:rPr>
                <a:t>Karolina Guillen</a:t>
              </a:r>
            </a:p>
          </p:txBody>
        </p:sp>
        <p:sp>
          <p:nvSpPr>
            <p:cNvPr id="28" name="TextBox 27">
              <a:extLst>
                <a:ext uri="{FF2B5EF4-FFF2-40B4-BE49-F238E27FC236}">
                  <a16:creationId xmlns:a16="http://schemas.microsoft.com/office/drawing/2014/main" id="{49035CB5-F5E5-C0FB-A642-290F6BEF48C5}"/>
                </a:ext>
              </a:extLst>
            </p:cNvPr>
            <p:cNvSpPr txBox="1"/>
            <p:nvPr/>
          </p:nvSpPr>
          <p:spPr>
            <a:xfrm>
              <a:off x="2904789" y="2020952"/>
              <a:ext cx="25348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karolinag@thevab.com</a:t>
              </a:r>
            </a:p>
          </p:txBody>
        </p:sp>
      </p:grpSp>
      <p:pic>
        <p:nvPicPr>
          <p:cNvPr id="5" name="Picture 4">
            <a:extLst>
              <a:ext uri="{FF2B5EF4-FFF2-40B4-BE49-F238E27FC236}">
                <a16:creationId xmlns:a16="http://schemas.microsoft.com/office/drawing/2014/main" id="{7E994F84-F63E-2651-5C30-3B793F91481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4243"/>
            <a:ext cx="11708793" cy="350107"/>
          </a:xfrm>
          <a:prstGeom prst="rect">
            <a:avLst/>
          </a:prstGeom>
        </p:spPr>
      </p:pic>
      <p:sp>
        <p:nvSpPr>
          <p:cNvPr id="8" name="Slide Number Placeholder 5">
            <a:extLst>
              <a:ext uri="{FF2B5EF4-FFF2-40B4-BE49-F238E27FC236}">
                <a16:creationId xmlns:a16="http://schemas.microsoft.com/office/drawing/2014/main" id="{0BAFFEA5-D6F3-5972-B054-BDBB7B70BCD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8636B9D2-9A34-A494-37E5-2FFF3F25ED37}"/>
              </a:ext>
            </a:extLst>
          </p:cNvPr>
          <p:cNvSpPr/>
          <p:nvPr/>
        </p:nvSpPr>
        <p:spPr>
          <a:xfrm>
            <a:off x="-21518" y="659330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16" name="Group 15">
            <a:extLst>
              <a:ext uri="{FF2B5EF4-FFF2-40B4-BE49-F238E27FC236}">
                <a16:creationId xmlns:a16="http://schemas.microsoft.com/office/drawing/2014/main" id="{313F59B6-3471-7AC5-8131-049F4EEB4B33}"/>
              </a:ext>
            </a:extLst>
          </p:cNvPr>
          <p:cNvGrpSpPr/>
          <p:nvPr/>
        </p:nvGrpSpPr>
        <p:grpSpPr>
          <a:xfrm>
            <a:off x="2904789" y="688719"/>
            <a:ext cx="1880099" cy="744993"/>
            <a:chOff x="198561" y="542425"/>
            <a:chExt cx="1453627" cy="744993"/>
          </a:xfrm>
        </p:grpSpPr>
        <p:sp>
          <p:nvSpPr>
            <p:cNvPr id="19" name="TextBox 18">
              <a:hlinkClick r:id="rId3"/>
              <a:extLst>
                <a:ext uri="{FF2B5EF4-FFF2-40B4-BE49-F238E27FC236}">
                  <a16:creationId xmlns:a16="http://schemas.microsoft.com/office/drawing/2014/main" id="{042CC643-0CAC-C42B-5BCF-512F1146F18F}"/>
                </a:ext>
              </a:extLst>
            </p:cNvPr>
            <p:cNvSpPr txBox="1"/>
            <p:nvPr/>
          </p:nvSpPr>
          <p:spPr>
            <a:xfrm>
              <a:off x="198561" y="542425"/>
              <a:ext cx="135366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F1A62"/>
                  </a:solidFill>
                  <a:effectLst/>
                  <a:uLnTx/>
                  <a:uFillTx/>
                  <a:latin typeface="Helvetica" pitchFamily="2" charset="0"/>
                  <a:ea typeface="+mn-ea"/>
                  <a:cs typeface="+mn-cs"/>
                </a:rPr>
                <a:t>Reed Kiely</a:t>
              </a:r>
            </a:p>
          </p:txBody>
        </p:sp>
        <p:sp>
          <p:nvSpPr>
            <p:cNvPr id="20" name="TextBox 19">
              <a:extLst>
                <a:ext uri="{FF2B5EF4-FFF2-40B4-BE49-F238E27FC236}">
                  <a16:creationId xmlns:a16="http://schemas.microsoft.com/office/drawing/2014/main" id="{82D9A118-D8A0-4BEA-B547-6825BDDC8384}"/>
                </a:ext>
              </a:extLst>
            </p:cNvPr>
            <p:cNvSpPr txBox="1"/>
            <p:nvPr/>
          </p:nvSpPr>
          <p:spPr>
            <a:xfrm>
              <a:off x="198562" y="856531"/>
              <a:ext cx="145362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reedk@thevab.com</a:t>
              </a:r>
            </a:p>
          </p:txBody>
        </p:sp>
      </p:grpSp>
      <p:pic>
        <p:nvPicPr>
          <p:cNvPr id="9" name="Picture 8">
            <a:hlinkClick r:id="rId5"/>
            <a:extLst>
              <a:ext uri="{FF2B5EF4-FFF2-40B4-BE49-F238E27FC236}">
                <a16:creationId xmlns:a16="http://schemas.microsoft.com/office/drawing/2014/main" id="{5E678F45-0986-999E-33CD-9C8D9426FE2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745350" y="2290273"/>
            <a:ext cx="1940130" cy="1091323"/>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solidFill>
              <a:srgbClr val="1B1464"/>
            </a:solidFill>
          </a:ln>
        </p:spPr>
      </p:pic>
      <p:sp>
        <p:nvSpPr>
          <p:cNvPr id="21" name="TextBox 20">
            <a:hlinkClick r:id="rId5"/>
            <a:extLst>
              <a:ext uri="{FF2B5EF4-FFF2-40B4-BE49-F238E27FC236}">
                <a16:creationId xmlns:a16="http://schemas.microsoft.com/office/drawing/2014/main" id="{4DE02F08-D2C2-80BB-9358-555FE3A437EA}"/>
              </a:ext>
            </a:extLst>
          </p:cNvPr>
          <p:cNvSpPr txBox="1"/>
          <p:nvPr/>
        </p:nvSpPr>
        <p:spPr>
          <a:xfrm>
            <a:off x="6495781" y="3396781"/>
            <a:ext cx="24392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VAB Top 10</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 top-line view of how the industry is adopting audience-based buying</a:t>
            </a:r>
          </a:p>
        </p:txBody>
      </p:sp>
      <p:pic>
        <p:nvPicPr>
          <p:cNvPr id="23" name="Picture 22">
            <a:hlinkClick r:id="rId8"/>
            <a:extLst>
              <a:ext uri="{FF2B5EF4-FFF2-40B4-BE49-F238E27FC236}">
                <a16:creationId xmlns:a16="http://schemas.microsoft.com/office/drawing/2014/main" id="{A108968C-6DB7-35C8-9368-246D5AA65BC6}"/>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9473059" y="2290273"/>
            <a:ext cx="1945350" cy="1088258"/>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solidFill>
              <a:srgbClr val="1B1464"/>
            </a:solidFill>
          </a:ln>
        </p:spPr>
      </p:pic>
      <p:sp>
        <p:nvSpPr>
          <p:cNvPr id="24" name="TextBox 23">
            <a:hlinkClick r:id="rId8"/>
            <a:extLst>
              <a:ext uri="{FF2B5EF4-FFF2-40B4-BE49-F238E27FC236}">
                <a16:creationId xmlns:a16="http://schemas.microsoft.com/office/drawing/2014/main" id="{CC852C32-25A6-895D-ED86-9AB468D30FC7}"/>
              </a:ext>
            </a:extLst>
          </p:cNvPr>
          <p:cNvSpPr txBox="1"/>
          <p:nvPr/>
        </p:nvSpPr>
        <p:spPr>
          <a:xfrm>
            <a:off x="9226100" y="3396781"/>
            <a:ext cx="24392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An Insider’s Look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Why agencies and brands are shifting to audience-based TV buying</a:t>
            </a:r>
          </a:p>
        </p:txBody>
      </p:sp>
      <p:pic>
        <p:nvPicPr>
          <p:cNvPr id="3" name="Picture 2">
            <a:hlinkClick r:id="rId10"/>
            <a:extLst>
              <a:ext uri="{FF2B5EF4-FFF2-40B4-BE49-F238E27FC236}">
                <a16:creationId xmlns:a16="http://schemas.microsoft.com/office/drawing/2014/main" id="{D64CBC69-D266-D5CE-9477-DD37B259CCD9}"/>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9478587" y="382895"/>
            <a:ext cx="1934295" cy="1094436"/>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solidFill>
              <a:srgbClr val="1B1464"/>
            </a:solidFill>
          </a:ln>
        </p:spPr>
      </p:pic>
      <p:sp>
        <p:nvSpPr>
          <p:cNvPr id="6" name="TextBox 5">
            <a:hlinkClick r:id="rId10"/>
            <a:extLst>
              <a:ext uri="{FF2B5EF4-FFF2-40B4-BE49-F238E27FC236}">
                <a16:creationId xmlns:a16="http://schemas.microsoft.com/office/drawing/2014/main" id="{520AA23B-8677-412B-B45E-6C27F23FD358}"/>
              </a:ext>
            </a:extLst>
          </p:cNvPr>
          <p:cNvSpPr txBox="1"/>
          <p:nvPr/>
        </p:nvSpPr>
        <p:spPr>
          <a:xfrm>
            <a:off x="9485254" y="1466470"/>
            <a:ext cx="1920960" cy="4231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Halo Effect</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TV as a growth engine</a:t>
            </a:r>
          </a:p>
        </p:txBody>
      </p:sp>
      <p:sp>
        <p:nvSpPr>
          <p:cNvPr id="11" name="TextBox 10">
            <a:hlinkClick r:id="rId12"/>
            <a:extLst>
              <a:ext uri="{FF2B5EF4-FFF2-40B4-BE49-F238E27FC236}">
                <a16:creationId xmlns:a16="http://schemas.microsoft.com/office/drawing/2014/main" id="{591C72E2-A292-3106-0AB5-2AA7AD5F98F1}"/>
              </a:ext>
            </a:extLst>
          </p:cNvPr>
          <p:cNvSpPr txBox="1"/>
          <p:nvPr/>
        </p:nvSpPr>
        <p:spPr>
          <a:xfrm>
            <a:off x="6340966" y="1466470"/>
            <a:ext cx="2748898"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Secret of My Success</a:t>
            </a:r>
            <a:b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Examining the winning marketing strategy that’s fueling high-growth DTC brands</a:t>
            </a:r>
          </a:p>
        </p:txBody>
      </p:sp>
      <p:pic>
        <p:nvPicPr>
          <p:cNvPr id="12" name="Picture 11">
            <a:hlinkClick r:id="rId12"/>
            <a:extLst>
              <a:ext uri="{FF2B5EF4-FFF2-40B4-BE49-F238E27FC236}">
                <a16:creationId xmlns:a16="http://schemas.microsoft.com/office/drawing/2014/main" id="{1E273C3C-8D26-8741-C07B-229AD8BE2780}"/>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6745351" y="382895"/>
            <a:ext cx="1940129" cy="1093340"/>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solidFill>
              <a:srgbClr val="1B1464"/>
            </a:solidFill>
          </a:ln>
        </p:spPr>
      </p:pic>
      <p:pic>
        <p:nvPicPr>
          <p:cNvPr id="25" name="Picture 24">
            <a:hlinkClick r:id="rId14"/>
            <a:extLst>
              <a:ext uri="{FF2B5EF4-FFF2-40B4-BE49-F238E27FC236}">
                <a16:creationId xmlns:a16="http://schemas.microsoft.com/office/drawing/2014/main" id="{4722626F-CA7D-AF50-2C61-C9B5BC814992}"/>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6745350" y="4176199"/>
            <a:ext cx="1940130" cy="1095955"/>
          </a:xfrm>
          <a:prstGeom prst="rect">
            <a:avLst/>
          </a:prstGeom>
          <a:ln>
            <a:solidFill>
              <a:srgbClr val="1B1464"/>
            </a:solidFill>
          </a:ln>
        </p:spPr>
      </p:pic>
      <p:sp>
        <p:nvSpPr>
          <p:cNvPr id="29" name="TextBox 28">
            <a:hlinkClick r:id="rId14"/>
            <a:extLst>
              <a:ext uri="{FF2B5EF4-FFF2-40B4-BE49-F238E27FC236}">
                <a16:creationId xmlns:a16="http://schemas.microsoft.com/office/drawing/2014/main" id="{09D28802-368A-15B9-8A77-24FCE42FAB86}"/>
              </a:ext>
            </a:extLst>
          </p:cNvPr>
          <p:cNvSpPr txBox="1"/>
          <p:nvPr/>
        </p:nvSpPr>
        <p:spPr>
          <a:xfrm>
            <a:off x="6399625" y="5270781"/>
            <a:ext cx="26315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Meeting Industry Challenges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Guidance and inspiration to embracing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 audience-first TV buying approach</a:t>
            </a:r>
          </a:p>
        </p:txBody>
      </p:sp>
      <p:sp>
        <p:nvSpPr>
          <p:cNvPr id="32" name="TextBox 31">
            <a:hlinkClick r:id="rId16"/>
            <a:extLst>
              <a:ext uri="{FF2B5EF4-FFF2-40B4-BE49-F238E27FC236}">
                <a16:creationId xmlns:a16="http://schemas.microsoft.com/office/drawing/2014/main" id="{883DD0C9-EE99-DBBD-5AA9-41826C670252}"/>
              </a:ext>
            </a:extLst>
          </p:cNvPr>
          <p:cNvSpPr txBox="1"/>
          <p:nvPr/>
        </p:nvSpPr>
        <p:spPr>
          <a:xfrm>
            <a:off x="9372008" y="5270781"/>
            <a:ext cx="214745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Five Fast Facts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Lessons learned from innovators who are testing audience-based buying</a:t>
            </a:r>
          </a:p>
        </p:txBody>
      </p:sp>
      <p:pic>
        <p:nvPicPr>
          <p:cNvPr id="33" name="Picture 32">
            <a:hlinkClick r:id="rId16"/>
            <a:extLst>
              <a:ext uri="{FF2B5EF4-FFF2-40B4-BE49-F238E27FC236}">
                <a16:creationId xmlns:a16="http://schemas.microsoft.com/office/drawing/2014/main" id="{9D13C21C-28B5-FEC0-B16D-EECDCC777409}"/>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9473059" y="4176199"/>
            <a:ext cx="1945350" cy="1094260"/>
          </a:xfrm>
          <a:prstGeom prst="rect">
            <a:avLst/>
          </a:prstGeom>
          <a:ln>
            <a:solidFill>
              <a:srgbClr val="1B1464"/>
            </a:solidFill>
          </a:ln>
        </p:spPr>
      </p:pic>
    </p:spTree>
    <p:extLst>
      <p:ext uri="{BB962C8B-B14F-4D97-AF65-F5344CB8AC3E}">
        <p14:creationId xmlns:p14="http://schemas.microsoft.com/office/powerpoint/2010/main" val="3110856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sp>
        <p:nvSpPr>
          <p:cNvPr id="17" name="TextBox 15">
            <a:extLst>
              <a:ext uri="{FF2B5EF4-FFF2-40B4-BE49-F238E27FC236}">
                <a16:creationId xmlns:a16="http://schemas.microsoft.com/office/drawing/2014/main" id="{403F38AA-AAD1-410D-BCAB-2DE98701921E}"/>
              </a:ext>
            </a:extLst>
          </p:cNvPr>
          <p:cNvSpPr txBox="1"/>
          <p:nvPr/>
        </p:nvSpPr>
        <p:spPr>
          <a:xfrm>
            <a:off x="589946" y="5519837"/>
            <a:ext cx="1101210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Curious to learn more about VAB?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Check out this </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quick video</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rPr>
              <a:t>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to see what we do and how we can help you develop business-driving marketing strategies.</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14" name="Picture 13">
            <a:extLst>
              <a:ext uri="{FF2B5EF4-FFF2-40B4-BE49-F238E27FC236}">
                <a16:creationId xmlns:a16="http://schemas.microsoft.com/office/drawing/2014/main" id="{D9A28B62-97B6-4C38-8E52-A98F95F9D72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8" name="Slide Number Placeholder 5">
            <a:extLst>
              <a:ext uri="{FF2B5EF4-FFF2-40B4-BE49-F238E27FC236}">
                <a16:creationId xmlns:a16="http://schemas.microsoft.com/office/drawing/2014/main" id="{F8907401-1B16-455F-8BA3-ACA0D62CE52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D1338764-49E9-4E9A-9BC4-B05A1E89DA6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062764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crowd of people at a concert&#10;&#10;Description automatically generated with low confidence">
            <a:extLst>
              <a:ext uri="{FF2B5EF4-FFF2-40B4-BE49-F238E27FC236}">
                <a16:creationId xmlns:a16="http://schemas.microsoft.com/office/drawing/2014/main" id="{99BFB9E3-DFEA-2C7A-28D6-358532273AD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 y="0"/>
            <a:ext cx="4358640" cy="6858000"/>
          </a:xfrm>
          <a:prstGeom prst="rect">
            <a:avLst/>
          </a:prstGeom>
        </p:spPr>
      </p:pic>
      <p:pic>
        <p:nvPicPr>
          <p:cNvPr id="12" name="Picture 11">
            <a:extLst>
              <a:ext uri="{FF2B5EF4-FFF2-40B4-BE49-F238E27FC236}">
                <a16:creationId xmlns:a16="http://schemas.microsoft.com/office/drawing/2014/main" id="{CE76AE42-6054-4893-B425-AA72E8D2B28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3" name="Slide Number Placeholder 5">
            <a:extLst>
              <a:ext uri="{FF2B5EF4-FFF2-40B4-BE49-F238E27FC236}">
                <a16:creationId xmlns:a16="http://schemas.microsoft.com/office/drawing/2014/main" id="{7A35D28E-1CAE-47B7-86CE-C3A71971377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37D4AE55-E23C-4A6C-8E06-B682A4B45618}"/>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TextBox 1">
            <a:extLst>
              <a:ext uri="{FF2B5EF4-FFF2-40B4-BE49-F238E27FC236}">
                <a16:creationId xmlns:a16="http://schemas.microsoft.com/office/drawing/2014/main" id="{CD40F902-1FB3-59DF-A6EC-6E2DC6689969}"/>
              </a:ext>
            </a:extLst>
          </p:cNvPr>
          <p:cNvSpPr txBox="1"/>
          <p:nvPr/>
        </p:nvSpPr>
        <p:spPr>
          <a:xfrm>
            <a:off x="5522843" y="492545"/>
            <a:ext cx="606220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ED3C8D"/>
                </a:solidFill>
                <a:effectLst/>
                <a:uLnTx/>
                <a:uFillTx/>
                <a:latin typeface="Helvetica" panose="020B0604020202020204" pitchFamily="2" charset="0"/>
                <a:ea typeface="+mn-ea"/>
                <a:cs typeface="+mn-cs"/>
              </a:rPr>
              <a:t>My brand has a highly specific audience,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ED3C8D"/>
                </a:solidFill>
                <a:effectLst/>
                <a:uLnTx/>
                <a:uFillTx/>
                <a:latin typeface="Helvetica" panose="020B0604020202020204" pitchFamily="2" charset="0"/>
                <a:ea typeface="+mn-ea"/>
                <a:cs typeface="+mn-cs"/>
              </a:rPr>
              <a:t>I wonder if multiscreen TV is right for me?</a:t>
            </a:r>
          </a:p>
        </p:txBody>
      </p:sp>
      <p:pic>
        <p:nvPicPr>
          <p:cNvPr id="6" name="Picture 5" descr="Icon&#10;&#10;Description automatically generated">
            <a:extLst>
              <a:ext uri="{FF2B5EF4-FFF2-40B4-BE49-F238E27FC236}">
                <a16:creationId xmlns:a16="http://schemas.microsoft.com/office/drawing/2014/main" id="{9971727B-5A2B-A14A-17A2-C883D68CAC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8640" y="113172"/>
            <a:ext cx="1164203" cy="1164203"/>
          </a:xfrm>
          <a:prstGeom prst="rect">
            <a:avLst/>
          </a:prstGeom>
        </p:spPr>
      </p:pic>
      <p:sp>
        <p:nvSpPr>
          <p:cNvPr id="3" name="TextBox 2">
            <a:extLst>
              <a:ext uri="{FF2B5EF4-FFF2-40B4-BE49-F238E27FC236}">
                <a16:creationId xmlns:a16="http://schemas.microsoft.com/office/drawing/2014/main" id="{D5729634-42B4-DF30-BF70-315DF30785CB}"/>
              </a:ext>
            </a:extLst>
          </p:cNvPr>
          <p:cNvSpPr txBox="1"/>
          <p:nvPr/>
        </p:nvSpPr>
        <p:spPr>
          <a:xfrm>
            <a:off x="4550960" y="1744651"/>
            <a:ext cx="7557913" cy="437042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This is a question many marketers ask.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Using B2B brands as our reference, in this analysis we </a:t>
            </a:r>
            <a:b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explore how brands with niche audiences are capitalizing </a:t>
            </a:r>
            <a:b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on the effectiveness of multiscreen TV to accelerate their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growth. You’ll learn: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Blip>
                <a:blip r:embed="rId5"/>
              </a:buBlip>
              <a:tabLst/>
              <a:defRPr/>
            </a:pP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What are the seven key reasons that brands launch multiscreen TV campaigns</a:t>
            </a:r>
          </a:p>
          <a:p>
            <a:pPr marR="0" lvl="1"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a:t>
            </a:r>
          </a:p>
          <a:p>
            <a:pPr marL="800100" marR="0" lvl="1" indent="-342900" algn="l" defTabSz="914400" rtl="0" eaLnBrk="1" fontAlgn="auto" latinLnBrk="0" hangingPunct="1">
              <a:lnSpc>
                <a:spcPct val="100000"/>
              </a:lnSpc>
              <a:spcBef>
                <a:spcPts val="0"/>
              </a:spcBef>
              <a:spcAft>
                <a:spcPts val="0"/>
              </a:spcAft>
              <a:buClrTx/>
              <a:buSzTx/>
              <a:buBlip>
                <a:blip r:embed="rId5"/>
              </a:buBlip>
              <a:tabLst/>
              <a:defRPr/>
            </a:pP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How niche </a:t>
            </a:r>
            <a:r>
              <a:rPr lang="en-US" sz="2000" dirty="0">
                <a:solidFill>
                  <a:srgbClr val="1F1A62"/>
                </a:solidFill>
                <a:latin typeface="Helvetica" panose="020B0403020202020204" pitchFamily="34" charset="0"/>
              </a:rPr>
              <a:t>brands </a:t>
            </a: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are leveraging data-enabled TV platforms and audience buying strategies</a:t>
            </a:r>
          </a:p>
          <a:p>
            <a:pPr marL="800100" marR="0" lvl="1" indent="-342900" algn="l" defTabSz="914400" rtl="0" eaLnBrk="1" fontAlgn="auto" latinLnBrk="0" hangingPunct="1">
              <a:lnSpc>
                <a:spcPct val="100000"/>
              </a:lnSpc>
              <a:spcBef>
                <a:spcPts val="0"/>
              </a:spcBef>
              <a:spcAft>
                <a:spcPts val="0"/>
              </a:spcAft>
              <a:buClrTx/>
              <a:buSzTx/>
              <a:buBlip>
                <a:blip r:embed="rId5"/>
              </a:buBlip>
              <a:tabLst/>
              <a:defRPr/>
            </a:pPr>
            <a:endParaRPr kumimoji="0" lang="en-US" sz="1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Blip>
                <a:blip r:embed="rId5"/>
              </a:buBlip>
              <a:tabLst/>
              <a:defRPr/>
            </a:pPr>
            <a:r>
              <a:rPr lang="en-US" sz="2000" dirty="0">
                <a:solidFill>
                  <a:srgbClr val="1F1A62"/>
                </a:solidFill>
                <a:latin typeface="Helvetica" panose="020B0403020202020204" pitchFamily="34" charset="0"/>
              </a:rPr>
              <a:t>What is the impact that</a:t>
            </a: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TV campaigns have </a:t>
            </a:r>
            <a:r>
              <a:rPr lang="en-US" sz="2000" dirty="0">
                <a:solidFill>
                  <a:srgbClr val="1F1A62"/>
                </a:solidFill>
                <a:latin typeface="Helvetica" panose="020B0403020202020204" pitchFamily="34" charset="0"/>
              </a:rPr>
              <a:t>on</a:t>
            </a: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brand outcomes</a:t>
            </a:r>
          </a:p>
        </p:txBody>
      </p:sp>
      <p:pic>
        <p:nvPicPr>
          <p:cNvPr id="4" name="Picture 3" descr="Icon&#10;&#10;Description automatically generated">
            <a:extLst>
              <a:ext uri="{FF2B5EF4-FFF2-40B4-BE49-F238E27FC236}">
                <a16:creationId xmlns:a16="http://schemas.microsoft.com/office/drawing/2014/main" id="{EB86C434-CC7F-4914-51F9-13C81540BA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1346194" y="839370"/>
            <a:ext cx="347144" cy="347144"/>
          </a:xfrm>
          <a:prstGeom prst="rect">
            <a:avLst/>
          </a:prstGeom>
        </p:spPr>
      </p:pic>
    </p:spTree>
    <p:extLst>
      <p:ext uri="{BB962C8B-B14F-4D97-AF65-F5344CB8AC3E}">
        <p14:creationId xmlns:p14="http://schemas.microsoft.com/office/powerpoint/2010/main" val="125658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3671A3-0FD0-05CF-21E1-2FF96072737B}"/>
              </a:ext>
            </a:extLst>
          </p:cNvPr>
          <p:cNvSpPr/>
          <p:nvPr/>
        </p:nvSpPr>
        <p:spPr>
          <a:xfrm>
            <a:off x="-3886" y="1686476"/>
            <a:ext cx="12195885"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Picture 44">
            <a:extLst>
              <a:ext uri="{FF2B5EF4-FFF2-40B4-BE49-F238E27FC236}">
                <a16:creationId xmlns:a16="http://schemas.microsoft.com/office/drawing/2014/main" id="{9867BFF0-A3EA-4BEB-9FAF-5DCE7110DD0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6" name="Slide Number Placeholder 5">
            <a:extLst>
              <a:ext uri="{FF2B5EF4-FFF2-40B4-BE49-F238E27FC236}">
                <a16:creationId xmlns:a16="http://schemas.microsoft.com/office/drawing/2014/main" id="{C721ED71-F164-442E-87BA-B5BAC8A787D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7" name="Rectangle 46">
            <a:extLst>
              <a:ext uri="{FF2B5EF4-FFF2-40B4-BE49-F238E27FC236}">
                <a16:creationId xmlns:a16="http://schemas.microsoft.com/office/drawing/2014/main" id="{9E997B83-E1F2-47E0-8B33-FF70C1DA6F8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 name="Rectangle: Rounded Corners 5">
            <a:extLst>
              <a:ext uri="{FF2B5EF4-FFF2-40B4-BE49-F238E27FC236}">
                <a16:creationId xmlns:a16="http://schemas.microsoft.com/office/drawing/2014/main" id="{EA58EC0C-D76C-C638-BDA2-FDB98A27B70B}"/>
              </a:ext>
            </a:extLst>
          </p:cNvPr>
          <p:cNvSpPr/>
          <p:nvPr/>
        </p:nvSpPr>
        <p:spPr>
          <a:xfrm>
            <a:off x="5472835" y="2655912"/>
            <a:ext cx="1238561" cy="605519"/>
          </a:xfrm>
          <a:prstGeom prst="roundRect">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(38MM)</a:t>
            </a:r>
            <a:endPar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8EF22EBC-61B2-A5FB-10A5-E3E9D70053F5}"/>
              </a:ext>
            </a:extLst>
          </p:cNvPr>
          <p:cNvSpPr txBox="1"/>
          <p:nvPr/>
        </p:nvSpPr>
        <p:spPr>
          <a:xfrm>
            <a:off x="4440031" y="2358633"/>
            <a:ext cx="330416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Total Business Decision Makers</a:t>
            </a:r>
          </a:p>
        </p:txBody>
      </p:sp>
      <p:sp>
        <p:nvSpPr>
          <p:cNvPr id="11" name="Rectangle: Rounded Corners 10">
            <a:extLst>
              <a:ext uri="{FF2B5EF4-FFF2-40B4-BE49-F238E27FC236}">
                <a16:creationId xmlns:a16="http://schemas.microsoft.com/office/drawing/2014/main" id="{60D7DBD2-7C9D-8D03-F728-621DC009B309}"/>
              </a:ext>
            </a:extLst>
          </p:cNvPr>
          <p:cNvSpPr/>
          <p:nvPr/>
        </p:nvSpPr>
        <p:spPr>
          <a:xfrm>
            <a:off x="121298" y="3732121"/>
            <a:ext cx="5350588" cy="2481239"/>
          </a:xfrm>
          <a:prstGeom prst="roundRect">
            <a:avLst>
              <a:gd name="adj" fmla="val 13664"/>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3" name="TextBox 12">
            <a:extLst>
              <a:ext uri="{FF2B5EF4-FFF2-40B4-BE49-F238E27FC236}">
                <a16:creationId xmlns:a16="http://schemas.microsoft.com/office/drawing/2014/main" id="{5CDE082D-C9EC-A75F-BF66-4B9AF39C374F}"/>
              </a:ext>
            </a:extLst>
          </p:cNvPr>
          <p:cNvSpPr txBox="1"/>
          <p:nvPr/>
        </p:nvSpPr>
        <p:spPr>
          <a:xfrm>
            <a:off x="121298" y="3395223"/>
            <a:ext cx="53505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ED3C8D"/>
                </a:solidFill>
                <a:effectLst/>
                <a:uLnTx/>
                <a:uFillTx/>
                <a:latin typeface="Helvetica" panose="020B0403020202020204" pitchFamily="34" charset="0"/>
                <a:ea typeface="+mn-ea"/>
                <a:cs typeface="+mn-cs"/>
              </a:rPr>
              <a:t>Business Decision Makers by </a:t>
            </a:r>
            <a:r>
              <a:rPr kumimoji="0" lang="en-US" sz="14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Purchase Category</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5" name="TextBox 14">
            <a:extLst>
              <a:ext uri="{FF2B5EF4-FFF2-40B4-BE49-F238E27FC236}">
                <a16:creationId xmlns:a16="http://schemas.microsoft.com/office/drawing/2014/main" id="{55ED3DA1-AF78-EE87-0B61-5A6371B84DE8}"/>
              </a:ext>
            </a:extLst>
          </p:cNvPr>
          <p:cNvSpPr txBox="1"/>
          <p:nvPr/>
        </p:nvSpPr>
        <p:spPr>
          <a:xfrm>
            <a:off x="6720114" y="3395223"/>
            <a:ext cx="533505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00BFF2"/>
                </a:solidFill>
                <a:effectLst/>
                <a:uLnTx/>
                <a:uFillTx/>
                <a:latin typeface="Helvetica" panose="020B0403020202020204" pitchFamily="34" charset="0"/>
                <a:ea typeface="+mn-ea"/>
                <a:cs typeface="+mn-cs"/>
              </a:rPr>
              <a:t>Business Decision Makers by </a:t>
            </a:r>
            <a:r>
              <a:rPr kumimoji="0" lang="en-US" sz="14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Business Size</a:t>
            </a:r>
          </a:p>
        </p:txBody>
      </p:sp>
      <p:sp>
        <p:nvSpPr>
          <p:cNvPr id="16" name="Rectangle: Rounded Corners 15">
            <a:extLst>
              <a:ext uri="{FF2B5EF4-FFF2-40B4-BE49-F238E27FC236}">
                <a16:creationId xmlns:a16="http://schemas.microsoft.com/office/drawing/2014/main" id="{0AB42539-0EEB-7DC6-E83D-75CD98780100}"/>
              </a:ext>
            </a:extLst>
          </p:cNvPr>
          <p:cNvSpPr/>
          <p:nvPr/>
        </p:nvSpPr>
        <p:spPr>
          <a:xfrm>
            <a:off x="6720114" y="3732121"/>
            <a:ext cx="5350588" cy="2481239"/>
          </a:xfrm>
          <a:prstGeom prst="roundRect">
            <a:avLst>
              <a:gd name="adj" fmla="val 13664"/>
            </a:avLst>
          </a:prstGeom>
          <a:solidFill>
            <a:schemeClr val="bg1"/>
          </a:solid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4" name="TextBox 33">
            <a:extLst>
              <a:ext uri="{FF2B5EF4-FFF2-40B4-BE49-F238E27FC236}">
                <a16:creationId xmlns:a16="http://schemas.microsoft.com/office/drawing/2014/main" id="{0EF58DB1-7F8C-C5F3-11C5-93FAE6816749}"/>
              </a:ext>
            </a:extLst>
          </p:cNvPr>
          <p:cNvSpPr txBox="1"/>
          <p:nvPr/>
        </p:nvSpPr>
        <p:spPr>
          <a:xfrm>
            <a:off x="6623858" y="5040388"/>
            <a:ext cx="191093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Small Business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(&lt;$10K spend)</a:t>
            </a:r>
          </a:p>
        </p:txBody>
      </p:sp>
      <p:sp>
        <p:nvSpPr>
          <p:cNvPr id="35" name="TextBox 34">
            <a:extLst>
              <a:ext uri="{FF2B5EF4-FFF2-40B4-BE49-F238E27FC236}">
                <a16:creationId xmlns:a16="http://schemas.microsoft.com/office/drawing/2014/main" id="{F339ACDF-50B3-BF4F-C108-DED7605B8B98}"/>
              </a:ext>
            </a:extLst>
          </p:cNvPr>
          <p:cNvSpPr txBox="1"/>
          <p:nvPr/>
        </p:nvSpPr>
        <p:spPr>
          <a:xfrm>
            <a:off x="8439943" y="5040388"/>
            <a:ext cx="191093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Medium Business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($10k-$100k spend)</a:t>
            </a:r>
          </a:p>
        </p:txBody>
      </p:sp>
      <p:sp>
        <p:nvSpPr>
          <p:cNvPr id="38" name="TextBox 37">
            <a:extLst>
              <a:ext uri="{FF2B5EF4-FFF2-40B4-BE49-F238E27FC236}">
                <a16:creationId xmlns:a16="http://schemas.microsoft.com/office/drawing/2014/main" id="{0F0DD6F5-38B6-5231-67FE-16088E2AAC7A}"/>
              </a:ext>
            </a:extLst>
          </p:cNvPr>
          <p:cNvSpPr txBox="1"/>
          <p:nvPr/>
        </p:nvSpPr>
        <p:spPr>
          <a:xfrm>
            <a:off x="10224056" y="5040388"/>
            <a:ext cx="191093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Large Business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(&gt;$100k spend)</a:t>
            </a:r>
          </a:p>
        </p:txBody>
      </p:sp>
      <p:sp>
        <p:nvSpPr>
          <p:cNvPr id="55" name="TextBox 54">
            <a:extLst>
              <a:ext uri="{FF2B5EF4-FFF2-40B4-BE49-F238E27FC236}">
                <a16:creationId xmlns:a16="http://schemas.microsoft.com/office/drawing/2014/main" id="{66D6A760-F887-644B-2F1C-0DF4D6982847}"/>
              </a:ext>
            </a:extLst>
          </p:cNvPr>
          <p:cNvSpPr txBox="1"/>
          <p:nvPr/>
        </p:nvSpPr>
        <p:spPr>
          <a:xfrm>
            <a:off x="6876796" y="5559021"/>
            <a:ext cx="14050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7.2%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(18MM)</a:t>
            </a:r>
          </a:p>
        </p:txBody>
      </p:sp>
      <p:sp>
        <p:nvSpPr>
          <p:cNvPr id="56" name="TextBox 55">
            <a:extLst>
              <a:ext uri="{FF2B5EF4-FFF2-40B4-BE49-F238E27FC236}">
                <a16:creationId xmlns:a16="http://schemas.microsoft.com/office/drawing/2014/main" id="{D11C59B8-72F4-4039-1239-4AAB6AD8AC3E}"/>
              </a:ext>
            </a:extLst>
          </p:cNvPr>
          <p:cNvSpPr txBox="1"/>
          <p:nvPr/>
        </p:nvSpPr>
        <p:spPr>
          <a:xfrm>
            <a:off x="481665" y="6223477"/>
            <a:ext cx="1166477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MRI-Simmons Summer 2022 USA Study, Business Decision Makers represent respondents that have made business purchases in the last 12 months. Base = Adults 18+. Purchase categories reflects a sampling of business categories. Business size spend is based on last 12 months. </a:t>
            </a:r>
          </a:p>
        </p:txBody>
      </p:sp>
      <p:sp>
        <p:nvSpPr>
          <p:cNvPr id="57" name="TextBox 56">
            <a:extLst>
              <a:ext uri="{FF2B5EF4-FFF2-40B4-BE49-F238E27FC236}">
                <a16:creationId xmlns:a16="http://schemas.microsoft.com/office/drawing/2014/main" id="{EAB663B4-4712-C9CC-6CBA-641F9E2775DD}"/>
              </a:ext>
            </a:extLst>
          </p:cNvPr>
          <p:cNvSpPr txBox="1"/>
          <p:nvPr/>
        </p:nvSpPr>
        <p:spPr>
          <a:xfrm>
            <a:off x="8692881" y="5563191"/>
            <a:ext cx="14050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(12MM)</a:t>
            </a:r>
          </a:p>
        </p:txBody>
      </p:sp>
      <p:sp>
        <p:nvSpPr>
          <p:cNvPr id="58" name="TextBox 57">
            <a:extLst>
              <a:ext uri="{FF2B5EF4-FFF2-40B4-BE49-F238E27FC236}">
                <a16:creationId xmlns:a16="http://schemas.microsoft.com/office/drawing/2014/main" id="{4D7C0371-D09A-51DD-2945-B9327B63F049}"/>
              </a:ext>
            </a:extLst>
          </p:cNvPr>
          <p:cNvSpPr txBox="1"/>
          <p:nvPr/>
        </p:nvSpPr>
        <p:spPr>
          <a:xfrm>
            <a:off x="10476994" y="5559021"/>
            <a:ext cx="14050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(7MM)</a:t>
            </a:r>
          </a:p>
        </p:txBody>
      </p:sp>
      <p:sp>
        <p:nvSpPr>
          <p:cNvPr id="59" name="TextBox 58">
            <a:extLst>
              <a:ext uri="{FF2B5EF4-FFF2-40B4-BE49-F238E27FC236}">
                <a16:creationId xmlns:a16="http://schemas.microsoft.com/office/drawing/2014/main" id="{6BECDF37-DDE0-F574-7FE9-9710751F9609}"/>
              </a:ext>
            </a:extLst>
          </p:cNvPr>
          <p:cNvSpPr txBox="1"/>
          <p:nvPr/>
        </p:nvSpPr>
        <p:spPr>
          <a:xfrm>
            <a:off x="-7768" y="1725891"/>
            <a:ext cx="1219976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U.S. Business Decision Maker Universes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Adults 18+</a:t>
            </a:r>
          </a:p>
        </p:txBody>
      </p:sp>
      <p:sp>
        <p:nvSpPr>
          <p:cNvPr id="3" name="TextBox 2">
            <a:extLst>
              <a:ext uri="{FF2B5EF4-FFF2-40B4-BE49-F238E27FC236}">
                <a16:creationId xmlns:a16="http://schemas.microsoft.com/office/drawing/2014/main" id="{6926E0FE-E1D2-89F0-0A40-E637B6D7BDB8}"/>
              </a:ext>
            </a:extLst>
          </p:cNvPr>
          <p:cNvSpPr txBox="1"/>
          <p:nvPr/>
        </p:nvSpPr>
        <p:spPr>
          <a:xfrm>
            <a:off x="28712" y="4248032"/>
            <a:ext cx="19109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Banking Services</a:t>
            </a:r>
          </a:p>
        </p:txBody>
      </p:sp>
      <p:sp>
        <p:nvSpPr>
          <p:cNvPr id="4" name="TextBox 3">
            <a:extLst>
              <a:ext uri="{FF2B5EF4-FFF2-40B4-BE49-F238E27FC236}">
                <a16:creationId xmlns:a16="http://schemas.microsoft.com/office/drawing/2014/main" id="{E8B176A3-C3E4-18AD-6822-4AAFC92210D2}"/>
              </a:ext>
            </a:extLst>
          </p:cNvPr>
          <p:cNvSpPr txBox="1"/>
          <p:nvPr/>
        </p:nvSpPr>
        <p:spPr>
          <a:xfrm>
            <a:off x="281650" y="4466898"/>
            <a:ext cx="1405054" cy="500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(6.2MM)</a:t>
            </a:r>
          </a:p>
        </p:txBody>
      </p:sp>
      <p:sp>
        <p:nvSpPr>
          <p:cNvPr id="7" name="TextBox 6">
            <a:extLst>
              <a:ext uri="{FF2B5EF4-FFF2-40B4-BE49-F238E27FC236}">
                <a16:creationId xmlns:a16="http://schemas.microsoft.com/office/drawing/2014/main" id="{CC8FED39-7ADD-8051-67DD-F62041AAF023}"/>
              </a:ext>
            </a:extLst>
          </p:cNvPr>
          <p:cNvSpPr txBox="1"/>
          <p:nvPr/>
        </p:nvSpPr>
        <p:spPr>
          <a:xfrm>
            <a:off x="3602712" y="4248032"/>
            <a:ext cx="19109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Computer Software</a:t>
            </a:r>
          </a:p>
        </p:txBody>
      </p:sp>
      <p:sp>
        <p:nvSpPr>
          <p:cNvPr id="9" name="TextBox 8">
            <a:extLst>
              <a:ext uri="{FF2B5EF4-FFF2-40B4-BE49-F238E27FC236}">
                <a16:creationId xmlns:a16="http://schemas.microsoft.com/office/drawing/2014/main" id="{444D6BAB-F220-AE41-EC05-B537FF3328D3}"/>
              </a:ext>
            </a:extLst>
          </p:cNvPr>
          <p:cNvSpPr txBox="1"/>
          <p:nvPr/>
        </p:nvSpPr>
        <p:spPr>
          <a:xfrm>
            <a:off x="3855650" y="4466898"/>
            <a:ext cx="1405054" cy="500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(5.6MM)</a:t>
            </a:r>
          </a:p>
        </p:txBody>
      </p:sp>
      <p:sp>
        <p:nvSpPr>
          <p:cNvPr id="12" name="TextBox 11">
            <a:extLst>
              <a:ext uri="{FF2B5EF4-FFF2-40B4-BE49-F238E27FC236}">
                <a16:creationId xmlns:a16="http://schemas.microsoft.com/office/drawing/2014/main" id="{3452F892-59FA-3DF5-2E3C-4A580D565D7C}"/>
              </a:ext>
            </a:extLst>
          </p:cNvPr>
          <p:cNvSpPr txBox="1"/>
          <p:nvPr/>
        </p:nvSpPr>
        <p:spPr>
          <a:xfrm>
            <a:off x="28712" y="5467252"/>
            <a:ext cx="19109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Temporary Help</a:t>
            </a:r>
          </a:p>
        </p:txBody>
      </p:sp>
      <p:sp>
        <p:nvSpPr>
          <p:cNvPr id="14" name="TextBox 13">
            <a:extLst>
              <a:ext uri="{FF2B5EF4-FFF2-40B4-BE49-F238E27FC236}">
                <a16:creationId xmlns:a16="http://schemas.microsoft.com/office/drawing/2014/main" id="{58B5D15F-C4C5-8915-6A1E-FB5FBC742BAC}"/>
              </a:ext>
            </a:extLst>
          </p:cNvPr>
          <p:cNvSpPr txBox="1"/>
          <p:nvPr/>
        </p:nvSpPr>
        <p:spPr>
          <a:xfrm>
            <a:off x="281650" y="5686118"/>
            <a:ext cx="1405054" cy="500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(4.5MM)</a:t>
            </a:r>
          </a:p>
        </p:txBody>
      </p:sp>
      <p:sp>
        <p:nvSpPr>
          <p:cNvPr id="17" name="TextBox 16">
            <a:extLst>
              <a:ext uri="{FF2B5EF4-FFF2-40B4-BE49-F238E27FC236}">
                <a16:creationId xmlns:a16="http://schemas.microsoft.com/office/drawing/2014/main" id="{2E75462F-43DA-4668-C2EE-3F74A9039520}"/>
              </a:ext>
            </a:extLst>
          </p:cNvPr>
          <p:cNvSpPr txBox="1"/>
          <p:nvPr/>
        </p:nvSpPr>
        <p:spPr>
          <a:xfrm>
            <a:off x="1841127" y="5494357"/>
            <a:ext cx="19109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Consultation Services</a:t>
            </a:r>
          </a:p>
        </p:txBody>
      </p:sp>
      <p:sp>
        <p:nvSpPr>
          <p:cNvPr id="18" name="TextBox 17">
            <a:extLst>
              <a:ext uri="{FF2B5EF4-FFF2-40B4-BE49-F238E27FC236}">
                <a16:creationId xmlns:a16="http://schemas.microsoft.com/office/drawing/2014/main" id="{E4340F68-9279-5BB2-3ABA-A085B4BC809D}"/>
              </a:ext>
            </a:extLst>
          </p:cNvPr>
          <p:cNvSpPr txBox="1"/>
          <p:nvPr/>
        </p:nvSpPr>
        <p:spPr>
          <a:xfrm>
            <a:off x="2094065" y="5713223"/>
            <a:ext cx="1405054" cy="500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(4.0MM)</a:t>
            </a:r>
          </a:p>
        </p:txBody>
      </p:sp>
      <p:sp>
        <p:nvSpPr>
          <p:cNvPr id="19" name="TextBox 18">
            <a:extLst>
              <a:ext uri="{FF2B5EF4-FFF2-40B4-BE49-F238E27FC236}">
                <a16:creationId xmlns:a16="http://schemas.microsoft.com/office/drawing/2014/main" id="{AA42D558-3F0D-8828-D01A-CC310BC60299}"/>
              </a:ext>
            </a:extLst>
          </p:cNvPr>
          <p:cNvSpPr txBox="1"/>
          <p:nvPr/>
        </p:nvSpPr>
        <p:spPr>
          <a:xfrm>
            <a:off x="1791273" y="4251978"/>
            <a:ext cx="20106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Telco / Communications</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0" name="TextBox 19">
            <a:extLst>
              <a:ext uri="{FF2B5EF4-FFF2-40B4-BE49-F238E27FC236}">
                <a16:creationId xmlns:a16="http://schemas.microsoft.com/office/drawing/2014/main" id="{F7440412-3E50-2516-25D6-DAF4EC055DED}"/>
              </a:ext>
            </a:extLst>
          </p:cNvPr>
          <p:cNvSpPr txBox="1"/>
          <p:nvPr/>
        </p:nvSpPr>
        <p:spPr>
          <a:xfrm>
            <a:off x="2094065" y="4470844"/>
            <a:ext cx="1405054" cy="500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(6.2MM)</a:t>
            </a:r>
          </a:p>
        </p:txBody>
      </p:sp>
      <p:sp>
        <p:nvSpPr>
          <p:cNvPr id="21" name="TextBox 20">
            <a:extLst>
              <a:ext uri="{FF2B5EF4-FFF2-40B4-BE49-F238E27FC236}">
                <a16:creationId xmlns:a16="http://schemas.microsoft.com/office/drawing/2014/main" id="{0200DAA6-E41A-37DD-5A93-C01EA5F208EC}"/>
              </a:ext>
            </a:extLst>
          </p:cNvPr>
          <p:cNvSpPr txBox="1"/>
          <p:nvPr/>
        </p:nvSpPr>
        <p:spPr>
          <a:xfrm>
            <a:off x="3602712" y="5494357"/>
            <a:ext cx="19109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Comm. Real Estate</a:t>
            </a:r>
          </a:p>
        </p:txBody>
      </p:sp>
      <p:sp>
        <p:nvSpPr>
          <p:cNvPr id="22" name="TextBox 21">
            <a:extLst>
              <a:ext uri="{FF2B5EF4-FFF2-40B4-BE49-F238E27FC236}">
                <a16:creationId xmlns:a16="http://schemas.microsoft.com/office/drawing/2014/main" id="{B2EC25FD-1D4D-3A62-8199-4E603B4499CC}"/>
              </a:ext>
            </a:extLst>
          </p:cNvPr>
          <p:cNvSpPr txBox="1"/>
          <p:nvPr/>
        </p:nvSpPr>
        <p:spPr>
          <a:xfrm>
            <a:off x="3855650" y="5713223"/>
            <a:ext cx="1405054" cy="500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(1.9MM)</a:t>
            </a:r>
          </a:p>
        </p:txBody>
      </p:sp>
      <p:pic>
        <p:nvPicPr>
          <p:cNvPr id="24" name="Picture 23">
            <a:extLst>
              <a:ext uri="{FF2B5EF4-FFF2-40B4-BE49-F238E27FC236}">
                <a16:creationId xmlns:a16="http://schemas.microsoft.com/office/drawing/2014/main" id="{23B400AB-1667-BF4A-03CE-BCA4708A782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041446" y="3937871"/>
            <a:ext cx="1075754" cy="1075754"/>
          </a:xfrm>
          <a:prstGeom prst="rect">
            <a:avLst/>
          </a:prstGeom>
        </p:spPr>
      </p:pic>
      <p:pic>
        <p:nvPicPr>
          <p:cNvPr id="26" name="Picture 25">
            <a:extLst>
              <a:ext uri="{FF2B5EF4-FFF2-40B4-BE49-F238E27FC236}">
                <a16:creationId xmlns:a16="http://schemas.microsoft.com/office/drawing/2014/main" id="{C71AEEEC-D309-0179-94A7-8278AD2A61C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857531" y="3937871"/>
            <a:ext cx="1075754" cy="1075754"/>
          </a:xfrm>
          <a:prstGeom prst="rect">
            <a:avLst/>
          </a:prstGeom>
        </p:spPr>
      </p:pic>
      <p:pic>
        <p:nvPicPr>
          <p:cNvPr id="28" name="Picture 27">
            <a:extLst>
              <a:ext uri="{FF2B5EF4-FFF2-40B4-BE49-F238E27FC236}">
                <a16:creationId xmlns:a16="http://schemas.microsoft.com/office/drawing/2014/main" id="{8A47794A-A18F-52CB-5E6E-6CF7F062E79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641644" y="3937871"/>
            <a:ext cx="1075754" cy="1075754"/>
          </a:xfrm>
          <a:prstGeom prst="rect">
            <a:avLst/>
          </a:prstGeom>
        </p:spPr>
      </p:pic>
      <p:pic>
        <p:nvPicPr>
          <p:cNvPr id="31" name="Picture 30">
            <a:extLst>
              <a:ext uri="{FF2B5EF4-FFF2-40B4-BE49-F238E27FC236}">
                <a16:creationId xmlns:a16="http://schemas.microsoft.com/office/drawing/2014/main" id="{36935BD2-8FE5-BDD8-9969-619D73349895}"/>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303574" y="5002280"/>
            <a:ext cx="509206" cy="509206"/>
          </a:xfrm>
          <a:prstGeom prst="rect">
            <a:avLst/>
          </a:prstGeom>
        </p:spPr>
      </p:pic>
      <p:pic>
        <p:nvPicPr>
          <p:cNvPr id="33" name="Picture 32">
            <a:extLst>
              <a:ext uri="{FF2B5EF4-FFF2-40B4-BE49-F238E27FC236}">
                <a16:creationId xmlns:a16="http://schemas.microsoft.com/office/drawing/2014/main" id="{1FD49B79-C249-C36F-4DDC-54B2C296D11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541989" y="5000624"/>
            <a:ext cx="509206" cy="509206"/>
          </a:xfrm>
          <a:prstGeom prst="rect">
            <a:avLst/>
          </a:prstGeom>
        </p:spPr>
      </p:pic>
      <p:pic>
        <p:nvPicPr>
          <p:cNvPr id="36" name="Picture 35">
            <a:extLst>
              <a:ext uri="{FF2B5EF4-FFF2-40B4-BE49-F238E27FC236}">
                <a16:creationId xmlns:a16="http://schemas.microsoft.com/office/drawing/2014/main" id="{DF8267AE-667C-E544-0570-0AF47309787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29574" y="5009256"/>
            <a:ext cx="509206" cy="509206"/>
          </a:xfrm>
          <a:prstGeom prst="rect">
            <a:avLst/>
          </a:prstGeom>
        </p:spPr>
      </p:pic>
      <p:pic>
        <p:nvPicPr>
          <p:cNvPr id="37" name="Picture 36">
            <a:extLst>
              <a:ext uri="{FF2B5EF4-FFF2-40B4-BE49-F238E27FC236}">
                <a16:creationId xmlns:a16="http://schemas.microsoft.com/office/drawing/2014/main" id="{988D1735-A486-628B-6CC1-DA6C6979D58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303574" y="3790036"/>
            <a:ext cx="509206" cy="509206"/>
          </a:xfrm>
          <a:prstGeom prst="rect">
            <a:avLst/>
          </a:prstGeom>
        </p:spPr>
      </p:pic>
      <p:pic>
        <p:nvPicPr>
          <p:cNvPr id="40" name="Picture 39">
            <a:extLst>
              <a:ext uri="{FF2B5EF4-FFF2-40B4-BE49-F238E27FC236}">
                <a16:creationId xmlns:a16="http://schemas.microsoft.com/office/drawing/2014/main" id="{D2F621AC-3F11-3F07-5BB8-801E4E7F747E}"/>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729574" y="3790036"/>
            <a:ext cx="509206" cy="509206"/>
          </a:xfrm>
          <a:prstGeom prst="rect">
            <a:avLst/>
          </a:prstGeom>
        </p:spPr>
      </p:pic>
      <p:sp>
        <p:nvSpPr>
          <p:cNvPr id="44" name="Right Brace 43">
            <a:extLst>
              <a:ext uri="{FF2B5EF4-FFF2-40B4-BE49-F238E27FC236}">
                <a16:creationId xmlns:a16="http://schemas.microsoft.com/office/drawing/2014/main" id="{29C6E711-1A0E-59FE-D29A-CD03EFB54E9D}"/>
              </a:ext>
            </a:extLst>
          </p:cNvPr>
          <p:cNvSpPr/>
          <p:nvPr/>
        </p:nvSpPr>
        <p:spPr>
          <a:xfrm rot="16200000">
            <a:off x="5893512" y="2581193"/>
            <a:ext cx="397836" cy="1754978"/>
          </a:xfrm>
          <a:prstGeom prst="rightBrace">
            <a:avLst>
              <a:gd name="adj1" fmla="val 42564"/>
              <a:gd name="adj2" fmla="val 50000"/>
            </a:avLst>
          </a:prstGeom>
          <a:ln w="28575">
            <a:solidFill>
              <a:srgbClr val="1B146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Picture 22" descr="Icon&#10;&#10;Description automatically generated">
            <a:extLst>
              <a:ext uri="{FF2B5EF4-FFF2-40B4-BE49-F238E27FC236}">
                <a16:creationId xmlns:a16="http://schemas.microsoft.com/office/drawing/2014/main" id="{E368D762-8A16-81D2-40D5-D04D382DFFD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2544236" y="3794529"/>
            <a:ext cx="504713" cy="504713"/>
          </a:xfrm>
          <a:prstGeom prst="rect">
            <a:avLst/>
          </a:prstGeom>
        </p:spPr>
      </p:pic>
      <p:sp>
        <p:nvSpPr>
          <p:cNvPr id="2" name="Rectangle 1">
            <a:extLst>
              <a:ext uri="{FF2B5EF4-FFF2-40B4-BE49-F238E27FC236}">
                <a16:creationId xmlns:a16="http://schemas.microsoft.com/office/drawing/2014/main" id="{66C8693A-8916-EF08-B3E3-01A31713266F}"/>
              </a:ext>
            </a:extLst>
          </p:cNvPr>
          <p:cNvSpPr/>
          <p:nvPr/>
        </p:nvSpPr>
        <p:spPr>
          <a:xfrm>
            <a:off x="121298" y="372879"/>
            <a:ext cx="1199652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A key challenge for B2B marketers is their need to effectively reach very </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niche audiences of business decision makers,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regardless of category</a:t>
            </a:r>
          </a:p>
        </p:txBody>
      </p:sp>
    </p:spTree>
    <p:extLst>
      <p:ext uri="{BB962C8B-B14F-4D97-AF65-F5344CB8AC3E}">
        <p14:creationId xmlns:p14="http://schemas.microsoft.com/office/powerpoint/2010/main" val="99764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7E056E-F9B3-F750-E58B-BD9DE20D8DEE}"/>
              </a:ext>
            </a:extLst>
          </p:cNvPr>
          <p:cNvSpPr/>
          <p:nvPr/>
        </p:nvSpPr>
        <p:spPr>
          <a:xfrm>
            <a:off x="6959305" y="1685013"/>
            <a:ext cx="5232695" cy="5172987"/>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peech Bubble: Rectangle with Corners Rounded 2">
            <a:extLst>
              <a:ext uri="{FF2B5EF4-FFF2-40B4-BE49-F238E27FC236}">
                <a16:creationId xmlns:a16="http://schemas.microsoft.com/office/drawing/2014/main" id="{B08BCFDB-0643-A2F6-3878-DF48DDFF1A63}"/>
              </a:ext>
            </a:extLst>
          </p:cNvPr>
          <p:cNvSpPr/>
          <p:nvPr/>
        </p:nvSpPr>
        <p:spPr>
          <a:xfrm>
            <a:off x="7331103" y="2233881"/>
            <a:ext cx="4505374" cy="3017485"/>
          </a:xfrm>
          <a:prstGeom prst="wedgeRoundRectCallout">
            <a:avLst>
              <a:gd name="adj1" fmla="val -9318"/>
              <a:gd name="adj2" fmla="val 58095"/>
              <a:gd name="adj3" fmla="val 16667"/>
            </a:avLst>
          </a:prstGeom>
          <a:solidFill>
            <a:schemeClr val="bg1"/>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996EC69-60A8-1145-249F-B5AF4F077104}"/>
              </a:ext>
            </a:extLst>
          </p:cNvPr>
          <p:cNvSpPr/>
          <p:nvPr/>
        </p:nvSpPr>
        <p:spPr>
          <a:xfrm>
            <a:off x="-7767" y="1686476"/>
            <a:ext cx="6967072"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E6AE74A-D84B-36F7-858F-7D039D913FE6}"/>
              </a:ext>
            </a:extLst>
          </p:cNvPr>
          <p:cNvSpPr txBox="1"/>
          <p:nvPr/>
        </p:nvSpPr>
        <p:spPr>
          <a:xfrm>
            <a:off x="481666" y="6185361"/>
            <a:ext cx="61490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‘How B2B Brands Grow,’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B2B Institute at LinkedIn with Ehrenberg-Bass Institute for Marketing Science (The University of South Australia), August 2021. </a:t>
            </a:r>
          </a:p>
        </p:txBody>
      </p:sp>
      <p:sp>
        <p:nvSpPr>
          <p:cNvPr id="8" name="TextBox 7">
            <a:extLst>
              <a:ext uri="{FF2B5EF4-FFF2-40B4-BE49-F238E27FC236}">
                <a16:creationId xmlns:a16="http://schemas.microsoft.com/office/drawing/2014/main" id="{88FD3312-1F4C-7C4C-4C37-60C022FAFC83}"/>
              </a:ext>
            </a:extLst>
          </p:cNvPr>
          <p:cNvSpPr txBox="1"/>
          <p:nvPr/>
        </p:nvSpPr>
        <p:spPr>
          <a:xfrm>
            <a:off x="7426283" y="2588461"/>
            <a:ext cx="4410194"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 grow a brand, you need </a:t>
            </a:r>
            <a:br>
              <a:rPr kumimoji="0" lang="en-US" sz="2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2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 </a:t>
            </a: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advertise to people who aren’t in the market now,</a:t>
            </a:r>
            <a:r>
              <a:rPr kumimoji="0" lang="en-US" sz="24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 </a:t>
            </a:r>
            <a:br>
              <a:rPr kumimoji="0" lang="en-US" sz="24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2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 that when they do enter </a:t>
            </a:r>
            <a:br>
              <a:rPr kumimoji="0" lang="en-US" sz="2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2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market your brand is one they are familiar with.”</a:t>
            </a:r>
          </a:p>
        </p:txBody>
      </p:sp>
      <p:sp>
        <p:nvSpPr>
          <p:cNvPr id="9" name="Rectangle 8">
            <a:extLst>
              <a:ext uri="{FF2B5EF4-FFF2-40B4-BE49-F238E27FC236}">
                <a16:creationId xmlns:a16="http://schemas.microsoft.com/office/drawing/2014/main" id="{46776EB7-0751-A016-55DC-45FDD0B5AC6F}"/>
              </a:ext>
            </a:extLst>
          </p:cNvPr>
          <p:cNvSpPr/>
          <p:nvPr/>
        </p:nvSpPr>
        <p:spPr>
          <a:xfrm>
            <a:off x="7426282" y="5612842"/>
            <a:ext cx="4321943" cy="8156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John Dawes</a:t>
            </a:r>
            <a:b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b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Associate Director of the Ehrenberg-Bass Institute </a:t>
            </a:r>
            <a:b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b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&amp; Professor at University of South Australia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Ehrenberg-Bass Institute for Marketing Science , ‘How B2B Brands Grow’</a:t>
            </a:r>
            <a:endParaRPr kumimoji="0" lang="en-US" sz="1000" b="0" i="1"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65DFAC50-932E-F4AD-ED4C-810AE9933722}"/>
              </a:ext>
            </a:extLst>
          </p:cNvPr>
          <p:cNvSpPr txBox="1"/>
          <p:nvPr/>
        </p:nvSpPr>
        <p:spPr>
          <a:xfrm>
            <a:off x="478006" y="3845911"/>
            <a:ext cx="5922881"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business clients are </a:t>
            </a:r>
            <a:b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2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not in the market</a:t>
            </a:r>
            <a: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for many </a:t>
            </a:r>
            <a:b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goods and services </a:t>
            </a:r>
            <a:b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any one time</a:t>
            </a:r>
          </a:p>
        </p:txBody>
      </p:sp>
      <p:sp>
        <p:nvSpPr>
          <p:cNvPr id="7" name="TextBox 6">
            <a:extLst>
              <a:ext uri="{FF2B5EF4-FFF2-40B4-BE49-F238E27FC236}">
                <a16:creationId xmlns:a16="http://schemas.microsoft.com/office/drawing/2014/main" id="{21741B0E-88D0-9CB0-C4E9-0260CFF6C8A1}"/>
              </a:ext>
            </a:extLst>
          </p:cNvPr>
          <p:cNvSpPr txBox="1"/>
          <p:nvPr/>
        </p:nvSpPr>
        <p:spPr>
          <a:xfrm>
            <a:off x="2184425" y="2416255"/>
            <a:ext cx="2510043"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95%</a:t>
            </a:r>
            <a:endParaRPr kumimoji="0" lang="en-US" sz="8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BD0D97F-05BF-8FEE-63B6-771933A07499}"/>
              </a:ext>
            </a:extLst>
          </p:cNvPr>
          <p:cNvSpPr/>
          <p:nvPr/>
        </p:nvSpPr>
        <p:spPr>
          <a:xfrm>
            <a:off x="61805" y="177331"/>
            <a:ext cx="11935124"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While most</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niche prospects are not in market for a brand’s product category at any one time,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advertising can instill ‘top-of-mind’ awareness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which is activated when they do come into the market</a:t>
            </a:r>
          </a:p>
        </p:txBody>
      </p:sp>
      <p:pic>
        <p:nvPicPr>
          <p:cNvPr id="4" name="Picture 3">
            <a:extLst>
              <a:ext uri="{FF2B5EF4-FFF2-40B4-BE49-F238E27FC236}">
                <a16:creationId xmlns:a16="http://schemas.microsoft.com/office/drawing/2014/main" id="{24A32C13-644A-C4E2-1339-CD40894DB0A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2" name="Slide Number Placeholder 5">
            <a:extLst>
              <a:ext uri="{FF2B5EF4-FFF2-40B4-BE49-F238E27FC236}">
                <a16:creationId xmlns:a16="http://schemas.microsoft.com/office/drawing/2014/main" id="{64CD87E7-266F-FDBF-FF5F-C7F5C8A1720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BE611412-05FC-669F-1F63-2063A4FE0DE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093243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86476"/>
            <a:ext cx="12199766"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CBDB492-9443-3D4A-8E9D-B3CECB95DCD7}"/>
              </a:ext>
            </a:extLst>
          </p:cNvPr>
          <p:cNvSpPr/>
          <p:nvPr/>
        </p:nvSpPr>
        <p:spPr>
          <a:xfrm>
            <a:off x="133153" y="203302"/>
            <a:ext cx="12021397"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When it comes to brand-building and establishing ‘top-of-mind’ awareness while fostering customer action, advertisers of all sizes and life stages are </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capitalizing on the key benefits of TV to accelerate their growth </a:t>
            </a:r>
          </a:p>
        </p:txBody>
      </p:sp>
      <p:sp>
        <p:nvSpPr>
          <p:cNvPr id="4" name="Rectangle: Rounded Corners 3">
            <a:extLst>
              <a:ext uri="{FF2B5EF4-FFF2-40B4-BE49-F238E27FC236}">
                <a16:creationId xmlns:a16="http://schemas.microsoft.com/office/drawing/2014/main" id="{2169FF9D-39DA-C676-3832-6A1849FD0270}"/>
              </a:ext>
            </a:extLst>
          </p:cNvPr>
          <p:cNvSpPr/>
          <p:nvPr/>
        </p:nvSpPr>
        <p:spPr>
          <a:xfrm>
            <a:off x="81685" y="3163224"/>
            <a:ext cx="2892510" cy="825575"/>
          </a:xfrm>
          <a:prstGeom prst="roundRect">
            <a:avLst/>
          </a:prstGeom>
          <a:solidFill>
            <a:srgbClr val="1F1A6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Availability &amp; Accessibility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Greater product availability creates greater TV accessibility both on the national and local level</a:t>
            </a: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1AB4DDAD-DECD-65F6-00FF-40FA02C91F96}"/>
              </a:ext>
            </a:extLst>
          </p:cNvPr>
          <p:cNvSpPr/>
          <p:nvPr/>
        </p:nvSpPr>
        <p:spPr>
          <a:xfrm>
            <a:off x="3103042" y="3163224"/>
            <a:ext cx="2892510" cy="825575"/>
          </a:xfrm>
          <a:prstGeom prst="roundRect">
            <a:avLst/>
          </a:prstGeom>
          <a:solidFill>
            <a:srgbClr val="1F1A6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Legitimizer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Creates, builds and enhances brand reputation while legitimizing their product 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service offerings</a:t>
            </a: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0F1E43E9-670D-4C29-A239-358453865679}"/>
              </a:ext>
            </a:extLst>
          </p:cNvPr>
          <p:cNvSpPr/>
          <p:nvPr/>
        </p:nvSpPr>
        <p:spPr>
          <a:xfrm>
            <a:off x="6143852" y="3163224"/>
            <a:ext cx="2892510" cy="825575"/>
          </a:xfrm>
          <a:prstGeom prst="roundRect">
            <a:avLst/>
          </a:prstGeom>
          <a:solidFill>
            <a:srgbClr val="1F1A6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Targetability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Scalable data-driven targeting solutions like addressable TV and data-enabled TV create efficiency and limit wastage</a:t>
            </a: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20F0BFC5-26B4-2B36-5995-2E6EC2747994}"/>
              </a:ext>
            </a:extLst>
          </p:cNvPr>
          <p:cNvSpPr/>
          <p:nvPr/>
        </p:nvSpPr>
        <p:spPr>
          <a:xfrm>
            <a:off x="9191903" y="3175296"/>
            <a:ext cx="2892510" cy="825575"/>
          </a:xfrm>
          <a:prstGeom prst="roundRect">
            <a:avLst/>
          </a:prstGeom>
          <a:solidFill>
            <a:srgbClr val="1F1A6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Full-Funnel Outcomes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Through greater measurement and enhanced attribution capabilities, TV has shown its ability to drive brand results</a:t>
            </a: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9A9D1BF6-AD8F-A195-13CB-C33FB4A5BA6F}"/>
              </a:ext>
            </a:extLst>
          </p:cNvPr>
          <p:cNvSpPr/>
          <p:nvPr/>
        </p:nvSpPr>
        <p:spPr>
          <a:xfrm>
            <a:off x="1714400" y="5225099"/>
            <a:ext cx="2892510" cy="825575"/>
          </a:xfrm>
          <a:prstGeom prst="roundRect">
            <a:avLst/>
          </a:prstGeom>
          <a:solidFill>
            <a:srgbClr val="1F1A6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Inclusivity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Enhanced targeting capabilities through advanced TV solutions creates efficiencies which lowers the traditional cost of entry</a:t>
            </a: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601DE142-DF5A-F541-10BD-1910191A20F2}"/>
              </a:ext>
            </a:extLst>
          </p:cNvPr>
          <p:cNvSpPr/>
          <p:nvPr/>
        </p:nvSpPr>
        <p:spPr>
          <a:xfrm>
            <a:off x="4697597" y="5225099"/>
            <a:ext cx="2892510" cy="825575"/>
          </a:xfrm>
          <a:prstGeom prst="roundRect">
            <a:avLst/>
          </a:prstGeom>
          <a:solidFill>
            <a:srgbClr val="1F1A6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Storytelling</a:t>
            </a:r>
            <a:b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b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S</a:t>
            </a: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ight, sound and motion a TV ad can convey brand identity and further humanizes the brand and what it stands for</a:t>
            </a: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6791D92D-59DF-41E4-859F-90D25F306478}"/>
              </a:ext>
            </a:extLst>
          </p:cNvPr>
          <p:cNvSpPr/>
          <p:nvPr/>
        </p:nvSpPr>
        <p:spPr>
          <a:xfrm>
            <a:off x="7680794" y="5225099"/>
            <a:ext cx="2892510" cy="825575"/>
          </a:xfrm>
          <a:prstGeom prst="roundRect">
            <a:avLst/>
          </a:prstGeom>
          <a:solidFill>
            <a:srgbClr val="1F1A6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Halo Effect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TV significantly improves the performance and ROI of all other digital channels as well as a brand’s online platforms</a:t>
            </a: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con&#10;&#10;Description automatically generated">
            <a:extLst>
              <a:ext uri="{FF2B5EF4-FFF2-40B4-BE49-F238E27FC236}">
                <a16:creationId xmlns:a16="http://schemas.microsoft.com/office/drawing/2014/main" id="{7A363369-53E1-3955-9B37-92143A8F969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71209" y="2171046"/>
            <a:ext cx="906125" cy="906125"/>
          </a:xfrm>
          <a:prstGeom prst="rect">
            <a:avLst/>
          </a:prstGeom>
        </p:spPr>
      </p:pic>
      <p:pic>
        <p:nvPicPr>
          <p:cNvPr id="7" name="Picture 6" descr="Icon&#10;&#10;Description automatically generated">
            <a:extLst>
              <a:ext uri="{FF2B5EF4-FFF2-40B4-BE49-F238E27FC236}">
                <a16:creationId xmlns:a16="http://schemas.microsoft.com/office/drawing/2014/main" id="{753553E0-698B-B5C1-C198-8993E54C648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07452" y="2171046"/>
            <a:ext cx="905210" cy="905210"/>
          </a:xfrm>
          <a:prstGeom prst="rect">
            <a:avLst/>
          </a:prstGeom>
        </p:spPr>
      </p:pic>
      <p:pic>
        <p:nvPicPr>
          <p:cNvPr id="14" name="Picture 13" descr="Icon&#10;&#10;Description automatically generated">
            <a:extLst>
              <a:ext uri="{FF2B5EF4-FFF2-40B4-BE49-F238E27FC236}">
                <a16:creationId xmlns:a16="http://schemas.microsoft.com/office/drawing/2014/main" id="{D2D0B764-C408-D036-0BB4-F56CC7D12B0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137502" y="2171046"/>
            <a:ext cx="905210" cy="905210"/>
          </a:xfrm>
          <a:prstGeom prst="rect">
            <a:avLst/>
          </a:prstGeom>
        </p:spPr>
      </p:pic>
      <p:pic>
        <p:nvPicPr>
          <p:cNvPr id="23" name="Picture 22" descr="A picture containing company name&#10;&#10;Description automatically generated">
            <a:extLst>
              <a:ext uri="{FF2B5EF4-FFF2-40B4-BE49-F238E27FC236}">
                <a16:creationId xmlns:a16="http://schemas.microsoft.com/office/drawing/2014/main" id="{90FFEEA5-16F9-5909-B296-1903149B0E7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188764" y="2170644"/>
            <a:ext cx="905210" cy="905210"/>
          </a:xfrm>
          <a:prstGeom prst="rect">
            <a:avLst/>
          </a:prstGeom>
        </p:spPr>
      </p:pic>
      <p:pic>
        <p:nvPicPr>
          <p:cNvPr id="26" name="Picture 25" descr="Icon&#10;&#10;Description automatically generated">
            <a:extLst>
              <a:ext uri="{FF2B5EF4-FFF2-40B4-BE49-F238E27FC236}">
                <a16:creationId xmlns:a16="http://schemas.microsoft.com/office/drawing/2014/main" id="{B5AC9DAD-4DDF-7018-6419-D0956A04D19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738107" y="4220447"/>
            <a:ext cx="905210" cy="905210"/>
          </a:xfrm>
          <a:prstGeom prst="rect">
            <a:avLst/>
          </a:prstGeom>
        </p:spPr>
      </p:pic>
      <p:pic>
        <p:nvPicPr>
          <p:cNvPr id="28" name="Picture 27" descr="Icon&#10;&#10;Description automatically generated">
            <a:extLst>
              <a:ext uri="{FF2B5EF4-FFF2-40B4-BE49-F238E27FC236}">
                <a16:creationId xmlns:a16="http://schemas.microsoft.com/office/drawing/2014/main" id="{C7C29F38-0EE9-476B-B9A0-CCA24873B9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691247" y="4221673"/>
            <a:ext cx="905210" cy="905210"/>
          </a:xfrm>
          <a:prstGeom prst="rect">
            <a:avLst/>
          </a:prstGeom>
        </p:spPr>
      </p:pic>
      <p:pic>
        <p:nvPicPr>
          <p:cNvPr id="30" name="Picture 29" descr="Icon&#10;&#10;Description automatically generated">
            <a:extLst>
              <a:ext uri="{FF2B5EF4-FFF2-40B4-BE49-F238E27FC236}">
                <a16:creationId xmlns:a16="http://schemas.microsoft.com/office/drawing/2014/main" id="{9AE4C3F1-9910-7200-2D3C-B04995FA52D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674444" y="4220447"/>
            <a:ext cx="905210" cy="905210"/>
          </a:xfrm>
          <a:prstGeom prst="rect">
            <a:avLst/>
          </a:prstGeom>
        </p:spPr>
      </p:pic>
      <p:sp>
        <p:nvSpPr>
          <p:cNvPr id="22" name="TextBox 21">
            <a:extLst>
              <a:ext uri="{FF2B5EF4-FFF2-40B4-BE49-F238E27FC236}">
                <a16:creationId xmlns:a16="http://schemas.microsoft.com/office/drawing/2014/main" id="{DB1EDD5C-2A5D-85D2-3211-E95F5E01AA93}"/>
              </a:ext>
            </a:extLst>
          </p:cNvPr>
          <p:cNvSpPr txBox="1"/>
          <p:nvPr/>
        </p:nvSpPr>
        <p:spPr>
          <a:xfrm>
            <a:off x="1" y="1737866"/>
            <a:ext cx="1221351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7 key reasons brands launch TV campaigns</a:t>
            </a:r>
          </a:p>
        </p:txBody>
      </p:sp>
      <p:pic>
        <p:nvPicPr>
          <p:cNvPr id="2" name="Picture 1">
            <a:extLst>
              <a:ext uri="{FF2B5EF4-FFF2-40B4-BE49-F238E27FC236}">
                <a16:creationId xmlns:a16="http://schemas.microsoft.com/office/drawing/2014/main" id="{6E321005-E4A0-2A53-9F80-30A2B8F9CF2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C9070E1C-F0E5-9A62-4EA1-D54B1595185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E45629A8-AD6C-9CFE-3E5D-C060DA9A971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34193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3671A3-0FD0-05CF-21E1-2FF96072737B}"/>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F5544B4-64B7-4E00-A1B6-76422658B8ED}"/>
              </a:ext>
            </a:extLst>
          </p:cNvPr>
          <p:cNvSpPr/>
          <p:nvPr/>
        </p:nvSpPr>
        <p:spPr>
          <a:xfrm>
            <a:off x="121298" y="204033"/>
            <a:ext cx="11996524"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Marketers looking to reach niche audiences are increasingly leveraging more targeted solutions across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data-enabled multiscreen TV platforms </a:t>
            </a:r>
            <a:b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to engage their best customer prospects effectively and efficiently</a:t>
            </a:r>
          </a:p>
        </p:txBody>
      </p:sp>
      <p:sp>
        <p:nvSpPr>
          <p:cNvPr id="114" name="TextBox 113">
            <a:extLst>
              <a:ext uri="{FF2B5EF4-FFF2-40B4-BE49-F238E27FC236}">
                <a16:creationId xmlns:a16="http://schemas.microsoft.com/office/drawing/2014/main" id="{808F33F0-8FE8-4CA3-ADCC-DF78506D3A79}"/>
              </a:ext>
            </a:extLst>
          </p:cNvPr>
          <p:cNvSpPr txBox="1"/>
          <p:nvPr/>
        </p:nvSpPr>
        <p:spPr>
          <a:xfrm>
            <a:off x="516372" y="6178166"/>
            <a:ext cx="116014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‘How might customized, targeted video ads help create stronger engagement?’</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fr-FR"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Advertiser Perceptions, </a:t>
            </a:r>
            <a:r>
              <a:rPr kumimoji="0" lang="fr-FR"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2H 2021 Video Advertising Convergence Report</a:t>
            </a:r>
            <a:r>
              <a:rPr kumimoji="0" lang="fr-FR"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Based on survey of 250 marketer and agency respondents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who are involved in video advertising decision-making</a:t>
            </a:r>
            <a:r>
              <a:rPr kumimoji="0" lang="fr-FR"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fr-FR" sz="800" b="0"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hlinkClick r:id="rId3">
                  <a:extLst>
                    <a:ext uri="{A12FA001-AC4F-418D-AE19-62706E023703}">
                      <ahyp:hlinkClr xmlns:ahyp="http://schemas.microsoft.com/office/drawing/2018/hyperlinkcolor" val="tx"/>
                    </a:ext>
                  </a:extLst>
                </a:hlinkClick>
              </a:rPr>
              <a:t>Click here</a:t>
            </a:r>
            <a:r>
              <a:rPr kumimoji="0" lang="fr-FR" sz="800" b="0"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 </a:t>
            </a:r>
            <a:r>
              <a:rPr kumimoji="0" lang="fr-FR"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to download </a:t>
            </a:r>
            <a:r>
              <a:rPr kumimoji="0" lang="fr-FR"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hlinkClick r:id="rId3">
                  <a:extLst>
                    <a:ext uri="{A12FA001-AC4F-418D-AE19-62706E023703}">
                      <ahyp:hlinkClr xmlns:ahyp="http://schemas.microsoft.com/office/drawing/2018/hyperlinkcolor" val="tx"/>
                    </a:ext>
                  </a:extLst>
                </a:hlinkClick>
              </a:rPr>
              <a:t>‘</a:t>
            </a: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hlinkClick r:id="rId3">
                  <a:extLst>
                    <a:ext uri="{A12FA001-AC4F-418D-AE19-62706E023703}">
                      <ahyp:hlinkClr xmlns:ahyp="http://schemas.microsoft.com/office/drawing/2018/hyperlinkcolor" val="tx"/>
                    </a:ext>
                  </a:extLst>
                </a:hlinkClick>
              </a:rPr>
              <a:t>How might customized, targeted video ads help create stronger engagement?’</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to learn more about how personalized, targeted ads drive engagement with brands.</a:t>
            </a:r>
          </a:p>
        </p:txBody>
      </p:sp>
      <p:graphicFrame>
        <p:nvGraphicFramePr>
          <p:cNvPr id="6" name="Chart 5">
            <a:extLst>
              <a:ext uri="{FF2B5EF4-FFF2-40B4-BE49-F238E27FC236}">
                <a16:creationId xmlns:a16="http://schemas.microsoft.com/office/drawing/2014/main" id="{92367610-57AF-418B-B3DB-AFD9C6B4C79E}"/>
              </a:ext>
            </a:extLst>
          </p:cNvPr>
          <p:cNvGraphicFramePr/>
          <p:nvPr/>
        </p:nvGraphicFramePr>
        <p:xfrm>
          <a:off x="254964" y="1772656"/>
          <a:ext cx="11682073" cy="4087285"/>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a:extLst>
              <a:ext uri="{FF2B5EF4-FFF2-40B4-BE49-F238E27FC236}">
                <a16:creationId xmlns:a16="http://schemas.microsoft.com/office/drawing/2014/main" id="{A0767EAD-F7CE-1891-4508-94735E935BB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90B4E6F4-A7CF-795D-AAFF-EFCE50C02B8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ACBC98CA-CB96-4D1E-8BA7-E8B788A9B60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391809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D5982D-938D-EEE6-24A1-4A8651CD05DC}"/>
              </a:ext>
            </a:extLst>
          </p:cNvPr>
          <p:cNvSpPr/>
          <p:nvPr/>
        </p:nvSpPr>
        <p:spPr>
          <a:xfrm>
            <a:off x="-2" y="1686476"/>
            <a:ext cx="12192002"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38397ABC-EE3F-4E95-41C9-E75CB1E543C4}"/>
              </a:ext>
            </a:extLst>
          </p:cNvPr>
          <p:cNvSpPr/>
          <p:nvPr/>
        </p:nvSpPr>
        <p:spPr>
          <a:xfrm>
            <a:off x="454159" y="3096604"/>
            <a:ext cx="3387683" cy="3038266"/>
          </a:xfrm>
          <a:prstGeom prst="roundRect">
            <a:avLst/>
          </a:prstGeom>
          <a:solidFill>
            <a:schemeClr val="bg1"/>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bject 4">
            <a:extLst>
              <a:ext uri="{FF2B5EF4-FFF2-40B4-BE49-F238E27FC236}">
                <a16:creationId xmlns:a16="http://schemas.microsoft.com/office/drawing/2014/main" id="{C695768A-0D27-6FC0-D1BD-BC2A2F5DECBC}"/>
              </a:ext>
            </a:extLst>
          </p:cNvPr>
          <p:cNvSpPr txBox="1"/>
          <p:nvPr/>
        </p:nvSpPr>
        <p:spPr>
          <a:xfrm>
            <a:off x="801332" y="3283656"/>
            <a:ext cx="2859092" cy="267158"/>
          </a:xfrm>
          <a:prstGeom prst="rect">
            <a:avLst/>
          </a:prstGeom>
        </p:spPr>
        <p:txBody>
          <a:bodyPr vert="horz" wrap="square" lIns="0" tIns="51214"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Buying Habits</a:t>
            </a:r>
          </a:p>
        </p:txBody>
      </p:sp>
      <p:sp>
        <p:nvSpPr>
          <p:cNvPr id="23" name="object 7">
            <a:extLst>
              <a:ext uri="{FF2B5EF4-FFF2-40B4-BE49-F238E27FC236}">
                <a16:creationId xmlns:a16="http://schemas.microsoft.com/office/drawing/2014/main" id="{291329D9-9D71-D1DE-7DA5-B95F90E2AD7F}"/>
              </a:ext>
            </a:extLst>
          </p:cNvPr>
          <p:cNvSpPr/>
          <p:nvPr/>
        </p:nvSpPr>
        <p:spPr>
          <a:xfrm>
            <a:off x="824608" y="3255407"/>
            <a:ext cx="758962" cy="511076"/>
          </a:xfrm>
          <a:custGeom>
            <a:avLst/>
            <a:gdLst/>
            <a:ahLst/>
            <a:cxnLst/>
            <a:rect l="l" t="t" r="r" b="b"/>
            <a:pathLst>
              <a:path w="1251585">
                <a:moveTo>
                  <a:pt x="0" y="0"/>
                </a:moveTo>
                <a:lnTo>
                  <a:pt x="1250988" y="0"/>
                </a:lnTo>
              </a:path>
            </a:pathLst>
          </a:custGeom>
          <a:ln w="26344">
            <a:solidFill>
              <a:srgbClr val="00D9FF"/>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66" name="TextBox 65">
            <a:extLst>
              <a:ext uri="{FF2B5EF4-FFF2-40B4-BE49-F238E27FC236}">
                <a16:creationId xmlns:a16="http://schemas.microsoft.com/office/drawing/2014/main" id="{C56EB0F6-4E6D-C683-B18F-A5509E9A9147}"/>
              </a:ext>
            </a:extLst>
          </p:cNvPr>
          <p:cNvSpPr txBox="1"/>
          <p:nvPr/>
        </p:nvSpPr>
        <p:spPr>
          <a:xfrm>
            <a:off x="403046" y="4372478"/>
            <a:ext cx="183500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Software</a:t>
            </a:r>
          </a:p>
        </p:txBody>
      </p:sp>
      <p:sp>
        <p:nvSpPr>
          <p:cNvPr id="67" name="TextBox 66">
            <a:extLst>
              <a:ext uri="{FF2B5EF4-FFF2-40B4-BE49-F238E27FC236}">
                <a16:creationId xmlns:a16="http://schemas.microsoft.com/office/drawing/2014/main" id="{A1D2F5A8-2485-41D1-C2B0-6B88F8EDA963}"/>
              </a:ext>
            </a:extLst>
          </p:cNvPr>
          <p:cNvSpPr txBox="1"/>
          <p:nvPr/>
        </p:nvSpPr>
        <p:spPr>
          <a:xfrm>
            <a:off x="2099479" y="4372478"/>
            <a:ext cx="17558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Business Licenses</a:t>
            </a:r>
          </a:p>
        </p:txBody>
      </p:sp>
      <p:sp>
        <p:nvSpPr>
          <p:cNvPr id="68" name="TextBox 67">
            <a:extLst>
              <a:ext uri="{FF2B5EF4-FFF2-40B4-BE49-F238E27FC236}">
                <a16:creationId xmlns:a16="http://schemas.microsoft.com/office/drawing/2014/main" id="{1048AB54-81A0-D1B4-E83E-0C2A785098FB}"/>
              </a:ext>
            </a:extLst>
          </p:cNvPr>
          <p:cNvSpPr txBox="1"/>
          <p:nvPr/>
        </p:nvSpPr>
        <p:spPr>
          <a:xfrm>
            <a:off x="2099479" y="5603833"/>
            <a:ext cx="175581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Commercial </a:t>
            </a:r>
            <a:b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Real Estate</a:t>
            </a:r>
          </a:p>
        </p:txBody>
      </p:sp>
      <p:sp>
        <p:nvSpPr>
          <p:cNvPr id="73" name="TextBox 72">
            <a:extLst>
              <a:ext uri="{FF2B5EF4-FFF2-40B4-BE49-F238E27FC236}">
                <a16:creationId xmlns:a16="http://schemas.microsoft.com/office/drawing/2014/main" id="{F0E298BA-E409-4D74-4DF3-0BEC2D038A11}"/>
              </a:ext>
            </a:extLst>
          </p:cNvPr>
          <p:cNvSpPr txBox="1"/>
          <p:nvPr/>
        </p:nvSpPr>
        <p:spPr>
          <a:xfrm>
            <a:off x="442643" y="5603833"/>
            <a:ext cx="17558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Computers</a:t>
            </a:r>
          </a:p>
        </p:txBody>
      </p:sp>
      <p:pic>
        <p:nvPicPr>
          <p:cNvPr id="74" name="Picture 73" descr="Icon&#10;&#10;Description automatically generated">
            <a:extLst>
              <a:ext uri="{FF2B5EF4-FFF2-40B4-BE49-F238E27FC236}">
                <a16:creationId xmlns:a16="http://schemas.microsoft.com/office/drawing/2014/main" id="{97E25F51-F49B-288C-1AFA-914086FBA7B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90364" y="3707051"/>
            <a:ext cx="660371" cy="660371"/>
          </a:xfrm>
          <a:prstGeom prst="rect">
            <a:avLst/>
          </a:prstGeom>
        </p:spPr>
      </p:pic>
      <p:pic>
        <p:nvPicPr>
          <p:cNvPr id="76" name="Picture 75" descr="Icon&#10;&#10;Description automatically generated">
            <a:extLst>
              <a:ext uri="{FF2B5EF4-FFF2-40B4-BE49-F238E27FC236}">
                <a16:creationId xmlns:a16="http://schemas.microsoft.com/office/drawing/2014/main" id="{05723439-4542-5F13-A880-583B1A867FC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90364" y="4928288"/>
            <a:ext cx="660371" cy="660371"/>
          </a:xfrm>
          <a:prstGeom prst="rect">
            <a:avLst/>
          </a:prstGeom>
        </p:spPr>
      </p:pic>
      <p:pic>
        <p:nvPicPr>
          <p:cNvPr id="78" name="Picture 77" descr="Icon&#10;&#10;Description automatically generated">
            <a:extLst>
              <a:ext uri="{FF2B5EF4-FFF2-40B4-BE49-F238E27FC236}">
                <a16:creationId xmlns:a16="http://schemas.microsoft.com/office/drawing/2014/main" id="{F1B9ABAD-3D22-AEA7-40B5-42DAF1E8240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647200" y="3707051"/>
            <a:ext cx="660371" cy="660371"/>
          </a:xfrm>
          <a:prstGeom prst="rect">
            <a:avLst/>
          </a:prstGeom>
        </p:spPr>
      </p:pic>
      <p:pic>
        <p:nvPicPr>
          <p:cNvPr id="80" name="Picture 79" descr="Icon&#10;&#10;Description automatically generated">
            <a:extLst>
              <a:ext uri="{FF2B5EF4-FFF2-40B4-BE49-F238E27FC236}">
                <a16:creationId xmlns:a16="http://schemas.microsoft.com/office/drawing/2014/main" id="{46F985BD-202D-F932-238A-C90D5D4DE43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647200" y="4928288"/>
            <a:ext cx="660371" cy="660371"/>
          </a:xfrm>
          <a:prstGeom prst="rect">
            <a:avLst/>
          </a:prstGeom>
        </p:spPr>
      </p:pic>
      <p:sp>
        <p:nvSpPr>
          <p:cNvPr id="85" name="Rectangle 84">
            <a:extLst>
              <a:ext uri="{FF2B5EF4-FFF2-40B4-BE49-F238E27FC236}">
                <a16:creationId xmlns:a16="http://schemas.microsoft.com/office/drawing/2014/main" id="{8CB90970-647B-4E7F-91DF-4944EF838158}"/>
              </a:ext>
            </a:extLst>
          </p:cNvPr>
          <p:cNvSpPr/>
          <p:nvPr/>
        </p:nvSpPr>
        <p:spPr>
          <a:xfrm>
            <a:off x="-21517" y="2549421"/>
            <a:ext cx="12184233"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itchFamily="2" charset="0"/>
                <a:ea typeface="+mn-ea"/>
                <a:cs typeface="+mn-cs"/>
              </a:rPr>
              <a:t>B2B Targeting Examples</a:t>
            </a:r>
          </a:p>
        </p:txBody>
      </p:sp>
      <p:sp>
        <p:nvSpPr>
          <p:cNvPr id="5" name="TextBox 4">
            <a:extLst>
              <a:ext uri="{FF2B5EF4-FFF2-40B4-BE49-F238E27FC236}">
                <a16:creationId xmlns:a16="http://schemas.microsoft.com/office/drawing/2014/main" id="{4A9858AD-E723-9338-0A4D-BE484AC09329}"/>
              </a:ext>
            </a:extLst>
          </p:cNvPr>
          <p:cNvSpPr txBox="1"/>
          <p:nvPr/>
        </p:nvSpPr>
        <p:spPr>
          <a:xfrm>
            <a:off x="-1" y="1787228"/>
            <a:ext cx="1219200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Marketers can buy TV on buying habits, characteristics or viewing behaviors (programs, genres watched)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which is a more accurate, and cost-effective, surrogate for their customer than a prescribed age bucket</a:t>
            </a:r>
          </a:p>
        </p:txBody>
      </p:sp>
      <p:sp>
        <p:nvSpPr>
          <p:cNvPr id="12" name="Rectangle: Rounded Corners 11">
            <a:extLst>
              <a:ext uri="{FF2B5EF4-FFF2-40B4-BE49-F238E27FC236}">
                <a16:creationId xmlns:a16="http://schemas.microsoft.com/office/drawing/2014/main" id="{274AEDF4-4617-E0C7-16C7-F6EB23C5FF44}"/>
              </a:ext>
            </a:extLst>
          </p:cNvPr>
          <p:cNvSpPr/>
          <p:nvPr/>
        </p:nvSpPr>
        <p:spPr>
          <a:xfrm>
            <a:off x="4351068" y="3080856"/>
            <a:ext cx="3387683" cy="3038266"/>
          </a:xfrm>
          <a:prstGeom prst="roundRect">
            <a:avLst/>
          </a:prstGeom>
          <a:solidFill>
            <a:schemeClr val="bg1"/>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bject 4">
            <a:extLst>
              <a:ext uri="{FF2B5EF4-FFF2-40B4-BE49-F238E27FC236}">
                <a16:creationId xmlns:a16="http://schemas.microsoft.com/office/drawing/2014/main" id="{96C3337F-C94A-E2DF-E685-C0BAA0438921}"/>
              </a:ext>
            </a:extLst>
          </p:cNvPr>
          <p:cNvSpPr txBox="1"/>
          <p:nvPr/>
        </p:nvSpPr>
        <p:spPr>
          <a:xfrm>
            <a:off x="4698241" y="3267908"/>
            <a:ext cx="2859092" cy="267158"/>
          </a:xfrm>
          <a:prstGeom prst="rect">
            <a:avLst/>
          </a:prstGeom>
        </p:spPr>
        <p:txBody>
          <a:bodyPr vert="horz" wrap="square" lIns="0" tIns="51214"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Personal Characteristics</a:t>
            </a:r>
          </a:p>
        </p:txBody>
      </p:sp>
      <p:sp>
        <p:nvSpPr>
          <p:cNvPr id="16" name="object 7">
            <a:extLst>
              <a:ext uri="{FF2B5EF4-FFF2-40B4-BE49-F238E27FC236}">
                <a16:creationId xmlns:a16="http://schemas.microsoft.com/office/drawing/2014/main" id="{962A8F4A-A40B-C00C-2DDA-3B1F138A444F}"/>
              </a:ext>
            </a:extLst>
          </p:cNvPr>
          <p:cNvSpPr/>
          <p:nvPr/>
        </p:nvSpPr>
        <p:spPr>
          <a:xfrm>
            <a:off x="4721517" y="3239659"/>
            <a:ext cx="758962" cy="511076"/>
          </a:xfrm>
          <a:custGeom>
            <a:avLst/>
            <a:gdLst/>
            <a:ahLst/>
            <a:cxnLst/>
            <a:rect l="l" t="t" r="r" b="b"/>
            <a:pathLst>
              <a:path w="1251585">
                <a:moveTo>
                  <a:pt x="0" y="0"/>
                </a:moveTo>
                <a:lnTo>
                  <a:pt x="1250988" y="0"/>
                </a:lnTo>
              </a:path>
            </a:pathLst>
          </a:custGeom>
          <a:ln w="26344">
            <a:solidFill>
              <a:srgbClr val="00D9FF"/>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Rounded Corners 16">
            <a:extLst>
              <a:ext uri="{FF2B5EF4-FFF2-40B4-BE49-F238E27FC236}">
                <a16:creationId xmlns:a16="http://schemas.microsoft.com/office/drawing/2014/main" id="{39A8E8BE-526A-0856-A788-54B631C137B9}"/>
              </a:ext>
            </a:extLst>
          </p:cNvPr>
          <p:cNvSpPr/>
          <p:nvPr/>
        </p:nvSpPr>
        <p:spPr>
          <a:xfrm>
            <a:off x="8247977" y="3080856"/>
            <a:ext cx="3387683" cy="3038266"/>
          </a:xfrm>
          <a:prstGeom prst="roundRect">
            <a:avLst/>
          </a:prstGeom>
          <a:solidFill>
            <a:schemeClr val="bg1"/>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bject 4">
            <a:extLst>
              <a:ext uri="{FF2B5EF4-FFF2-40B4-BE49-F238E27FC236}">
                <a16:creationId xmlns:a16="http://schemas.microsoft.com/office/drawing/2014/main" id="{23A8E3F6-CE4E-C6A0-7D99-4EB822E915DD}"/>
              </a:ext>
            </a:extLst>
          </p:cNvPr>
          <p:cNvSpPr txBox="1"/>
          <p:nvPr/>
        </p:nvSpPr>
        <p:spPr>
          <a:xfrm>
            <a:off x="8595150" y="3267908"/>
            <a:ext cx="2859092" cy="267158"/>
          </a:xfrm>
          <a:prstGeom prst="rect">
            <a:avLst/>
          </a:prstGeom>
        </p:spPr>
        <p:txBody>
          <a:bodyPr vert="horz" wrap="square" lIns="0" tIns="51214"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TV Viewing Behaviors</a:t>
            </a:r>
          </a:p>
        </p:txBody>
      </p:sp>
      <p:sp>
        <p:nvSpPr>
          <p:cNvPr id="20" name="object 7">
            <a:extLst>
              <a:ext uri="{FF2B5EF4-FFF2-40B4-BE49-F238E27FC236}">
                <a16:creationId xmlns:a16="http://schemas.microsoft.com/office/drawing/2014/main" id="{0E528938-2C6A-485C-91DF-F05058218E66}"/>
              </a:ext>
            </a:extLst>
          </p:cNvPr>
          <p:cNvSpPr/>
          <p:nvPr/>
        </p:nvSpPr>
        <p:spPr>
          <a:xfrm>
            <a:off x="8618426" y="3239659"/>
            <a:ext cx="758962" cy="511076"/>
          </a:xfrm>
          <a:custGeom>
            <a:avLst/>
            <a:gdLst/>
            <a:ahLst/>
            <a:cxnLst/>
            <a:rect l="l" t="t" r="r" b="b"/>
            <a:pathLst>
              <a:path w="1251585">
                <a:moveTo>
                  <a:pt x="0" y="0"/>
                </a:moveTo>
                <a:lnTo>
                  <a:pt x="1250988" y="0"/>
                </a:lnTo>
              </a:path>
            </a:pathLst>
          </a:custGeom>
          <a:ln w="26344">
            <a:solidFill>
              <a:srgbClr val="00D9FF"/>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7A790CDC-B9D5-B550-4648-774985C8750A}"/>
              </a:ext>
            </a:extLst>
          </p:cNvPr>
          <p:cNvSpPr txBox="1"/>
          <p:nvPr/>
        </p:nvSpPr>
        <p:spPr>
          <a:xfrm>
            <a:off x="4413180" y="4372478"/>
            <a:ext cx="18350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Business </a:t>
            </a:r>
            <a:b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Decision Makers</a:t>
            </a:r>
          </a:p>
        </p:txBody>
      </p:sp>
      <p:sp>
        <p:nvSpPr>
          <p:cNvPr id="24" name="TextBox 23">
            <a:extLst>
              <a:ext uri="{FF2B5EF4-FFF2-40B4-BE49-F238E27FC236}">
                <a16:creationId xmlns:a16="http://schemas.microsoft.com/office/drawing/2014/main" id="{224E20FB-F3CC-35B5-22F5-B6103498B3A0}"/>
              </a:ext>
            </a:extLst>
          </p:cNvPr>
          <p:cNvSpPr txBox="1"/>
          <p:nvPr/>
        </p:nvSpPr>
        <p:spPr>
          <a:xfrm>
            <a:off x="4452777" y="5603833"/>
            <a:ext cx="175581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Small Business Owners</a:t>
            </a:r>
          </a:p>
        </p:txBody>
      </p:sp>
      <p:sp>
        <p:nvSpPr>
          <p:cNvPr id="25" name="TextBox 24">
            <a:extLst>
              <a:ext uri="{FF2B5EF4-FFF2-40B4-BE49-F238E27FC236}">
                <a16:creationId xmlns:a16="http://schemas.microsoft.com/office/drawing/2014/main" id="{45D64452-584C-D2B6-F0D7-4FA5C993FE9F}"/>
              </a:ext>
            </a:extLst>
          </p:cNvPr>
          <p:cNvSpPr txBox="1"/>
          <p:nvPr/>
        </p:nvSpPr>
        <p:spPr>
          <a:xfrm>
            <a:off x="6063265" y="4372478"/>
            <a:ext cx="175581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C-Suite </a:t>
            </a:r>
            <a:b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Executives</a:t>
            </a:r>
          </a:p>
        </p:txBody>
      </p:sp>
      <p:pic>
        <p:nvPicPr>
          <p:cNvPr id="26" name="Picture 25" descr="Icon&#10;&#10;Description automatically generated">
            <a:extLst>
              <a:ext uri="{FF2B5EF4-FFF2-40B4-BE49-F238E27FC236}">
                <a16:creationId xmlns:a16="http://schemas.microsoft.com/office/drawing/2014/main" id="{7A7F0EE7-64F0-2376-24EC-2E72AEE4AD2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000498" y="3707051"/>
            <a:ext cx="660371" cy="660371"/>
          </a:xfrm>
          <a:prstGeom prst="rect">
            <a:avLst/>
          </a:prstGeom>
        </p:spPr>
      </p:pic>
      <p:pic>
        <p:nvPicPr>
          <p:cNvPr id="27" name="Picture 26" descr="Icon&#10;&#10;Description automatically generated">
            <a:extLst>
              <a:ext uri="{FF2B5EF4-FFF2-40B4-BE49-F238E27FC236}">
                <a16:creationId xmlns:a16="http://schemas.microsoft.com/office/drawing/2014/main" id="{F4B40F80-8CB8-05DB-2F32-2BF9F6104E8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002818" y="4928288"/>
            <a:ext cx="655730" cy="655730"/>
          </a:xfrm>
          <a:prstGeom prst="rect">
            <a:avLst/>
          </a:prstGeom>
        </p:spPr>
      </p:pic>
      <p:pic>
        <p:nvPicPr>
          <p:cNvPr id="28" name="Picture 27" descr="Icon&#10;&#10;Description automatically generated">
            <a:extLst>
              <a:ext uri="{FF2B5EF4-FFF2-40B4-BE49-F238E27FC236}">
                <a16:creationId xmlns:a16="http://schemas.microsoft.com/office/drawing/2014/main" id="{1C0DC9EE-9F31-CDE8-C483-B4379CC409E2}"/>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613306" y="3700168"/>
            <a:ext cx="655730" cy="655730"/>
          </a:xfrm>
          <a:prstGeom prst="rect">
            <a:avLst/>
          </a:prstGeom>
        </p:spPr>
      </p:pic>
      <p:pic>
        <p:nvPicPr>
          <p:cNvPr id="29" name="Picture 28" descr="Icon&#10;&#10;Description automatically generated">
            <a:extLst>
              <a:ext uri="{FF2B5EF4-FFF2-40B4-BE49-F238E27FC236}">
                <a16:creationId xmlns:a16="http://schemas.microsoft.com/office/drawing/2014/main" id="{D1631068-D3C2-A850-D561-D404CAA5902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613306" y="4928288"/>
            <a:ext cx="655730" cy="655730"/>
          </a:xfrm>
          <a:prstGeom prst="rect">
            <a:avLst/>
          </a:prstGeom>
        </p:spPr>
      </p:pic>
      <p:sp>
        <p:nvSpPr>
          <p:cNvPr id="31" name="TextBox 30">
            <a:extLst>
              <a:ext uri="{FF2B5EF4-FFF2-40B4-BE49-F238E27FC236}">
                <a16:creationId xmlns:a16="http://schemas.microsoft.com/office/drawing/2014/main" id="{297E699A-DD51-FAE6-1D0C-8EAD1551B998}"/>
              </a:ext>
            </a:extLst>
          </p:cNvPr>
          <p:cNvSpPr txBox="1"/>
          <p:nvPr/>
        </p:nvSpPr>
        <p:spPr>
          <a:xfrm>
            <a:off x="6063265" y="5593715"/>
            <a:ext cx="17558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Managers</a:t>
            </a:r>
          </a:p>
        </p:txBody>
      </p:sp>
      <p:sp>
        <p:nvSpPr>
          <p:cNvPr id="33" name="TextBox 32">
            <a:extLst>
              <a:ext uri="{FF2B5EF4-FFF2-40B4-BE49-F238E27FC236}">
                <a16:creationId xmlns:a16="http://schemas.microsoft.com/office/drawing/2014/main" id="{D3C25274-AEEA-B46B-752A-C152CE3C9F62}"/>
              </a:ext>
            </a:extLst>
          </p:cNvPr>
          <p:cNvSpPr txBox="1"/>
          <p:nvPr/>
        </p:nvSpPr>
        <p:spPr>
          <a:xfrm>
            <a:off x="8354627" y="5603833"/>
            <a:ext cx="17031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Sports</a:t>
            </a:r>
          </a:p>
        </p:txBody>
      </p:sp>
      <p:sp>
        <p:nvSpPr>
          <p:cNvPr id="34" name="TextBox 33">
            <a:extLst>
              <a:ext uri="{FF2B5EF4-FFF2-40B4-BE49-F238E27FC236}">
                <a16:creationId xmlns:a16="http://schemas.microsoft.com/office/drawing/2014/main" id="{5501AB02-3CAB-B524-50D0-F02509F8BD0C}"/>
              </a:ext>
            </a:extLst>
          </p:cNvPr>
          <p:cNvSpPr txBox="1"/>
          <p:nvPr/>
        </p:nvSpPr>
        <p:spPr>
          <a:xfrm>
            <a:off x="9854289" y="4372478"/>
            <a:ext cx="17031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Award Shows</a:t>
            </a:r>
          </a:p>
        </p:txBody>
      </p:sp>
      <p:sp>
        <p:nvSpPr>
          <p:cNvPr id="35" name="TextBox 34">
            <a:extLst>
              <a:ext uri="{FF2B5EF4-FFF2-40B4-BE49-F238E27FC236}">
                <a16:creationId xmlns:a16="http://schemas.microsoft.com/office/drawing/2014/main" id="{05E5CEF6-BF37-BF51-666B-CBB28E70A813}"/>
              </a:ext>
            </a:extLst>
          </p:cNvPr>
          <p:cNvSpPr txBox="1"/>
          <p:nvPr/>
        </p:nvSpPr>
        <p:spPr>
          <a:xfrm>
            <a:off x="9854289" y="5603833"/>
            <a:ext cx="17031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Drama</a:t>
            </a:r>
          </a:p>
        </p:txBody>
      </p:sp>
      <p:sp>
        <p:nvSpPr>
          <p:cNvPr id="36" name="TextBox 35">
            <a:extLst>
              <a:ext uri="{FF2B5EF4-FFF2-40B4-BE49-F238E27FC236}">
                <a16:creationId xmlns:a16="http://schemas.microsoft.com/office/drawing/2014/main" id="{6562BBE2-3E5E-C74F-8A68-B4AB3894ED6F}"/>
              </a:ext>
            </a:extLst>
          </p:cNvPr>
          <p:cNvSpPr txBox="1"/>
          <p:nvPr/>
        </p:nvSpPr>
        <p:spPr>
          <a:xfrm>
            <a:off x="8354627" y="4372478"/>
            <a:ext cx="17031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Business News</a:t>
            </a:r>
          </a:p>
        </p:txBody>
      </p:sp>
      <p:pic>
        <p:nvPicPr>
          <p:cNvPr id="44" name="Picture 43" descr="Icon&#10;&#10;Description automatically generated">
            <a:extLst>
              <a:ext uri="{FF2B5EF4-FFF2-40B4-BE49-F238E27FC236}">
                <a16:creationId xmlns:a16="http://schemas.microsoft.com/office/drawing/2014/main" id="{828EFFDD-EBD9-CCA0-91F7-FF1289511B5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376958" y="3707051"/>
            <a:ext cx="657763" cy="657763"/>
          </a:xfrm>
          <a:prstGeom prst="rect">
            <a:avLst/>
          </a:prstGeom>
        </p:spPr>
      </p:pic>
      <p:pic>
        <p:nvPicPr>
          <p:cNvPr id="56" name="Picture 55" descr="Icon&#10;&#10;Description automatically generated">
            <a:extLst>
              <a:ext uri="{FF2B5EF4-FFF2-40B4-BE49-F238E27FC236}">
                <a16:creationId xmlns:a16="http://schemas.microsoft.com/office/drawing/2014/main" id="{5535A4A9-F857-FD21-3532-655FC10F1AB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8877296" y="3707051"/>
            <a:ext cx="657763" cy="657763"/>
          </a:xfrm>
          <a:prstGeom prst="rect">
            <a:avLst/>
          </a:prstGeom>
        </p:spPr>
      </p:pic>
      <p:pic>
        <p:nvPicPr>
          <p:cNvPr id="58" name="Picture 57" descr="Icon&#10;&#10;Description automatically generated">
            <a:extLst>
              <a:ext uri="{FF2B5EF4-FFF2-40B4-BE49-F238E27FC236}">
                <a16:creationId xmlns:a16="http://schemas.microsoft.com/office/drawing/2014/main" id="{143C52AB-0301-5D71-38C5-694233F695C3}"/>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0319994" y="4928288"/>
            <a:ext cx="771691" cy="678223"/>
          </a:xfrm>
          <a:prstGeom prst="rect">
            <a:avLst/>
          </a:prstGeom>
        </p:spPr>
      </p:pic>
      <p:pic>
        <p:nvPicPr>
          <p:cNvPr id="60" name="Picture 59" descr="Icon&#10;&#10;Description automatically generated">
            <a:extLst>
              <a:ext uri="{FF2B5EF4-FFF2-40B4-BE49-F238E27FC236}">
                <a16:creationId xmlns:a16="http://schemas.microsoft.com/office/drawing/2014/main" id="{54E21080-5D61-1410-EC65-6E48173806B2}"/>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8877295" y="4928288"/>
            <a:ext cx="657764" cy="657764"/>
          </a:xfrm>
          <a:prstGeom prst="rect">
            <a:avLst/>
          </a:prstGeom>
        </p:spPr>
      </p:pic>
      <p:pic>
        <p:nvPicPr>
          <p:cNvPr id="2" name="Picture 1">
            <a:extLst>
              <a:ext uri="{FF2B5EF4-FFF2-40B4-BE49-F238E27FC236}">
                <a16:creationId xmlns:a16="http://schemas.microsoft.com/office/drawing/2014/main" id="{15C9A6AF-2141-4DCB-F0C8-500C48E691F2}"/>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Slide Number Placeholder 5">
            <a:extLst>
              <a:ext uri="{FF2B5EF4-FFF2-40B4-BE49-F238E27FC236}">
                <a16:creationId xmlns:a16="http://schemas.microsoft.com/office/drawing/2014/main" id="{7E404AA3-C8A7-71FC-74B4-16CF89BA624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520FD808-0945-1534-0578-7A1BFC51EFF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7" name="Rectangle 6">
            <a:extLst>
              <a:ext uri="{FF2B5EF4-FFF2-40B4-BE49-F238E27FC236}">
                <a16:creationId xmlns:a16="http://schemas.microsoft.com/office/drawing/2014/main" id="{6EF8AEA2-4CF2-D97C-E878-8BBD31BBE622}"/>
              </a:ext>
            </a:extLst>
          </p:cNvPr>
          <p:cNvSpPr/>
          <p:nvPr/>
        </p:nvSpPr>
        <p:spPr>
          <a:xfrm>
            <a:off x="142657" y="208445"/>
            <a:ext cx="12020059"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2060"/>
                </a:solidFill>
                <a:effectLst/>
                <a:uLnTx/>
                <a:uFillTx/>
                <a:latin typeface="Helvetica" panose="020B0604020202020204" pitchFamily="2" charset="0"/>
                <a:ea typeface="+mn-ea"/>
                <a:cs typeface="Calibri" panose="020F0502020204030204" pitchFamily="34" charset="0"/>
              </a:rPr>
              <a:t>Successful brands with niche audiences, like in B2B categories, are </a:t>
            </a:r>
            <a:br>
              <a:rPr kumimoji="0" lang="en-US" sz="2600" b="1" i="0" u="none" strike="noStrike" kern="1200" cap="none" spc="0" normalizeH="0" baseline="0" noProof="0" dirty="0">
                <a:ln>
                  <a:noFill/>
                </a:ln>
                <a:solidFill>
                  <a:srgbClr val="002060"/>
                </a:solidFill>
                <a:effectLst/>
                <a:uLnTx/>
                <a:uFillTx/>
                <a:latin typeface="Helvetica" panose="020B0604020202020204" pitchFamily="2" charset="0"/>
                <a:ea typeface="+mn-ea"/>
                <a:cs typeface="Calibri" panose="020F0502020204030204" pitchFamily="34" charset="0"/>
              </a:rPr>
            </a:br>
            <a:r>
              <a:rPr kumimoji="0" lang="en-US" sz="2600" b="1" i="0" u="none" strike="noStrike" kern="1200" cap="none" spc="0" normalizeH="0" baseline="0" noProof="0" dirty="0">
                <a:ln>
                  <a:noFill/>
                </a:ln>
                <a:solidFill>
                  <a:srgbClr val="002060"/>
                </a:solidFill>
                <a:effectLst/>
                <a:uLnTx/>
                <a:uFillTx/>
                <a:latin typeface="Helvetica" panose="020B0604020202020204" pitchFamily="2" charset="0"/>
                <a:ea typeface="+mn-ea"/>
                <a:cs typeface="Calibri" panose="020F0502020204030204" pitchFamily="34" charset="0"/>
              </a:rPr>
              <a:t>utilizing the personalization and targetability of audience-based buying </a:t>
            </a:r>
            <a:br>
              <a:rPr kumimoji="0" lang="en-US" sz="2600" b="1" i="0" u="none" strike="noStrike" kern="1200" cap="none" spc="0" normalizeH="0" baseline="0" noProof="0" dirty="0">
                <a:ln>
                  <a:noFill/>
                </a:ln>
                <a:solidFill>
                  <a:srgbClr val="002060"/>
                </a:solidFill>
                <a:effectLst/>
                <a:uLnTx/>
                <a:uFillTx/>
                <a:latin typeface="Helvetica" panose="020B0604020202020204" pitchFamily="2" charset="0"/>
                <a:ea typeface="+mn-ea"/>
                <a:cs typeface="Calibri" panose="020F0502020204030204" pitchFamily="34" charset="0"/>
              </a:rPr>
            </a:br>
            <a:r>
              <a:rPr kumimoji="0" lang="en-US" sz="2600" b="1" i="0" u="none" strike="noStrike" kern="1200" cap="none" spc="0" normalizeH="0" baseline="0" noProof="0" dirty="0">
                <a:ln>
                  <a:noFill/>
                </a:ln>
                <a:solidFill>
                  <a:srgbClr val="002060"/>
                </a:solidFill>
                <a:effectLst/>
                <a:uLnTx/>
                <a:uFillTx/>
                <a:latin typeface="Helvetica" panose="020B0604020202020204" pitchFamily="2" charset="0"/>
                <a:ea typeface="+mn-ea"/>
                <a:cs typeface="Calibri" panose="020F0502020204030204" pitchFamily="34" charset="0"/>
              </a:rPr>
              <a:t>to effectively </a:t>
            </a:r>
            <a:r>
              <a:rPr kumimoji="0" lang="en-US" sz="2600" b="1" i="0" u="none" strike="noStrike" kern="1200" cap="none" spc="0" normalizeH="0" baseline="0" noProof="0" dirty="0">
                <a:ln>
                  <a:noFill/>
                </a:ln>
                <a:solidFill>
                  <a:srgbClr val="ED3C8D"/>
                </a:solidFill>
                <a:effectLst/>
                <a:uLnTx/>
                <a:uFillTx/>
                <a:latin typeface="Helvetica" panose="020B0604020202020204" pitchFamily="2" charset="0"/>
                <a:ea typeface="+mn-ea"/>
                <a:cs typeface="Calibri" panose="020F0502020204030204" pitchFamily="34" charset="0"/>
              </a:rPr>
              <a:t>optimize </a:t>
            </a:r>
            <a:r>
              <a:rPr lang="en-US" sz="2600" b="1" dirty="0">
                <a:solidFill>
                  <a:srgbClr val="ED3C8D"/>
                </a:solidFill>
                <a:latin typeface="Helvetica" panose="020B0604020202020204" pitchFamily="2" charset="0"/>
                <a:cs typeface="Calibri" panose="020F0502020204030204" pitchFamily="34" charset="0"/>
              </a:rPr>
              <a:t>their TV</a:t>
            </a:r>
            <a:r>
              <a:rPr kumimoji="0" lang="en-US" sz="2600" b="1" i="0" u="none" strike="noStrike" kern="1200" cap="none" spc="0" normalizeH="0" baseline="0" noProof="0" dirty="0">
                <a:ln>
                  <a:noFill/>
                </a:ln>
                <a:solidFill>
                  <a:srgbClr val="ED3C8D"/>
                </a:solidFill>
                <a:effectLst/>
                <a:uLnTx/>
                <a:uFillTx/>
                <a:latin typeface="Helvetica" panose="020B0604020202020204" pitchFamily="2" charset="0"/>
                <a:ea typeface="+mn-ea"/>
                <a:cs typeface="Calibri" panose="020F0502020204030204" pitchFamily="34" charset="0"/>
              </a:rPr>
              <a:t> buys against their best customer prospects</a:t>
            </a:r>
            <a:endParaRPr kumimoji="0" lang="en-US" sz="2600" b="1" i="0" u="none" strike="noStrike" kern="1200" cap="none" spc="0" normalizeH="0" baseline="0" noProof="0" dirty="0">
              <a:ln>
                <a:noFill/>
              </a:ln>
              <a:solidFill>
                <a:srgbClr val="002060"/>
              </a:solidFill>
              <a:effectLst/>
              <a:uLnTx/>
              <a:uFillTx/>
              <a:latin typeface="Helvetica" panose="020B0604020202020204" pitchFamily="2" charset="0"/>
              <a:ea typeface="+mn-ea"/>
              <a:cs typeface="Calibri" panose="020F0502020204030204" pitchFamily="34" charset="0"/>
            </a:endParaRPr>
          </a:p>
        </p:txBody>
      </p:sp>
    </p:spTree>
    <p:extLst>
      <p:ext uri="{BB962C8B-B14F-4D97-AF65-F5344CB8AC3E}">
        <p14:creationId xmlns:p14="http://schemas.microsoft.com/office/powerpoint/2010/main" val="94396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8A2D46F9-385E-4FDF-38BD-636A3CB7D8D4}"/>
              </a:ext>
            </a:extLst>
          </p:cNvPr>
          <p:cNvSpPr/>
          <p:nvPr/>
        </p:nvSpPr>
        <p:spPr>
          <a:xfrm>
            <a:off x="243077" y="2114653"/>
            <a:ext cx="1234912" cy="1185423"/>
          </a:xfrm>
          <a:prstGeom prst="rect">
            <a:avLst/>
          </a:prstGeom>
          <a:solidFill>
            <a:schemeClr val="bg1"/>
          </a:solidFill>
          <a:ln w="127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CBDB492-9443-3D4A-8E9D-B3CECB95DCD7}"/>
              </a:ext>
            </a:extLst>
          </p:cNvPr>
          <p:cNvSpPr/>
          <p:nvPr/>
        </p:nvSpPr>
        <p:spPr>
          <a:xfrm>
            <a:off x="197465" y="425227"/>
            <a:ext cx="1168243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F1A62"/>
                </a:solidFill>
                <a:latin typeface="Helvetica" pitchFamily="2" charset="0"/>
              </a:rPr>
              <a:t>Marketers are </a:t>
            </a:r>
            <a:r>
              <a:rPr lang="en-US" sz="2600" b="1" dirty="0">
                <a:solidFill>
                  <a:srgbClr val="ED3C8D"/>
                </a:solidFill>
                <a:latin typeface="Helvetica" pitchFamily="2" charset="0"/>
              </a:rPr>
              <a:t>driving business outcomes through the purchase journey </a:t>
            </a:r>
            <a:r>
              <a:rPr lang="en-US" sz="2600" b="1" dirty="0">
                <a:solidFill>
                  <a:srgbClr val="1F1A62"/>
                </a:solidFill>
                <a:latin typeface="Helvetica" pitchFamily="2" charset="0"/>
              </a:rPr>
              <a:t>by implementing audience-based buying within their TV strategy</a:t>
            </a:r>
            <a:endPar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endParaRPr>
          </a:p>
        </p:txBody>
      </p:sp>
      <p:sp>
        <p:nvSpPr>
          <p:cNvPr id="13" name="TextBox 12">
            <a:extLst>
              <a:ext uri="{FF2B5EF4-FFF2-40B4-BE49-F238E27FC236}">
                <a16:creationId xmlns:a16="http://schemas.microsoft.com/office/drawing/2014/main" id="{E17617CD-EDED-32E7-158F-2E48E2C10591}"/>
              </a:ext>
            </a:extLst>
          </p:cNvPr>
          <p:cNvSpPr txBox="1"/>
          <p:nvPr/>
        </p:nvSpPr>
        <p:spPr>
          <a:xfrm>
            <a:off x="526244" y="6135489"/>
            <a:ext cx="11609192"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fielded March 23 – 31, 2021. Survey base: Advertising decision-makers who are involved in buying or planning digital video, cable / broadcast TV, or advanced TV (n=211)</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Q150. To what extent do you believe audience-based buying of TV advertising can impact each of the following KPIs? (extremely impactful / very impactful). Base: Total Respondents. *such as site visits, sign ups, login ins, downloads. To learn more about how marketers are finding success with ABB, read more in </a:t>
            </a:r>
            <a:r>
              <a:rPr kumimoji="0" lang="en-US" sz="7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hlinkClick r:id="rId2">
                  <a:extLst>
                    <a:ext uri="{A12FA001-AC4F-418D-AE19-62706E023703}">
                      <ahyp:hlinkClr xmlns:ahyp="http://schemas.microsoft.com/office/drawing/2018/hyperlinkcolor" val="tx"/>
                    </a:ext>
                  </a:extLst>
                </a:hlinkClick>
              </a:rPr>
              <a:t>“The VAB Top 10: A top-line view of how the industry is adopting audience-based buying”</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endParaRPr kumimoji="0" lang="en-US" sz="7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graphicFrame>
        <p:nvGraphicFramePr>
          <p:cNvPr id="16" name="Chart 15">
            <a:extLst>
              <a:ext uri="{FF2B5EF4-FFF2-40B4-BE49-F238E27FC236}">
                <a16:creationId xmlns:a16="http://schemas.microsoft.com/office/drawing/2014/main" id="{8E96AC61-2F4F-12A4-518E-D54F712D5705}"/>
              </a:ext>
            </a:extLst>
          </p:cNvPr>
          <p:cNvGraphicFramePr/>
          <p:nvPr/>
        </p:nvGraphicFramePr>
        <p:xfrm>
          <a:off x="141790" y="1854959"/>
          <a:ext cx="11995504" cy="4342699"/>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Arrow Connector 17">
            <a:extLst>
              <a:ext uri="{FF2B5EF4-FFF2-40B4-BE49-F238E27FC236}">
                <a16:creationId xmlns:a16="http://schemas.microsoft.com/office/drawing/2014/main" id="{5E7A26D7-45F9-B4C4-DE35-8FC41A30BBA9}"/>
              </a:ext>
            </a:extLst>
          </p:cNvPr>
          <p:cNvCxnSpPr/>
          <p:nvPr/>
        </p:nvCxnSpPr>
        <p:spPr>
          <a:xfrm>
            <a:off x="2032598" y="2545237"/>
            <a:ext cx="499620" cy="0"/>
          </a:xfrm>
          <a:prstGeom prst="straightConnector1">
            <a:avLst/>
          </a:prstGeom>
          <a:ln w="38100">
            <a:solidFill>
              <a:srgbClr val="00BFF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E49F5BC-FE43-07CB-04B1-4CA7C43D4D78}"/>
              </a:ext>
            </a:extLst>
          </p:cNvPr>
          <p:cNvCxnSpPr/>
          <p:nvPr/>
        </p:nvCxnSpPr>
        <p:spPr>
          <a:xfrm>
            <a:off x="4032649" y="2905024"/>
            <a:ext cx="499620" cy="0"/>
          </a:xfrm>
          <a:prstGeom prst="straightConnector1">
            <a:avLst/>
          </a:prstGeom>
          <a:ln w="38100">
            <a:solidFill>
              <a:srgbClr val="ED3C8D"/>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30779A8D-A13F-9271-0CC1-2903276806E8}"/>
              </a:ext>
            </a:extLst>
          </p:cNvPr>
          <p:cNvPicPr>
            <a:picLocks noChangeAspect="1"/>
          </p:cNvPicPr>
          <p:nvPr/>
        </p:nvPicPr>
        <p:blipFill>
          <a:blip r:embed="rId4"/>
          <a:stretch>
            <a:fillRect/>
          </a:stretch>
        </p:blipFill>
        <p:spPr>
          <a:xfrm>
            <a:off x="3925947" y="3141827"/>
            <a:ext cx="615749" cy="231668"/>
          </a:xfrm>
          <a:prstGeom prst="rect">
            <a:avLst/>
          </a:prstGeom>
        </p:spPr>
      </p:pic>
      <p:cxnSp>
        <p:nvCxnSpPr>
          <p:cNvPr id="21" name="Straight Arrow Connector 20">
            <a:extLst>
              <a:ext uri="{FF2B5EF4-FFF2-40B4-BE49-F238E27FC236}">
                <a16:creationId xmlns:a16="http://schemas.microsoft.com/office/drawing/2014/main" id="{D792DFB7-86A7-A320-2043-EC9747D21F12}"/>
              </a:ext>
            </a:extLst>
          </p:cNvPr>
          <p:cNvCxnSpPr/>
          <p:nvPr/>
        </p:nvCxnSpPr>
        <p:spPr>
          <a:xfrm>
            <a:off x="814771" y="3621465"/>
            <a:ext cx="499620" cy="0"/>
          </a:xfrm>
          <a:prstGeom prst="straightConnector1">
            <a:avLst/>
          </a:prstGeom>
          <a:ln w="38100">
            <a:solidFill>
              <a:srgbClr val="1F1A6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5790AA6-0400-3F54-9D1D-23C213B4CAD7}"/>
              </a:ext>
            </a:extLst>
          </p:cNvPr>
          <p:cNvCxnSpPr/>
          <p:nvPr/>
        </p:nvCxnSpPr>
        <p:spPr>
          <a:xfrm>
            <a:off x="1892768" y="4328474"/>
            <a:ext cx="499620" cy="0"/>
          </a:xfrm>
          <a:prstGeom prst="straightConnector1">
            <a:avLst/>
          </a:prstGeom>
          <a:ln w="38100">
            <a:solidFill>
              <a:srgbClr val="1F1A6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C84707C-71F4-B11B-3658-112F86C6684E}"/>
              </a:ext>
            </a:extLst>
          </p:cNvPr>
          <p:cNvCxnSpPr/>
          <p:nvPr/>
        </p:nvCxnSpPr>
        <p:spPr>
          <a:xfrm>
            <a:off x="3704418" y="4677265"/>
            <a:ext cx="499620"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009F843-E292-828E-5BEF-65821A70B310}"/>
              </a:ext>
            </a:extLst>
          </p:cNvPr>
          <p:cNvCxnSpPr/>
          <p:nvPr/>
        </p:nvCxnSpPr>
        <p:spPr>
          <a:xfrm>
            <a:off x="3118254" y="5035483"/>
            <a:ext cx="499620"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B7B5B5F-C647-8264-0DB0-3552BD56813E}"/>
              </a:ext>
            </a:extLst>
          </p:cNvPr>
          <p:cNvCxnSpPr/>
          <p:nvPr/>
        </p:nvCxnSpPr>
        <p:spPr>
          <a:xfrm>
            <a:off x="3269084" y="5374848"/>
            <a:ext cx="499620" cy="0"/>
          </a:xfrm>
          <a:prstGeom prst="straightConnector1">
            <a:avLst/>
          </a:prstGeom>
          <a:ln w="38100">
            <a:solidFill>
              <a:srgbClr val="00BFF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D4C8FA4-5221-B5D9-B21F-10AB5191CFB2}"/>
              </a:ext>
            </a:extLst>
          </p:cNvPr>
          <p:cNvCxnSpPr/>
          <p:nvPr/>
        </p:nvCxnSpPr>
        <p:spPr>
          <a:xfrm>
            <a:off x="2279268" y="5742493"/>
            <a:ext cx="499620" cy="0"/>
          </a:xfrm>
          <a:prstGeom prst="straightConnector1">
            <a:avLst/>
          </a:prstGeom>
          <a:ln w="38100">
            <a:solidFill>
              <a:srgbClr val="4EBEA4"/>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639F5FD-5E69-205B-300C-DA278CF76D88}"/>
              </a:ext>
            </a:extLst>
          </p:cNvPr>
          <p:cNvSpPr/>
          <p:nvPr/>
        </p:nvSpPr>
        <p:spPr>
          <a:xfrm>
            <a:off x="224224" y="2307208"/>
            <a:ext cx="1253765" cy="282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Consideration</a:t>
            </a:r>
          </a:p>
        </p:txBody>
      </p:sp>
      <p:sp>
        <p:nvSpPr>
          <p:cNvPr id="29" name="Rectangle 28">
            <a:extLst>
              <a:ext uri="{FF2B5EF4-FFF2-40B4-BE49-F238E27FC236}">
                <a16:creationId xmlns:a16="http://schemas.microsoft.com/office/drawing/2014/main" id="{603A5C3C-BF51-603A-4356-9E718D597586}"/>
              </a:ext>
            </a:extLst>
          </p:cNvPr>
          <p:cNvSpPr/>
          <p:nvPr/>
        </p:nvSpPr>
        <p:spPr>
          <a:xfrm>
            <a:off x="243077" y="2552307"/>
            <a:ext cx="1253765" cy="282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Intent</a:t>
            </a:r>
          </a:p>
        </p:txBody>
      </p:sp>
      <p:sp>
        <p:nvSpPr>
          <p:cNvPr id="30" name="Rectangle 29">
            <a:extLst>
              <a:ext uri="{FF2B5EF4-FFF2-40B4-BE49-F238E27FC236}">
                <a16:creationId xmlns:a16="http://schemas.microsoft.com/office/drawing/2014/main" id="{BF646EAB-6E5A-E863-35A0-10FB42332C49}"/>
              </a:ext>
            </a:extLst>
          </p:cNvPr>
          <p:cNvSpPr/>
          <p:nvPr/>
        </p:nvSpPr>
        <p:spPr>
          <a:xfrm>
            <a:off x="228198" y="2789105"/>
            <a:ext cx="1253765" cy="282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Helvetica" panose="020B0403020202020204" pitchFamily="34" charset="0"/>
                <a:ea typeface="+mn-ea"/>
                <a:cs typeface="+mn-cs"/>
              </a:rPr>
              <a:t>Sales</a:t>
            </a:r>
          </a:p>
        </p:txBody>
      </p:sp>
      <p:cxnSp>
        <p:nvCxnSpPr>
          <p:cNvPr id="31" name="Straight Arrow Connector 30">
            <a:extLst>
              <a:ext uri="{FF2B5EF4-FFF2-40B4-BE49-F238E27FC236}">
                <a16:creationId xmlns:a16="http://schemas.microsoft.com/office/drawing/2014/main" id="{33880CB8-1E9C-BE94-09BC-82A94F620B3F}"/>
              </a:ext>
            </a:extLst>
          </p:cNvPr>
          <p:cNvCxnSpPr>
            <a:cxnSpLocks/>
          </p:cNvCxnSpPr>
          <p:nvPr/>
        </p:nvCxnSpPr>
        <p:spPr>
          <a:xfrm>
            <a:off x="44916" y="3982317"/>
            <a:ext cx="300085" cy="0"/>
          </a:xfrm>
          <a:prstGeom prst="straightConnector1">
            <a:avLst/>
          </a:prstGeom>
          <a:ln w="38100">
            <a:solidFill>
              <a:srgbClr val="ED3C8D"/>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69B833F3-8131-7FCB-3C28-ECF91EDF00C6}"/>
              </a:ext>
            </a:extLst>
          </p:cNvPr>
          <p:cNvSpPr/>
          <p:nvPr/>
        </p:nvSpPr>
        <p:spPr>
          <a:xfrm>
            <a:off x="229767" y="3016918"/>
            <a:ext cx="1253765" cy="282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Full-Funnel</a:t>
            </a:r>
          </a:p>
        </p:txBody>
      </p:sp>
      <p:sp>
        <p:nvSpPr>
          <p:cNvPr id="34" name="Rectangle 33">
            <a:extLst>
              <a:ext uri="{FF2B5EF4-FFF2-40B4-BE49-F238E27FC236}">
                <a16:creationId xmlns:a16="http://schemas.microsoft.com/office/drawing/2014/main" id="{4B64B3A9-0B7D-2D9C-0C88-9A59631A21CA}"/>
              </a:ext>
            </a:extLst>
          </p:cNvPr>
          <p:cNvSpPr/>
          <p:nvPr/>
        </p:nvSpPr>
        <p:spPr>
          <a:xfrm>
            <a:off x="225794" y="2091961"/>
            <a:ext cx="1253765" cy="282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Awareness</a:t>
            </a:r>
          </a:p>
        </p:txBody>
      </p:sp>
      <p:pic>
        <p:nvPicPr>
          <p:cNvPr id="2" name="Picture 1">
            <a:extLst>
              <a:ext uri="{FF2B5EF4-FFF2-40B4-BE49-F238E27FC236}">
                <a16:creationId xmlns:a16="http://schemas.microsoft.com/office/drawing/2014/main" id="{1DFDB9DE-38C2-4829-2E5D-6FA4D12A1D0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73846411-189F-9D07-69D1-CB5CCB1016A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B211C3D8-A54E-ED6B-97A6-B873E8FDBB5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99105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2699"/>
            <a:ext cx="12192000" cy="6870700"/>
          </a:xfrm>
          <a:prstGeom prst="rect">
            <a:avLst/>
          </a:prstGeom>
        </p:spPr>
      </p:pic>
      <p:cxnSp>
        <p:nvCxnSpPr>
          <p:cNvPr id="4" name="Straight Connector 3">
            <a:extLst>
              <a:ext uri="{FF2B5EF4-FFF2-40B4-BE49-F238E27FC236}">
                <a16:creationId xmlns:a16="http://schemas.microsoft.com/office/drawing/2014/main" id="{432DADD1-2606-5E0A-C090-3FC6765A988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54C4ED9E-B159-95F5-709F-B2136B1189F3}"/>
              </a:ext>
            </a:extLst>
          </p:cNvPr>
          <p:cNvSpPr txBox="1"/>
          <p:nvPr/>
        </p:nvSpPr>
        <p:spPr>
          <a:xfrm>
            <a:off x="236167" y="3025517"/>
            <a:ext cx="723467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‘Real world’ example of how multiscreen TV campaigns drive outcomes for brands with niche audiences</a:t>
            </a:r>
          </a:p>
        </p:txBody>
      </p:sp>
      <p:sp>
        <p:nvSpPr>
          <p:cNvPr id="7" name="Text Placeholder 3">
            <a:hlinkClick r:id="rId3"/>
            <a:extLst>
              <a:ext uri="{FF2B5EF4-FFF2-40B4-BE49-F238E27FC236}">
                <a16:creationId xmlns:a16="http://schemas.microsoft.com/office/drawing/2014/main" id="{F0F42472-6BF6-F927-2C83-6348D86FC2D6}"/>
              </a:ext>
            </a:extLst>
          </p:cNvPr>
          <p:cNvSpPr txBox="1">
            <a:spLocks/>
          </p:cNvSpPr>
          <p:nvPr/>
        </p:nvSpPr>
        <p:spPr>
          <a:xfrm>
            <a:off x="167766" y="5742823"/>
            <a:ext cx="7040429" cy="307782"/>
          </a:xfrm>
          <a:prstGeom prst="rect">
            <a:avLst/>
          </a:prstGeom>
          <a:solidFill>
            <a:srgbClr val="ED3C8D"/>
          </a:solidFill>
          <a:ln>
            <a:solidFill>
              <a:srgbClr val="ED3C8D"/>
            </a:solidFill>
          </a:ln>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l" defTabSz="1166122"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Download VAB’s</a:t>
            </a:r>
            <a:r>
              <a:rPr kumimoji="0" lang="en-US" sz="1200" b="1" i="1" u="sng"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 Let’s Get Down to Business</a:t>
            </a:r>
            <a:r>
              <a:rPr kumimoji="0" lang="en-US" sz="1200" b="1" i="1"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for our in-depth, full-funnel attribution analysis</a:t>
            </a:r>
            <a:endParaRPr kumimoji="0" lang="en-US" sz="1200" b="1" i="0" u="sng"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523176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Leah Montner Dixon</DisplayName>
        <AccountId>10</AccountId>
        <AccountType/>
      </UserInfo>
      <UserInfo>
        <DisplayName>Karolina Guillen</DisplayName>
        <AccountId>14</AccountId>
        <AccountType/>
      </UserInfo>
    </SharedWithUsers>
    <TaxCatchAll xmlns="9f6166fe-9f5b-43aa-b8a9-b4d7ad530bda" xsi:nil="true"/>
    <lcf76f155ced4ddcb4097134ff3c332f xmlns="a86b28e8-29a6-4ab8-af18-2a7f61acfad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5" ma:contentTypeDescription="Create a new document." ma:contentTypeScope="" ma:versionID="a466b9157af1ce0310746701f63ffce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baee444f3b59eaeedc5a740e00a18818"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E9836A-1A55-4E70-A31C-8CEBE79A2D5F}">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B5112D5-6C08-4E87-BD33-385DA6E833CD}">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E0F3F24-4364-40D5-B046-DB0E892BAA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222</TotalTime>
  <Words>2189</Words>
  <Application>Microsoft Office PowerPoint</Application>
  <PresentationFormat>Widescreen</PresentationFormat>
  <Paragraphs>207</Paragraphs>
  <Slides>16</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Helvetica</vt:lpstr>
      <vt:lpstr>Helvetica Bold</vt:lpstr>
      <vt:lpstr>Helvetica Light</vt:lpstr>
      <vt:lpstr>Helvetica-Light</vt:lpstr>
      <vt:lpstr>Helvetica-Lightoblique</vt:lpstr>
      <vt:lpstr>Office Theme</vt:lpstr>
      <vt:lpstr>1_Office Theme</vt:lpstr>
      <vt:lpstr>Can multiscreen TV be effective for brands with niche audiences?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Karolina Guillen</cp:lastModifiedBy>
  <cp:revision>1</cp:revision>
  <cp:lastPrinted>2022-04-11T18:33:15Z</cp:lastPrinted>
  <dcterms:created xsi:type="dcterms:W3CDTF">2022-04-04T18:14:35Z</dcterms:created>
  <dcterms:modified xsi:type="dcterms:W3CDTF">2023-01-13T20:41:10Z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