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0" r:id="rId5"/>
    <p:sldMasterId id="2147483754" r:id="rId6"/>
    <p:sldMasterId id="2147483766" r:id="rId7"/>
  </p:sldMasterIdLst>
  <p:notesMasterIdLst>
    <p:notesMasterId r:id="rId43"/>
  </p:notesMasterIdLst>
  <p:sldIdLst>
    <p:sldId id="2146846442" r:id="rId8"/>
    <p:sldId id="2147474202" r:id="rId9"/>
    <p:sldId id="2144327877" r:id="rId10"/>
    <p:sldId id="2147474230" r:id="rId11"/>
    <p:sldId id="2144328501" r:id="rId12"/>
    <p:sldId id="2144328506" r:id="rId13"/>
    <p:sldId id="2144328251" r:id="rId14"/>
    <p:sldId id="2147474204" r:id="rId15"/>
    <p:sldId id="2147474184" r:id="rId16"/>
    <p:sldId id="2147474198" r:id="rId17"/>
    <p:sldId id="2147474220" r:id="rId18"/>
    <p:sldId id="2147474235" r:id="rId19"/>
    <p:sldId id="2147474232" r:id="rId20"/>
    <p:sldId id="2144328083" r:id="rId21"/>
    <p:sldId id="2144328499" r:id="rId22"/>
    <p:sldId id="2147474223" r:id="rId23"/>
    <p:sldId id="2147474224" r:id="rId24"/>
    <p:sldId id="2147474209" r:id="rId25"/>
    <p:sldId id="2144327938" r:id="rId26"/>
    <p:sldId id="2147474236" r:id="rId27"/>
    <p:sldId id="2147474150" r:id="rId28"/>
    <p:sldId id="2147474215" r:id="rId29"/>
    <p:sldId id="2147474234" r:id="rId30"/>
    <p:sldId id="2144328454" r:id="rId31"/>
    <p:sldId id="2147474201" r:id="rId32"/>
    <p:sldId id="2147474196" r:id="rId33"/>
    <p:sldId id="2144328424" r:id="rId34"/>
    <p:sldId id="2147474226" r:id="rId35"/>
    <p:sldId id="2147474228" r:id="rId36"/>
    <p:sldId id="2147474227" r:id="rId37"/>
    <p:sldId id="2147474237" r:id="rId38"/>
    <p:sldId id="2146846639" r:id="rId39"/>
    <p:sldId id="2147474182" r:id="rId40"/>
    <p:sldId id="2146846656" r:id="rId41"/>
    <p:sldId id="214684627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44001F-98D2-AF68-925B-F4D39E797894}" name="Jason Wiese" initials="J" userId="S::jasonw@thevab.com::4bff8d5b-7de6-4655-b397-69b0afc81113" providerId="AD"/>
  <p188:author id="{A5C48789-DAFD-4389-7A87-B92CBB8A351A}" name="Reed Kiely" initials="RK" userId="S::reedk@thevab.com::768be38e-2fb5-40ce-925d-bd8e9d9e3c31" providerId="AD"/>
  <p188:author id="{40CDBCD8-5C78-F3A3-F41F-DA4694EE60DF}" name="Kaileen Cain" initials="KC" userId="S::KaileenC@thevab.com::21167d2d-fdf2-4320-ae3a-272888c89590" providerId="AD"/>
  <p188:author id="{21855EDF-F9CE-3B66-C6A5-06158391F461}" name="Leah Montner Dixon" initials="L" userId="S::leahm@thevab.com::d5b2ae9e-9213-4442-b7df-4db8cbe51e5d" providerId="AD"/>
  <p188:author id="{FCE3F7EB-DC72-F237-D662-44918D558BC7}" name="Benjamin Vandegrift" initials="BV" userId="S::benjaminv@thevab.com::2e5c2a8a-c606-4888-a2a6-2a14dfaa97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464"/>
    <a:srgbClr val="FFE600"/>
    <a:srgbClr val="4EBEA4"/>
    <a:srgbClr val="ED3C8D"/>
    <a:srgbClr val="00BFF2"/>
    <a:srgbClr val="ACBDCE"/>
    <a:srgbClr val="E2E8F1"/>
    <a:srgbClr val="FF6E30"/>
    <a:srgbClr val="A343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95AFBB-48E4-4F37-9CE9-A66724831899}" v="1" dt="2025-10-14T16:30:58.921"/>
    <p1510:client id="{5953728F-6832-405D-8904-35FAEB1ED7F5}" v="35" dt="2025-10-14T13:45:51.4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290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ableStyles" Target="tableStyles.xml"/><Relationship Id="rId50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h Montner Dixon" userId="d5b2ae9e-9213-4442-b7df-4db8cbe51e5d" providerId="ADAL" clId="{EE21156E-5DB1-4FD7-889B-40CA2891ABD1}"/>
    <pc:docChg chg="undo redo custSel addSld delSld modSld sldOrd addMainMaster delMainMaster">
      <pc:chgData name="Leah Montner Dixon" userId="d5b2ae9e-9213-4442-b7df-4db8cbe51e5d" providerId="ADAL" clId="{EE21156E-5DB1-4FD7-889B-40CA2891ABD1}" dt="2025-10-03T21:42:21.226" v="11833" actId="20577"/>
      <pc:docMkLst>
        <pc:docMk/>
      </pc:docMkLst>
      <pc:sldChg chg="addSp delSp modSp mod modCm">
        <pc:chgData name="Leah Montner Dixon" userId="d5b2ae9e-9213-4442-b7df-4db8cbe51e5d" providerId="ADAL" clId="{EE21156E-5DB1-4FD7-889B-40CA2891ABD1}" dt="2025-10-03T16:12:29.092" v="9072" actId="1076"/>
        <pc:sldMkLst>
          <pc:docMk/>
          <pc:sldMk cId="4212683403" sldId="2144327877"/>
        </pc:sldMkLst>
        <pc:spChg chg="add mod">
          <ac:chgData name="Leah Montner Dixon" userId="d5b2ae9e-9213-4442-b7df-4db8cbe51e5d" providerId="ADAL" clId="{EE21156E-5DB1-4FD7-889B-40CA2891ABD1}" dt="2025-10-03T15:57:47.723" v="8938" actId="207"/>
          <ac:spMkLst>
            <pc:docMk/>
            <pc:sldMk cId="4212683403" sldId="2144327877"/>
            <ac:spMk id="11" creationId="{1BCF7031-E5B5-5FFC-14E0-18D0D01FBC30}"/>
          </ac:spMkLst>
        </pc:spChg>
        <pc:spChg chg="add mod">
          <ac:chgData name="Leah Montner Dixon" userId="d5b2ae9e-9213-4442-b7df-4db8cbe51e5d" providerId="ADAL" clId="{EE21156E-5DB1-4FD7-889B-40CA2891ABD1}" dt="2025-10-03T15:57:44.911" v="8937" actId="207"/>
          <ac:spMkLst>
            <pc:docMk/>
            <pc:sldMk cId="4212683403" sldId="2144327877"/>
            <ac:spMk id="13" creationId="{7AC39D5E-FD24-ED3C-24F6-50B292FEC63A}"/>
          </ac:spMkLst>
        </pc:spChg>
        <pc:spChg chg="add mod">
          <ac:chgData name="Leah Montner Dixon" userId="d5b2ae9e-9213-4442-b7df-4db8cbe51e5d" providerId="ADAL" clId="{EE21156E-5DB1-4FD7-889B-40CA2891ABD1}" dt="2025-10-03T15:59:11.325" v="9007" actId="554"/>
          <ac:spMkLst>
            <pc:docMk/>
            <pc:sldMk cId="4212683403" sldId="2144327877"/>
            <ac:spMk id="15" creationId="{6646EA6D-00DA-24E2-CEEA-06B3CF8BC932}"/>
          </ac:spMkLst>
        </pc:spChg>
        <pc:spChg chg="add mod">
          <ac:chgData name="Leah Montner Dixon" userId="d5b2ae9e-9213-4442-b7df-4db8cbe51e5d" providerId="ADAL" clId="{EE21156E-5DB1-4FD7-889B-40CA2891ABD1}" dt="2025-10-03T15:57:50.469" v="8939" actId="207"/>
          <ac:spMkLst>
            <pc:docMk/>
            <pc:sldMk cId="4212683403" sldId="2144327877"/>
            <ac:spMk id="17" creationId="{7575C89A-306F-C537-607C-5504D04C2991}"/>
          </ac:spMkLst>
        </pc:spChg>
        <pc:spChg chg="add mod">
          <ac:chgData name="Leah Montner Dixon" userId="d5b2ae9e-9213-4442-b7df-4db8cbe51e5d" providerId="ADAL" clId="{EE21156E-5DB1-4FD7-889B-40CA2891ABD1}" dt="2025-10-03T15:57:44.911" v="8937" actId="207"/>
          <ac:spMkLst>
            <pc:docMk/>
            <pc:sldMk cId="4212683403" sldId="2144327877"/>
            <ac:spMk id="18" creationId="{6CC342B8-7D49-0853-BAA6-3F1A75884C04}"/>
          </ac:spMkLst>
        </pc:spChg>
        <pc:spChg chg="add mod">
          <ac:chgData name="Leah Montner Dixon" userId="d5b2ae9e-9213-4442-b7df-4db8cbe51e5d" providerId="ADAL" clId="{EE21156E-5DB1-4FD7-889B-40CA2891ABD1}" dt="2025-10-03T15:59:11.325" v="9007" actId="554"/>
          <ac:spMkLst>
            <pc:docMk/>
            <pc:sldMk cId="4212683403" sldId="2144327877"/>
            <ac:spMk id="19" creationId="{DFF6F4D1-489D-855B-1156-51FE43C8923B}"/>
          </ac:spMkLst>
        </pc:spChg>
        <pc:spChg chg="add mod">
          <ac:chgData name="Leah Montner Dixon" userId="d5b2ae9e-9213-4442-b7df-4db8cbe51e5d" providerId="ADAL" clId="{EE21156E-5DB1-4FD7-889B-40CA2891ABD1}" dt="2025-10-03T15:57:52.707" v="8940" actId="207"/>
          <ac:spMkLst>
            <pc:docMk/>
            <pc:sldMk cId="4212683403" sldId="2144327877"/>
            <ac:spMk id="24" creationId="{7B85349F-FDCB-3F81-599D-DADAB2D1FB1A}"/>
          </ac:spMkLst>
        </pc:spChg>
        <pc:spChg chg="add mod">
          <ac:chgData name="Leah Montner Dixon" userId="d5b2ae9e-9213-4442-b7df-4db8cbe51e5d" providerId="ADAL" clId="{EE21156E-5DB1-4FD7-889B-40CA2891ABD1}" dt="2025-10-03T15:57:44.911" v="8937" actId="207"/>
          <ac:spMkLst>
            <pc:docMk/>
            <pc:sldMk cId="4212683403" sldId="2144327877"/>
            <ac:spMk id="29" creationId="{D73CCA66-4416-96A4-749A-6E5E4A91C557}"/>
          </ac:spMkLst>
        </pc:spChg>
        <pc:spChg chg="add mod">
          <ac:chgData name="Leah Montner Dixon" userId="d5b2ae9e-9213-4442-b7df-4db8cbe51e5d" providerId="ADAL" clId="{EE21156E-5DB1-4FD7-889B-40CA2891ABD1}" dt="2025-10-03T15:59:11.325" v="9007" actId="554"/>
          <ac:spMkLst>
            <pc:docMk/>
            <pc:sldMk cId="4212683403" sldId="2144327877"/>
            <ac:spMk id="30" creationId="{A4300BB4-08F4-9A1D-3715-62D88185E9B7}"/>
          </ac:spMkLst>
        </pc:spChg>
        <pc:spChg chg="add mod">
          <ac:chgData name="Leah Montner Dixon" userId="d5b2ae9e-9213-4442-b7df-4db8cbe51e5d" providerId="ADAL" clId="{EE21156E-5DB1-4FD7-889B-40CA2891ABD1}" dt="2025-09-30T14:49:33.296" v="6840"/>
          <ac:spMkLst>
            <pc:docMk/>
            <pc:sldMk cId="4212683403" sldId="2144327877"/>
            <ac:spMk id="32" creationId="{ED6BCB5C-DA4E-EA60-2CF7-5C6190DFB51D}"/>
          </ac:spMkLst>
        </pc:spChg>
        <pc:picChg chg="add mod">
          <ac:chgData name="Leah Montner Dixon" userId="d5b2ae9e-9213-4442-b7df-4db8cbe51e5d" providerId="ADAL" clId="{EE21156E-5DB1-4FD7-889B-40CA2891ABD1}" dt="2025-10-03T16:11:56.543" v="9029" actId="1076"/>
          <ac:picMkLst>
            <pc:docMk/>
            <pc:sldMk cId="4212683403" sldId="2144327877"/>
            <ac:picMk id="7" creationId="{3874795C-0722-17BE-41C4-34B708057F94}"/>
          </ac:picMkLst>
        </pc:picChg>
        <pc:picChg chg="add mod">
          <ac:chgData name="Leah Montner Dixon" userId="d5b2ae9e-9213-4442-b7df-4db8cbe51e5d" providerId="ADAL" clId="{EE21156E-5DB1-4FD7-889B-40CA2891ABD1}" dt="2025-10-03T16:12:05.826" v="9050" actId="1076"/>
          <ac:picMkLst>
            <pc:docMk/>
            <pc:sldMk cId="4212683403" sldId="2144327877"/>
            <ac:picMk id="14" creationId="{76B81C24-CC29-6365-66AA-1361CE27E06B}"/>
          </ac:picMkLst>
        </pc:picChg>
        <pc:picChg chg="add mod">
          <ac:chgData name="Leah Montner Dixon" userId="d5b2ae9e-9213-4442-b7df-4db8cbe51e5d" providerId="ADAL" clId="{EE21156E-5DB1-4FD7-889B-40CA2891ABD1}" dt="2025-10-03T16:12:29.092" v="9072" actId="1076"/>
          <ac:picMkLst>
            <pc:docMk/>
            <pc:sldMk cId="4212683403" sldId="2144327877"/>
            <ac:picMk id="20" creationId="{5B44AC3E-3A63-DAA6-E699-0D984C05E68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ah Montner Dixon" userId="d5b2ae9e-9213-4442-b7df-4db8cbe51e5d" providerId="ADAL" clId="{EE21156E-5DB1-4FD7-889B-40CA2891ABD1}" dt="2025-10-03T15:58:14.567" v="8943"/>
              <pc2:cmMkLst xmlns:pc2="http://schemas.microsoft.com/office/powerpoint/2019/9/main/command">
                <pc:docMk/>
                <pc:sldMk cId="4212683403" sldId="2144327877"/>
                <pc2:cmMk id="{58480E04-2091-4074-9EA3-A00B84F59201}"/>
              </pc2:cmMkLst>
            </pc226:cmChg>
            <pc226:cmChg xmlns:pc226="http://schemas.microsoft.com/office/powerpoint/2022/06/main/command" chg="mod">
              <pc226:chgData name="Leah Montner Dixon" userId="d5b2ae9e-9213-4442-b7df-4db8cbe51e5d" providerId="ADAL" clId="{EE21156E-5DB1-4FD7-889B-40CA2891ABD1}" dt="2025-10-03T15:58:05.554" v="8942"/>
              <pc2:cmMkLst xmlns:pc2="http://schemas.microsoft.com/office/powerpoint/2019/9/main/command">
                <pc:docMk/>
                <pc:sldMk cId="4212683403" sldId="2144327877"/>
                <pc2:cmMk id="{361CD098-531D-4339-A7C0-1B9B31557412}"/>
              </pc2:cmMkLst>
            </pc226:cmChg>
            <pc226:cmChg xmlns:pc226="http://schemas.microsoft.com/office/powerpoint/2022/06/main/command" chg="mod">
              <pc226:chgData name="Leah Montner Dixon" userId="d5b2ae9e-9213-4442-b7df-4db8cbe51e5d" providerId="ADAL" clId="{EE21156E-5DB1-4FD7-889B-40CA2891ABD1}" dt="2025-10-03T15:58:05.554" v="8942"/>
              <pc2:cmMkLst xmlns:pc2="http://schemas.microsoft.com/office/powerpoint/2019/9/main/command">
                <pc:docMk/>
                <pc:sldMk cId="4212683403" sldId="2144327877"/>
                <pc2:cmMk id="{E243569B-D3B5-450D-92EA-A39C9D4984AB}"/>
              </pc2:cmMkLst>
            </pc226:cmChg>
          </p:ext>
        </pc:extLst>
      </pc:sldChg>
      <pc:sldChg chg="addSp delSp modSp add mod">
        <pc:chgData name="Leah Montner Dixon" userId="d5b2ae9e-9213-4442-b7df-4db8cbe51e5d" providerId="ADAL" clId="{EE21156E-5DB1-4FD7-889B-40CA2891ABD1}" dt="2025-09-26T19:59:48.189" v="4891" actId="1035"/>
        <pc:sldMkLst>
          <pc:docMk/>
          <pc:sldMk cId="3708019452" sldId="2144327938"/>
        </pc:sldMkLst>
      </pc:sldChg>
      <pc:sldChg chg="addSp delSp modSp add mod">
        <pc:chgData name="Leah Montner Dixon" userId="d5b2ae9e-9213-4442-b7df-4db8cbe51e5d" providerId="ADAL" clId="{EE21156E-5DB1-4FD7-889B-40CA2891ABD1}" dt="2025-09-26T21:04:25.394" v="6136" actId="478"/>
        <pc:sldMkLst>
          <pc:docMk/>
          <pc:sldMk cId="863200411" sldId="2144328083"/>
        </pc:sldMkLst>
      </pc:sldChg>
      <pc:sldChg chg="addSp delSp modSp mod">
        <pc:chgData name="Leah Montner Dixon" userId="d5b2ae9e-9213-4442-b7df-4db8cbe51e5d" providerId="ADAL" clId="{EE21156E-5DB1-4FD7-889B-40CA2891ABD1}" dt="2025-09-30T13:31:01.786" v="6216" actId="478"/>
        <pc:sldMkLst>
          <pc:docMk/>
          <pc:sldMk cId="2618233657" sldId="2144328083"/>
        </pc:sldMkLst>
      </pc:sldChg>
      <pc:sldChg chg="delSp modSp mod">
        <pc:chgData name="Leah Montner Dixon" userId="d5b2ae9e-9213-4442-b7df-4db8cbe51e5d" providerId="ADAL" clId="{EE21156E-5DB1-4FD7-889B-40CA2891ABD1}" dt="2025-10-03T19:38:10.799" v="10176" actId="20577"/>
        <pc:sldMkLst>
          <pc:docMk/>
          <pc:sldMk cId="3657896344" sldId="2144328083"/>
        </pc:sldMkLst>
        <pc:spChg chg="mod">
          <ac:chgData name="Leah Montner Dixon" userId="d5b2ae9e-9213-4442-b7df-4db8cbe51e5d" providerId="ADAL" clId="{EE21156E-5DB1-4FD7-889B-40CA2891ABD1}" dt="2025-10-03T19:38:10.799" v="10176" actId="20577"/>
          <ac:spMkLst>
            <pc:docMk/>
            <pc:sldMk cId="3657896344" sldId="2144328083"/>
            <ac:spMk id="23" creationId="{0641C700-122F-D79C-B059-C0CBC325EEF4}"/>
          </ac:spMkLst>
        </pc:spChg>
      </pc:sldChg>
      <pc:sldChg chg="addSp delSp modSp add mod">
        <pc:chgData name="Leah Montner Dixon" userId="d5b2ae9e-9213-4442-b7df-4db8cbe51e5d" providerId="ADAL" clId="{EE21156E-5DB1-4FD7-889B-40CA2891ABD1}" dt="2025-10-03T20:49:39.307" v="10306" actId="33524"/>
        <pc:sldMkLst>
          <pc:docMk/>
          <pc:sldMk cId="594536612" sldId="2144328251"/>
        </pc:sldMkLst>
        <pc:spChg chg="add mod">
          <ac:chgData name="Leah Montner Dixon" userId="d5b2ae9e-9213-4442-b7df-4db8cbe51e5d" providerId="ADAL" clId="{EE21156E-5DB1-4FD7-889B-40CA2891ABD1}" dt="2025-10-03T20:49:39.307" v="10306" actId="33524"/>
          <ac:spMkLst>
            <pc:docMk/>
            <pc:sldMk cId="594536612" sldId="2144328251"/>
            <ac:spMk id="4" creationId="{090A7F32-C2AD-B485-1EA5-8233C6883486}"/>
          </ac:spMkLst>
        </pc:spChg>
        <pc:spChg chg="add mod">
          <ac:chgData name="Leah Montner Dixon" userId="d5b2ae9e-9213-4442-b7df-4db8cbe51e5d" providerId="ADAL" clId="{EE21156E-5DB1-4FD7-889B-40CA2891ABD1}" dt="2025-09-30T14:21:24.172" v="6653" actId="207"/>
          <ac:spMkLst>
            <pc:docMk/>
            <pc:sldMk cId="594536612" sldId="2144328251"/>
            <ac:spMk id="5" creationId="{B4BED832-F1B3-8C51-D97A-78E551E88F7B}"/>
          </ac:spMkLst>
        </pc:spChg>
        <pc:spChg chg="add mod">
          <ac:chgData name="Leah Montner Dixon" userId="d5b2ae9e-9213-4442-b7df-4db8cbe51e5d" providerId="ADAL" clId="{EE21156E-5DB1-4FD7-889B-40CA2891ABD1}" dt="2025-09-19T20:23:12.127" v="292"/>
          <ac:spMkLst>
            <pc:docMk/>
            <pc:sldMk cId="594536612" sldId="2144328251"/>
            <ac:spMk id="39" creationId="{0E83F204-32D5-0E84-6AAA-082077A3A253}"/>
          </ac:spMkLst>
        </pc:spChg>
        <pc:spChg chg="add mod">
          <ac:chgData name="Leah Montner Dixon" userId="d5b2ae9e-9213-4442-b7df-4db8cbe51e5d" providerId="ADAL" clId="{EE21156E-5DB1-4FD7-889B-40CA2891ABD1}" dt="2025-09-19T20:23:12.127" v="292"/>
          <ac:spMkLst>
            <pc:docMk/>
            <pc:sldMk cId="594536612" sldId="2144328251"/>
            <ac:spMk id="40" creationId="{316CC4ED-F3C6-DE18-2574-AB4950DA3337}"/>
          </ac:spMkLst>
        </pc:spChg>
        <pc:spChg chg="ord">
          <ac:chgData name="Leah Montner Dixon" userId="d5b2ae9e-9213-4442-b7df-4db8cbe51e5d" providerId="ADAL" clId="{EE21156E-5DB1-4FD7-889B-40CA2891ABD1}" dt="2025-10-03T15:05:42.326" v="8211" actId="167"/>
          <ac:spMkLst>
            <pc:docMk/>
            <pc:sldMk cId="594536612" sldId="2144328251"/>
            <ac:spMk id="104" creationId="{7C021514-9CB1-9CC7-B09C-A473DE16EFFE}"/>
          </ac:spMkLst>
        </pc:spChg>
        <pc:spChg chg="ord">
          <ac:chgData name="Leah Montner Dixon" userId="d5b2ae9e-9213-4442-b7df-4db8cbe51e5d" providerId="ADAL" clId="{EE21156E-5DB1-4FD7-889B-40CA2891ABD1}" dt="2025-10-03T15:05:42.326" v="8211" actId="167"/>
          <ac:spMkLst>
            <pc:docMk/>
            <pc:sldMk cId="594536612" sldId="2144328251"/>
            <ac:spMk id="111" creationId="{F89E3EE1-37E9-A891-0424-EB013AD9DDE9}"/>
          </ac:spMkLst>
        </pc:spChg>
        <pc:picChg chg="add mod">
          <ac:chgData name="Leah Montner Dixon" userId="d5b2ae9e-9213-4442-b7df-4db8cbe51e5d" providerId="ADAL" clId="{EE21156E-5DB1-4FD7-889B-40CA2891ABD1}" dt="2025-09-19T20:23:12.127" v="292"/>
          <ac:picMkLst>
            <pc:docMk/>
            <pc:sldMk cId="594536612" sldId="2144328251"/>
            <ac:picMk id="35" creationId="{9CD662A5-51EB-6DC4-F188-4DBFE70B50BB}"/>
          </ac:picMkLst>
        </pc:picChg>
        <pc:cxnChg chg="add mod ord">
          <ac:chgData name="Leah Montner Dixon" userId="d5b2ae9e-9213-4442-b7df-4db8cbe51e5d" providerId="ADAL" clId="{EE21156E-5DB1-4FD7-889B-40CA2891ABD1}" dt="2025-10-03T15:05:53.083" v="8216" actId="14100"/>
          <ac:cxnSpMkLst>
            <pc:docMk/>
            <pc:sldMk cId="594536612" sldId="2144328251"/>
            <ac:cxnSpMk id="12" creationId="{0D7C28B9-C576-EDFA-8D32-D5EEAFB5147F}"/>
          </ac:cxnSpMkLst>
        </pc:cxnChg>
        <pc:cxnChg chg="add mod ord">
          <ac:chgData name="Leah Montner Dixon" userId="d5b2ae9e-9213-4442-b7df-4db8cbe51e5d" providerId="ADAL" clId="{EE21156E-5DB1-4FD7-889B-40CA2891ABD1}" dt="2025-10-03T15:05:59.434" v="8217" actId="465"/>
          <ac:cxnSpMkLst>
            <pc:docMk/>
            <pc:sldMk cId="594536612" sldId="2144328251"/>
            <ac:cxnSpMk id="14" creationId="{A79C334F-F246-3A3B-924D-E18C8E4D9A56}"/>
          </ac:cxnSpMkLst>
        </pc:cxnChg>
        <pc:cxnChg chg="add mod ord">
          <ac:chgData name="Leah Montner Dixon" userId="d5b2ae9e-9213-4442-b7df-4db8cbe51e5d" providerId="ADAL" clId="{EE21156E-5DB1-4FD7-889B-40CA2891ABD1}" dt="2025-10-03T15:05:53.083" v="8216" actId="14100"/>
          <ac:cxnSpMkLst>
            <pc:docMk/>
            <pc:sldMk cId="594536612" sldId="2144328251"/>
            <ac:cxnSpMk id="24" creationId="{C16C9D13-4B95-73E4-C14D-9F8E6D8266E3}"/>
          </ac:cxnSpMkLst>
        </pc:cxnChg>
      </pc:sldChg>
      <pc:sldChg chg="addSp delSp modSp add mod">
        <pc:chgData name="Leah Montner Dixon" userId="d5b2ae9e-9213-4442-b7df-4db8cbe51e5d" providerId="ADAL" clId="{EE21156E-5DB1-4FD7-889B-40CA2891ABD1}" dt="2025-10-03T21:01:58.158" v="10380" actId="20577"/>
        <pc:sldMkLst>
          <pc:docMk/>
          <pc:sldMk cId="2369496195" sldId="2144328424"/>
        </pc:sldMkLst>
        <pc:spChg chg="add mod">
          <ac:chgData name="Leah Montner Dixon" userId="d5b2ae9e-9213-4442-b7df-4db8cbe51e5d" providerId="ADAL" clId="{EE21156E-5DB1-4FD7-889B-40CA2891ABD1}" dt="2025-10-03T16:18:53.945" v="9207" actId="1036"/>
          <ac:spMkLst>
            <pc:docMk/>
            <pc:sldMk cId="2369496195" sldId="2144328424"/>
            <ac:spMk id="2" creationId="{C7BC90C0-7BDD-5669-4928-3B927C5DB426}"/>
          </ac:spMkLst>
        </pc:spChg>
        <pc:spChg chg="add mod">
          <ac:chgData name="Leah Montner Dixon" userId="d5b2ae9e-9213-4442-b7df-4db8cbe51e5d" providerId="ADAL" clId="{EE21156E-5DB1-4FD7-889B-40CA2891ABD1}" dt="2025-10-03T19:45:04.878" v="10251" actId="20577"/>
          <ac:spMkLst>
            <pc:docMk/>
            <pc:sldMk cId="2369496195" sldId="2144328424"/>
            <ac:spMk id="3" creationId="{98F14868-9C77-682B-E027-4F0BD32BFF8A}"/>
          </ac:spMkLst>
        </pc:spChg>
        <pc:spChg chg="add mod">
          <ac:chgData name="Leah Montner Dixon" userId="d5b2ae9e-9213-4442-b7df-4db8cbe51e5d" providerId="ADAL" clId="{EE21156E-5DB1-4FD7-889B-40CA2891ABD1}" dt="2025-10-03T16:18:53.945" v="9207" actId="1036"/>
          <ac:spMkLst>
            <pc:docMk/>
            <pc:sldMk cId="2369496195" sldId="2144328424"/>
            <ac:spMk id="4" creationId="{C6D9719D-2E40-BCD9-A4F5-F18C947A0144}"/>
          </ac:spMkLst>
        </pc:spChg>
        <pc:spChg chg="mod">
          <ac:chgData name="Leah Montner Dixon" userId="d5b2ae9e-9213-4442-b7df-4db8cbe51e5d" providerId="ADAL" clId="{EE21156E-5DB1-4FD7-889B-40CA2891ABD1}" dt="2025-10-03T16:18:22.702" v="9166" actId="14100"/>
          <ac:spMkLst>
            <pc:docMk/>
            <pc:sldMk cId="2369496195" sldId="2144328424"/>
            <ac:spMk id="5" creationId="{9F5B4514-EFA0-0C4E-1245-017F4ADEA3DF}"/>
          </ac:spMkLst>
        </pc:spChg>
        <pc:spChg chg="add mod">
          <ac:chgData name="Leah Montner Dixon" userId="d5b2ae9e-9213-4442-b7df-4db8cbe51e5d" providerId="ADAL" clId="{EE21156E-5DB1-4FD7-889B-40CA2891ABD1}" dt="2025-09-26T19:44:09.235" v="4329"/>
          <ac:spMkLst>
            <pc:docMk/>
            <pc:sldMk cId="2369496195" sldId="2144328424"/>
            <ac:spMk id="8" creationId="{DEF5D165-C953-B6AF-D4DA-4A7858C9FCA5}"/>
          </ac:spMkLst>
        </pc:spChg>
        <pc:spChg chg="add mod">
          <ac:chgData name="Leah Montner Dixon" userId="d5b2ae9e-9213-4442-b7df-4db8cbe51e5d" providerId="ADAL" clId="{EE21156E-5DB1-4FD7-889B-40CA2891ABD1}" dt="2025-09-26T19:44:09.235" v="4329"/>
          <ac:spMkLst>
            <pc:docMk/>
            <pc:sldMk cId="2369496195" sldId="2144328424"/>
            <ac:spMk id="9" creationId="{BED430CE-A3A8-70A7-6077-6017679F236A}"/>
          </ac:spMkLst>
        </pc:spChg>
        <pc:spChg chg="add mod">
          <ac:chgData name="Leah Montner Dixon" userId="d5b2ae9e-9213-4442-b7df-4db8cbe51e5d" providerId="ADAL" clId="{EE21156E-5DB1-4FD7-889B-40CA2891ABD1}" dt="2025-10-03T21:01:58.158" v="10380" actId="20577"/>
          <ac:spMkLst>
            <pc:docMk/>
            <pc:sldMk cId="2369496195" sldId="2144328424"/>
            <ac:spMk id="12" creationId="{0DFD6807-5222-58C9-E299-8E0B97851C73}"/>
          </ac:spMkLst>
        </pc:spChg>
        <pc:graphicFrameChg chg="mod">
          <ac:chgData name="Leah Montner Dixon" userId="d5b2ae9e-9213-4442-b7df-4db8cbe51e5d" providerId="ADAL" clId="{EE21156E-5DB1-4FD7-889B-40CA2891ABD1}" dt="2025-10-03T16:18:53.945" v="9207" actId="1036"/>
          <ac:graphicFrameMkLst>
            <pc:docMk/>
            <pc:sldMk cId="2369496195" sldId="2144328424"/>
            <ac:graphicFrameMk id="16" creationId="{586C71BD-9425-B04B-C9ED-36EE3FDA3664}"/>
          </ac:graphicFrameMkLst>
        </pc:graphicFrameChg>
        <pc:picChg chg="add mod">
          <ac:chgData name="Leah Montner Dixon" userId="d5b2ae9e-9213-4442-b7df-4db8cbe51e5d" providerId="ADAL" clId="{EE21156E-5DB1-4FD7-889B-40CA2891ABD1}" dt="2025-09-26T19:44:09.235" v="4329"/>
          <ac:picMkLst>
            <pc:docMk/>
            <pc:sldMk cId="2369496195" sldId="2144328424"/>
            <ac:picMk id="7" creationId="{C59FEA21-CACF-794B-00DC-30BD4144914B}"/>
          </ac:picMkLst>
        </pc:picChg>
        <pc:picChg chg="mod modCrop">
          <ac:chgData name="Leah Montner Dixon" userId="d5b2ae9e-9213-4442-b7df-4db8cbe51e5d" providerId="ADAL" clId="{EE21156E-5DB1-4FD7-889B-40CA2891ABD1}" dt="2025-10-03T16:18:44.876" v="9196" actId="732"/>
          <ac:picMkLst>
            <pc:docMk/>
            <pc:sldMk cId="2369496195" sldId="2144328424"/>
            <ac:picMk id="10" creationId="{AD9A7A2D-0159-BA97-434A-E1448F41FB32}"/>
          </ac:picMkLst>
        </pc:picChg>
      </pc:sldChg>
      <pc:sldChg chg="addSp delSp modSp add mod">
        <pc:chgData name="Leah Montner Dixon" userId="d5b2ae9e-9213-4442-b7df-4db8cbe51e5d" providerId="ADAL" clId="{EE21156E-5DB1-4FD7-889B-40CA2891ABD1}" dt="2025-10-03T20:55:44.239" v="10329" actId="14100"/>
        <pc:sldMkLst>
          <pc:docMk/>
          <pc:sldMk cId="3889472261" sldId="2144328454"/>
        </pc:sldMkLst>
        <pc:spChg chg="add mod">
          <ac:chgData name="Leah Montner Dixon" userId="d5b2ae9e-9213-4442-b7df-4db8cbe51e5d" providerId="ADAL" clId="{EE21156E-5DB1-4FD7-889B-40CA2891ABD1}" dt="2025-09-26T19:44:15.543" v="4331"/>
          <ac:spMkLst>
            <pc:docMk/>
            <pc:sldMk cId="3889472261" sldId="2144328454"/>
            <ac:spMk id="6" creationId="{D0CECEF4-3D2D-BD91-EB47-8E1A7D079FE0}"/>
          </ac:spMkLst>
        </pc:spChg>
        <pc:spChg chg="add mod">
          <ac:chgData name="Leah Montner Dixon" userId="d5b2ae9e-9213-4442-b7df-4db8cbe51e5d" providerId="ADAL" clId="{EE21156E-5DB1-4FD7-889B-40CA2891ABD1}" dt="2025-10-03T20:55:44.239" v="10329" actId="14100"/>
          <ac:spMkLst>
            <pc:docMk/>
            <pc:sldMk cId="3889472261" sldId="2144328454"/>
            <ac:spMk id="7" creationId="{B58F448E-C8B9-C2F8-830B-26778253738B}"/>
          </ac:spMkLst>
        </pc:spChg>
        <pc:spChg chg="add mod">
          <ac:chgData name="Leah Montner Dixon" userId="d5b2ae9e-9213-4442-b7df-4db8cbe51e5d" providerId="ADAL" clId="{EE21156E-5DB1-4FD7-889B-40CA2891ABD1}" dt="2025-09-26T19:44:15.543" v="4331"/>
          <ac:spMkLst>
            <pc:docMk/>
            <pc:sldMk cId="3889472261" sldId="2144328454"/>
            <ac:spMk id="10" creationId="{8B8DE5B4-FFF9-3FF2-2AFC-034F12375329}"/>
          </ac:spMkLst>
        </pc:spChg>
        <pc:spChg chg="ord">
          <ac:chgData name="Leah Montner Dixon" userId="d5b2ae9e-9213-4442-b7df-4db8cbe51e5d" providerId="ADAL" clId="{EE21156E-5DB1-4FD7-889B-40CA2891ABD1}" dt="2025-10-03T15:40:34.235" v="8535" actId="167"/>
          <ac:spMkLst>
            <pc:docMk/>
            <pc:sldMk cId="3889472261" sldId="2144328454"/>
            <ac:spMk id="16" creationId="{D49E4852-BA56-D7B2-7FF9-4B8BC8C51636}"/>
          </ac:spMkLst>
        </pc:spChg>
        <pc:spChg chg="mod">
          <ac:chgData name="Leah Montner Dixon" userId="d5b2ae9e-9213-4442-b7df-4db8cbe51e5d" providerId="ADAL" clId="{EE21156E-5DB1-4FD7-889B-40CA2891ABD1}" dt="2025-10-03T20:55:30.325" v="10328" actId="20577"/>
          <ac:spMkLst>
            <pc:docMk/>
            <pc:sldMk cId="3889472261" sldId="2144328454"/>
            <ac:spMk id="19" creationId="{F72D0C11-72CA-DF89-1F5F-32BE51DAB56B}"/>
          </ac:spMkLst>
        </pc:spChg>
        <pc:spChg chg="mod topLvl">
          <ac:chgData name="Leah Montner Dixon" userId="d5b2ae9e-9213-4442-b7df-4db8cbe51e5d" providerId="ADAL" clId="{EE21156E-5DB1-4FD7-889B-40CA2891ABD1}" dt="2025-10-03T15:43:25.919" v="8616" actId="165"/>
          <ac:spMkLst>
            <pc:docMk/>
            <pc:sldMk cId="3889472261" sldId="2144328454"/>
            <ac:spMk id="22" creationId="{A3ABD955-45AB-A4EF-D6A0-68EF9F477D40}"/>
          </ac:spMkLst>
        </pc:spChg>
        <pc:spChg chg="mod">
          <ac:chgData name="Leah Montner Dixon" userId="d5b2ae9e-9213-4442-b7df-4db8cbe51e5d" providerId="ADAL" clId="{EE21156E-5DB1-4FD7-889B-40CA2891ABD1}" dt="2025-10-03T15:40:40.672" v="8596" actId="1037"/>
          <ac:spMkLst>
            <pc:docMk/>
            <pc:sldMk cId="3889472261" sldId="2144328454"/>
            <ac:spMk id="23" creationId="{6C4D4B55-FAF4-3053-87DB-DF57771E52CF}"/>
          </ac:spMkLst>
        </pc:spChg>
        <pc:spChg chg="mod topLvl">
          <ac:chgData name="Leah Montner Dixon" userId="d5b2ae9e-9213-4442-b7df-4db8cbe51e5d" providerId="ADAL" clId="{EE21156E-5DB1-4FD7-889B-40CA2891ABD1}" dt="2025-10-03T15:43:25.919" v="8616" actId="165"/>
          <ac:spMkLst>
            <pc:docMk/>
            <pc:sldMk cId="3889472261" sldId="2144328454"/>
            <ac:spMk id="24" creationId="{1F3F6F14-98EA-39B4-D920-B0BE2C44DE24}"/>
          </ac:spMkLst>
        </pc:spChg>
        <pc:spChg chg="mod">
          <ac:chgData name="Leah Montner Dixon" userId="d5b2ae9e-9213-4442-b7df-4db8cbe51e5d" providerId="ADAL" clId="{EE21156E-5DB1-4FD7-889B-40CA2891ABD1}" dt="2025-10-03T19:43:33.834" v="10221" actId="20577"/>
          <ac:spMkLst>
            <pc:docMk/>
            <pc:sldMk cId="3889472261" sldId="2144328454"/>
            <ac:spMk id="29" creationId="{27D6D460-D7F2-AA77-F566-46994F40151D}"/>
          </ac:spMkLst>
        </pc:spChg>
        <pc:spChg chg="ord">
          <ac:chgData name="Leah Montner Dixon" userId="d5b2ae9e-9213-4442-b7df-4db8cbe51e5d" providerId="ADAL" clId="{EE21156E-5DB1-4FD7-889B-40CA2891ABD1}" dt="2025-10-03T15:40:43.101" v="8597" actId="167"/>
          <ac:spMkLst>
            <pc:docMk/>
            <pc:sldMk cId="3889472261" sldId="2144328454"/>
            <ac:spMk id="44" creationId="{AE3F30B3-FC00-0F7D-EC91-B3FA3A10BD4E}"/>
          </ac:spMkLst>
        </pc:spChg>
        <pc:picChg chg="add mod">
          <ac:chgData name="Leah Montner Dixon" userId="d5b2ae9e-9213-4442-b7df-4db8cbe51e5d" providerId="ADAL" clId="{EE21156E-5DB1-4FD7-889B-40CA2891ABD1}" dt="2025-09-26T19:44:15.543" v="4331"/>
          <ac:picMkLst>
            <pc:docMk/>
            <pc:sldMk cId="3889472261" sldId="2144328454"/>
            <ac:picMk id="2" creationId="{276D2045-4BA5-77C6-67D5-5D7DF68EBE39}"/>
          </ac:picMkLst>
        </pc:picChg>
        <pc:picChg chg="add mod">
          <ac:chgData name="Leah Montner Dixon" userId="d5b2ae9e-9213-4442-b7df-4db8cbe51e5d" providerId="ADAL" clId="{EE21156E-5DB1-4FD7-889B-40CA2891ABD1}" dt="2025-10-03T15:45:51.736" v="8630" actId="12789"/>
          <ac:picMkLst>
            <pc:docMk/>
            <pc:sldMk cId="3889472261" sldId="2144328454"/>
            <ac:picMk id="8" creationId="{8FB5E6BD-2338-F1C2-898F-4E990FFFC5BD}"/>
          </ac:picMkLst>
        </pc:picChg>
        <pc:picChg chg="mod">
          <ac:chgData name="Leah Montner Dixon" userId="d5b2ae9e-9213-4442-b7df-4db8cbe51e5d" providerId="ADAL" clId="{EE21156E-5DB1-4FD7-889B-40CA2891ABD1}" dt="2025-10-03T15:45:51.736" v="8630" actId="12789"/>
          <ac:picMkLst>
            <pc:docMk/>
            <pc:sldMk cId="3889472261" sldId="2144328454"/>
            <ac:picMk id="35" creationId="{2E61EF98-9663-30DD-38B1-22047800E70B}"/>
          </ac:picMkLst>
        </pc:picChg>
        <pc:picChg chg="mod topLvl">
          <ac:chgData name="Leah Montner Dixon" userId="d5b2ae9e-9213-4442-b7df-4db8cbe51e5d" providerId="ADAL" clId="{EE21156E-5DB1-4FD7-889B-40CA2891ABD1}" dt="2025-10-03T15:45:51.736" v="8630" actId="12789"/>
          <ac:picMkLst>
            <pc:docMk/>
            <pc:sldMk cId="3889472261" sldId="2144328454"/>
            <ac:picMk id="39" creationId="{133C68B0-373A-9702-855E-AE0618ECBD50}"/>
          </ac:picMkLst>
        </pc:picChg>
      </pc:sldChg>
      <pc:sldChg chg="addSp delSp modSp">
        <pc:chgData name="Leah Montner Dixon" userId="d5b2ae9e-9213-4442-b7df-4db8cbe51e5d" providerId="ADAL" clId="{EE21156E-5DB1-4FD7-889B-40CA2891ABD1}" dt="2025-10-03T15:14:51.581" v="8315" actId="14100"/>
        <pc:sldMkLst>
          <pc:docMk/>
          <pc:sldMk cId="2351837572" sldId="2144328499"/>
        </pc:sldMkLst>
        <pc:spChg chg="mod">
          <ac:chgData name="Leah Montner Dixon" userId="d5b2ae9e-9213-4442-b7df-4db8cbe51e5d" providerId="ADAL" clId="{EE21156E-5DB1-4FD7-889B-40CA2891ABD1}" dt="2025-10-03T15:14:35.503" v="8288"/>
          <ac:spMkLst>
            <pc:docMk/>
            <pc:sldMk cId="2351837572" sldId="2144328499"/>
            <ac:spMk id="31" creationId="{ED861EFE-458A-1D5C-EDA7-E03DA0FD776F}"/>
          </ac:spMkLst>
        </pc:spChg>
        <pc:picChg chg="add mod">
          <ac:chgData name="Leah Montner Dixon" userId="d5b2ae9e-9213-4442-b7df-4db8cbe51e5d" providerId="ADAL" clId="{EE21156E-5DB1-4FD7-889B-40CA2891ABD1}" dt="2025-10-03T15:10:40.613" v="8285" actId="1076"/>
          <ac:picMkLst>
            <pc:docMk/>
            <pc:sldMk cId="2351837572" sldId="2144328499"/>
            <ac:picMk id="6" creationId="{E619F101-FA92-8516-D28C-DADB816B79C6}"/>
          </ac:picMkLst>
        </pc:picChg>
        <pc:picChg chg="add mod">
          <ac:chgData name="Leah Montner Dixon" userId="d5b2ae9e-9213-4442-b7df-4db8cbe51e5d" providerId="ADAL" clId="{EE21156E-5DB1-4FD7-889B-40CA2891ABD1}" dt="2025-10-03T15:14:51.581" v="8315" actId="14100"/>
          <ac:picMkLst>
            <pc:docMk/>
            <pc:sldMk cId="2351837572" sldId="2144328499"/>
            <ac:picMk id="2056" creationId="{1DCA642D-1510-E371-51AD-609C814D8B10}"/>
          </ac:picMkLst>
        </pc:picChg>
      </pc:sldChg>
      <pc:sldChg chg="addSp delSp modSp add mod">
        <pc:chgData name="Leah Montner Dixon" userId="d5b2ae9e-9213-4442-b7df-4db8cbe51e5d" providerId="ADAL" clId="{EE21156E-5DB1-4FD7-889B-40CA2891ABD1}" dt="2025-09-26T20:49:49.615" v="5796" actId="20577"/>
        <pc:sldMkLst>
          <pc:docMk/>
          <pc:sldMk cId="3354993513" sldId="2144328499"/>
        </pc:sldMkLst>
      </pc:sldChg>
      <pc:sldChg chg="addSp delSp modSp mod">
        <pc:chgData name="Leah Montner Dixon" userId="d5b2ae9e-9213-4442-b7df-4db8cbe51e5d" providerId="ADAL" clId="{EE21156E-5DB1-4FD7-889B-40CA2891ABD1}" dt="2025-09-30T19:39:25.992" v="7086" actId="1076"/>
        <pc:sldMkLst>
          <pc:docMk/>
          <pc:sldMk cId="3942684345" sldId="2144328499"/>
        </pc:sldMkLst>
      </pc:sldChg>
      <pc:sldChg chg="addSp delSp modSp add mod ord">
        <pc:chgData name="Leah Montner Dixon" userId="d5b2ae9e-9213-4442-b7df-4db8cbe51e5d" providerId="ADAL" clId="{EE21156E-5DB1-4FD7-889B-40CA2891ABD1}" dt="2025-10-03T13:29:42.495" v="7233" actId="20577"/>
        <pc:sldMkLst>
          <pc:docMk/>
          <pc:sldMk cId="2388896571" sldId="2144328501"/>
        </pc:sldMkLst>
        <pc:spChg chg="mod">
          <ac:chgData name="Leah Montner Dixon" userId="d5b2ae9e-9213-4442-b7df-4db8cbe51e5d" providerId="ADAL" clId="{EE21156E-5DB1-4FD7-889B-40CA2891ABD1}" dt="2025-10-03T13:29:42.495" v="7233" actId="20577"/>
          <ac:spMkLst>
            <pc:docMk/>
            <pc:sldMk cId="2388896571" sldId="2144328501"/>
            <ac:spMk id="3" creationId="{769579E9-CE88-68EA-9BD1-80BB3C86F5F6}"/>
          </ac:spMkLst>
        </pc:spChg>
        <pc:spChg chg="mod">
          <ac:chgData name="Leah Montner Dixon" userId="d5b2ae9e-9213-4442-b7df-4db8cbe51e5d" providerId="ADAL" clId="{EE21156E-5DB1-4FD7-889B-40CA2891ABD1}" dt="2025-09-23T14:38:52.657" v="1486" actId="1076"/>
          <ac:spMkLst>
            <pc:docMk/>
            <pc:sldMk cId="2388896571" sldId="2144328501"/>
            <ac:spMk id="5" creationId="{346F2283-F442-4A55-A26A-1507DAF58C8F}"/>
          </ac:spMkLst>
        </pc:spChg>
        <pc:spChg chg="add mod">
          <ac:chgData name="Leah Montner Dixon" userId="d5b2ae9e-9213-4442-b7df-4db8cbe51e5d" providerId="ADAL" clId="{EE21156E-5DB1-4FD7-889B-40CA2891ABD1}" dt="2025-09-19T20:23:02.202" v="288"/>
          <ac:spMkLst>
            <pc:docMk/>
            <pc:sldMk cId="2388896571" sldId="2144328501"/>
            <ac:spMk id="8" creationId="{D2F7217E-172D-A9A4-0D50-7F7810529F1D}"/>
          </ac:spMkLst>
        </pc:spChg>
        <pc:spChg chg="add mod">
          <ac:chgData name="Leah Montner Dixon" userId="d5b2ae9e-9213-4442-b7df-4db8cbe51e5d" providerId="ADAL" clId="{EE21156E-5DB1-4FD7-889B-40CA2891ABD1}" dt="2025-09-19T20:23:02.202" v="288"/>
          <ac:spMkLst>
            <pc:docMk/>
            <pc:sldMk cId="2388896571" sldId="2144328501"/>
            <ac:spMk id="9" creationId="{6565C792-EEB2-BBE5-9A42-2052BBCC7973}"/>
          </ac:spMkLst>
        </pc:spChg>
        <pc:spChg chg="add mod">
          <ac:chgData name="Leah Montner Dixon" userId="d5b2ae9e-9213-4442-b7df-4db8cbe51e5d" providerId="ADAL" clId="{EE21156E-5DB1-4FD7-889B-40CA2891ABD1}" dt="2025-09-30T13:28:28.162" v="6148"/>
          <ac:spMkLst>
            <pc:docMk/>
            <pc:sldMk cId="2388896571" sldId="2144328501"/>
            <ac:spMk id="12" creationId="{6BE9507A-C704-9F0C-FB47-970D01F344DB}"/>
          </ac:spMkLst>
        </pc:spChg>
        <pc:picChg chg="add mod">
          <ac:chgData name="Leah Montner Dixon" userId="d5b2ae9e-9213-4442-b7df-4db8cbe51e5d" providerId="ADAL" clId="{EE21156E-5DB1-4FD7-889B-40CA2891ABD1}" dt="2025-09-19T20:23:02.202" v="288"/>
          <ac:picMkLst>
            <pc:docMk/>
            <pc:sldMk cId="2388896571" sldId="2144328501"/>
            <ac:picMk id="7" creationId="{6EF3C534-0C05-DB39-BBFD-B2A5F5FB6983}"/>
          </ac:picMkLst>
        </pc:picChg>
      </pc:sldChg>
      <pc:sldChg chg="addSp delSp modSp add mod modCm">
        <pc:chgData name="Leah Montner Dixon" userId="d5b2ae9e-9213-4442-b7df-4db8cbe51e5d" providerId="ADAL" clId="{EE21156E-5DB1-4FD7-889B-40CA2891ABD1}" dt="2025-10-03T20:48:21.728" v="10304" actId="20577"/>
        <pc:sldMkLst>
          <pc:docMk/>
          <pc:sldMk cId="1789081147" sldId="2144328506"/>
        </pc:sldMkLst>
        <pc:spChg chg="mod">
          <ac:chgData name="Leah Montner Dixon" userId="d5b2ae9e-9213-4442-b7df-4db8cbe51e5d" providerId="ADAL" clId="{EE21156E-5DB1-4FD7-889B-40CA2891ABD1}" dt="2025-10-03T14:19:04.136" v="7395" actId="1035"/>
          <ac:spMkLst>
            <pc:docMk/>
            <pc:sldMk cId="1789081147" sldId="2144328506"/>
            <ac:spMk id="2" creationId="{F05E629C-1D8C-1B06-5680-8A33CA99A3F9}"/>
          </ac:spMkLst>
        </pc:spChg>
        <pc:spChg chg="mod">
          <ac:chgData name="Leah Montner Dixon" userId="d5b2ae9e-9213-4442-b7df-4db8cbe51e5d" providerId="ADAL" clId="{EE21156E-5DB1-4FD7-889B-40CA2891ABD1}" dt="2025-10-03T14:19:04.136" v="7395" actId="1035"/>
          <ac:spMkLst>
            <pc:docMk/>
            <pc:sldMk cId="1789081147" sldId="2144328506"/>
            <ac:spMk id="3" creationId="{D9A1514A-CCFB-2BC4-CD8F-F69E89C147FE}"/>
          </ac:spMkLst>
        </pc:spChg>
        <pc:spChg chg="add mod">
          <ac:chgData name="Leah Montner Dixon" userId="d5b2ae9e-9213-4442-b7df-4db8cbe51e5d" providerId="ADAL" clId="{EE21156E-5DB1-4FD7-889B-40CA2891ABD1}" dt="2025-10-03T20:48:21.728" v="10304" actId="20577"/>
          <ac:spMkLst>
            <pc:docMk/>
            <pc:sldMk cId="1789081147" sldId="2144328506"/>
            <ac:spMk id="4" creationId="{20EA757C-9FFD-C244-8D33-BA5020990927}"/>
          </ac:spMkLst>
        </pc:spChg>
        <pc:spChg chg="mod">
          <ac:chgData name="Leah Montner Dixon" userId="d5b2ae9e-9213-4442-b7df-4db8cbe51e5d" providerId="ADAL" clId="{EE21156E-5DB1-4FD7-889B-40CA2891ABD1}" dt="2025-10-03T14:19:04.136" v="7395" actId="1035"/>
          <ac:spMkLst>
            <pc:docMk/>
            <pc:sldMk cId="1789081147" sldId="2144328506"/>
            <ac:spMk id="6" creationId="{31D0343F-BCC8-335B-3993-B53E858C804E}"/>
          </ac:spMkLst>
        </pc:spChg>
        <pc:spChg chg="mod topLvl">
          <ac:chgData name="Leah Montner Dixon" userId="d5b2ae9e-9213-4442-b7df-4db8cbe51e5d" providerId="ADAL" clId="{EE21156E-5DB1-4FD7-889B-40CA2891ABD1}" dt="2025-10-03T14:19:04.136" v="7395" actId="1035"/>
          <ac:spMkLst>
            <pc:docMk/>
            <pc:sldMk cId="1789081147" sldId="2144328506"/>
            <ac:spMk id="7" creationId="{5318D1FE-9A3D-4186-47AE-928D73249671}"/>
          </ac:spMkLst>
        </pc:spChg>
        <pc:spChg chg="mod">
          <ac:chgData name="Leah Montner Dixon" userId="d5b2ae9e-9213-4442-b7df-4db8cbe51e5d" providerId="ADAL" clId="{EE21156E-5DB1-4FD7-889B-40CA2891ABD1}" dt="2025-09-23T14:46:04.120" v="1608" actId="1035"/>
          <ac:spMkLst>
            <pc:docMk/>
            <pc:sldMk cId="1789081147" sldId="2144328506"/>
            <ac:spMk id="14" creationId="{7A876995-D6AC-34F3-3155-41C6F771D3E0}"/>
          </ac:spMkLst>
        </pc:spChg>
        <pc:spChg chg="add mod">
          <ac:chgData name="Leah Montner Dixon" userId="d5b2ae9e-9213-4442-b7df-4db8cbe51e5d" providerId="ADAL" clId="{EE21156E-5DB1-4FD7-889B-40CA2891ABD1}" dt="2025-09-19T20:23:07.983" v="290"/>
          <ac:spMkLst>
            <pc:docMk/>
            <pc:sldMk cId="1789081147" sldId="2144328506"/>
            <ac:spMk id="15" creationId="{3C4CA218-24D7-BCAA-DC18-E39A129C09D1}"/>
          </ac:spMkLst>
        </pc:spChg>
        <pc:spChg chg="add mod">
          <ac:chgData name="Leah Montner Dixon" userId="d5b2ae9e-9213-4442-b7df-4db8cbe51e5d" providerId="ADAL" clId="{EE21156E-5DB1-4FD7-889B-40CA2891ABD1}" dt="2025-09-19T20:23:07.983" v="290"/>
          <ac:spMkLst>
            <pc:docMk/>
            <pc:sldMk cId="1789081147" sldId="2144328506"/>
            <ac:spMk id="16" creationId="{7821D745-9AE7-126E-478F-7EEBB3D6210B}"/>
          </ac:spMkLst>
        </pc:spChg>
        <pc:spChg chg="mod">
          <ac:chgData name="Leah Montner Dixon" userId="d5b2ae9e-9213-4442-b7df-4db8cbe51e5d" providerId="ADAL" clId="{EE21156E-5DB1-4FD7-889B-40CA2891ABD1}" dt="2025-10-03T14:19:04.136" v="7395" actId="1035"/>
          <ac:spMkLst>
            <pc:docMk/>
            <pc:sldMk cId="1789081147" sldId="2144328506"/>
            <ac:spMk id="83" creationId="{C5B35F7F-48EF-0A95-E646-591F6CF90F38}"/>
          </ac:spMkLst>
        </pc:spChg>
        <pc:spChg chg="mod topLvl">
          <ac:chgData name="Leah Montner Dixon" userId="d5b2ae9e-9213-4442-b7df-4db8cbe51e5d" providerId="ADAL" clId="{EE21156E-5DB1-4FD7-889B-40CA2891ABD1}" dt="2025-10-03T14:19:04.136" v="7395" actId="1035"/>
          <ac:spMkLst>
            <pc:docMk/>
            <pc:sldMk cId="1789081147" sldId="2144328506"/>
            <ac:spMk id="84" creationId="{13703FAA-A1C4-E39A-D315-CEB52E24EF89}"/>
          </ac:spMkLst>
        </pc:spChg>
        <pc:spChg chg="mod">
          <ac:chgData name="Leah Montner Dixon" userId="d5b2ae9e-9213-4442-b7df-4db8cbe51e5d" providerId="ADAL" clId="{EE21156E-5DB1-4FD7-889B-40CA2891ABD1}" dt="2025-09-23T14:42:47.144" v="1544" actId="164"/>
          <ac:spMkLst>
            <pc:docMk/>
            <pc:sldMk cId="1789081147" sldId="2144328506"/>
            <ac:spMk id="87" creationId="{562ADA0E-DAB2-2F51-4F5F-2ADD4F2CDD21}"/>
          </ac:spMkLst>
        </pc:spChg>
        <pc:spChg chg="mod">
          <ac:chgData name="Leah Montner Dixon" userId="d5b2ae9e-9213-4442-b7df-4db8cbe51e5d" providerId="ADAL" clId="{EE21156E-5DB1-4FD7-889B-40CA2891ABD1}" dt="2025-09-23T14:42:47.144" v="1544" actId="164"/>
          <ac:spMkLst>
            <pc:docMk/>
            <pc:sldMk cId="1789081147" sldId="2144328506"/>
            <ac:spMk id="88" creationId="{C66E0BC4-DE7B-5F18-3D2F-5D620FE406BC}"/>
          </ac:spMkLst>
        </pc:spChg>
        <pc:spChg chg="mod">
          <ac:chgData name="Leah Montner Dixon" userId="d5b2ae9e-9213-4442-b7df-4db8cbe51e5d" providerId="ADAL" clId="{EE21156E-5DB1-4FD7-889B-40CA2891ABD1}" dt="2025-09-23T14:42:47.144" v="1544" actId="164"/>
          <ac:spMkLst>
            <pc:docMk/>
            <pc:sldMk cId="1789081147" sldId="2144328506"/>
            <ac:spMk id="89" creationId="{24F003F8-709F-7E47-2F37-47BC1648BDB5}"/>
          </ac:spMkLst>
        </pc:spChg>
        <pc:spChg chg="mod">
          <ac:chgData name="Leah Montner Dixon" userId="d5b2ae9e-9213-4442-b7df-4db8cbe51e5d" providerId="ADAL" clId="{EE21156E-5DB1-4FD7-889B-40CA2891ABD1}" dt="2025-09-23T14:42:50.796" v="1545" actId="164"/>
          <ac:spMkLst>
            <pc:docMk/>
            <pc:sldMk cId="1789081147" sldId="2144328506"/>
            <ac:spMk id="90" creationId="{EB6E4AC9-B447-467F-B6AC-30103AC59485}"/>
          </ac:spMkLst>
        </pc:spChg>
        <pc:spChg chg="mod">
          <ac:chgData name="Leah Montner Dixon" userId="d5b2ae9e-9213-4442-b7df-4db8cbe51e5d" providerId="ADAL" clId="{EE21156E-5DB1-4FD7-889B-40CA2891ABD1}" dt="2025-09-23T14:42:50.796" v="1545" actId="164"/>
          <ac:spMkLst>
            <pc:docMk/>
            <pc:sldMk cId="1789081147" sldId="2144328506"/>
            <ac:spMk id="91" creationId="{7F36880B-8BFF-1329-11CB-30C1ECF64B47}"/>
          </ac:spMkLst>
        </pc:spChg>
        <pc:spChg chg="mod">
          <ac:chgData name="Leah Montner Dixon" userId="d5b2ae9e-9213-4442-b7df-4db8cbe51e5d" providerId="ADAL" clId="{EE21156E-5DB1-4FD7-889B-40CA2891ABD1}" dt="2025-09-23T14:42:50.796" v="1545" actId="164"/>
          <ac:spMkLst>
            <pc:docMk/>
            <pc:sldMk cId="1789081147" sldId="2144328506"/>
            <ac:spMk id="92" creationId="{1178F8BA-3C21-12F8-1CE8-8B1016C3862D}"/>
          </ac:spMkLst>
        </pc:spChg>
        <pc:spChg chg="mod topLvl">
          <ac:chgData name="Leah Montner Dixon" userId="d5b2ae9e-9213-4442-b7df-4db8cbe51e5d" providerId="ADAL" clId="{EE21156E-5DB1-4FD7-889B-40CA2891ABD1}" dt="2025-09-23T15:59:13.863" v="1818" actId="14100"/>
          <ac:spMkLst>
            <pc:docMk/>
            <pc:sldMk cId="1789081147" sldId="2144328506"/>
            <ac:spMk id="93" creationId="{FF8C4E92-0207-4894-57F5-7B64B5DB9B73}"/>
          </ac:spMkLst>
        </pc:spChg>
        <pc:spChg chg="mod">
          <ac:chgData name="Leah Montner Dixon" userId="d5b2ae9e-9213-4442-b7df-4db8cbe51e5d" providerId="ADAL" clId="{EE21156E-5DB1-4FD7-889B-40CA2891ABD1}" dt="2025-09-23T14:42:53.985" v="1546" actId="164"/>
          <ac:spMkLst>
            <pc:docMk/>
            <pc:sldMk cId="1789081147" sldId="2144328506"/>
            <ac:spMk id="94" creationId="{FE7EB0F7-3B9A-C273-5388-F77242AC95D7}"/>
          </ac:spMkLst>
        </pc:spChg>
        <pc:spChg chg="mod">
          <ac:chgData name="Leah Montner Dixon" userId="d5b2ae9e-9213-4442-b7df-4db8cbe51e5d" providerId="ADAL" clId="{EE21156E-5DB1-4FD7-889B-40CA2891ABD1}" dt="2025-09-23T14:42:53.985" v="1546" actId="164"/>
          <ac:spMkLst>
            <pc:docMk/>
            <pc:sldMk cId="1789081147" sldId="2144328506"/>
            <ac:spMk id="95" creationId="{1B3E9D79-57CE-7BD2-F2A1-2C1B942892A3}"/>
          </ac:spMkLst>
        </pc:spChg>
        <pc:spChg chg="mod">
          <ac:chgData name="Leah Montner Dixon" userId="d5b2ae9e-9213-4442-b7df-4db8cbe51e5d" providerId="ADAL" clId="{EE21156E-5DB1-4FD7-889B-40CA2891ABD1}" dt="2025-09-23T14:42:57.042" v="1547" actId="164"/>
          <ac:spMkLst>
            <pc:docMk/>
            <pc:sldMk cId="1789081147" sldId="2144328506"/>
            <ac:spMk id="99" creationId="{D39847F0-D886-8D42-FFAB-94D2CF04C793}"/>
          </ac:spMkLst>
        </pc:spChg>
        <pc:spChg chg="mod">
          <ac:chgData name="Leah Montner Dixon" userId="d5b2ae9e-9213-4442-b7df-4db8cbe51e5d" providerId="ADAL" clId="{EE21156E-5DB1-4FD7-889B-40CA2891ABD1}" dt="2025-09-23T14:42:57.042" v="1547" actId="164"/>
          <ac:spMkLst>
            <pc:docMk/>
            <pc:sldMk cId="1789081147" sldId="2144328506"/>
            <ac:spMk id="100" creationId="{98616293-08F4-2BA2-7A0F-30C289CE1D6F}"/>
          </ac:spMkLst>
        </pc:spChg>
        <pc:spChg chg="mod">
          <ac:chgData name="Leah Montner Dixon" userId="d5b2ae9e-9213-4442-b7df-4db8cbe51e5d" providerId="ADAL" clId="{EE21156E-5DB1-4FD7-889B-40CA2891ABD1}" dt="2025-09-23T14:42:57.042" v="1547" actId="164"/>
          <ac:spMkLst>
            <pc:docMk/>
            <pc:sldMk cId="1789081147" sldId="2144328506"/>
            <ac:spMk id="101" creationId="{DAF0F24D-72F0-13FA-0148-7CAA00AF4189}"/>
          </ac:spMkLst>
        </pc:spChg>
        <pc:spChg chg="mod topLvl">
          <ac:chgData name="Leah Montner Dixon" userId="d5b2ae9e-9213-4442-b7df-4db8cbe51e5d" providerId="ADAL" clId="{EE21156E-5DB1-4FD7-889B-40CA2891ABD1}" dt="2025-09-23T15:59:13.863" v="1818" actId="14100"/>
          <ac:spMkLst>
            <pc:docMk/>
            <pc:sldMk cId="1789081147" sldId="2144328506"/>
            <ac:spMk id="102" creationId="{97DAF60D-00DF-9EB6-EA5A-8DB49D09B062}"/>
          </ac:spMkLst>
        </pc:spChg>
        <pc:spChg chg="mod topLvl">
          <ac:chgData name="Leah Montner Dixon" userId="d5b2ae9e-9213-4442-b7df-4db8cbe51e5d" providerId="ADAL" clId="{EE21156E-5DB1-4FD7-889B-40CA2891ABD1}" dt="2025-09-23T15:59:13.863" v="1818" actId="14100"/>
          <ac:spMkLst>
            <pc:docMk/>
            <pc:sldMk cId="1789081147" sldId="2144328506"/>
            <ac:spMk id="103" creationId="{ED9031AB-063E-918F-5CC3-62CAC688D462}"/>
          </ac:spMkLst>
        </pc:spChg>
        <pc:spChg chg="mod">
          <ac:chgData name="Leah Montner Dixon" userId="d5b2ae9e-9213-4442-b7df-4db8cbe51e5d" providerId="ADAL" clId="{EE21156E-5DB1-4FD7-889B-40CA2891ABD1}" dt="2025-09-23T14:43:00.132" v="1548" actId="164"/>
          <ac:spMkLst>
            <pc:docMk/>
            <pc:sldMk cId="1789081147" sldId="2144328506"/>
            <ac:spMk id="104" creationId="{BAA6E4EC-1712-2FB3-5F19-BA2C3E7FAC72}"/>
          </ac:spMkLst>
        </pc:spChg>
        <pc:spChg chg="mod">
          <ac:chgData name="Leah Montner Dixon" userId="d5b2ae9e-9213-4442-b7df-4db8cbe51e5d" providerId="ADAL" clId="{EE21156E-5DB1-4FD7-889B-40CA2891ABD1}" dt="2025-09-23T15:59:20.869" v="1820" actId="113"/>
          <ac:spMkLst>
            <pc:docMk/>
            <pc:sldMk cId="1789081147" sldId="2144328506"/>
            <ac:spMk id="105" creationId="{9B4F25F6-0218-2738-4E00-F96124121933}"/>
          </ac:spMkLst>
        </pc:spChg>
        <pc:spChg chg="mod">
          <ac:chgData name="Leah Montner Dixon" userId="d5b2ae9e-9213-4442-b7df-4db8cbe51e5d" providerId="ADAL" clId="{EE21156E-5DB1-4FD7-889B-40CA2891ABD1}" dt="2025-09-23T15:59:20.869" v="1820" actId="113"/>
          <ac:spMkLst>
            <pc:docMk/>
            <pc:sldMk cId="1789081147" sldId="2144328506"/>
            <ac:spMk id="106" creationId="{CC30B8CF-FB12-7764-2A55-37F9B5B30BBD}"/>
          </ac:spMkLst>
        </pc:spChg>
        <pc:spChg chg="mod">
          <ac:chgData name="Leah Montner Dixon" userId="d5b2ae9e-9213-4442-b7df-4db8cbe51e5d" providerId="ADAL" clId="{EE21156E-5DB1-4FD7-889B-40CA2891ABD1}" dt="2025-09-23T15:59:20.869" v="1820" actId="113"/>
          <ac:spMkLst>
            <pc:docMk/>
            <pc:sldMk cId="1789081147" sldId="2144328506"/>
            <ac:spMk id="107" creationId="{BCC978C6-F780-532D-F2F0-439B1EF6C7BB}"/>
          </ac:spMkLst>
        </pc:spChg>
        <pc:spChg chg="mod topLvl">
          <ac:chgData name="Leah Montner Dixon" userId="d5b2ae9e-9213-4442-b7df-4db8cbe51e5d" providerId="ADAL" clId="{EE21156E-5DB1-4FD7-889B-40CA2891ABD1}" dt="2025-09-23T15:59:13.863" v="1818" actId="14100"/>
          <ac:spMkLst>
            <pc:docMk/>
            <pc:sldMk cId="1789081147" sldId="2144328506"/>
            <ac:spMk id="115" creationId="{931D15EB-D4A4-3D66-7504-94B9AD4D52A1}"/>
          </ac:spMkLst>
        </pc:spChg>
        <pc:spChg chg="mod">
          <ac:chgData name="Leah Montner Dixon" userId="d5b2ae9e-9213-4442-b7df-4db8cbe51e5d" providerId="ADAL" clId="{EE21156E-5DB1-4FD7-889B-40CA2891ABD1}" dt="2025-09-23T15:59:13.863" v="1818" actId="14100"/>
          <ac:spMkLst>
            <pc:docMk/>
            <pc:sldMk cId="1789081147" sldId="2144328506"/>
            <ac:spMk id="116" creationId="{238A4875-0C5E-F84C-98C1-F9D19CD0EF30}"/>
          </ac:spMkLst>
        </pc:spChg>
        <pc:spChg chg="mod">
          <ac:chgData name="Leah Montner Dixon" userId="d5b2ae9e-9213-4442-b7df-4db8cbe51e5d" providerId="ADAL" clId="{EE21156E-5DB1-4FD7-889B-40CA2891ABD1}" dt="2025-09-23T14:42:47.144" v="1544" actId="164"/>
          <ac:spMkLst>
            <pc:docMk/>
            <pc:sldMk cId="1789081147" sldId="2144328506"/>
            <ac:spMk id="117" creationId="{65A1CC95-F0B8-D8C4-C4D3-6D56A50644F6}"/>
          </ac:spMkLst>
        </pc:spChg>
        <pc:spChg chg="mod">
          <ac:chgData name="Leah Montner Dixon" userId="d5b2ae9e-9213-4442-b7df-4db8cbe51e5d" providerId="ADAL" clId="{EE21156E-5DB1-4FD7-889B-40CA2891ABD1}" dt="2025-09-23T14:42:47.144" v="1544" actId="164"/>
          <ac:spMkLst>
            <pc:docMk/>
            <pc:sldMk cId="1789081147" sldId="2144328506"/>
            <ac:spMk id="118" creationId="{FE925F5E-FEA1-9A40-B89D-F683C4796031}"/>
          </ac:spMkLst>
        </pc:spChg>
        <pc:spChg chg="mod topLvl">
          <ac:chgData name="Leah Montner Dixon" userId="d5b2ae9e-9213-4442-b7df-4db8cbe51e5d" providerId="ADAL" clId="{EE21156E-5DB1-4FD7-889B-40CA2891ABD1}" dt="2025-09-23T15:59:13.863" v="1818" actId="14100"/>
          <ac:spMkLst>
            <pc:docMk/>
            <pc:sldMk cId="1789081147" sldId="2144328506"/>
            <ac:spMk id="119" creationId="{EB7C3AB8-BBC8-2B20-784C-0152E68663D6}"/>
          </ac:spMkLst>
        </pc:spChg>
        <pc:spChg chg="mod">
          <ac:chgData name="Leah Montner Dixon" userId="d5b2ae9e-9213-4442-b7df-4db8cbe51e5d" providerId="ADAL" clId="{EE21156E-5DB1-4FD7-889B-40CA2891ABD1}" dt="2025-09-23T14:42:50.796" v="1545" actId="164"/>
          <ac:spMkLst>
            <pc:docMk/>
            <pc:sldMk cId="1789081147" sldId="2144328506"/>
            <ac:spMk id="120" creationId="{9A4180E7-A127-2538-E336-D88335EB9ED7}"/>
          </ac:spMkLst>
        </pc:spChg>
        <pc:spChg chg="mod">
          <ac:chgData name="Leah Montner Dixon" userId="d5b2ae9e-9213-4442-b7df-4db8cbe51e5d" providerId="ADAL" clId="{EE21156E-5DB1-4FD7-889B-40CA2891ABD1}" dt="2025-09-23T14:42:53.985" v="1546" actId="164"/>
          <ac:spMkLst>
            <pc:docMk/>
            <pc:sldMk cId="1789081147" sldId="2144328506"/>
            <ac:spMk id="122" creationId="{D92B0726-6F5E-7614-22BB-AC19498833A9}"/>
          </ac:spMkLst>
        </pc:spChg>
        <pc:spChg chg="mod">
          <ac:chgData name="Leah Montner Dixon" userId="d5b2ae9e-9213-4442-b7df-4db8cbe51e5d" providerId="ADAL" clId="{EE21156E-5DB1-4FD7-889B-40CA2891ABD1}" dt="2025-09-23T14:42:57.042" v="1547" actId="164"/>
          <ac:spMkLst>
            <pc:docMk/>
            <pc:sldMk cId="1789081147" sldId="2144328506"/>
            <ac:spMk id="125" creationId="{64B40AFC-9567-11FA-E3F9-12589C8D7F4D}"/>
          </ac:spMkLst>
        </pc:spChg>
        <pc:spChg chg="mod topLvl">
          <ac:chgData name="Leah Montner Dixon" userId="d5b2ae9e-9213-4442-b7df-4db8cbe51e5d" providerId="ADAL" clId="{EE21156E-5DB1-4FD7-889B-40CA2891ABD1}" dt="2025-09-23T15:59:13.863" v="1818" actId="14100"/>
          <ac:spMkLst>
            <pc:docMk/>
            <pc:sldMk cId="1789081147" sldId="2144328506"/>
            <ac:spMk id="127" creationId="{B4D68787-813C-70AC-A923-3D9842D3F19E}"/>
          </ac:spMkLst>
        </pc:spChg>
        <pc:spChg chg="mod">
          <ac:chgData name="Leah Montner Dixon" userId="d5b2ae9e-9213-4442-b7df-4db8cbe51e5d" providerId="ADAL" clId="{EE21156E-5DB1-4FD7-889B-40CA2891ABD1}" dt="2025-09-23T16:50:34.347" v="1908" actId="20577"/>
          <ac:spMkLst>
            <pc:docMk/>
            <pc:sldMk cId="1789081147" sldId="2144328506"/>
            <ac:spMk id="128" creationId="{5931837E-A558-2517-8885-E17FD0355A04}"/>
          </ac:spMkLst>
        </pc:spChg>
        <pc:spChg chg="mod">
          <ac:chgData name="Leah Montner Dixon" userId="d5b2ae9e-9213-4442-b7df-4db8cbe51e5d" providerId="ADAL" clId="{EE21156E-5DB1-4FD7-889B-40CA2891ABD1}" dt="2025-09-23T14:43:00.132" v="1548" actId="164"/>
          <ac:spMkLst>
            <pc:docMk/>
            <pc:sldMk cId="1789081147" sldId="2144328506"/>
            <ac:spMk id="130" creationId="{813DFE7D-CEDE-8F4C-5F15-188EACF51910}"/>
          </ac:spMkLst>
        </pc:spChg>
        <pc:spChg chg="mod topLvl">
          <ac:chgData name="Leah Montner Dixon" userId="d5b2ae9e-9213-4442-b7df-4db8cbe51e5d" providerId="ADAL" clId="{EE21156E-5DB1-4FD7-889B-40CA2891ABD1}" dt="2025-09-23T15:59:20.869" v="1820" actId="113"/>
          <ac:spMkLst>
            <pc:docMk/>
            <pc:sldMk cId="1789081147" sldId="2144328506"/>
            <ac:spMk id="131" creationId="{4D5056FC-1944-6DBD-21FC-A62A4960B42E}"/>
          </ac:spMkLst>
        </pc:spChg>
        <pc:spChg chg="mod topLvl">
          <ac:chgData name="Leah Montner Dixon" userId="d5b2ae9e-9213-4442-b7df-4db8cbe51e5d" providerId="ADAL" clId="{EE21156E-5DB1-4FD7-889B-40CA2891ABD1}" dt="2025-09-23T15:59:13.863" v="1818" actId="14100"/>
          <ac:spMkLst>
            <pc:docMk/>
            <pc:sldMk cId="1789081147" sldId="2144328506"/>
            <ac:spMk id="132" creationId="{53AB9003-DA2C-E994-F936-AD56037BC1AF}"/>
          </ac:spMkLst>
        </pc:spChg>
        <pc:spChg chg="mod">
          <ac:chgData name="Leah Montner Dixon" userId="d5b2ae9e-9213-4442-b7df-4db8cbe51e5d" providerId="ADAL" clId="{EE21156E-5DB1-4FD7-889B-40CA2891ABD1}" dt="2025-09-23T14:42:57.042" v="1547" actId="164"/>
          <ac:spMkLst>
            <pc:docMk/>
            <pc:sldMk cId="1789081147" sldId="2144328506"/>
            <ac:spMk id="133" creationId="{C89804D9-55E1-C913-407A-3548D259B5BA}"/>
          </ac:spMkLst>
        </pc:spChg>
        <pc:spChg chg="mod">
          <ac:chgData name="Leah Montner Dixon" userId="d5b2ae9e-9213-4442-b7df-4db8cbe51e5d" providerId="ADAL" clId="{EE21156E-5DB1-4FD7-889B-40CA2891ABD1}" dt="2025-09-23T14:42:53.985" v="1546" actId="164"/>
          <ac:spMkLst>
            <pc:docMk/>
            <pc:sldMk cId="1789081147" sldId="2144328506"/>
            <ac:spMk id="134" creationId="{FC309AE0-069B-7DE1-D96F-CA09F96A99D4}"/>
          </ac:spMkLst>
        </pc:spChg>
        <pc:spChg chg="mod">
          <ac:chgData name="Leah Montner Dixon" userId="d5b2ae9e-9213-4442-b7df-4db8cbe51e5d" providerId="ADAL" clId="{EE21156E-5DB1-4FD7-889B-40CA2891ABD1}" dt="2025-09-23T14:42:57.042" v="1547" actId="164"/>
          <ac:spMkLst>
            <pc:docMk/>
            <pc:sldMk cId="1789081147" sldId="2144328506"/>
            <ac:spMk id="137" creationId="{C5F28456-1239-3F4E-9F1E-F87D9AB568CE}"/>
          </ac:spMkLst>
        </pc:spChg>
        <pc:spChg chg="mod">
          <ac:chgData name="Leah Montner Dixon" userId="d5b2ae9e-9213-4442-b7df-4db8cbe51e5d" providerId="ADAL" clId="{EE21156E-5DB1-4FD7-889B-40CA2891ABD1}" dt="2025-09-23T14:43:00.132" v="1548" actId="164"/>
          <ac:spMkLst>
            <pc:docMk/>
            <pc:sldMk cId="1789081147" sldId="2144328506"/>
            <ac:spMk id="138" creationId="{ECD40165-25CD-E132-7720-93EC990A9915}"/>
          </ac:spMkLst>
        </pc:spChg>
        <pc:spChg chg="mod">
          <ac:chgData name="Leah Montner Dixon" userId="d5b2ae9e-9213-4442-b7df-4db8cbe51e5d" providerId="ADAL" clId="{EE21156E-5DB1-4FD7-889B-40CA2891ABD1}" dt="2025-09-23T16:50:04.961" v="1883"/>
          <ac:spMkLst>
            <pc:docMk/>
            <pc:sldMk cId="1789081147" sldId="2144328506"/>
            <ac:spMk id="139" creationId="{13EC84DE-BD29-A0C3-1502-4B14F950C914}"/>
          </ac:spMkLst>
        </pc:spChg>
        <pc:picChg chg="add mod">
          <ac:chgData name="Leah Montner Dixon" userId="d5b2ae9e-9213-4442-b7df-4db8cbe51e5d" providerId="ADAL" clId="{EE21156E-5DB1-4FD7-889B-40CA2891ABD1}" dt="2025-09-19T20:23:07.983" v="290"/>
          <ac:picMkLst>
            <pc:docMk/>
            <pc:sldMk cId="1789081147" sldId="2144328506"/>
            <ac:picMk id="13" creationId="{B2ABDEE7-3900-B4A1-5862-64F7B23700B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ah Montner Dixon" userId="d5b2ae9e-9213-4442-b7df-4db8cbe51e5d" providerId="ADAL" clId="{EE21156E-5DB1-4FD7-889B-40CA2891ABD1}" dt="2025-10-03T13:35:09.701" v="7329" actId="20577"/>
              <pc2:cmMkLst xmlns:pc2="http://schemas.microsoft.com/office/powerpoint/2019/9/main/command">
                <pc:docMk/>
                <pc:sldMk cId="1789081147" sldId="2144328506"/>
                <pc2:cmMk id="{42829CE0-6FF2-4F46-AC43-9DFA1906C5A1}"/>
              </pc2:cmMkLst>
            </pc226:cmChg>
          </p:ext>
        </pc:extLst>
      </pc:sldChg>
      <pc:sldChg chg="addSp delSp modSp del mod modCm">
        <pc:chgData name="Leah Montner Dixon" userId="d5b2ae9e-9213-4442-b7df-4db8cbe51e5d" providerId="ADAL" clId="{EE21156E-5DB1-4FD7-889B-40CA2891ABD1}" dt="2025-10-03T15:55:12.700" v="8891" actId="47"/>
        <pc:sldMkLst>
          <pc:docMk/>
          <pc:sldMk cId="1457005887" sldId="214684612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ah Montner Dixon" userId="d5b2ae9e-9213-4442-b7df-4db8cbe51e5d" providerId="ADAL" clId="{EE21156E-5DB1-4FD7-889B-40CA2891ABD1}" dt="2025-09-30T14:55:05.001" v="6857"/>
              <pc2:cmMkLst xmlns:pc2="http://schemas.microsoft.com/office/powerpoint/2019/9/main/command">
                <pc:docMk/>
                <pc:sldMk cId="1457005887" sldId="2146846125"/>
                <pc2:cmMk id="{14CA6131-3733-41D4-B54C-3782D091300B}"/>
              </pc2:cmMkLst>
            </pc226:cmChg>
          </p:ext>
        </pc:extLst>
      </pc:sldChg>
      <pc:sldChg chg="modSp add del mod">
        <pc:chgData name="Leah Montner Dixon" userId="d5b2ae9e-9213-4442-b7df-4db8cbe51e5d" providerId="ADAL" clId="{EE21156E-5DB1-4FD7-889B-40CA2891ABD1}" dt="2025-10-03T15:57:10.919" v="8931" actId="47"/>
        <pc:sldMkLst>
          <pc:docMk/>
          <pc:sldMk cId="4216143715" sldId="2146846201"/>
        </pc:sldMkLst>
      </pc:sldChg>
      <pc:sldChg chg="addSp delSp modSp mod">
        <pc:chgData name="Leah Montner Dixon" userId="d5b2ae9e-9213-4442-b7df-4db8cbe51e5d" providerId="ADAL" clId="{EE21156E-5DB1-4FD7-889B-40CA2891ABD1}" dt="2025-10-03T18:40:59.302" v="9912"/>
        <pc:sldMkLst>
          <pc:docMk/>
          <pc:sldMk cId="255687038" sldId="2146846275"/>
        </pc:sldMkLst>
        <pc:spChg chg="add mod">
          <ac:chgData name="Leah Montner Dixon" userId="d5b2ae9e-9213-4442-b7df-4db8cbe51e5d" providerId="ADAL" clId="{EE21156E-5DB1-4FD7-889B-40CA2891ABD1}" dt="2025-10-03T18:40:59.302" v="9912"/>
          <ac:spMkLst>
            <pc:docMk/>
            <pc:sldMk cId="255687038" sldId="2146846275"/>
            <ac:spMk id="5" creationId="{834F72F9-EE9C-5D77-F3F7-69F230056179}"/>
          </ac:spMkLst>
        </pc:spChg>
        <pc:spChg chg="add mod">
          <ac:chgData name="Leah Montner Dixon" userId="d5b2ae9e-9213-4442-b7df-4db8cbe51e5d" providerId="ADAL" clId="{EE21156E-5DB1-4FD7-889B-40CA2891ABD1}" dt="2025-10-03T18:40:59.302" v="9912"/>
          <ac:spMkLst>
            <pc:docMk/>
            <pc:sldMk cId="255687038" sldId="2146846275"/>
            <ac:spMk id="6" creationId="{D84CED9D-B963-2594-C51C-3A339724558B}"/>
          </ac:spMkLst>
        </pc:spChg>
        <pc:picChg chg="add mod">
          <ac:chgData name="Leah Montner Dixon" userId="d5b2ae9e-9213-4442-b7df-4db8cbe51e5d" providerId="ADAL" clId="{EE21156E-5DB1-4FD7-889B-40CA2891ABD1}" dt="2025-10-03T18:40:59.302" v="9912"/>
          <ac:picMkLst>
            <pc:docMk/>
            <pc:sldMk cId="255687038" sldId="2146846275"/>
            <ac:picMk id="4" creationId="{BF6FBF46-50E2-93B8-CFF3-7FB723A00F7B}"/>
          </ac:picMkLst>
        </pc:picChg>
      </pc:sldChg>
      <pc:sldChg chg="addSp delSp modSp add del mod">
        <pc:chgData name="Leah Montner Dixon" userId="d5b2ae9e-9213-4442-b7df-4db8cbe51e5d" providerId="ADAL" clId="{EE21156E-5DB1-4FD7-889B-40CA2891ABD1}" dt="2025-10-03T15:57:11.795" v="8934" actId="47"/>
        <pc:sldMkLst>
          <pc:docMk/>
          <pc:sldMk cId="2111310289" sldId="2146846429"/>
        </pc:sldMkLst>
      </pc:sldChg>
      <pc:sldChg chg="addSp delSp modSp add mod">
        <pc:chgData name="Leah Montner Dixon" userId="d5b2ae9e-9213-4442-b7df-4db8cbe51e5d" providerId="ADAL" clId="{EE21156E-5DB1-4FD7-889B-40CA2891ABD1}" dt="2025-10-03T15:55:53.467" v="8908" actId="478"/>
        <pc:sldMkLst>
          <pc:docMk/>
          <pc:sldMk cId="2915586820" sldId="2146846442"/>
        </pc:sldMkLst>
        <pc:spChg chg="add mod">
          <ac:chgData name="Leah Montner Dixon" userId="d5b2ae9e-9213-4442-b7df-4db8cbe51e5d" providerId="ADAL" clId="{EE21156E-5DB1-4FD7-889B-40CA2891ABD1}" dt="2025-10-03T15:55:51.465" v="8907" actId="20577"/>
          <ac:spMkLst>
            <pc:docMk/>
            <pc:sldMk cId="2915586820" sldId="2146846442"/>
            <ac:spMk id="6" creationId="{D987DD89-2C9A-1221-255E-FA9C90E9113D}"/>
          </ac:spMkLst>
        </pc:spChg>
        <pc:picChg chg="add mod ord modCrop">
          <ac:chgData name="Leah Montner Dixon" userId="d5b2ae9e-9213-4442-b7df-4db8cbe51e5d" providerId="ADAL" clId="{EE21156E-5DB1-4FD7-889B-40CA2891ABD1}" dt="2025-10-03T15:54:54.620" v="8877" actId="732"/>
          <ac:picMkLst>
            <pc:docMk/>
            <pc:sldMk cId="2915586820" sldId="2146846442"/>
            <ac:picMk id="4" creationId="{804361DF-6F7C-9E83-2FDE-07C70A4E4AB4}"/>
          </ac:picMkLst>
        </pc:picChg>
      </pc:sldChg>
      <pc:sldChg chg="addSp delSp modSp add mod ord modCm">
        <pc:chgData name="Leah Montner Dixon" userId="d5b2ae9e-9213-4442-b7df-4db8cbe51e5d" providerId="ADAL" clId="{EE21156E-5DB1-4FD7-889B-40CA2891ABD1}" dt="2025-10-03T21:06:51.103" v="10395" actId="20577"/>
        <pc:sldMkLst>
          <pc:docMk/>
          <pc:sldMk cId="2042682452" sldId="2146846639"/>
        </pc:sldMkLst>
        <pc:spChg chg="add mod">
          <ac:chgData name="Leah Montner Dixon" userId="d5b2ae9e-9213-4442-b7df-4db8cbe51e5d" providerId="ADAL" clId="{EE21156E-5DB1-4FD7-889B-40CA2891ABD1}" dt="2025-10-03T21:06:51.103" v="10395" actId="20577"/>
          <ac:spMkLst>
            <pc:docMk/>
            <pc:sldMk cId="2042682452" sldId="2146846639"/>
            <ac:spMk id="4" creationId="{B8943BF7-A81D-E27E-1D3E-A21AD031CD8A}"/>
          </ac:spMkLst>
        </pc:spChg>
        <pc:spChg chg="add mod">
          <ac:chgData name="Leah Montner Dixon" userId="d5b2ae9e-9213-4442-b7df-4db8cbe51e5d" providerId="ADAL" clId="{EE21156E-5DB1-4FD7-889B-40CA2891ABD1}" dt="2025-10-03T15:56:58.115" v="8924"/>
          <ac:spMkLst>
            <pc:docMk/>
            <pc:sldMk cId="2042682452" sldId="2146846639"/>
            <ac:spMk id="12" creationId="{ED8C9BC7-A5DE-82F6-4963-CC1EC91F7867}"/>
          </ac:spMkLst>
        </pc:spChg>
        <pc:spChg chg="add mod">
          <ac:chgData name="Leah Montner Dixon" userId="d5b2ae9e-9213-4442-b7df-4db8cbe51e5d" providerId="ADAL" clId="{EE21156E-5DB1-4FD7-889B-40CA2891ABD1}" dt="2025-10-03T15:56:58.115" v="8924"/>
          <ac:spMkLst>
            <pc:docMk/>
            <pc:sldMk cId="2042682452" sldId="2146846639"/>
            <ac:spMk id="13" creationId="{E1539708-FB71-D1ED-D28E-A0BD5813E84D}"/>
          </ac:spMkLst>
        </pc:spChg>
        <pc:picChg chg="add mod">
          <ac:chgData name="Leah Montner Dixon" userId="d5b2ae9e-9213-4442-b7df-4db8cbe51e5d" providerId="ADAL" clId="{EE21156E-5DB1-4FD7-889B-40CA2891ABD1}" dt="2025-10-03T15:56:20.383" v="8914"/>
          <ac:picMkLst>
            <pc:docMk/>
            <pc:sldMk cId="2042682452" sldId="2146846639"/>
            <ac:picMk id="10" creationId="{7A7DF7E8-475F-98B3-D4EC-F397C76D0345}"/>
          </ac:picMkLst>
        </pc:picChg>
        <pc:picChg chg="add mod">
          <ac:chgData name="Leah Montner Dixon" userId="d5b2ae9e-9213-4442-b7df-4db8cbe51e5d" providerId="ADAL" clId="{EE21156E-5DB1-4FD7-889B-40CA2891ABD1}" dt="2025-10-03T15:56:58.115" v="8924"/>
          <ac:picMkLst>
            <pc:docMk/>
            <pc:sldMk cId="2042682452" sldId="2146846639"/>
            <ac:picMk id="11" creationId="{24960640-1A8E-BA45-EFFC-ED3784AD249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ah Montner Dixon" userId="d5b2ae9e-9213-4442-b7df-4db8cbe51e5d" providerId="ADAL" clId="{EE21156E-5DB1-4FD7-889B-40CA2891ABD1}" dt="2025-10-03T21:06:51.103" v="10395" actId="20577"/>
              <pc2:cmMkLst xmlns:pc2="http://schemas.microsoft.com/office/powerpoint/2019/9/main/command">
                <pc:docMk/>
                <pc:sldMk cId="2042682452" sldId="2146846639"/>
                <pc2:cmMk id="{45C5893E-81F2-442F-BD0B-580F8F028119}"/>
              </pc2:cmMkLst>
            </pc226:cmChg>
            <pc226:cmChg xmlns:pc226="http://schemas.microsoft.com/office/powerpoint/2022/06/main/command" chg="mod">
              <pc226:chgData name="Leah Montner Dixon" userId="d5b2ae9e-9213-4442-b7df-4db8cbe51e5d" providerId="ADAL" clId="{EE21156E-5DB1-4FD7-889B-40CA2891ABD1}" dt="2025-10-03T18:40:24.162" v="9909" actId="20577"/>
              <pc2:cmMkLst xmlns:pc2="http://schemas.microsoft.com/office/powerpoint/2019/9/main/command">
                <pc:docMk/>
                <pc:sldMk cId="2042682452" sldId="2146846639"/>
                <pc2:cmMk id="{9540B6E9-0313-40F7-A33A-D377055CC071}"/>
              </pc2:cmMkLst>
            </pc226:cmChg>
          </p:ext>
        </pc:extLst>
      </pc:sldChg>
      <pc:sldChg chg="addSp delSp modSp add mod">
        <pc:chgData name="Leah Montner Dixon" userId="d5b2ae9e-9213-4442-b7df-4db8cbe51e5d" providerId="ADAL" clId="{EE21156E-5DB1-4FD7-889B-40CA2891ABD1}" dt="2025-10-03T15:57:11.975" v="8935" actId="478"/>
        <pc:sldMkLst>
          <pc:docMk/>
          <pc:sldMk cId="3031221709" sldId="2146846656"/>
        </pc:sldMkLst>
        <pc:spChg chg="mod">
          <ac:chgData name="Leah Montner Dixon" userId="d5b2ae9e-9213-4442-b7df-4db8cbe51e5d" providerId="ADAL" clId="{EE21156E-5DB1-4FD7-889B-40CA2891ABD1}" dt="2025-10-03T15:56:33.959" v="8917"/>
          <ac:spMkLst>
            <pc:docMk/>
            <pc:sldMk cId="3031221709" sldId="2146846656"/>
            <ac:spMk id="31" creationId="{19E91E4F-01A9-D185-538D-27E825A2F598}"/>
          </ac:spMkLst>
        </pc:spChg>
        <pc:spChg chg="mod">
          <ac:chgData name="Leah Montner Dixon" userId="d5b2ae9e-9213-4442-b7df-4db8cbe51e5d" providerId="ADAL" clId="{EE21156E-5DB1-4FD7-889B-40CA2891ABD1}" dt="2025-10-03T15:56:33.959" v="8917"/>
          <ac:spMkLst>
            <pc:docMk/>
            <pc:sldMk cId="3031221709" sldId="2146846656"/>
            <ac:spMk id="34" creationId="{23323862-4F42-A4E4-7E37-CE5698B990B6}"/>
          </ac:spMkLst>
        </pc:spChg>
        <pc:spChg chg="mod">
          <ac:chgData name="Leah Montner Dixon" userId="d5b2ae9e-9213-4442-b7df-4db8cbe51e5d" providerId="ADAL" clId="{EE21156E-5DB1-4FD7-889B-40CA2891ABD1}" dt="2025-10-03T15:56:33.959" v="8917"/>
          <ac:spMkLst>
            <pc:docMk/>
            <pc:sldMk cId="3031221709" sldId="2146846656"/>
            <ac:spMk id="36" creationId="{690A32D4-A70D-4371-C714-0E32F8C6811A}"/>
          </ac:spMkLst>
        </pc:spChg>
        <pc:spChg chg="mod">
          <ac:chgData name="Leah Montner Dixon" userId="d5b2ae9e-9213-4442-b7df-4db8cbe51e5d" providerId="ADAL" clId="{EE21156E-5DB1-4FD7-889B-40CA2891ABD1}" dt="2025-10-03T15:56:33.959" v="8917"/>
          <ac:spMkLst>
            <pc:docMk/>
            <pc:sldMk cId="3031221709" sldId="2146846656"/>
            <ac:spMk id="38" creationId="{38ED8729-A371-8B1A-4D50-E0B1BB23587B}"/>
          </ac:spMkLst>
        </pc:spChg>
        <pc:spChg chg="add mod">
          <ac:chgData name="Leah Montner Dixon" userId="d5b2ae9e-9213-4442-b7df-4db8cbe51e5d" providerId="ADAL" clId="{EE21156E-5DB1-4FD7-889B-40CA2891ABD1}" dt="2025-10-03T15:56:33.959" v="8917"/>
          <ac:spMkLst>
            <pc:docMk/>
            <pc:sldMk cId="3031221709" sldId="2146846656"/>
            <ac:spMk id="40" creationId="{3C1F419D-E1FD-B84B-B0CB-76CAF26E381C}"/>
          </ac:spMkLst>
        </pc:spChg>
        <pc:spChg chg="add mod">
          <ac:chgData name="Leah Montner Dixon" userId="d5b2ae9e-9213-4442-b7df-4db8cbe51e5d" providerId="ADAL" clId="{EE21156E-5DB1-4FD7-889B-40CA2891ABD1}" dt="2025-10-03T15:56:40.979" v="8919"/>
          <ac:spMkLst>
            <pc:docMk/>
            <pc:sldMk cId="3031221709" sldId="2146846656"/>
            <ac:spMk id="41" creationId="{CF1F148F-F947-2EE4-B879-1633290E398A}"/>
          </ac:spMkLst>
        </pc:spChg>
        <pc:spChg chg="add mod">
          <ac:chgData name="Leah Montner Dixon" userId="d5b2ae9e-9213-4442-b7df-4db8cbe51e5d" providerId="ADAL" clId="{EE21156E-5DB1-4FD7-889B-40CA2891ABD1}" dt="2025-10-03T15:56:40.979" v="8919"/>
          <ac:spMkLst>
            <pc:docMk/>
            <pc:sldMk cId="3031221709" sldId="2146846656"/>
            <ac:spMk id="44" creationId="{CFC4E322-9989-7BF4-BA18-C9F795ECF1CB}"/>
          </ac:spMkLst>
        </pc:spChg>
        <pc:spChg chg="add mod">
          <ac:chgData name="Leah Montner Dixon" userId="d5b2ae9e-9213-4442-b7df-4db8cbe51e5d" providerId="ADAL" clId="{EE21156E-5DB1-4FD7-889B-40CA2891ABD1}" dt="2025-10-03T15:56:40.979" v="8919"/>
          <ac:spMkLst>
            <pc:docMk/>
            <pc:sldMk cId="3031221709" sldId="2146846656"/>
            <ac:spMk id="46" creationId="{0E35F72B-644A-DA8A-90FF-A467C8D75BC9}"/>
          </ac:spMkLst>
        </pc:spChg>
        <pc:spChg chg="add mod">
          <ac:chgData name="Leah Montner Dixon" userId="d5b2ae9e-9213-4442-b7df-4db8cbe51e5d" providerId="ADAL" clId="{EE21156E-5DB1-4FD7-889B-40CA2891ABD1}" dt="2025-10-03T15:56:40.979" v="8919"/>
          <ac:spMkLst>
            <pc:docMk/>
            <pc:sldMk cId="3031221709" sldId="2146846656"/>
            <ac:spMk id="48" creationId="{38A48C55-028E-E643-AE80-A11F8B468B32}"/>
          </ac:spMkLst>
        </pc:spChg>
        <pc:spChg chg="add mod">
          <ac:chgData name="Leah Montner Dixon" userId="d5b2ae9e-9213-4442-b7df-4db8cbe51e5d" providerId="ADAL" clId="{EE21156E-5DB1-4FD7-889B-40CA2891ABD1}" dt="2025-10-03T15:56:40.979" v="8919"/>
          <ac:spMkLst>
            <pc:docMk/>
            <pc:sldMk cId="3031221709" sldId="2146846656"/>
            <ac:spMk id="49" creationId="{F96F63B5-82E1-89F8-5C75-D6364D3CC4BD}"/>
          </ac:spMkLst>
        </pc:spChg>
        <pc:spChg chg="add mod">
          <ac:chgData name="Leah Montner Dixon" userId="d5b2ae9e-9213-4442-b7df-4db8cbe51e5d" providerId="ADAL" clId="{EE21156E-5DB1-4FD7-889B-40CA2891ABD1}" dt="2025-10-03T15:56:40.979" v="8919"/>
          <ac:spMkLst>
            <pc:docMk/>
            <pc:sldMk cId="3031221709" sldId="2146846656"/>
            <ac:spMk id="52" creationId="{D8EE35C0-643F-16C6-4380-215057914CCC}"/>
          </ac:spMkLst>
        </pc:spChg>
        <pc:spChg chg="add mod">
          <ac:chgData name="Leah Montner Dixon" userId="d5b2ae9e-9213-4442-b7df-4db8cbe51e5d" providerId="ADAL" clId="{EE21156E-5DB1-4FD7-889B-40CA2891ABD1}" dt="2025-10-03T15:56:54.564" v="8922"/>
          <ac:spMkLst>
            <pc:docMk/>
            <pc:sldMk cId="3031221709" sldId="2146846656"/>
            <ac:spMk id="54" creationId="{D034AB20-1CA2-7449-0ADF-5908DE2447E2}"/>
          </ac:spMkLst>
        </pc:spChg>
        <pc:spChg chg="add mod">
          <ac:chgData name="Leah Montner Dixon" userId="d5b2ae9e-9213-4442-b7df-4db8cbe51e5d" providerId="ADAL" clId="{EE21156E-5DB1-4FD7-889B-40CA2891ABD1}" dt="2025-10-03T15:56:54.564" v="8922"/>
          <ac:spMkLst>
            <pc:docMk/>
            <pc:sldMk cId="3031221709" sldId="2146846656"/>
            <ac:spMk id="55" creationId="{204D57E4-53DD-C6D4-1F40-F6F66A3CD0B9}"/>
          </ac:spMkLst>
        </pc:spChg>
        <pc:grpChg chg="add mod">
          <ac:chgData name="Leah Montner Dixon" userId="d5b2ae9e-9213-4442-b7df-4db8cbe51e5d" providerId="ADAL" clId="{EE21156E-5DB1-4FD7-889B-40CA2891ABD1}" dt="2025-10-03T15:56:33.959" v="8917"/>
          <ac:grpSpMkLst>
            <pc:docMk/>
            <pc:sldMk cId="3031221709" sldId="2146846656"/>
            <ac:grpSpMk id="24" creationId="{316FA76E-3312-D643-7E10-644867F9A0D6}"/>
          </ac:grpSpMkLst>
        </pc:grpChg>
        <pc:grpChg chg="add mod">
          <ac:chgData name="Leah Montner Dixon" userId="d5b2ae9e-9213-4442-b7df-4db8cbe51e5d" providerId="ADAL" clId="{EE21156E-5DB1-4FD7-889B-40CA2891ABD1}" dt="2025-10-03T15:56:33.959" v="8917"/>
          <ac:grpSpMkLst>
            <pc:docMk/>
            <pc:sldMk cId="3031221709" sldId="2146846656"/>
            <ac:grpSpMk id="35" creationId="{FC419F7D-025F-36F3-2BE2-57D6B330AB7A}"/>
          </ac:grpSpMkLst>
        </pc:grpChg>
        <pc:picChg chg="add mod">
          <ac:chgData name="Leah Montner Dixon" userId="d5b2ae9e-9213-4442-b7df-4db8cbe51e5d" providerId="ADAL" clId="{EE21156E-5DB1-4FD7-889B-40CA2891ABD1}" dt="2025-10-03T15:56:40.979" v="8919"/>
          <ac:picMkLst>
            <pc:docMk/>
            <pc:sldMk cId="3031221709" sldId="2146846656"/>
            <ac:picMk id="42" creationId="{C3CBC935-46E4-CFC3-75BC-61AF9803E74D}"/>
          </ac:picMkLst>
        </pc:picChg>
        <pc:picChg chg="add mod">
          <ac:chgData name="Leah Montner Dixon" userId="d5b2ae9e-9213-4442-b7df-4db8cbe51e5d" providerId="ADAL" clId="{EE21156E-5DB1-4FD7-889B-40CA2891ABD1}" dt="2025-10-03T15:56:40.979" v="8919"/>
          <ac:picMkLst>
            <pc:docMk/>
            <pc:sldMk cId="3031221709" sldId="2146846656"/>
            <ac:picMk id="45" creationId="{9F92BA80-5F9A-B338-E0DA-061C7CE45896}"/>
          </ac:picMkLst>
        </pc:picChg>
        <pc:picChg chg="add mod">
          <ac:chgData name="Leah Montner Dixon" userId="d5b2ae9e-9213-4442-b7df-4db8cbe51e5d" providerId="ADAL" clId="{EE21156E-5DB1-4FD7-889B-40CA2891ABD1}" dt="2025-10-03T15:56:40.979" v="8919"/>
          <ac:picMkLst>
            <pc:docMk/>
            <pc:sldMk cId="3031221709" sldId="2146846656"/>
            <ac:picMk id="47" creationId="{0A7E87A9-4C65-0A7C-A05B-24F5FA830910}"/>
          </ac:picMkLst>
        </pc:picChg>
        <pc:picChg chg="add mod">
          <ac:chgData name="Leah Montner Dixon" userId="d5b2ae9e-9213-4442-b7df-4db8cbe51e5d" providerId="ADAL" clId="{EE21156E-5DB1-4FD7-889B-40CA2891ABD1}" dt="2025-10-03T15:56:40.979" v="8919"/>
          <ac:picMkLst>
            <pc:docMk/>
            <pc:sldMk cId="3031221709" sldId="2146846656"/>
            <ac:picMk id="50" creationId="{FA92AA63-FDB3-C6D8-FAC2-AE5538BB275F}"/>
          </ac:picMkLst>
        </pc:picChg>
        <pc:picChg chg="add mod">
          <ac:chgData name="Leah Montner Dixon" userId="d5b2ae9e-9213-4442-b7df-4db8cbe51e5d" providerId="ADAL" clId="{EE21156E-5DB1-4FD7-889B-40CA2891ABD1}" dt="2025-10-03T15:56:54.564" v="8922"/>
          <ac:picMkLst>
            <pc:docMk/>
            <pc:sldMk cId="3031221709" sldId="2146846656"/>
            <ac:picMk id="53" creationId="{9349ADA6-9DD9-9935-623C-1C8843C3F68F}"/>
          </ac:picMkLst>
        </pc:picChg>
      </pc:sldChg>
      <pc:sldChg chg="modSp mod">
        <pc:chgData name="Leah Montner Dixon" userId="d5b2ae9e-9213-4442-b7df-4db8cbe51e5d" providerId="ADAL" clId="{EE21156E-5DB1-4FD7-889B-40CA2891ABD1}" dt="2025-09-12T19:14:46.908" v="164" actId="20577"/>
        <pc:sldMkLst>
          <pc:docMk/>
          <pc:sldMk cId="1726088628" sldId="2147376460"/>
        </pc:sldMkLst>
      </pc:sldChg>
      <pc:sldChg chg="modSp add del mod modTransition">
        <pc:chgData name="Leah Montner Dixon" userId="d5b2ae9e-9213-4442-b7df-4db8cbe51e5d" providerId="ADAL" clId="{EE21156E-5DB1-4FD7-889B-40CA2891ABD1}" dt="2025-09-30T14:37:01.259" v="6659"/>
        <pc:sldMkLst>
          <pc:docMk/>
          <pc:sldMk cId="958920363" sldId="2147376535"/>
        </pc:sldMkLst>
      </pc:sldChg>
      <pc:sldChg chg="del">
        <pc:chgData name="Leah Montner Dixon" userId="d5b2ae9e-9213-4442-b7df-4db8cbe51e5d" providerId="ADAL" clId="{EE21156E-5DB1-4FD7-889B-40CA2891ABD1}" dt="2025-09-19T20:53:45.342" v="1014" actId="47"/>
        <pc:sldMkLst>
          <pc:docMk/>
          <pc:sldMk cId="806558589" sldId="2147376606"/>
        </pc:sldMkLst>
      </pc:sldChg>
      <pc:sldChg chg="del">
        <pc:chgData name="Leah Montner Dixon" userId="d5b2ae9e-9213-4442-b7df-4db8cbe51e5d" providerId="ADAL" clId="{EE21156E-5DB1-4FD7-889B-40CA2891ABD1}" dt="2025-09-19T20:53:46.805" v="1015" actId="47"/>
        <pc:sldMkLst>
          <pc:docMk/>
          <pc:sldMk cId="2048474229" sldId="2147376633"/>
        </pc:sldMkLst>
      </pc:sldChg>
      <pc:sldChg chg="add del">
        <pc:chgData name="Leah Montner Dixon" userId="d5b2ae9e-9213-4442-b7df-4db8cbe51e5d" providerId="ADAL" clId="{EE21156E-5DB1-4FD7-889B-40CA2891ABD1}" dt="2025-09-05T19:59:24.290" v="8" actId="47"/>
        <pc:sldMkLst>
          <pc:docMk/>
          <pc:sldMk cId="846265146" sldId="2147376658"/>
        </pc:sldMkLst>
      </pc:sldChg>
      <pc:sldChg chg="add del">
        <pc:chgData name="Leah Montner Dixon" userId="d5b2ae9e-9213-4442-b7df-4db8cbe51e5d" providerId="ADAL" clId="{EE21156E-5DB1-4FD7-889B-40CA2891ABD1}" dt="2025-09-05T19:59:24.290" v="8" actId="47"/>
        <pc:sldMkLst>
          <pc:docMk/>
          <pc:sldMk cId="1116780393" sldId="2147376757"/>
        </pc:sldMkLst>
      </pc:sldChg>
      <pc:sldChg chg="add del">
        <pc:chgData name="Leah Montner Dixon" userId="d5b2ae9e-9213-4442-b7df-4db8cbe51e5d" providerId="ADAL" clId="{EE21156E-5DB1-4FD7-889B-40CA2891ABD1}" dt="2025-09-05T19:59:24.290" v="8" actId="47"/>
        <pc:sldMkLst>
          <pc:docMk/>
          <pc:sldMk cId="29136723" sldId="2147469707"/>
        </pc:sldMkLst>
      </pc:sldChg>
      <pc:sldChg chg="add del">
        <pc:chgData name="Leah Montner Dixon" userId="d5b2ae9e-9213-4442-b7df-4db8cbe51e5d" providerId="ADAL" clId="{EE21156E-5DB1-4FD7-889B-40CA2891ABD1}" dt="2025-09-05T19:59:24.290" v="8" actId="47"/>
        <pc:sldMkLst>
          <pc:docMk/>
          <pc:sldMk cId="486684611" sldId="2147469709"/>
        </pc:sldMkLst>
      </pc:sldChg>
      <pc:sldChg chg="addSp delSp modSp add mod">
        <pc:chgData name="Leah Montner Dixon" userId="d5b2ae9e-9213-4442-b7df-4db8cbe51e5d" providerId="ADAL" clId="{EE21156E-5DB1-4FD7-889B-40CA2891ABD1}" dt="2025-09-05T20:05:50.258" v="30" actId="1076"/>
        <pc:sldMkLst>
          <pc:docMk/>
          <pc:sldMk cId="3548995701" sldId="2147469709"/>
        </pc:sldMkLst>
      </pc:sldChg>
      <pc:sldChg chg="add del">
        <pc:chgData name="Leah Montner Dixon" userId="d5b2ae9e-9213-4442-b7df-4db8cbe51e5d" providerId="ADAL" clId="{EE21156E-5DB1-4FD7-889B-40CA2891ABD1}" dt="2025-09-05T19:59:24.290" v="8" actId="47"/>
        <pc:sldMkLst>
          <pc:docMk/>
          <pc:sldMk cId="182771043" sldId="2147469768"/>
        </pc:sldMkLst>
      </pc:sldChg>
      <pc:sldChg chg="add del">
        <pc:chgData name="Leah Montner Dixon" userId="d5b2ae9e-9213-4442-b7df-4db8cbe51e5d" providerId="ADAL" clId="{EE21156E-5DB1-4FD7-889B-40CA2891ABD1}" dt="2025-09-05T19:59:24.290" v="8" actId="47"/>
        <pc:sldMkLst>
          <pc:docMk/>
          <pc:sldMk cId="3728351129" sldId="2147469784"/>
        </pc:sldMkLst>
      </pc:sldChg>
      <pc:sldChg chg="add del">
        <pc:chgData name="Leah Montner Dixon" userId="d5b2ae9e-9213-4442-b7df-4db8cbe51e5d" providerId="ADAL" clId="{EE21156E-5DB1-4FD7-889B-40CA2891ABD1}" dt="2025-09-05T19:59:24.290" v="8" actId="47"/>
        <pc:sldMkLst>
          <pc:docMk/>
          <pc:sldMk cId="4183588364" sldId="2147469786"/>
        </pc:sldMkLst>
      </pc:sldChg>
      <pc:sldChg chg="add del">
        <pc:chgData name="Leah Montner Dixon" userId="d5b2ae9e-9213-4442-b7df-4db8cbe51e5d" providerId="ADAL" clId="{EE21156E-5DB1-4FD7-889B-40CA2891ABD1}" dt="2025-09-05T19:59:24.290" v="8" actId="47"/>
        <pc:sldMkLst>
          <pc:docMk/>
          <pc:sldMk cId="1911660870" sldId="2147469788"/>
        </pc:sldMkLst>
      </pc:sldChg>
      <pc:sldChg chg="add del">
        <pc:chgData name="Leah Montner Dixon" userId="d5b2ae9e-9213-4442-b7df-4db8cbe51e5d" providerId="ADAL" clId="{EE21156E-5DB1-4FD7-889B-40CA2891ABD1}" dt="2025-09-05T19:59:24.290" v="8" actId="47"/>
        <pc:sldMkLst>
          <pc:docMk/>
          <pc:sldMk cId="2277417940" sldId="2147469790"/>
        </pc:sldMkLst>
      </pc:sldChg>
      <pc:sldChg chg="add del">
        <pc:chgData name="Leah Montner Dixon" userId="d5b2ae9e-9213-4442-b7df-4db8cbe51e5d" providerId="ADAL" clId="{EE21156E-5DB1-4FD7-889B-40CA2891ABD1}" dt="2025-09-05T19:59:24.290" v="8" actId="47"/>
        <pc:sldMkLst>
          <pc:docMk/>
          <pc:sldMk cId="2432593371" sldId="2147469791"/>
        </pc:sldMkLst>
      </pc:sldChg>
      <pc:sldChg chg="add del">
        <pc:chgData name="Leah Montner Dixon" userId="d5b2ae9e-9213-4442-b7df-4db8cbe51e5d" providerId="ADAL" clId="{EE21156E-5DB1-4FD7-889B-40CA2891ABD1}" dt="2025-09-05T19:59:24.290" v="8" actId="47"/>
        <pc:sldMkLst>
          <pc:docMk/>
          <pc:sldMk cId="439466875" sldId="2147469792"/>
        </pc:sldMkLst>
      </pc:sldChg>
      <pc:sldChg chg="add del">
        <pc:chgData name="Leah Montner Dixon" userId="d5b2ae9e-9213-4442-b7df-4db8cbe51e5d" providerId="ADAL" clId="{EE21156E-5DB1-4FD7-889B-40CA2891ABD1}" dt="2025-09-05T19:59:24.290" v="8" actId="47"/>
        <pc:sldMkLst>
          <pc:docMk/>
          <pc:sldMk cId="3645935691" sldId="2147469793"/>
        </pc:sldMkLst>
      </pc:sldChg>
      <pc:sldChg chg="add del">
        <pc:chgData name="Leah Montner Dixon" userId="d5b2ae9e-9213-4442-b7df-4db8cbe51e5d" providerId="ADAL" clId="{EE21156E-5DB1-4FD7-889B-40CA2891ABD1}" dt="2025-09-05T19:59:24.290" v="8" actId="47"/>
        <pc:sldMkLst>
          <pc:docMk/>
          <pc:sldMk cId="2051571861" sldId="2147469794"/>
        </pc:sldMkLst>
      </pc:sldChg>
      <pc:sldChg chg="del ord">
        <pc:chgData name="Leah Montner Dixon" userId="d5b2ae9e-9213-4442-b7df-4db8cbe51e5d" providerId="ADAL" clId="{EE21156E-5DB1-4FD7-889B-40CA2891ABD1}" dt="2025-09-19T20:45:15.067" v="713" actId="47"/>
        <pc:sldMkLst>
          <pc:docMk/>
          <pc:sldMk cId="3320950216" sldId="2147474149"/>
        </pc:sldMkLst>
      </pc:sldChg>
      <pc:sldChg chg="addSp delSp modSp mod ord">
        <pc:chgData name="Leah Montner Dixon" userId="d5b2ae9e-9213-4442-b7df-4db8cbe51e5d" providerId="ADAL" clId="{EE21156E-5DB1-4FD7-889B-40CA2891ABD1}" dt="2025-09-26T21:04:18.253" v="6135" actId="207"/>
        <pc:sldMkLst>
          <pc:docMk/>
          <pc:sldMk cId="123766995" sldId="2147474150"/>
        </pc:sldMkLst>
      </pc:sldChg>
      <pc:sldChg chg="addSp delSp modSp mod modCm">
        <pc:chgData name="Leah Montner Dixon" userId="d5b2ae9e-9213-4442-b7df-4db8cbe51e5d" providerId="ADAL" clId="{EE21156E-5DB1-4FD7-889B-40CA2891ABD1}" dt="2025-10-03T20:53:18.798" v="10327" actId="14100"/>
        <pc:sldMkLst>
          <pc:docMk/>
          <pc:sldMk cId="1624729533" sldId="2147474150"/>
        </pc:sldMkLst>
        <pc:spChg chg="add mod">
          <ac:chgData name="Leah Montner Dixon" userId="d5b2ae9e-9213-4442-b7df-4db8cbe51e5d" providerId="ADAL" clId="{EE21156E-5DB1-4FD7-889B-40CA2891ABD1}" dt="2025-10-03T20:53:18.798" v="10327" actId="14100"/>
          <ac:spMkLst>
            <pc:docMk/>
            <pc:sldMk cId="1624729533" sldId="2147474150"/>
            <ac:spMk id="2" creationId="{AA3EC474-0CA7-5B20-4515-32265A2682F4}"/>
          </ac:spMkLst>
        </pc:spChg>
        <pc:spChg chg="add mod">
          <ac:chgData name="Leah Montner Dixon" userId="d5b2ae9e-9213-4442-b7df-4db8cbe51e5d" providerId="ADAL" clId="{EE21156E-5DB1-4FD7-889B-40CA2891ABD1}" dt="2025-10-03T14:58:25.212" v="7915" actId="1076"/>
          <ac:spMkLst>
            <pc:docMk/>
            <pc:sldMk cId="1624729533" sldId="2147474150"/>
            <ac:spMk id="9" creationId="{3AB2ADF3-9EA8-894B-BB60-279557CEC7CE}"/>
          </ac:spMkLst>
        </pc:spChg>
        <pc:spChg chg="mod">
          <ac:chgData name="Leah Montner Dixon" userId="d5b2ae9e-9213-4442-b7df-4db8cbe51e5d" providerId="ADAL" clId="{EE21156E-5DB1-4FD7-889B-40CA2891ABD1}" dt="2025-10-03T20:51:58.561" v="10321" actId="1076"/>
          <ac:spMkLst>
            <pc:docMk/>
            <pc:sldMk cId="1624729533" sldId="2147474150"/>
            <ac:spMk id="13" creationId="{F0245191-D607-D90E-12BD-A2FC1E891F2A}"/>
          </ac:spMkLst>
        </pc:spChg>
        <pc:spChg chg="mod">
          <ac:chgData name="Leah Montner Dixon" userId="d5b2ae9e-9213-4442-b7df-4db8cbe51e5d" providerId="ADAL" clId="{EE21156E-5DB1-4FD7-889B-40CA2891ABD1}" dt="2025-10-03T20:52:21.488" v="10323" actId="20577"/>
          <ac:spMkLst>
            <pc:docMk/>
            <pc:sldMk cId="1624729533" sldId="2147474150"/>
            <ac:spMk id="14" creationId="{97BD9091-93AA-1354-B473-6BC4FA556994}"/>
          </ac:spMkLst>
        </pc:spChg>
        <pc:spChg chg="mod">
          <ac:chgData name="Leah Montner Dixon" userId="d5b2ae9e-9213-4442-b7df-4db8cbe51e5d" providerId="ADAL" clId="{EE21156E-5DB1-4FD7-889B-40CA2891ABD1}" dt="2025-10-03T14:58:52.009" v="7933" actId="20577"/>
          <ac:spMkLst>
            <pc:docMk/>
            <pc:sldMk cId="1624729533" sldId="2147474150"/>
            <ac:spMk id="29" creationId="{787F2CF5-F25C-8FB3-A44E-7D28ED787316}"/>
          </ac:spMkLst>
        </pc:spChg>
        <pc:spChg chg="add mod">
          <ac:chgData name="Leah Montner Dixon" userId="d5b2ae9e-9213-4442-b7df-4db8cbe51e5d" providerId="ADAL" clId="{EE21156E-5DB1-4FD7-889B-40CA2891ABD1}" dt="2025-10-03T20:51:54.198" v="10319" actId="1037"/>
          <ac:spMkLst>
            <pc:docMk/>
            <pc:sldMk cId="1624729533" sldId="2147474150"/>
            <ac:spMk id="31" creationId="{96FB2736-C9B8-4481-0606-BC6CC421EF3B}"/>
          </ac:spMkLst>
        </pc:spChg>
        <pc:spChg chg="add mod">
          <ac:chgData name="Leah Montner Dixon" userId="d5b2ae9e-9213-4442-b7df-4db8cbe51e5d" providerId="ADAL" clId="{EE21156E-5DB1-4FD7-889B-40CA2891ABD1}" dt="2025-10-03T20:51:47.559" v="10316" actId="1037"/>
          <ac:spMkLst>
            <pc:docMk/>
            <pc:sldMk cId="1624729533" sldId="2147474150"/>
            <ac:spMk id="32" creationId="{B6528F55-A7A1-3946-D07B-B68EF616047E}"/>
          </ac:spMkLst>
        </pc:spChg>
        <pc:spChg chg="mod">
          <ac:chgData name="Leah Montner Dixon" userId="d5b2ae9e-9213-4442-b7df-4db8cbe51e5d" providerId="ADAL" clId="{EE21156E-5DB1-4FD7-889B-40CA2891ABD1}" dt="2025-10-03T14:56:30.061" v="7840" actId="1035"/>
          <ac:spMkLst>
            <pc:docMk/>
            <pc:sldMk cId="1624729533" sldId="2147474150"/>
            <ac:spMk id="33" creationId="{FF0E49C3-E07E-EF2B-437B-3D7DAFB53146}"/>
          </ac:spMkLst>
        </pc:spChg>
        <pc:graphicFrameChg chg="add mod">
          <ac:chgData name="Leah Montner Dixon" userId="d5b2ae9e-9213-4442-b7df-4db8cbe51e5d" providerId="ADAL" clId="{EE21156E-5DB1-4FD7-889B-40CA2891ABD1}" dt="2025-10-03T14:59:33.637" v="7968" actId="207"/>
          <ac:graphicFrameMkLst>
            <pc:docMk/>
            <pc:sldMk cId="1624729533" sldId="2147474150"/>
            <ac:graphicFrameMk id="5" creationId="{D2DCFCF2-0FC0-B568-D65C-1E7E22D6BB74}"/>
          </ac:graphicFrameMkLst>
        </pc:graphicFrameChg>
        <pc:picChg chg="add mod">
          <ac:chgData name="Leah Montner Dixon" userId="d5b2ae9e-9213-4442-b7df-4db8cbe51e5d" providerId="ADAL" clId="{EE21156E-5DB1-4FD7-889B-40CA2891ABD1}" dt="2025-10-03T15:02:26.269" v="8131" actId="12788"/>
          <ac:picMkLst>
            <pc:docMk/>
            <pc:sldMk cId="1624729533" sldId="2147474150"/>
            <ac:picMk id="34" creationId="{16043FF2-ACBF-DA9F-6DAC-20807D07FC8E}"/>
          </ac:picMkLst>
        </pc:picChg>
        <pc:picChg chg="add mod">
          <ac:chgData name="Leah Montner Dixon" userId="d5b2ae9e-9213-4442-b7df-4db8cbe51e5d" providerId="ADAL" clId="{EE21156E-5DB1-4FD7-889B-40CA2891ABD1}" dt="2025-10-03T15:02:09.695" v="8129" actId="12788"/>
          <ac:picMkLst>
            <pc:docMk/>
            <pc:sldMk cId="1624729533" sldId="2147474150"/>
            <ac:picMk id="35" creationId="{D9656D58-801F-96F8-A9AC-F85F1A9C1CC8}"/>
          </ac:picMkLst>
        </pc:picChg>
        <pc:picChg chg="mod ord">
          <ac:chgData name="Leah Montner Dixon" userId="d5b2ae9e-9213-4442-b7df-4db8cbe51e5d" providerId="ADAL" clId="{EE21156E-5DB1-4FD7-889B-40CA2891ABD1}" dt="2025-10-03T15:01:44.690" v="8127" actId="1037"/>
          <ac:picMkLst>
            <pc:docMk/>
            <pc:sldMk cId="1624729533" sldId="2147474150"/>
            <ac:picMk id="36" creationId="{E5182AAE-8ADB-8C37-CE24-6AF33BCCEAE7}"/>
          </ac:picMkLst>
        </pc:picChg>
        <pc:picChg chg="mod ord">
          <ac:chgData name="Leah Montner Dixon" userId="d5b2ae9e-9213-4442-b7df-4db8cbe51e5d" providerId="ADAL" clId="{EE21156E-5DB1-4FD7-889B-40CA2891ABD1}" dt="2025-10-03T15:02:59.263" v="8150" actId="1036"/>
          <ac:picMkLst>
            <pc:docMk/>
            <pc:sldMk cId="1624729533" sldId="2147474150"/>
            <ac:picMk id="38" creationId="{4CA4395F-3F9A-5D72-7929-2B60B055FF6C}"/>
          </ac:picMkLst>
        </pc:picChg>
        <pc:picChg chg="add mod">
          <ac:chgData name="Leah Montner Dixon" userId="d5b2ae9e-9213-4442-b7df-4db8cbe51e5d" providerId="ADAL" clId="{EE21156E-5DB1-4FD7-889B-40CA2891ABD1}" dt="2025-10-03T15:03:51.769" v="8176" actId="1036"/>
          <ac:picMkLst>
            <pc:docMk/>
            <pc:sldMk cId="1624729533" sldId="2147474150"/>
            <ac:picMk id="39" creationId="{5A761D41-4D0F-4A23-FDB9-C1EBDDEFACC1}"/>
          </ac:picMkLst>
        </pc:picChg>
        <pc:picChg chg="add mod">
          <ac:chgData name="Leah Montner Dixon" userId="d5b2ae9e-9213-4442-b7df-4db8cbe51e5d" providerId="ADAL" clId="{EE21156E-5DB1-4FD7-889B-40CA2891ABD1}" dt="2025-10-03T15:02:28.241" v="8132" actId="465"/>
          <ac:picMkLst>
            <pc:docMk/>
            <pc:sldMk cId="1624729533" sldId="2147474150"/>
            <ac:picMk id="40" creationId="{7289E3ED-0A54-E948-34F9-6751227BE7AF}"/>
          </ac:picMkLst>
        </pc:picChg>
        <pc:picChg chg="add mod">
          <ac:chgData name="Leah Montner Dixon" userId="d5b2ae9e-9213-4442-b7df-4db8cbe51e5d" providerId="ADAL" clId="{EE21156E-5DB1-4FD7-889B-40CA2891ABD1}" dt="2025-10-03T15:02:11.956" v="8130" actId="465"/>
          <ac:picMkLst>
            <pc:docMk/>
            <pc:sldMk cId="1624729533" sldId="2147474150"/>
            <ac:picMk id="41" creationId="{5CEF2D47-1865-8394-ADD7-2620A4A6159D}"/>
          </ac:picMkLst>
        </pc:picChg>
        <pc:picChg chg="add mod">
          <ac:chgData name="Leah Montner Dixon" userId="d5b2ae9e-9213-4442-b7df-4db8cbe51e5d" providerId="ADAL" clId="{EE21156E-5DB1-4FD7-889B-40CA2891ABD1}" dt="2025-10-03T15:02:28.241" v="8132" actId="465"/>
          <ac:picMkLst>
            <pc:docMk/>
            <pc:sldMk cId="1624729533" sldId="2147474150"/>
            <ac:picMk id="42" creationId="{90022F1F-FAD3-C321-7C97-8BD89651A757}"/>
          </ac:picMkLst>
        </pc:picChg>
        <pc:picChg chg="add mod">
          <ac:chgData name="Leah Montner Dixon" userId="d5b2ae9e-9213-4442-b7df-4db8cbe51e5d" providerId="ADAL" clId="{EE21156E-5DB1-4FD7-889B-40CA2891ABD1}" dt="2025-10-03T15:02:11.956" v="8130" actId="465"/>
          <ac:picMkLst>
            <pc:docMk/>
            <pc:sldMk cId="1624729533" sldId="2147474150"/>
            <ac:picMk id="43" creationId="{A360D822-83D8-9541-C22B-1B8C6E77E917}"/>
          </ac:picMkLst>
        </pc:picChg>
        <pc:picChg chg="add mod">
          <ac:chgData name="Leah Montner Dixon" userId="d5b2ae9e-9213-4442-b7df-4db8cbe51e5d" providerId="ADAL" clId="{EE21156E-5DB1-4FD7-889B-40CA2891ABD1}" dt="2025-10-03T15:02:28.241" v="8132" actId="465"/>
          <ac:picMkLst>
            <pc:docMk/>
            <pc:sldMk cId="1624729533" sldId="2147474150"/>
            <ac:picMk id="44" creationId="{365E659A-0440-F12B-E11F-B18F43EB7E75}"/>
          </ac:picMkLst>
        </pc:picChg>
        <pc:picChg chg="add mod">
          <ac:chgData name="Leah Montner Dixon" userId="d5b2ae9e-9213-4442-b7df-4db8cbe51e5d" providerId="ADAL" clId="{EE21156E-5DB1-4FD7-889B-40CA2891ABD1}" dt="2025-10-03T15:02:11.956" v="8130" actId="465"/>
          <ac:picMkLst>
            <pc:docMk/>
            <pc:sldMk cId="1624729533" sldId="2147474150"/>
            <ac:picMk id="45" creationId="{31335B2F-C076-E9DA-AE84-72FF2D1F8D25}"/>
          </ac:picMkLst>
        </pc:picChg>
        <pc:picChg chg="add mod">
          <ac:chgData name="Leah Montner Dixon" userId="d5b2ae9e-9213-4442-b7df-4db8cbe51e5d" providerId="ADAL" clId="{EE21156E-5DB1-4FD7-889B-40CA2891ABD1}" dt="2025-10-03T15:02:26.269" v="8131" actId="12788"/>
          <ac:picMkLst>
            <pc:docMk/>
            <pc:sldMk cId="1624729533" sldId="2147474150"/>
            <ac:picMk id="46" creationId="{AE6818F9-917B-C11B-0A2D-A209B998FC8A}"/>
          </ac:picMkLst>
        </pc:picChg>
        <pc:picChg chg="add mod">
          <ac:chgData name="Leah Montner Dixon" userId="d5b2ae9e-9213-4442-b7df-4db8cbe51e5d" providerId="ADAL" clId="{EE21156E-5DB1-4FD7-889B-40CA2891ABD1}" dt="2025-10-03T15:02:09.695" v="8129" actId="12788"/>
          <ac:picMkLst>
            <pc:docMk/>
            <pc:sldMk cId="1624729533" sldId="2147474150"/>
            <ac:picMk id="47" creationId="{BCA33E0D-D993-C9FE-8619-96323967E615}"/>
          </ac:picMkLst>
        </pc:picChg>
        <pc:picChg chg="add mod">
          <ac:chgData name="Leah Montner Dixon" userId="d5b2ae9e-9213-4442-b7df-4db8cbe51e5d" providerId="ADAL" clId="{EE21156E-5DB1-4FD7-889B-40CA2891ABD1}" dt="2025-10-03T15:01:59.372" v="8128" actId="465"/>
          <ac:picMkLst>
            <pc:docMk/>
            <pc:sldMk cId="1624729533" sldId="2147474150"/>
            <ac:picMk id="48" creationId="{FFF3A95B-25A5-E250-20F0-37C3242B9670}"/>
          </ac:picMkLst>
        </pc:picChg>
        <pc:picChg chg="add mod">
          <ac:chgData name="Leah Montner Dixon" userId="d5b2ae9e-9213-4442-b7df-4db8cbe51e5d" providerId="ADAL" clId="{EE21156E-5DB1-4FD7-889B-40CA2891ABD1}" dt="2025-10-03T15:01:59.372" v="8128" actId="465"/>
          <ac:picMkLst>
            <pc:docMk/>
            <pc:sldMk cId="1624729533" sldId="2147474150"/>
            <ac:picMk id="49" creationId="{FA00CED6-0EB4-F881-C27B-737A84FFCB59}"/>
          </ac:picMkLst>
        </pc:picChg>
        <pc:picChg chg="add mod">
          <ac:chgData name="Leah Montner Dixon" userId="d5b2ae9e-9213-4442-b7df-4db8cbe51e5d" providerId="ADAL" clId="{EE21156E-5DB1-4FD7-889B-40CA2891ABD1}" dt="2025-10-03T15:01:59.372" v="8128" actId="465"/>
          <ac:picMkLst>
            <pc:docMk/>
            <pc:sldMk cId="1624729533" sldId="2147474150"/>
            <ac:picMk id="50" creationId="{5ECF75B4-21E8-5BBF-742E-EC1DEEA6C2E2}"/>
          </ac:picMkLst>
        </pc:picChg>
        <pc:picChg chg="add mod">
          <ac:chgData name="Leah Montner Dixon" userId="d5b2ae9e-9213-4442-b7df-4db8cbe51e5d" providerId="ADAL" clId="{EE21156E-5DB1-4FD7-889B-40CA2891ABD1}" dt="2025-10-03T15:01:59.372" v="8128" actId="465"/>
          <ac:picMkLst>
            <pc:docMk/>
            <pc:sldMk cId="1624729533" sldId="2147474150"/>
            <ac:picMk id="51" creationId="{1B024883-A685-5ECE-C8EF-799B6AED972E}"/>
          </ac:picMkLst>
        </pc:picChg>
        <pc:picChg chg="add mod">
          <ac:chgData name="Leah Montner Dixon" userId="d5b2ae9e-9213-4442-b7df-4db8cbe51e5d" providerId="ADAL" clId="{EE21156E-5DB1-4FD7-889B-40CA2891ABD1}" dt="2025-10-03T15:01:44.690" v="8127" actId="1037"/>
          <ac:picMkLst>
            <pc:docMk/>
            <pc:sldMk cId="1624729533" sldId="2147474150"/>
            <ac:picMk id="52" creationId="{FAA6AEE8-FCAC-A47C-A94F-B753CF6E594E}"/>
          </ac:picMkLst>
        </pc:picChg>
        <pc:picChg chg="add mod">
          <ac:chgData name="Leah Montner Dixon" userId="d5b2ae9e-9213-4442-b7df-4db8cbe51e5d" providerId="ADAL" clId="{EE21156E-5DB1-4FD7-889B-40CA2891ABD1}" dt="2025-10-03T15:02:59.263" v="8150" actId="1036"/>
          <ac:picMkLst>
            <pc:docMk/>
            <pc:sldMk cId="1624729533" sldId="2147474150"/>
            <ac:picMk id="53" creationId="{BCC893D5-AD0A-CAEE-74D1-2E30D61C9DA8}"/>
          </ac:picMkLst>
        </pc:picChg>
        <pc:picChg chg="add mod">
          <ac:chgData name="Leah Montner Dixon" userId="d5b2ae9e-9213-4442-b7df-4db8cbe51e5d" providerId="ADAL" clId="{EE21156E-5DB1-4FD7-889B-40CA2891ABD1}" dt="2025-10-03T15:02:59.263" v="8150" actId="1036"/>
          <ac:picMkLst>
            <pc:docMk/>
            <pc:sldMk cId="1624729533" sldId="2147474150"/>
            <ac:picMk id="54" creationId="{57CA7C88-5178-B28D-159C-CB54701EA253}"/>
          </ac:picMkLst>
        </pc:picChg>
        <pc:picChg chg="add mod">
          <ac:chgData name="Leah Montner Dixon" userId="d5b2ae9e-9213-4442-b7df-4db8cbe51e5d" providerId="ADAL" clId="{EE21156E-5DB1-4FD7-889B-40CA2891ABD1}" dt="2025-10-03T15:02:59.263" v="8150" actId="1036"/>
          <ac:picMkLst>
            <pc:docMk/>
            <pc:sldMk cId="1624729533" sldId="2147474150"/>
            <ac:picMk id="55" creationId="{FFF82A52-F8C7-4030-9CC3-CEEFE714E195}"/>
          </ac:picMkLst>
        </pc:picChg>
        <pc:picChg chg="add mod">
          <ac:chgData name="Leah Montner Dixon" userId="d5b2ae9e-9213-4442-b7df-4db8cbe51e5d" providerId="ADAL" clId="{EE21156E-5DB1-4FD7-889B-40CA2891ABD1}" dt="2025-10-03T15:02:59.263" v="8150" actId="1036"/>
          <ac:picMkLst>
            <pc:docMk/>
            <pc:sldMk cId="1624729533" sldId="2147474150"/>
            <ac:picMk id="56" creationId="{6A37510D-995A-D9CB-D97B-3954A9A94721}"/>
          </ac:picMkLst>
        </pc:picChg>
        <pc:picChg chg="add mod">
          <ac:chgData name="Leah Montner Dixon" userId="d5b2ae9e-9213-4442-b7df-4db8cbe51e5d" providerId="ADAL" clId="{EE21156E-5DB1-4FD7-889B-40CA2891ABD1}" dt="2025-10-03T15:02:59.263" v="8150" actId="1036"/>
          <ac:picMkLst>
            <pc:docMk/>
            <pc:sldMk cId="1624729533" sldId="2147474150"/>
            <ac:picMk id="57" creationId="{9A47DC51-3468-494C-5F12-1536DB28DC6E}"/>
          </ac:picMkLst>
        </pc:picChg>
        <pc:picChg chg="add mod">
          <ac:chgData name="Leah Montner Dixon" userId="d5b2ae9e-9213-4442-b7df-4db8cbe51e5d" providerId="ADAL" clId="{EE21156E-5DB1-4FD7-889B-40CA2891ABD1}" dt="2025-10-03T15:03:12.934" v="8154" actId="1037"/>
          <ac:picMkLst>
            <pc:docMk/>
            <pc:sldMk cId="1624729533" sldId="2147474150"/>
            <ac:picMk id="58" creationId="{73FB5359-36FC-C177-9EBE-A0BD4E3AFF7F}"/>
          </ac:picMkLst>
        </pc:picChg>
        <pc:picChg chg="add mod">
          <ac:chgData name="Leah Montner Dixon" userId="d5b2ae9e-9213-4442-b7df-4db8cbe51e5d" providerId="ADAL" clId="{EE21156E-5DB1-4FD7-889B-40CA2891ABD1}" dt="2025-10-03T15:03:12.934" v="8154" actId="1037"/>
          <ac:picMkLst>
            <pc:docMk/>
            <pc:sldMk cId="1624729533" sldId="2147474150"/>
            <ac:picMk id="59" creationId="{3201D5C2-DE4D-46BA-F290-ED6D3504851E}"/>
          </ac:picMkLst>
        </pc:picChg>
        <pc:picChg chg="add mod">
          <ac:chgData name="Leah Montner Dixon" userId="d5b2ae9e-9213-4442-b7df-4db8cbe51e5d" providerId="ADAL" clId="{EE21156E-5DB1-4FD7-889B-40CA2891ABD1}" dt="2025-10-03T15:03:12.934" v="8154" actId="1037"/>
          <ac:picMkLst>
            <pc:docMk/>
            <pc:sldMk cId="1624729533" sldId="2147474150"/>
            <ac:picMk id="60" creationId="{53A52F0D-59B1-6939-81C7-80017A459FCD}"/>
          </ac:picMkLst>
        </pc:picChg>
        <pc:picChg chg="add mod">
          <ac:chgData name="Leah Montner Dixon" userId="d5b2ae9e-9213-4442-b7df-4db8cbe51e5d" providerId="ADAL" clId="{EE21156E-5DB1-4FD7-889B-40CA2891ABD1}" dt="2025-10-03T15:03:12.934" v="8154" actId="1037"/>
          <ac:picMkLst>
            <pc:docMk/>
            <pc:sldMk cId="1624729533" sldId="2147474150"/>
            <ac:picMk id="61" creationId="{1F0784ED-EA81-022F-3BCC-B3C3709EDF51}"/>
          </ac:picMkLst>
        </pc:picChg>
        <pc:picChg chg="add mod">
          <ac:chgData name="Leah Montner Dixon" userId="d5b2ae9e-9213-4442-b7df-4db8cbe51e5d" providerId="ADAL" clId="{EE21156E-5DB1-4FD7-889B-40CA2891ABD1}" dt="2025-10-03T15:03:12.934" v="8154" actId="1037"/>
          <ac:picMkLst>
            <pc:docMk/>
            <pc:sldMk cId="1624729533" sldId="2147474150"/>
            <ac:picMk id="62" creationId="{FC4EC94A-7D70-4EDC-F200-90952F6C8CD3}"/>
          </ac:picMkLst>
        </pc:picChg>
        <pc:picChg chg="add mod">
          <ac:chgData name="Leah Montner Dixon" userId="d5b2ae9e-9213-4442-b7df-4db8cbe51e5d" providerId="ADAL" clId="{EE21156E-5DB1-4FD7-889B-40CA2891ABD1}" dt="2025-10-03T15:03:12.934" v="8154" actId="1037"/>
          <ac:picMkLst>
            <pc:docMk/>
            <pc:sldMk cId="1624729533" sldId="2147474150"/>
            <ac:picMk id="63" creationId="{8A5E5F82-CBAA-F18F-6F88-3D6A609E9B2A}"/>
          </ac:picMkLst>
        </pc:picChg>
        <pc:picChg chg="add mod">
          <ac:chgData name="Leah Montner Dixon" userId="d5b2ae9e-9213-4442-b7df-4db8cbe51e5d" providerId="ADAL" clId="{EE21156E-5DB1-4FD7-889B-40CA2891ABD1}" dt="2025-10-03T15:03:21.738" v="8156" actId="1076"/>
          <ac:picMkLst>
            <pc:docMk/>
            <pc:sldMk cId="1624729533" sldId="2147474150"/>
            <ac:picMk id="64" creationId="{1A9B8D7B-F831-B7CB-1E38-4C6412375353}"/>
          </ac:picMkLst>
        </pc:picChg>
        <pc:picChg chg="add mod">
          <ac:chgData name="Leah Montner Dixon" userId="d5b2ae9e-9213-4442-b7df-4db8cbe51e5d" providerId="ADAL" clId="{EE21156E-5DB1-4FD7-889B-40CA2891ABD1}" dt="2025-10-03T15:03:21.738" v="8156" actId="1076"/>
          <ac:picMkLst>
            <pc:docMk/>
            <pc:sldMk cId="1624729533" sldId="2147474150"/>
            <ac:picMk id="65" creationId="{D61BA56C-8E55-7EA8-9D9D-3FAD133EC47F}"/>
          </ac:picMkLst>
        </pc:picChg>
        <pc:picChg chg="add mod">
          <ac:chgData name="Leah Montner Dixon" userId="d5b2ae9e-9213-4442-b7df-4db8cbe51e5d" providerId="ADAL" clId="{EE21156E-5DB1-4FD7-889B-40CA2891ABD1}" dt="2025-10-03T15:03:21.738" v="8156" actId="1076"/>
          <ac:picMkLst>
            <pc:docMk/>
            <pc:sldMk cId="1624729533" sldId="2147474150"/>
            <ac:picMk id="66" creationId="{68FE4F77-4A63-059B-AB7F-AA88A4701DAE}"/>
          </ac:picMkLst>
        </pc:picChg>
        <pc:picChg chg="add mod">
          <ac:chgData name="Leah Montner Dixon" userId="d5b2ae9e-9213-4442-b7df-4db8cbe51e5d" providerId="ADAL" clId="{EE21156E-5DB1-4FD7-889B-40CA2891ABD1}" dt="2025-10-03T15:03:21.738" v="8156" actId="1076"/>
          <ac:picMkLst>
            <pc:docMk/>
            <pc:sldMk cId="1624729533" sldId="2147474150"/>
            <ac:picMk id="67" creationId="{5E685224-FFAD-9045-E0B5-1219019F1242}"/>
          </ac:picMkLst>
        </pc:picChg>
        <pc:picChg chg="add mod">
          <ac:chgData name="Leah Montner Dixon" userId="d5b2ae9e-9213-4442-b7df-4db8cbe51e5d" providerId="ADAL" clId="{EE21156E-5DB1-4FD7-889B-40CA2891ABD1}" dt="2025-10-03T15:03:21.738" v="8156" actId="1076"/>
          <ac:picMkLst>
            <pc:docMk/>
            <pc:sldMk cId="1624729533" sldId="2147474150"/>
            <ac:picMk id="68" creationId="{7BE9EC14-02FC-9A8F-07F8-B6415166176E}"/>
          </ac:picMkLst>
        </pc:picChg>
        <pc:picChg chg="add mod">
          <ac:chgData name="Leah Montner Dixon" userId="d5b2ae9e-9213-4442-b7df-4db8cbe51e5d" providerId="ADAL" clId="{EE21156E-5DB1-4FD7-889B-40CA2891ABD1}" dt="2025-10-03T15:03:21.738" v="8156" actId="1076"/>
          <ac:picMkLst>
            <pc:docMk/>
            <pc:sldMk cId="1624729533" sldId="2147474150"/>
            <ac:picMk id="69" creationId="{4AC85A7B-55B6-B86A-1FC3-8D2B7471591E}"/>
          </ac:picMkLst>
        </pc:picChg>
        <pc:picChg chg="add mod">
          <ac:chgData name="Leah Montner Dixon" userId="d5b2ae9e-9213-4442-b7df-4db8cbe51e5d" providerId="ADAL" clId="{EE21156E-5DB1-4FD7-889B-40CA2891ABD1}" dt="2025-10-03T15:03:51.769" v="8176" actId="1036"/>
          <ac:picMkLst>
            <pc:docMk/>
            <pc:sldMk cId="1624729533" sldId="2147474150"/>
            <ac:picMk id="70" creationId="{34AF47EE-4731-9498-EBB5-9815B228103B}"/>
          </ac:picMkLst>
        </pc:picChg>
        <pc:picChg chg="add mod">
          <ac:chgData name="Leah Montner Dixon" userId="d5b2ae9e-9213-4442-b7df-4db8cbe51e5d" providerId="ADAL" clId="{EE21156E-5DB1-4FD7-889B-40CA2891ABD1}" dt="2025-10-03T15:03:51.769" v="8176" actId="1036"/>
          <ac:picMkLst>
            <pc:docMk/>
            <pc:sldMk cId="1624729533" sldId="2147474150"/>
            <ac:picMk id="71" creationId="{B5C3F013-7F6E-1BAC-8436-57B265064ED2}"/>
          </ac:picMkLst>
        </pc:picChg>
        <pc:picChg chg="add mod">
          <ac:chgData name="Leah Montner Dixon" userId="d5b2ae9e-9213-4442-b7df-4db8cbe51e5d" providerId="ADAL" clId="{EE21156E-5DB1-4FD7-889B-40CA2891ABD1}" dt="2025-10-03T15:03:51.769" v="8176" actId="1036"/>
          <ac:picMkLst>
            <pc:docMk/>
            <pc:sldMk cId="1624729533" sldId="2147474150"/>
            <ac:picMk id="72" creationId="{A9314A06-5913-D8B9-BC19-01110563A38B}"/>
          </ac:picMkLst>
        </pc:picChg>
        <pc:picChg chg="add mod">
          <ac:chgData name="Leah Montner Dixon" userId="d5b2ae9e-9213-4442-b7df-4db8cbe51e5d" providerId="ADAL" clId="{EE21156E-5DB1-4FD7-889B-40CA2891ABD1}" dt="2025-10-03T15:04:01.970" v="8179" actId="1076"/>
          <ac:picMkLst>
            <pc:docMk/>
            <pc:sldMk cId="1624729533" sldId="2147474150"/>
            <ac:picMk id="73" creationId="{181A6FD1-1B32-A629-3854-7831457323EB}"/>
          </ac:picMkLst>
        </pc:picChg>
        <pc:picChg chg="add mod">
          <ac:chgData name="Leah Montner Dixon" userId="d5b2ae9e-9213-4442-b7df-4db8cbe51e5d" providerId="ADAL" clId="{EE21156E-5DB1-4FD7-889B-40CA2891ABD1}" dt="2025-10-03T15:04:01.970" v="8179" actId="1076"/>
          <ac:picMkLst>
            <pc:docMk/>
            <pc:sldMk cId="1624729533" sldId="2147474150"/>
            <ac:picMk id="74" creationId="{C3439355-9E13-08C2-2ABA-F489BE870D5A}"/>
          </ac:picMkLst>
        </pc:picChg>
        <pc:picChg chg="add mod">
          <ac:chgData name="Leah Montner Dixon" userId="d5b2ae9e-9213-4442-b7df-4db8cbe51e5d" providerId="ADAL" clId="{EE21156E-5DB1-4FD7-889B-40CA2891ABD1}" dt="2025-10-03T15:04:01.970" v="8179" actId="1076"/>
          <ac:picMkLst>
            <pc:docMk/>
            <pc:sldMk cId="1624729533" sldId="2147474150"/>
            <ac:picMk id="75" creationId="{86C25536-C1C7-D7C2-4759-D81AAD1C62A3}"/>
          </ac:picMkLst>
        </pc:picChg>
        <pc:picChg chg="add mod">
          <ac:chgData name="Leah Montner Dixon" userId="d5b2ae9e-9213-4442-b7df-4db8cbe51e5d" providerId="ADAL" clId="{EE21156E-5DB1-4FD7-889B-40CA2891ABD1}" dt="2025-10-03T15:04:01.970" v="8179" actId="1076"/>
          <ac:picMkLst>
            <pc:docMk/>
            <pc:sldMk cId="1624729533" sldId="2147474150"/>
            <ac:picMk id="76" creationId="{C1990E3E-71A4-58A4-5749-05D1565E8C7F}"/>
          </ac:picMkLst>
        </pc:picChg>
        <pc:picChg chg="add mod">
          <ac:chgData name="Leah Montner Dixon" userId="d5b2ae9e-9213-4442-b7df-4db8cbe51e5d" providerId="ADAL" clId="{EE21156E-5DB1-4FD7-889B-40CA2891ABD1}" dt="2025-10-03T15:04:20.565" v="8188" actId="1038"/>
          <ac:picMkLst>
            <pc:docMk/>
            <pc:sldMk cId="1624729533" sldId="2147474150"/>
            <ac:picMk id="77" creationId="{34121BA0-E6A0-CB20-4480-6CF346C3AC41}"/>
          </ac:picMkLst>
        </pc:picChg>
        <pc:picChg chg="add mod">
          <ac:chgData name="Leah Montner Dixon" userId="d5b2ae9e-9213-4442-b7df-4db8cbe51e5d" providerId="ADAL" clId="{EE21156E-5DB1-4FD7-889B-40CA2891ABD1}" dt="2025-10-03T15:04:20.565" v="8188" actId="1038"/>
          <ac:picMkLst>
            <pc:docMk/>
            <pc:sldMk cId="1624729533" sldId="2147474150"/>
            <ac:picMk id="78" creationId="{55AB226E-CB3B-DD6B-51FB-3C487EDBEB7C}"/>
          </ac:picMkLst>
        </pc:picChg>
        <pc:picChg chg="add mod">
          <ac:chgData name="Leah Montner Dixon" userId="d5b2ae9e-9213-4442-b7df-4db8cbe51e5d" providerId="ADAL" clId="{EE21156E-5DB1-4FD7-889B-40CA2891ABD1}" dt="2025-10-03T15:04:20.565" v="8188" actId="1038"/>
          <ac:picMkLst>
            <pc:docMk/>
            <pc:sldMk cId="1624729533" sldId="2147474150"/>
            <ac:picMk id="79" creationId="{1B2F72C5-75E3-9F44-B3E4-3F00397B5A5B}"/>
          </ac:picMkLst>
        </pc:picChg>
        <pc:picChg chg="add mod">
          <ac:chgData name="Leah Montner Dixon" userId="d5b2ae9e-9213-4442-b7df-4db8cbe51e5d" providerId="ADAL" clId="{EE21156E-5DB1-4FD7-889B-40CA2891ABD1}" dt="2025-10-03T15:04:20.565" v="8188" actId="1038"/>
          <ac:picMkLst>
            <pc:docMk/>
            <pc:sldMk cId="1624729533" sldId="2147474150"/>
            <ac:picMk id="80" creationId="{29F16C40-B2BB-6BCE-17D3-E38B48A5D74E}"/>
          </ac:picMkLst>
        </pc:picChg>
        <pc:picChg chg="add mod">
          <ac:chgData name="Leah Montner Dixon" userId="d5b2ae9e-9213-4442-b7df-4db8cbe51e5d" providerId="ADAL" clId="{EE21156E-5DB1-4FD7-889B-40CA2891ABD1}" dt="2025-10-03T15:04:20.565" v="8188" actId="1038"/>
          <ac:picMkLst>
            <pc:docMk/>
            <pc:sldMk cId="1624729533" sldId="2147474150"/>
            <ac:picMk id="81" creationId="{3EFA8E23-6DB6-A5B4-A868-2337A1A17DB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ah Montner Dixon" userId="d5b2ae9e-9213-4442-b7df-4db8cbe51e5d" providerId="ADAL" clId="{EE21156E-5DB1-4FD7-889B-40CA2891ABD1}" dt="2025-10-03T20:52:21.488" v="10323" actId="20577"/>
              <pc2:cmMkLst xmlns:pc2="http://schemas.microsoft.com/office/powerpoint/2019/9/main/command">
                <pc:docMk/>
                <pc:sldMk cId="1624729533" sldId="2147474150"/>
                <pc2:cmMk id="{88C3A1E7-903F-4DA0-958A-1C168AAEB09D}"/>
              </pc2:cmMkLst>
            </pc226:cmChg>
          </p:ext>
        </pc:extLst>
      </pc:sldChg>
      <pc:sldChg chg="addSp delSp modSp add mod">
        <pc:chgData name="Leah Montner Dixon" userId="d5b2ae9e-9213-4442-b7df-4db8cbe51e5d" providerId="ADAL" clId="{EE21156E-5DB1-4FD7-889B-40CA2891ABD1}" dt="2025-09-19T20:58:38.543" v="1146" actId="207"/>
        <pc:sldMkLst>
          <pc:docMk/>
          <pc:sldMk cId="3419969176" sldId="2147474182"/>
        </pc:sldMkLst>
        <pc:spChg chg="mod">
          <ac:chgData name="Leah Montner Dixon" userId="d5b2ae9e-9213-4442-b7df-4db8cbe51e5d" providerId="ADAL" clId="{EE21156E-5DB1-4FD7-889B-40CA2891ABD1}" dt="2025-09-19T20:55:02.365" v="1040"/>
          <ac:spMkLst>
            <pc:docMk/>
            <pc:sldMk cId="3419969176" sldId="2147474182"/>
            <ac:spMk id="10" creationId="{45A18A08-18D0-83D9-E68A-17A808E5924C}"/>
          </ac:spMkLst>
        </pc:spChg>
      </pc:sldChg>
      <pc:sldChg chg="addSp delSp modSp mod ord">
        <pc:chgData name="Leah Montner Dixon" userId="d5b2ae9e-9213-4442-b7df-4db8cbe51e5d" providerId="ADAL" clId="{EE21156E-5DB1-4FD7-889B-40CA2891ABD1}" dt="2025-10-03T13:37:30.507" v="7332" actId="14100"/>
        <pc:sldMkLst>
          <pc:docMk/>
          <pc:sldMk cId="1135560459" sldId="2147474184"/>
        </pc:sldMkLst>
        <pc:spChg chg="add mod">
          <ac:chgData name="Leah Montner Dixon" userId="d5b2ae9e-9213-4442-b7df-4db8cbe51e5d" providerId="ADAL" clId="{EE21156E-5DB1-4FD7-889B-40CA2891ABD1}" dt="2025-09-30T13:29:39.851" v="6172"/>
          <ac:spMkLst>
            <pc:docMk/>
            <pc:sldMk cId="1135560459" sldId="2147474184"/>
            <ac:spMk id="2" creationId="{18898E5D-2098-7208-AE73-E9F16CFF5504}"/>
          </ac:spMkLst>
        </pc:spChg>
        <pc:spChg chg="mod">
          <ac:chgData name="Leah Montner Dixon" userId="d5b2ae9e-9213-4442-b7df-4db8cbe51e5d" providerId="ADAL" clId="{EE21156E-5DB1-4FD7-889B-40CA2891ABD1}" dt="2025-10-03T13:37:30.507" v="7332" actId="14100"/>
          <ac:spMkLst>
            <pc:docMk/>
            <pc:sldMk cId="1135560459" sldId="2147474184"/>
            <ac:spMk id="3" creationId="{22F7BA6D-DF2B-3BB8-8F01-5B36E5EA5FAD}"/>
          </ac:spMkLst>
        </pc:spChg>
        <pc:spChg chg="mod">
          <ac:chgData name="Leah Montner Dixon" userId="d5b2ae9e-9213-4442-b7df-4db8cbe51e5d" providerId="ADAL" clId="{EE21156E-5DB1-4FD7-889B-40CA2891ABD1}" dt="2025-09-23T14:50:15.440" v="1802" actId="1036"/>
          <ac:spMkLst>
            <pc:docMk/>
            <pc:sldMk cId="1135560459" sldId="2147474184"/>
            <ac:spMk id="9" creationId="{A12A9291-2D03-55CD-0207-CE77A6B2A45F}"/>
          </ac:spMkLst>
        </pc:spChg>
        <pc:spChg chg="mod">
          <ac:chgData name="Leah Montner Dixon" userId="d5b2ae9e-9213-4442-b7df-4db8cbe51e5d" providerId="ADAL" clId="{EE21156E-5DB1-4FD7-889B-40CA2891ABD1}" dt="2025-09-23T14:50:15.440" v="1802" actId="1036"/>
          <ac:spMkLst>
            <pc:docMk/>
            <pc:sldMk cId="1135560459" sldId="2147474184"/>
            <ac:spMk id="10" creationId="{50BAD32A-A8E4-216F-C29E-4191A8D31A3A}"/>
          </ac:spMkLst>
        </pc:spChg>
        <pc:spChg chg="mod">
          <ac:chgData name="Leah Montner Dixon" userId="d5b2ae9e-9213-4442-b7df-4db8cbe51e5d" providerId="ADAL" clId="{EE21156E-5DB1-4FD7-889B-40CA2891ABD1}" dt="2025-09-23T14:50:15.440" v="1802" actId="1036"/>
          <ac:spMkLst>
            <pc:docMk/>
            <pc:sldMk cId="1135560459" sldId="2147474184"/>
            <ac:spMk id="11" creationId="{57661072-EE8E-2AAF-CEB0-ABB26FF5C38C}"/>
          </ac:spMkLst>
        </pc:spChg>
        <pc:spChg chg="mod">
          <ac:chgData name="Leah Montner Dixon" userId="d5b2ae9e-9213-4442-b7df-4db8cbe51e5d" providerId="ADAL" clId="{EE21156E-5DB1-4FD7-889B-40CA2891ABD1}" dt="2025-09-23T14:50:15.440" v="1802" actId="1036"/>
          <ac:spMkLst>
            <pc:docMk/>
            <pc:sldMk cId="1135560459" sldId="2147474184"/>
            <ac:spMk id="13" creationId="{68645A1D-4047-A541-70E1-FF5822604C2F}"/>
          </ac:spMkLst>
        </pc:spChg>
        <pc:spChg chg="mod">
          <ac:chgData name="Leah Montner Dixon" userId="d5b2ae9e-9213-4442-b7df-4db8cbe51e5d" providerId="ADAL" clId="{EE21156E-5DB1-4FD7-889B-40CA2891ABD1}" dt="2025-09-23T14:50:15.440" v="1802" actId="1036"/>
          <ac:spMkLst>
            <pc:docMk/>
            <pc:sldMk cId="1135560459" sldId="2147474184"/>
            <ac:spMk id="14" creationId="{96C8745B-214E-2843-8759-04B185FEDD61}"/>
          </ac:spMkLst>
        </pc:spChg>
        <pc:spChg chg="mod">
          <ac:chgData name="Leah Montner Dixon" userId="d5b2ae9e-9213-4442-b7df-4db8cbe51e5d" providerId="ADAL" clId="{EE21156E-5DB1-4FD7-889B-40CA2891ABD1}" dt="2025-09-23T14:50:15.440" v="1802" actId="1036"/>
          <ac:spMkLst>
            <pc:docMk/>
            <pc:sldMk cId="1135560459" sldId="2147474184"/>
            <ac:spMk id="15" creationId="{BEDD818E-42A6-A238-8CE2-72E7F715E393}"/>
          </ac:spMkLst>
        </pc:spChg>
        <pc:spChg chg="add mod">
          <ac:chgData name="Leah Montner Dixon" userId="d5b2ae9e-9213-4442-b7df-4db8cbe51e5d" providerId="ADAL" clId="{EE21156E-5DB1-4FD7-889B-40CA2891ABD1}" dt="2025-09-26T19:43:48.526" v="4321"/>
          <ac:spMkLst>
            <pc:docMk/>
            <pc:sldMk cId="1135560459" sldId="2147474184"/>
            <ac:spMk id="18" creationId="{B11A7175-56E1-5252-3A09-2A168A3176AA}"/>
          </ac:spMkLst>
        </pc:spChg>
        <pc:spChg chg="add mod">
          <ac:chgData name="Leah Montner Dixon" userId="d5b2ae9e-9213-4442-b7df-4db8cbe51e5d" providerId="ADAL" clId="{EE21156E-5DB1-4FD7-889B-40CA2891ABD1}" dt="2025-09-26T19:43:48.526" v="4321"/>
          <ac:spMkLst>
            <pc:docMk/>
            <pc:sldMk cId="1135560459" sldId="2147474184"/>
            <ac:spMk id="19" creationId="{2C4B3F90-0DE3-C6C4-519C-CF1406DC9EA3}"/>
          </ac:spMkLst>
        </pc:spChg>
        <pc:spChg chg="mod">
          <ac:chgData name="Leah Montner Dixon" userId="d5b2ae9e-9213-4442-b7df-4db8cbe51e5d" providerId="ADAL" clId="{EE21156E-5DB1-4FD7-889B-40CA2891ABD1}" dt="2025-09-23T14:50:08.093" v="1788" actId="1036"/>
          <ac:spMkLst>
            <pc:docMk/>
            <pc:sldMk cId="1135560459" sldId="2147474184"/>
            <ac:spMk id="29" creationId="{17D6379E-1377-BE8E-C57F-FA9B288BB016}"/>
          </ac:spMkLst>
        </pc:spChg>
        <pc:graphicFrameChg chg="mod">
          <ac:chgData name="Leah Montner Dixon" userId="d5b2ae9e-9213-4442-b7df-4db8cbe51e5d" providerId="ADAL" clId="{EE21156E-5DB1-4FD7-889B-40CA2891ABD1}" dt="2025-09-23T14:50:17.030" v="1803" actId="14100"/>
          <ac:graphicFrameMkLst>
            <pc:docMk/>
            <pc:sldMk cId="1135560459" sldId="2147474184"/>
            <ac:graphicFrameMk id="7" creationId="{A066F81E-8421-6C57-0FE4-9CAFFB8C7616}"/>
          </ac:graphicFrameMkLst>
        </pc:graphicFrameChg>
        <pc:picChg chg="add mod">
          <ac:chgData name="Leah Montner Dixon" userId="d5b2ae9e-9213-4442-b7df-4db8cbe51e5d" providerId="ADAL" clId="{EE21156E-5DB1-4FD7-889B-40CA2891ABD1}" dt="2025-09-26T19:43:48.526" v="4321"/>
          <ac:picMkLst>
            <pc:docMk/>
            <pc:sldMk cId="1135560459" sldId="2147474184"/>
            <ac:picMk id="6" creationId="{3492C20E-2C92-689F-4B6E-289E7DFF4901}"/>
          </ac:picMkLst>
        </pc:picChg>
      </pc:sldChg>
      <pc:sldChg chg="addSp modSp add del mod">
        <pc:chgData name="Leah Montner Dixon" userId="d5b2ae9e-9213-4442-b7df-4db8cbe51e5d" providerId="ADAL" clId="{EE21156E-5DB1-4FD7-889B-40CA2891ABD1}" dt="2025-09-26T20:21:41.306" v="5359" actId="47"/>
        <pc:sldMkLst>
          <pc:docMk/>
          <pc:sldMk cId="2751031936" sldId="2147474192"/>
        </pc:sldMkLst>
      </pc:sldChg>
      <pc:sldChg chg="addSp delSp modSp add mod">
        <pc:chgData name="Leah Montner Dixon" userId="d5b2ae9e-9213-4442-b7df-4db8cbe51e5d" providerId="ADAL" clId="{EE21156E-5DB1-4FD7-889B-40CA2891ABD1}" dt="2025-10-03T21:41:02.726" v="11832" actId="20577"/>
        <pc:sldMkLst>
          <pc:docMk/>
          <pc:sldMk cId="2721042041" sldId="2147474196"/>
        </pc:sldMkLst>
        <pc:spChg chg="add mod">
          <ac:chgData name="Leah Montner Dixon" userId="d5b2ae9e-9213-4442-b7df-4db8cbe51e5d" providerId="ADAL" clId="{EE21156E-5DB1-4FD7-889B-40CA2891ABD1}" dt="2025-10-03T21:19:03.685" v="11001" actId="207"/>
          <ac:spMkLst>
            <pc:docMk/>
            <pc:sldMk cId="2721042041" sldId="2147474196"/>
            <ac:spMk id="2" creationId="{0003C0D3-5A64-DFDA-C23B-9ECE6F79290B}"/>
          </ac:spMkLst>
        </pc:spChg>
        <pc:spChg chg="add mod">
          <ac:chgData name="Leah Montner Dixon" userId="d5b2ae9e-9213-4442-b7df-4db8cbe51e5d" providerId="ADAL" clId="{EE21156E-5DB1-4FD7-889B-40CA2891ABD1}" dt="2025-10-03T19:44:55.765" v="10240"/>
          <ac:spMkLst>
            <pc:docMk/>
            <pc:sldMk cId="2721042041" sldId="2147474196"/>
            <ac:spMk id="3" creationId="{38D7F239-CB17-127E-1E3E-1308A356FD32}"/>
          </ac:spMkLst>
        </pc:spChg>
        <pc:spChg chg="add mod">
          <ac:chgData name="Leah Montner Dixon" userId="d5b2ae9e-9213-4442-b7df-4db8cbe51e5d" providerId="ADAL" clId="{EE21156E-5DB1-4FD7-889B-40CA2891ABD1}" dt="2025-10-03T21:41:02.726" v="11832" actId="20577"/>
          <ac:spMkLst>
            <pc:docMk/>
            <pc:sldMk cId="2721042041" sldId="2147474196"/>
            <ac:spMk id="4" creationId="{EA0F2466-4FC5-FF38-099F-A5DF4B2CABFB}"/>
          </ac:spMkLst>
        </pc:spChg>
        <pc:spChg chg="add mod">
          <ac:chgData name="Leah Montner Dixon" userId="d5b2ae9e-9213-4442-b7df-4db8cbe51e5d" providerId="ADAL" clId="{EE21156E-5DB1-4FD7-889B-40CA2891ABD1}" dt="2025-10-03T17:50:29.545" v="9704" actId="20577"/>
          <ac:spMkLst>
            <pc:docMk/>
            <pc:sldMk cId="2721042041" sldId="2147474196"/>
            <ac:spMk id="10" creationId="{135CBA12-D6FA-1604-3C95-F63060E76479}"/>
          </ac:spMkLst>
        </pc:spChg>
        <pc:spChg chg="add mod">
          <ac:chgData name="Leah Montner Dixon" userId="d5b2ae9e-9213-4442-b7df-4db8cbe51e5d" providerId="ADAL" clId="{EE21156E-5DB1-4FD7-889B-40CA2891ABD1}" dt="2025-10-03T17:49:55.388" v="9651"/>
          <ac:spMkLst>
            <pc:docMk/>
            <pc:sldMk cId="2721042041" sldId="2147474196"/>
            <ac:spMk id="15" creationId="{7E2FD192-00E1-2D57-1453-14BBDBFE8EAC}"/>
          </ac:spMkLst>
        </pc:spChg>
        <pc:spChg chg="add mod">
          <ac:chgData name="Leah Montner Dixon" userId="d5b2ae9e-9213-4442-b7df-4db8cbe51e5d" providerId="ADAL" clId="{EE21156E-5DB1-4FD7-889B-40CA2891ABD1}" dt="2025-09-26T19:44:04.081" v="4327"/>
          <ac:spMkLst>
            <pc:docMk/>
            <pc:sldMk cId="2721042041" sldId="2147474196"/>
            <ac:spMk id="19" creationId="{81FFAA39-694C-BE55-0FC4-007DC0AE33B5}"/>
          </ac:spMkLst>
        </pc:spChg>
        <pc:spChg chg="add mod">
          <ac:chgData name="Leah Montner Dixon" userId="d5b2ae9e-9213-4442-b7df-4db8cbe51e5d" providerId="ADAL" clId="{EE21156E-5DB1-4FD7-889B-40CA2891ABD1}" dt="2025-09-26T19:44:04.081" v="4327"/>
          <ac:spMkLst>
            <pc:docMk/>
            <pc:sldMk cId="2721042041" sldId="2147474196"/>
            <ac:spMk id="20" creationId="{0DBCA727-5D11-F2B6-DDF1-185BBAF9EBC1}"/>
          </ac:spMkLst>
        </pc:spChg>
        <pc:spChg chg="add mod">
          <ac:chgData name="Leah Montner Dixon" userId="d5b2ae9e-9213-4442-b7df-4db8cbe51e5d" providerId="ADAL" clId="{EE21156E-5DB1-4FD7-889B-40CA2891ABD1}" dt="2025-10-03T17:49:55.388" v="9651"/>
          <ac:spMkLst>
            <pc:docMk/>
            <pc:sldMk cId="2721042041" sldId="2147474196"/>
            <ac:spMk id="21" creationId="{4BE9226B-9D8F-BF17-9636-ED2060D43821}"/>
          </ac:spMkLst>
        </pc:spChg>
        <pc:spChg chg="add mod">
          <ac:chgData name="Leah Montner Dixon" userId="d5b2ae9e-9213-4442-b7df-4db8cbe51e5d" providerId="ADAL" clId="{EE21156E-5DB1-4FD7-889B-40CA2891ABD1}" dt="2025-10-03T21:13:59.483" v="10791" actId="20577"/>
          <ac:spMkLst>
            <pc:docMk/>
            <pc:sldMk cId="2721042041" sldId="2147474196"/>
            <ac:spMk id="26" creationId="{5D652816-42AE-3CB4-1FF5-970EC0FBEB4D}"/>
          </ac:spMkLst>
        </pc:spChg>
        <pc:spChg chg="add mod">
          <ac:chgData name="Leah Montner Dixon" userId="d5b2ae9e-9213-4442-b7df-4db8cbe51e5d" providerId="ADAL" clId="{EE21156E-5DB1-4FD7-889B-40CA2891ABD1}" dt="2025-10-03T21:14:00.759" v="10792" actId="20577"/>
          <ac:spMkLst>
            <pc:docMk/>
            <pc:sldMk cId="2721042041" sldId="2147474196"/>
            <ac:spMk id="27" creationId="{9D936F2D-8A6E-A830-D54B-2A2F8FF56F0F}"/>
          </ac:spMkLst>
        </pc:spChg>
        <pc:spChg chg="add mod">
          <ac:chgData name="Leah Montner Dixon" userId="d5b2ae9e-9213-4442-b7df-4db8cbe51e5d" providerId="ADAL" clId="{EE21156E-5DB1-4FD7-889B-40CA2891ABD1}" dt="2025-10-03T17:53:43.249" v="9875" actId="14100"/>
          <ac:spMkLst>
            <pc:docMk/>
            <pc:sldMk cId="2721042041" sldId="2147474196"/>
            <ac:spMk id="28" creationId="{EC9BADF3-BE29-2560-9A98-20936B7D9C63}"/>
          </ac:spMkLst>
        </pc:spChg>
        <pc:spChg chg="add mod">
          <ac:chgData name="Leah Montner Dixon" userId="d5b2ae9e-9213-4442-b7df-4db8cbe51e5d" providerId="ADAL" clId="{EE21156E-5DB1-4FD7-889B-40CA2891ABD1}" dt="2025-10-03T17:54:00.965" v="9880" actId="1076"/>
          <ac:spMkLst>
            <pc:docMk/>
            <pc:sldMk cId="2721042041" sldId="2147474196"/>
            <ac:spMk id="32" creationId="{5189CD70-013E-AF91-8EBA-D91D74C866F2}"/>
          </ac:spMkLst>
        </pc:spChg>
        <pc:spChg chg="add mod">
          <ac:chgData name="Leah Montner Dixon" userId="d5b2ae9e-9213-4442-b7df-4db8cbe51e5d" providerId="ADAL" clId="{EE21156E-5DB1-4FD7-889B-40CA2891ABD1}" dt="2025-10-03T21:40:51.862" v="11827" actId="404"/>
          <ac:spMkLst>
            <pc:docMk/>
            <pc:sldMk cId="2721042041" sldId="2147474196"/>
            <ac:spMk id="33" creationId="{887228FB-9BE2-341F-CD7D-4D5ED4F142E8}"/>
          </ac:spMkLst>
        </pc:spChg>
        <pc:graphicFrameChg chg="add mod">
          <ac:chgData name="Leah Montner Dixon" userId="d5b2ae9e-9213-4442-b7df-4db8cbe51e5d" providerId="ADAL" clId="{EE21156E-5DB1-4FD7-889B-40CA2891ABD1}" dt="2025-10-03T17:49:55.388" v="9651"/>
          <ac:graphicFrameMkLst>
            <pc:docMk/>
            <pc:sldMk cId="2721042041" sldId="2147474196"/>
            <ac:graphicFrameMk id="12" creationId="{41936CD5-C1B5-A81C-3C96-B79D0FCA518F}"/>
          </ac:graphicFrameMkLst>
        </pc:graphicFrameChg>
        <pc:graphicFrameChg chg="mod">
          <ac:chgData name="Leah Montner Dixon" userId="d5b2ae9e-9213-4442-b7df-4db8cbe51e5d" providerId="ADAL" clId="{EE21156E-5DB1-4FD7-889B-40CA2891ABD1}" dt="2025-10-03T17:53:35.452" v="9867" actId="1076"/>
          <ac:graphicFrameMkLst>
            <pc:docMk/>
            <pc:sldMk cId="2721042041" sldId="2147474196"/>
            <ac:graphicFrameMk id="18" creationId="{2558F76A-ACFA-D016-2EFD-ADFBB6E39D77}"/>
          </ac:graphicFrameMkLst>
        </pc:graphicFrameChg>
        <pc:picChg chg="add mod">
          <ac:chgData name="Leah Montner Dixon" userId="d5b2ae9e-9213-4442-b7df-4db8cbe51e5d" providerId="ADAL" clId="{EE21156E-5DB1-4FD7-889B-40CA2891ABD1}" dt="2025-09-26T19:44:04.081" v="4327"/>
          <ac:picMkLst>
            <pc:docMk/>
            <pc:sldMk cId="2721042041" sldId="2147474196"/>
            <ac:picMk id="6" creationId="{10883D46-A1C9-EACD-99DA-6380C07EB60A}"/>
          </ac:picMkLst>
        </pc:picChg>
      </pc:sldChg>
      <pc:sldChg chg="del">
        <pc:chgData name="Leah Montner Dixon" userId="d5b2ae9e-9213-4442-b7df-4db8cbe51e5d" providerId="ADAL" clId="{EE21156E-5DB1-4FD7-889B-40CA2891ABD1}" dt="2025-09-19T20:27:05.167" v="355" actId="2696"/>
        <pc:sldMkLst>
          <pc:docMk/>
          <pc:sldMk cId="1012877038" sldId="2147474198"/>
        </pc:sldMkLst>
      </pc:sldChg>
      <pc:sldChg chg="addSp delSp modSp add mod modTransition">
        <pc:chgData name="Leah Montner Dixon" userId="d5b2ae9e-9213-4442-b7df-4db8cbe51e5d" providerId="ADAL" clId="{EE21156E-5DB1-4FD7-889B-40CA2891ABD1}" dt="2025-10-03T15:08:57.404" v="8255" actId="207"/>
        <pc:sldMkLst>
          <pc:docMk/>
          <pc:sldMk cId="3772878430" sldId="2147474198"/>
        </pc:sldMkLst>
        <pc:spChg chg="mod ord">
          <ac:chgData name="Leah Montner Dixon" userId="d5b2ae9e-9213-4442-b7df-4db8cbe51e5d" providerId="ADAL" clId="{EE21156E-5DB1-4FD7-889B-40CA2891ABD1}" dt="2025-09-19T20:31:18.950" v="483" actId="207"/>
          <ac:spMkLst>
            <pc:docMk/>
            <pc:sldMk cId="3772878430" sldId="2147474198"/>
            <ac:spMk id="3" creationId="{904BCDFE-8E14-0F6B-0692-2B0B5AF73DB4}"/>
          </ac:spMkLst>
        </pc:spChg>
        <pc:spChg chg="add mod">
          <ac:chgData name="Leah Montner Dixon" userId="d5b2ae9e-9213-4442-b7df-4db8cbe51e5d" providerId="ADAL" clId="{EE21156E-5DB1-4FD7-889B-40CA2891ABD1}" dt="2025-09-30T13:29:49.749" v="6179"/>
          <ac:spMkLst>
            <pc:docMk/>
            <pc:sldMk cId="3772878430" sldId="2147474198"/>
            <ac:spMk id="4" creationId="{8136FFCB-94E8-3412-B172-F2F779C4391B}"/>
          </ac:spMkLst>
        </pc:spChg>
        <pc:spChg chg="mod">
          <ac:chgData name="Leah Montner Dixon" userId="d5b2ae9e-9213-4442-b7df-4db8cbe51e5d" providerId="ADAL" clId="{EE21156E-5DB1-4FD7-889B-40CA2891ABD1}" dt="2025-09-23T14:50:31.061" v="1805"/>
          <ac:spMkLst>
            <pc:docMk/>
            <pc:sldMk cId="3772878430" sldId="2147474198"/>
            <ac:spMk id="8" creationId="{DBAF4865-5CA3-EF74-491E-45590C327716}"/>
          </ac:spMkLst>
        </pc:spChg>
        <pc:spChg chg="mod">
          <ac:chgData name="Leah Montner Dixon" userId="d5b2ae9e-9213-4442-b7df-4db8cbe51e5d" providerId="ADAL" clId="{EE21156E-5DB1-4FD7-889B-40CA2891ABD1}" dt="2025-10-03T15:08:57.404" v="8255" actId="207"/>
          <ac:spMkLst>
            <pc:docMk/>
            <pc:sldMk cId="3772878430" sldId="2147474198"/>
            <ac:spMk id="11" creationId="{9321B057-8436-7EE3-7F63-1A5EE0E696FA}"/>
          </ac:spMkLst>
        </pc:spChg>
        <pc:spChg chg="add mod">
          <ac:chgData name="Leah Montner Dixon" userId="d5b2ae9e-9213-4442-b7df-4db8cbe51e5d" providerId="ADAL" clId="{EE21156E-5DB1-4FD7-889B-40CA2891ABD1}" dt="2025-09-26T19:43:51.771" v="4323"/>
          <ac:spMkLst>
            <pc:docMk/>
            <pc:sldMk cId="3772878430" sldId="2147474198"/>
            <ac:spMk id="13" creationId="{089A2FC7-B224-3160-0F02-20EE77EEB99E}"/>
          </ac:spMkLst>
        </pc:spChg>
        <pc:spChg chg="add mod">
          <ac:chgData name="Leah Montner Dixon" userId="d5b2ae9e-9213-4442-b7df-4db8cbe51e5d" providerId="ADAL" clId="{EE21156E-5DB1-4FD7-889B-40CA2891ABD1}" dt="2025-09-26T19:43:51.771" v="4323"/>
          <ac:spMkLst>
            <pc:docMk/>
            <pc:sldMk cId="3772878430" sldId="2147474198"/>
            <ac:spMk id="14" creationId="{D2EFECF7-5B7C-AB10-7F63-35CCBD7225B7}"/>
          </ac:spMkLst>
        </pc:spChg>
        <pc:spChg chg="mod">
          <ac:chgData name="Leah Montner Dixon" userId="d5b2ae9e-9213-4442-b7df-4db8cbe51e5d" providerId="ADAL" clId="{EE21156E-5DB1-4FD7-889B-40CA2891ABD1}" dt="2025-09-19T20:28:28.565" v="387" actId="20577"/>
          <ac:spMkLst>
            <pc:docMk/>
            <pc:sldMk cId="3772878430" sldId="2147474198"/>
            <ac:spMk id="15" creationId="{59B90FD5-11F9-E108-0612-87A7EAC89694}"/>
          </ac:spMkLst>
        </pc:spChg>
        <pc:picChg chg="add mod">
          <ac:chgData name="Leah Montner Dixon" userId="d5b2ae9e-9213-4442-b7df-4db8cbe51e5d" providerId="ADAL" clId="{EE21156E-5DB1-4FD7-889B-40CA2891ABD1}" dt="2025-09-26T19:43:51.771" v="4323"/>
          <ac:picMkLst>
            <pc:docMk/>
            <pc:sldMk cId="3772878430" sldId="2147474198"/>
            <ac:picMk id="7" creationId="{CBE88E07-C83C-193B-342F-E7A74A813447}"/>
          </ac:picMkLst>
        </pc:picChg>
      </pc:sldChg>
      <pc:sldChg chg="addSp delSp modSp add mod">
        <pc:chgData name="Leah Montner Dixon" userId="d5b2ae9e-9213-4442-b7df-4db8cbe51e5d" providerId="ADAL" clId="{EE21156E-5DB1-4FD7-889B-40CA2891ABD1}" dt="2025-10-03T21:12:39.777" v="10688" actId="20577"/>
        <pc:sldMkLst>
          <pc:docMk/>
          <pc:sldMk cId="2630179522" sldId="2147474201"/>
        </pc:sldMkLst>
        <pc:spChg chg="mod">
          <ac:chgData name="Leah Montner Dixon" userId="d5b2ae9e-9213-4442-b7df-4db8cbe51e5d" providerId="ADAL" clId="{EE21156E-5DB1-4FD7-889B-40CA2891ABD1}" dt="2025-10-03T17:50:06.855" v="9679" actId="20577"/>
          <ac:spMkLst>
            <pc:docMk/>
            <pc:sldMk cId="2630179522" sldId="2147474201"/>
            <ac:spMk id="3" creationId="{5308A4AC-999A-DD23-CDBB-61203E3AB723}"/>
          </ac:spMkLst>
        </pc:spChg>
        <pc:spChg chg="mod">
          <ac:chgData name="Leah Montner Dixon" userId="d5b2ae9e-9213-4442-b7df-4db8cbe51e5d" providerId="ADAL" clId="{EE21156E-5DB1-4FD7-889B-40CA2891ABD1}" dt="2025-10-03T16:47:17.336" v="9284" actId="12788"/>
          <ac:spMkLst>
            <pc:docMk/>
            <pc:sldMk cId="2630179522" sldId="2147474201"/>
            <ac:spMk id="8" creationId="{F6D71C13-2AE1-13E7-CB64-BA8BC0031D50}"/>
          </ac:spMkLst>
        </pc:spChg>
        <pc:spChg chg="add mod">
          <ac:chgData name="Leah Montner Dixon" userId="d5b2ae9e-9213-4442-b7df-4db8cbe51e5d" providerId="ADAL" clId="{EE21156E-5DB1-4FD7-889B-40CA2891ABD1}" dt="2025-10-03T21:12:39.777" v="10688" actId="20577"/>
          <ac:spMkLst>
            <pc:docMk/>
            <pc:sldMk cId="2630179522" sldId="2147474201"/>
            <ac:spMk id="9" creationId="{B8374402-0DD9-306D-4325-1A0B101357E6}"/>
          </ac:spMkLst>
        </pc:spChg>
        <pc:spChg chg="add mod">
          <ac:chgData name="Leah Montner Dixon" userId="d5b2ae9e-9213-4442-b7df-4db8cbe51e5d" providerId="ADAL" clId="{EE21156E-5DB1-4FD7-889B-40CA2891ABD1}" dt="2025-10-03T20:58:17.980" v="10343" actId="1036"/>
          <ac:spMkLst>
            <pc:docMk/>
            <pc:sldMk cId="2630179522" sldId="2147474201"/>
            <ac:spMk id="17" creationId="{FF94F819-3E37-130E-27FA-25A00DFCAD4C}"/>
          </ac:spMkLst>
        </pc:spChg>
        <pc:spChg chg="add mod">
          <ac:chgData name="Leah Montner Dixon" userId="d5b2ae9e-9213-4442-b7df-4db8cbe51e5d" providerId="ADAL" clId="{EE21156E-5DB1-4FD7-889B-40CA2891ABD1}" dt="2025-09-26T19:43:57.856" v="4325"/>
          <ac:spMkLst>
            <pc:docMk/>
            <pc:sldMk cId="2630179522" sldId="2147474201"/>
            <ac:spMk id="18" creationId="{37E706A7-93D8-27F8-A8CB-4D700768F801}"/>
          </ac:spMkLst>
        </pc:spChg>
        <pc:spChg chg="add mod">
          <ac:chgData name="Leah Montner Dixon" userId="d5b2ae9e-9213-4442-b7df-4db8cbe51e5d" providerId="ADAL" clId="{EE21156E-5DB1-4FD7-889B-40CA2891ABD1}" dt="2025-09-26T19:43:57.856" v="4325"/>
          <ac:spMkLst>
            <pc:docMk/>
            <pc:sldMk cId="2630179522" sldId="2147474201"/>
            <ac:spMk id="19" creationId="{8E764B96-F65D-59D6-8860-ED4090A6E1D7}"/>
          </ac:spMkLst>
        </pc:spChg>
        <pc:spChg chg="add mod">
          <ac:chgData name="Leah Montner Dixon" userId="d5b2ae9e-9213-4442-b7df-4db8cbe51e5d" providerId="ADAL" clId="{EE21156E-5DB1-4FD7-889B-40CA2891ABD1}" dt="2025-10-03T20:58:17.980" v="10343" actId="1036"/>
          <ac:spMkLst>
            <pc:docMk/>
            <pc:sldMk cId="2630179522" sldId="2147474201"/>
            <ac:spMk id="21" creationId="{4469888C-3B9F-E0C7-21D0-64F1B23A7F80}"/>
          </ac:spMkLst>
        </pc:spChg>
        <pc:spChg chg="add mod">
          <ac:chgData name="Leah Montner Dixon" userId="d5b2ae9e-9213-4442-b7df-4db8cbe51e5d" providerId="ADAL" clId="{EE21156E-5DB1-4FD7-889B-40CA2891ABD1}" dt="2025-10-03T20:58:17.980" v="10343" actId="1036"/>
          <ac:spMkLst>
            <pc:docMk/>
            <pc:sldMk cId="2630179522" sldId="2147474201"/>
            <ac:spMk id="22" creationId="{31B1BEFA-55BE-C8D1-1F43-05F31BD463A6}"/>
          </ac:spMkLst>
        </pc:spChg>
        <pc:spChg chg="add mod">
          <ac:chgData name="Leah Montner Dixon" userId="d5b2ae9e-9213-4442-b7df-4db8cbe51e5d" providerId="ADAL" clId="{EE21156E-5DB1-4FD7-889B-40CA2891ABD1}" dt="2025-10-03T20:58:17.980" v="10343" actId="1036"/>
          <ac:spMkLst>
            <pc:docMk/>
            <pc:sldMk cId="2630179522" sldId="2147474201"/>
            <ac:spMk id="23" creationId="{895A849C-F8C2-9BEB-3D47-E7BAF8E62EB3}"/>
          </ac:spMkLst>
        </pc:spChg>
        <pc:spChg chg="add mod">
          <ac:chgData name="Leah Montner Dixon" userId="d5b2ae9e-9213-4442-b7df-4db8cbe51e5d" providerId="ADAL" clId="{EE21156E-5DB1-4FD7-889B-40CA2891ABD1}" dt="2025-10-03T20:58:17.980" v="10343" actId="1036"/>
          <ac:spMkLst>
            <pc:docMk/>
            <pc:sldMk cId="2630179522" sldId="2147474201"/>
            <ac:spMk id="24" creationId="{BB13E6E2-47E2-1B75-6961-4B7C3939375C}"/>
          </ac:spMkLst>
        </pc:spChg>
        <pc:spChg chg="add mod">
          <ac:chgData name="Leah Montner Dixon" userId="d5b2ae9e-9213-4442-b7df-4db8cbe51e5d" providerId="ADAL" clId="{EE21156E-5DB1-4FD7-889B-40CA2891ABD1}" dt="2025-10-03T20:58:17.980" v="10343" actId="1036"/>
          <ac:spMkLst>
            <pc:docMk/>
            <pc:sldMk cId="2630179522" sldId="2147474201"/>
            <ac:spMk id="25" creationId="{72873BA7-BB21-D04E-F138-740D3CB77358}"/>
          </ac:spMkLst>
        </pc:spChg>
        <pc:spChg chg="add del mod">
          <ac:chgData name="Leah Montner Dixon" userId="d5b2ae9e-9213-4442-b7df-4db8cbe51e5d" providerId="ADAL" clId="{EE21156E-5DB1-4FD7-889B-40CA2891ABD1}" dt="2025-10-03T20:58:27.271" v="10354" actId="1036"/>
          <ac:spMkLst>
            <pc:docMk/>
            <pc:sldMk cId="2630179522" sldId="2147474201"/>
            <ac:spMk id="26" creationId="{402A2FC9-0451-4FE3-6E74-644BFF15EAC0}"/>
          </ac:spMkLst>
        </pc:spChg>
        <pc:spChg chg="add del mod">
          <ac:chgData name="Leah Montner Dixon" userId="d5b2ae9e-9213-4442-b7df-4db8cbe51e5d" providerId="ADAL" clId="{EE21156E-5DB1-4FD7-889B-40CA2891ABD1}" dt="2025-10-03T20:58:27.271" v="10354" actId="1036"/>
          <ac:spMkLst>
            <pc:docMk/>
            <pc:sldMk cId="2630179522" sldId="2147474201"/>
            <ac:spMk id="27" creationId="{67076CDC-9DCA-0C9E-F18B-3BF82B151B46}"/>
          </ac:spMkLst>
        </pc:spChg>
        <pc:spChg chg="mod">
          <ac:chgData name="Leah Montner Dixon" userId="d5b2ae9e-9213-4442-b7df-4db8cbe51e5d" providerId="ADAL" clId="{EE21156E-5DB1-4FD7-889B-40CA2891ABD1}" dt="2025-10-03T19:44:29.375" v="10238" actId="1035"/>
          <ac:spMkLst>
            <pc:docMk/>
            <pc:sldMk cId="2630179522" sldId="2147474201"/>
            <ac:spMk id="29" creationId="{178C42D7-F1A5-6A3B-8875-E5003DCDA017}"/>
          </ac:spMkLst>
        </pc:spChg>
        <pc:graphicFrameChg chg="mod">
          <ac:chgData name="Leah Montner Dixon" userId="d5b2ae9e-9213-4442-b7df-4db8cbe51e5d" providerId="ADAL" clId="{EE21156E-5DB1-4FD7-889B-40CA2891ABD1}" dt="2025-10-03T16:58:47.678" v="9387" actId="1036"/>
          <ac:graphicFrameMkLst>
            <pc:docMk/>
            <pc:sldMk cId="2630179522" sldId="2147474201"/>
            <ac:graphicFrameMk id="13" creationId="{B1FF5706-6CC0-88FD-B597-3D49D8690F92}"/>
          </ac:graphicFrameMkLst>
        </pc:graphicFrameChg>
        <pc:graphicFrameChg chg="add mod">
          <ac:chgData name="Leah Montner Dixon" userId="d5b2ae9e-9213-4442-b7df-4db8cbe51e5d" providerId="ADAL" clId="{EE21156E-5DB1-4FD7-889B-40CA2891ABD1}" dt="2025-10-03T20:58:17.980" v="10343" actId="1036"/>
          <ac:graphicFrameMkLst>
            <pc:docMk/>
            <pc:sldMk cId="2630179522" sldId="2147474201"/>
            <ac:graphicFrameMk id="15" creationId="{9D5C1FA3-E7F2-E75D-1922-FF1D73D294D6}"/>
          </ac:graphicFrameMkLst>
        </pc:graphicFrameChg>
        <pc:graphicFrameChg chg="add mod">
          <ac:chgData name="Leah Montner Dixon" userId="d5b2ae9e-9213-4442-b7df-4db8cbe51e5d" providerId="ADAL" clId="{EE21156E-5DB1-4FD7-889B-40CA2891ABD1}" dt="2025-10-03T20:58:17.980" v="10343" actId="1036"/>
          <ac:graphicFrameMkLst>
            <pc:docMk/>
            <pc:sldMk cId="2630179522" sldId="2147474201"/>
            <ac:graphicFrameMk id="20" creationId="{89A92734-9844-0486-43B7-DF4E31DE65D4}"/>
          </ac:graphicFrameMkLst>
        </pc:graphicFrameChg>
        <pc:picChg chg="add mod">
          <ac:chgData name="Leah Montner Dixon" userId="d5b2ae9e-9213-4442-b7df-4db8cbe51e5d" providerId="ADAL" clId="{EE21156E-5DB1-4FD7-889B-40CA2891ABD1}" dt="2025-09-26T19:43:57.856" v="4325"/>
          <ac:picMkLst>
            <pc:docMk/>
            <pc:sldMk cId="2630179522" sldId="2147474201"/>
            <ac:picMk id="6" creationId="{2FAA9994-0AEA-6F30-BF2E-7FFE03E31860}"/>
          </ac:picMkLst>
        </pc:picChg>
      </pc:sldChg>
      <pc:sldChg chg="addSp delSp modSp add mod modCm">
        <pc:chgData name="Leah Montner Dixon" userId="d5b2ae9e-9213-4442-b7df-4db8cbe51e5d" providerId="ADAL" clId="{EE21156E-5DB1-4FD7-889B-40CA2891ABD1}" dt="2025-10-03T20:43:37.995" v="10268" actId="20577"/>
        <pc:sldMkLst>
          <pc:docMk/>
          <pc:sldMk cId="3663193952" sldId="2147474202"/>
        </pc:sldMkLst>
        <pc:spChg chg="add mod">
          <ac:chgData name="Leah Montner Dixon" userId="d5b2ae9e-9213-4442-b7df-4db8cbe51e5d" providerId="ADAL" clId="{EE21156E-5DB1-4FD7-889B-40CA2891ABD1}" dt="2025-09-26T15:16:56.030" v="3080"/>
          <ac:spMkLst>
            <pc:docMk/>
            <pc:sldMk cId="3663193952" sldId="2147474202"/>
            <ac:spMk id="14" creationId="{34179AD7-1D9F-0954-881F-93F98181866A}"/>
          </ac:spMkLst>
        </pc:spChg>
        <pc:spChg chg="add mod">
          <ac:chgData name="Leah Montner Dixon" userId="d5b2ae9e-9213-4442-b7df-4db8cbe51e5d" providerId="ADAL" clId="{EE21156E-5DB1-4FD7-889B-40CA2891ABD1}" dt="2025-10-03T20:43:37.995" v="10268" actId="20577"/>
          <ac:spMkLst>
            <pc:docMk/>
            <pc:sldMk cId="3663193952" sldId="2147474202"/>
            <ac:spMk id="16" creationId="{6FB053A5-FAEE-5A21-D30B-A4F4C75BEAD2}"/>
          </ac:spMkLst>
        </pc:spChg>
        <pc:picChg chg="add mod">
          <ac:chgData name="Leah Montner Dixon" userId="d5b2ae9e-9213-4442-b7df-4db8cbe51e5d" providerId="ADAL" clId="{EE21156E-5DB1-4FD7-889B-40CA2891ABD1}" dt="2025-09-26T15:14:39.455" v="3058"/>
          <ac:picMkLst>
            <pc:docMk/>
            <pc:sldMk cId="3663193952" sldId="2147474202"/>
            <ac:picMk id="7" creationId="{6F51C907-9D2F-56D4-8EC9-8D2BB638AD8B}"/>
          </ac:picMkLst>
        </pc:picChg>
        <pc:picChg chg="mod ord modCrop">
          <ac:chgData name="Leah Montner Dixon" userId="d5b2ae9e-9213-4442-b7df-4db8cbe51e5d" providerId="ADAL" clId="{EE21156E-5DB1-4FD7-889B-40CA2891ABD1}" dt="2025-09-26T15:15:42.351" v="3066" actId="732"/>
          <ac:picMkLst>
            <pc:docMk/>
            <pc:sldMk cId="3663193952" sldId="2147474202"/>
            <ac:picMk id="15" creationId="{77AE314F-67D3-37AB-B47D-18CD13685F7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ah Montner Dixon" userId="d5b2ae9e-9213-4442-b7df-4db8cbe51e5d" providerId="ADAL" clId="{EE21156E-5DB1-4FD7-889B-40CA2891ABD1}" dt="2025-10-03T20:43:37.995" v="10268" actId="20577"/>
              <pc2:cmMkLst xmlns:pc2="http://schemas.microsoft.com/office/powerpoint/2019/9/main/command">
                <pc:docMk/>
                <pc:sldMk cId="3663193952" sldId="2147474202"/>
                <pc2:cmMk id="{E04FF00A-2ECD-4B88-9DAF-6AA1CA50E4A3}"/>
              </pc2:cmMkLst>
            </pc226:cmChg>
            <pc226:cmChg xmlns:pc226="http://schemas.microsoft.com/office/powerpoint/2022/06/main/command" chg="mod">
              <pc226:chgData name="Leah Montner Dixon" userId="d5b2ae9e-9213-4442-b7df-4db8cbe51e5d" providerId="ADAL" clId="{EE21156E-5DB1-4FD7-889B-40CA2891ABD1}" dt="2025-10-03T13:27:51.271" v="7227" actId="20577"/>
              <pc2:cmMkLst xmlns:pc2="http://schemas.microsoft.com/office/powerpoint/2019/9/main/command">
                <pc:docMk/>
                <pc:sldMk cId="3663193952" sldId="2147474202"/>
                <pc2:cmMk id="{8A97D3AD-F051-48EC-9513-C41029571C20}"/>
              </pc2:cmMkLst>
            </pc226:cmChg>
          </p:ext>
        </pc:extLst>
      </pc:sldChg>
      <pc:sldChg chg="addSp delSp modSp add mod">
        <pc:chgData name="Leah Montner Dixon" userId="d5b2ae9e-9213-4442-b7df-4db8cbe51e5d" providerId="ADAL" clId="{EE21156E-5DB1-4FD7-889B-40CA2891ABD1}" dt="2025-09-05T20:06:09.186" v="34" actId="22"/>
        <pc:sldMkLst>
          <pc:docMk/>
          <pc:sldMk cId="3204358962" sldId="2147474203"/>
        </pc:sldMkLst>
      </pc:sldChg>
      <pc:sldChg chg="addSp delSp modSp mod ord">
        <pc:chgData name="Leah Montner Dixon" userId="d5b2ae9e-9213-4442-b7df-4db8cbe51e5d" providerId="ADAL" clId="{EE21156E-5DB1-4FD7-889B-40CA2891ABD1}" dt="2025-09-30T18:38:46.151" v="6951" actId="20577"/>
        <pc:sldMkLst>
          <pc:docMk/>
          <pc:sldMk cId="1661236070" sldId="2147474204"/>
        </pc:sldMkLst>
        <pc:spChg chg="add mod">
          <ac:chgData name="Leah Montner Dixon" userId="d5b2ae9e-9213-4442-b7df-4db8cbe51e5d" providerId="ADAL" clId="{EE21156E-5DB1-4FD7-889B-40CA2891ABD1}" dt="2025-09-30T13:30:04.098" v="6185"/>
          <ac:spMkLst>
            <pc:docMk/>
            <pc:sldMk cId="1661236070" sldId="2147474204"/>
            <ac:spMk id="4" creationId="{CAC8B529-21FF-9E2F-28BE-E9C0171917A3}"/>
          </ac:spMkLst>
        </pc:spChg>
        <pc:spChg chg="mod">
          <ac:chgData name="Leah Montner Dixon" userId="d5b2ae9e-9213-4442-b7df-4db8cbe51e5d" providerId="ADAL" clId="{EE21156E-5DB1-4FD7-889B-40CA2891ABD1}" dt="2025-09-30T18:38:46.151" v="6951" actId="20577"/>
          <ac:spMkLst>
            <pc:docMk/>
            <pc:sldMk cId="1661236070" sldId="2147474204"/>
            <ac:spMk id="13" creationId="{A65CE4C9-556C-2C98-D9A5-FC5B073C5AD9}"/>
          </ac:spMkLst>
        </pc:spChg>
        <pc:spChg chg="mod">
          <ac:chgData name="Leah Montner Dixon" userId="d5b2ae9e-9213-4442-b7df-4db8cbe51e5d" providerId="ADAL" clId="{EE21156E-5DB1-4FD7-889B-40CA2891ABD1}" dt="2025-09-30T18:38:38.432" v="6933" actId="20577"/>
          <ac:spMkLst>
            <pc:docMk/>
            <pc:sldMk cId="1661236070" sldId="2147474204"/>
            <ac:spMk id="14" creationId="{F4F0C193-587A-DA2D-A761-FEEE4358D203}"/>
          </ac:spMkLst>
        </pc:spChg>
      </pc:sldChg>
      <pc:sldChg chg="addSp delSp modSp add mod ord">
        <pc:chgData name="Leah Montner Dixon" userId="d5b2ae9e-9213-4442-b7df-4db8cbe51e5d" providerId="ADAL" clId="{EE21156E-5DB1-4FD7-889B-40CA2891ABD1}" dt="2025-09-26T19:44:19.345" v="4333"/>
        <pc:sldMkLst>
          <pc:docMk/>
          <pc:sldMk cId="2310091375" sldId="2147474204"/>
        </pc:sldMkLst>
      </pc:sldChg>
      <pc:sldChg chg="addSp delSp modSp add del mod">
        <pc:chgData name="Leah Montner Dixon" userId="d5b2ae9e-9213-4442-b7df-4db8cbe51e5d" providerId="ADAL" clId="{EE21156E-5DB1-4FD7-889B-40CA2891ABD1}" dt="2025-09-19T20:53:47.528" v="1016" actId="47"/>
        <pc:sldMkLst>
          <pc:docMk/>
          <pc:sldMk cId="3444461070" sldId="2147474205"/>
        </pc:sldMkLst>
      </pc:sldChg>
      <pc:sldChg chg="addSp delSp modSp add del mod">
        <pc:chgData name="Leah Montner Dixon" userId="d5b2ae9e-9213-4442-b7df-4db8cbe51e5d" providerId="ADAL" clId="{EE21156E-5DB1-4FD7-889B-40CA2891ABD1}" dt="2025-09-30T13:32:32.740" v="6263" actId="2696"/>
        <pc:sldMkLst>
          <pc:docMk/>
          <pc:sldMk cId="1266731536" sldId="2147474206"/>
        </pc:sldMkLst>
      </pc:sldChg>
      <pc:sldChg chg="addSp add del mod">
        <pc:chgData name="Leah Montner Dixon" userId="d5b2ae9e-9213-4442-b7df-4db8cbe51e5d" providerId="ADAL" clId="{EE21156E-5DB1-4FD7-889B-40CA2891ABD1}" dt="2025-09-19T20:47:51.161" v="880" actId="47"/>
        <pc:sldMkLst>
          <pc:docMk/>
          <pc:sldMk cId="2967441422" sldId="2147474207"/>
        </pc:sldMkLst>
      </pc:sldChg>
      <pc:sldChg chg="addSp modSp add del mod">
        <pc:chgData name="Leah Montner Dixon" userId="d5b2ae9e-9213-4442-b7df-4db8cbe51e5d" providerId="ADAL" clId="{EE21156E-5DB1-4FD7-889B-40CA2891ABD1}" dt="2025-09-19T20:47:53.456" v="881" actId="47"/>
        <pc:sldMkLst>
          <pc:docMk/>
          <pc:sldMk cId="409946723" sldId="2147474208"/>
        </pc:sldMkLst>
      </pc:sldChg>
      <pc:sldChg chg="addSp modSp add del mod">
        <pc:chgData name="Leah Montner Dixon" userId="d5b2ae9e-9213-4442-b7df-4db8cbe51e5d" providerId="ADAL" clId="{EE21156E-5DB1-4FD7-889B-40CA2891ABD1}" dt="2025-09-19T20:43:39.806" v="678" actId="2696"/>
        <pc:sldMkLst>
          <pc:docMk/>
          <pc:sldMk cId="2183197635" sldId="2147474209"/>
        </pc:sldMkLst>
      </pc:sldChg>
      <pc:sldChg chg="addSp delSp modSp mod">
        <pc:chgData name="Leah Montner Dixon" userId="d5b2ae9e-9213-4442-b7df-4db8cbe51e5d" providerId="ADAL" clId="{EE21156E-5DB1-4FD7-889B-40CA2891ABD1}" dt="2025-09-30T13:30:38.905" v="6203" actId="478"/>
        <pc:sldMkLst>
          <pc:docMk/>
          <pc:sldMk cId="3605314659" sldId="2147474209"/>
        </pc:sldMkLst>
        <pc:spChg chg="add mod">
          <ac:chgData name="Leah Montner Dixon" userId="d5b2ae9e-9213-4442-b7df-4db8cbe51e5d" providerId="ADAL" clId="{EE21156E-5DB1-4FD7-889B-40CA2891ABD1}" dt="2025-09-30T13:30:36.675" v="6201"/>
          <ac:spMkLst>
            <pc:docMk/>
            <pc:sldMk cId="3605314659" sldId="2147474209"/>
            <ac:spMk id="4" creationId="{D7D65C3A-0925-7DD5-F747-C088DBBFD3E1}"/>
          </ac:spMkLst>
        </pc:spChg>
      </pc:sldChg>
      <pc:sldChg chg="addSp delSp modSp add mod modNotesTx">
        <pc:chgData name="Leah Montner Dixon" userId="d5b2ae9e-9213-4442-b7df-4db8cbe51e5d" providerId="ADAL" clId="{EE21156E-5DB1-4FD7-889B-40CA2891ABD1}" dt="2025-09-26T19:44:31.824" v="4339"/>
        <pc:sldMkLst>
          <pc:docMk/>
          <pc:sldMk cId="4036241589" sldId="2147474209"/>
        </pc:sldMkLst>
      </pc:sldChg>
      <pc:sldChg chg="addSp add">
        <pc:chgData name="Leah Montner Dixon" userId="d5b2ae9e-9213-4442-b7df-4db8cbe51e5d" providerId="ADAL" clId="{EE21156E-5DB1-4FD7-889B-40CA2891ABD1}" dt="2025-09-05T20:33:00.307" v="104"/>
        <pc:sldMkLst>
          <pc:docMk/>
          <pc:sldMk cId="697811214" sldId="2147474210"/>
        </pc:sldMkLst>
      </pc:sldChg>
      <pc:sldChg chg="addSp modSp add mod">
        <pc:chgData name="Leah Montner Dixon" userId="d5b2ae9e-9213-4442-b7df-4db8cbe51e5d" providerId="ADAL" clId="{EE21156E-5DB1-4FD7-889B-40CA2891ABD1}" dt="2025-09-05T20:33:38.555" v="109" actId="1076"/>
        <pc:sldMkLst>
          <pc:docMk/>
          <pc:sldMk cId="2244127445" sldId="2147474211"/>
        </pc:sldMkLst>
      </pc:sldChg>
      <pc:sldChg chg="addSp modSp new mod">
        <pc:chgData name="Leah Montner Dixon" userId="d5b2ae9e-9213-4442-b7df-4db8cbe51e5d" providerId="ADAL" clId="{EE21156E-5DB1-4FD7-889B-40CA2891ABD1}" dt="2025-09-05T20:55:08.508" v="127" actId="14100"/>
        <pc:sldMkLst>
          <pc:docMk/>
          <pc:sldMk cId="802863979" sldId="2147474212"/>
        </pc:sldMkLst>
      </pc:sldChg>
      <pc:sldChg chg="add del">
        <pc:chgData name="Leah Montner Dixon" userId="d5b2ae9e-9213-4442-b7df-4db8cbe51e5d" providerId="ADAL" clId="{EE21156E-5DB1-4FD7-889B-40CA2891ABD1}" dt="2025-09-05T20:53:22.277" v="111"/>
        <pc:sldMkLst>
          <pc:docMk/>
          <pc:sldMk cId="1719462194" sldId="2147474212"/>
        </pc:sldMkLst>
      </pc:sldChg>
      <pc:sldChg chg="addSp modSp new del mod">
        <pc:chgData name="Leah Montner Dixon" userId="d5b2ae9e-9213-4442-b7df-4db8cbe51e5d" providerId="ADAL" clId="{EE21156E-5DB1-4FD7-889B-40CA2891ABD1}" dt="2025-09-19T20:25:56.252" v="336" actId="47"/>
        <pc:sldMkLst>
          <pc:docMk/>
          <pc:sldMk cId="2430867692" sldId="2147474213"/>
        </pc:sldMkLst>
      </pc:sldChg>
      <pc:sldChg chg="addSp modSp new del mod">
        <pc:chgData name="Leah Montner Dixon" userId="d5b2ae9e-9213-4442-b7df-4db8cbe51e5d" providerId="ADAL" clId="{EE21156E-5DB1-4FD7-889B-40CA2891ABD1}" dt="2025-09-19T20:47:54.586" v="882" actId="47"/>
        <pc:sldMkLst>
          <pc:docMk/>
          <pc:sldMk cId="1092337529" sldId="2147474214"/>
        </pc:sldMkLst>
      </pc:sldChg>
      <pc:sldChg chg="addSp delSp modSp mod">
        <pc:chgData name="Leah Montner Dixon" userId="d5b2ae9e-9213-4442-b7df-4db8cbe51e5d" providerId="ADAL" clId="{EE21156E-5DB1-4FD7-889B-40CA2891ABD1}" dt="2025-09-30T13:31:27.259" v="6226" actId="478"/>
        <pc:sldMkLst>
          <pc:docMk/>
          <pc:sldMk cId="1361285928" sldId="2147474215"/>
        </pc:sldMkLst>
        <pc:spChg chg="add mod">
          <ac:chgData name="Leah Montner Dixon" userId="d5b2ae9e-9213-4442-b7df-4db8cbe51e5d" providerId="ADAL" clId="{EE21156E-5DB1-4FD7-889B-40CA2891ABD1}" dt="2025-09-30T13:31:26.191" v="6225"/>
          <ac:spMkLst>
            <pc:docMk/>
            <pc:sldMk cId="1361285928" sldId="2147474215"/>
            <ac:spMk id="2" creationId="{D04A5434-F870-E916-357D-DDB0BAFF8209}"/>
          </ac:spMkLst>
        </pc:spChg>
      </pc:sldChg>
      <pc:sldChg chg="addSp delSp modSp new mod ord">
        <pc:chgData name="Leah Montner Dixon" userId="d5b2ae9e-9213-4442-b7df-4db8cbe51e5d" providerId="ADAL" clId="{EE21156E-5DB1-4FD7-889B-40CA2891ABD1}" dt="2025-09-26T19:53:17.521" v="4882" actId="207"/>
        <pc:sldMkLst>
          <pc:docMk/>
          <pc:sldMk cId="1750950554" sldId="2147474215"/>
        </pc:sldMkLst>
      </pc:sldChg>
      <pc:sldChg chg="addSp modSp new del mod">
        <pc:chgData name="Leah Montner Dixon" userId="d5b2ae9e-9213-4442-b7df-4db8cbe51e5d" providerId="ADAL" clId="{EE21156E-5DB1-4FD7-889B-40CA2891ABD1}" dt="2025-09-19T20:48:02.331" v="883" actId="47"/>
        <pc:sldMkLst>
          <pc:docMk/>
          <pc:sldMk cId="4036963882" sldId="2147474216"/>
        </pc:sldMkLst>
      </pc:sldChg>
      <pc:sldChg chg="addSp modSp new mod">
        <pc:chgData name="Leah Montner Dixon" userId="d5b2ae9e-9213-4442-b7df-4db8cbe51e5d" providerId="ADAL" clId="{EE21156E-5DB1-4FD7-889B-40CA2891ABD1}" dt="2025-09-05T21:08:52.026" v="155" actId="1076"/>
        <pc:sldMkLst>
          <pc:docMk/>
          <pc:sldMk cId="1702020925" sldId="2147474217"/>
        </pc:sldMkLst>
      </pc:sldChg>
      <pc:sldChg chg="new del">
        <pc:chgData name="Leah Montner Dixon" userId="d5b2ae9e-9213-4442-b7df-4db8cbe51e5d" providerId="ADAL" clId="{EE21156E-5DB1-4FD7-889B-40CA2891ABD1}" dt="2025-09-17T18:36:23.894" v="166" actId="680"/>
        <pc:sldMkLst>
          <pc:docMk/>
          <pc:sldMk cId="1650562095" sldId="2147474218"/>
        </pc:sldMkLst>
      </pc:sldChg>
      <pc:sldChg chg="addSp delSp modSp del mod">
        <pc:chgData name="Leah Montner Dixon" userId="d5b2ae9e-9213-4442-b7df-4db8cbe51e5d" providerId="ADAL" clId="{EE21156E-5DB1-4FD7-889B-40CA2891ABD1}" dt="2025-09-19T20:53:58.297" v="1021" actId="47"/>
        <pc:sldMkLst>
          <pc:docMk/>
          <pc:sldMk cId="2443170146" sldId="2147474218"/>
        </pc:sldMkLst>
      </pc:sldChg>
      <pc:sldChg chg="modSp add del mod">
        <pc:chgData name="Leah Montner Dixon" userId="d5b2ae9e-9213-4442-b7df-4db8cbe51e5d" providerId="ADAL" clId="{EE21156E-5DB1-4FD7-889B-40CA2891ABD1}" dt="2025-09-30T14:35:06.887" v="6656" actId="47"/>
        <pc:sldMkLst>
          <pc:docMk/>
          <pc:sldMk cId="1208076990" sldId="2147474219"/>
        </pc:sldMkLst>
      </pc:sldChg>
      <pc:sldChg chg="addSp delSp modSp add mod modCm modNotesTx">
        <pc:chgData name="Leah Montner Dixon" userId="d5b2ae9e-9213-4442-b7df-4db8cbe51e5d" providerId="ADAL" clId="{EE21156E-5DB1-4FD7-889B-40CA2891ABD1}" dt="2025-10-03T21:42:21.226" v="11833" actId="20577"/>
        <pc:sldMkLst>
          <pc:docMk/>
          <pc:sldMk cId="1219855099" sldId="2147474220"/>
        </pc:sldMkLst>
        <pc:spChg chg="add mod">
          <ac:chgData name="Leah Montner Dixon" userId="d5b2ae9e-9213-4442-b7df-4db8cbe51e5d" providerId="ADAL" clId="{EE21156E-5DB1-4FD7-889B-40CA2891ABD1}" dt="2025-09-30T13:29:31.683" v="6167"/>
          <ac:spMkLst>
            <pc:docMk/>
            <pc:sldMk cId="1219855099" sldId="2147474220"/>
            <ac:spMk id="2" creationId="{972EFC78-4619-1E67-D1B0-CA3A4EC97C87}"/>
          </ac:spMkLst>
        </pc:spChg>
        <pc:spChg chg="add mod">
          <ac:chgData name="Leah Montner Dixon" userId="d5b2ae9e-9213-4442-b7df-4db8cbe51e5d" providerId="ADAL" clId="{EE21156E-5DB1-4FD7-889B-40CA2891ABD1}" dt="2025-09-23T14:08:01.668" v="1480" actId="20577"/>
          <ac:spMkLst>
            <pc:docMk/>
            <pc:sldMk cId="1219855099" sldId="2147474220"/>
            <ac:spMk id="3" creationId="{7E65E071-0F03-C96C-A6AB-778E6962854F}"/>
          </ac:spMkLst>
        </pc:spChg>
        <pc:spChg chg="mod">
          <ac:chgData name="Leah Montner Dixon" userId="d5b2ae9e-9213-4442-b7df-4db8cbe51e5d" providerId="ADAL" clId="{EE21156E-5DB1-4FD7-889B-40CA2891ABD1}" dt="2025-10-03T13:38:26.395" v="7353" actId="20577"/>
          <ac:spMkLst>
            <pc:docMk/>
            <pc:sldMk cId="1219855099" sldId="2147474220"/>
            <ac:spMk id="25" creationId="{5009A0A5-6141-BA05-4CB1-F1FECC95DF37}"/>
          </ac:spMkLst>
        </pc:spChg>
        <pc:spChg chg="mod">
          <ac:chgData name="Leah Montner Dixon" userId="d5b2ae9e-9213-4442-b7df-4db8cbe51e5d" providerId="ADAL" clId="{EE21156E-5DB1-4FD7-889B-40CA2891ABD1}" dt="2025-10-03T13:38:40.489" v="7364" actId="207"/>
          <ac:spMkLst>
            <pc:docMk/>
            <pc:sldMk cId="1219855099" sldId="2147474220"/>
            <ac:spMk id="86" creationId="{C62703AA-1260-3624-2F30-F9E4F9A705D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ah Montner Dixon" userId="d5b2ae9e-9213-4442-b7df-4db8cbe51e5d" providerId="ADAL" clId="{EE21156E-5DB1-4FD7-889B-40CA2891ABD1}" dt="2025-10-03T13:38:26.395" v="7353" actId="20577"/>
              <pc2:cmMkLst xmlns:pc2="http://schemas.microsoft.com/office/powerpoint/2019/9/main/command">
                <pc:docMk/>
                <pc:sldMk cId="1219855099" sldId="2147474220"/>
                <pc2:cmMk id="{79A4116D-8381-4100-A77B-CA8BF7660CDC}"/>
              </pc2:cmMkLst>
            </pc226:cmChg>
          </p:ext>
        </pc:extLst>
      </pc:sldChg>
      <pc:sldChg chg="modSp add mod">
        <pc:chgData name="Leah Montner Dixon" userId="d5b2ae9e-9213-4442-b7df-4db8cbe51e5d" providerId="ADAL" clId="{EE21156E-5DB1-4FD7-889B-40CA2891ABD1}" dt="2025-09-30T14:51:47.883" v="6846" actId="14100"/>
        <pc:sldMkLst>
          <pc:docMk/>
          <pc:sldMk cId="2774544890" sldId="2147474221"/>
        </pc:sldMkLst>
      </pc:sldChg>
      <pc:sldChg chg="modSp add mod">
        <pc:chgData name="Leah Montner Dixon" userId="d5b2ae9e-9213-4442-b7df-4db8cbe51e5d" providerId="ADAL" clId="{EE21156E-5DB1-4FD7-889B-40CA2891ABD1}" dt="2025-09-19T20:37:02.604" v="549" actId="14100"/>
        <pc:sldMkLst>
          <pc:docMk/>
          <pc:sldMk cId="3189016340" sldId="2147474222"/>
        </pc:sldMkLst>
      </pc:sldChg>
      <pc:sldChg chg="modSp mod">
        <pc:chgData name="Leah Montner Dixon" userId="d5b2ae9e-9213-4442-b7df-4db8cbe51e5d" providerId="ADAL" clId="{EE21156E-5DB1-4FD7-889B-40CA2891ABD1}" dt="2025-09-30T14:43:02.221" v="6801" actId="20577"/>
        <pc:sldMkLst>
          <pc:docMk/>
          <pc:sldMk cId="3600248803" sldId="2147474222"/>
        </pc:sldMkLst>
      </pc:sldChg>
      <pc:sldChg chg="addSp delSp modSp add mod">
        <pc:chgData name="Leah Montner Dixon" userId="d5b2ae9e-9213-4442-b7df-4db8cbe51e5d" providerId="ADAL" clId="{EE21156E-5DB1-4FD7-889B-40CA2891ABD1}" dt="2025-09-26T19:44:23.401" v="4335"/>
        <pc:sldMkLst>
          <pc:docMk/>
          <pc:sldMk cId="1163700513" sldId="2147474223"/>
        </pc:sldMkLst>
      </pc:sldChg>
      <pc:sldChg chg="addSp delSp modSp mod">
        <pc:chgData name="Leah Montner Dixon" userId="d5b2ae9e-9213-4442-b7df-4db8cbe51e5d" providerId="ADAL" clId="{EE21156E-5DB1-4FD7-889B-40CA2891ABD1}" dt="2025-09-30T13:30:17.227" v="6192" actId="14100"/>
        <pc:sldMkLst>
          <pc:docMk/>
          <pc:sldMk cId="3062763543" sldId="2147474223"/>
        </pc:sldMkLst>
        <pc:spChg chg="mod">
          <ac:chgData name="Leah Montner Dixon" userId="d5b2ae9e-9213-4442-b7df-4db8cbe51e5d" providerId="ADAL" clId="{EE21156E-5DB1-4FD7-889B-40CA2891ABD1}" dt="2025-09-30T13:30:17.227" v="6192" actId="14100"/>
          <ac:spMkLst>
            <pc:docMk/>
            <pc:sldMk cId="3062763543" sldId="2147474223"/>
            <ac:spMk id="2" creationId="{D0F11F34-0016-408D-B66F-441E0601C7B1}"/>
          </ac:spMkLst>
        </pc:spChg>
        <pc:spChg chg="add mod">
          <ac:chgData name="Leah Montner Dixon" userId="d5b2ae9e-9213-4442-b7df-4db8cbe51e5d" providerId="ADAL" clId="{EE21156E-5DB1-4FD7-889B-40CA2891ABD1}" dt="2025-09-30T13:30:13.472" v="6190"/>
          <ac:spMkLst>
            <pc:docMk/>
            <pc:sldMk cId="3062763543" sldId="2147474223"/>
            <ac:spMk id="7" creationId="{F055E5B9-9BDD-5DAE-EF40-CA9CFA91AE86}"/>
          </ac:spMkLst>
        </pc:spChg>
      </pc:sldChg>
      <pc:sldChg chg="addSp delSp modSp add mod ord">
        <pc:chgData name="Leah Montner Dixon" userId="d5b2ae9e-9213-4442-b7df-4db8cbe51e5d" providerId="ADAL" clId="{EE21156E-5DB1-4FD7-889B-40CA2891ABD1}" dt="2025-09-26T19:44:27.122" v="4337"/>
        <pc:sldMkLst>
          <pc:docMk/>
          <pc:sldMk cId="47031642" sldId="2147474224"/>
        </pc:sldMkLst>
      </pc:sldChg>
      <pc:sldChg chg="addSp delSp modSp mod">
        <pc:chgData name="Leah Montner Dixon" userId="d5b2ae9e-9213-4442-b7df-4db8cbe51e5d" providerId="ADAL" clId="{EE21156E-5DB1-4FD7-889B-40CA2891ABD1}" dt="2025-09-30T14:41:42.378" v="6765" actId="20577"/>
        <pc:sldMkLst>
          <pc:docMk/>
          <pc:sldMk cId="1823230557" sldId="2147474224"/>
        </pc:sldMkLst>
        <pc:spChg chg="add mod">
          <ac:chgData name="Leah Montner Dixon" userId="d5b2ae9e-9213-4442-b7df-4db8cbe51e5d" providerId="ADAL" clId="{EE21156E-5DB1-4FD7-889B-40CA2891ABD1}" dt="2025-09-30T14:41:42.378" v="6765" actId="20577"/>
          <ac:spMkLst>
            <pc:docMk/>
            <pc:sldMk cId="1823230557" sldId="2147474224"/>
            <ac:spMk id="6" creationId="{2CBEFE0F-DE62-DB3C-3435-124D27A68072}"/>
          </ac:spMkLst>
        </pc:spChg>
      </pc:sldChg>
      <pc:sldChg chg="modSp add del mod">
        <pc:chgData name="Leah Montner Dixon" userId="d5b2ae9e-9213-4442-b7df-4db8cbe51e5d" providerId="ADAL" clId="{EE21156E-5DB1-4FD7-889B-40CA2891ABD1}" dt="2025-09-30T14:43:39.073" v="6803" actId="47"/>
        <pc:sldMkLst>
          <pc:docMk/>
          <pc:sldMk cId="117511663" sldId="2147474225"/>
        </pc:sldMkLst>
      </pc:sldChg>
      <pc:sldChg chg="addSp delSp modSp add mod modCm">
        <pc:chgData name="Leah Montner Dixon" userId="d5b2ae9e-9213-4442-b7df-4db8cbe51e5d" providerId="ADAL" clId="{EE21156E-5DB1-4FD7-889B-40CA2891ABD1}" dt="2025-10-03T21:19:50.051" v="11007" actId="14100"/>
        <pc:sldMkLst>
          <pc:docMk/>
          <pc:sldMk cId="2892116351" sldId="2147474226"/>
        </pc:sldMkLst>
        <pc:spChg chg="add mod">
          <ac:chgData name="Leah Montner Dixon" userId="d5b2ae9e-9213-4442-b7df-4db8cbe51e5d" providerId="ADAL" clId="{EE21156E-5DB1-4FD7-889B-40CA2891ABD1}" dt="2025-10-03T21:19:50.051" v="11007" actId="14100"/>
          <ac:spMkLst>
            <pc:docMk/>
            <pc:sldMk cId="2892116351" sldId="2147474226"/>
            <ac:spMk id="2" creationId="{B336A482-66A2-6E8D-17AF-A8639364A8A1}"/>
          </ac:spMkLst>
        </pc:spChg>
        <pc:spChg chg="add mod ord">
          <ac:chgData name="Leah Montner Dixon" userId="d5b2ae9e-9213-4442-b7df-4db8cbe51e5d" providerId="ADAL" clId="{EE21156E-5DB1-4FD7-889B-40CA2891ABD1}" dt="2025-09-26T14:45:52.444" v="2707" actId="14100"/>
          <ac:spMkLst>
            <pc:docMk/>
            <pc:sldMk cId="2892116351" sldId="2147474226"/>
            <ac:spMk id="4" creationId="{DFC80D82-A179-F312-6969-B5B257BA640F}"/>
          </ac:spMkLst>
        </pc:spChg>
        <pc:spChg chg="add mod">
          <ac:chgData name="Leah Montner Dixon" userId="d5b2ae9e-9213-4442-b7df-4db8cbe51e5d" providerId="ADAL" clId="{EE21156E-5DB1-4FD7-889B-40CA2891ABD1}" dt="2025-09-26T19:45:05.179" v="4351"/>
          <ac:spMkLst>
            <pc:docMk/>
            <pc:sldMk cId="2892116351" sldId="2147474226"/>
            <ac:spMk id="10" creationId="{4B0B68BA-FEEA-CCE3-AB97-022D10839D81}"/>
          </ac:spMkLst>
        </pc:spChg>
        <pc:spChg chg="add mod">
          <ac:chgData name="Leah Montner Dixon" userId="d5b2ae9e-9213-4442-b7df-4db8cbe51e5d" providerId="ADAL" clId="{EE21156E-5DB1-4FD7-889B-40CA2891ABD1}" dt="2025-09-26T19:45:05.179" v="4351"/>
          <ac:spMkLst>
            <pc:docMk/>
            <pc:sldMk cId="2892116351" sldId="2147474226"/>
            <ac:spMk id="11" creationId="{09B0C035-CDDE-F14F-B249-EF0B6BE6656C}"/>
          </ac:spMkLst>
        </pc:spChg>
        <pc:spChg chg="add mod">
          <ac:chgData name="Leah Montner Dixon" userId="d5b2ae9e-9213-4442-b7df-4db8cbe51e5d" providerId="ADAL" clId="{EE21156E-5DB1-4FD7-889B-40CA2891ABD1}" dt="2025-09-26T14:42:57.988" v="2089" actId="20577"/>
          <ac:spMkLst>
            <pc:docMk/>
            <pc:sldMk cId="2892116351" sldId="2147474226"/>
            <ac:spMk id="13" creationId="{E2C3285F-B0CA-0A3C-C4CA-6C42CBC2FF8D}"/>
          </ac:spMkLst>
        </pc:spChg>
        <pc:spChg chg="add mod">
          <ac:chgData name="Leah Montner Dixon" userId="d5b2ae9e-9213-4442-b7df-4db8cbe51e5d" providerId="ADAL" clId="{EE21156E-5DB1-4FD7-889B-40CA2891ABD1}" dt="2025-10-03T15:47:26.522" v="8703" actId="20577"/>
          <ac:spMkLst>
            <pc:docMk/>
            <pc:sldMk cId="2892116351" sldId="2147474226"/>
            <ac:spMk id="14" creationId="{7D8C22EA-75C0-F9A8-54DB-8D5D1A2ABFA2}"/>
          </ac:spMkLst>
        </pc:spChg>
        <pc:spChg chg="add mod ord">
          <ac:chgData name="Leah Montner Dixon" userId="d5b2ae9e-9213-4442-b7df-4db8cbe51e5d" providerId="ADAL" clId="{EE21156E-5DB1-4FD7-889B-40CA2891ABD1}" dt="2025-09-26T14:45:52.444" v="2707" actId="14100"/>
          <ac:spMkLst>
            <pc:docMk/>
            <pc:sldMk cId="2892116351" sldId="2147474226"/>
            <ac:spMk id="15" creationId="{4545A4A1-FA14-5FE6-5B70-E517E36C347F}"/>
          </ac:spMkLst>
        </pc:spChg>
        <pc:spChg chg="add mod">
          <ac:chgData name="Leah Montner Dixon" userId="d5b2ae9e-9213-4442-b7df-4db8cbe51e5d" providerId="ADAL" clId="{EE21156E-5DB1-4FD7-889B-40CA2891ABD1}" dt="2025-09-26T15:11:57.918" v="3052" actId="207"/>
          <ac:spMkLst>
            <pc:docMk/>
            <pc:sldMk cId="2892116351" sldId="2147474226"/>
            <ac:spMk id="20" creationId="{839E5188-1454-148D-F7B6-E845F124CBA4}"/>
          </ac:spMkLst>
        </pc:spChg>
        <pc:graphicFrameChg chg="add mod">
          <ac:chgData name="Leah Montner Dixon" userId="d5b2ae9e-9213-4442-b7df-4db8cbe51e5d" providerId="ADAL" clId="{EE21156E-5DB1-4FD7-889B-40CA2891ABD1}" dt="2025-09-19T20:52:35.550" v="977"/>
          <ac:graphicFrameMkLst>
            <pc:docMk/>
            <pc:sldMk cId="2892116351" sldId="2147474226"/>
            <ac:graphicFrameMk id="12" creationId="{8C8A030C-7BFD-46CD-2F9B-65957E7AFD52}"/>
          </ac:graphicFrameMkLst>
        </pc:graphicFrameChg>
        <pc:picChg chg="add mod">
          <ac:chgData name="Leah Montner Dixon" userId="d5b2ae9e-9213-4442-b7df-4db8cbe51e5d" providerId="ADAL" clId="{EE21156E-5DB1-4FD7-889B-40CA2891ABD1}" dt="2025-10-03T14:29:32.292" v="7529"/>
          <ac:picMkLst>
            <pc:docMk/>
            <pc:sldMk cId="2892116351" sldId="2147474226"/>
            <ac:picMk id="3" creationId="{FE219D55-6F75-4093-E007-698746DC7947}"/>
          </ac:picMkLst>
        </pc:picChg>
        <pc:picChg chg="add mod">
          <ac:chgData name="Leah Montner Dixon" userId="d5b2ae9e-9213-4442-b7df-4db8cbe51e5d" providerId="ADAL" clId="{EE21156E-5DB1-4FD7-889B-40CA2891ABD1}" dt="2025-09-26T19:45:05.179" v="4351"/>
          <ac:picMkLst>
            <pc:docMk/>
            <pc:sldMk cId="2892116351" sldId="2147474226"/>
            <ac:picMk id="6" creationId="{DDA0D9AE-CBE6-A788-F9F1-65260D6E095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ah Montner Dixon" userId="d5b2ae9e-9213-4442-b7df-4db8cbe51e5d" providerId="ADAL" clId="{EE21156E-5DB1-4FD7-889B-40CA2891ABD1}" dt="2025-10-03T16:44:54.597" v="9225" actId="20577"/>
              <pc2:cmMkLst xmlns:pc2="http://schemas.microsoft.com/office/powerpoint/2019/9/main/command">
                <pc:docMk/>
                <pc:sldMk cId="2892116351" sldId="2147474226"/>
                <pc2:cmMk id="{38C5AB27-7E57-46B5-B98A-E9E01143D6F4}"/>
              </pc2:cmMkLst>
            </pc226:cmChg>
          </p:ext>
        </pc:extLst>
      </pc:sldChg>
      <pc:sldChg chg="addSp delSp modSp mod">
        <pc:chgData name="Leah Montner Dixon" userId="d5b2ae9e-9213-4442-b7df-4db8cbe51e5d" providerId="ADAL" clId="{EE21156E-5DB1-4FD7-889B-40CA2891ABD1}" dt="2025-09-30T18:53:59.095" v="6990" actId="1076"/>
        <pc:sldMkLst>
          <pc:docMk/>
          <pc:sldMk cId="1948899464" sldId="2147474227"/>
        </pc:sldMkLst>
        <pc:picChg chg="add mod">
          <ac:chgData name="Leah Montner Dixon" userId="d5b2ae9e-9213-4442-b7df-4db8cbe51e5d" providerId="ADAL" clId="{EE21156E-5DB1-4FD7-889B-40CA2891ABD1}" dt="2025-09-30T18:53:59.095" v="6990" actId="1076"/>
          <ac:picMkLst>
            <pc:docMk/>
            <pc:sldMk cId="1948899464" sldId="2147474227"/>
            <ac:picMk id="7" creationId="{FD9D062F-EBAF-F931-F9D5-A5F7ED01C25A}"/>
          </ac:picMkLst>
        </pc:picChg>
      </pc:sldChg>
      <pc:sldChg chg="addSp delSp modSp add mod">
        <pc:chgData name="Leah Montner Dixon" userId="d5b2ae9e-9213-4442-b7df-4db8cbe51e5d" providerId="ADAL" clId="{EE21156E-5DB1-4FD7-889B-40CA2891ABD1}" dt="2025-09-30T14:01:09.042" v="6429" actId="207"/>
        <pc:sldMkLst>
          <pc:docMk/>
          <pc:sldMk cId="2728217121" sldId="2147474228"/>
        </pc:sldMkLst>
        <pc:spChg chg="add mod">
          <ac:chgData name="Leah Montner Dixon" userId="d5b2ae9e-9213-4442-b7df-4db8cbe51e5d" providerId="ADAL" clId="{EE21156E-5DB1-4FD7-889B-40CA2891ABD1}" dt="2025-09-30T14:00:57.913" v="6428" actId="20577"/>
          <ac:spMkLst>
            <pc:docMk/>
            <pc:sldMk cId="2728217121" sldId="2147474228"/>
            <ac:spMk id="4" creationId="{CF99551E-CA52-A5FA-2CB1-DF30AF400EAB}"/>
          </ac:spMkLst>
        </pc:spChg>
        <pc:spChg chg="mod">
          <ac:chgData name="Leah Montner Dixon" userId="d5b2ae9e-9213-4442-b7df-4db8cbe51e5d" providerId="ADAL" clId="{EE21156E-5DB1-4FD7-889B-40CA2891ABD1}" dt="2025-09-30T13:59:57.263" v="6425" actId="20577"/>
          <ac:spMkLst>
            <pc:docMk/>
            <pc:sldMk cId="2728217121" sldId="2147474228"/>
            <ac:spMk id="9" creationId="{6C2021B7-3765-6A34-4463-BA8ADFAF18F9}"/>
          </ac:spMkLst>
        </pc:spChg>
        <pc:graphicFrameChg chg="mod">
          <ac:chgData name="Leah Montner Dixon" userId="d5b2ae9e-9213-4442-b7df-4db8cbe51e5d" providerId="ADAL" clId="{EE21156E-5DB1-4FD7-889B-40CA2891ABD1}" dt="2025-09-30T14:01:09.042" v="6429" actId="207"/>
          <ac:graphicFrameMkLst>
            <pc:docMk/>
            <pc:sldMk cId="2728217121" sldId="2147474228"/>
            <ac:graphicFrameMk id="5" creationId="{590B605E-A611-A1A1-ADD1-94093B71966B}"/>
          </ac:graphicFrameMkLst>
        </pc:graphicFrameChg>
      </pc:sldChg>
      <pc:sldChg chg="addSp delSp modSp new mod">
        <pc:chgData name="Leah Montner Dixon" userId="d5b2ae9e-9213-4442-b7df-4db8cbe51e5d" providerId="ADAL" clId="{EE21156E-5DB1-4FD7-889B-40CA2891ABD1}" dt="2025-09-30T22:20:34.444" v="7210" actId="20577"/>
        <pc:sldMkLst>
          <pc:docMk/>
          <pc:sldMk cId="1611491458" sldId="2147474229"/>
        </pc:sldMkLst>
      </pc:sldChg>
      <pc:sldChg chg="add del">
        <pc:chgData name="Leah Montner Dixon" userId="d5b2ae9e-9213-4442-b7df-4db8cbe51e5d" providerId="ADAL" clId="{EE21156E-5DB1-4FD7-889B-40CA2891ABD1}" dt="2025-09-30T21:58:02.247" v="7110"/>
        <pc:sldMkLst>
          <pc:docMk/>
          <pc:sldMk cId="3623042571" sldId="2147474229"/>
        </pc:sldMkLst>
      </pc:sldChg>
      <pc:sldChg chg="addSp delSp modSp mod">
        <pc:chgData name="Leah Montner Dixon" userId="d5b2ae9e-9213-4442-b7df-4db8cbe51e5d" providerId="ADAL" clId="{EE21156E-5DB1-4FD7-889B-40CA2891ABD1}" dt="2025-10-03T16:14:43.756" v="9124" actId="478"/>
        <pc:sldMkLst>
          <pc:docMk/>
          <pc:sldMk cId="3785111772" sldId="2147474230"/>
        </pc:sldMkLst>
        <pc:spChg chg="add mod">
          <ac:chgData name="Leah Montner Dixon" userId="d5b2ae9e-9213-4442-b7df-4db8cbe51e5d" providerId="ADAL" clId="{EE21156E-5DB1-4FD7-889B-40CA2891ABD1}" dt="2025-10-03T16:12:41.711" v="9074"/>
          <ac:spMkLst>
            <pc:docMk/>
            <pc:sldMk cId="3785111772" sldId="2147474230"/>
            <ac:spMk id="2" creationId="{34CC2D5E-90EB-3687-BE99-B8F00D7DFAD2}"/>
          </ac:spMkLst>
        </pc:spChg>
        <pc:spChg chg="add mod">
          <ac:chgData name="Leah Montner Dixon" userId="d5b2ae9e-9213-4442-b7df-4db8cbe51e5d" providerId="ADAL" clId="{EE21156E-5DB1-4FD7-889B-40CA2891ABD1}" dt="2025-10-03T16:12:41.711" v="9074"/>
          <ac:spMkLst>
            <pc:docMk/>
            <pc:sldMk cId="3785111772" sldId="2147474230"/>
            <ac:spMk id="8" creationId="{DBE6EF85-495C-43FA-BE9C-3FFCBDFB20F9}"/>
          </ac:spMkLst>
        </pc:spChg>
        <pc:spChg chg="add mod">
          <ac:chgData name="Leah Montner Dixon" userId="d5b2ae9e-9213-4442-b7df-4db8cbe51e5d" providerId="ADAL" clId="{EE21156E-5DB1-4FD7-889B-40CA2891ABD1}" dt="2025-10-03T16:12:41.711" v="9074"/>
          <ac:spMkLst>
            <pc:docMk/>
            <pc:sldMk cId="3785111772" sldId="2147474230"/>
            <ac:spMk id="9" creationId="{86555DF7-B83C-3B48-A86E-C78414555567}"/>
          </ac:spMkLst>
        </pc:spChg>
        <pc:spChg chg="add mod ord">
          <ac:chgData name="Leah Montner Dixon" userId="d5b2ae9e-9213-4442-b7df-4db8cbe51e5d" providerId="ADAL" clId="{EE21156E-5DB1-4FD7-889B-40CA2891ABD1}" dt="2025-10-03T16:13:59.986" v="9116" actId="208"/>
          <ac:spMkLst>
            <pc:docMk/>
            <pc:sldMk cId="3785111772" sldId="2147474230"/>
            <ac:spMk id="10" creationId="{07E668EC-7F98-0527-2336-9B0C30BE219C}"/>
          </ac:spMkLst>
        </pc:spChg>
        <pc:spChg chg="add mod">
          <ac:chgData name="Leah Montner Dixon" userId="d5b2ae9e-9213-4442-b7df-4db8cbe51e5d" providerId="ADAL" clId="{EE21156E-5DB1-4FD7-889B-40CA2891ABD1}" dt="2025-10-03T16:14:03.567" v="9117" actId="207"/>
          <ac:spMkLst>
            <pc:docMk/>
            <pc:sldMk cId="3785111772" sldId="2147474230"/>
            <ac:spMk id="16" creationId="{7F5AABEC-9D28-9EC6-E60E-CA9DEA7B32F2}"/>
          </ac:spMkLst>
        </pc:spChg>
        <pc:spChg chg="add mod">
          <ac:chgData name="Leah Montner Dixon" userId="d5b2ae9e-9213-4442-b7df-4db8cbe51e5d" providerId="ADAL" clId="{EE21156E-5DB1-4FD7-889B-40CA2891ABD1}" dt="2025-10-03T16:14:03.567" v="9117" actId="207"/>
          <ac:spMkLst>
            <pc:docMk/>
            <pc:sldMk cId="3785111772" sldId="2147474230"/>
            <ac:spMk id="20" creationId="{281E791A-8765-C34E-B19E-FAE289F412C2}"/>
          </ac:spMkLst>
        </pc:spChg>
        <pc:spChg chg="add mod ord">
          <ac:chgData name="Leah Montner Dixon" userId="d5b2ae9e-9213-4442-b7df-4db8cbe51e5d" providerId="ADAL" clId="{EE21156E-5DB1-4FD7-889B-40CA2891ABD1}" dt="2025-10-03T16:14:37.375" v="9121" actId="108"/>
          <ac:spMkLst>
            <pc:docMk/>
            <pc:sldMk cId="3785111772" sldId="2147474230"/>
            <ac:spMk id="21" creationId="{D81288B1-8DEC-F7D5-1487-F826C1CFB957}"/>
          </ac:spMkLst>
        </pc:spChg>
        <pc:spChg chg="add mod">
          <ac:chgData name="Leah Montner Dixon" userId="d5b2ae9e-9213-4442-b7df-4db8cbe51e5d" providerId="ADAL" clId="{EE21156E-5DB1-4FD7-889B-40CA2891ABD1}" dt="2025-10-03T16:14:39.178" v="9122" actId="207"/>
          <ac:spMkLst>
            <pc:docMk/>
            <pc:sldMk cId="3785111772" sldId="2147474230"/>
            <ac:spMk id="22" creationId="{56EE2389-ACD7-325B-17C4-0EF94FB7601C}"/>
          </ac:spMkLst>
        </pc:spChg>
        <pc:spChg chg="add mod">
          <ac:chgData name="Leah Montner Dixon" userId="d5b2ae9e-9213-4442-b7df-4db8cbe51e5d" providerId="ADAL" clId="{EE21156E-5DB1-4FD7-889B-40CA2891ABD1}" dt="2025-10-03T16:14:34.367" v="9120" actId="108"/>
          <ac:spMkLst>
            <pc:docMk/>
            <pc:sldMk cId="3785111772" sldId="2147474230"/>
            <ac:spMk id="23" creationId="{D246EA5A-FBFC-821F-E58D-23027B8DC77C}"/>
          </ac:spMkLst>
        </pc:spChg>
        <pc:spChg chg="add mod">
          <ac:chgData name="Leah Montner Dixon" userId="d5b2ae9e-9213-4442-b7df-4db8cbe51e5d" providerId="ADAL" clId="{EE21156E-5DB1-4FD7-889B-40CA2891ABD1}" dt="2025-10-03T16:14:21.954" v="9119"/>
          <ac:spMkLst>
            <pc:docMk/>
            <pc:sldMk cId="3785111772" sldId="2147474230"/>
            <ac:spMk id="36" creationId="{2C780CC2-466D-DF74-F7EA-9460C28A920E}"/>
          </ac:spMkLst>
        </pc:spChg>
        <pc:spChg chg="add mod">
          <ac:chgData name="Leah Montner Dixon" userId="d5b2ae9e-9213-4442-b7df-4db8cbe51e5d" providerId="ADAL" clId="{EE21156E-5DB1-4FD7-889B-40CA2891ABD1}" dt="2025-10-03T16:14:21.954" v="9119"/>
          <ac:spMkLst>
            <pc:docMk/>
            <pc:sldMk cId="3785111772" sldId="2147474230"/>
            <ac:spMk id="37" creationId="{BF55FD1E-D672-3E71-2F7E-B7D41D3A8026}"/>
          </ac:spMkLst>
        </pc:spChg>
        <pc:picChg chg="mod ord">
          <ac:chgData name="Leah Montner Dixon" userId="d5b2ae9e-9213-4442-b7df-4db8cbe51e5d" providerId="ADAL" clId="{EE21156E-5DB1-4FD7-889B-40CA2891ABD1}" dt="2025-10-03T16:13:19.299" v="9108" actId="167"/>
          <ac:picMkLst>
            <pc:docMk/>
            <pc:sldMk cId="3785111772" sldId="2147474230"/>
            <ac:picMk id="14" creationId="{E1427E53-4CAC-7C5A-7452-4BDE4F3C8AEC}"/>
          </ac:picMkLst>
        </pc:picChg>
        <pc:picChg chg="add mod ord">
          <ac:chgData name="Leah Montner Dixon" userId="d5b2ae9e-9213-4442-b7df-4db8cbe51e5d" providerId="ADAL" clId="{EE21156E-5DB1-4FD7-889B-40CA2891ABD1}" dt="2025-10-03T16:13:05.014" v="9100" actId="167"/>
          <ac:picMkLst>
            <pc:docMk/>
            <pc:sldMk cId="3785111772" sldId="2147474230"/>
            <ac:picMk id="35" creationId="{7CCD085D-FFA8-3D56-FA16-C0697E227C09}"/>
          </ac:picMkLst>
        </pc:picChg>
      </pc:sldChg>
      <pc:sldChg chg="addSp delSp modSp mod">
        <pc:chgData name="Leah Montner Dixon" userId="d5b2ae9e-9213-4442-b7df-4db8cbe51e5d" providerId="ADAL" clId="{EE21156E-5DB1-4FD7-889B-40CA2891ABD1}" dt="2025-10-03T16:15:40.063" v="9131"/>
        <pc:sldMkLst>
          <pc:docMk/>
          <pc:sldMk cId="4085670350" sldId="2147474232"/>
        </pc:sldMkLst>
        <pc:spChg chg="add mod">
          <ac:chgData name="Leah Montner Dixon" userId="d5b2ae9e-9213-4442-b7df-4db8cbe51e5d" providerId="ADAL" clId="{EE21156E-5DB1-4FD7-889B-40CA2891ABD1}" dt="2025-10-03T16:15:16.885" v="9127"/>
          <ac:spMkLst>
            <pc:docMk/>
            <pc:sldMk cId="4085670350" sldId="2147474232"/>
            <ac:spMk id="4" creationId="{996E8DD7-2C80-C611-8513-A0D40C09E573}"/>
          </ac:spMkLst>
        </pc:spChg>
        <pc:spChg chg="add mod">
          <ac:chgData name="Leah Montner Dixon" userId="d5b2ae9e-9213-4442-b7df-4db8cbe51e5d" providerId="ADAL" clId="{EE21156E-5DB1-4FD7-889B-40CA2891ABD1}" dt="2025-10-03T16:15:16.885" v="9127"/>
          <ac:spMkLst>
            <pc:docMk/>
            <pc:sldMk cId="4085670350" sldId="2147474232"/>
            <ac:spMk id="14" creationId="{DC2AF408-2182-EA81-CA02-334A9A5D86EB}"/>
          </ac:spMkLst>
        </pc:spChg>
        <pc:spChg chg="mod">
          <ac:chgData name="Leah Montner Dixon" userId="d5b2ae9e-9213-4442-b7df-4db8cbe51e5d" providerId="ADAL" clId="{EE21156E-5DB1-4FD7-889B-40CA2891ABD1}" dt="2025-10-03T16:15:40.063" v="9131"/>
          <ac:spMkLst>
            <pc:docMk/>
            <pc:sldMk cId="4085670350" sldId="2147474232"/>
            <ac:spMk id="15" creationId="{41997C2A-BDFD-E91C-2328-D7B95C02D335}"/>
          </ac:spMkLst>
        </pc:spChg>
        <pc:spChg chg="add mod">
          <ac:chgData name="Leah Montner Dixon" userId="d5b2ae9e-9213-4442-b7df-4db8cbe51e5d" providerId="ADAL" clId="{EE21156E-5DB1-4FD7-889B-40CA2891ABD1}" dt="2025-10-03T16:15:16.885" v="9127"/>
          <ac:spMkLst>
            <pc:docMk/>
            <pc:sldMk cId="4085670350" sldId="2147474232"/>
            <ac:spMk id="16" creationId="{C5130B25-A8EF-4754-DB53-0C07137C658A}"/>
          </ac:spMkLst>
        </pc:spChg>
        <pc:spChg chg="add mod">
          <ac:chgData name="Leah Montner Dixon" userId="d5b2ae9e-9213-4442-b7df-4db8cbe51e5d" providerId="ADAL" clId="{EE21156E-5DB1-4FD7-889B-40CA2891ABD1}" dt="2025-10-03T16:15:30.526" v="9130"/>
          <ac:spMkLst>
            <pc:docMk/>
            <pc:sldMk cId="4085670350" sldId="2147474232"/>
            <ac:spMk id="18" creationId="{3C66B308-D73C-4D7E-7D9A-2C6E93716DD6}"/>
          </ac:spMkLst>
        </pc:spChg>
        <pc:spChg chg="add mod">
          <ac:chgData name="Leah Montner Dixon" userId="d5b2ae9e-9213-4442-b7df-4db8cbe51e5d" providerId="ADAL" clId="{EE21156E-5DB1-4FD7-889B-40CA2891ABD1}" dt="2025-10-03T16:15:30.526" v="9130"/>
          <ac:spMkLst>
            <pc:docMk/>
            <pc:sldMk cId="4085670350" sldId="2147474232"/>
            <ac:spMk id="21" creationId="{3B69E186-FEB6-E689-8A12-7E763FF82C30}"/>
          </ac:spMkLst>
        </pc:spChg>
        <pc:spChg chg="add mod">
          <ac:chgData name="Leah Montner Dixon" userId="d5b2ae9e-9213-4442-b7df-4db8cbe51e5d" providerId="ADAL" clId="{EE21156E-5DB1-4FD7-889B-40CA2891ABD1}" dt="2025-10-03T16:15:30.526" v="9130"/>
          <ac:spMkLst>
            <pc:docMk/>
            <pc:sldMk cId="4085670350" sldId="2147474232"/>
            <ac:spMk id="22" creationId="{85A59817-06B0-E437-D178-55CE5C9A37C3}"/>
          </ac:spMkLst>
        </pc:spChg>
        <pc:picChg chg="add mod">
          <ac:chgData name="Leah Montner Dixon" userId="d5b2ae9e-9213-4442-b7df-4db8cbe51e5d" providerId="ADAL" clId="{EE21156E-5DB1-4FD7-889B-40CA2891ABD1}" dt="2025-10-03T16:15:16.885" v="9127"/>
          <ac:picMkLst>
            <pc:docMk/>
            <pc:sldMk cId="4085670350" sldId="2147474232"/>
            <ac:picMk id="17" creationId="{BBC9745D-0190-1328-B423-3F8029EB4C53}"/>
          </ac:picMkLst>
        </pc:picChg>
        <pc:picChg chg="add mod">
          <ac:chgData name="Leah Montner Dixon" userId="d5b2ae9e-9213-4442-b7df-4db8cbe51e5d" providerId="ADAL" clId="{EE21156E-5DB1-4FD7-889B-40CA2891ABD1}" dt="2025-10-03T16:15:30.526" v="9130"/>
          <ac:picMkLst>
            <pc:docMk/>
            <pc:sldMk cId="4085670350" sldId="2147474232"/>
            <ac:picMk id="19" creationId="{B06D8D92-7F18-41C5-2A6B-5093D60B24EE}"/>
          </ac:picMkLst>
        </pc:picChg>
      </pc:sldChg>
      <pc:sldChg chg="addSp delSp modSp mod modCm">
        <pc:chgData name="Leah Montner Dixon" userId="d5b2ae9e-9213-4442-b7df-4db8cbe51e5d" providerId="ADAL" clId="{EE21156E-5DB1-4FD7-889B-40CA2891ABD1}" dt="2025-10-03T21:33:44.918" v="11790" actId="20577"/>
        <pc:sldMkLst>
          <pc:docMk/>
          <pc:sldMk cId="272666819" sldId="2147474234"/>
        </pc:sldMkLst>
        <pc:spChg chg="mod">
          <ac:chgData name="Leah Montner Dixon" userId="d5b2ae9e-9213-4442-b7df-4db8cbe51e5d" providerId="ADAL" clId="{EE21156E-5DB1-4FD7-889B-40CA2891ABD1}" dt="2025-10-03T21:33:44.918" v="11790" actId="20577"/>
          <ac:spMkLst>
            <pc:docMk/>
            <pc:sldMk cId="272666819" sldId="2147474234"/>
            <ac:spMk id="3" creationId="{9C5BDF38-00AF-666E-1205-728B2CE57A1E}"/>
          </ac:spMkLst>
        </pc:spChg>
        <pc:spChg chg="add mod">
          <ac:chgData name="Leah Montner Dixon" userId="d5b2ae9e-9213-4442-b7df-4db8cbe51e5d" providerId="ADAL" clId="{EE21156E-5DB1-4FD7-889B-40CA2891ABD1}" dt="2025-10-03T16:16:34.084" v="9137"/>
          <ac:spMkLst>
            <pc:docMk/>
            <pc:sldMk cId="272666819" sldId="2147474234"/>
            <ac:spMk id="4" creationId="{E7F5E52A-0A83-7A19-F6A9-218D11B27C33}"/>
          </ac:spMkLst>
        </pc:spChg>
        <pc:spChg chg="add mod">
          <ac:chgData name="Leah Montner Dixon" userId="d5b2ae9e-9213-4442-b7df-4db8cbe51e5d" providerId="ADAL" clId="{EE21156E-5DB1-4FD7-889B-40CA2891ABD1}" dt="2025-10-03T16:16:34.084" v="9137"/>
          <ac:spMkLst>
            <pc:docMk/>
            <pc:sldMk cId="272666819" sldId="2147474234"/>
            <ac:spMk id="7" creationId="{8219A7F1-944A-5EEC-C961-346EDFC65B68}"/>
          </ac:spMkLst>
        </pc:spChg>
        <pc:spChg chg="add mod">
          <ac:chgData name="Leah Montner Dixon" userId="d5b2ae9e-9213-4442-b7df-4db8cbe51e5d" providerId="ADAL" clId="{EE21156E-5DB1-4FD7-889B-40CA2891ABD1}" dt="2025-10-03T16:16:34.084" v="9137"/>
          <ac:spMkLst>
            <pc:docMk/>
            <pc:sldMk cId="272666819" sldId="2147474234"/>
            <ac:spMk id="11" creationId="{5F20CE04-D371-8C23-9991-6E7E1DA5EC20}"/>
          </ac:spMkLst>
        </pc:spChg>
        <pc:spChg chg="add mod">
          <ac:chgData name="Leah Montner Dixon" userId="d5b2ae9e-9213-4442-b7df-4db8cbe51e5d" providerId="ADAL" clId="{EE21156E-5DB1-4FD7-889B-40CA2891ABD1}" dt="2025-10-03T16:16:46.373" v="9139"/>
          <ac:spMkLst>
            <pc:docMk/>
            <pc:sldMk cId="272666819" sldId="2147474234"/>
            <ac:spMk id="15" creationId="{8C875555-1A40-0188-67A2-EF392679266F}"/>
          </ac:spMkLst>
        </pc:spChg>
        <pc:spChg chg="add mod">
          <ac:chgData name="Leah Montner Dixon" userId="d5b2ae9e-9213-4442-b7df-4db8cbe51e5d" providerId="ADAL" clId="{EE21156E-5DB1-4FD7-889B-40CA2891ABD1}" dt="2025-10-03T16:16:46.373" v="9139"/>
          <ac:spMkLst>
            <pc:docMk/>
            <pc:sldMk cId="272666819" sldId="2147474234"/>
            <ac:spMk id="24" creationId="{F14BFD63-9C8C-20F7-DDDD-4089EC6C3BF3}"/>
          </ac:spMkLst>
        </pc:spChg>
        <pc:spChg chg="add mod">
          <ac:chgData name="Leah Montner Dixon" userId="d5b2ae9e-9213-4442-b7df-4db8cbe51e5d" providerId="ADAL" clId="{EE21156E-5DB1-4FD7-889B-40CA2891ABD1}" dt="2025-10-03T16:16:46.373" v="9139"/>
          <ac:spMkLst>
            <pc:docMk/>
            <pc:sldMk cId="272666819" sldId="2147474234"/>
            <ac:spMk id="25" creationId="{FAE72D49-179B-0F4E-A16F-CA7F07E3FFB7}"/>
          </ac:spMkLst>
        </pc:spChg>
        <pc:spChg chg="add mod">
          <ac:chgData name="Leah Montner Dixon" userId="d5b2ae9e-9213-4442-b7df-4db8cbe51e5d" providerId="ADAL" clId="{EE21156E-5DB1-4FD7-889B-40CA2891ABD1}" dt="2025-10-03T16:16:53.923" v="9141"/>
          <ac:spMkLst>
            <pc:docMk/>
            <pc:sldMk cId="272666819" sldId="2147474234"/>
            <ac:spMk id="26" creationId="{24345FFE-C31C-CA2B-F571-A42AC7DD0377}"/>
          </ac:spMkLst>
        </pc:spChg>
        <pc:spChg chg="add mod">
          <ac:chgData name="Leah Montner Dixon" userId="d5b2ae9e-9213-4442-b7df-4db8cbe51e5d" providerId="ADAL" clId="{EE21156E-5DB1-4FD7-889B-40CA2891ABD1}" dt="2025-10-03T16:16:53.923" v="9141"/>
          <ac:spMkLst>
            <pc:docMk/>
            <pc:sldMk cId="272666819" sldId="2147474234"/>
            <ac:spMk id="28" creationId="{C7760717-524F-6F34-7F93-5707ADE0A330}"/>
          </ac:spMkLst>
        </pc:spChg>
        <pc:spChg chg="add mod">
          <ac:chgData name="Leah Montner Dixon" userId="d5b2ae9e-9213-4442-b7df-4db8cbe51e5d" providerId="ADAL" clId="{EE21156E-5DB1-4FD7-889B-40CA2891ABD1}" dt="2025-10-03T16:16:53.923" v="9141"/>
          <ac:spMkLst>
            <pc:docMk/>
            <pc:sldMk cId="272666819" sldId="2147474234"/>
            <ac:spMk id="29" creationId="{9ED8B01A-6A8D-B38A-DEFF-21497CD3FB5C}"/>
          </ac:spMkLst>
        </pc:spChg>
        <pc:picChg chg="add mod">
          <ac:chgData name="Leah Montner Dixon" userId="d5b2ae9e-9213-4442-b7df-4db8cbe51e5d" providerId="ADAL" clId="{EE21156E-5DB1-4FD7-889B-40CA2891ABD1}" dt="2025-10-03T16:16:34.084" v="9137"/>
          <ac:picMkLst>
            <pc:docMk/>
            <pc:sldMk cId="272666819" sldId="2147474234"/>
            <ac:picMk id="13" creationId="{F03F7816-9495-6CBB-54EC-9534A3037425}"/>
          </ac:picMkLst>
        </pc:picChg>
        <pc:picChg chg="add mod">
          <ac:chgData name="Leah Montner Dixon" userId="d5b2ae9e-9213-4442-b7df-4db8cbe51e5d" providerId="ADAL" clId="{EE21156E-5DB1-4FD7-889B-40CA2891ABD1}" dt="2025-10-03T16:16:46.373" v="9139"/>
          <ac:picMkLst>
            <pc:docMk/>
            <pc:sldMk cId="272666819" sldId="2147474234"/>
            <ac:picMk id="23" creationId="{16F2F8DB-6F3F-453F-9B10-A3F4591C9954}"/>
          </ac:picMkLst>
        </pc:picChg>
        <pc:picChg chg="add mod">
          <ac:chgData name="Leah Montner Dixon" userId="d5b2ae9e-9213-4442-b7df-4db8cbe51e5d" providerId="ADAL" clId="{EE21156E-5DB1-4FD7-889B-40CA2891ABD1}" dt="2025-10-03T16:16:53.923" v="9141"/>
          <ac:picMkLst>
            <pc:docMk/>
            <pc:sldMk cId="272666819" sldId="2147474234"/>
            <ac:picMk id="27" creationId="{74E26796-B694-8D8A-3159-1C2A6088731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ah Montner Dixon" userId="d5b2ae9e-9213-4442-b7df-4db8cbe51e5d" providerId="ADAL" clId="{EE21156E-5DB1-4FD7-889B-40CA2891ABD1}" dt="2025-10-03T21:33:09.276" v="11783" actId="20577"/>
              <pc2:cmMkLst xmlns:pc2="http://schemas.microsoft.com/office/powerpoint/2019/9/main/command">
                <pc:docMk/>
                <pc:sldMk cId="272666819" sldId="2147474234"/>
                <pc2:cmMk id="{111F6EC9-B667-4D59-9665-ACDF5C9F5B0A}"/>
              </pc2:cmMkLst>
            </pc226:cmChg>
            <pc226:cmChg xmlns:pc226="http://schemas.microsoft.com/office/powerpoint/2022/06/main/command" chg="mod">
              <pc226:chgData name="Leah Montner Dixon" userId="d5b2ae9e-9213-4442-b7df-4db8cbe51e5d" providerId="ADAL" clId="{EE21156E-5DB1-4FD7-889B-40CA2891ABD1}" dt="2025-10-03T21:33:09.276" v="11783" actId="20577"/>
              <pc2:cmMkLst xmlns:pc2="http://schemas.microsoft.com/office/powerpoint/2019/9/main/command">
                <pc:docMk/>
                <pc:sldMk cId="272666819" sldId="2147474234"/>
                <pc2:cmMk id="{F0765CFC-69D5-4AED-829D-CFD0013C4C19}"/>
              </pc2:cmMkLst>
            </pc226:cmChg>
          </p:ext>
        </pc:extLst>
      </pc:sldChg>
      <pc:sldChg chg="modSp mod">
        <pc:chgData name="Leah Montner Dixon" userId="d5b2ae9e-9213-4442-b7df-4db8cbe51e5d" providerId="ADAL" clId="{EE21156E-5DB1-4FD7-889B-40CA2891ABD1}" dt="2025-10-03T14:21:05.051" v="7415" actId="1038"/>
        <pc:sldMkLst>
          <pc:docMk/>
          <pc:sldMk cId="2329020336" sldId="2147474235"/>
        </pc:sldMkLst>
        <pc:picChg chg="mod">
          <ac:chgData name="Leah Montner Dixon" userId="d5b2ae9e-9213-4442-b7df-4db8cbe51e5d" providerId="ADAL" clId="{EE21156E-5DB1-4FD7-889B-40CA2891ABD1}" dt="2025-10-03T14:21:05.051" v="7415" actId="1038"/>
          <ac:picMkLst>
            <pc:docMk/>
            <pc:sldMk cId="2329020336" sldId="2147474235"/>
            <ac:picMk id="3076" creationId="{BDE251F3-27C2-4A84-2786-354739CF8B19}"/>
          </ac:picMkLst>
        </pc:picChg>
        <pc:picChg chg="mod">
          <ac:chgData name="Leah Montner Dixon" userId="d5b2ae9e-9213-4442-b7df-4db8cbe51e5d" providerId="ADAL" clId="{EE21156E-5DB1-4FD7-889B-40CA2891ABD1}" dt="2025-10-03T14:21:05.051" v="7415" actId="1038"/>
          <ac:picMkLst>
            <pc:docMk/>
            <pc:sldMk cId="2329020336" sldId="2147474235"/>
            <ac:picMk id="3079" creationId="{D3B9E4FB-286E-72E9-DF75-FC9CB59C7A11}"/>
          </ac:picMkLst>
        </pc:picChg>
      </pc:sldChg>
      <pc:sldChg chg="addSp delSp modSp">
        <pc:chgData name="Leah Montner Dixon" userId="d5b2ae9e-9213-4442-b7df-4db8cbe51e5d" providerId="ADAL" clId="{EE21156E-5DB1-4FD7-889B-40CA2891ABD1}" dt="2025-10-03T14:29:27.703" v="7528"/>
        <pc:sldMkLst>
          <pc:docMk/>
          <pc:sldMk cId="293457749" sldId="2147474236"/>
        </pc:sldMkLst>
        <pc:picChg chg="add mod">
          <ac:chgData name="Leah Montner Dixon" userId="d5b2ae9e-9213-4442-b7df-4db8cbe51e5d" providerId="ADAL" clId="{EE21156E-5DB1-4FD7-889B-40CA2891ABD1}" dt="2025-10-03T14:29:27.703" v="7528"/>
          <ac:picMkLst>
            <pc:docMk/>
            <pc:sldMk cId="293457749" sldId="2147474236"/>
            <ac:picMk id="1028" creationId="{CFE9A620-E09C-38EA-A372-3F660956E274}"/>
          </ac:picMkLst>
        </pc:picChg>
      </pc:sldChg>
      <pc:sldChg chg="addSp delSp modSp add mod">
        <pc:chgData name="Leah Montner Dixon" userId="d5b2ae9e-9213-4442-b7df-4db8cbe51e5d" providerId="ADAL" clId="{EE21156E-5DB1-4FD7-889B-40CA2891ABD1}" dt="2025-10-03T21:26:37.708" v="11294" actId="20577"/>
        <pc:sldMkLst>
          <pc:docMk/>
          <pc:sldMk cId="645194911" sldId="2147474237"/>
        </pc:sldMkLst>
        <pc:spChg chg="mod">
          <ac:chgData name="Leah Montner Dixon" userId="d5b2ae9e-9213-4442-b7df-4db8cbe51e5d" providerId="ADAL" clId="{EE21156E-5DB1-4FD7-889B-40CA2891ABD1}" dt="2025-10-03T19:34:33.208" v="10158" actId="20577"/>
          <ac:spMkLst>
            <pc:docMk/>
            <pc:sldMk cId="645194911" sldId="2147474237"/>
            <ac:spMk id="3" creationId="{C04F1E0B-D84B-4A2A-BA47-3E1CCFEDB8F8}"/>
          </ac:spMkLst>
        </pc:spChg>
        <pc:spChg chg="add mod">
          <ac:chgData name="Leah Montner Dixon" userId="d5b2ae9e-9213-4442-b7df-4db8cbe51e5d" providerId="ADAL" clId="{EE21156E-5DB1-4FD7-889B-40CA2891ABD1}" dt="2025-10-03T19:24:45.489" v="10065" actId="1036"/>
          <ac:spMkLst>
            <pc:docMk/>
            <pc:sldMk cId="645194911" sldId="2147474237"/>
            <ac:spMk id="7" creationId="{CEA66099-AA99-731D-0644-6504C07D2D40}"/>
          </ac:spMkLst>
        </pc:spChg>
        <pc:spChg chg="add mod">
          <ac:chgData name="Leah Montner Dixon" userId="d5b2ae9e-9213-4442-b7df-4db8cbe51e5d" providerId="ADAL" clId="{EE21156E-5DB1-4FD7-889B-40CA2891ABD1}" dt="2025-10-03T19:24:45.489" v="10065" actId="1036"/>
          <ac:spMkLst>
            <pc:docMk/>
            <pc:sldMk cId="645194911" sldId="2147474237"/>
            <ac:spMk id="9" creationId="{B46854CB-329D-7A08-EB4A-3B0D62E510C0}"/>
          </ac:spMkLst>
        </pc:spChg>
        <pc:spChg chg="add mod">
          <ac:chgData name="Leah Montner Dixon" userId="d5b2ae9e-9213-4442-b7df-4db8cbe51e5d" providerId="ADAL" clId="{EE21156E-5DB1-4FD7-889B-40CA2891ABD1}" dt="2025-10-03T19:24:45.489" v="10065" actId="1036"/>
          <ac:spMkLst>
            <pc:docMk/>
            <pc:sldMk cId="645194911" sldId="2147474237"/>
            <ac:spMk id="14" creationId="{FC760FB5-A624-A556-448F-5B22B060DC90}"/>
          </ac:spMkLst>
        </pc:spChg>
        <pc:spChg chg="add mod">
          <ac:chgData name="Leah Montner Dixon" userId="d5b2ae9e-9213-4442-b7df-4db8cbe51e5d" providerId="ADAL" clId="{EE21156E-5DB1-4FD7-889B-40CA2891ABD1}" dt="2025-10-03T21:25:40.814" v="11251" actId="14100"/>
          <ac:spMkLst>
            <pc:docMk/>
            <pc:sldMk cId="645194911" sldId="2147474237"/>
            <ac:spMk id="16" creationId="{0DE3BEBA-B7D7-ED28-B5DD-43527210CC38}"/>
          </ac:spMkLst>
        </pc:spChg>
        <pc:spChg chg="add mod">
          <ac:chgData name="Leah Montner Dixon" userId="d5b2ae9e-9213-4442-b7df-4db8cbe51e5d" providerId="ADAL" clId="{EE21156E-5DB1-4FD7-889B-40CA2891ABD1}" dt="2025-10-03T18:54:24.940" v="9982" actId="1035"/>
          <ac:spMkLst>
            <pc:docMk/>
            <pc:sldMk cId="645194911" sldId="2147474237"/>
            <ac:spMk id="20" creationId="{E5FA3246-1F34-455B-BA5A-66B886755832}"/>
          </ac:spMkLst>
        </pc:spChg>
        <pc:spChg chg="add mod">
          <ac:chgData name="Leah Montner Dixon" userId="d5b2ae9e-9213-4442-b7df-4db8cbe51e5d" providerId="ADAL" clId="{EE21156E-5DB1-4FD7-889B-40CA2891ABD1}" dt="2025-10-03T18:54:24.940" v="9982" actId="1035"/>
          <ac:spMkLst>
            <pc:docMk/>
            <pc:sldMk cId="645194911" sldId="2147474237"/>
            <ac:spMk id="21" creationId="{6F9A12BE-E457-2A5F-5FEC-EFD36EF0BEFA}"/>
          </ac:spMkLst>
        </pc:spChg>
        <pc:spChg chg="add mod">
          <ac:chgData name="Leah Montner Dixon" userId="d5b2ae9e-9213-4442-b7df-4db8cbe51e5d" providerId="ADAL" clId="{EE21156E-5DB1-4FD7-889B-40CA2891ABD1}" dt="2025-10-03T19:24:45.489" v="10065" actId="1036"/>
          <ac:spMkLst>
            <pc:docMk/>
            <pc:sldMk cId="645194911" sldId="2147474237"/>
            <ac:spMk id="22" creationId="{2A03016C-8BC0-E615-6793-0CA0C34E7B48}"/>
          </ac:spMkLst>
        </pc:spChg>
        <pc:spChg chg="add mod">
          <ac:chgData name="Leah Montner Dixon" userId="d5b2ae9e-9213-4442-b7df-4db8cbe51e5d" providerId="ADAL" clId="{EE21156E-5DB1-4FD7-889B-40CA2891ABD1}" dt="2025-10-03T19:24:45.489" v="10065" actId="1036"/>
          <ac:spMkLst>
            <pc:docMk/>
            <pc:sldMk cId="645194911" sldId="2147474237"/>
            <ac:spMk id="23" creationId="{87C23BAE-9D52-DE56-7192-54564042D9E7}"/>
          </ac:spMkLst>
        </pc:spChg>
        <pc:spChg chg="mod">
          <ac:chgData name="Leah Montner Dixon" userId="d5b2ae9e-9213-4442-b7df-4db8cbe51e5d" providerId="ADAL" clId="{EE21156E-5DB1-4FD7-889B-40CA2891ABD1}" dt="2025-10-03T19:24:45.489" v="10065" actId="1036"/>
          <ac:spMkLst>
            <pc:docMk/>
            <pc:sldMk cId="645194911" sldId="2147474237"/>
            <ac:spMk id="25" creationId="{413D1C0A-D597-DA5D-7393-B3A5FC03C015}"/>
          </ac:spMkLst>
        </pc:spChg>
        <pc:spChg chg="add mod">
          <ac:chgData name="Leah Montner Dixon" userId="d5b2ae9e-9213-4442-b7df-4db8cbe51e5d" providerId="ADAL" clId="{EE21156E-5DB1-4FD7-889B-40CA2891ABD1}" dt="2025-10-03T21:23:26.059" v="11182" actId="20577"/>
          <ac:spMkLst>
            <pc:docMk/>
            <pc:sldMk cId="645194911" sldId="2147474237"/>
            <ac:spMk id="35" creationId="{B4B7EF82-63B2-2770-B612-835E1488CBCE}"/>
          </ac:spMkLst>
        </pc:spChg>
        <pc:spChg chg="add mod">
          <ac:chgData name="Leah Montner Dixon" userId="d5b2ae9e-9213-4442-b7df-4db8cbe51e5d" providerId="ADAL" clId="{EE21156E-5DB1-4FD7-889B-40CA2891ABD1}" dt="2025-10-03T21:26:37.708" v="11294" actId="20577"/>
          <ac:spMkLst>
            <pc:docMk/>
            <pc:sldMk cId="645194911" sldId="2147474237"/>
            <ac:spMk id="36" creationId="{D0647FAE-B135-7D40-1694-E912EC46462A}"/>
          </ac:spMkLst>
        </pc:spChg>
        <pc:spChg chg="add mod">
          <ac:chgData name="Leah Montner Dixon" userId="d5b2ae9e-9213-4442-b7df-4db8cbe51e5d" providerId="ADAL" clId="{EE21156E-5DB1-4FD7-889B-40CA2891ABD1}" dt="2025-10-03T21:25:17.051" v="11249" actId="20577"/>
          <ac:spMkLst>
            <pc:docMk/>
            <pc:sldMk cId="645194911" sldId="2147474237"/>
            <ac:spMk id="37" creationId="{E6555440-1A9E-907A-541E-81BE9B793B63}"/>
          </ac:spMkLst>
        </pc:spChg>
        <pc:picChg chg="add del mod">
          <ac:chgData name="Leah Montner Dixon" userId="d5b2ae9e-9213-4442-b7df-4db8cbe51e5d" providerId="ADAL" clId="{EE21156E-5DB1-4FD7-889B-40CA2891ABD1}" dt="2025-10-03T18:54:15.047" v="9961" actId="478"/>
          <ac:picMkLst>
            <pc:docMk/>
            <pc:sldMk cId="645194911" sldId="2147474237"/>
            <ac:picMk id="28" creationId="{A940F27B-C05B-0970-CD0E-AB30FBC29C2C}"/>
          </ac:picMkLst>
        </pc:picChg>
        <pc:picChg chg="add del mod">
          <ac:chgData name="Leah Montner Dixon" userId="d5b2ae9e-9213-4442-b7df-4db8cbe51e5d" providerId="ADAL" clId="{EE21156E-5DB1-4FD7-889B-40CA2891ABD1}" dt="2025-10-03T18:54:24.940" v="9982" actId="1035"/>
          <ac:picMkLst>
            <pc:docMk/>
            <pc:sldMk cId="645194911" sldId="2147474237"/>
            <ac:picMk id="33" creationId="{7C78115E-178D-557D-71E7-A7B87EF1BC87}"/>
          </ac:picMkLst>
        </pc:picChg>
        <pc:picChg chg="add del mod">
          <ac:chgData name="Leah Montner Dixon" userId="d5b2ae9e-9213-4442-b7df-4db8cbe51e5d" providerId="ADAL" clId="{EE21156E-5DB1-4FD7-889B-40CA2891ABD1}" dt="2025-10-03T18:54:15.047" v="9961" actId="478"/>
          <ac:picMkLst>
            <pc:docMk/>
            <pc:sldMk cId="645194911" sldId="2147474237"/>
            <ac:picMk id="34" creationId="{80456DEE-CA9D-DF8F-7F94-8BF2A205BDCE}"/>
          </ac:picMkLst>
        </pc:picChg>
      </pc:sldChg>
      <pc:sldChg chg="add del">
        <pc:chgData name="Leah Montner Dixon" userId="d5b2ae9e-9213-4442-b7df-4db8cbe51e5d" providerId="ADAL" clId="{EE21156E-5DB1-4FD7-889B-40CA2891ABD1}" dt="2025-10-03T18:58:48.142" v="9988" actId="47"/>
        <pc:sldMkLst>
          <pc:docMk/>
          <pc:sldMk cId="691219611" sldId="2147474238"/>
        </pc:sldMkLst>
      </pc:sldChg>
      <pc:sldChg chg="add del">
        <pc:chgData name="Leah Montner Dixon" userId="d5b2ae9e-9213-4442-b7df-4db8cbe51e5d" providerId="ADAL" clId="{EE21156E-5DB1-4FD7-889B-40CA2891ABD1}" dt="2025-10-03T16:15:26.371" v="9128" actId="47"/>
        <pc:sldMkLst>
          <pc:docMk/>
          <pc:sldMk cId="3842988718" sldId="2147474238"/>
        </pc:sldMkLst>
      </pc:sldChg>
      <pc:sldChg chg="add del">
        <pc:chgData name="Leah Montner Dixon" userId="d5b2ae9e-9213-4442-b7df-4db8cbe51e5d" providerId="ADAL" clId="{EE21156E-5DB1-4FD7-889B-40CA2891ABD1}" dt="2025-10-03T16:15:51.608" v="9132" actId="47"/>
        <pc:sldMkLst>
          <pc:docMk/>
          <pc:sldMk cId="1228299386" sldId="2147474239"/>
        </pc:sldMkLst>
      </pc:sldChg>
      <pc:sldChg chg="add del">
        <pc:chgData name="Leah Montner Dixon" userId="d5b2ae9e-9213-4442-b7df-4db8cbe51e5d" providerId="ADAL" clId="{EE21156E-5DB1-4FD7-889B-40CA2891ABD1}" dt="2025-10-03T16:17:12.146" v="9142" actId="47"/>
        <pc:sldMkLst>
          <pc:docMk/>
          <pc:sldMk cId="3419092134" sldId="2147474239"/>
        </pc:sldMkLst>
      </pc:sldChg>
      <pc:sldChg chg="addSp delSp add del mod">
        <pc:chgData name="Leah Montner Dixon" userId="d5b2ae9e-9213-4442-b7df-4db8cbe51e5d" providerId="ADAL" clId="{EE21156E-5DB1-4FD7-889B-40CA2891ABD1}" dt="2025-10-03T16:17:12.674" v="9143" actId="47"/>
        <pc:sldMkLst>
          <pc:docMk/>
          <pc:sldMk cId="3325662809" sldId="2147474240"/>
        </pc:sldMkLst>
      </pc:sldChg>
      <pc:sldMasterChg chg="add del addSldLayout delSldLayout">
        <pc:chgData name="Leah Montner Dixon" userId="d5b2ae9e-9213-4442-b7df-4db8cbe51e5d" providerId="ADAL" clId="{EE21156E-5DB1-4FD7-889B-40CA2891ABD1}" dt="2025-09-05T19:59:24.290" v="8" actId="47"/>
        <pc:sldMasterMkLst>
          <pc:docMk/>
          <pc:sldMasterMk cId="2621615888" sldId="2147483685"/>
        </pc:sldMasterMkLst>
        <pc:sldLayoutChg chg="add del">
          <pc:chgData name="Leah Montner Dixon" userId="d5b2ae9e-9213-4442-b7df-4db8cbe51e5d" providerId="ADAL" clId="{EE21156E-5DB1-4FD7-889B-40CA2891ABD1}" dt="2025-09-05T19:59:24.290" v="8" actId="47"/>
          <pc:sldLayoutMkLst>
            <pc:docMk/>
            <pc:sldMasterMk cId="2621615888" sldId="2147483685"/>
            <pc:sldLayoutMk cId="82686993" sldId="2147483686"/>
          </pc:sldLayoutMkLst>
        </pc:sldLayoutChg>
        <pc:sldLayoutChg chg="add del">
          <pc:chgData name="Leah Montner Dixon" userId="d5b2ae9e-9213-4442-b7df-4db8cbe51e5d" providerId="ADAL" clId="{EE21156E-5DB1-4FD7-889B-40CA2891ABD1}" dt="2025-09-05T19:59:24.290" v="8" actId="47"/>
          <pc:sldLayoutMkLst>
            <pc:docMk/>
            <pc:sldMasterMk cId="2621615888" sldId="2147483685"/>
            <pc:sldLayoutMk cId="3282449592" sldId="2147483687"/>
          </pc:sldLayoutMkLst>
        </pc:sldLayoutChg>
        <pc:sldLayoutChg chg="add del">
          <pc:chgData name="Leah Montner Dixon" userId="d5b2ae9e-9213-4442-b7df-4db8cbe51e5d" providerId="ADAL" clId="{EE21156E-5DB1-4FD7-889B-40CA2891ABD1}" dt="2025-09-05T19:59:24.290" v="8" actId="47"/>
          <pc:sldLayoutMkLst>
            <pc:docMk/>
            <pc:sldMasterMk cId="2621615888" sldId="2147483685"/>
            <pc:sldLayoutMk cId="2643580314" sldId="2147483688"/>
          </pc:sldLayoutMkLst>
        </pc:sldLayoutChg>
        <pc:sldLayoutChg chg="add del">
          <pc:chgData name="Leah Montner Dixon" userId="d5b2ae9e-9213-4442-b7df-4db8cbe51e5d" providerId="ADAL" clId="{EE21156E-5DB1-4FD7-889B-40CA2891ABD1}" dt="2025-09-05T19:59:24.290" v="8" actId="47"/>
          <pc:sldLayoutMkLst>
            <pc:docMk/>
            <pc:sldMasterMk cId="2621615888" sldId="2147483685"/>
            <pc:sldLayoutMk cId="903975959" sldId="2147483689"/>
          </pc:sldLayoutMkLst>
        </pc:sldLayoutChg>
        <pc:sldLayoutChg chg="add del">
          <pc:chgData name="Leah Montner Dixon" userId="d5b2ae9e-9213-4442-b7df-4db8cbe51e5d" providerId="ADAL" clId="{EE21156E-5DB1-4FD7-889B-40CA2891ABD1}" dt="2025-09-05T19:59:24.290" v="8" actId="47"/>
          <pc:sldLayoutMkLst>
            <pc:docMk/>
            <pc:sldMasterMk cId="2621615888" sldId="2147483685"/>
            <pc:sldLayoutMk cId="3475185947" sldId="2147483690"/>
          </pc:sldLayoutMkLst>
        </pc:sldLayoutChg>
        <pc:sldLayoutChg chg="add del">
          <pc:chgData name="Leah Montner Dixon" userId="d5b2ae9e-9213-4442-b7df-4db8cbe51e5d" providerId="ADAL" clId="{EE21156E-5DB1-4FD7-889B-40CA2891ABD1}" dt="2025-09-05T19:59:24.290" v="8" actId="47"/>
          <pc:sldLayoutMkLst>
            <pc:docMk/>
            <pc:sldMasterMk cId="2621615888" sldId="2147483685"/>
            <pc:sldLayoutMk cId="1683046173" sldId="2147483691"/>
          </pc:sldLayoutMkLst>
        </pc:sldLayoutChg>
        <pc:sldLayoutChg chg="add del">
          <pc:chgData name="Leah Montner Dixon" userId="d5b2ae9e-9213-4442-b7df-4db8cbe51e5d" providerId="ADAL" clId="{EE21156E-5DB1-4FD7-889B-40CA2891ABD1}" dt="2025-09-05T19:59:24.290" v="8" actId="47"/>
          <pc:sldLayoutMkLst>
            <pc:docMk/>
            <pc:sldMasterMk cId="2621615888" sldId="2147483685"/>
            <pc:sldLayoutMk cId="432557717" sldId="2147483692"/>
          </pc:sldLayoutMkLst>
        </pc:sldLayoutChg>
        <pc:sldLayoutChg chg="add del">
          <pc:chgData name="Leah Montner Dixon" userId="d5b2ae9e-9213-4442-b7df-4db8cbe51e5d" providerId="ADAL" clId="{EE21156E-5DB1-4FD7-889B-40CA2891ABD1}" dt="2025-09-05T19:59:24.290" v="8" actId="47"/>
          <pc:sldLayoutMkLst>
            <pc:docMk/>
            <pc:sldMasterMk cId="2621615888" sldId="2147483685"/>
            <pc:sldLayoutMk cId="1859305121" sldId="2147483693"/>
          </pc:sldLayoutMkLst>
        </pc:sldLayoutChg>
        <pc:sldLayoutChg chg="add del">
          <pc:chgData name="Leah Montner Dixon" userId="d5b2ae9e-9213-4442-b7df-4db8cbe51e5d" providerId="ADAL" clId="{EE21156E-5DB1-4FD7-889B-40CA2891ABD1}" dt="2025-09-05T19:59:24.290" v="8" actId="47"/>
          <pc:sldLayoutMkLst>
            <pc:docMk/>
            <pc:sldMasterMk cId="2621615888" sldId="2147483685"/>
            <pc:sldLayoutMk cId="2715245087" sldId="2147483694"/>
          </pc:sldLayoutMkLst>
        </pc:sldLayoutChg>
        <pc:sldLayoutChg chg="add del">
          <pc:chgData name="Leah Montner Dixon" userId="d5b2ae9e-9213-4442-b7df-4db8cbe51e5d" providerId="ADAL" clId="{EE21156E-5DB1-4FD7-889B-40CA2891ABD1}" dt="2025-09-05T19:59:24.290" v="8" actId="47"/>
          <pc:sldLayoutMkLst>
            <pc:docMk/>
            <pc:sldMasterMk cId="2621615888" sldId="2147483685"/>
            <pc:sldLayoutMk cId="1404938664" sldId="2147483695"/>
          </pc:sldLayoutMkLst>
        </pc:sldLayoutChg>
        <pc:sldLayoutChg chg="add del">
          <pc:chgData name="Leah Montner Dixon" userId="d5b2ae9e-9213-4442-b7df-4db8cbe51e5d" providerId="ADAL" clId="{EE21156E-5DB1-4FD7-889B-40CA2891ABD1}" dt="2025-09-05T19:59:24.290" v="8" actId="47"/>
          <pc:sldLayoutMkLst>
            <pc:docMk/>
            <pc:sldMasterMk cId="2621615888" sldId="2147483685"/>
            <pc:sldLayoutMk cId="1323267685" sldId="2147483696"/>
          </pc:sldLayoutMkLst>
        </pc:sldLayoutChg>
      </pc:sldMasterChg>
      <pc:sldMasterChg chg="add del addSldLayout delSldLayout">
        <pc:chgData name="Leah Montner Dixon" userId="d5b2ae9e-9213-4442-b7df-4db8cbe51e5d" providerId="ADAL" clId="{EE21156E-5DB1-4FD7-889B-40CA2891ABD1}" dt="2025-09-05T19:59:24.290" v="8" actId="47"/>
        <pc:sldMasterMkLst>
          <pc:docMk/>
          <pc:sldMasterMk cId="4140867332" sldId="2147483697"/>
        </pc:sldMasterMkLst>
        <pc:sldLayoutChg chg="add del">
          <pc:chgData name="Leah Montner Dixon" userId="d5b2ae9e-9213-4442-b7df-4db8cbe51e5d" providerId="ADAL" clId="{EE21156E-5DB1-4FD7-889B-40CA2891ABD1}" dt="2025-09-05T19:59:24.290" v="8" actId="47"/>
          <pc:sldLayoutMkLst>
            <pc:docMk/>
            <pc:sldMasterMk cId="4140867332" sldId="2147483697"/>
            <pc:sldLayoutMk cId="3835860933" sldId="2147483698"/>
          </pc:sldLayoutMkLst>
        </pc:sldLayoutChg>
        <pc:sldLayoutChg chg="add del">
          <pc:chgData name="Leah Montner Dixon" userId="d5b2ae9e-9213-4442-b7df-4db8cbe51e5d" providerId="ADAL" clId="{EE21156E-5DB1-4FD7-889B-40CA2891ABD1}" dt="2025-09-05T19:59:24.290" v="8" actId="47"/>
          <pc:sldLayoutMkLst>
            <pc:docMk/>
            <pc:sldMasterMk cId="4140867332" sldId="2147483697"/>
            <pc:sldLayoutMk cId="1507642121" sldId="2147483699"/>
          </pc:sldLayoutMkLst>
        </pc:sldLayoutChg>
        <pc:sldLayoutChg chg="add del">
          <pc:chgData name="Leah Montner Dixon" userId="d5b2ae9e-9213-4442-b7df-4db8cbe51e5d" providerId="ADAL" clId="{EE21156E-5DB1-4FD7-889B-40CA2891ABD1}" dt="2025-09-05T19:59:24.290" v="8" actId="47"/>
          <pc:sldLayoutMkLst>
            <pc:docMk/>
            <pc:sldMasterMk cId="4140867332" sldId="2147483697"/>
            <pc:sldLayoutMk cId="4280512187" sldId="2147483700"/>
          </pc:sldLayoutMkLst>
        </pc:sldLayoutChg>
        <pc:sldLayoutChg chg="add del">
          <pc:chgData name="Leah Montner Dixon" userId="d5b2ae9e-9213-4442-b7df-4db8cbe51e5d" providerId="ADAL" clId="{EE21156E-5DB1-4FD7-889B-40CA2891ABD1}" dt="2025-09-05T19:59:24.290" v="8" actId="47"/>
          <pc:sldLayoutMkLst>
            <pc:docMk/>
            <pc:sldMasterMk cId="4140867332" sldId="2147483697"/>
            <pc:sldLayoutMk cId="257697607" sldId="2147483701"/>
          </pc:sldLayoutMkLst>
        </pc:sldLayoutChg>
        <pc:sldLayoutChg chg="add del">
          <pc:chgData name="Leah Montner Dixon" userId="d5b2ae9e-9213-4442-b7df-4db8cbe51e5d" providerId="ADAL" clId="{EE21156E-5DB1-4FD7-889B-40CA2891ABD1}" dt="2025-09-05T19:59:24.290" v="8" actId="47"/>
          <pc:sldLayoutMkLst>
            <pc:docMk/>
            <pc:sldMasterMk cId="4140867332" sldId="2147483697"/>
            <pc:sldLayoutMk cId="1459279187" sldId="2147483702"/>
          </pc:sldLayoutMkLst>
        </pc:sldLayoutChg>
        <pc:sldLayoutChg chg="add del">
          <pc:chgData name="Leah Montner Dixon" userId="d5b2ae9e-9213-4442-b7df-4db8cbe51e5d" providerId="ADAL" clId="{EE21156E-5DB1-4FD7-889B-40CA2891ABD1}" dt="2025-09-05T19:59:24.290" v="8" actId="47"/>
          <pc:sldLayoutMkLst>
            <pc:docMk/>
            <pc:sldMasterMk cId="4140867332" sldId="2147483697"/>
            <pc:sldLayoutMk cId="4283082566" sldId="2147483703"/>
          </pc:sldLayoutMkLst>
        </pc:sldLayoutChg>
        <pc:sldLayoutChg chg="add del">
          <pc:chgData name="Leah Montner Dixon" userId="d5b2ae9e-9213-4442-b7df-4db8cbe51e5d" providerId="ADAL" clId="{EE21156E-5DB1-4FD7-889B-40CA2891ABD1}" dt="2025-09-05T19:59:24.290" v="8" actId="47"/>
          <pc:sldLayoutMkLst>
            <pc:docMk/>
            <pc:sldMasterMk cId="4140867332" sldId="2147483697"/>
            <pc:sldLayoutMk cId="1593670852" sldId="2147483704"/>
          </pc:sldLayoutMkLst>
        </pc:sldLayoutChg>
        <pc:sldLayoutChg chg="add del">
          <pc:chgData name="Leah Montner Dixon" userId="d5b2ae9e-9213-4442-b7df-4db8cbe51e5d" providerId="ADAL" clId="{EE21156E-5DB1-4FD7-889B-40CA2891ABD1}" dt="2025-09-05T19:59:24.290" v="8" actId="47"/>
          <pc:sldLayoutMkLst>
            <pc:docMk/>
            <pc:sldMasterMk cId="4140867332" sldId="2147483697"/>
            <pc:sldLayoutMk cId="2886559540" sldId="2147483705"/>
          </pc:sldLayoutMkLst>
        </pc:sldLayoutChg>
        <pc:sldLayoutChg chg="add del">
          <pc:chgData name="Leah Montner Dixon" userId="d5b2ae9e-9213-4442-b7df-4db8cbe51e5d" providerId="ADAL" clId="{EE21156E-5DB1-4FD7-889B-40CA2891ABD1}" dt="2025-09-05T19:59:24.290" v="8" actId="47"/>
          <pc:sldLayoutMkLst>
            <pc:docMk/>
            <pc:sldMasterMk cId="4140867332" sldId="2147483697"/>
            <pc:sldLayoutMk cId="712209592" sldId="2147483706"/>
          </pc:sldLayoutMkLst>
        </pc:sldLayoutChg>
        <pc:sldLayoutChg chg="add del">
          <pc:chgData name="Leah Montner Dixon" userId="d5b2ae9e-9213-4442-b7df-4db8cbe51e5d" providerId="ADAL" clId="{EE21156E-5DB1-4FD7-889B-40CA2891ABD1}" dt="2025-09-05T19:59:24.290" v="8" actId="47"/>
          <pc:sldLayoutMkLst>
            <pc:docMk/>
            <pc:sldMasterMk cId="4140867332" sldId="2147483697"/>
            <pc:sldLayoutMk cId="446835393" sldId="2147483707"/>
          </pc:sldLayoutMkLst>
        </pc:sldLayoutChg>
        <pc:sldLayoutChg chg="add del">
          <pc:chgData name="Leah Montner Dixon" userId="d5b2ae9e-9213-4442-b7df-4db8cbe51e5d" providerId="ADAL" clId="{EE21156E-5DB1-4FD7-889B-40CA2891ABD1}" dt="2025-09-05T19:59:24.290" v="8" actId="47"/>
          <pc:sldLayoutMkLst>
            <pc:docMk/>
            <pc:sldMasterMk cId="4140867332" sldId="2147483697"/>
            <pc:sldLayoutMk cId="1752061455" sldId="2147483708"/>
          </pc:sldLayoutMkLst>
        </pc:sldLayoutChg>
      </pc:sldMasterChg>
      <pc:sldMasterChg chg="del delSldLayout">
        <pc:chgData name="Leah Montner Dixon" userId="d5b2ae9e-9213-4442-b7df-4db8cbe51e5d" providerId="ADAL" clId="{EE21156E-5DB1-4FD7-889B-40CA2891ABD1}" dt="2025-10-03T15:55:12.700" v="8891" actId="47"/>
        <pc:sldMasterMkLst>
          <pc:docMk/>
          <pc:sldMasterMk cId="1690483603" sldId="2147483709"/>
        </pc:sldMasterMkLst>
        <pc:sldLayoutChg chg="del">
          <pc:chgData name="Leah Montner Dixon" userId="d5b2ae9e-9213-4442-b7df-4db8cbe51e5d" providerId="ADAL" clId="{EE21156E-5DB1-4FD7-889B-40CA2891ABD1}" dt="2025-10-03T15:55:12.700" v="8891" actId="47"/>
          <pc:sldLayoutMkLst>
            <pc:docMk/>
            <pc:sldMasterMk cId="1690483603" sldId="2147483709"/>
            <pc:sldLayoutMk cId="345897039" sldId="2147483710"/>
          </pc:sldLayoutMkLst>
        </pc:sldLayoutChg>
        <pc:sldLayoutChg chg="del">
          <pc:chgData name="Leah Montner Dixon" userId="d5b2ae9e-9213-4442-b7df-4db8cbe51e5d" providerId="ADAL" clId="{EE21156E-5DB1-4FD7-889B-40CA2891ABD1}" dt="2025-10-03T15:55:12.700" v="8891" actId="47"/>
          <pc:sldLayoutMkLst>
            <pc:docMk/>
            <pc:sldMasterMk cId="1690483603" sldId="2147483709"/>
            <pc:sldLayoutMk cId="2665235120" sldId="2147483711"/>
          </pc:sldLayoutMkLst>
        </pc:sldLayoutChg>
        <pc:sldLayoutChg chg="del">
          <pc:chgData name="Leah Montner Dixon" userId="d5b2ae9e-9213-4442-b7df-4db8cbe51e5d" providerId="ADAL" clId="{EE21156E-5DB1-4FD7-889B-40CA2891ABD1}" dt="2025-10-03T15:55:12.700" v="8891" actId="47"/>
          <pc:sldLayoutMkLst>
            <pc:docMk/>
            <pc:sldMasterMk cId="1690483603" sldId="2147483709"/>
            <pc:sldLayoutMk cId="4111952702" sldId="2147483712"/>
          </pc:sldLayoutMkLst>
        </pc:sldLayoutChg>
        <pc:sldLayoutChg chg="del">
          <pc:chgData name="Leah Montner Dixon" userId="d5b2ae9e-9213-4442-b7df-4db8cbe51e5d" providerId="ADAL" clId="{EE21156E-5DB1-4FD7-889B-40CA2891ABD1}" dt="2025-10-03T15:55:12.700" v="8891" actId="47"/>
          <pc:sldLayoutMkLst>
            <pc:docMk/>
            <pc:sldMasterMk cId="1690483603" sldId="2147483709"/>
            <pc:sldLayoutMk cId="2192359432" sldId="2147483713"/>
          </pc:sldLayoutMkLst>
        </pc:sldLayoutChg>
        <pc:sldLayoutChg chg="del">
          <pc:chgData name="Leah Montner Dixon" userId="d5b2ae9e-9213-4442-b7df-4db8cbe51e5d" providerId="ADAL" clId="{EE21156E-5DB1-4FD7-889B-40CA2891ABD1}" dt="2025-10-03T15:55:12.700" v="8891" actId="47"/>
          <pc:sldLayoutMkLst>
            <pc:docMk/>
            <pc:sldMasterMk cId="1690483603" sldId="2147483709"/>
            <pc:sldLayoutMk cId="2880267797" sldId="2147483714"/>
          </pc:sldLayoutMkLst>
        </pc:sldLayoutChg>
        <pc:sldLayoutChg chg="del">
          <pc:chgData name="Leah Montner Dixon" userId="d5b2ae9e-9213-4442-b7df-4db8cbe51e5d" providerId="ADAL" clId="{EE21156E-5DB1-4FD7-889B-40CA2891ABD1}" dt="2025-10-03T15:55:12.700" v="8891" actId="47"/>
          <pc:sldLayoutMkLst>
            <pc:docMk/>
            <pc:sldMasterMk cId="1690483603" sldId="2147483709"/>
            <pc:sldLayoutMk cId="1816460945" sldId="2147483715"/>
          </pc:sldLayoutMkLst>
        </pc:sldLayoutChg>
        <pc:sldLayoutChg chg="del">
          <pc:chgData name="Leah Montner Dixon" userId="d5b2ae9e-9213-4442-b7df-4db8cbe51e5d" providerId="ADAL" clId="{EE21156E-5DB1-4FD7-889B-40CA2891ABD1}" dt="2025-10-03T15:55:12.700" v="8891" actId="47"/>
          <pc:sldLayoutMkLst>
            <pc:docMk/>
            <pc:sldMasterMk cId="1690483603" sldId="2147483709"/>
            <pc:sldLayoutMk cId="1951412535" sldId="2147483716"/>
          </pc:sldLayoutMkLst>
        </pc:sldLayoutChg>
        <pc:sldLayoutChg chg="del">
          <pc:chgData name="Leah Montner Dixon" userId="d5b2ae9e-9213-4442-b7df-4db8cbe51e5d" providerId="ADAL" clId="{EE21156E-5DB1-4FD7-889B-40CA2891ABD1}" dt="2025-10-03T15:55:12.700" v="8891" actId="47"/>
          <pc:sldLayoutMkLst>
            <pc:docMk/>
            <pc:sldMasterMk cId="1690483603" sldId="2147483709"/>
            <pc:sldLayoutMk cId="3826873955" sldId="2147483717"/>
          </pc:sldLayoutMkLst>
        </pc:sldLayoutChg>
        <pc:sldLayoutChg chg="del">
          <pc:chgData name="Leah Montner Dixon" userId="d5b2ae9e-9213-4442-b7df-4db8cbe51e5d" providerId="ADAL" clId="{EE21156E-5DB1-4FD7-889B-40CA2891ABD1}" dt="2025-10-03T15:55:12.700" v="8891" actId="47"/>
          <pc:sldLayoutMkLst>
            <pc:docMk/>
            <pc:sldMasterMk cId="1690483603" sldId="2147483709"/>
            <pc:sldLayoutMk cId="3546021740" sldId="2147483718"/>
          </pc:sldLayoutMkLst>
        </pc:sldLayoutChg>
        <pc:sldLayoutChg chg="del">
          <pc:chgData name="Leah Montner Dixon" userId="d5b2ae9e-9213-4442-b7df-4db8cbe51e5d" providerId="ADAL" clId="{EE21156E-5DB1-4FD7-889B-40CA2891ABD1}" dt="2025-10-03T15:55:12.700" v="8891" actId="47"/>
          <pc:sldLayoutMkLst>
            <pc:docMk/>
            <pc:sldMasterMk cId="1690483603" sldId="2147483709"/>
            <pc:sldLayoutMk cId="1374001653" sldId="2147483719"/>
          </pc:sldLayoutMkLst>
        </pc:sldLayoutChg>
        <pc:sldLayoutChg chg="del">
          <pc:chgData name="Leah Montner Dixon" userId="d5b2ae9e-9213-4442-b7df-4db8cbe51e5d" providerId="ADAL" clId="{EE21156E-5DB1-4FD7-889B-40CA2891ABD1}" dt="2025-10-03T15:55:12.700" v="8891" actId="47"/>
          <pc:sldLayoutMkLst>
            <pc:docMk/>
            <pc:sldMasterMk cId="1690483603" sldId="2147483709"/>
            <pc:sldLayoutMk cId="2459239642" sldId="2147483720"/>
          </pc:sldLayoutMkLst>
        </pc:sldLayoutChg>
        <pc:sldLayoutChg chg="del">
          <pc:chgData name="Leah Montner Dixon" userId="d5b2ae9e-9213-4442-b7df-4db8cbe51e5d" providerId="ADAL" clId="{EE21156E-5DB1-4FD7-889B-40CA2891ABD1}" dt="2025-10-03T15:55:12.700" v="8891" actId="47"/>
          <pc:sldLayoutMkLst>
            <pc:docMk/>
            <pc:sldMasterMk cId="1690483603" sldId="2147483709"/>
            <pc:sldLayoutMk cId="2396502239" sldId="2147483721"/>
          </pc:sldLayoutMkLst>
        </pc:sldLayoutChg>
        <pc:sldLayoutChg chg="del">
          <pc:chgData name="Leah Montner Dixon" userId="d5b2ae9e-9213-4442-b7df-4db8cbe51e5d" providerId="ADAL" clId="{EE21156E-5DB1-4FD7-889B-40CA2891ABD1}" dt="2025-10-03T15:55:12.700" v="8891" actId="47"/>
          <pc:sldLayoutMkLst>
            <pc:docMk/>
            <pc:sldMasterMk cId="1690483603" sldId="2147483709"/>
            <pc:sldLayoutMk cId="3104857149" sldId="2147483722"/>
          </pc:sldLayoutMkLst>
        </pc:sldLayoutChg>
        <pc:sldLayoutChg chg="del">
          <pc:chgData name="Leah Montner Dixon" userId="d5b2ae9e-9213-4442-b7df-4db8cbe51e5d" providerId="ADAL" clId="{EE21156E-5DB1-4FD7-889B-40CA2891ABD1}" dt="2025-10-03T15:55:12.700" v="8891" actId="47"/>
          <pc:sldLayoutMkLst>
            <pc:docMk/>
            <pc:sldMasterMk cId="1690483603" sldId="2147483709"/>
            <pc:sldLayoutMk cId="2396348665" sldId="2147483723"/>
          </pc:sldLayoutMkLst>
        </pc:sldLayoutChg>
        <pc:sldLayoutChg chg="del">
          <pc:chgData name="Leah Montner Dixon" userId="d5b2ae9e-9213-4442-b7df-4db8cbe51e5d" providerId="ADAL" clId="{EE21156E-5DB1-4FD7-889B-40CA2891ABD1}" dt="2025-10-03T15:55:12.700" v="8891" actId="47"/>
          <pc:sldLayoutMkLst>
            <pc:docMk/>
            <pc:sldMasterMk cId="1690483603" sldId="2147483709"/>
            <pc:sldLayoutMk cId="218559487" sldId="2147483724"/>
          </pc:sldLayoutMkLst>
        </pc:sldLayoutChg>
        <pc:sldLayoutChg chg="del">
          <pc:chgData name="Leah Montner Dixon" userId="d5b2ae9e-9213-4442-b7df-4db8cbe51e5d" providerId="ADAL" clId="{EE21156E-5DB1-4FD7-889B-40CA2891ABD1}" dt="2025-10-03T15:55:12.700" v="8891" actId="47"/>
          <pc:sldLayoutMkLst>
            <pc:docMk/>
            <pc:sldMasterMk cId="1690483603" sldId="2147483709"/>
            <pc:sldLayoutMk cId="2026162409" sldId="2147483725"/>
          </pc:sldLayoutMkLst>
        </pc:sldLayoutChg>
        <pc:sldLayoutChg chg="del">
          <pc:chgData name="Leah Montner Dixon" userId="d5b2ae9e-9213-4442-b7df-4db8cbe51e5d" providerId="ADAL" clId="{EE21156E-5DB1-4FD7-889B-40CA2891ABD1}" dt="2025-10-03T15:55:12.700" v="8891" actId="47"/>
          <pc:sldLayoutMkLst>
            <pc:docMk/>
            <pc:sldMasterMk cId="1690483603" sldId="2147483709"/>
            <pc:sldLayoutMk cId="3217791124" sldId="2147483726"/>
          </pc:sldLayoutMkLst>
        </pc:sldLayoutChg>
        <pc:sldLayoutChg chg="del">
          <pc:chgData name="Leah Montner Dixon" userId="d5b2ae9e-9213-4442-b7df-4db8cbe51e5d" providerId="ADAL" clId="{EE21156E-5DB1-4FD7-889B-40CA2891ABD1}" dt="2025-10-03T15:55:12.700" v="8891" actId="47"/>
          <pc:sldLayoutMkLst>
            <pc:docMk/>
            <pc:sldMasterMk cId="1690483603" sldId="2147483709"/>
            <pc:sldLayoutMk cId="1380192965" sldId="2147483727"/>
          </pc:sldLayoutMkLst>
        </pc:sldLayoutChg>
        <pc:sldLayoutChg chg="del">
          <pc:chgData name="Leah Montner Dixon" userId="d5b2ae9e-9213-4442-b7df-4db8cbe51e5d" providerId="ADAL" clId="{EE21156E-5DB1-4FD7-889B-40CA2891ABD1}" dt="2025-10-03T15:55:12.700" v="8891" actId="47"/>
          <pc:sldLayoutMkLst>
            <pc:docMk/>
            <pc:sldMasterMk cId="1690483603" sldId="2147483709"/>
            <pc:sldLayoutMk cId="3289905788" sldId="2147483728"/>
          </pc:sldLayoutMkLst>
        </pc:sldLayoutChg>
        <pc:sldLayoutChg chg="del">
          <pc:chgData name="Leah Montner Dixon" userId="d5b2ae9e-9213-4442-b7df-4db8cbe51e5d" providerId="ADAL" clId="{EE21156E-5DB1-4FD7-889B-40CA2891ABD1}" dt="2025-10-03T15:55:12.700" v="8891" actId="47"/>
          <pc:sldLayoutMkLst>
            <pc:docMk/>
            <pc:sldMasterMk cId="1690483603" sldId="2147483709"/>
            <pc:sldLayoutMk cId="384198919" sldId="2147483729"/>
          </pc:sldLayoutMkLst>
        </pc:sldLayoutChg>
      </pc:sldMasterChg>
      <pc:sldMasterChg chg="add del addSldLayout delSldLayout">
        <pc:chgData name="Leah Montner Dixon" userId="d5b2ae9e-9213-4442-b7df-4db8cbe51e5d" providerId="ADAL" clId="{EE21156E-5DB1-4FD7-889B-40CA2891ABD1}" dt="2025-09-26T20:21:41.306" v="5359" actId="47"/>
        <pc:sldMasterMkLst>
          <pc:docMk/>
          <pc:sldMasterMk cId="2976264245" sldId="2147483742"/>
        </pc:sldMasterMkLst>
        <pc:sldLayoutChg chg="add del">
          <pc:chgData name="Leah Montner Dixon" userId="d5b2ae9e-9213-4442-b7df-4db8cbe51e5d" providerId="ADAL" clId="{EE21156E-5DB1-4FD7-889B-40CA2891ABD1}" dt="2025-09-26T20:21:41.306" v="5359" actId="47"/>
          <pc:sldLayoutMkLst>
            <pc:docMk/>
            <pc:sldMasterMk cId="2976264245" sldId="2147483742"/>
            <pc:sldLayoutMk cId="883610630" sldId="2147483743"/>
          </pc:sldLayoutMkLst>
        </pc:sldLayoutChg>
        <pc:sldLayoutChg chg="add del">
          <pc:chgData name="Leah Montner Dixon" userId="d5b2ae9e-9213-4442-b7df-4db8cbe51e5d" providerId="ADAL" clId="{EE21156E-5DB1-4FD7-889B-40CA2891ABD1}" dt="2025-09-26T20:21:41.306" v="5359" actId="47"/>
          <pc:sldLayoutMkLst>
            <pc:docMk/>
            <pc:sldMasterMk cId="2976264245" sldId="2147483742"/>
            <pc:sldLayoutMk cId="2439420519" sldId="2147483744"/>
          </pc:sldLayoutMkLst>
        </pc:sldLayoutChg>
        <pc:sldLayoutChg chg="add del">
          <pc:chgData name="Leah Montner Dixon" userId="d5b2ae9e-9213-4442-b7df-4db8cbe51e5d" providerId="ADAL" clId="{EE21156E-5DB1-4FD7-889B-40CA2891ABD1}" dt="2025-09-26T20:21:41.306" v="5359" actId="47"/>
          <pc:sldLayoutMkLst>
            <pc:docMk/>
            <pc:sldMasterMk cId="2976264245" sldId="2147483742"/>
            <pc:sldLayoutMk cId="3886836170" sldId="2147483745"/>
          </pc:sldLayoutMkLst>
        </pc:sldLayoutChg>
        <pc:sldLayoutChg chg="add del">
          <pc:chgData name="Leah Montner Dixon" userId="d5b2ae9e-9213-4442-b7df-4db8cbe51e5d" providerId="ADAL" clId="{EE21156E-5DB1-4FD7-889B-40CA2891ABD1}" dt="2025-09-26T20:21:41.306" v="5359" actId="47"/>
          <pc:sldLayoutMkLst>
            <pc:docMk/>
            <pc:sldMasterMk cId="2976264245" sldId="2147483742"/>
            <pc:sldLayoutMk cId="3712721048" sldId="2147483746"/>
          </pc:sldLayoutMkLst>
        </pc:sldLayoutChg>
        <pc:sldLayoutChg chg="add del">
          <pc:chgData name="Leah Montner Dixon" userId="d5b2ae9e-9213-4442-b7df-4db8cbe51e5d" providerId="ADAL" clId="{EE21156E-5DB1-4FD7-889B-40CA2891ABD1}" dt="2025-09-26T20:21:41.306" v="5359" actId="47"/>
          <pc:sldLayoutMkLst>
            <pc:docMk/>
            <pc:sldMasterMk cId="2976264245" sldId="2147483742"/>
            <pc:sldLayoutMk cId="2246730004" sldId="2147483747"/>
          </pc:sldLayoutMkLst>
        </pc:sldLayoutChg>
        <pc:sldLayoutChg chg="add del">
          <pc:chgData name="Leah Montner Dixon" userId="d5b2ae9e-9213-4442-b7df-4db8cbe51e5d" providerId="ADAL" clId="{EE21156E-5DB1-4FD7-889B-40CA2891ABD1}" dt="2025-09-26T20:21:41.306" v="5359" actId="47"/>
          <pc:sldLayoutMkLst>
            <pc:docMk/>
            <pc:sldMasterMk cId="2976264245" sldId="2147483742"/>
            <pc:sldLayoutMk cId="4155858677" sldId="2147483748"/>
          </pc:sldLayoutMkLst>
        </pc:sldLayoutChg>
        <pc:sldLayoutChg chg="add del">
          <pc:chgData name="Leah Montner Dixon" userId="d5b2ae9e-9213-4442-b7df-4db8cbe51e5d" providerId="ADAL" clId="{EE21156E-5DB1-4FD7-889B-40CA2891ABD1}" dt="2025-09-26T20:21:41.306" v="5359" actId="47"/>
          <pc:sldLayoutMkLst>
            <pc:docMk/>
            <pc:sldMasterMk cId="2976264245" sldId="2147483742"/>
            <pc:sldLayoutMk cId="345283906" sldId="2147483749"/>
          </pc:sldLayoutMkLst>
        </pc:sldLayoutChg>
        <pc:sldLayoutChg chg="add del">
          <pc:chgData name="Leah Montner Dixon" userId="d5b2ae9e-9213-4442-b7df-4db8cbe51e5d" providerId="ADAL" clId="{EE21156E-5DB1-4FD7-889B-40CA2891ABD1}" dt="2025-09-26T20:21:41.306" v="5359" actId="47"/>
          <pc:sldLayoutMkLst>
            <pc:docMk/>
            <pc:sldMasterMk cId="2976264245" sldId="2147483742"/>
            <pc:sldLayoutMk cId="4173143518" sldId="2147483750"/>
          </pc:sldLayoutMkLst>
        </pc:sldLayoutChg>
        <pc:sldLayoutChg chg="add del">
          <pc:chgData name="Leah Montner Dixon" userId="d5b2ae9e-9213-4442-b7df-4db8cbe51e5d" providerId="ADAL" clId="{EE21156E-5DB1-4FD7-889B-40CA2891ABD1}" dt="2025-09-26T20:21:41.306" v="5359" actId="47"/>
          <pc:sldLayoutMkLst>
            <pc:docMk/>
            <pc:sldMasterMk cId="2976264245" sldId="2147483742"/>
            <pc:sldLayoutMk cId="3335384876" sldId="2147483751"/>
          </pc:sldLayoutMkLst>
        </pc:sldLayoutChg>
        <pc:sldLayoutChg chg="add del">
          <pc:chgData name="Leah Montner Dixon" userId="d5b2ae9e-9213-4442-b7df-4db8cbe51e5d" providerId="ADAL" clId="{EE21156E-5DB1-4FD7-889B-40CA2891ABD1}" dt="2025-09-26T20:21:41.306" v="5359" actId="47"/>
          <pc:sldLayoutMkLst>
            <pc:docMk/>
            <pc:sldMasterMk cId="2976264245" sldId="2147483742"/>
            <pc:sldLayoutMk cId="152767690" sldId="2147483752"/>
          </pc:sldLayoutMkLst>
        </pc:sldLayoutChg>
        <pc:sldLayoutChg chg="add del">
          <pc:chgData name="Leah Montner Dixon" userId="d5b2ae9e-9213-4442-b7df-4db8cbe51e5d" providerId="ADAL" clId="{EE21156E-5DB1-4FD7-889B-40CA2891ABD1}" dt="2025-09-26T20:21:41.306" v="5359" actId="47"/>
          <pc:sldLayoutMkLst>
            <pc:docMk/>
            <pc:sldMasterMk cId="2976264245" sldId="2147483742"/>
            <pc:sldLayoutMk cId="2128507656" sldId="2147483753"/>
          </pc:sldLayoutMkLst>
        </pc:sldLayoutChg>
      </pc:sldMasterChg>
    </pc:docChg>
  </pc:docChgLst>
  <pc:docChgLst>
    <pc:chgData name="Reed Kiely" userId="768be38e-2fb5-40ce-925d-bd8e9d9e3c31" providerId="ADAL" clId="{7229EA02-EDFD-48CA-88A7-C4F572612F10}"/>
    <pc:docChg chg="undo custSel modSld">
      <pc:chgData name="Reed Kiely" userId="768be38e-2fb5-40ce-925d-bd8e9d9e3c31" providerId="ADAL" clId="{7229EA02-EDFD-48CA-88A7-C4F572612F10}" dt="2025-10-14T16:31:08.591" v="42" actId="1035"/>
      <pc:docMkLst>
        <pc:docMk/>
      </pc:docMkLst>
      <pc:sldChg chg="modSp mod">
        <pc:chgData name="Reed Kiely" userId="768be38e-2fb5-40ce-925d-bd8e9d9e3c31" providerId="ADAL" clId="{7229EA02-EDFD-48CA-88A7-C4F572612F10}" dt="2025-10-14T16:31:08.591" v="42" actId="1035"/>
        <pc:sldMkLst>
          <pc:docMk/>
          <pc:sldMk cId="1135560459" sldId="2147474184"/>
        </pc:sldMkLst>
        <pc:spChg chg="mod">
          <ac:chgData name="Reed Kiely" userId="768be38e-2fb5-40ce-925d-bd8e9d9e3c31" providerId="ADAL" clId="{7229EA02-EDFD-48CA-88A7-C4F572612F10}" dt="2025-10-14T16:30:46.591" v="27" actId="1035"/>
          <ac:spMkLst>
            <pc:docMk/>
            <pc:sldMk cId="1135560459" sldId="2147474184"/>
            <ac:spMk id="3" creationId="{22F7BA6D-DF2B-3BB8-8F01-5B36E5EA5FAD}"/>
          </ac:spMkLst>
        </pc:spChg>
        <pc:spChg chg="mod">
          <ac:chgData name="Reed Kiely" userId="768be38e-2fb5-40ce-925d-bd8e9d9e3c31" providerId="ADAL" clId="{7229EA02-EDFD-48CA-88A7-C4F572612F10}" dt="2025-10-14T16:30:51.281" v="31" actId="1076"/>
          <ac:spMkLst>
            <pc:docMk/>
            <pc:sldMk cId="1135560459" sldId="2147474184"/>
            <ac:spMk id="8" creationId="{9AB6B7DE-216C-2DAB-323B-207D5EBD96D1}"/>
          </ac:spMkLst>
        </pc:spChg>
        <pc:spChg chg="mod">
          <ac:chgData name="Reed Kiely" userId="768be38e-2fb5-40ce-925d-bd8e9d9e3c31" providerId="ADAL" clId="{7229EA02-EDFD-48CA-88A7-C4F572612F10}" dt="2025-10-14T16:31:08.591" v="42" actId="1035"/>
          <ac:spMkLst>
            <pc:docMk/>
            <pc:sldMk cId="1135560459" sldId="2147474184"/>
            <ac:spMk id="9" creationId="{A12A9291-2D03-55CD-0207-CE77A6B2A45F}"/>
          </ac:spMkLst>
        </pc:spChg>
        <pc:spChg chg="mod">
          <ac:chgData name="Reed Kiely" userId="768be38e-2fb5-40ce-925d-bd8e9d9e3c31" providerId="ADAL" clId="{7229EA02-EDFD-48CA-88A7-C4F572612F10}" dt="2025-10-14T16:31:08.591" v="42" actId="1035"/>
          <ac:spMkLst>
            <pc:docMk/>
            <pc:sldMk cId="1135560459" sldId="2147474184"/>
            <ac:spMk id="10" creationId="{50BAD32A-A8E4-216F-C29E-4191A8D31A3A}"/>
          </ac:spMkLst>
        </pc:spChg>
        <pc:spChg chg="mod">
          <ac:chgData name="Reed Kiely" userId="768be38e-2fb5-40ce-925d-bd8e9d9e3c31" providerId="ADAL" clId="{7229EA02-EDFD-48CA-88A7-C4F572612F10}" dt="2025-10-14T16:31:08.591" v="42" actId="1035"/>
          <ac:spMkLst>
            <pc:docMk/>
            <pc:sldMk cId="1135560459" sldId="2147474184"/>
            <ac:spMk id="11" creationId="{57661072-EE8E-2AAF-CEB0-ABB26FF5C38C}"/>
          </ac:spMkLst>
        </pc:spChg>
        <pc:spChg chg="mod">
          <ac:chgData name="Reed Kiely" userId="768be38e-2fb5-40ce-925d-bd8e9d9e3c31" providerId="ADAL" clId="{7229EA02-EDFD-48CA-88A7-C4F572612F10}" dt="2025-10-14T16:31:08.591" v="42" actId="1035"/>
          <ac:spMkLst>
            <pc:docMk/>
            <pc:sldMk cId="1135560459" sldId="2147474184"/>
            <ac:spMk id="13" creationId="{68645A1D-4047-A541-70E1-FF5822604C2F}"/>
          </ac:spMkLst>
        </pc:spChg>
        <pc:spChg chg="mod">
          <ac:chgData name="Reed Kiely" userId="768be38e-2fb5-40ce-925d-bd8e9d9e3c31" providerId="ADAL" clId="{7229EA02-EDFD-48CA-88A7-C4F572612F10}" dt="2025-10-14T16:31:08.591" v="42" actId="1035"/>
          <ac:spMkLst>
            <pc:docMk/>
            <pc:sldMk cId="1135560459" sldId="2147474184"/>
            <ac:spMk id="14" creationId="{96C8745B-214E-2843-8759-04B185FEDD61}"/>
          </ac:spMkLst>
        </pc:spChg>
        <pc:spChg chg="mod">
          <ac:chgData name="Reed Kiely" userId="768be38e-2fb5-40ce-925d-bd8e9d9e3c31" providerId="ADAL" clId="{7229EA02-EDFD-48CA-88A7-C4F572612F10}" dt="2025-10-14T16:31:08.591" v="42" actId="1035"/>
          <ac:spMkLst>
            <pc:docMk/>
            <pc:sldMk cId="1135560459" sldId="2147474184"/>
            <ac:spMk id="15" creationId="{BEDD818E-42A6-A238-8CE2-72E7F715E393}"/>
          </ac:spMkLst>
        </pc:spChg>
        <pc:spChg chg="mod">
          <ac:chgData name="Reed Kiely" userId="768be38e-2fb5-40ce-925d-bd8e9d9e3c31" providerId="ADAL" clId="{7229EA02-EDFD-48CA-88A7-C4F572612F10}" dt="2025-10-14T16:31:02.071" v="39" actId="1035"/>
          <ac:spMkLst>
            <pc:docMk/>
            <pc:sldMk cId="1135560459" sldId="2147474184"/>
            <ac:spMk id="29" creationId="{17D6379E-1377-BE8E-C57F-FA9B288BB016}"/>
          </ac:spMkLst>
        </pc:spChg>
        <pc:graphicFrameChg chg="mod">
          <ac:chgData name="Reed Kiely" userId="768be38e-2fb5-40ce-925d-bd8e9d9e3c31" providerId="ADAL" clId="{7229EA02-EDFD-48CA-88A7-C4F572612F10}" dt="2025-10-14T16:31:08.591" v="42" actId="1035"/>
          <ac:graphicFrameMkLst>
            <pc:docMk/>
            <pc:sldMk cId="1135560459" sldId="2147474184"/>
            <ac:graphicFrameMk id="7" creationId="{A066F81E-8421-6C57-0FE4-9CAFFB8C7616}"/>
          </ac:graphicFrameMkLst>
        </pc:graphicFrameChg>
      </pc:sldChg>
    </pc:docChg>
  </pc:docChgLst>
  <pc:docChgLst>
    <pc:chgData name="Leah Montner Dixon" userId="d5b2ae9e-9213-4442-b7df-4db8cbe51e5d" providerId="ADAL" clId="{D1FBA355-FC92-4551-88C3-0E2AB32FA333}"/>
    <pc:docChg chg="undo redo custSel addSld delSld modSld sldOrd delMainMaster">
      <pc:chgData name="Leah Montner Dixon" userId="d5b2ae9e-9213-4442-b7df-4db8cbe51e5d" providerId="ADAL" clId="{D1FBA355-FC92-4551-88C3-0E2AB32FA333}" dt="2025-10-01T20:28:15.401" v="7960" actId="20577"/>
      <pc:docMkLst>
        <pc:docMk/>
      </pc:docMkLst>
      <pc:sldChg chg="addSp delSp modSp add mod">
        <pc:chgData name="Leah Montner Dixon" userId="d5b2ae9e-9213-4442-b7df-4db8cbe51e5d" providerId="ADAL" clId="{D1FBA355-FC92-4551-88C3-0E2AB32FA333}" dt="2025-10-01T20:27:03.019" v="7954"/>
        <pc:sldMkLst>
          <pc:docMk/>
          <pc:sldMk cId="4212683403" sldId="2144327877"/>
        </pc:sldMkLst>
        <pc:spChg chg="mod">
          <ac:chgData name="Leah Montner Dixon" userId="d5b2ae9e-9213-4442-b7df-4db8cbe51e5d" providerId="ADAL" clId="{D1FBA355-FC92-4551-88C3-0E2AB32FA333}" dt="2025-10-01T19:27:42.276" v="7868" actId="207"/>
          <ac:spMkLst>
            <pc:docMk/>
            <pc:sldMk cId="4212683403" sldId="2144327877"/>
            <ac:spMk id="3" creationId="{39DC9A2D-FAFE-9894-9BB0-D15609B459AD}"/>
          </ac:spMkLst>
        </pc:spChg>
        <pc:spChg chg="add mod">
          <ac:chgData name="Leah Montner Dixon" userId="d5b2ae9e-9213-4442-b7df-4db8cbe51e5d" providerId="ADAL" clId="{D1FBA355-FC92-4551-88C3-0E2AB32FA333}" dt="2025-09-29T17:37:31.257" v="5127"/>
          <ac:spMkLst>
            <pc:docMk/>
            <pc:sldMk cId="4212683403" sldId="2144327877"/>
            <ac:spMk id="6" creationId="{654B51F7-2071-B46F-692A-23449274EE9A}"/>
          </ac:spMkLst>
        </pc:spChg>
        <pc:spChg chg="mod">
          <ac:chgData name="Leah Montner Dixon" userId="d5b2ae9e-9213-4442-b7df-4db8cbe51e5d" providerId="ADAL" clId="{D1FBA355-FC92-4551-88C3-0E2AB32FA333}" dt="2025-10-01T14:48:59.191" v="6109" actId="208"/>
          <ac:spMkLst>
            <pc:docMk/>
            <pc:sldMk cId="4212683403" sldId="2144327877"/>
            <ac:spMk id="11" creationId="{1BCF7031-E5B5-5FFC-14E0-18D0D01FBC30}"/>
          </ac:spMkLst>
        </pc:spChg>
        <pc:spChg chg="add mod">
          <ac:chgData name="Leah Montner Dixon" userId="d5b2ae9e-9213-4442-b7df-4db8cbe51e5d" providerId="ADAL" clId="{D1FBA355-FC92-4551-88C3-0E2AB32FA333}" dt="2025-09-29T17:37:31.257" v="5127"/>
          <ac:spMkLst>
            <pc:docMk/>
            <pc:sldMk cId="4212683403" sldId="2144327877"/>
            <ac:spMk id="12" creationId="{BE329EA1-ACCC-1ECE-36AF-BB69D29E3838}"/>
          </ac:spMkLst>
        </pc:spChg>
        <pc:spChg chg="mod">
          <ac:chgData name="Leah Montner Dixon" userId="d5b2ae9e-9213-4442-b7df-4db8cbe51e5d" providerId="ADAL" clId="{D1FBA355-FC92-4551-88C3-0E2AB32FA333}" dt="2025-10-01T14:49:11.955" v="6153" actId="1036"/>
          <ac:spMkLst>
            <pc:docMk/>
            <pc:sldMk cId="4212683403" sldId="2144327877"/>
            <ac:spMk id="15" creationId="{6646EA6D-00DA-24E2-CEEA-06B3CF8BC932}"/>
          </ac:spMkLst>
        </pc:spChg>
        <pc:spChg chg="mod">
          <ac:chgData name="Leah Montner Dixon" userId="d5b2ae9e-9213-4442-b7df-4db8cbe51e5d" providerId="ADAL" clId="{D1FBA355-FC92-4551-88C3-0E2AB32FA333}" dt="2025-10-01T14:49:11.955" v="6153" actId="1036"/>
          <ac:spMkLst>
            <pc:docMk/>
            <pc:sldMk cId="4212683403" sldId="2144327877"/>
            <ac:spMk id="19" creationId="{DFF6F4D1-489D-855B-1156-51FE43C8923B}"/>
          </ac:spMkLst>
        </pc:spChg>
        <pc:spChg chg="mod">
          <ac:chgData name="Leah Montner Dixon" userId="d5b2ae9e-9213-4442-b7df-4db8cbe51e5d" providerId="ADAL" clId="{D1FBA355-FC92-4551-88C3-0E2AB32FA333}" dt="2025-10-01T20:27:03.019" v="7954"/>
          <ac:spMkLst>
            <pc:docMk/>
            <pc:sldMk cId="4212683403" sldId="2144327877"/>
            <ac:spMk id="30" creationId="{A4300BB4-08F4-9A1D-3715-62D88185E9B7}"/>
          </ac:spMkLst>
        </pc:spChg>
        <pc:picChg chg="add mod">
          <ac:chgData name="Leah Montner Dixon" userId="d5b2ae9e-9213-4442-b7df-4db8cbe51e5d" providerId="ADAL" clId="{D1FBA355-FC92-4551-88C3-0E2AB32FA333}" dt="2025-09-29T17:37:31.257" v="5127"/>
          <ac:picMkLst>
            <pc:docMk/>
            <pc:sldMk cId="4212683403" sldId="2144327877"/>
            <ac:picMk id="5" creationId="{9D6DAE97-B1F9-D76A-C23E-E5EE045E3327}"/>
          </ac:picMkLst>
        </pc:picChg>
      </pc:sldChg>
      <pc:sldChg chg="add">
        <pc:chgData name="Leah Montner Dixon" userId="d5b2ae9e-9213-4442-b7df-4db8cbe51e5d" providerId="ADAL" clId="{D1FBA355-FC92-4551-88C3-0E2AB32FA333}" dt="2025-09-29T21:26:51.193" v="6106"/>
        <pc:sldMkLst>
          <pc:docMk/>
          <pc:sldMk cId="722122502" sldId="2144327938"/>
        </pc:sldMkLst>
      </pc:sldChg>
      <pc:sldChg chg="modSp del mod">
        <pc:chgData name="Leah Montner Dixon" userId="d5b2ae9e-9213-4442-b7df-4db8cbe51e5d" providerId="ADAL" clId="{D1FBA355-FC92-4551-88C3-0E2AB32FA333}" dt="2025-09-29T21:26:47.635" v="6105" actId="2696"/>
        <pc:sldMkLst>
          <pc:docMk/>
          <pc:sldMk cId="3708019452" sldId="2144327938"/>
        </pc:sldMkLst>
      </pc:sldChg>
      <pc:sldChg chg="addSp delSp modSp del mod">
        <pc:chgData name="Leah Montner Dixon" userId="d5b2ae9e-9213-4442-b7df-4db8cbe51e5d" providerId="ADAL" clId="{D1FBA355-FC92-4551-88C3-0E2AB32FA333}" dt="2025-09-29T21:26:47.635" v="6105" actId="2696"/>
        <pc:sldMkLst>
          <pc:docMk/>
          <pc:sldMk cId="863200411" sldId="2144328083"/>
        </pc:sldMkLst>
      </pc:sldChg>
      <pc:sldChg chg="modSp add mod">
        <pc:chgData name="Leah Montner Dixon" userId="d5b2ae9e-9213-4442-b7df-4db8cbe51e5d" providerId="ADAL" clId="{D1FBA355-FC92-4551-88C3-0E2AB32FA333}" dt="2025-10-01T19:20:02.658" v="7762" actId="207"/>
        <pc:sldMkLst>
          <pc:docMk/>
          <pc:sldMk cId="2618233657" sldId="2144328083"/>
        </pc:sldMkLst>
      </pc:sldChg>
      <pc:sldChg chg="addSp delSp modSp mod">
        <pc:chgData name="Leah Montner Dixon" userId="d5b2ae9e-9213-4442-b7df-4db8cbe51e5d" providerId="ADAL" clId="{D1FBA355-FC92-4551-88C3-0E2AB32FA333}" dt="2025-09-29T18:42:12.403" v="5531" actId="1038"/>
        <pc:sldMkLst>
          <pc:docMk/>
          <pc:sldMk cId="594536612" sldId="2144328251"/>
        </pc:sldMkLst>
        <pc:spChg chg="mod">
          <ac:chgData name="Leah Montner Dixon" userId="d5b2ae9e-9213-4442-b7df-4db8cbe51e5d" providerId="ADAL" clId="{D1FBA355-FC92-4551-88C3-0E2AB32FA333}" dt="2025-09-29T14:43:02.697" v="4701" actId="1076"/>
          <ac:spMkLst>
            <pc:docMk/>
            <pc:sldMk cId="594536612" sldId="2144328251"/>
            <ac:spMk id="7" creationId="{A799DBD1-245D-4E80-6357-3DA65A7174EF}"/>
          </ac:spMkLst>
        </pc:spChg>
        <pc:spChg chg="mod">
          <ac:chgData name="Leah Montner Dixon" userId="d5b2ae9e-9213-4442-b7df-4db8cbe51e5d" providerId="ADAL" clId="{D1FBA355-FC92-4551-88C3-0E2AB32FA333}" dt="2025-09-29T14:40:00.061" v="4542" actId="12788"/>
          <ac:spMkLst>
            <pc:docMk/>
            <pc:sldMk cId="594536612" sldId="2144328251"/>
            <ac:spMk id="8" creationId="{83AFF334-291A-1551-B8A7-B730295C5652}"/>
          </ac:spMkLst>
        </pc:spChg>
        <pc:spChg chg="mod topLvl">
          <ac:chgData name="Leah Montner Dixon" userId="d5b2ae9e-9213-4442-b7df-4db8cbe51e5d" providerId="ADAL" clId="{D1FBA355-FC92-4551-88C3-0E2AB32FA333}" dt="2025-09-29T18:42:08.114" v="5525" actId="1038"/>
          <ac:spMkLst>
            <pc:docMk/>
            <pc:sldMk cId="594536612" sldId="2144328251"/>
            <ac:spMk id="37" creationId="{EFF5D841-1BDC-5BDA-EFED-1ABFD92D77E8}"/>
          </ac:spMkLst>
        </pc:spChg>
        <pc:spChg chg="add mod topLvl">
          <ac:chgData name="Leah Montner Dixon" userId="d5b2ae9e-9213-4442-b7df-4db8cbe51e5d" providerId="ADAL" clId="{D1FBA355-FC92-4551-88C3-0E2AB32FA333}" dt="2025-09-29T18:41:43.960" v="5514" actId="1035"/>
          <ac:spMkLst>
            <pc:docMk/>
            <pc:sldMk cId="594536612" sldId="2144328251"/>
            <ac:spMk id="76" creationId="{665F50C6-8C2F-9534-724C-DAAE499A4C7E}"/>
          </ac:spMkLst>
        </pc:spChg>
        <pc:spChg chg="add mod topLvl">
          <ac:chgData name="Leah Montner Dixon" userId="d5b2ae9e-9213-4442-b7df-4db8cbe51e5d" providerId="ADAL" clId="{D1FBA355-FC92-4551-88C3-0E2AB32FA333}" dt="2025-09-29T18:42:12.403" v="5531" actId="1038"/>
          <ac:spMkLst>
            <pc:docMk/>
            <pc:sldMk cId="594536612" sldId="2144328251"/>
            <ac:spMk id="79" creationId="{C12E4236-3C6F-1250-721D-DED05254A342}"/>
          </ac:spMkLst>
        </pc:spChg>
        <pc:spChg chg="add mod topLvl">
          <ac:chgData name="Leah Montner Dixon" userId="d5b2ae9e-9213-4442-b7df-4db8cbe51e5d" providerId="ADAL" clId="{D1FBA355-FC92-4551-88C3-0E2AB32FA333}" dt="2025-09-29T18:41:43.960" v="5514" actId="1035"/>
          <ac:spMkLst>
            <pc:docMk/>
            <pc:sldMk cId="594536612" sldId="2144328251"/>
            <ac:spMk id="81" creationId="{02EDD6B4-34E2-5F74-6D6C-C54A32D77D33}"/>
          </ac:spMkLst>
        </pc:spChg>
        <pc:spChg chg="add mod topLvl">
          <ac:chgData name="Leah Montner Dixon" userId="d5b2ae9e-9213-4442-b7df-4db8cbe51e5d" providerId="ADAL" clId="{D1FBA355-FC92-4551-88C3-0E2AB32FA333}" dt="2025-09-29T18:41:43.960" v="5514" actId="1035"/>
          <ac:spMkLst>
            <pc:docMk/>
            <pc:sldMk cId="594536612" sldId="2144328251"/>
            <ac:spMk id="82" creationId="{9965EA4D-4E50-21F9-5774-9CB5557F7BD8}"/>
          </ac:spMkLst>
        </pc:spChg>
        <pc:spChg chg="mod">
          <ac:chgData name="Leah Montner Dixon" userId="d5b2ae9e-9213-4442-b7df-4db8cbe51e5d" providerId="ADAL" clId="{D1FBA355-FC92-4551-88C3-0E2AB32FA333}" dt="2025-09-29T14:40:00.061" v="4542" actId="12788"/>
          <ac:spMkLst>
            <pc:docMk/>
            <pc:sldMk cId="594536612" sldId="2144328251"/>
            <ac:spMk id="104" creationId="{7C021514-9CB1-9CC7-B09C-A473DE16EFFE}"/>
          </ac:spMkLst>
        </pc:spChg>
        <pc:spChg chg="mod">
          <ac:chgData name="Leah Montner Dixon" userId="d5b2ae9e-9213-4442-b7df-4db8cbe51e5d" providerId="ADAL" clId="{D1FBA355-FC92-4551-88C3-0E2AB32FA333}" dt="2025-09-29T14:56:56.576" v="5014" actId="1076"/>
          <ac:spMkLst>
            <pc:docMk/>
            <pc:sldMk cId="594536612" sldId="2144328251"/>
            <ac:spMk id="111" creationId="{F89E3EE1-37E9-A891-0424-EB013AD9DDE9}"/>
          </ac:spMkLst>
        </pc:spChg>
        <pc:spChg chg="mod">
          <ac:chgData name="Leah Montner Dixon" userId="d5b2ae9e-9213-4442-b7df-4db8cbe51e5d" providerId="ADAL" clId="{D1FBA355-FC92-4551-88C3-0E2AB32FA333}" dt="2025-09-29T18:40:34.224" v="5474" actId="14100"/>
          <ac:spMkLst>
            <pc:docMk/>
            <pc:sldMk cId="594536612" sldId="2144328251"/>
            <ac:spMk id="114" creationId="{59C21B69-316E-9723-8CE5-7C9FEB95F814}"/>
          </ac:spMkLst>
        </pc:spChg>
        <pc:spChg chg="mod">
          <ac:chgData name="Leah Montner Dixon" userId="d5b2ae9e-9213-4442-b7df-4db8cbe51e5d" providerId="ADAL" clId="{D1FBA355-FC92-4551-88C3-0E2AB32FA333}" dt="2025-09-29T18:40:36.623" v="5480" actId="1035"/>
          <ac:spMkLst>
            <pc:docMk/>
            <pc:sldMk cId="594536612" sldId="2144328251"/>
            <ac:spMk id="115" creationId="{41781F7F-1E84-E36F-F306-3328226C6359}"/>
          </ac:spMkLst>
        </pc:spChg>
        <pc:spChg chg="mod topLvl">
          <ac:chgData name="Leah Montner Dixon" userId="d5b2ae9e-9213-4442-b7df-4db8cbe51e5d" providerId="ADAL" clId="{D1FBA355-FC92-4551-88C3-0E2AB32FA333}" dt="2025-09-29T18:40:53.247" v="5496" actId="1036"/>
          <ac:spMkLst>
            <pc:docMk/>
            <pc:sldMk cId="594536612" sldId="2144328251"/>
            <ac:spMk id="1033" creationId="{E226A37E-A035-0B25-4E11-C0FC502AE8C9}"/>
          </ac:spMkLst>
        </pc:spChg>
        <pc:spChg chg="mod topLvl">
          <ac:chgData name="Leah Montner Dixon" userId="d5b2ae9e-9213-4442-b7df-4db8cbe51e5d" providerId="ADAL" clId="{D1FBA355-FC92-4551-88C3-0E2AB32FA333}" dt="2025-09-29T18:40:53.247" v="5496" actId="1036"/>
          <ac:spMkLst>
            <pc:docMk/>
            <pc:sldMk cId="594536612" sldId="2144328251"/>
            <ac:spMk id="1035" creationId="{83972D04-8F6F-645E-E50B-ACB0B684CC36}"/>
          </ac:spMkLst>
        </pc:spChg>
        <pc:spChg chg="mod topLvl">
          <ac:chgData name="Leah Montner Dixon" userId="d5b2ae9e-9213-4442-b7df-4db8cbe51e5d" providerId="ADAL" clId="{D1FBA355-FC92-4551-88C3-0E2AB32FA333}" dt="2025-09-29T18:41:54.700" v="5518" actId="1036"/>
          <ac:spMkLst>
            <pc:docMk/>
            <pc:sldMk cId="594536612" sldId="2144328251"/>
            <ac:spMk id="1041" creationId="{AF4E882C-B475-A258-00B9-B14473864782}"/>
          </ac:spMkLst>
        </pc:spChg>
        <pc:spChg chg="mod topLvl">
          <ac:chgData name="Leah Montner Dixon" userId="d5b2ae9e-9213-4442-b7df-4db8cbe51e5d" providerId="ADAL" clId="{D1FBA355-FC92-4551-88C3-0E2AB32FA333}" dt="2025-09-29T18:41:54.700" v="5518" actId="1036"/>
          <ac:spMkLst>
            <pc:docMk/>
            <pc:sldMk cId="594536612" sldId="2144328251"/>
            <ac:spMk id="1049" creationId="{6114A036-EE0A-6D1E-7249-B158D1606307}"/>
          </ac:spMkLst>
        </pc:spChg>
        <pc:spChg chg="mod topLvl">
          <ac:chgData name="Leah Montner Dixon" userId="d5b2ae9e-9213-4442-b7df-4db8cbe51e5d" providerId="ADAL" clId="{D1FBA355-FC92-4551-88C3-0E2AB32FA333}" dt="2025-09-29T18:40:53.247" v="5496" actId="1036"/>
          <ac:spMkLst>
            <pc:docMk/>
            <pc:sldMk cId="594536612" sldId="2144328251"/>
            <ac:spMk id="1051" creationId="{7B126440-5295-D997-B89C-BA43AFEA673E}"/>
          </ac:spMkLst>
        </pc:spChg>
        <pc:spChg chg="mod topLvl">
          <ac:chgData name="Leah Montner Dixon" userId="d5b2ae9e-9213-4442-b7df-4db8cbe51e5d" providerId="ADAL" clId="{D1FBA355-FC92-4551-88C3-0E2AB32FA333}" dt="2025-09-29T18:40:53.247" v="5496" actId="1036"/>
          <ac:spMkLst>
            <pc:docMk/>
            <pc:sldMk cId="594536612" sldId="2144328251"/>
            <ac:spMk id="1055" creationId="{ED5C137C-95DD-2D6C-D77A-DC88F3159D6E}"/>
          </ac:spMkLst>
        </pc:spChg>
        <pc:spChg chg="mod topLvl">
          <ac:chgData name="Leah Montner Dixon" userId="d5b2ae9e-9213-4442-b7df-4db8cbe51e5d" providerId="ADAL" clId="{D1FBA355-FC92-4551-88C3-0E2AB32FA333}" dt="2025-09-29T18:41:43.960" v="5514" actId="1035"/>
          <ac:spMkLst>
            <pc:docMk/>
            <pc:sldMk cId="594536612" sldId="2144328251"/>
            <ac:spMk id="1059" creationId="{059EFCA4-975D-6875-CDF4-928107B108C5}"/>
          </ac:spMkLst>
        </pc:spChg>
        <pc:spChg chg="mod">
          <ac:chgData name="Leah Montner Dixon" userId="d5b2ae9e-9213-4442-b7df-4db8cbe51e5d" providerId="ADAL" clId="{D1FBA355-FC92-4551-88C3-0E2AB32FA333}" dt="2025-09-29T15:59:26.842" v="5041" actId="1076"/>
          <ac:spMkLst>
            <pc:docMk/>
            <pc:sldMk cId="594536612" sldId="2144328251"/>
            <ac:spMk id="1081" creationId="{C7F4F27B-A235-DB98-2508-ECE04CC71634}"/>
          </ac:spMkLst>
        </pc:spChg>
        <pc:spChg chg="mod">
          <ac:chgData name="Leah Montner Dixon" userId="d5b2ae9e-9213-4442-b7df-4db8cbe51e5d" providerId="ADAL" clId="{D1FBA355-FC92-4551-88C3-0E2AB32FA333}" dt="2025-09-29T14:53:56.937" v="4900" actId="1036"/>
          <ac:spMkLst>
            <pc:docMk/>
            <pc:sldMk cId="594536612" sldId="2144328251"/>
            <ac:spMk id="1085" creationId="{8EE7297B-A19A-FC69-3436-530364B4D93E}"/>
          </ac:spMkLst>
        </pc:spChg>
        <pc:spChg chg="mod">
          <ac:chgData name="Leah Montner Dixon" userId="d5b2ae9e-9213-4442-b7df-4db8cbe51e5d" providerId="ADAL" clId="{D1FBA355-FC92-4551-88C3-0E2AB32FA333}" dt="2025-09-29T14:53:53.547" v="4889" actId="1035"/>
          <ac:spMkLst>
            <pc:docMk/>
            <pc:sldMk cId="594536612" sldId="2144328251"/>
            <ac:spMk id="1089" creationId="{B2AC603F-F15D-AADE-5009-E94E1B2C1617}"/>
          </ac:spMkLst>
        </pc:spChg>
        <pc:spChg chg="mod">
          <ac:chgData name="Leah Montner Dixon" userId="d5b2ae9e-9213-4442-b7df-4db8cbe51e5d" providerId="ADAL" clId="{D1FBA355-FC92-4551-88C3-0E2AB32FA333}" dt="2025-09-29T14:53:53.547" v="4889" actId="1035"/>
          <ac:spMkLst>
            <pc:docMk/>
            <pc:sldMk cId="594536612" sldId="2144328251"/>
            <ac:spMk id="1122" creationId="{6AAB725B-2C52-CB6F-37AC-5C32309E2414}"/>
          </ac:spMkLst>
        </pc:spChg>
        <pc:spChg chg="mod">
          <ac:chgData name="Leah Montner Dixon" userId="d5b2ae9e-9213-4442-b7df-4db8cbe51e5d" providerId="ADAL" clId="{D1FBA355-FC92-4551-88C3-0E2AB32FA333}" dt="2025-09-29T14:53:53.547" v="4889" actId="1035"/>
          <ac:spMkLst>
            <pc:docMk/>
            <pc:sldMk cId="594536612" sldId="2144328251"/>
            <ac:spMk id="1124" creationId="{53777039-3598-ABFE-FBB8-D742E1433E62}"/>
          </ac:spMkLst>
        </pc:spChg>
        <pc:spChg chg="mod">
          <ac:chgData name="Leah Montner Dixon" userId="d5b2ae9e-9213-4442-b7df-4db8cbe51e5d" providerId="ADAL" clId="{D1FBA355-FC92-4551-88C3-0E2AB32FA333}" dt="2025-09-29T14:53:53.547" v="4889" actId="1035"/>
          <ac:spMkLst>
            <pc:docMk/>
            <pc:sldMk cId="594536612" sldId="2144328251"/>
            <ac:spMk id="1130" creationId="{DA8E4363-3DE9-586B-BAB0-00DD7509E73C}"/>
          </ac:spMkLst>
        </pc:spChg>
        <pc:spChg chg="mod">
          <ac:chgData name="Leah Montner Dixon" userId="d5b2ae9e-9213-4442-b7df-4db8cbe51e5d" providerId="ADAL" clId="{D1FBA355-FC92-4551-88C3-0E2AB32FA333}" dt="2025-09-29T14:53:53.547" v="4889" actId="1035"/>
          <ac:spMkLst>
            <pc:docMk/>
            <pc:sldMk cId="594536612" sldId="2144328251"/>
            <ac:spMk id="1132" creationId="{68634960-42D5-E0B7-73E7-7990855A46C8}"/>
          </ac:spMkLst>
        </pc:spChg>
        <pc:spChg chg="mod">
          <ac:chgData name="Leah Montner Dixon" userId="d5b2ae9e-9213-4442-b7df-4db8cbe51e5d" providerId="ADAL" clId="{D1FBA355-FC92-4551-88C3-0E2AB32FA333}" dt="2025-09-29T14:19:14.392" v="4173" actId="1076"/>
          <ac:spMkLst>
            <pc:docMk/>
            <pc:sldMk cId="594536612" sldId="2144328251"/>
            <ac:spMk id="1143" creationId="{D52B0CF6-DD9E-7FA8-E584-6B2F18153182}"/>
          </ac:spMkLst>
        </pc:spChg>
        <pc:spChg chg="mod">
          <ac:chgData name="Leah Montner Dixon" userId="d5b2ae9e-9213-4442-b7df-4db8cbe51e5d" providerId="ADAL" clId="{D1FBA355-FC92-4551-88C3-0E2AB32FA333}" dt="2025-09-29T14:55:48.790" v="4987" actId="1035"/>
          <ac:spMkLst>
            <pc:docMk/>
            <pc:sldMk cId="594536612" sldId="2144328251"/>
            <ac:spMk id="1145" creationId="{32B883D4-B9C9-7CF0-C4E3-40BCA9FBE25B}"/>
          </ac:spMkLst>
        </pc:spChg>
        <pc:spChg chg="mod topLvl">
          <ac:chgData name="Leah Montner Dixon" userId="d5b2ae9e-9213-4442-b7df-4db8cbe51e5d" providerId="ADAL" clId="{D1FBA355-FC92-4551-88C3-0E2AB32FA333}" dt="2025-09-29T18:40:53.247" v="5496" actId="1036"/>
          <ac:spMkLst>
            <pc:docMk/>
            <pc:sldMk cId="594536612" sldId="2144328251"/>
            <ac:spMk id="3081" creationId="{EA9C0CA3-3B7C-23F4-EA06-91C3AA8997E4}"/>
          </ac:spMkLst>
        </pc:spChg>
        <pc:grpChg chg="add mod">
          <ac:chgData name="Leah Montner Dixon" userId="d5b2ae9e-9213-4442-b7df-4db8cbe51e5d" providerId="ADAL" clId="{D1FBA355-FC92-4551-88C3-0E2AB32FA333}" dt="2025-09-29T14:53:46.280" v="4875" actId="1038"/>
          <ac:grpSpMkLst>
            <pc:docMk/>
            <pc:sldMk cId="594536612" sldId="2144328251"/>
            <ac:grpSpMk id="62" creationId="{D7563016-3434-DD8B-685B-6780AF15CC4B}"/>
          </ac:grpSpMkLst>
        </pc:grpChg>
        <pc:grpChg chg="add mod">
          <ac:chgData name="Leah Montner Dixon" userId="d5b2ae9e-9213-4442-b7df-4db8cbe51e5d" providerId="ADAL" clId="{D1FBA355-FC92-4551-88C3-0E2AB32FA333}" dt="2025-09-29T14:53:41.185" v="4867" actId="1038"/>
          <ac:grpSpMkLst>
            <pc:docMk/>
            <pc:sldMk cId="594536612" sldId="2144328251"/>
            <ac:grpSpMk id="63" creationId="{97665C15-5C13-2E3F-75E5-71CFAB2A8AFD}"/>
          </ac:grpSpMkLst>
        </pc:grpChg>
        <pc:grpChg chg="add mod">
          <ac:chgData name="Leah Montner Dixon" userId="d5b2ae9e-9213-4442-b7df-4db8cbe51e5d" providerId="ADAL" clId="{D1FBA355-FC92-4551-88C3-0E2AB32FA333}" dt="2025-09-29T14:53:29.213" v="4854" actId="1076"/>
          <ac:grpSpMkLst>
            <pc:docMk/>
            <pc:sldMk cId="594536612" sldId="2144328251"/>
            <ac:grpSpMk id="64" creationId="{3DE0A30F-87ED-2D2E-6E95-5961D895AF76}"/>
          </ac:grpSpMkLst>
        </pc:grpChg>
        <pc:grpChg chg="add mod">
          <ac:chgData name="Leah Montner Dixon" userId="d5b2ae9e-9213-4442-b7df-4db8cbe51e5d" providerId="ADAL" clId="{D1FBA355-FC92-4551-88C3-0E2AB32FA333}" dt="2025-09-29T14:53:36.028" v="4856" actId="408"/>
          <ac:grpSpMkLst>
            <pc:docMk/>
            <pc:sldMk cId="594536612" sldId="2144328251"/>
            <ac:grpSpMk id="65" creationId="{C4ED2709-74A4-7334-AD61-27E5F930E79B}"/>
          </ac:grpSpMkLst>
        </pc:grpChg>
        <pc:grpChg chg="add mod">
          <ac:chgData name="Leah Montner Dixon" userId="d5b2ae9e-9213-4442-b7df-4db8cbe51e5d" providerId="ADAL" clId="{D1FBA355-FC92-4551-88C3-0E2AB32FA333}" dt="2025-09-29T14:53:36.028" v="4856" actId="408"/>
          <ac:grpSpMkLst>
            <pc:docMk/>
            <pc:sldMk cId="594536612" sldId="2144328251"/>
            <ac:grpSpMk id="66" creationId="{F6DE5E3B-6B8A-3A71-3DC3-BF40D98F9984}"/>
          </ac:grpSpMkLst>
        </pc:grpChg>
        <pc:picChg chg="add mod">
          <ac:chgData name="Leah Montner Dixon" userId="d5b2ae9e-9213-4442-b7df-4db8cbe51e5d" providerId="ADAL" clId="{D1FBA355-FC92-4551-88C3-0E2AB32FA333}" dt="2025-09-29T14:42:44.452" v="4693" actId="1036"/>
          <ac:picMkLst>
            <pc:docMk/>
            <pc:sldMk cId="594536612" sldId="2144328251"/>
            <ac:picMk id="2" creationId="{213A9CDA-EBB3-F75D-D11E-733B9E40E7E6}"/>
          </ac:picMkLst>
        </pc:picChg>
        <pc:picChg chg="add mod topLvl">
          <ac:chgData name="Leah Montner Dixon" userId="d5b2ae9e-9213-4442-b7df-4db8cbe51e5d" providerId="ADAL" clId="{D1FBA355-FC92-4551-88C3-0E2AB32FA333}" dt="2025-09-29T18:41:00.349" v="5499" actId="12789"/>
          <ac:picMkLst>
            <pc:docMk/>
            <pc:sldMk cId="594536612" sldId="2144328251"/>
            <ac:picMk id="3" creationId="{1271449C-9B76-B2CC-0D57-A36586425F44}"/>
          </ac:picMkLst>
        </pc:picChg>
        <pc:picChg chg="add mod topLvl">
          <ac:chgData name="Leah Montner Dixon" userId="d5b2ae9e-9213-4442-b7df-4db8cbe51e5d" providerId="ADAL" clId="{D1FBA355-FC92-4551-88C3-0E2AB32FA333}" dt="2025-09-29T18:41:00.349" v="5499" actId="12789"/>
          <ac:picMkLst>
            <pc:docMk/>
            <pc:sldMk cId="594536612" sldId="2144328251"/>
            <ac:picMk id="9" creationId="{B9225334-8812-64B0-1D8E-2D545D4F3DB5}"/>
          </ac:picMkLst>
        </pc:picChg>
        <pc:picChg chg="add mod">
          <ac:chgData name="Leah Montner Dixon" userId="d5b2ae9e-9213-4442-b7df-4db8cbe51e5d" providerId="ADAL" clId="{D1FBA355-FC92-4551-88C3-0E2AB32FA333}" dt="2025-09-29T14:55:32.034" v="4982" actId="1036"/>
          <ac:picMkLst>
            <pc:docMk/>
            <pc:sldMk cId="594536612" sldId="2144328251"/>
            <ac:picMk id="10" creationId="{15DA0FE6-738D-47F1-638D-38D2AFEC10D0}"/>
          </ac:picMkLst>
        </pc:picChg>
        <pc:picChg chg="add mod">
          <ac:chgData name="Leah Montner Dixon" userId="d5b2ae9e-9213-4442-b7df-4db8cbe51e5d" providerId="ADAL" clId="{D1FBA355-FC92-4551-88C3-0E2AB32FA333}" dt="2025-09-29T14:55:41.891" v="4983" actId="408"/>
          <ac:picMkLst>
            <pc:docMk/>
            <pc:sldMk cId="594536612" sldId="2144328251"/>
            <ac:picMk id="11" creationId="{5BB00222-73D0-B398-1477-A4C1CBF4B7C6}"/>
          </ac:picMkLst>
        </pc:picChg>
        <pc:picChg chg="mod">
          <ac:chgData name="Leah Montner Dixon" userId="d5b2ae9e-9213-4442-b7df-4db8cbe51e5d" providerId="ADAL" clId="{D1FBA355-FC92-4551-88C3-0E2AB32FA333}" dt="2025-09-29T14:41:42.709" v="4654" actId="1076"/>
          <ac:picMkLst>
            <pc:docMk/>
            <pc:sldMk cId="594536612" sldId="2144328251"/>
            <ac:picMk id="13" creationId="{C5904154-43A0-10B2-875E-371C38B1CCC0}"/>
          </ac:picMkLst>
        </pc:picChg>
        <pc:picChg chg="add mod">
          <ac:chgData name="Leah Montner Dixon" userId="d5b2ae9e-9213-4442-b7df-4db8cbe51e5d" providerId="ADAL" clId="{D1FBA355-FC92-4551-88C3-0E2AB32FA333}" dt="2025-09-29T14:53:53.547" v="4889" actId="1035"/>
          <ac:picMkLst>
            <pc:docMk/>
            <pc:sldMk cId="594536612" sldId="2144328251"/>
            <ac:picMk id="15" creationId="{3F7542C3-2A6D-86F3-A7F2-ACD46F2810E0}"/>
          </ac:picMkLst>
        </pc:picChg>
        <pc:picChg chg="add mod">
          <ac:chgData name="Leah Montner Dixon" userId="d5b2ae9e-9213-4442-b7df-4db8cbe51e5d" providerId="ADAL" clId="{D1FBA355-FC92-4551-88C3-0E2AB32FA333}" dt="2025-09-29T14:53:53.547" v="4889" actId="1035"/>
          <ac:picMkLst>
            <pc:docMk/>
            <pc:sldMk cId="594536612" sldId="2144328251"/>
            <ac:picMk id="16" creationId="{CB5FCC2B-8CC3-489D-FB2F-650B571EC097}"/>
          </ac:picMkLst>
        </pc:picChg>
        <pc:picChg chg="mod">
          <ac:chgData name="Leah Montner Dixon" userId="d5b2ae9e-9213-4442-b7df-4db8cbe51e5d" providerId="ADAL" clId="{D1FBA355-FC92-4551-88C3-0E2AB32FA333}" dt="2025-09-29T14:42:44.452" v="4693" actId="1036"/>
          <ac:picMkLst>
            <pc:docMk/>
            <pc:sldMk cId="594536612" sldId="2144328251"/>
            <ac:picMk id="17" creationId="{035649AF-171A-7944-1AB7-6E875AAE9E67}"/>
          </ac:picMkLst>
        </pc:picChg>
        <pc:picChg chg="mod">
          <ac:chgData name="Leah Montner Dixon" userId="d5b2ae9e-9213-4442-b7df-4db8cbe51e5d" providerId="ADAL" clId="{D1FBA355-FC92-4551-88C3-0E2AB32FA333}" dt="2025-09-29T14:44:03.635" v="4766" actId="408"/>
          <ac:picMkLst>
            <pc:docMk/>
            <pc:sldMk cId="594536612" sldId="2144328251"/>
            <ac:picMk id="18" creationId="{EF7D1F5D-20DD-9E56-DC00-6A99A2287270}"/>
          </ac:picMkLst>
        </pc:picChg>
        <pc:picChg chg="add mod">
          <ac:chgData name="Leah Montner Dixon" userId="d5b2ae9e-9213-4442-b7df-4db8cbe51e5d" providerId="ADAL" clId="{D1FBA355-FC92-4551-88C3-0E2AB32FA333}" dt="2025-09-29T14:53:53.547" v="4889" actId="1035"/>
          <ac:picMkLst>
            <pc:docMk/>
            <pc:sldMk cId="594536612" sldId="2144328251"/>
            <ac:picMk id="21" creationId="{0CDA558E-772C-A77B-7080-26CC43A79AC0}"/>
          </ac:picMkLst>
        </pc:picChg>
        <pc:picChg chg="add mod">
          <ac:chgData name="Leah Montner Dixon" userId="d5b2ae9e-9213-4442-b7df-4db8cbe51e5d" providerId="ADAL" clId="{D1FBA355-FC92-4551-88C3-0E2AB32FA333}" dt="2025-09-29T14:53:53.547" v="4889" actId="1035"/>
          <ac:picMkLst>
            <pc:docMk/>
            <pc:sldMk cId="594536612" sldId="2144328251"/>
            <ac:picMk id="25" creationId="{D7C7FB7F-4ED0-F659-AC18-42E77F39F6A7}"/>
          </ac:picMkLst>
        </pc:picChg>
        <pc:picChg chg="mod">
          <ac:chgData name="Leah Montner Dixon" userId="d5b2ae9e-9213-4442-b7df-4db8cbe51e5d" providerId="ADAL" clId="{D1FBA355-FC92-4551-88C3-0E2AB32FA333}" dt="2025-09-29T14:43:58.224" v="4765" actId="1036"/>
          <ac:picMkLst>
            <pc:docMk/>
            <pc:sldMk cId="594536612" sldId="2144328251"/>
            <ac:picMk id="26" creationId="{93BF2127-7B23-0FFE-4962-0AE05E6B8E21}"/>
          </ac:picMkLst>
        </pc:picChg>
        <pc:picChg chg="add mod">
          <ac:chgData name="Leah Montner Dixon" userId="d5b2ae9e-9213-4442-b7df-4db8cbe51e5d" providerId="ADAL" clId="{D1FBA355-FC92-4551-88C3-0E2AB32FA333}" dt="2025-09-29T14:53:53.547" v="4889" actId="1035"/>
          <ac:picMkLst>
            <pc:docMk/>
            <pc:sldMk cId="594536612" sldId="2144328251"/>
            <ac:picMk id="27" creationId="{6123AA68-4407-7E16-84A2-6D8EFF7C8A00}"/>
          </ac:picMkLst>
        </pc:picChg>
        <pc:picChg chg="mod">
          <ac:chgData name="Leah Montner Dixon" userId="d5b2ae9e-9213-4442-b7df-4db8cbe51e5d" providerId="ADAL" clId="{D1FBA355-FC92-4551-88C3-0E2AB32FA333}" dt="2025-09-29T14:43:47.130" v="4742" actId="1038"/>
          <ac:picMkLst>
            <pc:docMk/>
            <pc:sldMk cId="594536612" sldId="2144328251"/>
            <ac:picMk id="31" creationId="{A74EE9A2-B192-99B7-3569-DB54E4270922}"/>
          </ac:picMkLst>
        </pc:picChg>
        <pc:picChg chg="mod">
          <ac:chgData name="Leah Montner Dixon" userId="d5b2ae9e-9213-4442-b7df-4db8cbe51e5d" providerId="ADAL" clId="{D1FBA355-FC92-4551-88C3-0E2AB32FA333}" dt="2025-09-29T14:43:10.061" v="4714" actId="1038"/>
          <ac:picMkLst>
            <pc:docMk/>
            <pc:sldMk cId="594536612" sldId="2144328251"/>
            <ac:picMk id="32" creationId="{DD7450AE-34F5-BB0E-E7E1-FD5DC146C63A}"/>
          </ac:picMkLst>
        </pc:picChg>
        <pc:picChg chg="mod">
          <ac:chgData name="Leah Montner Dixon" userId="d5b2ae9e-9213-4442-b7df-4db8cbe51e5d" providerId="ADAL" clId="{D1FBA355-FC92-4551-88C3-0E2AB32FA333}" dt="2025-09-29T14:43:10.061" v="4714" actId="1038"/>
          <ac:picMkLst>
            <pc:docMk/>
            <pc:sldMk cId="594536612" sldId="2144328251"/>
            <ac:picMk id="34" creationId="{9ABECD89-4E0C-1099-0A71-610911F1229F}"/>
          </ac:picMkLst>
        </pc:picChg>
        <pc:picChg chg="add mod">
          <ac:chgData name="Leah Montner Dixon" userId="d5b2ae9e-9213-4442-b7df-4db8cbe51e5d" providerId="ADAL" clId="{D1FBA355-FC92-4551-88C3-0E2AB32FA333}" dt="2025-09-29T18:41:43.960" v="5514" actId="1035"/>
          <ac:picMkLst>
            <pc:docMk/>
            <pc:sldMk cId="594536612" sldId="2144328251"/>
            <ac:picMk id="41" creationId="{5CF588A7-F084-3149-8C94-181B82ACF8F5}"/>
          </ac:picMkLst>
        </pc:picChg>
        <pc:picChg chg="add mod">
          <ac:chgData name="Leah Montner Dixon" userId="d5b2ae9e-9213-4442-b7df-4db8cbe51e5d" providerId="ADAL" clId="{D1FBA355-FC92-4551-88C3-0E2AB32FA333}" dt="2025-09-29T18:42:03.913" v="5519" actId="12789"/>
          <ac:picMkLst>
            <pc:docMk/>
            <pc:sldMk cId="594536612" sldId="2144328251"/>
            <ac:picMk id="42" creationId="{EA2A4E37-8261-E07B-527F-B5CFEF7222E3}"/>
          </ac:picMkLst>
        </pc:picChg>
        <pc:picChg chg="add mod">
          <ac:chgData name="Leah Montner Dixon" userId="d5b2ae9e-9213-4442-b7df-4db8cbe51e5d" providerId="ADAL" clId="{D1FBA355-FC92-4551-88C3-0E2AB32FA333}" dt="2025-09-29T18:42:08.114" v="5525" actId="1038"/>
          <ac:picMkLst>
            <pc:docMk/>
            <pc:sldMk cId="594536612" sldId="2144328251"/>
            <ac:picMk id="43" creationId="{898E75E9-853C-D4B6-46A8-D6CDE09DA5D0}"/>
          </ac:picMkLst>
        </pc:picChg>
        <pc:picChg chg="add mod">
          <ac:chgData name="Leah Montner Dixon" userId="d5b2ae9e-9213-4442-b7df-4db8cbe51e5d" providerId="ADAL" clId="{D1FBA355-FC92-4551-88C3-0E2AB32FA333}" dt="2025-09-29T18:42:03.913" v="5519" actId="12789"/>
          <ac:picMkLst>
            <pc:docMk/>
            <pc:sldMk cId="594536612" sldId="2144328251"/>
            <ac:picMk id="44" creationId="{B4E13D64-BF65-E2FB-2242-927DFEE11E54}"/>
          </ac:picMkLst>
        </pc:picChg>
        <pc:picChg chg="add mod">
          <ac:chgData name="Leah Montner Dixon" userId="d5b2ae9e-9213-4442-b7df-4db8cbe51e5d" providerId="ADAL" clId="{D1FBA355-FC92-4551-88C3-0E2AB32FA333}" dt="2025-09-29T14:55:41.891" v="4983" actId="408"/>
          <ac:picMkLst>
            <pc:docMk/>
            <pc:sldMk cId="594536612" sldId="2144328251"/>
            <ac:picMk id="45" creationId="{45F21030-51AC-8C0F-9987-D9C57C2ECA21}"/>
          </ac:picMkLst>
        </pc:picChg>
        <pc:picChg chg="add mod topLvl">
          <ac:chgData name="Leah Montner Dixon" userId="d5b2ae9e-9213-4442-b7df-4db8cbe51e5d" providerId="ADAL" clId="{D1FBA355-FC92-4551-88C3-0E2AB32FA333}" dt="2025-09-29T18:41:00.349" v="5499" actId="12789"/>
          <ac:picMkLst>
            <pc:docMk/>
            <pc:sldMk cId="594536612" sldId="2144328251"/>
            <ac:picMk id="46" creationId="{C3F6BBFE-8D83-2200-D208-571A73FA12A4}"/>
          </ac:picMkLst>
        </pc:picChg>
        <pc:picChg chg="add mod">
          <ac:chgData name="Leah Montner Dixon" userId="d5b2ae9e-9213-4442-b7df-4db8cbe51e5d" providerId="ADAL" clId="{D1FBA355-FC92-4551-88C3-0E2AB32FA333}" dt="2025-09-29T14:55:32.034" v="4982" actId="1036"/>
          <ac:picMkLst>
            <pc:docMk/>
            <pc:sldMk cId="594536612" sldId="2144328251"/>
            <ac:picMk id="47" creationId="{0EF191DE-EBF3-CE07-1984-BE37099F05D0}"/>
          </ac:picMkLst>
        </pc:picChg>
        <pc:picChg chg="add mod">
          <ac:chgData name="Leah Montner Dixon" userId="d5b2ae9e-9213-4442-b7df-4db8cbe51e5d" providerId="ADAL" clId="{D1FBA355-FC92-4551-88C3-0E2AB32FA333}" dt="2025-09-29T14:41:44.203" v="4655" actId="1076"/>
          <ac:picMkLst>
            <pc:docMk/>
            <pc:sldMk cId="594536612" sldId="2144328251"/>
            <ac:picMk id="49" creationId="{E4C1CF2C-DCD5-1065-2B98-2F8B17AC34EC}"/>
          </ac:picMkLst>
        </pc:picChg>
        <pc:picChg chg="add mod topLvl">
          <ac:chgData name="Leah Montner Dixon" userId="d5b2ae9e-9213-4442-b7df-4db8cbe51e5d" providerId="ADAL" clId="{D1FBA355-FC92-4551-88C3-0E2AB32FA333}" dt="2025-09-29T18:41:00.349" v="5499" actId="12789"/>
          <ac:picMkLst>
            <pc:docMk/>
            <pc:sldMk cId="594536612" sldId="2144328251"/>
            <ac:picMk id="50" creationId="{B4D98CB9-95B5-8E0B-C99F-06E2F442B2FF}"/>
          </ac:picMkLst>
        </pc:picChg>
        <pc:picChg chg="add mod">
          <ac:chgData name="Leah Montner Dixon" userId="d5b2ae9e-9213-4442-b7df-4db8cbe51e5d" providerId="ADAL" clId="{D1FBA355-FC92-4551-88C3-0E2AB32FA333}" dt="2025-09-29T14:55:41.891" v="4983" actId="408"/>
          <ac:picMkLst>
            <pc:docMk/>
            <pc:sldMk cId="594536612" sldId="2144328251"/>
            <ac:picMk id="53" creationId="{3E34CB51-DEEE-4401-B7F6-6A2145DAD353}"/>
          </ac:picMkLst>
        </pc:picChg>
        <pc:picChg chg="add mod">
          <ac:chgData name="Leah Montner Dixon" userId="d5b2ae9e-9213-4442-b7df-4db8cbe51e5d" providerId="ADAL" clId="{D1FBA355-FC92-4551-88C3-0E2AB32FA333}" dt="2025-09-29T18:41:43.960" v="5514" actId="1035"/>
          <ac:picMkLst>
            <pc:docMk/>
            <pc:sldMk cId="594536612" sldId="2144328251"/>
            <ac:picMk id="55" creationId="{A6E77859-B216-1F64-622B-7D875590C783}"/>
          </ac:picMkLst>
        </pc:picChg>
        <pc:picChg chg="add mod">
          <ac:chgData name="Leah Montner Dixon" userId="d5b2ae9e-9213-4442-b7df-4db8cbe51e5d" providerId="ADAL" clId="{D1FBA355-FC92-4551-88C3-0E2AB32FA333}" dt="2025-09-29T18:41:43.960" v="5514" actId="1035"/>
          <ac:picMkLst>
            <pc:docMk/>
            <pc:sldMk cId="594536612" sldId="2144328251"/>
            <ac:picMk id="56" creationId="{542FA7B2-2D38-ECD6-F57A-CEF9D7CED293}"/>
          </ac:picMkLst>
        </pc:picChg>
        <pc:picChg chg="add mod">
          <ac:chgData name="Leah Montner Dixon" userId="d5b2ae9e-9213-4442-b7df-4db8cbe51e5d" providerId="ADAL" clId="{D1FBA355-FC92-4551-88C3-0E2AB32FA333}" dt="2025-09-29T14:55:32.034" v="4982" actId="1036"/>
          <ac:picMkLst>
            <pc:docMk/>
            <pc:sldMk cId="594536612" sldId="2144328251"/>
            <ac:picMk id="57" creationId="{B7DDCE99-B48A-5F52-4F3F-E50512BC24DC}"/>
          </ac:picMkLst>
        </pc:picChg>
        <pc:picChg chg="add mod">
          <ac:chgData name="Leah Montner Dixon" userId="d5b2ae9e-9213-4442-b7df-4db8cbe51e5d" providerId="ADAL" clId="{D1FBA355-FC92-4551-88C3-0E2AB32FA333}" dt="2025-09-29T14:55:41.891" v="4983" actId="408"/>
          <ac:picMkLst>
            <pc:docMk/>
            <pc:sldMk cId="594536612" sldId="2144328251"/>
            <ac:picMk id="58" creationId="{D201270A-C5A8-B6C4-C4F0-1E3D07863122}"/>
          </ac:picMkLst>
        </pc:picChg>
        <pc:picChg chg="add mod topLvl">
          <ac:chgData name="Leah Montner Dixon" userId="d5b2ae9e-9213-4442-b7df-4db8cbe51e5d" providerId="ADAL" clId="{D1FBA355-FC92-4551-88C3-0E2AB32FA333}" dt="2025-09-29T18:41:43.960" v="5514" actId="1035"/>
          <ac:picMkLst>
            <pc:docMk/>
            <pc:sldMk cId="594536612" sldId="2144328251"/>
            <ac:picMk id="59" creationId="{126A43FB-A347-0D13-3F7C-71B0DCC8E26B}"/>
          </ac:picMkLst>
        </pc:picChg>
        <pc:picChg chg="add mod">
          <ac:chgData name="Leah Montner Dixon" userId="d5b2ae9e-9213-4442-b7df-4db8cbe51e5d" providerId="ADAL" clId="{D1FBA355-FC92-4551-88C3-0E2AB32FA333}" dt="2025-09-29T14:55:32.034" v="4982" actId="1036"/>
          <ac:picMkLst>
            <pc:docMk/>
            <pc:sldMk cId="594536612" sldId="2144328251"/>
            <ac:picMk id="60" creationId="{122EFA21-3879-41C1-3B33-1F725FA4B575}"/>
          </ac:picMkLst>
        </pc:picChg>
        <pc:picChg chg="add mod topLvl">
          <ac:chgData name="Leah Montner Dixon" userId="d5b2ae9e-9213-4442-b7df-4db8cbe51e5d" providerId="ADAL" clId="{D1FBA355-FC92-4551-88C3-0E2AB32FA333}" dt="2025-09-29T18:42:12.403" v="5531" actId="1038"/>
          <ac:picMkLst>
            <pc:docMk/>
            <pc:sldMk cId="594536612" sldId="2144328251"/>
            <ac:picMk id="61" creationId="{9D93935C-2C10-8093-7D58-E2D5592F0082}"/>
          </ac:picMkLst>
        </pc:picChg>
        <pc:picChg chg="add mod">
          <ac:chgData name="Leah Montner Dixon" userId="d5b2ae9e-9213-4442-b7df-4db8cbe51e5d" providerId="ADAL" clId="{D1FBA355-FC92-4551-88C3-0E2AB32FA333}" dt="2025-09-29T14:41:40.852" v="4652" actId="1076"/>
          <ac:picMkLst>
            <pc:docMk/>
            <pc:sldMk cId="594536612" sldId="2144328251"/>
            <ac:picMk id="1026" creationId="{88162947-FCEC-2C49-1C96-49E154A03C51}"/>
          </ac:picMkLst>
        </pc:picChg>
        <pc:picChg chg="add mod">
          <ac:chgData name="Leah Montner Dixon" userId="d5b2ae9e-9213-4442-b7df-4db8cbe51e5d" providerId="ADAL" clId="{D1FBA355-FC92-4551-88C3-0E2AB32FA333}" dt="2025-09-29T14:41:41.894" v="4653" actId="1076"/>
          <ac:picMkLst>
            <pc:docMk/>
            <pc:sldMk cId="594536612" sldId="2144328251"/>
            <ac:picMk id="1028" creationId="{0BCA9E2A-F3F5-9381-FD3E-78F41ABAA868}"/>
          </ac:picMkLst>
        </pc:picChg>
        <pc:picChg chg="add mod">
          <ac:chgData name="Leah Montner Dixon" userId="d5b2ae9e-9213-4442-b7df-4db8cbe51e5d" providerId="ADAL" clId="{D1FBA355-FC92-4551-88C3-0E2AB32FA333}" dt="2025-09-29T14:41:45.578" v="4656" actId="1076"/>
          <ac:picMkLst>
            <pc:docMk/>
            <pc:sldMk cId="594536612" sldId="2144328251"/>
            <ac:picMk id="1030" creationId="{7D7DF872-AC3C-2037-5421-686EC2D90C32}"/>
          </ac:picMkLst>
        </pc:picChg>
        <pc:picChg chg="add mod">
          <ac:chgData name="Leah Montner Dixon" userId="d5b2ae9e-9213-4442-b7df-4db8cbe51e5d" providerId="ADAL" clId="{D1FBA355-FC92-4551-88C3-0E2AB32FA333}" dt="2025-09-29T14:43:10.061" v="4714" actId="1038"/>
          <ac:picMkLst>
            <pc:docMk/>
            <pc:sldMk cId="594536612" sldId="2144328251"/>
            <ac:picMk id="1032" creationId="{C84DC4CA-4B8E-EEB5-9DE4-A193D6C24D7D}"/>
          </ac:picMkLst>
        </pc:picChg>
        <pc:picChg chg="add mod">
          <ac:chgData name="Leah Montner Dixon" userId="d5b2ae9e-9213-4442-b7df-4db8cbe51e5d" providerId="ADAL" clId="{D1FBA355-FC92-4551-88C3-0E2AB32FA333}" dt="2025-09-29T14:44:03.635" v="4766" actId="408"/>
          <ac:picMkLst>
            <pc:docMk/>
            <pc:sldMk cId="594536612" sldId="2144328251"/>
            <ac:picMk id="1036" creationId="{2C325D77-59DA-E352-7567-00ED6AAB87A2}"/>
          </ac:picMkLst>
        </pc:picChg>
        <pc:picChg chg="add mod">
          <ac:chgData name="Leah Montner Dixon" userId="d5b2ae9e-9213-4442-b7df-4db8cbe51e5d" providerId="ADAL" clId="{D1FBA355-FC92-4551-88C3-0E2AB32FA333}" dt="2025-09-29T14:43:47.130" v="4742" actId="1038"/>
          <ac:picMkLst>
            <pc:docMk/>
            <pc:sldMk cId="594536612" sldId="2144328251"/>
            <ac:picMk id="1038" creationId="{5E8478A9-CF7A-E6B6-2A68-D03DB9DA6D30}"/>
          </ac:picMkLst>
        </pc:picChg>
        <pc:picChg chg="add mod">
          <ac:chgData name="Leah Montner Dixon" userId="d5b2ae9e-9213-4442-b7df-4db8cbe51e5d" providerId="ADAL" clId="{D1FBA355-FC92-4551-88C3-0E2AB32FA333}" dt="2025-09-29T14:44:03.635" v="4766" actId="408"/>
          <ac:picMkLst>
            <pc:docMk/>
            <pc:sldMk cId="594536612" sldId="2144328251"/>
            <ac:picMk id="1040" creationId="{8FC15E70-D781-7E4B-3916-FBAC7F15710D}"/>
          </ac:picMkLst>
        </pc:picChg>
        <pc:picChg chg="add mod">
          <ac:chgData name="Leah Montner Dixon" userId="d5b2ae9e-9213-4442-b7df-4db8cbe51e5d" providerId="ADAL" clId="{D1FBA355-FC92-4551-88C3-0E2AB32FA333}" dt="2025-09-29T14:42:44.452" v="4693" actId="1036"/>
          <ac:picMkLst>
            <pc:docMk/>
            <pc:sldMk cId="594536612" sldId="2144328251"/>
            <ac:picMk id="1044" creationId="{95385FC3-B751-ED86-1BA2-3ABED4F12A08}"/>
          </ac:picMkLst>
        </pc:picChg>
        <pc:picChg chg="add mod">
          <ac:chgData name="Leah Montner Dixon" userId="d5b2ae9e-9213-4442-b7df-4db8cbe51e5d" providerId="ADAL" clId="{D1FBA355-FC92-4551-88C3-0E2AB32FA333}" dt="2025-09-29T14:42:56.617" v="4697" actId="1076"/>
          <ac:picMkLst>
            <pc:docMk/>
            <pc:sldMk cId="594536612" sldId="2144328251"/>
            <ac:picMk id="1046" creationId="{620559E4-0D35-924E-1DCA-7C8F1A294B7A}"/>
          </ac:picMkLst>
        </pc:picChg>
        <pc:picChg chg="add mod">
          <ac:chgData name="Leah Montner Dixon" userId="d5b2ae9e-9213-4442-b7df-4db8cbe51e5d" providerId="ADAL" clId="{D1FBA355-FC92-4551-88C3-0E2AB32FA333}" dt="2025-09-29T14:42:44.452" v="4693" actId="1036"/>
          <ac:picMkLst>
            <pc:docMk/>
            <pc:sldMk cId="594536612" sldId="2144328251"/>
            <ac:picMk id="1048" creationId="{F617FBBA-45B5-2950-8F77-87DCF5411F46}"/>
          </ac:picMkLst>
        </pc:picChg>
        <pc:picChg chg="add mod">
          <ac:chgData name="Leah Montner Dixon" userId="d5b2ae9e-9213-4442-b7df-4db8cbe51e5d" providerId="ADAL" clId="{D1FBA355-FC92-4551-88C3-0E2AB32FA333}" dt="2025-09-29T14:43:47.130" v="4742" actId="1038"/>
          <ac:picMkLst>
            <pc:docMk/>
            <pc:sldMk cId="594536612" sldId="2144328251"/>
            <ac:picMk id="1050" creationId="{BBC7C9FE-C6E6-EE27-4BDB-AA149DBCD488}"/>
          </ac:picMkLst>
        </pc:picChg>
        <pc:picChg chg="add mod">
          <ac:chgData name="Leah Montner Dixon" userId="d5b2ae9e-9213-4442-b7df-4db8cbe51e5d" providerId="ADAL" clId="{D1FBA355-FC92-4551-88C3-0E2AB32FA333}" dt="2025-09-29T14:42:44.452" v="4693" actId="1036"/>
          <ac:picMkLst>
            <pc:docMk/>
            <pc:sldMk cId="594536612" sldId="2144328251"/>
            <ac:picMk id="1052" creationId="{009073A8-E562-A7B8-5DD9-2F9285DE72A9}"/>
          </ac:picMkLst>
        </pc:picChg>
        <pc:picChg chg="add mod">
          <ac:chgData name="Leah Montner Dixon" userId="d5b2ae9e-9213-4442-b7df-4db8cbe51e5d" providerId="ADAL" clId="{D1FBA355-FC92-4551-88C3-0E2AB32FA333}" dt="2025-09-29T14:43:58.224" v="4765" actId="1036"/>
          <ac:picMkLst>
            <pc:docMk/>
            <pc:sldMk cId="594536612" sldId="2144328251"/>
            <ac:picMk id="1054" creationId="{3A1905C0-B978-DF81-2AD0-DFAA4D4510BA}"/>
          </ac:picMkLst>
        </pc:picChg>
        <pc:picChg chg="add mod">
          <ac:chgData name="Leah Montner Dixon" userId="d5b2ae9e-9213-4442-b7df-4db8cbe51e5d" providerId="ADAL" clId="{D1FBA355-FC92-4551-88C3-0E2AB32FA333}" dt="2025-09-29T14:43:10.061" v="4714" actId="1038"/>
          <ac:picMkLst>
            <pc:docMk/>
            <pc:sldMk cId="594536612" sldId="2144328251"/>
            <ac:picMk id="1056" creationId="{2E3B613E-4F16-CBE6-458F-480E2B4DF575}"/>
          </ac:picMkLst>
        </pc:picChg>
        <pc:picChg chg="add mod">
          <ac:chgData name="Leah Montner Dixon" userId="d5b2ae9e-9213-4442-b7df-4db8cbe51e5d" providerId="ADAL" clId="{D1FBA355-FC92-4551-88C3-0E2AB32FA333}" dt="2025-09-29T14:43:47.130" v="4742" actId="1038"/>
          <ac:picMkLst>
            <pc:docMk/>
            <pc:sldMk cId="594536612" sldId="2144328251"/>
            <ac:picMk id="1058" creationId="{2D314294-00B2-2184-730C-9708C14CC02D}"/>
          </ac:picMkLst>
        </pc:picChg>
        <pc:picChg chg="add mod">
          <ac:chgData name="Leah Montner Dixon" userId="d5b2ae9e-9213-4442-b7df-4db8cbe51e5d" providerId="ADAL" clId="{D1FBA355-FC92-4551-88C3-0E2AB32FA333}" dt="2025-09-29T14:43:10.061" v="4714" actId="1038"/>
          <ac:picMkLst>
            <pc:docMk/>
            <pc:sldMk cId="594536612" sldId="2144328251"/>
            <ac:picMk id="1060" creationId="{37FE96EA-7972-301C-DA70-0F28D400ABFE}"/>
          </ac:picMkLst>
        </pc:picChg>
        <pc:picChg chg="add mod">
          <ac:chgData name="Leah Montner Dixon" userId="d5b2ae9e-9213-4442-b7df-4db8cbe51e5d" providerId="ADAL" clId="{D1FBA355-FC92-4551-88C3-0E2AB32FA333}" dt="2025-09-29T14:42:54.698" v="4696" actId="1076"/>
          <ac:picMkLst>
            <pc:docMk/>
            <pc:sldMk cId="594536612" sldId="2144328251"/>
            <ac:picMk id="1062" creationId="{B9523EBE-8893-3FAA-664B-7DEB29C6FD11}"/>
          </ac:picMkLst>
        </pc:picChg>
        <pc:picChg chg="add mod">
          <ac:chgData name="Leah Montner Dixon" userId="d5b2ae9e-9213-4442-b7df-4db8cbe51e5d" providerId="ADAL" clId="{D1FBA355-FC92-4551-88C3-0E2AB32FA333}" dt="2025-09-29T14:44:03.635" v="4766" actId="408"/>
          <ac:picMkLst>
            <pc:docMk/>
            <pc:sldMk cId="594536612" sldId="2144328251"/>
            <ac:picMk id="1064" creationId="{A42D5FDF-9F25-B3C7-71D3-96AA16825B19}"/>
          </ac:picMkLst>
        </pc:picChg>
        <pc:picChg chg="add mod">
          <ac:chgData name="Leah Montner Dixon" userId="d5b2ae9e-9213-4442-b7df-4db8cbe51e5d" providerId="ADAL" clId="{D1FBA355-FC92-4551-88C3-0E2AB32FA333}" dt="2025-09-29T14:43:58.224" v="4765" actId="1036"/>
          <ac:picMkLst>
            <pc:docMk/>
            <pc:sldMk cId="594536612" sldId="2144328251"/>
            <ac:picMk id="1066" creationId="{3B03E78F-1B82-3E38-4688-2B40ECD8082E}"/>
          </ac:picMkLst>
        </pc:picChg>
        <pc:picChg chg="mod">
          <ac:chgData name="Leah Montner Dixon" userId="d5b2ae9e-9213-4442-b7df-4db8cbe51e5d" providerId="ADAL" clId="{D1FBA355-FC92-4551-88C3-0E2AB32FA333}" dt="2025-09-29T14:55:41.891" v="4983" actId="408"/>
          <ac:picMkLst>
            <pc:docMk/>
            <pc:sldMk cId="594536612" sldId="2144328251"/>
            <ac:picMk id="1151" creationId="{9782A622-1433-4134-71A2-9ADBDCEA91BF}"/>
          </ac:picMkLst>
        </pc:picChg>
        <pc:picChg chg="mod topLvl">
          <ac:chgData name="Leah Montner Dixon" userId="d5b2ae9e-9213-4442-b7df-4db8cbe51e5d" providerId="ADAL" clId="{D1FBA355-FC92-4551-88C3-0E2AB32FA333}" dt="2025-09-29T18:41:00.349" v="5499" actId="12789"/>
          <ac:picMkLst>
            <pc:docMk/>
            <pc:sldMk cId="594536612" sldId="2144328251"/>
            <ac:picMk id="3077" creationId="{6B9AB2E3-1981-1F7D-14CB-A921CA29C8E8}"/>
          </ac:picMkLst>
        </pc:picChg>
      </pc:sldChg>
      <pc:sldChg chg="addSp delSp modSp mod">
        <pc:chgData name="Leah Montner Dixon" userId="d5b2ae9e-9213-4442-b7df-4db8cbe51e5d" providerId="ADAL" clId="{D1FBA355-FC92-4551-88C3-0E2AB32FA333}" dt="2025-10-01T16:56:10.170" v="6906" actId="403"/>
        <pc:sldMkLst>
          <pc:docMk/>
          <pc:sldMk cId="2369496195" sldId="2144328424"/>
        </pc:sldMkLst>
        <pc:graphicFrameChg chg="mod">
          <ac:chgData name="Leah Montner Dixon" userId="d5b2ae9e-9213-4442-b7df-4db8cbe51e5d" providerId="ADAL" clId="{D1FBA355-FC92-4551-88C3-0E2AB32FA333}" dt="2025-10-01T16:56:10.170" v="6906" actId="403"/>
          <ac:graphicFrameMkLst>
            <pc:docMk/>
            <pc:sldMk cId="2369496195" sldId="2144328424"/>
            <ac:graphicFrameMk id="16" creationId="{586C71BD-9425-B04B-C9ED-36EE3FDA3664}"/>
          </ac:graphicFrameMkLst>
        </pc:graphicFrameChg>
      </pc:sldChg>
      <pc:sldChg chg="addSp delSp modSp mod">
        <pc:chgData name="Leah Montner Dixon" userId="d5b2ae9e-9213-4442-b7df-4db8cbe51e5d" providerId="ADAL" clId="{D1FBA355-FC92-4551-88C3-0E2AB32FA333}" dt="2025-10-01T16:56:05.029" v="6905" actId="1076"/>
        <pc:sldMkLst>
          <pc:docMk/>
          <pc:sldMk cId="3889472261" sldId="2144328454"/>
        </pc:sldMkLst>
        <pc:spChg chg="add mod">
          <ac:chgData name="Leah Montner Dixon" userId="d5b2ae9e-9213-4442-b7df-4db8cbe51e5d" providerId="ADAL" clId="{D1FBA355-FC92-4551-88C3-0E2AB32FA333}" dt="2025-10-01T16:56:05.029" v="6905" actId="1076"/>
          <ac:spMkLst>
            <pc:docMk/>
            <pc:sldMk cId="3889472261" sldId="2144328454"/>
            <ac:spMk id="3" creationId="{7E4F9D7E-C673-F420-41EF-43957185E990}"/>
          </ac:spMkLst>
        </pc:spChg>
        <pc:spChg chg="mod">
          <ac:chgData name="Leah Montner Dixon" userId="d5b2ae9e-9213-4442-b7df-4db8cbe51e5d" providerId="ADAL" clId="{D1FBA355-FC92-4551-88C3-0E2AB32FA333}" dt="2025-09-22T19:40:41.268" v="1430" actId="20577"/>
          <ac:spMkLst>
            <pc:docMk/>
            <pc:sldMk cId="3889472261" sldId="2144328454"/>
            <ac:spMk id="21" creationId="{4237874F-B754-D4A7-EA82-33797EF68BAF}"/>
          </ac:spMkLst>
        </pc:spChg>
        <pc:spChg chg="mod">
          <ac:chgData name="Leah Montner Dixon" userId="d5b2ae9e-9213-4442-b7df-4db8cbe51e5d" providerId="ADAL" clId="{D1FBA355-FC92-4551-88C3-0E2AB32FA333}" dt="2025-09-22T19:41:56.372" v="1440" actId="20577"/>
          <ac:spMkLst>
            <pc:docMk/>
            <pc:sldMk cId="3889472261" sldId="2144328454"/>
            <ac:spMk id="23" creationId="{6C4D4B55-FAF4-3053-87DB-DF57771E52CF}"/>
          </ac:spMkLst>
        </pc:spChg>
        <pc:spChg chg="mod">
          <ac:chgData name="Leah Montner Dixon" userId="d5b2ae9e-9213-4442-b7df-4db8cbe51e5d" providerId="ADAL" clId="{D1FBA355-FC92-4551-88C3-0E2AB32FA333}" dt="2025-09-22T19:41:02.816" v="1434" actId="20577"/>
          <ac:spMkLst>
            <pc:docMk/>
            <pc:sldMk cId="3889472261" sldId="2144328454"/>
            <ac:spMk id="24" creationId="{1F3F6F14-98EA-39B4-D920-B0BE2C44DE24}"/>
          </ac:spMkLst>
        </pc:spChg>
        <pc:spChg chg="mod">
          <ac:chgData name="Leah Montner Dixon" userId="d5b2ae9e-9213-4442-b7df-4db8cbe51e5d" providerId="ADAL" clId="{D1FBA355-FC92-4551-88C3-0E2AB32FA333}" dt="2025-09-29T21:09:53.368" v="5759" actId="20577"/>
          <ac:spMkLst>
            <pc:docMk/>
            <pc:sldMk cId="3889472261" sldId="2144328454"/>
            <ac:spMk id="29" creationId="{27D6D460-D7F2-AA77-F566-46994F40151D}"/>
          </ac:spMkLst>
        </pc:spChg>
        <pc:spChg chg="mod">
          <ac:chgData name="Leah Montner Dixon" userId="d5b2ae9e-9213-4442-b7df-4db8cbe51e5d" providerId="ADAL" clId="{D1FBA355-FC92-4551-88C3-0E2AB32FA333}" dt="2025-10-01T16:55:48.738" v="6897" actId="1076"/>
          <ac:spMkLst>
            <pc:docMk/>
            <pc:sldMk cId="3889472261" sldId="2144328454"/>
            <ac:spMk id="44" creationId="{AE3F30B3-FC00-0F7D-EC91-B3FA3A10BD4E}"/>
          </ac:spMkLst>
        </pc:spChg>
      </pc:sldChg>
      <pc:sldChg chg="del">
        <pc:chgData name="Leah Montner Dixon" userId="d5b2ae9e-9213-4442-b7df-4db8cbe51e5d" providerId="ADAL" clId="{D1FBA355-FC92-4551-88C3-0E2AB32FA333}" dt="2025-09-29T21:26:47.635" v="6105" actId="2696"/>
        <pc:sldMkLst>
          <pc:docMk/>
          <pc:sldMk cId="3354993513" sldId="2144328499"/>
        </pc:sldMkLst>
      </pc:sldChg>
      <pc:sldChg chg="modSp add mod">
        <pc:chgData name="Leah Montner Dixon" userId="d5b2ae9e-9213-4442-b7df-4db8cbe51e5d" providerId="ADAL" clId="{D1FBA355-FC92-4551-88C3-0E2AB32FA333}" dt="2025-10-01T16:56:26.723" v="6919" actId="20577"/>
        <pc:sldMkLst>
          <pc:docMk/>
          <pc:sldMk cId="3942684345" sldId="2144328499"/>
        </pc:sldMkLst>
      </pc:sldChg>
      <pc:sldChg chg="addSp delSp modSp mod modNotesTx">
        <pc:chgData name="Leah Montner Dixon" userId="d5b2ae9e-9213-4442-b7df-4db8cbe51e5d" providerId="ADAL" clId="{D1FBA355-FC92-4551-88C3-0E2AB32FA333}" dt="2025-10-01T16:47:35.592" v="6581" actId="20577"/>
        <pc:sldMkLst>
          <pc:docMk/>
          <pc:sldMk cId="2388896571" sldId="2144328501"/>
        </pc:sldMkLst>
        <pc:spChg chg="add del mod">
          <ac:chgData name="Leah Montner Dixon" userId="d5b2ae9e-9213-4442-b7df-4db8cbe51e5d" providerId="ADAL" clId="{D1FBA355-FC92-4551-88C3-0E2AB32FA333}" dt="2025-10-01T16:47:06.751" v="6552" actId="113"/>
          <ac:spMkLst>
            <pc:docMk/>
            <pc:sldMk cId="2388896571" sldId="2144328501"/>
            <ac:spMk id="3" creationId="{769579E9-CE88-68EA-9BD1-80BB3C86F5F6}"/>
          </ac:spMkLst>
        </pc:spChg>
        <pc:spChg chg="add mod ord">
          <ac:chgData name="Leah Montner Dixon" userId="d5b2ae9e-9213-4442-b7df-4db8cbe51e5d" providerId="ADAL" clId="{D1FBA355-FC92-4551-88C3-0E2AB32FA333}" dt="2025-10-01T16:46:07.384" v="6536" actId="1076"/>
          <ac:spMkLst>
            <pc:docMk/>
            <pc:sldMk cId="2388896571" sldId="2144328501"/>
            <ac:spMk id="4" creationId="{B3E2A22A-55B6-0790-1F47-3222375DC2E6}"/>
          </ac:spMkLst>
        </pc:spChg>
        <pc:spChg chg="add mod">
          <ac:chgData name="Leah Montner Dixon" userId="d5b2ae9e-9213-4442-b7df-4db8cbe51e5d" providerId="ADAL" clId="{D1FBA355-FC92-4551-88C3-0E2AB32FA333}" dt="2025-09-25T21:06:35.014" v="3518" actId="1076"/>
          <ac:spMkLst>
            <pc:docMk/>
            <pc:sldMk cId="2388896571" sldId="2144328501"/>
            <ac:spMk id="5" creationId="{346F2283-F442-4A55-A26A-1507DAF58C8F}"/>
          </ac:spMkLst>
        </pc:spChg>
        <pc:picChg chg="add mod topLvl">
          <ac:chgData name="Leah Montner Dixon" userId="d5b2ae9e-9213-4442-b7df-4db8cbe51e5d" providerId="ADAL" clId="{D1FBA355-FC92-4551-88C3-0E2AB32FA333}" dt="2025-10-01T16:47:29.390" v="6580" actId="165"/>
          <ac:picMkLst>
            <pc:docMk/>
            <pc:sldMk cId="2388896571" sldId="2144328501"/>
            <ac:picMk id="6" creationId="{A1E53271-0D81-A216-FF5A-4DAA2B6424E3}"/>
          </ac:picMkLst>
        </pc:picChg>
        <pc:picChg chg="add mod topLvl">
          <ac:chgData name="Leah Montner Dixon" userId="d5b2ae9e-9213-4442-b7df-4db8cbe51e5d" providerId="ADAL" clId="{D1FBA355-FC92-4551-88C3-0E2AB32FA333}" dt="2025-10-01T16:47:29.390" v="6580" actId="165"/>
          <ac:picMkLst>
            <pc:docMk/>
            <pc:sldMk cId="2388896571" sldId="2144328501"/>
            <ac:picMk id="11" creationId="{2DE803AF-BA55-04EB-73B5-D0DF76A60F13}"/>
          </ac:picMkLst>
        </pc:picChg>
        <pc:picChg chg="add mod topLvl">
          <ac:chgData name="Leah Montner Dixon" userId="d5b2ae9e-9213-4442-b7df-4db8cbe51e5d" providerId="ADAL" clId="{D1FBA355-FC92-4551-88C3-0E2AB32FA333}" dt="2025-10-01T16:47:29.390" v="6580" actId="165"/>
          <ac:picMkLst>
            <pc:docMk/>
            <pc:sldMk cId="2388896571" sldId="2144328501"/>
            <ac:picMk id="14" creationId="{D6E603C1-8541-5313-92EC-991BF3099AE0}"/>
          </ac:picMkLst>
        </pc:picChg>
        <pc:picChg chg="add mod topLvl">
          <ac:chgData name="Leah Montner Dixon" userId="d5b2ae9e-9213-4442-b7df-4db8cbe51e5d" providerId="ADAL" clId="{D1FBA355-FC92-4551-88C3-0E2AB32FA333}" dt="2025-10-01T16:47:29.390" v="6580" actId="165"/>
          <ac:picMkLst>
            <pc:docMk/>
            <pc:sldMk cId="2388896571" sldId="2144328501"/>
            <ac:picMk id="1026" creationId="{411A1DCC-65BC-CDFD-AB78-2477CDD55BE1}"/>
          </ac:picMkLst>
        </pc:picChg>
        <pc:picChg chg="add mod topLvl">
          <ac:chgData name="Leah Montner Dixon" userId="d5b2ae9e-9213-4442-b7df-4db8cbe51e5d" providerId="ADAL" clId="{D1FBA355-FC92-4551-88C3-0E2AB32FA333}" dt="2025-10-01T16:47:29.390" v="6580" actId="165"/>
          <ac:picMkLst>
            <pc:docMk/>
            <pc:sldMk cId="2388896571" sldId="2144328501"/>
            <ac:picMk id="1028" creationId="{886DDF03-749B-B1AB-C30A-A02280BFDA93}"/>
          </ac:picMkLst>
        </pc:picChg>
        <pc:picChg chg="add mod topLvl">
          <ac:chgData name="Leah Montner Dixon" userId="d5b2ae9e-9213-4442-b7df-4db8cbe51e5d" providerId="ADAL" clId="{D1FBA355-FC92-4551-88C3-0E2AB32FA333}" dt="2025-10-01T16:47:29.390" v="6580" actId="165"/>
          <ac:picMkLst>
            <pc:docMk/>
            <pc:sldMk cId="2388896571" sldId="2144328501"/>
            <ac:picMk id="1030" creationId="{EA29D8D8-C61A-12E7-12E0-68F182BEEF0A}"/>
          </ac:picMkLst>
        </pc:picChg>
        <pc:picChg chg="add mod topLvl">
          <ac:chgData name="Leah Montner Dixon" userId="d5b2ae9e-9213-4442-b7df-4db8cbe51e5d" providerId="ADAL" clId="{D1FBA355-FC92-4551-88C3-0E2AB32FA333}" dt="2025-10-01T16:47:29.390" v="6580" actId="165"/>
          <ac:picMkLst>
            <pc:docMk/>
            <pc:sldMk cId="2388896571" sldId="2144328501"/>
            <ac:picMk id="1032" creationId="{30437611-C009-1FF5-FC0E-436EE1C31C66}"/>
          </ac:picMkLst>
        </pc:picChg>
        <pc:picChg chg="add mod topLvl">
          <ac:chgData name="Leah Montner Dixon" userId="d5b2ae9e-9213-4442-b7df-4db8cbe51e5d" providerId="ADAL" clId="{D1FBA355-FC92-4551-88C3-0E2AB32FA333}" dt="2025-10-01T16:47:29.390" v="6580" actId="165"/>
          <ac:picMkLst>
            <pc:docMk/>
            <pc:sldMk cId="2388896571" sldId="2144328501"/>
            <ac:picMk id="1036" creationId="{491DFFC1-A3B2-82E7-5130-DD2D4BD9F243}"/>
          </ac:picMkLst>
        </pc:picChg>
      </pc:sldChg>
      <pc:sldChg chg="delSp modSp mod">
        <pc:chgData name="Leah Montner Dixon" userId="d5b2ae9e-9213-4442-b7df-4db8cbe51e5d" providerId="ADAL" clId="{D1FBA355-FC92-4551-88C3-0E2AB32FA333}" dt="2025-10-01T16:50:04.068" v="6748" actId="20577"/>
        <pc:sldMkLst>
          <pc:docMk/>
          <pc:sldMk cId="1789081147" sldId="2144328506"/>
        </pc:sldMkLst>
        <pc:spChg chg="mod">
          <ac:chgData name="Leah Montner Dixon" userId="d5b2ae9e-9213-4442-b7df-4db8cbe51e5d" providerId="ADAL" clId="{D1FBA355-FC92-4551-88C3-0E2AB32FA333}" dt="2025-10-01T16:50:04.068" v="6748" actId="20577"/>
          <ac:spMkLst>
            <pc:docMk/>
            <pc:sldMk cId="1789081147" sldId="2144328506"/>
            <ac:spMk id="14" creationId="{7A876995-D6AC-34F3-3155-41C6F771D3E0}"/>
          </ac:spMkLst>
        </pc:spChg>
        <pc:spChg chg="mod">
          <ac:chgData name="Leah Montner Dixon" userId="d5b2ae9e-9213-4442-b7df-4db8cbe51e5d" providerId="ADAL" clId="{D1FBA355-FC92-4551-88C3-0E2AB32FA333}" dt="2025-09-29T14:50:03.645" v="4772" actId="115"/>
          <ac:spMkLst>
            <pc:docMk/>
            <pc:sldMk cId="1789081147" sldId="2144328506"/>
            <ac:spMk id="119" creationId="{EB7C3AB8-BBC8-2B20-784C-0152E68663D6}"/>
          </ac:spMkLst>
        </pc:spChg>
      </pc:sldChg>
      <pc:sldChg chg="addSp delSp modSp mod modCm">
        <pc:chgData name="Leah Montner Dixon" userId="d5b2ae9e-9213-4442-b7df-4db8cbe51e5d" providerId="ADAL" clId="{D1FBA355-FC92-4551-88C3-0E2AB32FA333}" dt="2025-10-01T14:45:15.032" v="6107"/>
        <pc:sldMkLst>
          <pc:docMk/>
          <pc:sldMk cId="1457005887" sldId="214684612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ah Montner Dixon" userId="d5b2ae9e-9213-4442-b7df-4db8cbe51e5d" providerId="ADAL" clId="{D1FBA355-FC92-4551-88C3-0E2AB32FA333}" dt="2025-10-01T14:45:15.032" v="6107"/>
              <pc2:cmMkLst xmlns:pc2="http://schemas.microsoft.com/office/powerpoint/2019/9/main/command">
                <pc:docMk/>
                <pc:sldMk cId="1457005887" sldId="2146846125"/>
                <pc2:cmMk id="{14CA6131-3733-41D4-B54C-3782D091300B}"/>
              </pc2:cmMkLst>
            </pc226:cmChg>
          </p:ext>
        </pc:extLst>
      </pc:sldChg>
      <pc:sldChg chg="modSp mod">
        <pc:chgData name="Leah Montner Dixon" userId="d5b2ae9e-9213-4442-b7df-4db8cbe51e5d" providerId="ADAL" clId="{D1FBA355-FC92-4551-88C3-0E2AB32FA333}" dt="2025-10-01T15:48:10.917" v="6432" actId="20577"/>
        <pc:sldMkLst>
          <pc:docMk/>
          <pc:sldMk cId="4216143715" sldId="2146846201"/>
        </pc:sldMkLst>
      </pc:sldChg>
      <pc:sldChg chg="modSp mod">
        <pc:chgData name="Leah Montner Dixon" userId="d5b2ae9e-9213-4442-b7df-4db8cbe51e5d" providerId="ADAL" clId="{D1FBA355-FC92-4551-88C3-0E2AB32FA333}" dt="2025-09-29T21:21:56.999" v="5934" actId="554"/>
        <pc:sldMkLst>
          <pc:docMk/>
          <pc:sldMk cId="2111310289" sldId="2146846429"/>
        </pc:sldMkLst>
      </pc:sldChg>
      <pc:sldChg chg="modSp del mod">
        <pc:chgData name="Leah Montner Dixon" userId="d5b2ae9e-9213-4442-b7df-4db8cbe51e5d" providerId="ADAL" clId="{D1FBA355-FC92-4551-88C3-0E2AB32FA333}" dt="2025-09-22T20:32:50.742" v="1994" actId="47"/>
        <pc:sldMkLst>
          <pc:docMk/>
          <pc:sldMk cId="1726088628" sldId="2147376460"/>
        </pc:sldMkLst>
      </pc:sldChg>
      <pc:sldChg chg="modSp del mod">
        <pc:chgData name="Leah Montner Dixon" userId="d5b2ae9e-9213-4442-b7df-4db8cbe51e5d" providerId="ADAL" clId="{D1FBA355-FC92-4551-88C3-0E2AB32FA333}" dt="2025-10-01T14:50:45.942" v="6214" actId="47"/>
        <pc:sldMkLst>
          <pc:docMk/>
          <pc:sldMk cId="958920363" sldId="2147376535"/>
        </pc:sldMkLst>
      </pc:sldChg>
      <pc:sldChg chg="add">
        <pc:chgData name="Leah Montner Dixon" userId="d5b2ae9e-9213-4442-b7df-4db8cbe51e5d" providerId="ADAL" clId="{D1FBA355-FC92-4551-88C3-0E2AB32FA333}" dt="2025-09-10T18:55:19.991" v="0"/>
        <pc:sldMkLst>
          <pc:docMk/>
          <pc:sldMk cId="806558589" sldId="2147376606"/>
        </pc:sldMkLst>
      </pc:sldChg>
      <pc:sldChg chg="add">
        <pc:chgData name="Leah Montner Dixon" userId="d5b2ae9e-9213-4442-b7df-4db8cbe51e5d" providerId="ADAL" clId="{D1FBA355-FC92-4551-88C3-0E2AB32FA333}" dt="2025-09-10T18:55:19.991" v="0"/>
        <pc:sldMkLst>
          <pc:docMk/>
          <pc:sldMk cId="2048474229" sldId="2147376633"/>
        </pc:sldMkLst>
      </pc:sldChg>
      <pc:sldChg chg="del">
        <pc:chgData name="Leah Montner Dixon" userId="d5b2ae9e-9213-4442-b7df-4db8cbe51e5d" providerId="ADAL" clId="{D1FBA355-FC92-4551-88C3-0E2AB32FA333}" dt="2025-09-18T20:27:21.815" v="1182" actId="47"/>
        <pc:sldMkLst>
          <pc:docMk/>
          <pc:sldMk cId="3548995701" sldId="2147469709"/>
        </pc:sldMkLst>
      </pc:sldChg>
      <pc:sldChg chg="add">
        <pc:chgData name="Leah Montner Dixon" userId="d5b2ae9e-9213-4442-b7df-4db8cbe51e5d" providerId="ADAL" clId="{D1FBA355-FC92-4551-88C3-0E2AB32FA333}" dt="2025-09-10T18:55:40.611" v="1"/>
        <pc:sldMkLst>
          <pc:docMk/>
          <pc:sldMk cId="3320950216" sldId="2147474149"/>
        </pc:sldMkLst>
      </pc:sldChg>
      <pc:sldChg chg="addSp delSp modSp add del mod">
        <pc:chgData name="Leah Montner Dixon" userId="d5b2ae9e-9213-4442-b7df-4db8cbe51e5d" providerId="ADAL" clId="{D1FBA355-FC92-4551-88C3-0E2AB32FA333}" dt="2025-09-29T21:26:47.635" v="6105" actId="2696"/>
        <pc:sldMkLst>
          <pc:docMk/>
          <pc:sldMk cId="123766995" sldId="2147474150"/>
        </pc:sldMkLst>
      </pc:sldChg>
      <pc:sldChg chg="modSp add mod">
        <pc:chgData name="Leah Montner Dixon" userId="d5b2ae9e-9213-4442-b7df-4db8cbe51e5d" providerId="ADAL" clId="{D1FBA355-FC92-4551-88C3-0E2AB32FA333}" dt="2025-10-01T17:21:43.017" v="6983" actId="14100"/>
        <pc:sldMkLst>
          <pc:docMk/>
          <pc:sldMk cId="1624729533" sldId="2147474150"/>
        </pc:sldMkLst>
        <pc:spChg chg="mod">
          <ac:chgData name="Leah Montner Dixon" userId="d5b2ae9e-9213-4442-b7df-4db8cbe51e5d" providerId="ADAL" clId="{D1FBA355-FC92-4551-88C3-0E2AB32FA333}" dt="2025-10-01T17:21:43.017" v="6983" actId="14100"/>
          <ac:spMkLst>
            <pc:docMk/>
            <pc:sldMk cId="1624729533" sldId="2147474150"/>
            <ac:spMk id="2" creationId="{AA3EC474-0CA7-5B20-4515-32265A2682F4}"/>
          </ac:spMkLst>
        </pc:spChg>
      </pc:sldChg>
      <pc:sldChg chg="addSp delSp modSp mod ord">
        <pc:chgData name="Leah Montner Dixon" userId="d5b2ae9e-9213-4442-b7df-4db8cbe51e5d" providerId="ADAL" clId="{D1FBA355-FC92-4551-88C3-0E2AB32FA333}" dt="2025-09-29T21:18:35.544" v="5825"/>
        <pc:sldMkLst>
          <pc:docMk/>
          <pc:sldMk cId="3419969176" sldId="2147474182"/>
        </pc:sldMkLst>
        <pc:spChg chg="mod">
          <ac:chgData name="Leah Montner Dixon" userId="d5b2ae9e-9213-4442-b7df-4db8cbe51e5d" providerId="ADAL" clId="{D1FBA355-FC92-4551-88C3-0E2AB32FA333}" dt="2025-09-22T20:37:29.808" v="2022" actId="1076"/>
          <ac:spMkLst>
            <pc:docMk/>
            <pc:sldMk cId="3419969176" sldId="2147474182"/>
            <ac:spMk id="5" creationId="{1B1E582E-0921-0D4E-A1A2-A11968D1392F}"/>
          </ac:spMkLst>
        </pc:spChg>
        <pc:spChg chg="mod">
          <ac:chgData name="Leah Montner Dixon" userId="d5b2ae9e-9213-4442-b7df-4db8cbe51e5d" providerId="ADAL" clId="{D1FBA355-FC92-4551-88C3-0E2AB32FA333}" dt="2025-09-22T20:40:09.245" v="2094" actId="20577"/>
          <ac:spMkLst>
            <pc:docMk/>
            <pc:sldMk cId="3419969176" sldId="2147474182"/>
            <ac:spMk id="10" creationId="{45A18A08-18D0-83D9-E68A-17A808E5924C}"/>
          </ac:spMkLst>
        </pc:spChg>
        <pc:picChg chg="add mod topLvl">
          <ac:chgData name="Leah Montner Dixon" userId="d5b2ae9e-9213-4442-b7df-4db8cbe51e5d" providerId="ADAL" clId="{D1FBA355-FC92-4551-88C3-0E2AB32FA333}" dt="2025-09-22T20:40:19.261" v="2099" actId="1036"/>
          <ac:picMkLst>
            <pc:docMk/>
            <pc:sldMk cId="3419969176" sldId="2147474182"/>
            <ac:picMk id="3" creationId="{FBAE4FFC-E4D4-7A66-8AF1-5524747DD17F}"/>
          </ac:picMkLst>
        </pc:picChg>
        <pc:picChg chg="add mod topLvl">
          <ac:chgData name="Leah Montner Dixon" userId="d5b2ae9e-9213-4442-b7df-4db8cbe51e5d" providerId="ADAL" clId="{D1FBA355-FC92-4551-88C3-0E2AB32FA333}" dt="2025-09-22T20:40:19.261" v="2099" actId="1036"/>
          <ac:picMkLst>
            <pc:docMk/>
            <pc:sldMk cId="3419969176" sldId="2147474182"/>
            <ac:picMk id="4" creationId="{C2855302-19F9-0863-4C99-FAD53834FE04}"/>
          </ac:picMkLst>
        </pc:picChg>
        <pc:picChg chg="add mod topLvl">
          <ac:chgData name="Leah Montner Dixon" userId="d5b2ae9e-9213-4442-b7df-4db8cbe51e5d" providerId="ADAL" clId="{D1FBA355-FC92-4551-88C3-0E2AB32FA333}" dt="2025-09-22T20:40:19.261" v="2099" actId="1036"/>
          <ac:picMkLst>
            <pc:docMk/>
            <pc:sldMk cId="3419969176" sldId="2147474182"/>
            <ac:picMk id="6" creationId="{EAA65873-D571-A951-0E28-D019C3F97D26}"/>
          </ac:picMkLst>
        </pc:picChg>
        <pc:picChg chg="add mod topLvl">
          <ac:chgData name="Leah Montner Dixon" userId="d5b2ae9e-9213-4442-b7df-4db8cbe51e5d" providerId="ADAL" clId="{D1FBA355-FC92-4551-88C3-0E2AB32FA333}" dt="2025-09-22T20:40:19.261" v="2099" actId="1036"/>
          <ac:picMkLst>
            <pc:docMk/>
            <pc:sldMk cId="3419969176" sldId="2147474182"/>
            <ac:picMk id="7" creationId="{AA5F2886-2E22-660A-E893-A081E1082492}"/>
          </ac:picMkLst>
        </pc:picChg>
      </pc:sldChg>
      <pc:sldChg chg="modSp add mod">
        <pc:chgData name="Leah Montner Dixon" userId="d5b2ae9e-9213-4442-b7df-4db8cbe51e5d" providerId="ADAL" clId="{D1FBA355-FC92-4551-88C3-0E2AB32FA333}" dt="2025-09-25T20:59:31.671" v="3451" actId="1076"/>
        <pc:sldMkLst>
          <pc:docMk/>
          <pc:sldMk cId="1135560459" sldId="2147474184"/>
        </pc:sldMkLst>
        <pc:spChg chg="mod">
          <ac:chgData name="Leah Montner Dixon" userId="d5b2ae9e-9213-4442-b7df-4db8cbe51e5d" providerId="ADAL" clId="{D1FBA355-FC92-4551-88C3-0E2AB32FA333}" dt="2025-09-25T20:59:31.671" v="3451" actId="1076"/>
          <ac:spMkLst>
            <pc:docMk/>
            <pc:sldMk cId="1135560459" sldId="2147474184"/>
            <ac:spMk id="3" creationId="{22F7BA6D-DF2B-3BB8-8F01-5B36E5EA5FAD}"/>
          </ac:spMkLst>
        </pc:spChg>
      </pc:sldChg>
      <pc:sldChg chg="modSp del mod">
        <pc:chgData name="Leah Montner Dixon" userId="d5b2ae9e-9213-4442-b7df-4db8cbe51e5d" providerId="ADAL" clId="{D1FBA355-FC92-4551-88C3-0E2AB32FA333}" dt="2025-09-29T16:42:19.734" v="5088" actId="47"/>
        <pc:sldMkLst>
          <pc:docMk/>
          <pc:sldMk cId="2751031936" sldId="2147474192"/>
        </pc:sldMkLst>
      </pc:sldChg>
      <pc:sldChg chg="addSp delSp modSp mod">
        <pc:chgData name="Leah Montner Dixon" userId="d5b2ae9e-9213-4442-b7df-4db8cbe51e5d" providerId="ADAL" clId="{D1FBA355-FC92-4551-88C3-0E2AB32FA333}" dt="2025-09-29T21:09:48.869" v="5758" actId="20577"/>
        <pc:sldMkLst>
          <pc:docMk/>
          <pc:sldMk cId="2721042041" sldId="2147474196"/>
        </pc:sldMkLst>
      </pc:sldChg>
      <pc:sldChg chg="add">
        <pc:chgData name="Leah Montner Dixon" userId="d5b2ae9e-9213-4442-b7df-4db8cbe51e5d" providerId="ADAL" clId="{D1FBA355-FC92-4551-88C3-0E2AB32FA333}" dt="2025-09-10T18:55:40.611" v="1"/>
        <pc:sldMkLst>
          <pc:docMk/>
          <pc:sldMk cId="1012877038" sldId="2147474198"/>
        </pc:sldMkLst>
      </pc:sldChg>
      <pc:sldChg chg="addSp delSp modSp mod">
        <pc:chgData name="Leah Montner Dixon" userId="d5b2ae9e-9213-4442-b7df-4db8cbe51e5d" providerId="ADAL" clId="{D1FBA355-FC92-4551-88C3-0E2AB32FA333}" dt="2025-09-29T20:58:44.682" v="5749" actId="20577"/>
        <pc:sldMkLst>
          <pc:docMk/>
          <pc:sldMk cId="3772878430" sldId="2147474198"/>
        </pc:sldMkLst>
        <pc:spChg chg="mod">
          <ac:chgData name="Leah Montner Dixon" userId="d5b2ae9e-9213-4442-b7df-4db8cbe51e5d" providerId="ADAL" clId="{D1FBA355-FC92-4551-88C3-0E2AB32FA333}" dt="2025-09-29T20:58:44.682" v="5749" actId="20577"/>
          <ac:spMkLst>
            <pc:docMk/>
            <pc:sldMk cId="3772878430" sldId="2147474198"/>
            <ac:spMk id="15" creationId="{59B90FD5-11F9-E108-0612-87A7EAC89694}"/>
          </ac:spMkLst>
        </pc:spChg>
        <pc:picChg chg="add mod ord modCrop">
          <ac:chgData name="Leah Montner Dixon" userId="d5b2ae9e-9213-4442-b7df-4db8cbe51e5d" providerId="ADAL" clId="{D1FBA355-FC92-4551-88C3-0E2AB32FA333}" dt="2025-09-22T20:50:41.453" v="2120" actId="553"/>
          <ac:picMkLst>
            <pc:docMk/>
            <pc:sldMk cId="3772878430" sldId="2147474198"/>
            <ac:picMk id="12" creationId="{5AC63E37-E020-E6A0-469F-88796C4CDA83}"/>
          </ac:picMkLst>
        </pc:picChg>
      </pc:sldChg>
      <pc:sldChg chg="addSp delSp modSp mod">
        <pc:chgData name="Leah Montner Dixon" userId="d5b2ae9e-9213-4442-b7df-4db8cbe51e5d" providerId="ADAL" clId="{D1FBA355-FC92-4551-88C3-0E2AB32FA333}" dt="2025-09-29T21:09:36.081" v="5756" actId="20577"/>
        <pc:sldMkLst>
          <pc:docMk/>
          <pc:sldMk cId="2630179522" sldId="2147474201"/>
        </pc:sldMkLst>
        <pc:spChg chg="mod">
          <ac:chgData name="Leah Montner Dixon" userId="d5b2ae9e-9213-4442-b7df-4db8cbe51e5d" providerId="ADAL" clId="{D1FBA355-FC92-4551-88C3-0E2AB32FA333}" dt="2025-09-18T16:46:09.797" v="934" actId="20577"/>
          <ac:spMkLst>
            <pc:docMk/>
            <pc:sldMk cId="2630179522" sldId="2147474201"/>
            <ac:spMk id="3" creationId="{5308A4AC-999A-DD23-CDBB-61203E3AB723}"/>
          </ac:spMkLst>
        </pc:spChg>
        <pc:spChg chg="mod">
          <ac:chgData name="Leah Montner Dixon" userId="d5b2ae9e-9213-4442-b7df-4db8cbe51e5d" providerId="ADAL" clId="{D1FBA355-FC92-4551-88C3-0E2AB32FA333}" dt="2025-09-29T21:09:36.081" v="5756" actId="20577"/>
          <ac:spMkLst>
            <pc:docMk/>
            <pc:sldMk cId="2630179522" sldId="2147474201"/>
            <ac:spMk id="29" creationId="{178C42D7-F1A5-6A3B-8875-E5003DCDA017}"/>
          </ac:spMkLst>
        </pc:spChg>
        <pc:graphicFrameChg chg="mod">
          <ac:chgData name="Leah Montner Dixon" userId="d5b2ae9e-9213-4442-b7df-4db8cbe51e5d" providerId="ADAL" clId="{D1FBA355-FC92-4551-88C3-0E2AB32FA333}" dt="2025-09-22T18:19:05.047" v="1422" actId="164"/>
          <ac:graphicFrameMkLst>
            <pc:docMk/>
            <pc:sldMk cId="2630179522" sldId="2147474201"/>
            <ac:graphicFrameMk id="13" creationId="{B1FF5706-6CC0-88FD-B597-3D49D8690F92}"/>
          </ac:graphicFrameMkLst>
        </pc:graphicFrameChg>
      </pc:sldChg>
      <pc:sldChg chg="addSp delSp modSp mod">
        <pc:chgData name="Leah Montner Dixon" userId="d5b2ae9e-9213-4442-b7df-4db8cbe51e5d" providerId="ADAL" clId="{D1FBA355-FC92-4551-88C3-0E2AB32FA333}" dt="2025-10-01T20:28:15.401" v="7960" actId="20577"/>
        <pc:sldMkLst>
          <pc:docMk/>
          <pc:sldMk cId="3663193952" sldId="2147474202"/>
        </pc:sldMkLst>
        <pc:spChg chg="add mod">
          <ac:chgData name="Leah Montner Dixon" userId="d5b2ae9e-9213-4442-b7df-4db8cbe51e5d" providerId="ADAL" clId="{D1FBA355-FC92-4551-88C3-0E2AB32FA333}" dt="2025-09-29T18:42:57.679" v="5533"/>
          <ac:spMkLst>
            <pc:docMk/>
            <pc:sldMk cId="3663193952" sldId="2147474202"/>
            <ac:spMk id="5" creationId="{BC5780CF-3C20-403E-749B-E67DD63478FE}"/>
          </ac:spMkLst>
        </pc:spChg>
        <pc:spChg chg="add mod">
          <ac:chgData name="Leah Montner Dixon" userId="d5b2ae9e-9213-4442-b7df-4db8cbe51e5d" providerId="ADAL" clId="{D1FBA355-FC92-4551-88C3-0E2AB32FA333}" dt="2025-09-29T18:42:57.679" v="5533"/>
          <ac:spMkLst>
            <pc:docMk/>
            <pc:sldMk cId="3663193952" sldId="2147474202"/>
            <ac:spMk id="8" creationId="{1780588B-ED9B-9D5A-4DDE-DBB34A57546B}"/>
          </ac:spMkLst>
        </pc:spChg>
        <pc:spChg chg="mod">
          <ac:chgData name="Leah Montner Dixon" userId="d5b2ae9e-9213-4442-b7df-4db8cbe51e5d" providerId="ADAL" clId="{D1FBA355-FC92-4551-88C3-0E2AB32FA333}" dt="2025-10-01T20:28:15.401" v="7960" actId="20577"/>
          <ac:spMkLst>
            <pc:docMk/>
            <pc:sldMk cId="3663193952" sldId="2147474202"/>
            <ac:spMk id="16" creationId="{6FB053A5-FAEE-5A21-D30B-A4F4C75BEAD2}"/>
          </ac:spMkLst>
        </pc:spChg>
        <pc:picChg chg="add mod">
          <ac:chgData name="Leah Montner Dixon" userId="d5b2ae9e-9213-4442-b7df-4db8cbe51e5d" providerId="ADAL" clId="{D1FBA355-FC92-4551-88C3-0E2AB32FA333}" dt="2025-09-29T18:42:57.679" v="5533"/>
          <ac:picMkLst>
            <pc:docMk/>
            <pc:sldMk cId="3663193952" sldId="2147474202"/>
            <ac:picMk id="3" creationId="{A81D56CE-2CB0-152A-F3EE-D2321DA074E3}"/>
          </ac:picMkLst>
        </pc:picChg>
      </pc:sldChg>
      <pc:sldChg chg="del">
        <pc:chgData name="Leah Montner Dixon" userId="d5b2ae9e-9213-4442-b7df-4db8cbe51e5d" providerId="ADAL" clId="{D1FBA355-FC92-4551-88C3-0E2AB32FA333}" dt="2025-09-18T20:27:22.574" v="1183" actId="47"/>
        <pc:sldMkLst>
          <pc:docMk/>
          <pc:sldMk cId="3204358962" sldId="2147474203"/>
        </pc:sldMkLst>
      </pc:sldChg>
      <pc:sldChg chg="add">
        <pc:chgData name="Leah Montner Dixon" userId="d5b2ae9e-9213-4442-b7df-4db8cbe51e5d" providerId="ADAL" clId="{D1FBA355-FC92-4551-88C3-0E2AB32FA333}" dt="2025-09-29T21:26:51.193" v="6106"/>
        <pc:sldMkLst>
          <pc:docMk/>
          <pc:sldMk cId="1661236070" sldId="2147474204"/>
        </pc:sldMkLst>
      </pc:sldChg>
      <pc:sldChg chg="addSp delSp modSp del mod">
        <pc:chgData name="Leah Montner Dixon" userId="d5b2ae9e-9213-4442-b7df-4db8cbe51e5d" providerId="ADAL" clId="{D1FBA355-FC92-4551-88C3-0E2AB32FA333}" dt="2025-09-29T21:26:47.635" v="6105" actId="2696"/>
        <pc:sldMkLst>
          <pc:docMk/>
          <pc:sldMk cId="2310091375" sldId="2147474204"/>
        </pc:sldMkLst>
      </pc:sldChg>
      <pc:sldChg chg="addSp delSp modSp mod">
        <pc:chgData name="Leah Montner Dixon" userId="d5b2ae9e-9213-4442-b7df-4db8cbe51e5d" providerId="ADAL" clId="{D1FBA355-FC92-4551-88C3-0E2AB32FA333}" dt="2025-09-29T21:17:45.606" v="5823" actId="27918"/>
        <pc:sldMkLst>
          <pc:docMk/>
          <pc:sldMk cId="1266731536" sldId="2147474206"/>
        </pc:sldMkLst>
      </pc:sldChg>
      <pc:sldChg chg="add">
        <pc:chgData name="Leah Montner Dixon" userId="d5b2ae9e-9213-4442-b7df-4db8cbe51e5d" providerId="ADAL" clId="{D1FBA355-FC92-4551-88C3-0E2AB32FA333}" dt="2025-09-29T21:26:51.193" v="6106"/>
        <pc:sldMkLst>
          <pc:docMk/>
          <pc:sldMk cId="3605314659" sldId="2147474209"/>
        </pc:sldMkLst>
      </pc:sldChg>
      <pc:sldChg chg="del">
        <pc:chgData name="Leah Montner Dixon" userId="d5b2ae9e-9213-4442-b7df-4db8cbe51e5d" providerId="ADAL" clId="{D1FBA355-FC92-4551-88C3-0E2AB32FA333}" dt="2025-09-29T21:26:47.635" v="6105" actId="2696"/>
        <pc:sldMkLst>
          <pc:docMk/>
          <pc:sldMk cId="4036241589" sldId="2147474209"/>
        </pc:sldMkLst>
      </pc:sldChg>
      <pc:sldChg chg="del">
        <pc:chgData name="Leah Montner Dixon" userId="d5b2ae9e-9213-4442-b7df-4db8cbe51e5d" providerId="ADAL" clId="{D1FBA355-FC92-4551-88C3-0E2AB32FA333}" dt="2025-09-18T20:27:34.649" v="1184" actId="47"/>
        <pc:sldMkLst>
          <pc:docMk/>
          <pc:sldMk cId="697811214" sldId="2147474210"/>
        </pc:sldMkLst>
      </pc:sldChg>
      <pc:sldChg chg="del">
        <pc:chgData name="Leah Montner Dixon" userId="d5b2ae9e-9213-4442-b7df-4db8cbe51e5d" providerId="ADAL" clId="{D1FBA355-FC92-4551-88C3-0E2AB32FA333}" dt="2025-09-18T20:27:35.109" v="1185" actId="47"/>
        <pc:sldMkLst>
          <pc:docMk/>
          <pc:sldMk cId="2244127445" sldId="2147474211"/>
        </pc:sldMkLst>
      </pc:sldChg>
      <pc:sldChg chg="del">
        <pc:chgData name="Leah Montner Dixon" userId="d5b2ae9e-9213-4442-b7df-4db8cbe51e5d" providerId="ADAL" clId="{D1FBA355-FC92-4551-88C3-0E2AB32FA333}" dt="2025-09-18T20:27:42.934" v="1186" actId="47"/>
        <pc:sldMkLst>
          <pc:docMk/>
          <pc:sldMk cId="802863979" sldId="2147474212"/>
        </pc:sldMkLst>
      </pc:sldChg>
      <pc:sldChg chg="addSp modSp add mod">
        <pc:chgData name="Leah Montner Dixon" userId="d5b2ae9e-9213-4442-b7df-4db8cbe51e5d" providerId="ADAL" clId="{D1FBA355-FC92-4551-88C3-0E2AB32FA333}" dt="2025-10-01T16:54:25.512" v="6845" actId="1035"/>
        <pc:sldMkLst>
          <pc:docMk/>
          <pc:sldMk cId="1361285928" sldId="2147474215"/>
        </pc:sldMkLst>
        <pc:spChg chg="add mod">
          <ac:chgData name="Leah Montner Dixon" userId="d5b2ae9e-9213-4442-b7df-4db8cbe51e5d" providerId="ADAL" clId="{D1FBA355-FC92-4551-88C3-0E2AB32FA333}" dt="2025-10-01T16:54:25.512" v="6845" actId="1035"/>
          <ac:spMkLst>
            <pc:docMk/>
            <pc:sldMk cId="1361285928" sldId="2147474215"/>
            <ac:spMk id="5" creationId="{FF1D5644-4ECB-36FE-AB75-F604DF5DE3DE}"/>
          </ac:spMkLst>
        </pc:spChg>
        <pc:graphicFrameChg chg="mod">
          <ac:chgData name="Leah Montner Dixon" userId="d5b2ae9e-9213-4442-b7df-4db8cbe51e5d" providerId="ADAL" clId="{D1FBA355-FC92-4551-88C3-0E2AB32FA333}" dt="2025-10-01T16:54:25.512" v="6845" actId="1035"/>
          <ac:graphicFrameMkLst>
            <pc:docMk/>
            <pc:sldMk cId="1361285928" sldId="2147474215"/>
            <ac:graphicFrameMk id="15" creationId="{7E0A1C84-5647-8490-CB06-CFB1C63DD67E}"/>
          </ac:graphicFrameMkLst>
        </pc:graphicFrameChg>
      </pc:sldChg>
      <pc:sldChg chg="del mod">
        <pc:chgData name="Leah Montner Dixon" userId="d5b2ae9e-9213-4442-b7df-4db8cbe51e5d" providerId="ADAL" clId="{D1FBA355-FC92-4551-88C3-0E2AB32FA333}" dt="2025-09-29T21:26:47.635" v="6105" actId="2696"/>
        <pc:sldMkLst>
          <pc:docMk/>
          <pc:sldMk cId="1750950554" sldId="2147474215"/>
        </pc:sldMkLst>
      </pc:sldChg>
      <pc:sldChg chg="del">
        <pc:chgData name="Leah Montner Dixon" userId="d5b2ae9e-9213-4442-b7df-4db8cbe51e5d" providerId="ADAL" clId="{D1FBA355-FC92-4551-88C3-0E2AB32FA333}" dt="2025-09-18T20:27:53.717" v="1187" actId="47"/>
        <pc:sldMkLst>
          <pc:docMk/>
          <pc:sldMk cId="1702020925" sldId="2147474217"/>
        </pc:sldMkLst>
      </pc:sldChg>
      <pc:sldChg chg="addSp modSp new mod">
        <pc:chgData name="Leah Montner Dixon" userId="d5b2ae9e-9213-4442-b7df-4db8cbe51e5d" providerId="ADAL" clId="{D1FBA355-FC92-4551-88C3-0E2AB32FA333}" dt="2025-09-18T15:50:31.830" v="197" actId="1076"/>
        <pc:sldMkLst>
          <pc:docMk/>
          <pc:sldMk cId="2443170146" sldId="2147474218"/>
        </pc:sldMkLst>
      </pc:sldChg>
      <pc:sldChg chg="addSp delSp modSp mod modNotesTx">
        <pc:chgData name="Leah Montner Dixon" userId="d5b2ae9e-9213-4442-b7df-4db8cbe51e5d" providerId="ADAL" clId="{D1FBA355-FC92-4551-88C3-0E2AB32FA333}" dt="2025-10-01T16:49:38.499" v="6710" actId="20577"/>
        <pc:sldMkLst>
          <pc:docMk/>
          <pc:sldMk cId="1219855099" sldId="2147474220"/>
        </pc:sldMkLst>
        <pc:spChg chg="mod">
          <ac:chgData name="Leah Montner Dixon" userId="d5b2ae9e-9213-4442-b7df-4db8cbe51e5d" providerId="ADAL" clId="{D1FBA355-FC92-4551-88C3-0E2AB32FA333}" dt="2025-10-01T16:49:09.311" v="6664"/>
          <ac:spMkLst>
            <pc:docMk/>
            <pc:sldMk cId="1219855099" sldId="2147474220"/>
            <ac:spMk id="2" creationId="{972EFC78-4619-1E67-D1B0-CA3A4EC97C87}"/>
          </ac:spMkLst>
        </pc:spChg>
        <pc:spChg chg="mod">
          <ac:chgData name="Leah Montner Dixon" userId="d5b2ae9e-9213-4442-b7df-4db8cbe51e5d" providerId="ADAL" clId="{D1FBA355-FC92-4551-88C3-0E2AB32FA333}" dt="2025-10-01T16:49:38.499" v="6710" actId="20577"/>
          <ac:spMkLst>
            <pc:docMk/>
            <pc:sldMk cId="1219855099" sldId="2147474220"/>
            <ac:spMk id="3" creationId="{7E65E071-0F03-C96C-A6AB-778E6962854F}"/>
          </ac:spMkLst>
        </pc:spChg>
        <pc:spChg chg="mod ord topLvl">
          <ac:chgData name="Leah Montner Dixon" userId="d5b2ae9e-9213-4442-b7df-4db8cbe51e5d" providerId="ADAL" clId="{D1FBA355-FC92-4551-88C3-0E2AB32FA333}" dt="2025-09-25T18:52:38.127" v="3058" actId="1035"/>
          <ac:spMkLst>
            <pc:docMk/>
            <pc:sldMk cId="1219855099" sldId="2147474220"/>
            <ac:spMk id="5" creationId="{4628452A-2BAF-14B8-A41D-91C2B929CCB3}"/>
          </ac:spMkLst>
        </pc:spChg>
        <pc:spChg chg="mod ord topLvl">
          <ac:chgData name="Leah Montner Dixon" userId="d5b2ae9e-9213-4442-b7df-4db8cbe51e5d" providerId="ADAL" clId="{D1FBA355-FC92-4551-88C3-0E2AB32FA333}" dt="2025-09-25T18:52:38.127" v="3058" actId="1035"/>
          <ac:spMkLst>
            <pc:docMk/>
            <pc:sldMk cId="1219855099" sldId="2147474220"/>
            <ac:spMk id="8" creationId="{37D3DC53-12DB-9468-17B9-D3478C07BE2E}"/>
          </ac:spMkLst>
        </pc:spChg>
        <pc:spChg chg="mod ord topLvl">
          <ac:chgData name="Leah Montner Dixon" userId="d5b2ae9e-9213-4442-b7df-4db8cbe51e5d" providerId="ADAL" clId="{D1FBA355-FC92-4551-88C3-0E2AB32FA333}" dt="2025-09-25T18:52:38.127" v="3058" actId="1035"/>
          <ac:spMkLst>
            <pc:docMk/>
            <pc:sldMk cId="1219855099" sldId="2147474220"/>
            <ac:spMk id="11" creationId="{ED4398F8-D397-6CD8-845D-4224C0447BA4}"/>
          </ac:spMkLst>
        </pc:spChg>
        <pc:spChg chg="mod topLvl">
          <ac:chgData name="Leah Montner Dixon" userId="d5b2ae9e-9213-4442-b7df-4db8cbe51e5d" providerId="ADAL" clId="{D1FBA355-FC92-4551-88C3-0E2AB32FA333}" dt="2025-09-25T18:52:38.127" v="3058" actId="1035"/>
          <ac:spMkLst>
            <pc:docMk/>
            <pc:sldMk cId="1219855099" sldId="2147474220"/>
            <ac:spMk id="12" creationId="{D93A2C19-6ACE-9BA8-9F0A-159C94314087}"/>
          </ac:spMkLst>
        </pc:spChg>
        <pc:spChg chg="mod topLvl">
          <ac:chgData name="Leah Montner Dixon" userId="d5b2ae9e-9213-4442-b7df-4db8cbe51e5d" providerId="ADAL" clId="{D1FBA355-FC92-4551-88C3-0E2AB32FA333}" dt="2025-09-25T18:52:38.127" v="3058" actId="1035"/>
          <ac:spMkLst>
            <pc:docMk/>
            <pc:sldMk cId="1219855099" sldId="2147474220"/>
            <ac:spMk id="18" creationId="{BCEBAD65-DAEA-6A52-E4B8-F112BED42334}"/>
          </ac:spMkLst>
        </pc:spChg>
        <pc:spChg chg="mod topLvl">
          <ac:chgData name="Leah Montner Dixon" userId="d5b2ae9e-9213-4442-b7df-4db8cbe51e5d" providerId="ADAL" clId="{D1FBA355-FC92-4551-88C3-0E2AB32FA333}" dt="2025-09-25T18:52:38.127" v="3058" actId="1035"/>
          <ac:spMkLst>
            <pc:docMk/>
            <pc:sldMk cId="1219855099" sldId="2147474220"/>
            <ac:spMk id="22" creationId="{D25973D9-8FD0-A11B-BDA9-A9B54EB9F9E6}"/>
          </ac:spMkLst>
        </pc:spChg>
        <pc:spChg chg="mod">
          <ac:chgData name="Leah Montner Dixon" userId="d5b2ae9e-9213-4442-b7df-4db8cbe51e5d" providerId="ADAL" clId="{D1FBA355-FC92-4551-88C3-0E2AB32FA333}" dt="2025-10-01T16:49:20.610" v="6684" actId="20577"/>
          <ac:spMkLst>
            <pc:docMk/>
            <pc:sldMk cId="1219855099" sldId="2147474220"/>
            <ac:spMk id="25" creationId="{5009A0A5-6141-BA05-4CB1-F1FECC95DF37}"/>
          </ac:spMkLst>
        </pc:spChg>
        <pc:spChg chg="add mod topLvl">
          <ac:chgData name="Leah Montner Dixon" userId="d5b2ae9e-9213-4442-b7df-4db8cbe51e5d" providerId="ADAL" clId="{D1FBA355-FC92-4551-88C3-0E2AB32FA333}" dt="2025-09-25T18:52:38.127" v="3058" actId="1035"/>
          <ac:spMkLst>
            <pc:docMk/>
            <pc:sldMk cId="1219855099" sldId="2147474220"/>
            <ac:spMk id="33" creationId="{49F749AA-9549-9C3C-624E-B1D3EEDCDB21}"/>
          </ac:spMkLst>
        </pc:spChg>
        <pc:spChg chg="add mod topLvl">
          <ac:chgData name="Leah Montner Dixon" userId="d5b2ae9e-9213-4442-b7df-4db8cbe51e5d" providerId="ADAL" clId="{D1FBA355-FC92-4551-88C3-0E2AB32FA333}" dt="2025-09-25T18:52:38.127" v="3058" actId="1035"/>
          <ac:spMkLst>
            <pc:docMk/>
            <pc:sldMk cId="1219855099" sldId="2147474220"/>
            <ac:spMk id="34" creationId="{46EB13A1-B284-67A9-62E9-7A33A95047C4}"/>
          </ac:spMkLst>
        </pc:spChg>
        <pc:spChg chg="add mod topLvl">
          <ac:chgData name="Leah Montner Dixon" userId="d5b2ae9e-9213-4442-b7df-4db8cbe51e5d" providerId="ADAL" clId="{D1FBA355-FC92-4551-88C3-0E2AB32FA333}" dt="2025-09-25T18:52:38.127" v="3058" actId="1035"/>
          <ac:spMkLst>
            <pc:docMk/>
            <pc:sldMk cId="1219855099" sldId="2147474220"/>
            <ac:spMk id="35" creationId="{AE4A5901-8B89-E1BC-C713-BD471C6DD6FF}"/>
          </ac:spMkLst>
        </pc:spChg>
        <pc:spChg chg="mod ord">
          <ac:chgData name="Leah Montner Dixon" userId="d5b2ae9e-9213-4442-b7df-4db8cbe51e5d" providerId="ADAL" clId="{D1FBA355-FC92-4551-88C3-0E2AB32FA333}" dt="2025-09-25T18:55:40.996" v="3128" actId="167"/>
          <ac:spMkLst>
            <pc:docMk/>
            <pc:sldMk cId="1219855099" sldId="2147474220"/>
            <ac:spMk id="86" creationId="{C62703AA-1260-3624-2F30-F9E4F9A705D3}"/>
          </ac:spMkLst>
        </pc:spChg>
        <pc:picChg chg="add mod ord modCrop">
          <ac:chgData name="Leah Montner Dixon" userId="d5b2ae9e-9213-4442-b7df-4db8cbe51e5d" providerId="ADAL" clId="{D1FBA355-FC92-4551-88C3-0E2AB32FA333}" dt="2025-09-25T18:55:46.626" v="3130" actId="167"/>
          <ac:picMkLst>
            <pc:docMk/>
            <pc:sldMk cId="1219855099" sldId="2147474220"/>
            <ac:picMk id="40" creationId="{C2FE6788-9019-1D0B-5850-2DD47CD83F25}"/>
          </ac:picMkLst>
        </pc:picChg>
      </pc:sldChg>
      <pc:sldChg chg="del">
        <pc:chgData name="Leah Montner Dixon" userId="d5b2ae9e-9213-4442-b7df-4db8cbe51e5d" providerId="ADAL" clId="{D1FBA355-FC92-4551-88C3-0E2AB32FA333}" dt="2025-10-01T14:55:19.944" v="6334" actId="47"/>
        <pc:sldMkLst>
          <pc:docMk/>
          <pc:sldMk cId="2774544890" sldId="2147474221"/>
        </pc:sldMkLst>
      </pc:sldChg>
      <pc:sldChg chg="del">
        <pc:chgData name="Leah Montner Dixon" userId="d5b2ae9e-9213-4442-b7df-4db8cbe51e5d" providerId="ADAL" clId="{D1FBA355-FC92-4551-88C3-0E2AB32FA333}" dt="2025-09-29T21:26:47.635" v="6105" actId="2696"/>
        <pc:sldMkLst>
          <pc:docMk/>
          <pc:sldMk cId="3189016340" sldId="2147474222"/>
        </pc:sldMkLst>
      </pc:sldChg>
      <pc:sldChg chg="add del">
        <pc:chgData name="Leah Montner Dixon" userId="d5b2ae9e-9213-4442-b7df-4db8cbe51e5d" providerId="ADAL" clId="{D1FBA355-FC92-4551-88C3-0E2AB32FA333}" dt="2025-10-01T14:54:00.715" v="6298" actId="47"/>
        <pc:sldMkLst>
          <pc:docMk/>
          <pc:sldMk cId="3600248803" sldId="2147474222"/>
        </pc:sldMkLst>
      </pc:sldChg>
      <pc:sldChg chg="addSp delSp modSp del mod">
        <pc:chgData name="Leah Montner Dixon" userId="d5b2ae9e-9213-4442-b7df-4db8cbe51e5d" providerId="ADAL" clId="{D1FBA355-FC92-4551-88C3-0E2AB32FA333}" dt="2025-09-29T21:26:47.635" v="6105" actId="2696"/>
        <pc:sldMkLst>
          <pc:docMk/>
          <pc:sldMk cId="1163700513" sldId="2147474223"/>
        </pc:sldMkLst>
      </pc:sldChg>
      <pc:sldChg chg="add">
        <pc:chgData name="Leah Montner Dixon" userId="d5b2ae9e-9213-4442-b7df-4db8cbe51e5d" providerId="ADAL" clId="{D1FBA355-FC92-4551-88C3-0E2AB32FA333}" dt="2025-09-29T21:26:51.193" v="6106"/>
        <pc:sldMkLst>
          <pc:docMk/>
          <pc:sldMk cId="3062763543" sldId="2147474223"/>
        </pc:sldMkLst>
      </pc:sldChg>
      <pc:sldChg chg="del">
        <pc:chgData name="Leah Montner Dixon" userId="d5b2ae9e-9213-4442-b7df-4db8cbe51e5d" providerId="ADAL" clId="{D1FBA355-FC92-4551-88C3-0E2AB32FA333}" dt="2025-09-29T21:26:47.635" v="6105" actId="2696"/>
        <pc:sldMkLst>
          <pc:docMk/>
          <pc:sldMk cId="47031642" sldId="2147474224"/>
        </pc:sldMkLst>
      </pc:sldChg>
      <pc:sldChg chg="add">
        <pc:chgData name="Leah Montner Dixon" userId="d5b2ae9e-9213-4442-b7df-4db8cbe51e5d" providerId="ADAL" clId="{D1FBA355-FC92-4551-88C3-0E2AB32FA333}" dt="2025-09-29T21:26:51.193" v="6106"/>
        <pc:sldMkLst>
          <pc:docMk/>
          <pc:sldMk cId="1823230557" sldId="2147474224"/>
        </pc:sldMkLst>
      </pc:sldChg>
      <pc:sldChg chg="addSp delSp modSp mod">
        <pc:chgData name="Leah Montner Dixon" userId="d5b2ae9e-9213-4442-b7df-4db8cbe51e5d" providerId="ADAL" clId="{D1FBA355-FC92-4551-88C3-0E2AB32FA333}" dt="2025-10-01T16:55:15.636" v="6886" actId="403"/>
        <pc:sldMkLst>
          <pc:docMk/>
          <pc:sldMk cId="2892116351" sldId="2147474226"/>
        </pc:sldMkLst>
        <pc:spChg chg="mod">
          <ac:chgData name="Leah Montner Dixon" userId="d5b2ae9e-9213-4442-b7df-4db8cbe51e5d" providerId="ADAL" clId="{D1FBA355-FC92-4551-88C3-0E2AB32FA333}" dt="2025-10-01T16:55:15.636" v="6886" actId="403"/>
          <ac:spMkLst>
            <pc:docMk/>
            <pc:sldMk cId="2892116351" sldId="2147474226"/>
            <ac:spMk id="13" creationId="{E2C3285F-B0CA-0A3C-C4CA-6C42CBC2FF8D}"/>
          </ac:spMkLst>
        </pc:spChg>
      </pc:sldChg>
      <pc:sldChg chg="modSp add mod">
        <pc:chgData name="Leah Montner Dixon" userId="d5b2ae9e-9213-4442-b7df-4db8cbe51e5d" providerId="ADAL" clId="{D1FBA355-FC92-4551-88C3-0E2AB32FA333}" dt="2025-09-29T21:16:07.598" v="5819" actId="1036"/>
        <pc:sldMkLst>
          <pc:docMk/>
          <pc:sldMk cId="1948899464" sldId="2147474227"/>
        </pc:sldMkLst>
        <pc:spChg chg="mod">
          <ac:chgData name="Leah Montner Dixon" userId="d5b2ae9e-9213-4442-b7df-4db8cbe51e5d" providerId="ADAL" clId="{D1FBA355-FC92-4551-88C3-0E2AB32FA333}" dt="2025-09-29T21:16:07.598" v="5819" actId="1036"/>
          <ac:spMkLst>
            <pc:docMk/>
            <pc:sldMk cId="1948899464" sldId="2147474227"/>
            <ac:spMk id="41" creationId="{5E699EF2-03F7-1FBD-A1C1-BE9ED0AFB85C}"/>
          </ac:spMkLst>
        </pc:spChg>
        <pc:spChg chg="mod">
          <ac:chgData name="Leah Montner Dixon" userId="d5b2ae9e-9213-4442-b7df-4db8cbe51e5d" providerId="ADAL" clId="{D1FBA355-FC92-4551-88C3-0E2AB32FA333}" dt="2025-09-29T21:16:07.598" v="5819" actId="1036"/>
          <ac:spMkLst>
            <pc:docMk/>
            <pc:sldMk cId="1948899464" sldId="2147474227"/>
            <ac:spMk id="42" creationId="{4C8DBBB9-96B1-00B4-13AC-8D0F1E91756A}"/>
          </ac:spMkLst>
        </pc:spChg>
        <pc:spChg chg="mod">
          <ac:chgData name="Leah Montner Dixon" userId="d5b2ae9e-9213-4442-b7df-4db8cbe51e5d" providerId="ADAL" clId="{D1FBA355-FC92-4551-88C3-0E2AB32FA333}" dt="2025-09-29T20:01:06.835" v="5605" actId="20577"/>
          <ac:spMkLst>
            <pc:docMk/>
            <pc:sldMk cId="1948899464" sldId="2147474227"/>
            <ac:spMk id="44" creationId="{AA0201A7-BC26-DE64-0F8B-1AE8868B35D8}"/>
          </ac:spMkLst>
        </pc:spChg>
      </pc:sldChg>
      <pc:sldChg chg="modSp add del mod">
        <pc:chgData name="Leah Montner Dixon" userId="d5b2ae9e-9213-4442-b7df-4db8cbe51e5d" providerId="ADAL" clId="{D1FBA355-FC92-4551-88C3-0E2AB32FA333}" dt="2025-09-29T20:53:29.226" v="5716" actId="47"/>
        <pc:sldMkLst>
          <pc:docMk/>
          <pc:sldMk cId="1309280393" sldId="2147474228"/>
        </pc:sldMkLst>
      </pc:sldChg>
      <pc:sldChg chg="add del setBg">
        <pc:chgData name="Leah Montner Dixon" userId="d5b2ae9e-9213-4442-b7df-4db8cbe51e5d" providerId="ADAL" clId="{D1FBA355-FC92-4551-88C3-0E2AB32FA333}" dt="2025-09-29T20:53:03.933" v="5711"/>
        <pc:sldMkLst>
          <pc:docMk/>
          <pc:sldMk cId="1359848008" sldId="2147474228"/>
        </pc:sldMkLst>
      </pc:sldChg>
      <pc:sldChg chg="addSp modSp mod">
        <pc:chgData name="Leah Montner Dixon" userId="d5b2ae9e-9213-4442-b7df-4db8cbe51e5d" providerId="ADAL" clId="{D1FBA355-FC92-4551-88C3-0E2AB32FA333}" dt="2025-10-01T16:55:11.300" v="6885" actId="12788"/>
        <pc:sldMkLst>
          <pc:docMk/>
          <pc:sldMk cId="2728217121" sldId="2147474228"/>
        </pc:sldMkLst>
        <pc:spChg chg="add mod">
          <ac:chgData name="Leah Montner Dixon" userId="d5b2ae9e-9213-4442-b7df-4db8cbe51e5d" providerId="ADAL" clId="{D1FBA355-FC92-4551-88C3-0E2AB32FA333}" dt="2025-10-01T16:55:11.300" v="6885" actId="12788"/>
          <ac:spMkLst>
            <pc:docMk/>
            <pc:sldMk cId="2728217121" sldId="2147474228"/>
            <ac:spMk id="7" creationId="{EBB37EBA-D987-CD0F-F334-6B856F8BA504}"/>
          </ac:spMkLst>
        </pc:spChg>
        <pc:graphicFrameChg chg="mod">
          <ac:chgData name="Leah Montner Dixon" userId="d5b2ae9e-9213-4442-b7df-4db8cbe51e5d" providerId="ADAL" clId="{D1FBA355-FC92-4551-88C3-0E2AB32FA333}" dt="2025-10-01T16:55:02.876" v="6864"/>
          <ac:graphicFrameMkLst>
            <pc:docMk/>
            <pc:sldMk cId="2728217121" sldId="2147474228"/>
            <ac:graphicFrameMk id="5" creationId="{590B605E-A611-A1A1-ADD1-94093B71966B}"/>
          </ac:graphicFrameMkLst>
        </pc:graphicFrameChg>
      </pc:sldChg>
      <pc:sldChg chg="ord">
        <pc:chgData name="Leah Montner Dixon" userId="d5b2ae9e-9213-4442-b7df-4db8cbe51e5d" providerId="ADAL" clId="{D1FBA355-FC92-4551-88C3-0E2AB32FA333}" dt="2025-10-01T17:21:24.873" v="6981"/>
        <pc:sldMkLst>
          <pc:docMk/>
          <pc:sldMk cId="1611491458" sldId="2147474229"/>
        </pc:sldMkLst>
      </pc:sldChg>
      <pc:sldChg chg="addSp delSp modSp add mod">
        <pc:chgData name="Leah Montner Dixon" userId="d5b2ae9e-9213-4442-b7df-4db8cbe51e5d" providerId="ADAL" clId="{D1FBA355-FC92-4551-88C3-0E2AB32FA333}" dt="2025-10-01T14:58:48.956" v="6343" actId="20577"/>
        <pc:sldMkLst>
          <pc:docMk/>
          <pc:sldMk cId="3785111772" sldId="2147474230"/>
        </pc:sldMkLst>
        <pc:spChg chg="add del mod">
          <ac:chgData name="Leah Montner Dixon" userId="d5b2ae9e-9213-4442-b7df-4db8cbe51e5d" providerId="ADAL" clId="{D1FBA355-FC92-4551-88C3-0E2AB32FA333}" dt="2025-10-01T14:58:48.956" v="6343" actId="20577"/>
          <ac:spMkLst>
            <pc:docMk/>
            <pc:sldMk cId="3785111772" sldId="2147474230"/>
            <ac:spMk id="3" creationId="{1D455AB6-B965-5A17-E82B-5E5D079495D7}"/>
          </ac:spMkLst>
        </pc:spChg>
        <pc:picChg chg="add mod ord">
          <ac:chgData name="Leah Montner Dixon" userId="d5b2ae9e-9213-4442-b7df-4db8cbe51e5d" providerId="ADAL" clId="{D1FBA355-FC92-4551-88C3-0E2AB32FA333}" dt="2025-10-01T14:53:34.608" v="6291" actId="167"/>
          <ac:picMkLst>
            <pc:docMk/>
            <pc:sldMk cId="3785111772" sldId="2147474230"/>
            <ac:picMk id="14" creationId="{E1427E53-4CAC-7C5A-7452-4BDE4F3C8AEC}"/>
          </ac:picMkLst>
        </pc:picChg>
      </pc:sldChg>
      <pc:sldChg chg="add del">
        <pc:chgData name="Leah Montner Dixon" userId="d5b2ae9e-9213-4442-b7df-4db8cbe51e5d" providerId="ADAL" clId="{D1FBA355-FC92-4551-88C3-0E2AB32FA333}" dt="2025-10-01T14:54:22.832" v="6301" actId="47"/>
        <pc:sldMkLst>
          <pc:docMk/>
          <pc:sldMk cId="2363447695" sldId="2147474231"/>
        </pc:sldMkLst>
      </pc:sldChg>
      <pc:sldChg chg="addSp delSp modSp add mod">
        <pc:chgData name="Leah Montner Dixon" userId="d5b2ae9e-9213-4442-b7df-4db8cbe51e5d" providerId="ADAL" clId="{D1FBA355-FC92-4551-88C3-0E2AB32FA333}" dt="2025-10-01T20:27:52.145" v="7955"/>
        <pc:sldMkLst>
          <pc:docMk/>
          <pc:sldMk cId="4085670350" sldId="2147474232"/>
        </pc:sldMkLst>
        <pc:spChg chg="mod">
          <ac:chgData name="Leah Montner Dixon" userId="d5b2ae9e-9213-4442-b7df-4db8cbe51e5d" providerId="ADAL" clId="{D1FBA355-FC92-4551-88C3-0E2AB32FA333}" dt="2025-10-01T15:01:42.136" v="6347" actId="20577"/>
          <ac:spMkLst>
            <pc:docMk/>
            <pc:sldMk cId="4085670350" sldId="2147474232"/>
            <ac:spMk id="3" creationId="{D976C236-A9D9-F2B0-4358-37E451161D03}"/>
          </ac:spMkLst>
        </pc:spChg>
        <pc:spChg chg="mod ord">
          <ac:chgData name="Leah Montner Dixon" userId="d5b2ae9e-9213-4442-b7df-4db8cbe51e5d" providerId="ADAL" clId="{D1FBA355-FC92-4551-88C3-0E2AB32FA333}" dt="2025-10-01T14:54:58.754" v="6331" actId="167"/>
          <ac:spMkLst>
            <pc:docMk/>
            <pc:sldMk cId="4085670350" sldId="2147474232"/>
            <ac:spMk id="11" creationId="{ABB4677E-8908-ABF6-ABB3-08AA08E0734B}"/>
          </ac:spMkLst>
        </pc:spChg>
        <pc:spChg chg="mod">
          <ac:chgData name="Leah Montner Dixon" userId="d5b2ae9e-9213-4442-b7df-4db8cbe51e5d" providerId="ADAL" clId="{D1FBA355-FC92-4551-88C3-0E2AB32FA333}" dt="2025-10-01T14:54:30.996" v="6304" actId="207"/>
          <ac:spMkLst>
            <pc:docMk/>
            <pc:sldMk cId="4085670350" sldId="2147474232"/>
            <ac:spMk id="13" creationId="{CF7381EF-987C-7EC5-B594-3A2DF2C69FEA}"/>
          </ac:spMkLst>
        </pc:spChg>
        <pc:spChg chg="mod">
          <ac:chgData name="Leah Montner Dixon" userId="d5b2ae9e-9213-4442-b7df-4db8cbe51e5d" providerId="ADAL" clId="{D1FBA355-FC92-4551-88C3-0E2AB32FA333}" dt="2025-10-01T14:54:30.996" v="6304" actId="207"/>
          <ac:spMkLst>
            <pc:docMk/>
            <pc:sldMk cId="4085670350" sldId="2147474232"/>
            <ac:spMk id="15" creationId="{41997C2A-BDFD-E91C-2328-D7B95C02D335}"/>
          </ac:spMkLst>
        </pc:spChg>
        <pc:picChg chg="add mod ord">
          <ac:chgData name="Leah Montner Dixon" userId="d5b2ae9e-9213-4442-b7df-4db8cbe51e5d" providerId="ADAL" clId="{D1FBA355-FC92-4551-88C3-0E2AB32FA333}" dt="2025-10-01T14:54:58.754" v="6331" actId="167"/>
          <ac:picMkLst>
            <pc:docMk/>
            <pc:sldMk cId="4085670350" sldId="2147474232"/>
            <ac:picMk id="20" creationId="{B5E6C09B-8C81-7261-915B-B64F32796DCB}"/>
          </ac:picMkLst>
        </pc:picChg>
      </pc:sldChg>
      <pc:sldChg chg="add del">
        <pc:chgData name="Leah Montner Dixon" userId="d5b2ae9e-9213-4442-b7df-4db8cbe51e5d" providerId="ADAL" clId="{D1FBA355-FC92-4551-88C3-0E2AB32FA333}" dt="2025-10-01T14:55:30.194" v="6337" actId="47"/>
        <pc:sldMkLst>
          <pc:docMk/>
          <pc:sldMk cId="3364059189" sldId="2147474233"/>
        </pc:sldMkLst>
      </pc:sldChg>
      <pc:sldChg chg="addSp delSp modSp add mod">
        <pc:chgData name="Leah Montner Dixon" userId="d5b2ae9e-9213-4442-b7df-4db8cbe51e5d" providerId="ADAL" clId="{D1FBA355-FC92-4551-88C3-0E2AB32FA333}" dt="2025-10-01T20:27:59.085" v="7956"/>
        <pc:sldMkLst>
          <pc:docMk/>
          <pc:sldMk cId="272666819" sldId="2147474234"/>
        </pc:sldMkLst>
        <pc:spChg chg="mod">
          <ac:chgData name="Leah Montner Dixon" userId="d5b2ae9e-9213-4442-b7df-4db8cbe51e5d" providerId="ADAL" clId="{D1FBA355-FC92-4551-88C3-0E2AB32FA333}" dt="2025-10-01T15:05:00.801" v="6353"/>
          <ac:spMkLst>
            <pc:docMk/>
            <pc:sldMk cId="272666819" sldId="2147474234"/>
            <ac:spMk id="3" creationId="{9C5BDF38-00AF-666E-1205-728B2CE57A1E}"/>
          </ac:spMkLst>
        </pc:spChg>
      </pc:sldChg>
      <pc:sldChg chg="addSp delSp modSp add mod ord">
        <pc:chgData name="Leah Montner Dixon" userId="d5b2ae9e-9213-4442-b7df-4db8cbe51e5d" providerId="ADAL" clId="{D1FBA355-FC92-4551-88C3-0E2AB32FA333}" dt="2025-10-01T19:26:45.480" v="7834" actId="1038"/>
        <pc:sldMkLst>
          <pc:docMk/>
          <pc:sldMk cId="2329020336" sldId="2147474235"/>
        </pc:sldMkLst>
        <pc:spChg chg="mod">
          <ac:chgData name="Leah Montner Dixon" userId="d5b2ae9e-9213-4442-b7df-4db8cbe51e5d" providerId="ADAL" clId="{D1FBA355-FC92-4551-88C3-0E2AB32FA333}" dt="2025-10-01T19:25:52.424" v="7811"/>
          <ac:spMkLst>
            <pc:docMk/>
            <pc:sldMk cId="2329020336" sldId="2147474235"/>
            <ac:spMk id="4" creationId="{81E749EC-A4E6-93B2-C5F5-61E02F4D28D2}"/>
          </ac:spMkLst>
        </pc:spChg>
        <pc:spChg chg="add mod">
          <ac:chgData name="Leah Montner Dixon" userId="d5b2ae9e-9213-4442-b7df-4db8cbe51e5d" providerId="ADAL" clId="{D1FBA355-FC92-4551-88C3-0E2AB32FA333}" dt="2025-10-01T19:26:45.480" v="7834" actId="1038"/>
          <ac:spMkLst>
            <pc:docMk/>
            <pc:sldMk cId="2329020336" sldId="2147474235"/>
            <ac:spMk id="8" creationId="{F2012F8F-EC16-6445-B81D-773C472ECA31}"/>
          </ac:spMkLst>
        </pc:spChg>
        <pc:spChg chg="add mod">
          <ac:chgData name="Leah Montner Dixon" userId="d5b2ae9e-9213-4442-b7df-4db8cbe51e5d" providerId="ADAL" clId="{D1FBA355-FC92-4551-88C3-0E2AB32FA333}" dt="2025-10-01T19:26:45.480" v="7834" actId="1038"/>
          <ac:spMkLst>
            <pc:docMk/>
            <pc:sldMk cId="2329020336" sldId="2147474235"/>
            <ac:spMk id="11" creationId="{3ADE327C-359B-ACF4-482E-5BD8DF1B6855}"/>
          </ac:spMkLst>
        </pc:spChg>
        <pc:spChg chg="mod ord">
          <ac:chgData name="Leah Montner Dixon" userId="d5b2ae9e-9213-4442-b7df-4db8cbe51e5d" providerId="ADAL" clId="{D1FBA355-FC92-4551-88C3-0E2AB32FA333}" dt="2025-10-01T19:12:35.955" v="7488" actId="167"/>
          <ac:spMkLst>
            <pc:docMk/>
            <pc:sldMk cId="2329020336" sldId="2147474235"/>
            <ac:spMk id="19" creationId="{06BAB665-3BA5-A4F3-0BF0-5E425F8A55D4}"/>
          </ac:spMkLst>
        </pc:spChg>
        <pc:spChg chg="add mod">
          <ac:chgData name="Leah Montner Dixon" userId="d5b2ae9e-9213-4442-b7df-4db8cbe51e5d" providerId="ADAL" clId="{D1FBA355-FC92-4551-88C3-0E2AB32FA333}" dt="2025-10-01T19:23:37.945" v="7802" actId="165"/>
          <ac:spMkLst>
            <pc:docMk/>
            <pc:sldMk cId="2329020336" sldId="2147474235"/>
            <ac:spMk id="21" creationId="{E7E51C24-D940-129B-C4F2-0DA14955C8AE}"/>
          </ac:spMkLst>
        </pc:spChg>
        <pc:spChg chg="add mod">
          <ac:chgData name="Leah Montner Dixon" userId="d5b2ae9e-9213-4442-b7df-4db8cbe51e5d" providerId="ADAL" clId="{D1FBA355-FC92-4551-88C3-0E2AB32FA333}" dt="2025-10-01T19:23:37.945" v="7802" actId="165"/>
          <ac:spMkLst>
            <pc:docMk/>
            <pc:sldMk cId="2329020336" sldId="2147474235"/>
            <ac:spMk id="22" creationId="{418CEA15-6315-2CEE-8444-0F87B864821F}"/>
          </ac:spMkLst>
        </pc:spChg>
        <pc:spChg chg="add mod ord">
          <ac:chgData name="Leah Montner Dixon" userId="d5b2ae9e-9213-4442-b7df-4db8cbe51e5d" providerId="ADAL" clId="{D1FBA355-FC92-4551-88C3-0E2AB32FA333}" dt="2025-10-01T19:10:58.208" v="7420" actId="1038"/>
          <ac:spMkLst>
            <pc:docMk/>
            <pc:sldMk cId="2329020336" sldId="2147474235"/>
            <ac:spMk id="33" creationId="{C7DC8864-4358-E55C-E605-702CB19CBCCF}"/>
          </ac:spMkLst>
        </pc:spChg>
        <pc:spChg chg="add mod ord">
          <ac:chgData name="Leah Montner Dixon" userId="d5b2ae9e-9213-4442-b7df-4db8cbe51e5d" providerId="ADAL" clId="{D1FBA355-FC92-4551-88C3-0E2AB32FA333}" dt="2025-10-01T19:23:37.945" v="7802" actId="165"/>
          <ac:spMkLst>
            <pc:docMk/>
            <pc:sldMk cId="2329020336" sldId="2147474235"/>
            <ac:spMk id="34" creationId="{917C3235-7003-5537-6DBF-30F8613C14E1}"/>
          </ac:spMkLst>
        </pc:spChg>
        <pc:spChg chg="add mod">
          <ac:chgData name="Leah Montner Dixon" userId="d5b2ae9e-9213-4442-b7df-4db8cbe51e5d" providerId="ADAL" clId="{D1FBA355-FC92-4551-88C3-0E2AB32FA333}" dt="2025-10-01T19:23:37.945" v="7802" actId="165"/>
          <ac:spMkLst>
            <pc:docMk/>
            <pc:sldMk cId="2329020336" sldId="2147474235"/>
            <ac:spMk id="40" creationId="{98AD59F3-D2B9-2763-ABC7-3BE07D25FD60}"/>
          </ac:spMkLst>
        </pc:spChg>
        <pc:spChg chg="add mod">
          <ac:chgData name="Leah Montner Dixon" userId="d5b2ae9e-9213-4442-b7df-4db8cbe51e5d" providerId="ADAL" clId="{D1FBA355-FC92-4551-88C3-0E2AB32FA333}" dt="2025-10-01T19:23:22.877" v="7796" actId="465"/>
          <ac:spMkLst>
            <pc:docMk/>
            <pc:sldMk cId="2329020336" sldId="2147474235"/>
            <ac:spMk id="41" creationId="{9C933413-8DD3-4E76-07D1-7738BCC59849}"/>
          </ac:spMkLst>
        </pc:spChg>
        <pc:spChg chg="add mod ord">
          <ac:chgData name="Leah Montner Dixon" userId="d5b2ae9e-9213-4442-b7df-4db8cbe51e5d" providerId="ADAL" clId="{D1FBA355-FC92-4551-88C3-0E2AB32FA333}" dt="2025-10-01T19:13:58.218" v="7574" actId="465"/>
          <ac:spMkLst>
            <pc:docMk/>
            <pc:sldMk cId="2329020336" sldId="2147474235"/>
            <ac:spMk id="49" creationId="{60036747-25D3-8562-4AE7-5A215D411D5F}"/>
          </ac:spMkLst>
        </pc:spChg>
        <pc:spChg chg="add mod ord">
          <ac:chgData name="Leah Montner Dixon" userId="d5b2ae9e-9213-4442-b7df-4db8cbe51e5d" providerId="ADAL" clId="{D1FBA355-FC92-4551-88C3-0E2AB32FA333}" dt="2025-10-01T19:23:37.945" v="7802" actId="165"/>
          <ac:spMkLst>
            <pc:docMk/>
            <pc:sldMk cId="2329020336" sldId="2147474235"/>
            <ac:spMk id="50" creationId="{42351660-C373-5FE3-75A0-0E9E67090844}"/>
          </ac:spMkLst>
        </pc:spChg>
        <pc:spChg chg="add mod">
          <ac:chgData name="Leah Montner Dixon" userId="d5b2ae9e-9213-4442-b7df-4db8cbe51e5d" providerId="ADAL" clId="{D1FBA355-FC92-4551-88C3-0E2AB32FA333}" dt="2025-10-01T19:23:37.945" v="7802" actId="165"/>
          <ac:spMkLst>
            <pc:docMk/>
            <pc:sldMk cId="2329020336" sldId="2147474235"/>
            <ac:spMk id="62" creationId="{C10853B9-A2DB-1CC3-994E-C571BC583F3B}"/>
          </ac:spMkLst>
        </pc:spChg>
        <pc:spChg chg="add mod">
          <ac:chgData name="Leah Montner Dixon" userId="d5b2ae9e-9213-4442-b7df-4db8cbe51e5d" providerId="ADAL" clId="{D1FBA355-FC92-4551-88C3-0E2AB32FA333}" dt="2025-10-01T19:23:15.427" v="7795" actId="465"/>
          <ac:spMkLst>
            <pc:docMk/>
            <pc:sldMk cId="2329020336" sldId="2147474235"/>
            <ac:spMk id="63" creationId="{4C8A51EA-5C10-FBF0-0094-7E260B958CEB}"/>
          </ac:spMkLst>
        </pc:spChg>
        <pc:spChg chg="add mod ord">
          <ac:chgData name="Leah Montner Dixon" userId="d5b2ae9e-9213-4442-b7df-4db8cbe51e5d" providerId="ADAL" clId="{D1FBA355-FC92-4551-88C3-0E2AB32FA333}" dt="2025-10-01T19:23:15.427" v="7795" actId="465"/>
          <ac:spMkLst>
            <pc:docMk/>
            <pc:sldMk cId="2329020336" sldId="2147474235"/>
            <ac:spMk id="3077" creationId="{335F01FC-34F8-73B3-07EA-F73FA86C4CC4}"/>
          </ac:spMkLst>
        </pc:spChg>
        <pc:spChg chg="add mod">
          <ac:chgData name="Leah Montner Dixon" userId="d5b2ae9e-9213-4442-b7df-4db8cbe51e5d" providerId="ADAL" clId="{D1FBA355-FC92-4551-88C3-0E2AB32FA333}" dt="2025-10-01T19:23:37.945" v="7802" actId="165"/>
          <ac:spMkLst>
            <pc:docMk/>
            <pc:sldMk cId="2329020336" sldId="2147474235"/>
            <ac:spMk id="3078" creationId="{47A1BFE3-59BB-1136-D541-F5E21793710D}"/>
          </ac:spMkLst>
        </pc:spChg>
        <pc:spChg chg="add mod">
          <ac:chgData name="Leah Montner Dixon" userId="d5b2ae9e-9213-4442-b7df-4db8cbe51e5d" providerId="ADAL" clId="{D1FBA355-FC92-4551-88C3-0E2AB32FA333}" dt="2025-10-01T19:23:09.353" v="7793" actId="1076"/>
          <ac:spMkLst>
            <pc:docMk/>
            <pc:sldMk cId="2329020336" sldId="2147474235"/>
            <ac:spMk id="3083" creationId="{6D6888C3-D3AA-7005-6C41-23B3FA9ADD95}"/>
          </ac:spMkLst>
        </pc:spChg>
        <pc:spChg chg="add mod ord">
          <ac:chgData name="Leah Montner Dixon" userId="d5b2ae9e-9213-4442-b7df-4db8cbe51e5d" providerId="ADAL" clId="{D1FBA355-FC92-4551-88C3-0E2AB32FA333}" dt="2025-10-01T19:23:37.945" v="7802" actId="165"/>
          <ac:spMkLst>
            <pc:docMk/>
            <pc:sldMk cId="2329020336" sldId="2147474235"/>
            <ac:spMk id="3084" creationId="{761CBFA8-C147-DD88-8008-2FF03F9B6363}"/>
          </ac:spMkLst>
        </pc:spChg>
        <pc:grpChg chg="add mod">
          <ac:chgData name="Leah Montner Dixon" userId="d5b2ae9e-9213-4442-b7df-4db8cbe51e5d" providerId="ADAL" clId="{D1FBA355-FC92-4551-88C3-0E2AB32FA333}" dt="2025-10-01T19:23:31.137" v="7797" actId="164"/>
          <ac:grpSpMkLst>
            <pc:docMk/>
            <pc:sldMk cId="2329020336" sldId="2147474235"/>
            <ac:grpSpMk id="27" creationId="{0E31FC38-A959-9CBF-8DC4-C54A3158C758}"/>
          </ac:grpSpMkLst>
        </pc:grpChg>
        <pc:grpChg chg="add mod">
          <ac:chgData name="Leah Montner Dixon" userId="d5b2ae9e-9213-4442-b7df-4db8cbe51e5d" providerId="ADAL" clId="{D1FBA355-FC92-4551-88C3-0E2AB32FA333}" dt="2025-10-01T19:26:45.480" v="7834" actId="1038"/>
          <ac:grpSpMkLst>
            <pc:docMk/>
            <pc:sldMk cId="2329020336" sldId="2147474235"/>
            <ac:grpSpMk id="28" creationId="{D72D8C78-39F3-DB60-26C3-346BD3E49D5A}"/>
          </ac:grpSpMkLst>
        </pc:grpChg>
        <pc:grpChg chg="add mod">
          <ac:chgData name="Leah Montner Dixon" userId="d5b2ae9e-9213-4442-b7df-4db8cbe51e5d" providerId="ADAL" clId="{D1FBA355-FC92-4551-88C3-0E2AB32FA333}" dt="2025-10-01T19:23:31.137" v="7797" actId="164"/>
          <ac:grpSpMkLst>
            <pc:docMk/>
            <pc:sldMk cId="2329020336" sldId="2147474235"/>
            <ac:grpSpMk id="37" creationId="{D11FECEF-EC04-6A8F-B634-E6AFB3F6C105}"/>
          </ac:grpSpMkLst>
        </pc:grpChg>
        <pc:grpChg chg="add mod">
          <ac:chgData name="Leah Montner Dixon" userId="d5b2ae9e-9213-4442-b7df-4db8cbe51e5d" providerId="ADAL" clId="{D1FBA355-FC92-4551-88C3-0E2AB32FA333}" dt="2025-10-01T19:23:31.137" v="7797" actId="164"/>
          <ac:grpSpMkLst>
            <pc:docMk/>
            <pc:sldMk cId="2329020336" sldId="2147474235"/>
            <ac:grpSpMk id="44" creationId="{FC83DEE7-CE3B-DEE8-A56E-D5D898CC0AB6}"/>
          </ac:grpSpMkLst>
        </pc:grpChg>
        <pc:grpChg chg="add mod">
          <ac:chgData name="Leah Montner Dixon" userId="d5b2ae9e-9213-4442-b7df-4db8cbe51e5d" providerId="ADAL" clId="{D1FBA355-FC92-4551-88C3-0E2AB32FA333}" dt="2025-10-01T19:23:31.137" v="7797" actId="164"/>
          <ac:grpSpMkLst>
            <pc:docMk/>
            <pc:sldMk cId="2329020336" sldId="2147474235"/>
            <ac:grpSpMk id="53" creationId="{142DBA65-6024-62E8-D905-385E9FD87A8F}"/>
          </ac:grpSpMkLst>
        </pc:grpChg>
        <pc:grpChg chg="add mod">
          <ac:chgData name="Leah Montner Dixon" userId="d5b2ae9e-9213-4442-b7df-4db8cbe51e5d" providerId="ADAL" clId="{D1FBA355-FC92-4551-88C3-0E2AB32FA333}" dt="2025-10-01T19:23:31.137" v="7797" actId="164"/>
          <ac:grpSpMkLst>
            <pc:docMk/>
            <pc:sldMk cId="2329020336" sldId="2147474235"/>
            <ac:grpSpMk id="3073" creationId="{0760D2D0-6C2C-E770-5834-CED78E5ADF14}"/>
          </ac:grpSpMkLst>
        </pc:grpChg>
        <pc:grpChg chg="add mod">
          <ac:chgData name="Leah Montner Dixon" userId="d5b2ae9e-9213-4442-b7df-4db8cbe51e5d" providerId="ADAL" clId="{D1FBA355-FC92-4551-88C3-0E2AB32FA333}" dt="2025-10-01T19:23:31.137" v="7797" actId="164"/>
          <ac:grpSpMkLst>
            <pc:docMk/>
            <pc:sldMk cId="2329020336" sldId="2147474235"/>
            <ac:grpSpMk id="3080" creationId="{A2E2FCDF-B6E1-E0BB-C0D3-F6DEA4B4A626}"/>
          </ac:grpSpMkLst>
        </pc:grpChg>
        <pc:grpChg chg="add mod">
          <ac:chgData name="Leah Montner Dixon" userId="d5b2ae9e-9213-4442-b7df-4db8cbe51e5d" providerId="ADAL" clId="{D1FBA355-FC92-4551-88C3-0E2AB32FA333}" dt="2025-10-01T19:23:31.137" v="7797" actId="164"/>
          <ac:grpSpMkLst>
            <pc:docMk/>
            <pc:sldMk cId="2329020336" sldId="2147474235"/>
            <ac:grpSpMk id="3089" creationId="{EEA1B5C9-E2BE-72D7-6736-2723549FAA94}"/>
          </ac:grpSpMkLst>
        </pc:grpChg>
        <pc:picChg chg="add mod">
          <ac:chgData name="Leah Montner Dixon" userId="d5b2ae9e-9213-4442-b7df-4db8cbe51e5d" providerId="ADAL" clId="{D1FBA355-FC92-4551-88C3-0E2AB32FA333}" dt="2025-10-01T19:26:45.480" v="7834" actId="1038"/>
          <ac:picMkLst>
            <pc:docMk/>
            <pc:sldMk cId="2329020336" sldId="2147474235"/>
            <ac:picMk id="17" creationId="{8900F135-6843-D66D-79BF-5826D886B93D}"/>
          </ac:picMkLst>
        </pc:picChg>
        <pc:picChg chg="add mod ord">
          <ac:chgData name="Leah Montner Dixon" userId="d5b2ae9e-9213-4442-b7df-4db8cbe51e5d" providerId="ADAL" clId="{D1FBA355-FC92-4551-88C3-0E2AB32FA333}" dt="2025-10-01T18:48:12.782" v="7165" actId="164"/>
          <ac:picMkLst>
            <pc:docMk/>
            <pc:sldMk cId="2329020336" sldId="2147474235"/>
            <ac:picMk id="20" creationId="{BD3DB7E9-8A28-35CB-147A-61AF1FAD0C90}"/>
          </ac:picMkLst>
        </pc:picChg>
        <pc:picChg chg="add mod">
          <ac:chgData name="Leah Montner Dixon" userId="d5b2ae9e-9213-4442-b7df-4db8cbe51e5d" providerId="ADAL" clId="{D1FBA355-FC92-4551-88C3-0E2AB32FA333}" dt="2025-10-01T19:11:24.953" v="7470" actId="1037"/>
          <ac:picMkLst>
            <pc:docMk/>
            <pc:sldMk cId="2329020336" sldId="2147474235"/>
            <ac:picMk id="26" creationId="{1C4640D1-8C62-7711-CF6B-64187B0AD2B1}"/>
          </ac:picMkLst>
        </pc:picChg>
        <pc:picChg chg="add mod">
          <ac:chgData name="Leah Montner Dixon" userId="d5b2ae9e-9213-4442-b7df-4db8cbe51e5d" providerId="ADAL" clId="{D1FBA355-FC92-4551-88C3-0E2AB32FA333}" dt="2025-10-01T18:56:17.498" v="7304" actId="14100"/>
          <ac:picMkLst>
            <pc:docMk/>
            <pc:sldMk cId="2329020336" sldId="2147474235"/>
            <ac:picMk id="32" creationId="{771FDC41-B65A-AAE7-F06E-79FC613813F5}"/>
          </ac:picMkLst>
        </pc:picChg>
        <pc:picChg chg="add mod">
          <ac:chgData name="Leah Montner Dixon" userId="d5b2ae9e-9213-4442-b7df-4db8cbe51e5d" providerId="ADAL" clId="{D1FBA355-FC92-4551-88C3-0E2AB32FA333}" dt="2025-10-01T18:56:17.498" v="7304" actId="14100"/>
          <ac:picMkLst>
            <pc:docMk/>
            <pc:sldMk cId="2329020336" sldId="2147474235"/>
            <ac:picMk id="36" creationId="{E462E7D3-7660-3AB6-2AB0-A4992B1D66F2}"/>
          </ac:picMkLst>
        </pc:picChg>
        <pc:picChg chg="add mod ord">
          <ac:chgData name="Leah Montner Dixon" userId="d5b2ae9e-9213-4442-b7df-4db8cbe51e5d" providerId="ADAL" clId="{D1FBA355-FC92-4551-88C3-0E2AB32FA333}" dt="2025-10-01T19:23:22.877" v="7796" actId="465"/>
          <ac:picMkLst>
            <pc:docMk/>
            <pc:sldMk cId="2329020336" sldId="2147474235"/>
            <ac:picMk id="39" creationId="{FAD959C6-11DD-C581-D483-25DB4C5CE9A1}"/>
          </ac:picMkLst>
        </pc:picChg>
        <pc:picChg chg="add mod">
          <ac:chgData name="Leah Montner Dixon" userId="d5b2ae9e-9213-4442-b7df-4db8cbe51e5d" providerId="ADAL" clId="{D1FBA355-FC92-4551-88C3-0E2AB32FA333}" dt="2025-10-01T19:23:22.877" v="7796" actId="465"/>
          <ac:picMkLst>
            <pc:docMk/>
            <pc:sldMk cId="2329020336" sldId="2147474235"/>
            <ac:picMk id="43" creationId="{96A9A06E-5B5C-C3FD-C870-693AF353361C}"/>
          </ac:picMkLst>
        </pc:picChg>
        <pc:picChg chg="add mod">
          <ac:chgData name="Leah Montner Dixon" userId="d5b2ae9e-9213-4442-b7df-4db8cbe51e5d" providerId="ADAL" clId="{D1FBA355-FC92-4551-88C3-0E2AB32FA333}" dt="2025-10-01T19:13:58.218" v="7574" actId="465"/>
          <ac:picMkLst>
            <pc:docMk/>
            <pc:sldMk cId="2329020336" sldId="2147474235"/>
            <ac:picMk id="48" creationId="{BC2E3975-6693-4B5F-1938-3C49006C7891}"/>
          </ac:picMkLst>
        </pc:picChg>
        <pc:picChg chg="add mod">
          <ac:chgData name="Leah Montner Dixon" userId="d5b2ae9e-9213-4442-b7df-4db8cbe51e5d" providerId="ADAL" clId="{D1FBA355-FC92-4551-88C3-0E2AB32FA333}" dt="2025-10-01T19:13:58.218" v="7574" actId="465"/>
          <ac:picMkLst>
            <pc:docMk/>
            <pc:sldMk cId="2329020336" sldId="2147474235"/>
            <ac:picMk id="52" creationId="{2D1AEF2D-689B-EE89-86C4-EE9A341AAD2B}"/>
          </ac:picMkLst>
        </pc:picChg>
        <pc:picChg chg="add mod ord">
          <ac:chgData name="Leah Montner Dixon" userId="d5b2ae9e-9213-4442-b7df-4db8cbe51e5d" providerId="ADAL" clId="{D1FBA355-FC92-4551-88C3-0E2AB32FA333}" dt="2025-10-01T19:23:15.427" v="7795" actId="465"/>
          <ac:picMkLst>
            <pc:docMk/>
            <pc:sldMk cId="2329020336" sldId="2147474235"/>
            <ac:picMk id="61" creationId="{38091EE2-3248-7732-8DAA-2E7396A93FAD}"/>
          </ac:picMkLst>
        </pc:picChg>
        <pc:picChg chg="add mod">
          <ac:chgData name="Leah Montner Dixon" userId="d5b2ae9e-9213-4442-b7df-4db8cbe51e5d" providerId="ADAL" clId="{D1FBA355-FC92-4551-88C3-0E2AB32FA333}" dt="2025-10-01T19:23:15.427" v="7795" actId="465"/>
          <ac:picMkLst>
            <pc:docMk/>
            <pc:sldMk cId="2329020336" sldId="2147474235"/>
            <ac:picMk id="3072" creationId="{A7CFC127-7A18-1121-805B-390632342EF8}"/>
          </ac:picMkLst>
        </pc:picChg>
        <pc:picChg chg="add mod">
          <ac:chgData name="Leah Montner Dixon" userId="d5b2ae9e-9213-4442-b7df-4db8cbe51e5d" providerId="ADAL" clId="{D1FBA355-FC92-4551-88C3-0E2AB32FA333}" dt="2025-10-01T19:26:45.480" v="7834" actId="1038"/>
          <ac:picMkLst>
            <pc:docMk/>
            <pc:sldMk cId="2329020336" sldId="2147474235"/>
            <ac:picMk id="3074" creationId="{9E57D8F3-8CF6-A7D4-DEA0-0CAF26D70007}"/>
          </ac:picMkLst>
        </pc:picChg>
        <pc:picChg chg="add mod">
          <ac:chgData name="Leah Montner Dixon" userId="d5b2ae9e-9213-4442-b7df-4db8cbe51e5d" providerId="ADAL" clId="{D1FBA355-FC92-4551-88C3-0E2AB32FA333}" dt="2025-10-01T19:23:15.427" v="7795" actId="465"/>
          <ac:picMkLst>
            <pc:docMk/>
            <pc:sldMk cId="2329020336" sldId="2147474235"/>
            <ac:picMk id="3076" creationId="{BDE251F3-27C2-4A84-2786-354739CF8B19}"/>
          </ac:picMkLst>
        </pc:picChg>
        <pc:picChg chg="add mod">
          <ac:chgData name="Leah Montner Dixon" userId="d5b2ae9e-9213-4442-b7df-4db8cbe51e5d" providerId="ADAL" clId="{D1FBA355-FC92-4551-88C3-0E2AB32FA333}" dt="2025-10-01T19:23:15.427" v="7795" actId="465"/>
          <ac:picMkLst>
            <pc:docMk/>
            <pc:sldMk cId="2329020336" sldId="2147474235"/>
            <ac:picMk id="3079" creationId="{D3B9E4FB-286E-72E9-DF75-FC9CB59C7A11}"/>
          </ac:picMkLst>
        </pc:picChg>
        <pc:picChg chg="add mod">
          <ac:chgData name="Leah Montner Dixon" userId="d5b2ae9e-9213-4442-b7df-4db8cbe51e5d" providerId="ADAL" clId="{D1FBA355-FC92-4551-88C3-0E2AB32FA333}" dt="2025-10-01T19:23:09.353" v="7793" actId="1076"/>
          <ac:picMkLst>
            <pc:docMk/>
            <pc:sldMk cId="2329020336" sldId="2147474235"/>
            <ac:picMk id="3087" creationId="{21EB64F8-43D1-A161-F19C-3751E70EC96A}"/>
          </ac:picMkLst>
        </pc:picChg>
        <pc:picChg chg="add mod">
          <ac:chgData name="Leah Montner Dixon" userId="d5b2ae9e-9213-4442-b7df-4db8cbe51e5d" providerId="ADAL" clId="{D1FBA355-FC92-4551-88C3-0E2AB32FA333}" dt="2025-10-01T19:23:09.353" v="7793" actId="1076"/>
          <ac:picMkLst>
            <pc:docMk/>
            <pc:sldMk cId="2329020336" sldId="2147474235"/>
            <ac:picMk id="3088" creationId="{A2690C4E-01EE-E10E-467B-C172D70F1770}"/>
          </ac:picMkLst>
        </pc:picChg>
      </pc:sldChg>
      <pc:sldChg chg="delSp modSp add del mod">
        <pc:chgData name="Leah Montner Dixon" userId="d5b2ae9e-9213-4442-b7df-4db8cbe51e5d" providerId="ADAL" clId="{D1FBA355-FC92-4551-88C3-0E2AB32FA333}" dt="2025-10-01T18:02:51.152" v="7012" actId="47"/>
        <pc:sldMkLst>
          <pc:docMk/>
          <pc:sldMk cId="4132665115" sldId="2147474236"/>
        </pc:sldMkLst>
      </pc:sldChg>
      <pc:sldMasterChg chg="del delSldLayout">
        <pc:chgData name="Leah Montner Dixon" userId="d5b2ae9e-9213-4442-b7df-4db8cbe51e5d" providerId="ADAL" clId="{D1FBA355-FC92-4551-88C3-0E2AB32FA333}" dt="2025-09-29T16:42:19.734" v="5088" actId="47"/>
        <pc:sldMasterMkLst>
          <pc:docMk/>
          <pc:sldMasterMk cId="2976264245" sldId="2147483742"/>
        </pc:sldMasterMkLst>
        <pc:sldLayoutChg chg="del">
          <pc:chgData name="Leah Montner Dixon" userId="d5b2ae9e-9213-4442-b7df-4db8cbe51e5d" providerId="ADAL" clId="{D1FBA355-FC92-4551-88C3-0E2AB32FA333}" dt="2025-09-29T16:42:19.734" v="5088" actId="47"/>
          <pc:sldLayoutMkLst>
            <pc:docMk/>
            <pc:sldMasterMk cId="2976264245" sldId="2147483742"/>
            <pc:sldLayoutMk cId="883610630" sldId="2147483743"/>
          </pc:sldLayoutMkLst>
        </pc:sldLayoutChg>
        <pc:sldLayoutChg chg="del">
          <pc:chgData name="Leah Montner Dixon" userId="d5b2ae9e-9213-4442-b7df-4db8cbe51e5d" providerId="ADAL" clId="{D1FBA355-FC92-4551-88C3-0E2AB32FA333}" dt="2025-09-29T16:42:19.734" v="5088" actId="47"/>
          <pc:sldLayoutMkLst>
            <pc:docMk/>
            <pc:sldMasterMk cId="2976264245" sldId="2147483742"/>
            <pc:sldLayoutMk cId="2439420519" sldId="2147483744"/>
          </pc:sldLayoutMkLst>
        </pc:sldLayoutChg>
        <pc:sldLayoutChg chg="del">
          <pc:chgData name="Leah Montner Dixon" userId="d5b2ae9e-9213-4442-b7df-4db8cbe51e5d" providerId="ADAL" clId="{D1FBA355-FC92-4551-88C3-0E2AB32FA333}" dt="2025-09-29T16:42:19.734" v="5088" actId="47"/>
          <pc:sldLayoutMkLst>
            <pc:docMk/>
            <pc:sldMasterMk cId="2976264245" sldId="2147483742"/>
            <pc:sldLayoutMk cId="3886836170" sldId="2147483745"/>
          </pc:sldLayoutMkLst>
        </pc:sldLayoutChg>
        <pc:sldLayoutChg chg="del">
          <pc:chgData name="Leah Montner Dixon" userId="d5b2ae9e-9213-4442-b7df-4db8cbe51e5d" providerId="ADAL" clId="{D1FBA355-FC92-4551-88C3-0E2AB32FA333}" dt="2025-09-29T16:42:19.734" v="5088" actId="47"/>
          <pc:sldLayoutMkLst>
            <pc:docMk/>
            <pc:sldMasterMk cId="2976264245" sldId="2147483742"/>
            <pc:sldLayoutMk cId="3712721048" sldId="2147483746"/>
          </pc:sldLayoutMkLst>
        </pc:sldLayoutChg>
        <pc:sldLayoutChg chg="del">
          <pc:chgData name="Leah Montner Dixon" userId="d5b2ae9e-9213-4442-b7df-4db8cbe51e5d" providerId="ADAL" clId="{D1FBA355-FC92-4551-88C3-0E2AB32FA333}" dt="2025-09-29T16:42:19.734" v="5088" actId="47"/>
          <pc:sldLayoutMkLst>
            <pc:docMk/>
            <pc:sldMasterMk cId="2976264245" sldId="2147483742"/>
            <pc:sldLayoutMk cId="2246730004" sldId="2147483747"/>
          </pc:sldLayoutMkLst>
        </pc:sldLayoutChg>
        <pc:sldLayoutChg chg="del">
          <pc:chgData name="Leah Montner Dixon" userId="d5b2ae9e-9213-4442-b7df-4db8cbe51e5d" providerId="ADAL" clId="{D1FBA355-FC92-4551-88C3-0E2AB32FA333}" dt="2025-09-29T16:42:19.734" v="5088" actId="47"/>
          <pc:sldLayoutMkLst>
            <pc:docMk/>
            <pc:sldMasterMk cId="2976264245" sldId="2147483742"/>
            <pc:sldLayoutMk cId="4155858677" sldId="2147483748"/>
          </pc:sldLayoutMkLst>
        </pc:sldLayoutChg>
        <pc:sldLayoutChg chg="del">
          <pc:chgData name="Leah Montner Dixon" userId="d5b2ae9e-9213-4442-b7df-4db8cbe51e5d" providerId="ADAL" clId="{D1FBA355-FC92-4551-88C3-0E2AB32FA333}" dt="2025-09-29T16:42:19.734" v="5088" actId="47"/>
          <pc:sldLayoutMkLst>
            <pc:docMk/>
            <pc:sldMasterMk cId="2976264245" sldId="2147483742"/>
            <pc:sldLayoutMk cId="345283906" sldId="2147483749"/>
          </pc:sldLayoutMkLst>
        </pc:sldLayoutChg>
        <pc:sldLayoutChg chg="del">
          <pc:chgData name="Leah Montner Dixon" userId="d5b2ae9e-9213-4442-b7df-4db8cbe51e5d" providerId="ADAL" clId="{D1FBA355-FC92-4551-88C3-0E2AB32FA333}" dt="2025-09-29T16:42:19.734" v="5088" actId="47"/>
          <pc:sldLayoutMkLst>
            <pc:docMk/>
            <pc:sldMasterMk cId="2976264245" sldId="2147483742"/>
            <pc:sldLayoutMk cId="4173143518" sldId="2147483750"/>
          </pc:sldLayoutMkLst>
        </pc:sldLayoutChg>
        <pc:sldLayoutChg chg="del">
          <pc:chgData name="Leah Montner Dixon" userId="d5b2ae9e-9213-4442-b7df-4db8cbe51e5d" providerId="ADAL" clId="{D1FBA355-FC92-4551-88C3-0E2AB32FA333}" dt="2025-09-29T16:42:19.734" v="5088" actId="47"/>
          <pc:sldLayoutMkLst>
            <pc:docMk/>
            <pc:sldMasterMk cId="2976264245" sldId="2147483742"/>
            <pc:sldLayoutMk cId="3335384876" sldId="2147483751"/>
          </pc:sldLayoutMkLst>
        </pc:sldLayoutChg>
        <pc:sldLayoutChg chg="del">
          <pc:chgData name="Leah Montner Dixon" userId="d5b2ae9e-9213-4442-b7df-4db8cbe51e5d" providerId="ADAL" clId="{D1FBA355-FC92-4551-88C3-0E2AB32FA333}" dt="2025-09-29T16:42:19.734" v="5088" actId="47"/>
          <pc:sldLayoutMkLst>
            <pc:docMk/>
            <pc:sldMasterMk cId="2976264245" sldId="2147483742"/>
            <pc:sldLayoutMk cId="152767690" sldId="2147483752"/>
          </pc:sldLayoutMkLst>
        </pc:sldLayoutChg>
        <pc:sldLayoutChg chg="del">
          <pc:chgData name="Leah Montner Dixon" userId="d5b2ae9e-9213-4442-b7df-4db8cbe51e5d" providerId="ADAL" clId="{D1FBA355-FC92-4551-88C3-0E2AB32FA333}" dt="2025-09-29T16:42:19.734" v="5088" actId="47"/>
          <pc:sldLayoutMkLst>
            <pc:docMk/>
            <pc:sldMasterMk cId="2976264245" sldId="2147483742"/>
            <pc:sldLayoutMk cId="2128507656" sldId="2147483753"/>
          </pc:sldLayoutMkLst>
        </pc:sldLayoutChg>
      </pc:sldMasterChg>
    </pc:docChg>
  </pc:docChgLst>
  <pc:docChgLst>
    <pc:chgData name="Jason Wiese" userId="4bff8d5b-7de6-4655-b397-69b0afc81113" providerId="ADAL" clId="{FD3BD4DC-71D8-46F6-AA22-5552A9B6A2A7}"/>
    <pc:docChg chg="undo redo custSel addSld delSld modSld sldOrd">
      <pc:chgData name="Jason Wiese" userId="4bff8d5b-7de6-4655-b397-69b0afc81113" providerId="ADAL" clId="{FD3BD4DC-71D8-46F6-AA22-5552A9B6A2A7}" dt="2025-10-14T13:45:51.433" v="3335" actId="1035"/>
      <pc:docMkLst>
        <pc:docMk/>
      </pc:docMkLst>
      <pc:sldChg chg="modSp mod">
        <pc:chgData name="Jason Wiese" userId="4bff8d5b-7de6-4655-b397-69b0afc81113" providerId="ADAL" clId="{FD3BD4DC-71D8-46F6-AA22-5552A9B6A2A7}" dt="2025-10-03T04:54:02.772" v="2742" actId="6549"/>
        <pc:sldMkLst>
          <pc:docMk/>
          <pc:sldMk cId="4212683403" sldId="2144327877"/>
        </pc:sldMkLst>
        <pc:spChg chg="mod">
          <ac:chgData name="Jason Wiese" userId="4bff8d5b-7de6-4655-b397-69b0afc81113" providerId="ADAL" clId="{FD3BD4DC-71D8-46F6-AA22-5552A9B6A2A7}" dt="2025-10-03T04:54:02.772" v="2742" actId="6549"/>
          <ac:spMkLst>
            <pc:docMk/>
            <pc:sldMk cId="4212683403" sldId="2144327877"/>
            <ac:spMk id="3" creationId="{39DC9A2D-FAFE-9894-9BB0-D15609B459AD}"/>
          </ac:spMkLst>
        </pc:spChg>
        <pc:spChg chg="mod">
          <ac:chgData name="Jason Wiese" userId="4bff8d5b-7de6-4655-b397-69b0afc81113" providerId="ADAL" clId="{FD3BD4DC-71D8-46F6-AA22-5552A9B6A2A7}" dt="2025-10-03T00:06:04.049" v="34" actId="207"/>
          <ac:spMkLst>
            <pc:docMk/>
            <pc:sldMk cId="4212683403" sldId="2144327877"/>
            <ac:spMk id="11" creationId="{1BCF7031-E5B5-5FFC-14E0-18D0D01FBC30}"/>
          </ac:spMkLst>
        </pc:spChg>
        <pc:spChg chg="mod">
          <ac:chgData name="Jason Wiese" userId="4bff8d5b-7de6-4655-b397-69b0afc81113" providerId="ADAL" clId="{FD3BD4DC-71D8-46F6-AA22-5552A9B6A2A7}" dt="2025-10-03T00:06:03.844" v="33" actId="207"/>
          <ac:spMkLst>
            <pc:docMk/>
            <pc:sldMk cId="4212683403" sldId="2144327877"/>
            <ac:spMk id="13" creationId="{7AC39D5E-FD24-ED3C-24F6-50B292FEC63A}"/>
          </ac:spMkLst>
        </pc:spChg>
        <pc:spChg chg="mod">
          <ac:chgData name="Jason Wiese" userId="4bff8d5b-7de6-4655-b397-69b0afc81113" providerId="ADAL" clId="{FD3BD4DC-71D8-46F6-AA22-5552A9B6A2A7}" dt="2025-10-03T00:06:03.844" v="33" actId="207"/>
          <ac:spMkLst>
            <pc:docMk/>
            <pc:sldMk cId="4212683403" sldId="2144327877"/>
            <ac:spMk id="15" creationId="{6646EA6D-00DA-24E2-CEEA-06B3CF8BC932}"/>
          </ac:spMkLst>
        </pc:spChg>
        <pc:spChg chg="mod">
          <ac:chgData name="Jason Wiese" userId="4bff8d5b-7de6-4655-b397-69b0afc81113" providerId="ADAL" clId="{FD3BD4DC-71D8-46F6-AA22-5552A9B6A2A7}" dt="2025-10-03T00:06:04.823" v="36" actId="207"/>
          <ac:spMkLst>
            <pc:docMk/>
            <pc:sldMk cId="4212683403" sldId="2144327877"/>
            <ac:spMk id="17" creationId="{7575C89A-306F-C537-607C-5504D04C2991}"/>
          </ac:spMkLst>
        </pc:spChg>
        <pc:spChg chg="mod">
          <ac:chgData name="Jason Wiese" userId="4bff8d5b-7de6-4655-b397-69b0afc81113" providerId="ADAL" clId="{FD3BD4DC-71D8-46F6-AA22-5552A9B6A2A7}" dt="2025-10-03T00:06:03.844" v="33" actId="207"/>
          <ac:spMkLst>
            <pc:docMk/>
            <pc:sldMk cId="4212683403" sldId="2144327877"/>
            <ac:spMk id="18" creationId="{6CC342B8-7D49-0853-BAA6-3F1A75884C04}"/>
          </ac:spMkLst>
        </pc:spChg>
        <pc:spChg chg="mod">
          <ac:chgData name="Jason Wiese" userId="4bff8d5b-7de6-4655-b397-69b0afc81113" providerId="ADAL" clId="{FD3BD4DC-71D8-46F6-AA22-5552A9B6A2A7}" dt="2025-10-03T01:10:55.976" v="1324" actId="20577"/>
          <ac:spMkLst>
            <pc:docMk/>
            <pc:sldMk cId="4212683403" sldId="2144327877"/>
            <ac:spMk id="19" creationId="{DFF6F4D1-489D-855B-1156-51FE43C8923B}"/>
          </ac:spMkLst>
        </pc:spChg>
        <pc:spChg chg="mod">
          <ac:chgData name="Jason Wiese" userId="4bff8d5b-7de6-4655-b397-69b0afc81113" providerId="ADAL" clId="{FD3BD4DC-71D8-46F6-AA22-5552A9B6A2A7}" dt="2025-10-03T00:06:04.582" v="35" actId="207"/>
          <ac:spMkLst>
            <pc:docMk/>
            <pc:sldMk cId="4212683403" sldId="2144327877"/>
            <ac:spMk id="24" creationId="{7B85349F-FDCB-3F81-599D-DADAB2D1FB1A}"/>
          </ac:spMkLst>
        </pc:spChg>
        <pc:spChg chg="mod">
          <ac:chgData name="Jason Wiese" userId="4bff8d5b-7de6-4655-b397-69b0afc81113" providerId="ADAL" clId="{FD3BD4DC-71D8-46F6-AA22-5552A9B6A2A7}" dt="2025-10-03T00:06:03.844" v="33" actId="207"/>
          <ac:spMkLst>
            <pc:docMk/>
            <pc:sldMk cId="4212683403" sldId="2144327877"/>
            <ac:spMk id="29" creationId="{D73CCA66-4416-96A4-749A-6E5E4A91C557}"/>
          </ac:spMkLst>
        </pc:spChg>
        <pc:spChg chg="mod">
          <ac:chgData name="Jason Wiese" userId="4bff8d5b-7de6-4655-b397-69b0afc81113" providerId="ADAL" clId="{FD3BD4DC-71D8-46F6-AA22-5552A9B6A2A7}" dt="2025-10-03T00:06:03.844" v="33" actId="207"/>
          <ac:spMkLst>
            <pc:docMk/>
            <pc:sldMk cId="4212683403" sldId="2144327877"/>
            <ac:spMk id="30" creationId="{A4300BB4-08F4-9A1D-3715-62D88185E9B7}"/>
          </ac:spMkLst>
        </pc:spChg>
        <pc:spChg chg="mod">
          <ac:chgData name="Jason Wiese" userId="4bff8d5b-7de6-4655-b397-69b0afc81113" providerId="ADAL" clId="{FD3BD4DC-71D8-46F6-AA22-5552A9B6A2A7}" dt="2025-10-03T00:06:03.844" v="33" actId="207"/>
          <ac:spMkLst>
            <pc:docMk/>
            <pc:sldMk cId="4212683403" sldId="2144327877"/>
            <ac:spMk id="31" creationId="{6370E491-E3DA-B5FB-AC37-37B3C7F7696F}"/>
          </ac:spMkLst>
        </pc:spChg>
        <pc:spChg chg="mod">
          <ac:chgData name="Jason Wiese" userId="4bff8d5b-7de6-4655-b397-69b0afc81113" providerId="ADAL" clId="{FD3BD4DC-71D8-46F6-AA22-5552A9B6A2A7}" dt="2025-10-03T00:06:03.844" v="33" actId="207"/>
          <ac:spMkLst>
            <pc:docMk/>
            <pc:sldMk cId="4212683403" sldId="2144327877"/>
            <ac:spMk id="32" creationId="{ED6BCB5C-DA4E-EA60-2CF7-5C6190DFB51D}"/>
          </ac:spMkLst>
        </pc:spChg>
      </pc:sldChg>
      <pc:sldChg chg="ord">
        <pc:chgData name="Jason Wiese" userId="4bff8d5b-7de6-4655-b397-69b0afc81113" providerId="ADAL" clId="{FD3BD4DC-71D8-46F6-AA22-5552A9B6A2A7}" dt="2025-10-03T01:23:37.795" v="1711"/>
        <pc:sldMkLst>
          <pc:docMk/>
          <pc:sldMk cId="722122502" sldId="2144327938"/>
        </pc:sldMkLst>
      </pc:sldChg>
      <pc:sldChg chg="del">
        <pc:chgData name="Jason Wiese" userId="4bff8d5b-7de6-4655-b397-69b0afc81113" providerId="ADAL" clId="{FD3BD4DC-71D8-46F6-AA22-5552A9B6A2A7}" dt="2025-10-03T01:23:55.404" v="1712" actId="2696"/>
        <pc:sldMkLst>
          <pc:docMk/>
          <pc:sldMk cId="2618233657" sldId="2144328083"/>
        </pc:sldMkLst>
      </pc:sldChg>
      <pc:sldChg chg="modSp add mod">
        <pc:chgData name="Jason Wiese" userId="4bff8d5b-7de6-4655-b397-69b0afc81113" providerId="ADAL" clId="{FD3BD4DC-71D8-46F6-AA22-5552A9B6A2A7}" dt="2025-10-03T01:29:00.326" v="1814" actId="6549"/>
        <pc:sldMkLst>
          <pc:docMk/>
          <pc:sldMk cId="3657896344" sldId="2144328083"/>
        </pc:sldMkLst>
        <pc:spChg chg="mod">
          <ac:chgData name="Jason Wiese" userId="4bff8d5b-7de6-4655-b397-69b0afc81113" providerId="ADAL" clId="{FD3BD4DC-71D8-46F6-AA22-5552A9B6A2A7}" dt="2025-10-03T01:29:00.326" v="1814" actId="6549"/>
          <ac:spMkLst>
            <pc:docMk/>
            <pc:sldMk cId="3657896344" sldId="2144328083"/>
            <ac:spMk id="2" creationId="{B1CCC5B4-BAA4-DD69-B39C-15229F745D9C}"/>
          </ac:spMkLst>
        </pc:spChg>
      </pc:sldChg>
      <pc:sldChg chg="modSp mod">
        <pc:chgData name="Jason Wiese" userId="4bff8d5b-7de6-4655-b397-69b0afc81113" providerId="ADAL" clId="{FD3BD4DC-71D8-46F6-AA22-5552A9B6A2A7}" dt="2025-10-03T00:33:51.888" v="626" actId="1035"/>
        <pc:sldMkLst>
          <pc:docMk/>
          <pc:sldMk cId="594536612" sldId="2144328251"/>
        </pc:sldMkLst>
        <pc:spChg chg="mod">
          <ac:chgData name="Jason Wiese" userId="4bff8d5b-7de6-4655-b397-69b0afc81113" providerId="ADAL" clId="{FD3BD4DC-71D8-46F6-AA22-5552A9B6A2A7}" dt="2025-10-03T00:31:06.283" v="596" actId="1035"/>
          <ac:spMkLst>
            <pc:docMk/>
            <pc:sldMk cId="594536612" sldId="2144328251"/>
            <ac:spMk id="115" creationId="{41781F7F-1E84-E36F-F306-3328226C6359}"/>
          </ac:spMkLst>
        </pc:spChg>
        <pc:spChg chg="mod">
          <ac:chgData name="Jason Wiese" userId="4bff8d5b-7de6-4655-b397-69b0afc81113" providerId="ADAL" clId="{FD3BD4DC-71D8-46F6-AA22-5552A9B6A2A7}" dt="2025-10-03T00:31:17.568" v="603" actId="14100"/>
          <ac:spMkLst>
            <pc:docMk/>
            <pc:sldMk cId="594536612" sldId="2144328251"/>
            <ac:spMk id="1081" creationId="{C7F4F27B-A235-DB98-2508-ECE04CC71634}"/>
          </ac:spMkLst>
        </pc:spChg>
        <pc:spChg chg="mod">
          <ac:chgData name="Jason Wiese" userId="4bff8d5b-7de6-4655-b397-69b0afc81113" providerId="ADAL" clId="{FD3BD4DC-71D8-46F6-AA22-5552A9B6A2A7}" dt="2025-10-03T00:33:48.520" v="624" actId="1035"/>
          <ac:spMkLst>
            <pc:docMk/>
            <pc:sldMk cId="594536612" sldId="2144328251"/>
            <ac:spMk id="1085" creationId="{8EE7297B-A19A-FC69-3436-530364B4D93E}"/>
          </ac:spMkLst>
        </pc:spChg>
        <pc:spChg chg="mod">
          <ac:chgData name="Jason Wiese" userId="4bff8d5b-7de6-4655-b397-69b0afc81113" providerId="ADAL" clId="{FD3BD4DC-71D8-46F6-AA22-5552A9B6A2A7}" dt="2025-10-03T00:33:40.255" v="621" actId="14100"/>
          <ac:spMkLst>
            <pc:docMk/>
            <pc:sldMk cId="594536612" sldId="2144328251"/>
            <ac:spMk id="1143" creationId="{D52B0CF6-DD9E-7FA8-E584-6B2F18153182}"/>
          </ac:spMkLst>
        </pc:spChg>
        <pc:spChg chg="mod">
          <ac:chgData name="Jason Wiese" userId="4bff8d5b-7de6-4655-b397-69b0afc81113" providerId="ADAL" clId="{FD3BD4DC-71D8-46F6-AA22-5552A9B6A2A7}" dt="2025-10-03T00:33:51.888" v="626" actId="1035"/>
          <ac:spMkLst>
            <pc:docMk/>
            <pc:sldMk cId="594536612" sldId="2144328251"/>
            <ac:spMk id="1145" creationId="{32B883D4-B9C9-7CF0-C4E3-40BCA9FBE25B}"/>
          </ac:spMkLst>
        </pc:spChg>
        <pc:picChg chg="mod">
          <ac:chgData name="Jason Wiese" userId="4bff8d5b-7de6-4655-b397-69b0afc81113" providerId="ADAL" clId="{FD3BD4DC-71D8-46F6-AA22-5552A9B6A2A7}" dt="2025-10-03T00:33:31.455" v="620" actId="1035"/>
          <ac:picMkLst>
            <pc:docMk/>
            <pc:sldMk cId="594536612" sldId="2144328251"/>
            <ac:picMk id="10" creationId="{15DA0FE6-738D-47F1-638D-38D2AFEC10D0}"/>
          </ac:picMkLst>
        </pc:picChg>
        <pc:picChg chg="mod">
          <ac:chgData name="Jason Wiese" userId="4bff8d5b-7de6-4655-b397-69b0afc81113" providerId="ADAL" clId="{FD3BD4DC-71D8-46F6-AA22-5552A9B6A2A7}" dt="2025-10-03T00:33:31.455" v="620" actId="1035"/>
          <ac:picMkLst>
            <pc:docMk/>
            <pc:sldMk cId="594536612" sldId="2144328251"/>
            <ac:picMk id="45" creationId="{45F21030-51AC-8C0F-9987-D9C57C2ECA21}"/>
          </ac:picMkLst>
        </pc:picChg>
        <pc:picChg chg="mod">
          <ac:chgData name="Jason Wiese" userId="4bff8d5b-7de6-4655-b397-69b0afc81113" providerId="ADAL" clId="{FD3BD4DC-71D8-46F6-AA22-5552A9B6A2A7}" dt="2025-10-03T00:33:31.455" v="620" actId="1035"/>
          <ac:picMkLst>
            <pc:docMk/>
            <pc:sldMk cId="594536612" sldId="2144328251"/>
            <ac:picMk id="47" creationId="{0EF191DE-EBF3-CE07-1984-BE37099F05D0}"/>
          </ac:picMkLst>
        </pc:picChg>
        <pc:picChg chg="mod">
          <ac:chgData name="Jason Wiese" userId="4bff8d5b-7de6-4655-b397-69b0afc81113" providerId="ADAL" clId="{FD3BD4DC-71D8-46F6-AA22-5552A9B6A2A7}" dt="2025-10-03T00:33:31.455" v="620" actId="1035"/>
          <ac:picMkLst>
            <pc:docMk/>
            <pc:sldMk cId="594536612" sldId="2144328251"/>
            <ac:picMk id="53" creationId="{3E34CB51-DEEE-4401-B7F6-6A2145DAD353}"/>
          </ac:picMkLst>
        </pc:picChg>
        <pc:picChg chg="mod">
          <ac:chgData name="Jason Wiese" userId="4bff8d5b-7de6-4655-b397-69b0afc81113" providerId="ADAL" clId="{FD3BD4DC-71D8-46F6-AA22-5552A9B6A2A7}" dt="2025-10-03T00:33:31.455" v="620" actId="1035"/>
          <ac:picMkLst>
            <pc:docMk/>
            <pc:sldMk cId="594536612" sldId="2144328251"/>
            <ac:picMk id="57" creationId="{B7DDCE99-B48A-5F52-4F3F-E50512BC24DC}"/>
          </ac:picMkLst>
        </pc:picChg>
        <pc:picChg chg="mod">
          <ac:chgData name="Jason Wiese" userId="4bff8d5b-7de6-4655-b397-69b0afc81113" providerId="ADAL" clId="{FD3BD4DC-71D8-46F6-AA22-5552A9B6A2A7}" dt="2025-10-03T00:33:31.455" v="620" actId="1035"/>
          <ac:picMkLst>
            <pc:docMk/>
            <pc:sldMk cId="594536612" sldId="2144328251"/>
            <ac:picMk id="58" creationId="{D201270A-C5A8-B6C4-C4F0-1E3D07863122}"/>
          </ac:picMkLst>
        </pc:picChg>
        <pc:picChg chg="mod">
          <ac:chgData name="Jason Wiese" userId="4bff8d5b-7de6-4655-b397-69b0afc81113" providerId="ADAL" clId="{FD3BD4DC-71D8-46F6-AA22-5552A9B6A2A7}" dt="2025-10-03T00:33:31.455" v="620" actId="1035"/>
          <ac:picMkLst>
            <pc:docMk/>
            <pc:sldMk cId="594536612" sldId="2144328251"/>
            <ac:picMk id="60" creationId="{122EFA21-3879-41C1-3B33-1F725FA4B575}"/>
          </ac:picMkLst>
        </pc:picChg>
        <pc:picChg chg="mod">
          <ac:chgData name="Jason Wiese" userId="4bff8d5b-7de6-4655-b397-69b0afc81113" providerId="ADAL" clId="{FD3BD4DC-71D8-46F6-AA22-5552A9B6A2A7}" dt="2025-10-03T00:33:31.455" v="620" actId="1035"/>
          <ac:picMkLst>
            <pc:docMk/>
            <pc:sldMk cId="594536612" sldId="2144328251"/>
            <ac:picMk id="1151" creationId="{9782A622-1433-4134-71A2-9ADBDCEA91BF}"/>
          </ac:picMkLst>
        </pc:picChg>
      </pc:sldChg>
      <pc:sldChg chg="modSp mod">
        <pc:chgData name="Jason Wiese" userId="4bff8d5b-7de6-4655-b397-69b0afc81113" providerId="ADAL" clId="{FD3BD4DC-71D8-46F6-AA22-5552A9B6A2A7}" dt="2025-10-03T01:55:17.330" v="2005" actId="20577"/>
        <pc:sldMkLst>
          <pc:docMk/>
          <pc:sldMk cId="2369496195" sldId="2144328424"/>
        </pc:sldMkLst>
        <pc:spChg chg="mod">
          <ac:chgData name="Jason Wiese" userId="4bff8d5b-7de6-4655-b397-69b0afc81113" providerId="ADAL" clId="{FD3BD4DC-71D8-46F6-AA22-5552A9B6A2A7}" dt="2025-10-03T01:55:17.330" v="2005" actId="20577"/>
          <ac:spMkLst>
            <pc:docMk/>
            <pc:sldMk cId="2369496195" sldId="2144328424"/>
            <ac:spMk id="12" creationId="{0DFD6807-5222-58C9-E299-8E0B97851C73}"/>
          </ac:spMkLst>
        </pc:spChg>
      </pc:sldChg>
      <pc:sldChg chg="modSp mod ord">
        <pc:chgData name="Jason Wiese" userId="4bff8d5b-7de6-4655-b397-69b0afc81113" providerId="ADAL" clId="{FD3BD4DC-71D8-46F6-AA22-5552A9B6A2A7}" dt="2025-10-03T01:48:38.282" v="2001" actId="207"/>
        <pc:sldMkLst>
          <pc:docMk/>
          <pc:sldMk cId="3889472261" sldId="2144328454"/>
        </pc:sldMkLst>
        <pc:spChg chg="mod">
          <ac:chgData name="Jason Wiese" userId="4bff8d5b-7de6-4655-b397-69b0afc81113" providerId="ADAL" clId="{FD3BD4DC-71D8-46F6-AA22-5552A9B6A2A7}" dt="2025-10-03T01:48:38.282" v="2001" actId="207"/>
          <ac:spMkLst>
            <pc:docMk/>
            <pc:sldMk cId="3889472261" sldId="2144328454"/>
            <ac:spMk id="7" creationId="{B58F448E-C8B9-C2F8-830B-26778253738B}"/>
          </ac:spMkLst>
        </pc:spChg>
      </pc:sldChg>
      <pc:sldChg chg="modSp add mod">
        <pc:chgData name="Jason Wiese" userId="4bff8d5b-7de6-4655-b397-69b0afc81113" providerId="ADAL" clId="{FD3BD4DC-71D8-46F6-AA22-5552A9B6A2A7}" dt="2025-10-03T04:59:33.196" v="2853" actId="14100"/>
        <pc:sldMkLst>
          <pc:docMk/>
          <pc:sldMk cId="2351837572" sldId="2144328499"/>
        </pc:sldMkLst>
        <pc:spChg chg="mod">
          <ac:chgData name="Jason Wiese" userId="4bff8d5b-7de6-4655-b397-69b0afc81113" providerId="ADAL" clId="{FD3BD4DC-71D8-46F6-AA22-5552A9B6A2A7}" dt="2025-10-03T04:59:33.196" v="2853" actId="14100"/>
          <ac:spMkLst>
            <pc:docMk/>
            <pc:sldMk cId="2351837572" sldId="2144328499"/>
            <ac:spMk id="2" creationId="{50C7A41A-8D35-7584-BC7D-3006EC51643D}"/>
          </ac:spMkLst>
        </pc:spChg>
      </pc:sldChg>
      <pc:sldChg chg="modSp del mod">
        <pc:chgData name="Jason Wiese" userId="4bff8d5b-7de6-4655-b397-69b0afc81113" providerId="ADAL" clId="{FD3BD4DC-71D8-46F6-AA22-5552A9B6A2A7}" dt="2025-10-03T01:20:56.634" v="1708" actId="2696"/>
        <pc:sldMkLst>
          <pc:docMk/>
          <pc:sldMk cId="3942684345" sldId="2144328499"/>
        </pc:sldMkLst>
      </pc:sldChg>
      <pc:sldChg chg="modSp mod">
        <pc:chgData name="Jason Wiese" userId="4bff8d5b-7de6-4655-b397-69b0afc81113" providerId="ADAL" clId="{FD3BD4DC-71D8-46F6-AA22-5552A9B6A2A7}" dt="2025-10-03T00:29:14.270" v="585" actId="20577"/>
        <pc:sldMkLst>
          <pc:docMk/>
          <pc:sldMk cId="2388896571" sldId="2144328501"/>
        </pc:sldMkLst>
        <pc:spChg chg="mod">
          <ac:chgData name="Jason Wiese" userId="4bff8d5b-7de6-4655-b397-69b0afc81113" providerId="ADAL" clId="{FD3BD4DC-71D8-46F6-AA22-5552A9B6A2A7}" dt="2025-10-03T00:29:14.270" v="585" actId="20577"/>
          <ac:spMkLst>
            <pc:docMk/>
            <pc:sldMk cId="2388896571" sldId="2144328501"/>
            <ac:spMk id="3" creationId="{769579E9-CE88-68EA-9BD1-80BB3C86F5F6}"/>
          </ac:spMkLst>
        </pc:spChg>
        <pc:spChg chg="mod">
          <ac:chgData name="Jason Wiese" userId="4bff8d5b-7de6-4655-b397-69b0afc81113" providerId="ADAL" clId="{FD3BD4DC-71D8-46F6-AA22-5552A9B6A2A7}" dt="2025-10-03T00:06:26.651" v="37" actId="14100"/>
          <ac:spMkLst>
            <pc:docMk/>
            <pc:sldMk cId="2388896571" sldId="2144328501"/>
            <ac:spMk id="12" creationId="{6BE9507A-C704-9F0C-FB47-970D01F344DB}"/>
          </ac:spMkLst>
        </pc:spChg>
      </pc:sldChg>
      <pc:sldChg chg="modSp mod">
        <pc:chgData name="Jason Wiese" userId="4bff8d5b-7de6-4655-b397-69b0afc81113" providerId="ADAL" clId="{FD3BD4DC-71D8-46F6-AA22-5552A9B6A2A7}" dt="2025-10-03T00:47:01.339" v="747" actId="555"/>
        <pc:sldMkLst>
          <pc:docMk/>
          <pc:sldMk cId="1789081147" sldId="2144328506"/>
        </pc:sldMkLst>
        <pc:spChg chg="mod">
          <ac:chgData name="Jason Wiese" userId="4bff8d5b-7de6-4655-b397-69b0afc81113" providerId="ADAL" clId="{FD3BD4DC-71D8-46F6-AA22-5552A9B6A2A7}" dt="2025-10-03T00:47:01.339" v="747" actId="555"/>
          <ac:spMkLst>
            <pc:docMk/>
            <pc:sldMk cId="1789081147" sldId="2144328506"/>
            <ac:spMk id="2" creationId="{F05E629C-1D8C-1B06-5680-8A33CA99A3F9}"/>
          </ac:spMkLst>
        </pc:spChg>
        <pc:spChg chg="mod">
          <ac:chgData name="Jason Wiese" userId="4bff8d5b-7de6-4655-b397-69b0afc81113" providerId="ADAL" clId="{FD3BD4DC-71D8-46F6-AA22-5552A9B6A2A7}" dt="2025-10-03T00:47:01.339" v="747" actId="555"/>
          <ac:spMkLst>
            <pc:docMk/>
            <pc:sldMk cId="1789081147" sldId="2144328506"/>
            <ac:spMk id="3" creationId="{D9A1514A-CCFB-2BC4-CD8F-F69E89C147FE}"/>
          </ac:spMkLst>
        </pc:spChg>
        <pc:spChg chg="mod">
          <ac:chgData name="Jason Wiese" userId="4bff8d5b-7de6-4655-b397-69b0afc81113" providerId="ADAL" clId="{FD3BD4DC-71D8-46F6-AA22-5552A9B6A2A7}" dt="2025-10-03T00:06:46.414" v="57" actId="6549"/>
          <ac:spMkLst>
            <pc:docMk/>
            <pc:sldMk cId="1789081147" sldId="2144328506"/>
            <ac:spMk id="4" creationId="{20EA757C-9FFD-C244-8D33-BA5020990927}"/>
          </ac:spMkLst>
        </pc:spChg>
        <pc:spChg chg="mod">
          <ac:chgData name="Jason Wiese" userId="4bff8d5b-7de6-4655-b397-69b0afc81113" providerId="ADAL" clId="{FD3BD4DC-71D8-46F6-AA22-5552A9B6A2A7}" dt="2025-10-03T00:47:01.339" v="747" actId="555"/>
          <ac:spMkLst>
            <pc:docMk/>
            <pc:sldMk cId="1789081147" sldId="2144328506"/>
            <ac:spMk id="6" creationId="{31D0343F-BCC8-335B-3993-B53E858C804E}"/>
          </ac:spMkLst>
        </pc:spChg>
        <pc:spChg chg="mod">
          <ac:chgData name="Jason Wiese" userId="4bff8d5b-7de6-4655-b397-69b0afc81113" providerId="ADAL" clId="{FD3BD4DC-71D8-46F6-AA22-5552A9B6A2A7}" dt="2025-10-03T00:47:01.339" v="747" actId="555"/>
          <ac:spMkLst>
            <pc:docMk/>
            <pc:sldMk cId="1789081147" sldId="2144328506"/>
            <ac:spMk id="7" creationId="{5318D1FE-9A3D-4186-47AE-928D73249671}"/>
          </ac:spMkLst>
        </pc:spChg>
        <pc:spChg chg="mod">
          <ac:chgData name="Jason Wiese" userId="4bff8d5b-7de6-4655-b397-69b0afc81113" providerId="ADAL" clId="{FD3BD4DC-71D8-46F6-AA22-5552A9B6A2A7}" dt="2025-10-03T00:47:01.339" v="747" actId="555"/>
          <ac:spMkLst>
            <pc:docMk/>
            <pc:sldMk cId="1789081147" sldId="2144328506"/>
            <ac:spMk id="83" creationId="{C5B35F7F-48EF-0A95-E646-591F6CF90F38}"/>
          </ac:spMkLst>
        </pc:spChg>
        <pc:spChg chg="mod">
          <ac:chgData name="Jason Wiese" userId="4bff8d5b-7de6-4655-b397-69b0afc81113" providerId="ADAL" clId="{FD3BD4DC-71D8-46F6-AA22-5552A9B6A2A7}" dt="2025-10-03T00:47:01.339" v="747" actId="555"/>
          <ac:spMkLst>
            <pc:docMk/>
            <pc:sldMk cId="1789081147" sldId="2144328506"/>
            <ac:spMk id="84" creationId="{13703FAA-A1C4-E39A-D315-CEB52E24EF89}"/>
          </ac:spMkLst>
        </pc:spChg>
      </pc:sldChg>
      <pc:sldChg chg="addSp delSp modSp mod">
        <pc:chgData name="Jason Wiese" userId="4bff8d5b-7de6-4655-b397-69b0afc81113" providerId="ADAL" clId="{FD3BD4DC-71D8-46F6-AA22-5552A9B6A2A7}" dt="2025-10-03T01:58:52.873" v="2039" actId="403"/>
        <pc:sldMkLst>
          <pc:docMk/>
          <pc:sldMk cId="1457005887" sldId="2146846125"/>
        </pc:sldMkLst>
      </pc:sldChg>
      <pc:sldChg chg="modSp mod modCm">
        <pc:chgData name="Jason Wiese" userId="4bff8d5b-7de6-4655-b397-69b0afc81113" providerId="ADAL" clId="{FD3BD4DC-71D8-46F6-AA22-5552A9B6A2A7}" dt="2025-10-03T05:09:44.278" v="3188" actId="20577"/>
        <pc:sldMkLst>
          <pc:docMk/>
          <pc:sldMk cId="4216143715" sldId="214684620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son Wiese" userId="4bff8d5b-7de6-4655-b397-69b0afc81113" providerId="ADAL" clId="{FD3BD4DC-71D8-46F6-AA22-5552A9B6A2A7}" dt="2025-10-03T05:09:44.278" v="3188" actId="20577"/>
              <pc2:cmMkLst xmlns:pc2="http://schemas.microsoft.com/office/powerpoint/2019/9/main/command">
                <pc:docMk/>
                <pc:sldMk cId="4216143715" sldId="2146846201"/>
                <pc2:cmMk id="{CAA7724E-B0AF-476C-8282-D3BD71CA5842}"/>
              </pc2:cmMkLst>
            </pc226:cmChg>
          </p:ext>
        </pc:extLst>
      </pc:sldChg>
      <pc:sldChg chg="modSp mod">
        <pc:chgData name="Jason Wiese" userId="4bff8d5b-7de6-4655-b397-69b0afc81113" providerId="ADAL" clId="{FD3BD4DC-71D8-46F6-AA22-5552A9B6A2A7}" dt="2025-10-03T05:00:15.861" v="2864" actId="20577"/>
        <pc:sldMkLst>
          <pc:docMk/>
          <pc:sldMk cId="1624729533" sldId="2147474150"/>
        </pc:sldMkLst>
        <pc:spChg chg="mod">
          <ac:chgData name="Jason Wiese" userId="4bff8d5b-7de6-4655-b397-69b0afc81113" providerId="ADAL" clId="{FD3BD4DC-71D8-46F6-AA22-5552A9B6A2A7}" dt="2025-10-03T05:00:15.861" v="2864" actId="20577"/>
          <ac:spMkLst>
            <pc:docMk/>
            <pc:sldMk cId="1624729533" sldId="2147474150"/>
            <ac:spMk id="2" creationId="{AA3EC474-0CA7-5B20-4515-32265A2682F4}"/>
          </ac:spMkLst>
        </pc:spChg>
      </pc:sldChg>
      <pc:sldChg chg="modSp mod">
        <pc:chgData name="Jason Wiese" userId="4bff8d5b-7de6-4655-b397-69b0afc81113" providerId="ADAL" clId="{FD3BD4DC-71D8-46F6-AA22-5552A9B6A2A7}" dt="2025-10-03T05:11:35.685" v="3298" actId="14100"/>
        <pc:sldMkLst>
          <pc:docMk/>
          <pc:sldMk cId="3419969176" sldId="2147474182"/>
        </pc:sldMkLst>
        <pc:spChg chg="mod">
          <ac:chgData name="Jason Wiese" userId="4bff8d5b-7de6-4655-b397-69b0afc81113" providerId="ADAL" clId="{FD3BD4DC-71D8-46F6-AA22-5552A9B6A2A7}" dt="2025-10-03T05:11:35.685" v="3298" actId="14100"/>
          <ac:spMkLst>
            <pc:docMk/>
            <pc:sldMk cId="3419969176" sldId="2147474182"/>
            <ac:spMk id="10" creationId="{45A18A08-18D0-83D9-E68A-17A808E5924C}"/>
          </ac:spMkLst>
        </pc:spChg>
      </pc:sldChg>
      <pc:sldChg chg="modSp mod">
        <pc:chgData name="Jason Wiese" userId="4bff8d5b-7de6-4655-b397-69b0afc81113" providerId="ADAL" clId="{FD3BD4DC-71D8-46F6-AA22-5552A9B6A2A7}" dt="2025-10-14T13:45:51.433" v="3335" actId="1035"/>
        <pc:sldMkLst>
          <pc:docMk/>
          <pc:sldMk cId="1135560459" sldId="2147474184"/>
        </pc:sldMkLst>
        <pc:spChg chg="mod">
          <ac:chgData name="Jason Wiese" userId="4bff8d5b-7de6-4655-b397-69b0afc81113" providerId="ADAL" clId="{FD3BD4DC-71D8-46F6-AA22-5552A9B6A2A7}" dt="2025-10-03T04:55:57.316" v="2768" actId="20577"/>
          <ac:spMkLst>
            <pc:docMk/>
            <pc:sldMk cId="1135560459" sldId="2147474184"/>
            <ac:spMk id="2" creationId="{18898E5D-2098-7208-AE73-E9F16CFF5504}"/>
          </ac:spMkLst>
        </pc:spChg>
        <pc:spChg chg="mod">
          <ac:chgData name="Jason Wiese" userId="4bff8d5b-7de6-4655-b397-69b0afc81113" providerId="ADAL" clId="{FD3BD4DC-71D8-46F6-AA22-5552A9B6A2A7}" dt="2025-10-14T13:45:51.433" v="3335" actId="1035"/>
          <ac:spMkLst>
            <pc:docMk/>
            <pc:sldMk cId="1135560459" sldId="2147474184"/>
            <ac:spMk id="9" creationId="{A12A9291-2D03-55CD-0207-CE77A6B2A45F}"/>
          </ac:spMkLst>
        </pc:spChg>
        <pc:spChg chg="mod">
          <ac:chgData name="Jason Wiese" userId="4bff8d5b-7de6-4655-b397-69b0afc81113" providerId="ADAL" clId="{FD3BD4DC-71D8-46F6-AA22-5552A9B6A2A7}" dt="2025-10-14T13:45:51.433" v="3335" actId="1035"/>
          <ac:spMkLst>
            <pc:docMk/>
            <pc:sldMk cId="1135560459" sldId="2147474184"/>
            <ac:spMk id="10" creationId="{50BAD32A-A8E4-216F-C29E-4191A8D31A3A}"/>
          </ac:spMkLst>
        </pc:spChg>
        <pc:spChg chg="mod">
          <ac:chgData name="Jason Wiese" userId="4bff8d5b-7de6-4655-b397-69b0afc81113" providerId="ADAL" clId="{FD3BD4DC-71D8-46F6-AA22-5552A9B6A2A7}" dt="2025-10-14T13:45:51.433" v="3335" actId="1035"/>
          <ac:spMkLst>
            <pc:docMk/>
            <pc:sldMk cId="1135560459" sldId="2147474184"/>
            <ac:spMk id="11" creationId="{57661072-EE8E-2AAF-CEB0-ABB26FF5C38C}"/>
          </ac:spMkLst>
        </pc:spChg>
        <pc:spChg chg="mod">
          <ac:chgData name="Jason Wiese" userId="4bff8d5b-7de6-4655-b397-69b0afc81113" providerId="ADAL" clId="{FD3BD4DC-71D8-46F6-AA22-5552A9B6A2A7}" dt="2025-10-14T13:45:51.433" v="3335" actId="1035"/>
          <ac:spMkLst>
            <pc:docMk/>
            <pc:sldMk cId="1135560459" sldId="2147474184"/>
            <ac:spMk id="13" creationId="{68645A1D-4047-A541-70E1-FF5822604C2F}"/>
          </ac:spMkLst>
        </pc:spChg>
        <pc:spChg chg="mod">
          <ac:chgData name="Jason Wiese" userId="4bff8d5b-7de6-4655-b397-69b0afc81113" providerId="ADAL" clId="{FD3BD4DC-71D8-46F6-AA22-5552A9B6A2A7}" dt="2025-10-14T13:45:51.433" v="3335" actId="1035"/>
          <ac:spMkLst>
            <pc:docMk/>
            <pc:sldMk cId="1135560459" sldId="2147474184"/>
            <ac:spMk id="14" creationId="{96C8745B-214E-2843-8759-04B185FEDD61}"/>
          </ac:spMkLst>
        </pc:spChg>
        <pc:spChg chg="mod">
          <ac:chgData name="Jason Wiese" userId="4bff8d5b-7de6-4655-b397-69b0afc81113" providerId="ADAL" clId="{FD3BD4DC-71D8-46F6-AA22-5552A9B6A2A7}" dt="2025-10-14T13:45:51.433" v="3335" actId="1035"/>
          <ac:spMkLst>
            <pc:docMk/>
            <pc:sldMk cId="1135560459" sldId="2147474184"/>
            <ac:spMk id="15" creationId="{BEDD818E-42A6-A238-8CE2-72E7F715E393}"/>
          </ac:spMkLst>
        </pc:spChg>
        <pc:graphicFrameChg chg="mod">
          <ac:chgData name="Jason Wiese" userId="4bff8d5b-7de6-4655-b397-69b0afc81113" providerId="ADAL" clId="{FD3BD4DC-71D8-46F6-AA22-5552A9B6A2A7}" dt="2025-10-14T13:45:51.433" v="3335" actId="1035"/>
          <ac:graphicFrameMkLst>
            <pc:docMk/>
            <pc:sldMk cId="1135560459" sldId="2147474184"/>
            <ac:graphicFrameMk id="7" creationId="{A066F81E-8421-6C57-0FE4-9CAFFB8C7616}"/>
          </ac:graphicFrameMkLst>
        </pc:graphicFrameChg>
      </pc:sldChg>
      <pc:sldChg chg="modSp mod">
        <pc:chgData name="Jason Wiese" userId="4bff8d5b-7de6-4655-b397-69b0afc81113" providerId="ADAL" clId="{FD3BD4DC-71D8-46F6-AA22-5552A9B6A2A7}" dt="2025-10-03T01:36:51.676" v="1822" actId="207"/>
        <pc:sldMkLst>
          <pc:docMk/>
          <pc:sldMk cId="2721042041" sldId="2147474196"/>
        </pc:sldMkLst>
      </pc:sldChg>
      <pc:sldChg chg="modSp mod ord">
        <pc:chgData name="Jason Wiese" userId="4bff8d5b-7de6-4655-b397-69b0afc81113" providerId="ADAL" clId="{FD3BD4DC-71D8-46F6-AA22-5552A9B6A2A7}" dt="2025-10-03T00:48:44.953" v="752" actId="20578"/>
        <pc:sldMkLst>
          <pc:docMk/>
          <pc:sldMk cId="3772878430" sldId="2147474198"/>
        </pc:sldMkLst>
        <pc:spChg chg="mod">
          <ac:chgData name="Jason Wiese" userId="4bff8d5b-7de6-4655-b397-69b0afc81113" providerId="ADAL" clId="{FD3BD4DC-71D8-46F6-AA22-5552A9B6A2A7}" dt="2025-10-03T00:16:26.601" v="207" actId="14100"/>
          <ac:spMkLst>
            <pc:docMk/>
            <pc:sldMk cId="3772878430" sldId="2147474198"/>
            <ac:spMk id="4" creationId="{8136FFCB-94E8-3412-B172-F2F779C4391B}"/>
          </ac:spMkLst>
        </pc:spChg>
        <pc:spChg chg="mod">
          <ac:chgData name="Jason Wiese" userId="4bff8d5b-7de6-4655-b397-69b0afc81113" providerId="ADAL" clId="{FD3BD4DC-71D8-46F6-AA22-5552A9B6A2A7}" dt="2025-10-03T00:15:04.097" v="133" actId="1035"/>
          <ac:spMkLst>
            <pc:docMk/>
            <pc:sldMk cId="3772878430" sldId="2147474198"/>
            <ac:spMk id="11" creationId="{9321B057-8436-7EE3-7F63-1A5EE0E696FA}"/>
          </ac:spMkLst>
        </pc:spChg>
      </pc:sldChg>
      <pc:sldChg chg="modSp mod">
        <pc:chgData name="Jason Wiese" userId="4bff8d5b-7de6-4655-b397-69b0afc81113" providerId="ADAL" clId="{FD3BD4DC-71D8-46F6-AA22-5552A9B6A2A7}" dt="2025-10-03T01:35:44.775" v="1821" actId="207"/>
        <pc:sldMkLst>
          <pc:docMk/>
          <pc:sldMk cId="2630179522" sldId="2147474201"/>
        </pc:sldMkLst>
        <pc:spChg chg="mod">
          <ac:chgData name="Jason Wiese" userId="4bff8d5b-7de6-4655-b397-69b0afc81113" providerId="ADAL" clId="{FD3BD4DC-71D8-46F6-AA22-5552A9B6A2A7}" dt="2025-10-03T01:35:44.775" v="1821" actId="207"/>
          <ac:spMkLst>
            <pc:docMk/>
            <pc:sldMk cId="2630179522" sldId="2147474201"/>
            <ac:spMk id="9" creationId="{B8374402-0DD9-306D-4325-1A0B101357E6}"/>
          </ac:spMkLst>
        </pc:spChg>
      </pc:sldChg>
      <pc:sldChg chg="modSp mod modCm">
        <pc:chgData name="Jason Wiese" userId="4bff8d5b-7de6-4655-b397-69b0afc81113" providerId="ADAL" clId="{FD3BD4DC-71D8-46F6-AA22-5552A9B6A2A7}" dt="2025-10-03T05:13:28.917" v="3315" actId="1035"/>
        <pc:sldMkLst>
          <pc:docMk/>
          <pc:sldMk cId="3663193952" sldId="2147474202"/>
        </pc:sldMkLst>
        <pc:spChg chg="mod">
          <ac:chgData name="Jason Wiese" userId="4bff8d5b-7de6-4655-b397-69b0afc81113" providerId="ADAL" clId="{FD3BD4DC-71D8-46F6-AA22-5552A9B6A2A7}" dt="2025-10-03T05:13:28.917" v="3315" actId="1035"/>
          <ac:spMkLst>
            <pc:docMk/>
            <pc:sldMk cId="3663193952" sldId="2147474202"/>
            <ac:spMk id="16" creationId="{6FB053A5-FAEE-5A21-D30B-A4F4C75BEAD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son Wiese" userId="4bff8d5b-7de6-4655-b397-69b0afc81113" providerId="ADAL" clId="{FD3BD4DC-71D8-46F6-AA22-5552A9B6A2A7}" dt="2025-10-03T05:13:03.198" v="3300" actId="6549"/>
              <pc2:cmMkLst xmlns:pc2="http://schemas.microsoft.com/office/powerpoint/2019/9/main/command">
                <pc:docMk/>
                <pc:sldMk cId="3663193952" sldId="2147474202"/>
                <pc2:cmMk id="{E04FF00A-2ECD-4B88-9DAF-6AA1CA50E4A3}"/>
              </pc2:cmMkLst>
            </pc226:cmChg>
            <pc226:cmChg xmlns:pc226="http://schemas.microsoft.com/office/powerpoint/2022/06/main/command" chg="mod">
              <pc226:chgData name="Jason Wiese" userId="4bff8d5b-7de6-4655-b397-69b0afc81113" providerId="ADAL" clId="{FD3BD4DC-71D8-46F6-AA22-5552A9B6A2A7}" dt="2025-10-03T05:13:03.198" v="3300" actId="6549"/>
              <pc2:cmMkLst xmlns:pc2="http://schemas.microsoft.com/office/powerpoint/2019/9/main/command">
                <pc:docMk/>
                <pc:sldMk cId="3663193952" sldId="2147474202"/>
                <pc2:cmMk id="{8A97D3AD-F051-48EC-9513-C41029571C20}"/>
              </pc2:cmMkLst>
            </pc226:cmChg>
          </p:ext>
        </pc:extLst>
      </pc:sldChg>
      <pc:sldChg chg="modSp mod ord">
        <pc:chgData name="Jason Wiese" userId="4bff8d5b-7de6-4655-b397-69b0afc81113" providerId="ADAL" clId="{FD3BD4DC-71D8-46F6-AA22-5552A9B6A2A7}" dt="2025-10-03T00:34:20.474" v="634" actId="20577"/>
        <pc:sldMkLst>
          <pc:docMk/>
          <pc:sldMk cId="1661236070" sldId="2147474204"/>
        </pc:sldMkLst>
        <pc:spChg chg="mod">
          <ac:chgData name="Jason Wiese" userId="4bff8d5b-7de6-4655-b397-69b0afc81113" providerId="ADAL" clId="{FD3BD4DC-71D8-46F6-AA22-5552A9B6A2A7}" dt="2025-10-03T00:34:20.474" v="634" actId="20577"/>
          <ac:spMkLst>
            <pc:docMk/>
            <pc:sldMk cId="1661236070" sldId="2147474204"/>
            <ac:spMk id="4" creationId="{CAC8B529-21FF-9E2F-28BE-E9C0171917A3}"/>
          </ac:spMkLst>
        </pc:spChg>
        <pc:spChg chg="mod">
          <ac:chgData name="Jason Wiese" userId="4bff8d5b-7de6-4655-b397-69b0afc81113" providerId="ADAL" clId="{FD3BD4DC-71D8-46F6-AA22-5552A9B6A2A7}" dt="2025-10-03T00:17:53.954" v="219" actId="20577"/>
          <ac:spMkLst>
            <pc:docMk/>
            <pc:sldMk cId="1661236070" sldId="2147474204"/>
            <ac:spMk id="13" creationId="{A65CE4C9-556C-2C98-D9A5-FC5B073C5AD9}"/>
          </ac:spMkLst>
        </pc:spChg>
      </pc:sldChg>
      <pc:sldChg chg="modSp mod">
        <pc:chgData name="Jason Wiese" userId="4bff8d5b-7de6-4655-b397-69b0afc81113" providerId="ADAL" clId="{FD3BD4DC-71D8-46F6-AA22-5552A9B6A2A7}" dt="2025-10-03T00:58:51.156" v="1050" actId="20577"/>
        <pc:sldMkLst>
          <pc:docMk/>
          <pc:sldMk cId="3605314659" sldId="2147474209"/>
        </pc:sldMkLst>
        <pc:spChg chg="mod">
          <ac:chgData name="Jason Wiese" userId="4bff8d5b-7de6-4655-b397-69b0afc81113" providerId="ADAL" clId="{FD3BD4DC-71D8-46F6-AA22-5552A9B6A2A7}" dt="2025-10-03T00:58:51.156" v="1050" actId="20577"/>
          <ac:spMkLst>
            <pc:docMk/>
            <pc:sldMk cId="3605314659" sldId="2147474209"/>
            <ac:spMk id="4" creationId="{D7D65C3A-0925-7DD5-F747-C088DBBFD3E1}"/>
          </ac:spMkLst>
        </pc:spChg>
      </pc:sldChg>
      <pc:sldChg chg="modSp mod ord">
        <pc:chgData name="Jason Wiese" userId="4bff8d5b-7de6-4655-b397-69b0afc81113" providerId="ADAL" clId="{FD3BD4DC-71D8-46F6-AA22-5552A9B6A2A7}" dt="2025-10-03T01:30:36.740" v="1820" actId="20577"/>
        <pc:sldMkLst>
          <pc:docMk/>
          <pc:sldMk cId="1361285928" sldId="2147474215"/>
        </pc:sldMkLst>
        <pc:spChg chg="mod">
          <ac:chgData name="Jason Wiese" userId="4bff8d5b-7de6-4655-b397-69b0afc81113" providerId="ADAL" clId="{FD3BD4DC-71D8-46F6-AA22-5552A9B6A2A7}" dt="2025-10-03T01:30:36.740" v="1820" actId="20577"/>
          <ac:spMkLst>
            <pc:docMk/>
            <pc:sldMk cId="1361285928" sldId="2147474215"/>
            <ac:spMk id="2" creationId="{D04A5434-F870-E916-357D-DDB0BAFF8209}"/>
          </ac:spMkLst>
        </pc:spChg>
      </pc:sldChg>
      <pc:sldChg chg="modSp mod ord modCm">
        <pc:chgData name="Jason Wiese" userId="4bff8d5b-7de6-4655-b397-69b0afc81113" providerId="ADAL" clId="{FD3BD4DC-71D8-46F6-AA22-5552A9B6A2A7}" dt="2025-10-03T00:49:38.408" v="924" actId="6549"/>
        <pc:sldMkLst>
          <pc:docMk/>
          <pc:sldMk cId="1219855099" sldId="2147474220"/>
        </pc:sldMkLst>
        <pc:spChg chg="mod">
          <ac:chgData name="Jason Wiese" userId="4bff8d5b-7de6-4655-b397-69b0afc81113" providerId="ADAL" clId="{FD3BD4DC-71D8-46F6-AA22-5552A9B6A2A7}" dt="2025-10-03T00:49:38.408" v="924" actId="6549"/>
          <ac:spMkLst>
            <pc:docMk/>
            <pc:sldMk cId="1219855099" sldId="2147474220"/>
            <ac:spMk id="2" creationId="{972EFC78-4619-1E67-D1B0-CA3A4EC97C87}"/>
          </ac:spMkLst>
        </pc:spChg>
        <pc:spChg chg="mod">
          <ac:chgData name="Jason Wiese" userId="4bff8d5b-7de6-4655-b397-69b0afc81113" providerId="ADAL" clId="{FD3BD4DC-71D8-46F6-AA22-5552A9B6A2A7}" dt="2025-10-03T00:26:59.747" v="579" actId="14100"/>
          <ac:spMkLst>
            <pc:docMk/>
            <pc:sldMk cId="1219855099" sldId="2147474220"/>
            <ac:spMk id="25" creationId="{5009A0A5-6141-BA05-4CB1-F1FECC95DF3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son Wiese" userId="4bff8d5b-7de6-4655-b397-69b0afc81113" providerId="ADAL" clId="{FD3BD4DC-71D8-46F6-AA22-5552A9B6A2A7}" dt="2025-10-03T00:26:49.614" v="577" actId="20577"/>
              <pc2:cmMkLst xmlns:pc2="http://schemas.microsoft.com/office/powerpoint/2019/9/main/command">
                <pc:docMk/>
                <pc:sldMk cId="1219855099" sldId="2147474220"/>
                <pc2:cmMk id="{79A4116D-8381-4100-A77B-CA8BF7660CDC}"/>
              </pc2:cmMkLst>
            </pc226:cmChg>
          </p:ext>
        </pc:extLst>
      </pc:sldChg>
      <pc:sldChg chg="modSp mod">
        <pc:chgData name="Jason Wiese" userId="4bff8d5b-7de6-4655-b397-69b0afc81113" providerId="ADAL" clId="{FD3BD4DC-71D8-46F6-AA22-5552A9B6A2A7}" dt="2025-10-03T00:55:45.268" v="933" actId="6549"/>
        <pc:sldMkLst>
          <pc:docMk/>
          <pc:sldMk cId="3062763543" sldId="2147474223"/>
        </pc:sldMkLst>
        <pc:spChg chg="mod">
          <ac:chgData name="Jason Wiese" userId="4bff8d5b-7de6-4655-b397-69b0afc81113" providerId="ADAL" clId="{FD3BD4DC-71D8-46F6-AA22-5552A9B6A2A7}" dt="2025-10-03T00:53:34.940" v="931" actId="1035"/>
          <ac:spMkLst>
            <pc:docMk/>
            <pc:sldMk cId="3062763543" sldId="2147474223"/>
            <ac:spMk id="2" creationId="{D0F11F34-0016-408D-B66F-441E0601C7B1}"/>
          </ac:spMkLst>
        </pc:spChg>
        <pc:graphicFrameChg chg="mod">
          <ac:chgData name="Jason Wiese" userId="4bff8d5b-7de6-4655-b397-69b0afc81113" providerId="ADAL" clId="{FD3BD4DC-71D8-46F6-AA22-5552A9B6A2A7}" dt="2025-10-03T00:55:41.496" v="932" actId="6549"/>
          <ac:graphicFrameMkLst>
            <pc:docMk/>
            <pc:sldMk cId="3062763543" sldId="2147474223"/>
            <ac:graphicFrameMk id="13" creationId="{940E4D75-E5CF-5269-F079-051702725285}"/>
          </ac:graphicFrameMkLst>
        </pc:graphicFrameChg>
        <pc:graphicFrameChg chg="mod">
          <ac:chgData name="Jason Wiese" userId="4bff8d5b-7de6-4655-b397-69b0afc81113" providerId="ADAL" clId="{FD3BD4DC-71D8-46F6-AA22-5552A9B6A2A7}" dt="2025-10-03T00:55:45.268" v="933" actId="6549"/>
          <ac:graphicFrameMkLst>
            <pc:docMk/>
            <pc:sldMk cId="3062763543" sldId="2147474223"/>
            <ac:graphicFrameMk id="16" creationId="{A6304A36-0A5D-989A-D38E-FF78FB483102}"/>
          </ac:graphicFrameMkLst>
        </pc:graphicFrameChg>
      </pc:sldChg>
      <pc:sldChg chg="modSp mod">
        <pc:chgData name="Jason Wiese" userId="4bff8d5b-7de6-4655-b397-69b0afc81113" providerId="ADAL" clId="{FD3BD4DC-71D8-46F6-AA22-5552A9B6A2A7}" dt="2025-10-03T00:58:08.001" v="1027" actId="6549"/>
        <pc:sldMkLst>
          <pc:docMk/>
          <pc:sldMk cId="1823230557" sldId="2147474224"/>
        </pc:sldMkLst>
        <pc:spChg chg="mod">
          <ac:chgData name="Jason Wiese" userId="4bff8d5b-7de6-4655-b397-69b0afc81113" providerId="ADAL" clId="{FD3BD4DC-71D8-46F6-AA22-5552A9B6A2A7}" dt="2025-10-03T00:58:08.001" v="1027" actId="6549"/>
          <ac:spMkLst>
            <pc:docMk/>
            <pc:sldMk cId="1823230557" sldId="2147474224"/>
            <ac:spMk id="6" creationId="{2CBEFE0F-DE62-DB3C-3435-124D27A68072}"/>
          </ac:spMkLst>
        </pc:spChg>
      </pc:sldChg>
      <pc:sldChg chg="modSp mod">
        <pc:chgData name="Jason Wiese" userId="4bff8d5b-7de6-4655-b397-69b0afc81113" providerId="ADAL" clId="{FD3BD4DC-71D8-46F6-AA22-5552A9B6A2A7}" dt="2025-10-03T01:55:55.350" v="2017" actId="20577"/>
        <pc:sldMkLst>
          <pc:docMk/>
          <pc:sldMk cId="2892116351" sldId="2147474226"/>
        </pc:sldMkLst>
        <pc:spChg chg="mod">
          <ac:chgData name="Jason Wiese" userId="4bff8d5b-7de6-4655-b397-69b0afc81113" providerId="ADAL" clId="{FD3BD4DC-71D8-46F6-AA22-5552A9B6A2A7}" dt="2025-10-03T01:55:55.350" v="2017" actId="20577"/>
          <ac:spMkLst>
            <pc:docMk/>
            <pc:sldMk cId="2892116351" sldId="2147474226"/>
            <ac:spMk id="2" creationId="{B336A482-66A2-6E8D-17AF-A8639364A8A1}"/>
          </ac:spMkLst>
        </pc:spChg>
      </pc:sldChg>
      <pc:sldChg chg="modSp mod">
        <pc:chgData name="Jason Wiese" userId="4bff8d5b-7de6-4655-b397-69b0afc81113" providerId="ADAL" clId="{FD3BD4DC-71D8-46F6-AA22-5552A9B6A2A7}" dt="2025-10-03T01:40:20.228" v="1852" actId="20577"/>
        <pc:sldMkLst>
          <pc:docMk/>
          <pc:sldMk cId="1948899464" sldId="2147474227"/>
        </pc:sldMkLst>
        <pc:spChg chg="mod">
          <ac:chgData name="Jason Wiese" userId="4bff8d5b-7de6-4655-b397-69b0afc81113" providerId="ADAL" clId="{FD3BD4DC-71D8-46F6-AA22-5552A9B6A2A7}" dt="2025-10-03T01:40:20.228" v="1852" actId="20577"/>
          <ac:spMkLst>
            <pc:docMk/>
            <pc:sldMk cId="1948899464" sldId="2147474227"/>
            <ac:spMk id="42" creationId="{4C8DBBB9-96B1-00B4-13AC-8D0F1E91756A}"/>
          </ac:spMkLst>
        </pc:spChg>
      </pc:sldChg>
      <pc:sldChg chg="addSp modSp mod">
        <pc:chgData name="Jason Wiese" userId="4bff8d5b-7de6-4655-b397-69b0afc81113" providerId="ADAL" clId="{FD3BD4DC-71D8-46F6-AA22-5552A9B6A2A7}" dt="2025-10-03T04:50:05.215" v="2411" actId="1076"/>
        <pc:sldMkLst>
          <pc:docMk/>
          <pc:sldMk cId="2728217121" sldId="2147474228"/>
        </pc:sldMkLst>
        <pc:spChg chg="mod">
          <ac:chgData name="Jason Wiese" userId="4bff8d5b-7de6-4655-b397-69b0afc81113" providerId="ADAL" clId="{FD3BD4DC-71D8-46F6-AA22-5552A9B6A2A7}" dt="2025-10-03T01:46:33.539" v="1977" actId="20577"/>
          <ac:spMkLst>
            <pc:docMk/>
            <pc:sldMk cId="2728217121" sldId="2147474228"/>
            <ac:spMk id="4" creationId="{CF99551E-CA52-A5FA-2CB1-DF30AF400EAB}"/>
          </ac:spMkLst>
        </pc:spChg>
        <pc:spChg chg="add mod">
          <ac:chgData name="Jason Wiese" userId="4bff8d5b-7de6-4655-b397-69b0afc81113" providerId="ADAL" clId="{FD3BD4DC-71D8-46F6-AA22-5552A9B6A2A7}" dt="2025-10-03T01:45:45.435" v="1929" actId="1076"/>
          <ac:spMkLst>
            <pc:docMk/>
            <pc:sldMk cId="2728217121" sldId="2147474228"/>
            <ac:spMk id="6" creationId="{9B01AC31-8B6A-10CB-577C-FEA071FC809B}"/>
          </ac:spMkLst>
        </pc:spChg>
        <pc:spChg chg="mod">
          <ac:chgData name="Jason Wiese" userId="4bff8d5b-7de6-4655-b397-69b0afc81113" providerId="ADAL" clId="{FD3BD4DC-71D8-46F6-AA22-5552A9B6A2A7}" dt="2025-10-03T01:43:28.484" v="1877" actId="1035"/>
          <ac:spMkLst>
            <pc:docMk/>
            <pc:sldMk cId="2728217121" sldId="2147474228"/>
            <ac:spMk id="7" creationId="{EBB37EBA-D987-CD0F-F334-6B856F8BA504}"/>
          </ac:spMkLst>
        </pc:spChg>
        <pc:graphicFrameChg chg="mod">
          <ac:chgData name="Jason Wiese" userId="4bff8d5b-7de6-4655-b397-69b0afc81113" providerId="ADAL" clId="{FD3BD4DC-71D8-46F6-AA22-5552A9B6A2A7}" dt="2025-10-03T04:50:05.215" v="2411" actId="1076"/>
          <ac:graphicFrameMkLst>
            <pc:docMk/>
            <pc:sldMk cId="2728217121" sldId="2147474228"/>
            <ac:graphicFrameMk id="5" creationId="{590B605E-A611-A1A1-ADD1-94093B71966B}"/>
          </ac:graphicFrameMkLst>
        </pc:graphicFrameChg>
      </pc:sldChg>
      <pc:sldChg chg="del">
        <pc:chgData name="Jason Wiese" userId="4bff8d5b-7de6-4655-b397-69b0afc81113" providerId="ADAL" clId="{FD3BD4DC-71D8-46F6-AA22-5552A9B6A2A7}" dt="2025-10-03T01:03:16.855" v="1289" actId="47"/>
        <pc:sldMkLst>
          <pc:docMk/>
          <pc:sldMk cId="1611491458" sldId="2147474229"/>
        </pc:sldMkLst>
      </pc:sldChg>
      <pc:sldChg chg="modSp mod">
        <pc:chgData name="Jason Wiese" userId="4bff8d5b-7de6-4655-b397-69b0afc81113" providerId="ADAL" clId="{FD3BD4DC-71D8-46F6-AA22-5552A9B6A2A7}" dt="2025-10-03T04:54:36.566" v="2750" actId="20577"/>
        <pc:sldMkLst>
          <pc:docMk/>
          <pc:sldMk cId="3785111772" sldId="2147474230"/>
        </pc:sldMkLst>
        <pc:spChg chg="mod">
          <ac:chgData name="Jason Wiese" userId="4bff8d5b-7de6-4655-b397-69b0afc81113" providerId="ADAL" clId="{FD3BD4DC-71D8-46F6-AA22-5552A9B6A2A7}" dt="2025-10-03T04:54:36.566" v="2750" actId="20577"/>
          <ac:spMkLst>
            <pc:docMk/>
            <pc:sldMk cId="3785111772" sldId="2147474230"/>
            <ac:spMk id="3" creationId="{1D455AB6-B965-5A17-E82B-5E5D079495D7}"/>
          </ac:spMkLst>
        </pc:spChg>
      </pc:sldChg>
      <pc:sldChg chg="modSp mod">
        <pc:chgData name="Jason Wiese" userId="4bff8d5b-7de6-4655-b397-69b0afc81113" providerId="ADAL" clId="{FD3BD4DC-71D8-46F6-AA22-5552A9B6A2A7}" dt="2025-10-03T00:04:37.944" v="22" actId="20577"/>
        <pc:sldMkLst>
          <pc:docMk/>
          <pc:sldMk cId="4085670350" sldId="2147474232"/>
        </pc:sldMkLst>
        <pc:spChg chg="mod">
          <ac:chgData name="Jason Wiese" userId="4bff8d5b-7de6-4655-b397-69b0afc81113" providerId="ADAL" clId="{FD3BD4DC-71D8-46F6-AA22-5552A9B6A2A7}" dt="2025-10-03T00:04:37.944" v="22" actId="20577"/>
          <ac:spMkLst>
            <pc:docMk/>
            <pc:sldMk cId="4085670350" sldId="2147474232"/>
            <ac:spMk id="15" creationId="{41997C2A-BDFD-E91C-2328-D7B95C02D335}"/>
          </ac:spMkLst>
        </pc:spChg>
      </pc:sldChg>
      <pc:sldChg chg="modSp mod">
        <pc:chgData name="Jason Wiese" userId="4bff8d5b-7de6-4655-b397-69b0afc81113" providerId="ADAL" clId="{FD3BD4DC-71D8-46F6-AA22-5552A9B6A2A7}" dt="2025-10-03T00:04:46.968" v="24" actId="20577"/>
        <pc:sldMkLst>
          <pc:docMk/>
          <pc:sldMk cId="272666819" sldId="2147474234"/>
        </pc:sldMkLst>
      </pc:sldChg>
      <pc:sldChg chg="addSp delSp modSp mod">
        <pc:chgData name="Jason Wiese" userId="4bff8d5b-7de6-4655-b397-69b0afc81113" providerId="ADAL" clId="{FD3BD4DC-71D8-46F6-AA22-5552A9B6A2A7}" dt="2025-10-03T00:35:50.249" v="746" actId="20577"/>
        <pc:sldMkLst>
          <pc:docMk/>
          <pc:sldMk cId="2329020336" sldId="2147474235"/>
        </pc:sldMkLst>
        <pc:spChg chg="mod">
          <ac:chgData name="Jason Wiese" userId="4bff8d5b-7de6-4655-b397-69b0afc81113" providerId="ADAL" clId="{FD3BD4DC-71D8-46F6-AA22-5552A9B6A2A7}" dt="2025-10-03T00:35:50.249" v="746" actId="20577"/>
          <ac:spMkLst>
            <pc:docMk/>
            <pc:sldMk cId="2329020336" sldId="2147474235"/>
            <ac:spMk id="4" creationId="{81E749EC-A4E6-93B2-C5F5-61E02F4D28D2}"/>
          </ac:spMkLst>
        </pc:spChg>
      </pc:sldChg>
      <pc:sldChg chg="modSp add mod">
        <pc:chgData name="Jason Wiese" userId="4bff8d5b-7de6-4655-b397-69b0afc81113" providerId="ADAL" clId="{FD3BD4DC-71D8-46F6-AA22-5552A9B6A2A7}" dt="2025-10-03T01:03:08.496" v="1288" actId="20577"/>
        <pc:sldMkLst>
          <pc:docMk/>
          <pc:sldMk cId="293457749" sldId="2147474236"/>
        </pc:sldMkLst>
        <pc:spChg chg="mod">
          <ac:chgData name="Jason Wiese" userId="4bff8d5b-7de6-4655-b397-69b0afc81113" providerId="ADAL" clId="{FD3BD4DC-71D8-46F6-AA22-5552A9B6A2A7}" dt="2025-10-03T01:01:37.674" v="1137" actId="1035"/>
          <ac:spMkLst>
            <pc:docMk/>
            <pc:sldMk cId="293457749" sldId="2147474236"/>
            <ac:spMk id="3" creationId="{A952B404-3520-CAB8-5D27-C7DD054996C4}"/>
          </ac:spMkLst>
        </pc:spChg>
        <pc:spChg chg="mod">
          <ac:chgData name="Jason Wiese" userId="4bff8d5b-7de6-4655-b397-69b0afc81113" providerId="ADAL" clId="{FD3BD4DC-71D8-46F6-AA22-5552A9B6A2A7}" dt="2025-10-03T01:03:08.496" v="1288" actId="20577"/>
          <ac:spMkLst>
            <pc:docMk/>
            <pc:sldMk cId="293457749" sldId="2147474236"/>
            <ac:spMk id="8" creationId="{F03DCDF2-3B37-5FFF-CE15-0F393E69BB20}"/>
          </ac:spMkLst>
        </pc:spChg>
        <pc:spChg chg="mod">
          <ac:chgData name="Jason Wiese" userId="4bff8d5b-7de6-4655-b397-69b0afc81113" providerId="ADAL" clId="{FD3BD4DC-71D8-46F6-AA22-5552A9B6A2A7}" dt="2025-10-03T01:01:04.470" v="1124" actId="1076"/>
          <ac:spMkLst>
            <pc:docMk/>
            <pc:sldMk cId="293457749" sldId="2147474236"/>
            <ac:spMk id="9" creationId="{1D88C967-B9BE-ACAB-C382-B3CE4E76A6B4}"/>
          </ac:spMkLst>
        </pc:spChg>
        <pc:spChg chg="mod">
          <ac:chgData name="Jason Wiese" userId="4bff8d5b-7de6-4655-b397-69b0afc81113" providerId="ADAL" clId="{FD3BD4DC-71D8-46F6-AA22-5552A9B6A2A7}" dt="2025-10-03T01:01:14.087" v="1132" actId="1035"/>
          <ac:spMkLst>
            <pc:docMk/>
            <pc:sldMk cId="293457749" sldId="2147474236"/>
            <ac:spMk id="10" creationId="{F685BECB-E983-2591-AE17-75475614D48D}"/>
          </ac:spMkLst>
        </pc:spChg>
      </pc:sldChg>
    </pc:docChg>
  </pc:docChgLst>
  <pc:docChgLst>
    <pc:chgData name="Amanda Cashman" userId="fc6d6d2e-beac-4fb5-b960-43c972d01ff9" providerId="ADAL" clId="{6276B401-CE7E-55B9-9E5F-CEE3A9DFDBBA}"/>
    <pc:docChg chg="undo custSel modSld">
      <pc:chgData name="Amanda Cashman" userId="fc6d6d2e-beac-4fb5-b960-43c972d01ff9" providerId="ADAL" clId="{6276B401-CE7E-55B9-9E5F-CEE3A9DFDBBA}" dt="2025-09-26T14:08:11.045" v="1339" actId="732"/>
      <pc:docMkLst>
        <pc:docMk/>
      </pc:docMkLst>
      <pc:sldChg chg="addSp modSp mod">
        <pc:chgData name="Amanda Cashman" userId="fc6d6d2e-beac-4fb5-b960-43c972d01ff9" providerId="ADAL" clId="{6276B401-CE7E-55B9-9E5F-CEE3A9DFDBBA}" dt="2025-09-23T18:41:27.197" v="1184" actId="1076"/>
        <pc:sldMkLst>
          <pc:docMk/>
          <pc:sldMk cId="863200411" sldId="2144328083"/>
        </pc:sldMkLst>
      </pc:sldChg>
      <pc:sldChg chg="delSp modSp mod">
        <pc:chgData name="Amanda Cashman" userId="fc6d6d2e-beac-4fb5-b960-43c972d01ff9" providerId="ADAL" clId="{6276B401-CE7E-55B9-9E5F-CEE3A9DFDBBA}" dt="2025-09-26T14:03:17.391" v="1316" actId="1036"/>
        <pc:sldMkLst>
          <pc:docMk/>
          <pc:sldMk cId="594536612" sldId="2144328251"/>
        </pc:sldMkLst>
        <pc:spChg chg="mod">
          <ac:chgData name="Amanda Cashman" userId="fc6d6d2e-beac-4fb5-b960-43c972d01ff9" providerId="ADAL" clId="{6276B401-CE7E-55B9-9E5F-CEE3A9DFDBBA}" dt="2025-09-23T17:05:22.811" v="94" actId="1076"/>
          <ac:spMkLst>
            <pc:docMk/>
            <pc:sldMk cId="594536612" sldId="2144328251"/>
            <ac:spMk id="7" creationId="{A799DBD1-245D-4E80-6357-3DA65A7174EF}"/>
          </ac:spMkLst>
        </pc:spChg>
        <pc:spChg chg="mod">
          <ac:chgData name="Amanda Cashman" userId="fc6d6d2e-beac-4fb5-b960-43c972d01ff9" providerId="ADAL" clId="{6276B401-CE7E-55B9-9E5F-CEE3A9DFDBBA}" dt="2025-09-23T17:07:02.780" v="132" actId="1076"/>
          <ac:spMkLst>
            <pc:docMk/>
            <pc:sldMk cId="594536612" sldId="2144328251"/>
            <ac:spMk id="8" creationId="{83AFF334-291A-1551-B8A7-B730295C5652}"/>
          </ac:spMkLst>
        </pc:spChg>
        <pc:spChg chg="mod">
          <ac:chgData name="Amanda Cashman" userId="fc6d6d2e-beac-4fb5-b960-43c972d01ff9" providerId="ADAL" clId="{6276B401-CE7E-55B9-9E5F-CEE3A9DFDBBA}" dt="2025-09-23T17:17:39.511" v="368" actId="1036"/>
          <ac:spMkLst>
            <pc:docMk/>
            <pc:sldMk cId="594536612" sldId="2144328251"/>
            <ac:spMk id="37" creationId="{EFF5D841-1BDC-5BDA-EFED-1ABFD92D77E8}"/>
          </ac:spMkLst>
        </pc:spChg>
        <pc:spChg chg="mod">
          <ac:chgData name="Amanda Cashman" userId="fc6d6d2e-beac-4fb5-b960-43c972d01ff9" providerId="ADAL" clId="{6276B401-CE7E-55B9-9E5F-CEE3A9DFDBBA}" dt="2025-09-23T17:06:49.799" v="131" actId="1076"/>
          <ac:spMkLst>
            <pc:docMk/>
            <pc:sldMk cId="594536612" sldId="2144328251"/>
            <ac:spMk id="104" creationId="{7C021514-9CB1-9CC7-B09C-A473DE16EFFE}"/>
          </ac:spMkLst>
        </pc:spChg>
        <pc:spChg chg="mod">
          <ac:chgData name="Amanda Cashman" userId="fc6d6d2e-beac-4fb5-b960-43c972d01ff9" providerId="ADAL" clId="{6276B401-CE7E-55B9-9E5F-CEE3A9DFDBBA}" dt="2025-09-23T17:01:23.274" v="43" actId="1035"/>
          <ac:spMkLst>
            <pc:docMk/>
            <pc:sldMk cId="594536612" sldId="2144328251"/>
            <ac:spMk id="111" creationId="{F89E3EE1-37E9-A891-0424-EB013AD9DDE9}"/>
          </ac:spMkLst>
        </pc:spChg>
        <pc:spChg chg="mod">
          <ac:chgData name="Amanda Cashman" userId="fc6d6d2e-beac-4fb5-b960-43c972d01ff9" providerId="ADAL" clId="{6276B401-CE7E-55B9-9E5F-CEE3A9DFDBBA}" dt="2025-09-23T17:13:38.345" v="213" actId="1036"/>
          <ac:spMkLst>
            <pc:docMk/>
            <pc:sldMk cId="594536612" sldId="2144328251"/>
            <ac:spMk id="114" creationId="{59C21B69-316E-9723-8CE5-7C9FEB95F814}"/>
          </ac:spMkLst>
        </pc:spChg>
        <pc:spChg chg="mod">
          <ac:chgData name="Amanda Cashman" userId="fc6d6d2e-beac-4fb5-b960-43c972d01ff9" providerId="ADAL" clId="{6276B401-CE7E-55B9-9E5F-CEE3A9DFDBBA}" dt="2025-09-23T17:13:59.899" v="224" actId="1076"/>
          <ac:spMkLst>
            <pc:docMk/>
            <pc:sldMk cId="594536612" sldId="2144328251"/>
            <ac:spMk id="115" creationId="{41781F7F-1E84-E36F-F306-3328226C6359}"/>
          </ac:spMkLst>
        </pc:spChg>
        <pc:spChg chg="mod">
          <ac:chgData name="Amanda Cashman" userId="fc6d6d2e-beac-4fb5-b960-43c972d01ff9" providerId="ADAL" clId="{6276B401-CE7E-55B9-9E5F-CEE3A9DFDBBA}" dt="2025-09-23T17:14:38.714" v="264" actId="1036"/>
          <ac:spMkLst>
            <pc:docMk/>
            <pc:sldMk cId="594536612" sldId="2144328251"/>
            <ac:spMk id="1033" creationId="{E226A37E-A035-0B25-4E11-C0FC502AE8C9}"/>
          </ac:spMkLst>
        </pc:spChg>
        <pc:spChg chg="mod">
          <ac:chgData name="Amanda Cashman" userId="fc6d6d2e-beac-4fb5-b960-43c972d01ff9" providerId="ADAL" clId="{6276B401-CE7E-55B9-9E5F-CEE3A9DFDBBA}" dt="2025-09-23T17:14:51.951" v="280" actId="1035"/>
          <ac:spMkLst>
            <pc:docMk/>
            <pc:sldMk cId="594536612" sldId="2144328251"/>
            <ac:spMk id="1035" creationId="{83972D04-8F6F-645E-E50B-ACB0B684CC36}"/>
          </ac:spMkLst>
        </pc:spChg>
        <pc:spChg chg="mod">
          <ac:chgData name="Amanda Cashman" userId="fc6d6d2e-beac-4fb5-b960-43c972d01ff9" providerId="ADAL" clId="{6276B401-CE7E-55B9-9E5F-CEE3A9DFDBBA}" dt="2025-09-23T17:17:39.511" v="368" actId="1036"/>
          <ac:spMkLst>
            <pc:docMk/>
            <pc:sldMk cId="594536612" sldId="2144328251"/>
            <ac:spMk id="1041" creationId="{AF4E882C-B475-A258-00B9-B14473864782}"/>
          </ac:spMkLst>
        </pc:spChg>
        <pc:spChg chg="mod">
          <ac:chgData name="Amanda Cashman" userId="fc6d6d2e-beac-4fb5-b960-43c972d01ff9" providerId="ADAL" clId="{6276B401-CE7E-55B9-9E5F-CEE3A9DFDBBA}" dt="2025-09-23T17:17:39.511" v="368" actId="1036"/>
          <ac:spMkLst>
            <pc:docMk/>
            <pc:sldMk cId="594536612" sldId="2144328251"/>
            <ac:spMk id="1049" creationId="{6114A036-EE0A-6D1E-7249-B158D1606307}"/>
          </ac:spMkLst>
        </pc:spChg>
        <pc:spChg chg="mod">
          <ac:chgData name="Amanda Cashman" userId="fc6d6d2e-beac-4fb5-b960-43c972d01ff9" providerId="ADAL" clId="{6276B401-CE7E-55B9-9E5F-CEE3A9DFDBBA}" dt="2025-09-23T17:14:51.951" v="280" actId="1035"/>
          <ac:spMkLst>
            <pc:docMk/>
            <pc:sldMk cId="594536612" sldId="2144328251"/>
            <ac:spMk id="1051" creationId="{7B126440-5295-D997-B89C-BA43AFEA673E}"/>
          </ac:spMkLst>
        </pc:spChg>
        <pc:spChg chg="mod">
          <ac:chgData name="Amanda Cashman" userId="fc6d6d2e-beac-4fb5-b960-43c972d01ff9" providerId="ADAL" clId="{6276B401-CE7E-55B9-9E5F-CEE3A9DFDBBA}" dt="2025-09-23T17:14:38.714" v="264" actId="1036"/>
          <ac:spMkLst>
            <pc:docMk/>
            <pc:sldMk cId="594536612" sldId="2144328251"/>
            <ac:spMk id="1055" creationId="{ED5C137C-95DD-2D6C-D77A-DC88F3159D6E}"/>
          </ac:spMkLst>
        </pc:spChg>
        <pc:spChg chg="mod">
          <ac:chgData name="Amanda Cashman" userId="fc6d6d2e-beac-4fb5-b960-43c972d01ff9" providerId="ADAL" clId="{6276B401-CE7E-55B9-9E5F-CEE3A9DFDBBA}" dt="2025-09-23T17:17:39.511" v="368" actId="1036"/>
          <ac:spMkLst>
            <pc:docMk/>
            <pc:sldMk cId="594536612" sldId="2144328251"/>
            <ac:spMk id="1059" creationId="{059EFCA4-975D-6875-CDF4-928107B108C5}"/>
          </ac:spMkLst>
        </pc:spChg>
        <pc:spChg chg="mod">
          <ac:chgData name="Amanda Cashman" userId="fc6d6d2e-beac-4fb5-b960-43c972d01ff9" providerId="ADAL" clId="{6276B401-CE7E-55B9-9E5F-CEE3A9DFDBBA}" dt="2025-09-23T17:17:39.511" v="368" actId="1036"/>
          <ac:spMkLst>
            <pc:docMk/>
            <pc:sldMk cId="594536612" sldId="2144328251"/>
            <ac:spMk id="1081" creationId="{C7F4F27B-A235-DB98-2508-ECE04CC71634}"/>
          </ac:spMkLst>
        </pc:spChg>
        <pc:spChg chg="mod">
          <ac:chgData name="Amanda Cashman" userId="fc6d6d2e-beac-4fb5-b960-43c972d01ff9" providerId="ADAL" clId="{6276B401-CE7E-55B9-9E5F-CEE3A9DFDBBA}" dt="2025-09-23T17:15:47.383" v="311" actId="1076"/>
          <ac:spMkLst>
            <pc:docMk/>
            <pc:sldMk cId="594536612" sldId="2144328251"/>
            <ac:spMk id="1085" creationId="{8EE7297B-A19A-FC69-3436-530364B4D93E}"/>
          </ac:spMkLst>
        </pc:spChg>
        <pc:spChg chg="mod">
          <ac:chgData name="Amanda Cashman" userId="fc6d6d2e-beac-4fb5-b960-43c972d01ff9" providerId="ADAL" clId="{6276B401-CE7E-55B9-9E5F-CEE3A9DFDBBA}" dt="2025-09-23T17:16:16.750" v="344" actId="1076"/>
          <ac:spMkLst>
            <pc:docMk/>
            <pc:sldMk cId="594536612" sldId="2144328251"/>
            <ac:spMk id="1089" creationId="{B2AC603F-F15D-AADE-5009-E94E1B2C1617}"/>
          </ac:spMkLst>
        </pc:spChg>
        <pc:spChg chg="mod">
          <ac:chgData name="Amanda Cashman" userId="fc6d6d2e-beac-4fb5-b960-43c972d01ff9" providerId="ADAL" clId="{6276B401-CE7E-55B9-9E5F-CEE3A9DFDBBA}" dt="2025-09-23T17:16:32.730" v="347" actId="1076"/>
          <ac:spMkLst>
            <pc:docMk/>
            <pc:sldMk cId="594536612" sldId="2144328251"/>
            <ac:spMk id="1122" creationId="{6AAB725B-2C52-CB6F-37AC-5C32309E2414}"/>
          </ac:spMkLst>
        </pc:spChg>
        <pc:spChg chg="mod">
          <ac:chgData name="Amanda Cashman" userId="fc6d6d2e-beac-4fb5-b960-43c972d01ff9" providerId="ADAL" clId="{6276B401-CE7E-55B9-9E5F-CEE3A9DFDBBA}" dt="2025-09-23T17:17:39.511" v="368" actId="1036"/>
          <ac:spMkLst>
            <pc:docMk/>
            <pc:sldMk cId="594536612" sldId="2144328251"/>
            <ac:spMk id="1124" creationId="{53777039-3598-ABFE-FBB8-D742E1433E62}"/>
          </ac:spMkLst>
        </pc:spChg>
        <pc:spChg chg="mod">
          <ac:chgData name="Amanda Cashman" userId="fc6d6d2e-beac-4fb5-b960-43c972d01ff9" providerId="ADAL" clId="{6276B401-CE7E-55B9-9E5F-CEE3A9DFDBBA}" dt="2025-09-23T17:17:39.511" v="368" actId="1036"/>
          <ac:spMkLst>
            <pc:docMk/>
            <pc:sldMk cId="594536612" sldId="2144328251"/>
            <ac:spMk id="1130" creationId="{DA8E4363-3DE9-586B-BAB0-00DD7509E73C}"/>
          </ac:spMkLst>
        </pc:spChg>
        <pc:spChg chg="mod">
          <ac:chgData name="Amanda Cashman" userId="fc6d6d2e-beac-4fb5-b960-43c972d01ff9" providerId="ADAL" clId="{6276B401-CE7E-55B9-9E5F-CEE3A9DFDBBA}" dt="2025-09-23T17:16:56.833" v="352" actId="1076"/>
          <ac:spMkLst>
            <pc:docMk/>
            <pc:sldMk cId="594536612" sldId="2144328251"/>
            <ac:spMk id="1132" creationId="{68634960-42D5-E0B7-73E7-7990855A46C8}"/>
          </ac:spMkLst>
        </pc:spChg>
        <pc:spChg chg="mod">
          <ac:chgData name="Amanda Cashman" userId="fc6d6d2e-beac-4fb5-b960-43c972d01ff9" providerId="ADAL" clId="{6276B401-CE7E-55B9-9E5F-CEE3A9DFDBBA}" dt="2025-09-23T17:17:39.511" v="368" actId="1036"/>
          <ac:spMkLst>
            <pc:docMk/>
            <pc:sldMk cId="594536612" sldId="2144328251"/>
            <ac:spMk id="1143" creationId="{D52B0CF6-DD9E-7FA8-E584-6B2F18153182}"/>
          </ac:spMkLst>
        </pc:spChg>
        <pc:spChg chg="mod">
          <ac:chgData name="Amanda Cashman" userId="fc6d6d2e-beac-4fb5-b960-43c972d01ff9" providerId="ADAL" clId="{6276B401-CE7E-55B9-9E5F-CEE3A9DFDBBA}" dt="2025-09-23T17:17:06.231" v="354" actId="1076"/>
          <ac:spMkLst>
            <pc:docMk/>
            <pc:sldMk cId="594536612" sldId="2144328251"/>
            <ac:spMk id="1145" creationId="{32B883D4-B9C9-7CF0-C4E3-40BCA9FBE25B}"/>
          </ac:spMkLst>
        </pc:spChg>
        <pc:spChg chg="mod">
          <ac:chgData name="Amanda Cashman" userId="fc6d6d2e-beac-4fb5-b960-43c972d01ff9" providerId="ADAL" clId="{6276B401-CE7E-55B9-9E5F-CEE3A9DFDBBA}" dt="2025-09-23T17:17:39.511" v="368" actId="1036"/>
          <ac:spMkLst>
            <pc:docMk/>
            <pc:sldMk cId="594536612" sldId="2144328251"/>
            <ac:spMk id="3081" creationId="{EA9C0CA3-3B7C-23F4-EA06-91C3AA8997E4}"/>
          </ac:spMkLst>
        </pc:spChg>
        <pc:picChg chg="mod">
          <ac:chgData name="Amanda Cashman" userId="fc6d6d2e-beac-4fb5-b960-43c972d01ff9" providerId="ADAL" clId="{6276B401-CE7E-55B9-9E5F-CEE3A9DFDBBA}" dt="2025-09-23T17:03:04.045" v="64" actId="1076"/>
          <ac:picMkLst>
            <pc:docMk/>
            <pc:sldMk cId="594536612" sldId="2144328251"/>
            <ac:picMk id="13" creationId="{C5904154-43A0-10B2-875E-371C38B1CCC0}"/>
          </ac:picMkLst>
        </pc:picChg>
        <pc:picChg chg="mod">
          <ac:chgData name="Amanda Cashman" userId="fc6d6d2e-beac-4fb5-b960-43c972d01ff9" providerId="ADAL" clId="{6276B401-CE7E-55B9-9E5F-CEE3A9DFDBBA}" dt="2025-09-23T17:02:58.513" v="62" actId="1076"/>
          <ac:picMkLst>
            <pc:docMk/>
            <pc:sldMk cId="594536612" sldId="2144328251"/>
            <ac:picMk id="17" creationId="{035649AF-171A-7944-1AB7-6E875AAE9E67}"/>
          </ac:picMkLst>
        </pc:picChg>
        <pc:picChg chg="mod">
          <ac:chgData name="Amanda Cashman" userId="fc6d6d2e-beac-4fb5-b960-43c972d01ff9" providerId="ADAL" clId="{6276B401-CE7E-55B9-9E5F-CEE3A9DFDBBA}" dt="2025-09-23T17:06:15.612" v="119" actId="1076"/>
          <ac:picMkLst>
            <pc:docMk/>
            <pc:sldMk cId="594536612" sldId="2144328251"/>
            <ac:picMk id="18" creationId="{EF7D1F5D-20DD-9E56-DC00-6A99A2287270}"/>
          </ac:picMkLst>
        </pc:picChg>
        <pc:picChg chg="mod">
          <ac:chgData name="Amanda Cashman" userId="fc6d6d2e-beac-4fb5-b960-43c972d01ff9" providerId="ADAL" clId="{6276B401-CE7E-55B9-9E5F-CEE3A9DFDBBA}" dt="2025-09-23T17:02:50.080" v="59" actId="1076"/>
          <ac:picMkLst>
            <pc:docMk/>
            <pc:sldMk cId="594536612" sldId="2144328251"/>
            <ac:picMk id="26" creationId="{93BF2127-7B23-0FFE-4962-0AE05E6B8E21}"/>
          </ac:picMkLst>
        </pc:picChg>
        <pc:picChg chg="mod">
          <ac:chgData name="Amanda Cashman" userId="fc6d6d2e-beac-4fb5-b960-43c972d01ff9" providerId="ADAL" clId="{6276B401-CE7E-55B9-9E5F-CEE3A9DFDBBA}" dt="2025-09-23T17:06:07.644" v="116" actId="1076"/>
          <ac:picMkLst>
            <pc:docMk/>
            <pc:sldMk cId="594536612" sldId="2144328251"/>
            <ac:picMk id="31" creationId="{A74EE9A2-B192-99B7-3569-DB54E4270922}"/>
          </ac:picMkLst>
        </pc:picChg>
        <pc:picChg chg="mod">
          <ac:chgData name="Amanda Cashman" userId="fc6d6d2e-beac-4fb5-b960-43c972d01ff9" providerId="ADAL" clId="{6276B401-CE7E-55B9-9E5F-CEE3A9DFDBBA}" dt="2025-09-23T17:17:55.930" v="373" actId="1038"/>
          <ac:picMkLst>
            <pc:docMk/>
            <pc:sldMk cId="594536612" sldId="2144328251"/>
            <ac:picMk id="32" creationId="{DD7450AE-34F5-BB0E-E7E1-FD5DC146C63A}"/>
          </ac:picMkLst>
        </pc:picChg>
        <pc:picChg chg="mod">
          <ac:chgData name="Amanda Cashman" userId="fc6d6d2e-beac-4fb5-b960-43c972d01ff9" providerId="ADAL" clId="{6276B401-CE7E-55B9-9E5F-CEE3A9DFDBBA}" dt="2025-09-23T17:06:01.180" v="114" actId="1076"/>
          <ac:picMkLst>
            <pc:docMk/>
            <pc:sldMk cId="594536612" sldId="2144328251"/>
            <ac:picMk id="34" creationId="{9ABECD89-4E0C-1099-0A71-610911F1229F}"/>
          </ac:picMkLst>
        </pc:picChg>
        <pc:picChg chg="mod">
          <ac:chgData name="Amanda Cashman" userId="fc6d6d2e-beac-4fb5-b960-43c972d01ff9" providerId="ADAL" clId="{6276B401-CE7E-55B9-9E5F-CEE3A9DFDBBA}" dt="2025-09-23T17:17:16.463" v="358" actId="1076"/>
          <ac:picMkLst>
            <pc:docMk/>
            <pc:sldMk cId="594536612" sldId="2144328251"/>
            <ac:picMk id="1151" creationId="{9782A622-1433-4134-71A2-9ADBDCEA91BF}"/>
          </ac:picMkLst>
        </pc:picChg>
        <pc:picChg chg="mod">
          <ac:chgData name="Amanda Cashman" userId="fc6d6d2e-beac-4fb5-b960-43c972d01ff9" providerId="ADAL" clId="{6276B401-CE7E-55B9-9E5F-CEE3A9DFDBBA}" dt="2025-09-23T17:14:51.951" v="280" actId="1035"/>
          <ac:picMkLst>
            <pc:docMk/>
            <pc:sldMk cId="594536612" sldId="2144328251"/>
            <ac:picMk id="3077" creationId="{6B9AB2E3-1981-1F7D-14CB-A921CA29C8E8}"/>
          </ac:picMkLst>
        </pc:picChg>
      </pc:sldChg>
      <pc:sldChg chg="modSp mod">
        <pc:chgData name="Amanda Cashman" userId="fc6d6d2e-beac-4fb5-b960-43c972d01ff9" providerId="ADAL" clId="{6276B401-CE7E-55B9-9E5F-CEE3A9DFDBBA}" dt="2025-09-23T15:56:48.943" v="15" actId="1076"/>
        <pc:sldMkLst>
          <pc:docMk/>
          <pc:sldMk cId="2388896571" sldId="2144328501"/>
        </pc:sldMkLst>
      </pc:sldChg>
      <pc:sldChg chg="modSp mod">
        <pc:chgData name="Amanda Cashman" userId="fc6d6d2e-beac-4fb5-b960-43c972d01ff9" providerId="ADAL" clId="{6276B401-CE7E-55B9-9E5F-CEE3A9DFDBBA}" dt="2025-09-23T18:35:21.291" v="1153" actId="1076"/>
        <pc:sldMkLst>
          <pc:docMk/>
          <pc:sldMk cId="123766995" sldId="2147474150"/>
        </pc:sldMkLst>
      </pc:sldChg>
      <pc:sldChg chg="addSp delSp modSp mod">
        <pc:chgData name="Amanda Cashman" userId="fc6d6d2e-beac-4fb5-b960-43c972d01ff9" providerId="ADAL" clId="{6276B401-CE7E-55B9-9E5F-CEE3A9DFDBBA}" dt="2025-09-26T14:02:49.962" v="1314" actId="1076"/>
        <pc:sldMkLst>
          <pc:docMk/>
          <pc:sldMk cId="3663193952" sldId="2147474202"/>
        </pc:sldMkLst>
        <pc:picChg chg="add mod modCrop">
          <ac:chgData name="Amanda Cashman" userId="fc6d6d2e-beac-4fb5-b960-43c972d01ff9" providerId="ADAL" clId="{6276B401-CE7E-55B9-9E5F-CEE3A9DFDBBA}" dt="2025-09-26T14:02:49.962" v="1314" actId="1076"/>
          <ac:picMkLst>
            <pc:docMk/>
            <pc:sldMk cId="3663193952" sldId="2147474202"/>
            <ac:picMk id="15" creationId="{77AE314F-67D3-37AB-B47D-18CD13685F78}"/>
          </ac:picMkLst>
        </pc:picChg>
      </pc:sldChg>
      <pc:sldChg chg="addSp delSp modSp mod">
        <pc:chgData name="Amanda Cashman" userId="fc6d6d2e-beac-4fb5-b960-43c972d01ff9" providerId="ADAL" clId="{6276B401-CE7E-55B9-9E5F-CEE3A9DFDBBA}" dt="2025-09-23T17:51:52.577" v="1122" actId="732"/>
        <pc:sldMkLst>
          <pc:docMk/>
          <pc:sldMk cId="2310091375" sldId="2147474204"/>
        </pc:sldMkLst>
      </pc:sldChg>
      <pc:sldChg chg="addSp delSp modSp mod">
        <pc:chgData name="Amanda Cashman" userId="fc6d6d2e-beac-4fb5-b960-43c972d01ff9" providerId="ADAL" clId="{6276B401-CE7E-55B9-9E5F-CEE3A9DFDBBA}" dt="2025-09-23T18:47:58.553" v="1294" actId="403"/>
        <pc:sldMkLst>
          <pc:docMk/>
          <pc:sldMk cId="1266731536" sldId="2147474206"/>
        </pc:sldMkLst>
      </pc:sldChg>
      <pc:sldChg chg="addSp delSp modSp mod">
        <pc:chgData name="Amanda Cashman" userId="fc6d6d2e-beac-4fb5-b960-43c972d01ff9" providerId="ADAL" clId="{6276B401-CE7E-55B9-9E5F-CEE3A9DFDBBA}" dt="2025-09-23T17:42:58.245" v="840" actId="20577"/>
        <pc:sldMkLst>
          <pc:docMk/>
          <pc:sldMk cId="1219855099" sldId="2147474220"/>
        </pc:sldMkLst>
        <pc:spChg chg="mod">
          <ac:chgData name="Amanda Cashman" userId="fc6d6d2e-beac-4fb5-b960-43c972d01ff9" providerId="ADAL" clId="{6276B401-CE7E-55B9-9E5F-CEE3A9DFDBBA}" dt="2025-09-23T17:19:39.487" v="395"/>
          <ac:spMkLst>
            <pc:docMk/>
            <pc:sldMk cId="1219855099" sldId="2147474220"/>
            <ac:spMk id="3" creationId="{7E65E071-0F03-C96C-A6AB-778E6962854F}"/>
          </ac:spMkLst>
        </pc:spChg>
        <pc:spChg chg="add mod">
          <ac:chgData name="Amanda Cashman" userId="fc6d6d2e-beac-4fb5-b960-43c972d01ff9" providerId="ADAL" clId="{6276B401-CE7E-55B9-9E5F-CEE3A9DFDBBA}" dt="2025-09-23T17:23:52.585" v="538" actId="1076"/>
          <ac:spMkLst>
            <pc:docMk/>
            <pc:sldMk cId="1219855099" sldId="2147474220"/>
            <ac:spMk id="5" creationId="{4628452A-2BAF-14B8-A41D-91C2B929CCB3}"/>
          </ac:spMkLst>
        </pc:spChg>
        <pc:spChg chg="add mod">
          <ac:chgData name="Amanda Cashman" userId="fc6d6d2e-beac-4fb5-b960-43c972d01ff9" providerId="ADAL" clId="{6276B401-CE7E-55B9-9E5F-CEE3A9DFDBBA}" dt="2025-09-23T17:24:04.468" v="539" actId="1076"/>
          <ac:spMkLst>
            <pc:docMk/>
            <pc:sldMk cId="1219855099" sldId="2147474220"/>
            <ac:spMk id="8" creationId="{37D3DC53-12DB-9468-17B9-D3478C07BE2E}"/>
          </ac:spMkLst>
        </pc:spChg>
        <pc:spChg chg="add mod">
          <ac:chgData name="Amanda Cashman" userId="fc6d6d2e-beac-4fb5-b960-43c972d01ff9" providerId="ADAL" clId="{6276B401-CE7E-55B9-9E5F-CEE3A9DFDBBA}" dt="2025-09-23T17:23:32.587" v="535" actId="1076"/>
          <ac:spMkLst>
            <pc:docMk/>
            <pc:sldMk cId="1219855099" sldId="2147474220"/>
            <ac:spMk id="11" creationId="{ED4398F8-D397-6CD8-845D-4224C0447BA4}"/>
          </ac:spMkLst>
        </pc:spChg>
        <pc:spChg chg="add mod">
          <ac:chgData name="Amanda Cashman" userId="fc6d6d2e-beac-4fb5-b960-43c972d01ff9" providerId="ADAL" clId="{6276B401-CE7E-55B9-9E5F-CEE3A9DFDBBA}" dt="2025-09-23T17:25:29.136" v="652" actId="1076"/>
          <ac:spMkLst>
            <pc:docMk/>
            <pc:sldMk cId="1219855099" sldId="2147474220"/>
            <ac:spMk id="12" creationId="{D93A2C19-6ACE-9BA8-9F0A-159C94314087}"/>
          </ac:spMkLst>
        </pc:spChg>
        <pc:spChg chg="add mod">
          <ac:chgData name="Amanda Cashman" userId="fc6d6d2e-beac-4fb5-b960-43c972d01ff9" providerId="ADAL" clId="{6276B401-CE7E-55B9-9E5F-CEE3A9DFDBBA}" dt="2025-09-23T17:25:31.385" v="653" actId="1076"/>
          <ac:spMkLst>
            <pc:docMk/>
            <pc:sldMk cId="1219855099" sldId="2147474220"/>
            <ac:spMk id="18" creationId="{BCEBAD65-DAEA-6A52-E4B8-F112BED42334}"/>
          </ac:spMkLst>
        </pc:spChg>
        <pc:spChg chg="add mod">
          <ac:chgData name="Amanda Cashman" userId="fc6d6d2e-beac-4fb5-b960-43c972d01ff9" providerId="ADAL" clId="{6276B401-CE7E-55B9-9E5F-CEE3A9DFDBBA}" dt="2025-09-23T17:25:33.834" v="654" actId="1076"/>
          <ac:spMkLst>
            <pc:docMk/>
            <pc:sldMk cId="1219855099" sldId="2147474220"/>
            <ac:spMk id="22" creationId="{D25973D9-8FD0-A11B-BDA9-A9B54EB9F9E6}"/>
          </ac:spMkLst>
        </pc:spChg>
        <pc:spChg chg="add mod">
          <ac:chgData name="Amanda Cashman" userId="fc6d6d2e-beac-4fb5-b960-43c972d01ff9" providerId="ADAL" clId="{6276B401-CE7E-55B9-9E5F-CEE3A9DFDBBA}" dt="2025-09-23T17:42:58.245" v="840" actId="20577"/>
          <ac:spMkLst>
            <pc:docMk/>
            <pc:sldMk cId="1219855099" sldId="2147474220"/>
            <ac:spMk id="25" creationId="{5009A0A5-6141-BA05-4CB1-F1FECC95DF37}"/>
          </ac:spMkLst>
        </pc:spChg>
      </pc:sldChg>
      <pc:sldChg chg="addSp modSp mod">
        <pc:chgData name="Amanda Cashman" userId="fc6d6d2e-beac-4fb5-b960-43c972d01ff9" providerId="ADAL" clId="{6276B401-CE7E-55B9-9E5F-CEE3A9DFDBBA}" dt="2025-09-26T14:08:11.045" v="1339" actId="732"/>
        <pc:sldMkLst>
          <pc:docMk/>
          <pc:sldMk cId="2892116351" sldId="2147474226"/>
        </pc:sldMkLst>
        <pc:graphicFrameChg chg="mod">
          <ac:chgData name="Amanda Cashman" userId="fc6d6d2e-beac-4fb5-b960-43c972d01ff9" providerId="ADAL" clId="{6276B401-CE7E-55B9-9E5F-CEE3A9DFDBBA}" dt="2025-09-26T14:07:02.643" v="1333"/>
          <ac:graphicFrameMkLst>
            <pc:docMk/>
            <pc:sldMk cId="2892116351" sldId="2147474226"/>
            <ac:graphicFrameMk id="12" creationId="{8C8A030C-7BFD-46CD-2F9B-65957E7AFD52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808486718094376E-2"/>
          <c:y val="4.7437469517824002E-2"/>
          <c:w val="0.97438302656381126"/>
          <c:h val="0.831224260236941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rgbClr val="1F1A62"/>
                    </a:solidFill>
                    <a:latin typeface="Helvetica" panose="020B0403020202020204"/>
                    <a:ea typeface="+mn-ea"/>
                    <a:cs typeface="Helvetica" panose="020B0403020202020204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Sheet1!$B$2:$B$6</c:f>
              <c:numCache>
                <c:formatCode>0.0</c:formatCode>
                <c:ptCount val="5"/>
                <c:pt idx="0">
                  <c:v>98.3</c:v>
                </c:pt>
                <c:pt idx="1">
                  <c:v>105.9</c:v>
                </c:pt>
                <c:pt idx="2">
                  <c:v>112</c:v>
                </c:pt>
                <c:pt idx="3">
                  <c:v>116.8</c:v>
                </c:pt>
                <c:pt idx="4">
                  <c:v>120.5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53-41A4-92F4-41A8589BF8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1296118816"/>
        <c:axId val="1296120256"/>
      </c:barChart>
      <c:catAx>
        <c:axId val="129611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1F1A62"/>
                </a:solidFill>
                <a:latin typeface="Helvetica" panose="020B0403020202020204"/>
                <a:ea typeface="+mn-ea"/>
                <a:cs typeface="Helvetica" panose="020B0403020202020204"/>
              </a:defRPr>
            </a:pPr>
            <a:endParaRPr lang="en-US"/>
          </a:p>
        </c:txPr>
        <c:crossAx val="1296120256"/>
        <c:crosses val="autoZero"/>
        <c:auto val="1"/>
        <c:lblAlgn val="ctr"/>
        <c:lblOffset val="100"/>
        <c:noMultiLvlLbl val="0"/>
      </c:catAx>
      <c:valAx>
        <c:axId val="1296120256"/>
        <c:scaling>
          <c:orientation val="minMax"/>
          <c:max val="140"/>
          <c:min val="40"/>
        </c:scaling>
        <c:delete val="1"/>
        <c:axPos val="l"/>
        <c:numFmt formatCode="0.0" sourceLinked="1"/>
        <c:majorTickMark val="out"/>
        <c:minorTickMark val="none"/>
        <c:tickLblPos val="nextTo"/>
        <c:crossAx val="1296118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rgbClr val="1B14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23-43C9-AF26-09668BA7E5B0}"/>
              </c:ext>
            </c:extLst>
          </c:dPt>
          <c:dPt>
            <c:idx val="1"/>
            <c:bubble3D val="0"/>
            <c:spPr>
              <a:solidFill>
                <a:srgbClr val="00BF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23-43C9-AF26-09668BA7E5B0}"/>
              </c:ext>
            </c:extLst>
          </c:dPt>
          <c:dPt>
            <c:idx val="2"/>
            <c:bubble3D val="0"/>
            <c:spPr>
              <a:solidFill>
                <a:srgbClr val="ED3C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323-43C9-AF26-09668BA7E5B0}"/>
              </c:ext>
            </c:extLst>
          </c:dPt>
          <c:dPt>
            <c:idx val="3"/>
            <c:bubble3D val="0"/>
            <c:spPr>
              <a:solidFill>
                <a:srgbClr val="4EBE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323-43C9-AF26-09668BA7E5B0}"/>
              </c:ext>
            </c:extLst>
          </c:dPt>
          <c:dPt>
            <c:idx val="4"/>
            <c:bubble3D val="0"/>
            <c:spPr>
              <a:solidFill>
                <a:srgbClr val="FFE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323-43C9-AF26-09668BA7E5B0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1B1464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323-43C9-AF26-09668BA7E5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&lt;$50k</c:v>
                </c:pt>
                <c:pt idx="1">
                  <c:v>$50-100k</c:v>
                </c:pt>
                <c:pt idx="2">
                  <c:v>$100-150k</c:v>
                </c:pt>
                <c:pt idx="3">
                  <c:v>$150-200k</c:v>
                </c:pt>
                <c:pt idx="4">
                  <c:v>$200k+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0.31</c:v>
                </c:pt>
                <c:pt idx="1">
                  <c:v>0.3</c:v>
                </c:pt>
                <c:pt idx="2">
                  <c:v>0.17</c:v>
                </c:pt>
                <c:pt idx="3">
                  <c:v>0.11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323-43C9-AF26-09668BA7E5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34255668583508"/>
          <c:y val="0.13206204745611022"/>
          <c:w val="0.86371998031496067"/>
          <c:h val="0.8618140606791457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FF2"/>
            </a:solidFill>
          </c:spPr>
          <c:dPt>
            <c:idx val="0"/>
            <c:bubble3D val="0"/>
            <c:spPr>
              <a:solidFill>
                <a:srgbClr val="1B1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CD-4D9E-9156-97559B7293CB}"/>
              </c:ext>
            </c:extLst>
          </c:dPt>
          <c:dPt>
            <c:idx val="1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CD-4D9E-9156-97559B7293CB}"/>
              </c:ext>
            </c:extLst>
          </c:dPt>
          <c:dPt>
            <c:idx val="2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CD-4D9E-9156-97559B7293CB}"/>
              </c:ext>
            </c:extLst>
          </c:dPt>
          <c:dPt>
            <c:idx val="3"/>
            <c:bubble3D val="0"/>
            <c:spPr>
              <a:solidFill>
                <a:srgbClr val="4EBE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ACD-4D9E-9156-97559B7293CB}"/>
              </c:ext>
            </c:extLst>
          </c:dPt>
          <c:dPt>
            <c:idx val="4"/>
            <c:bubble3D val="0"/>
            <c:spPr>
              <a:solidFill>
                <a:srgbClr val="FFE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ACD-4D9E-9156-97559B7293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A18-24</c:v>
                </c:pt>
                <c:pt idx="1">
                  <c:v>A25-34</c:v>
                </c:pt>
                <c:pt idx="2">
                  <c:v>A35-44</c:v>
                </c:pt>
                <c:pt idx="3">
                  <c:v>A45-54</c:v>
                </c:pt>
                <c:pt idx="4">
                  <c:v>A55+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A-EACD-4D9E-9156-97559B729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B1464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rgbClr val="1B14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A6-4D0B-A7AC-B9EDC8F76FCE}"/>
              </c:ext>
            </c:extLst>
          </c:dPt>
          <c:dPt>
            <c:idx val="1"/>
            <c:bubble3D val="0"/>
            <c:spPr>
              <a:solidFill>
                <a:srgbClr val="00BF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A6-4D0B-A7AC-B9EDC8F76FCE}"/>
              </c:ext>
            </c:extLst>
          </c:dPt>
          <c:dPt>
            <c:idx val="2"/>
            <c:bubble3D val="0"/>
            <c:spPr>
              <a:solidFill>
                <a:srgbClr val="ED3C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A6-4D0B-A7AC-B9EDC8F76FCE}"/>
              </c:ext>
            </c:extLst>
          </c:dPt>
          <c:dPt>
            <c:idx val="3"/>
            <c:bubble3D val="0"/>
            <c:spPr>
              <a:solidFill>
                <a:srgbClr val="4EBE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A6-4D0B-A7AC-B9EDC8F76FCE}"/>
              </c:ext>
            </c:extLst>
          </c:dPt>
          <c:dPt>
            <c:idx val="4"/>
            <c:bubble3D val="0"/>
            <c:spPr>
              <a:solidFill>
                <a:srgbClr val="FFE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7A6-4D0B-A7AC-B9EDC8F76FCE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1B1464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7A6-4D0B-A7AC-B9EDC8F76F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A18-24</c:v>
                </c:pt>
                <c:pt idx="1">
                  <c:v>A25-34</c:v>
                </c:pt>
                <c:pt idx="2">
                  <c:v>A35-44</c:v>
                </c:pt>
                <c:pt idx="3">
                  <c:v>A45-54</c:v>
                </c:pt>
                <c:pt idx="4">
                  <c:v>A55+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0.13</c:v>
                </c:pt>
                <c:pt idx="1">
                  <c:v>0.19</c:v>
                </c:pt>
                <c:pt idx="2">
                  <c:v>0.19</c:v>
                </c:pt>
                <c:pt idx="3">
                  <c:v>0.16</c:v>
                </c:pt>
                <c:pt idx="4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A6-4D0B-A7AC-B9EDC8F76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spPr>
              <a:solidFill>
                <a:srgbClr val="1B14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82-45BD-99C5-BBD60E95DC3F}"/>
              </c:ext>
            </c:extLst>
          </c:dPt>
          <c:dPt>
            <c:idx val="1"/>
            <c:bubble3D val="0"/>
            <c:spPr>
              <a:solidFill>
                <a:srgbClr val="00BF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82-45BD-99C5-BBD60E95DC3F}"/>
              </c:ext>
            </c:extLst>
          </c:dPt>
          <c:dPt>
            <c:idx val="2"/>
            <c:bubble3D val="0"/>
            <c:spPr>
              <a:solidFill>
                <a:srgbClr val="ED3C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82-45BD-99C5-BBD60E95DC3F}"/>
              </c:ext>
            </c:extLst>
          </c:dPt>
          <c:dPt>
            <c:idx val="3"/>
            <c:bubble3D val="0"/>
            <c:spPr>
              <a:solidFill>
                <a:srgbClr val="4EBE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B82-45BD-99C5-BBD60E95DC3F}"/>
              </c:ext>
            </c:extLst>
          </c:dPt>
          <c:dPt>
            <c:idx val="4"/>
            <c:bubble3D val="0"/>
            <c:spPr>
              <a:solidFill>
                <a:srgbClr val="FFE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B82-45BD-99C5-BBD60E95DC3F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1B1464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B82-45BD-99C5-BBD60E95DC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A18-24</c:v>
                </c:pt>
                <c:pt idx="1">
                  <c:v>A25-34</c:v>
                </c:pt>
                <c:pt idx="2">
                  <c:v>A35-44</c:v>
                </c:pt>
                <c:pt idx="3">
                  <c:v>A45-54</c:v>
                </c:pt>
                <c:pt idx="4">
                  <c:v>A55+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0.12</c:v>
                </c:pt>
                <c:pt idx="1">
                  <c:v>0.19</c:v>
                </c:pt>
                <c:pt idx="2">
                  <c:v>0.19</c:v>
                </c:pt>
                <c:pt idx="3">
                  <c:v>0.19</c:v>
                </c:pt>
                <c:pt idx="4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B82-45BD-99C5-BBD60E95DC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lang="en-US" sz="1800" b="1"/>
              <a:t>FAST Viewer</a:t>
            </a:r>
            <a:r>
              <a:rPr lang="en-US" sz="1800" b="1" baseline="0"/>
              <a:t> Cord Status</a:t>
            </a:r>
            <a:endParaRPr lang="en-US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800858319379197"/>
          <c:y val="0.26147465381190704"/>
          <c:w val="0.35960769734734627"/>
          <c:h val="0.6526878933955602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FAST Viewers</c:v>
                </c:pt>
              </c:strCache>
            </c:strRef>
          </c:tx>
          <c:spPr>
            <a:solidFill>
              <a:srgbClr val="1B1464"/>
            </a:solidFill>
          </c:spPr>
          <c:dPt>
            <c:idx val="0"/>
            <c:bubble3D val="0"/>
            <c:spPr>
              <a:solidFill>
                <a:srgbClr val="1B1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F6-40F8-B0A4-2957E63CB41B}"/>
              </c:ext>
            </c:extLst>
          </c:dPt>
          <c:dPt>
            <c:idx val="1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DDF-46EE-AA28-824E948DCFD7}"/>
              </c:ext>
            </c:extLst>
          </c:dPt>
          <c:dPt>
            <c:idx val="2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DF-46EE-AA28-824E948DCFD7}"/>
              </c:ext>
            </c:extLst>
          </c:dPt>
          <c:dPt>
            <c:idx val="3"/>
            <c:bubble3D val="0"/>
            <c:spPr>
              <a:solidFill>
                <a:srgbClr val="4EBE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DDF-46EE-AA28-824E948DCF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Cord Loyalist</c:v>
                </c:pt>
                <c:pt idx="1">
                  <c:v>Cord Shaver</c:v>
                </c:pt>
                <c:pt idx="2">
                  <c:v>Cord Cutter</c:v>
                </c:pt>
                <c:pt idx="3">
                  <c:v>Cord Never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0.2175</c:v>
                </c:pt>
                <c:pt idx="1">
                  <c:v>4.6399999999999997E-2</c:v>
                </c:pt>
                <c:pt idx="2">
                  <c:v>0.34970000000000001</c:v>
                </c:pt>
                <c:pt idx="3">
                  <c:v>0.25850000000000001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5E-48AE-841A-BC07B1B91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1B1464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111673119123374E-2"/>
          <c:y val="1.0349334871880124E-2"/>
          <c:w val="0.9557952659482738"/>
          <c:h val="0.87715909942858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Minutes of US FAST Ads Per Hour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rgbClr val="002060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Q2 '22</c:v>
                </c:pt>
                <c:pt idx="1">
                  <c:v>Q4' 22</c:v>
                </c:pt>
                <c:pt idx="2">
                  <c:v>Q2 '23</c:v>
                </c:pt>
                <c:pt idx="3">
                  <c:v>Q4 '23</c:v>
                </c:pt>
                <c:pt idx="4">
                  <c:v>Q2 '24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8.5</c:v>
                </c:pt>
                <c:pt idx="1">
                  <c:v>9.1</c:v>
                </c:pt>
                <c:pt idx="2">
                  <c:v>9.1</c:v>
                </c:pt>
                <c:pt idx="3">
                  <c:v>9.1</c:v>
                </c:pt>
                <c:pt idx="4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E7-40D1-A5C6-15E8A7EF2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axId val="1438853855"/>
        <c:axId val="1438854335"/>
      </c:barChart>
      <c:catAx>
        <c:axId val="1438853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438854335"/>
        <c:crosses val="autoZero"/>
        <c:auto val="1"/>
        <c:lblAlgn val="ctr"/>
        <c:lblOffset val="100"/>
        <c:noMultiLvlLbl val="0"/>
      </c:catAx>
      <c:valAx>
        <c:axId val="1438854335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438853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1B1464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B1464"/>
                    </a:solidFill>
                    <a:latin typeface="Helvetica normal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</c:numCache>
            </c:numRef>
          </c:cat>
          <c:val>
            <c:numRef>
              <c:f>Sheet1!$B$2:$B$10</c:f>
              <c:numCache>
                <c:formatCode>"$"#,##0.00</c:formatCode>
                <c:ptCount val="9"/>
                <c:pt idx="0">
                  <c:v>1.1202406554869599</c:v>
                </c:pt>
                <c:pt idx="1">
                  <c:v>2.36972966976957</c:v>
                </c:pt>
                <c:pt idx="2">
                  <c:v>2.80872871197796</c:v>
                </c:pt>
                <c:pt idx="3">
                  <c:v>3.4219854866351498</c:v>
                </c:pt>
                <c:pt idx="4">
                  <c:v>3.7919980586317399</c:v>
                </c:pt>
                <c:pt idx="5">
                  <c:v>3.8114914216989502</c:v>
                </c:pt>
                <c:pt idx="6">
                  <c:v>4.1553208104650396</c:v>
                </c:pt>
                <c:pt idx="7">
                  <c:v>4.4731637834263998</c:v>
                </c:pt>
                <c:pt idx="8">
                  <c:v>4.7731668686514501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A5-46F3-98BA-4D761FEDD2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1680751"/>
        <c:axId val="2121655311"/>
      </c:barChart>
      <c:catAx>
        <c:axId val="2121680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B1464"/>
                </a:solidFill>
                <a:latin typeface="Helvetica "/>
                <a:ea typeface="+mn-ea"/>
                <a:cs typeface="+mn-cs"/>
              </a:defRPr>
            </a:pPr>
            <a:endParaRPr lang="en-US"/>
          </a:p>
        </c:txPr>
        <c:crossAx val="2121655311"/>
        <c:crosses val="autoZero"/>
        <c:auto val="1"/>
        <c:lblAlgn val="ctr"/>
        <c:lblOffset val="100"/>
        <c:noMultiLvlLbl val="0"/>
      </c:catAx>
      <c:valAx>
        <c:axId val="2121655311"/>
        <c:scaling>
          <c:orientation val="minMax"/>
        </c:scaling>
        <c:delete val="1"/>
        <c:axPos val="l"/>
        <c:numFmt formatCode="&quot;$&quot;#,##0.00" sourceLinked="1"/>
        <c:majorTickMark val="none"/>
        <c:minorTickMark val="none"/>
        <c:tickLblPos val="nextTo"/>
        <c:crossAx val="2121680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1B1464"/>
          </a:solidFill>
          <a:latin typeface="Helvetica normal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sng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lang="en-US" sz="1600" b="1" u="sng"/>
              <a:t>Top Five Genres in FAST by Channel Count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sng" strike="noStrike" kern="1200" spc="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92410049149727E-2"/>
          <c:y val="0.42130427379039243"/>
          <c:w val="0.95215179901700542"/>
          <c:h val="0.42495953381405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 Five Genres in FAST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7ED-4001-86EB-373B9A39F98A}"/>
              </c:ext>
            </c:extLst>
          </c:dPt>
          <c:dPt>
            <c:idx val="2"/>
            <c:invertIfNegative val="0"/>
            <c:bubble3D val="0"/>
            <c:spPr>
              <a:solidFill>
                <a:srgbClr val="4EBE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7ED-4001-86EB-373B9A39F98A}"/>
              </c:ext>
            </c:extLst>
          </c:dPt>
          <c:dPt>
            <c:idx val="3"/>
            <c:invertIfNegative val="0"/>
            <c:bubble3D val="0"/>
            <c:spPr>
              <a:solidFill>
                <a:srgbClr val="FFE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7ED-4001-86EB-373B9A39F98A}"/>
              </c:ext>
            </c:extLst>
          </c:dPt>
          <c:dPt>
            <c:idx val="4"/>
            <c:invertIfNegative val="0"/>
            <c:bubble3D val="0"/>
            <c:spPr>
              <a:solidFill>
                <a:srgbClr val="A343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7ED-4001-86EB-373B9A39F9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Entertainment</c:v>
                </c:pt>
                <c:pt idx="1">
                  <c:v>Sports</c:v>
                </c:pt>
                <c:pt idx="2">
                  <c:v>Reality</c:v>
                </c:pt>
                <c:pt idx="3">
                  <c:v>News and Commentary</c:v>
                </c:pt>
                <c:pt idx="4">
                  <c:v>Drama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303</c:v>
                </c:pt>
                <c:pt idx="1">
                  <c:v>220</c:v>
                </c:pt>
                <c:pt idx="2">
                  <c:v>138</c:v>
                </c:pt>
                <c:pt idx="3">
                  <c:v>101</c:v>
                </c:pt>
                <c:pt idx="4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69-4BB3-8F26-4948B766B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7328928"/>
        <c:axId val="1137337088"/>
      </c:barChart>
      <c:catAx>
        <c:axId val="113732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137337088"/>
        <c:crosses val="autoZero"/>
        <c:auto val="1"/>
        <c:lblAlgn val="ctr"/>
        <c:lblOffset val="100"/>
        <c:noMultiLvlLbl val="0"/>
      </c:catAx>
      <c:valAx>
        <c:axId val="1137337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3732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1B1464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sng" strike="noStrike" kern="1200" spc="0" baseline="0">
                <a:solidFill>
                  <a:schemeClr val="bg1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lang="en-US" sz="1600" b="1" u="sng">
                <a:solidFill>
                  <a:schemeClr val="bg1"/>
                </a:solidFill>
              </a:rPr>
              <a:t>Top Five Genres in FAST by Program Count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sng" strike="noStrike" kern="1200" spc="0" baseline="0">
              <a:solidFill>
                <a:schemeClr val="bg1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92410049149727E-2"/>
          <c:y val="0.22163400185181784"/>
          <c:w val="0.95215179901700542"/>
          <c:h val="0.624629805752632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By Program Count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E59-48A6-B17C-0F6CF3C9839A}"/>
              </c:ext>
            </c:extLst>
          </c:dPt>
          <c:dPt>
            <c:idx val="2"/>
            <c:invertIfNegative val="0"/>
            <c:bubble3D val="0"/>
            <c:spPr>
              <a:solidFill>
                <a:srgbClr val="FFE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59-48A6-B17C-0F6CF3C9839A}"/>
              </c:ext>
            </c:extLst>
          </c:dPt>
          <c:dPt>
            <c:idx val="3"/>
            <c:invertIfNegative val="0"/>
            <c:bubble3D val="0"/>
            <c:spPr>
              <a:solidFill>
                <a:srgbClr val="FF6E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59-48A6-B17C-0F6CF3C9839A}"/>
              </c:ext>
            </c:extLst>
          </c:dPt>
          <c:dPt>
            <c:idx val="4"/>
            <c:invertIfNegative val="0"/>
            <c:bubble3D val="0"/>
            <c:spPr>
              <a:solidFill>
                <a:srgbClr val="A343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E59-48A6-B17C-0F6CF3C983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Entertainment</c:v>
                </c:pt>
                <c:pt idx="1">
                  <c:v>Sports</c:v>
                </c:pt>
                <c:pt idx="2">
                  <c:v>News and Commentary</c:v>
                </c:pt>
                <c:pt idx="3">
                  <c:v>Music</c:v>
                </c:pt>
                <c:pt idx="4">
                  <c:v>Drama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10190</c:v>
                </c:pt>
                <c:pt idx="1">
                  <c:v>3797</c:v>
                </c:pt>
                <c:pt idx="2">
                  <c:v>2899</c:v>
                </c:pt>
                <c:pt idx="3">
                  <c:v>1830</c:v>
                </c:pt>
                <c:pt idx="4">
                  <c:v>1766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C0-4159-B6CF-8DCCE5328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7328928"/>
        <c:axId val="1137337088"/>
      </c:barChart>
      <c:catAx>
        <c:axId val="113732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137337088"/>
        <c:crosses val="autoZero"/>
        <c:auto val="1"/>
        <c:lblAlgn val="ctr"/>
        <c:lblOffset val="100"/>
        <c:noMultiLvlLbl val="0"/>
      </c:catAx>
      <c:valAx>
        <c:axId val="113733708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13732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1B1464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Usage of FAST Services to Watch Live Content</c:v>
                </c:pt>
              </c:strCache>
            </c:strRef>
          </c:tx>
          <c:spPr>
            <a:solidFill>
              <a:srgbClr val="E2E8F1"/>
            </a:solidFill>
          </c:spPr>
          <c:dPt>
            <c:idx val="0"/>
            <c:bubble3D val="0"/>
            <c:spPr>
              <a:solidFill>
                <a:srgbClr val="00BF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D9-4828-B44F-D1A905431617}"/>
              </c:ext>
            </c:extLst>
          </c:dPt>
          <c:dPt>
            <c:idx val="1"/>
            <c:bubble3D val="0"/>
            <c:spPr>
              <a:solidFill>
                <a:srgbClr val="E2E8F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3C-4267-B1A4-458B37954C17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D9-4828-B44F-D1A9054316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104495592683"/>
          <c:y val="0.27115038697788552"/>
          <c:w val="0.71913730803094367"/>
          <c:h val="0.728849613022114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A50+</c:v>
                </c:pt>
                <c:pt idx="1">
                  <c:v>A35-49</c:v>
                </c:pt>
                <c:pt idx="2">
                  <c:v>A18-34</c:v>
                </c:pt>
                <c:pt idx="3">
                  <c:v>A18+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0.28999999999999998</c:v>
                </c:pt>
                <c:pt idx="1">
                  <c:v>0.47</c:v>
                </c:pt>
                <c:pt idx="2">
                  <c:v>0.53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2D-411E-99B2-9A7EF05D7B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95907759"/>
        <c:axId val="2095934639"/>
      </c:barChart>
      <c:catAx>
        <c:axId val="20959077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2095934639"/>
        <c:crosses val="autoZero"/>
        <c:auto val="1"/>
        <c:lblAlgn val="ctr"/>
        <c:lblOffset val="100"/>
        <c:noMultiLvlLbl val="0"/>
      </c:catAx>
      <c:valAx>
        <c:axId val="209593463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95907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888694494419278E-2"/>
          <c:y val="0.14571430655794357"/>
          <c:w val="0.96022261101116146"/>
          <c:h val="0.67084425035996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Q2 '23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Genre channels that air shows fitting a theme, like crime, reality, westerns, etc.</c:v>
                </c:pt>
                <c:pt idx="1">
                  <c:v>Binge channels that air the same show all day like Star Trek, Baywatch, Hell's Kitchen, etc.</c:v>
                </c:pt>
                <c:pt idx="2">
                  <c:v>News channels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0.31900000000000001</c:v>
                </c:pt>
                <c:pt idx="1">
                  <c:v>0.27700000000000002</c:v>
                </c:pt>
                <c:pt idx="2">
                  <c:v>0.221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7F-44A3-8421-D8F4E636D5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Q2 '24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Genre channels that air shows fitting a theme, like crime, reality, westerns, etc.</c:v>
                </c:pt>
                <c:pt idx="1">
                  <c:v>Binge channels that air the same show all day like Star Trek, Baywatch, Hell's Kitchen, etc.</c:v>
                </c:pt>
                <c:pt idx="2">
                  <c:v>News channels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0.32100000000000001</c:v>
                </c:pt>
                <c:pt idx="1">
                  <c:v>0.28399999999999997</c:v>
                </c:pt>
                <c:pt idx="2">
                  <c:v>0.20599999999999999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7F-44A3-8421-D8F4E636D5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Q2 '25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Genre channels that air shows fitting a theme, like crime, reality, westerns, etc.</c:v>
                </c:pt>
                <c:pt idx="1">
                  <c:v>Binge channels that air the same show all day like Star Trek, Baywatch, Hell's Kitchen, etc.</c:v>
                </c:pt>
                <c:pt idx="2">
                  <c:v>News channels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0.35699999999999998</c:v>
                </c:pt>
                <c:pt idx="1">
                  <c:v>0.28699999999999998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7F-44A3-8421-D8F4E636D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4247888"/>
        <c:axId val="1474236848"/>
      </c:barChart>
      <c:catAx>
        <c:axId val="147424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E2E8F1"/>
                </a:solidFill>
                <a:latin typeface="Helvetica" panose="020B0403020202020204" pitchFamily="34" charset="0"/>
                <a:ea typeface="+mn-ea"/>
                <a:cs typeface="Heebo" pitchFamily="2" charset="-79"/>
              </a:defRPr>
            </a:pPr>
            <a:endParaRPr lang="en-US"/>
          </a:p>
        </c:txPr>
        <c:crossAx val="1474236848"/>
        <c:crosses val="autoZero"/>
        <c:auto val="1"/>
        <c:lblAlgn val="ctr"/>
        <c:lblOffset val="100"/>
        <c:noMultiLvlLbl val="0"/>
      </c:catAx>
      <c:valAx>
        <c:axId val="14742368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74247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80858036997819"/>
          <c:y val="0.13078080259888303"/>
          <c:w val="0.87627819648952598"/>
          <c:h val="0.826302482861474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Free Ad-Supported Streaming TV (FAST) Channels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2020 - now</c:v>
                </c:pt>
                <c:pt idx="1">
                  <c:v>2010 - 2019</c:v>
                </c:pt>
                <c:pt idx="2">
                  <c:v>2000 - 2009</c:v>
                </c:pt>
                <c:pt idx="3">
                  <c:v>1990 - 1999</c:v>
                </c:pt>
                <c:pt idx="4">
                  <c:v>Pre-1990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0.45100000000000001</c:v>
                </c:pt>
                <c:pt idx="1">
                  <c:v>0.29399999999999998</c:v>
                </c:pt>
                <c:pt idx="2">
                  <c:v>8.5999999999999993E-2</c:v>
                </c:pt>
                <c:pt idx="3">
                  <c:v>3.6999999999999998E-2</c:v>
                </c:pt>
                <c:pt idx="4">
                  <c:v>0.13900000000000001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6E-4C84-9CF7-C2F51D8DA5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Global Subscription Video-on-Demand (SVOD) Services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2020 - now</c:v>
                </c:pt>
                <c:pt idx="1">
                  <c:v>2010 - 2019</c:v>
                </c:pt>
                <c:pt idx="2">
                  <c:v>2000 - 2009</c:v>
                </c:pt>
                <c:pt idx="3">
                  <c:v>1990 - 1999</c:v>
                </c:pt>
                <c:pt idx="4">
                  <c:v>Pre-1990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0.309</c:v>
                </c:pt>
                <c:pt idx="1">
                  <c:v>0.377</c:v>
                </c:pt>
                <c:pt idx="2">
                  <c:v>0.114</c:v>
                </c:pt>
                <c:pt idx="3">
                  <c:v>5.0999999999999997E-2</c:v>
                </c:pt>
                <c:pt idx="4">
                  <c:v>0.14799999999999999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6E-4C84-9CF7-C2F51D8DA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1371345616"/>
        <c:axId val="1371344176"/>
      </c:barChart>
      <c:catAx>
        <c:axId val="1371345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371344176"/>
        <c:crosses val="autoZero"/>
        <c:auto val="1"/>
        <c:lblAlgn val="ctr"/>
        <c:lblOffset val="100"/>
        <c:noMultiLvlLbl val="0"/>
      </c:catAx>
      <c:valAx>
        <c:axId val="137134417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37134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1B1464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134255668583508"/>
          <c:y val="0.13206204745611022"/>
          <c:w val="0.86371998031496067"/>
          <c:h val="0.8618140606791457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FF2"/>
            </a:solidFill>
          </c:spPr>
          <c:dPt>
            <c:idx val="0"/>
            <c:bubble3D val="0"/>
            <c:spPr>
              <a:solidFill>
                <a:srgbClr val="1B146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793-49B0-AE42-70446D7EE64F}"/>
              </c:ext>
            </c:extLst>
          </c:dPt>
          <c:dPt>
            <c:idx val="1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93-49B0-AE42-70446D7EE64F}"/>
              </c:ext>
            </c:extLst>
          </c:dPt>
          <c:dPt>
            <c:idx val="2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793-49B0-AE42-70446D7EE64F}"/>
              </c:ext>
            </c:extLst>
          </c:dPt>
          <c:dPt>
            <c:idx val="3"/>
            <c:bubble3D val="0"/>
            <c:spPr>
              <a:solidFill>
                <a:srgbClr val="4EBE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93-49B0-AE42-70446D7EE64F}"/>
              </c:ext>
            </c:extLst>
          </c:dPt>
          <c:dPt>
            <c:idx val="4"/>
            <c:bubble3D val="0"/>
            <c:spPr>
              <a:solidFill>
                <a:srgbClr val="FFE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793-49B0-AE42-70446D7EE6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&lt;$50k</c:v>
                </c:pt>
                <c:pt idx="1">
                  <c:v>$50-100k</c:v>
                </c:pt>
                <c:pt idx="2">
                  <c:v>$100-150k</c:v>
                </c:pt>
                <c:pt idx="3">
                  <c:v>$150-200k</c:v>
                </c:pt>
                <c:pt idx="4">
                  <c:v>$200k+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EA5A-4F2D-BB32-2D81EC1D80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B1464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rgbClr val="1B14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2C-446F-9BF6-8739469AE9D3}"/>
              </c:ext>
            </c:extLst>
          </c:dPt>
          <c:dPt>
            <c:idx val="1"/>
            <c:bubble3D val="0"/>
            <c:spPr>
              <a:solidFill>
                <a:srgbClr val="00BF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42C-446F-9BF6-8739469AE9D3}"/>
              </c:ext>
            </c:extLst>
          </c:dPt>
          <c:dPt>
            <c:idx val="2"/>
            <c:bubble3D val="0"/>
            <c:spPr>
              <a:solidFill>
                <a:srgbClr val="ED3C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2C-446F-9BF6-8739469AE9D3}"/>
              </c:ext>
            </c:extLst>
          </c:dPt>
          <c:dPt>
            <c:idx val="3"/>
            <c:bubble3D val="0"/>
            <c:spPr>
              <a:solidFill>
                <a:srgbClr val="4EBE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42C-446F-9BF6-8739469AE9D3}"/>
              </c:ext>
            </c:extLst>
          </c:dPt>
          <c:dPt>
            <c:idx val="4"/>
            <c:bubble3D val="0"/>
            <c:spPr>
              <a:solidFill>
                <a:srgbClr val="FFE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2C-446F-9BF6-8739469AE9D3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1B1464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42C-446F-9BF6-8739469AE9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&lt;$50k</c:v>
                </c:pt>
                <c:pt idx="1">
                  <c:v>$50-100k</c:v>
                </c:pt>
                <c:pt idx="2">
                  <c:v>$100-150k</c:v>
                </c:pt>
                <c:pt idx="3">
                  <c:v>$150-200k</c:v>
                </c:pt>
                <c:pt idx="4">
                  <c:v>$200k+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0.27</c:v>
                </c:pt>
                <c:pt idx="1">
                  <c:v>0.28000000000000003</c:v>
                </c:pt>
                <c:pt idx="2">
                  <c:v>0.19</c:v>
                </c:pt>
                <c:pt idx="3">
                  <c:v>0.12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2C-446F-9BF6-8739469AE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4B71F-EDE2-4010-A826-723DBCC4C72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15C21-AA57-4285-B3E9-1CCDB096C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16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4EFE2-3D8F-4FA9-AF11-29E6306303C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2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39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C3254-C2BA-461B-86C8-C14FFCA9E87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257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15C21-AA57-4285-B3E9-1CCDB096C2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442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358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15C21-AA57-4285-B3E9-1CCDB096C2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58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206E9-0931-70E8-D20A-31C4F6791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2C2BF2-6AFC-3399-248C-396D3E82BB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BC1C52-E091-5411-3DD5-899EAB385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4C1E7-F34E-5F79-7EE5-62FEFBAD55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366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5BC225-E3B7-49EE-A561-0054F1C80D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528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B3D9C-A7D7-E981-5FD0-973B6DA54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BCCA94-923A-6392-DB8C-02F9EE59A1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65598D-EBCF-B771-FA96-63D80D1761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5C087-7296-42C5-6937-8FB4D88BC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353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8DD0F-ED56-F1A2-BB83-4BEA3EFCF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07CACC-5C1A-85E1-24A3-7B5E7B5B1E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1761EF-CA47-68C9-D4C7-016FE16B41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6826F-9B16-6AE2-588E-33ADABA3CD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031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D5CAE-01E6-FDA3-CF1C-E4F3BB40B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36D679-E28D-3D54-1F9A-0962870E0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F5DC96-F9C8-88F9-F7F2-7017099FD0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F4CF9-32C6-C19B-564F-27FECA2BD3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727F9-3F91-3F46-B202-A775857851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214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353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C0A95-626E-F49C-93D2-1380096EB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6A72E0-F028-1DC5-2F27-4AC6A4654A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723FB5-4DEE-BC17-CEC1-2F624C2E6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10C41-1E50-0FA0-4CF1-FD7DAC14E4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480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42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C3254-C2BA-461B-86C8-C14FFCA9E87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174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707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78CB5-0724-CACC-CC31-A1ADF317B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0EDC9F-758C-AE45-1DB0-B0F8969D94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05EEE7-19F4-AD8E-FD59-FBF0FE97CE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2EBDC-6A41-7795-16AE-A8AC2B2589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C3254-C2BA-461B-86C8-C14FFCA9E87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339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0772F-3561-959C-04C4-F883F6A84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00D587-330F-95EC-A103-FDE85B807C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1228AF-EA6C-61DB-8622-6E5507CC3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D4DEC-FB98-CDF9-D9B3-82A1B6B79F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9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9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886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71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1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6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1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2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2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9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4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8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8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8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8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4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3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A364-6733-3E6F-EE03-26348E489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690BA-C1D6-EDE3-6E95-4DBB4DDB5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BF136-CF57-C3ED-1DA3-88D9C86F6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A056-AE46-4753-9937-429D6147D4E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ED9D6-EA81-9D2F-BA5C-371E6846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50BC-ABF8-0BD3-F696-5F2CC79BC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5769-F49C-409C-9054-E386DB32A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03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73186-91AC-C413-076C-1B0DDBD57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9AC87-F073-BEF4-67F8-5A28AEE61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01F2E-9A2F-308C-E667-13377191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A056-AE46-4753-9937-429D6147D4E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D5BF4-A1EE-6D11-5A57-082CE77ED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F7B67-B767-E51D-BA48-10D18927C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5769-F49C-409C-9054-E386DB32A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21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8569C-5A6A-EC74-364E-F354FCFB4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6F1CB-E3E0-8134-F334-EFEA4E177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61FB2-24F1-27FC-2DDF-81186273F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A056-AE46-4753-9937-429D6147D4E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0D58C-4187-2EC6-ECB3-36C1FF6F1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306B9-CE30-BE95-9700-A07CC0F50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5769-F49C-409C-9054-E386DB32A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93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C90EF-3472-013C-89B4-7B25941D4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16840-75D6-96D9-A124-9A3EFE3C3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23D64-B978-0DE5-4606-E4D8C454F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45322-A0A9-CAF3-5B35-3AD6C2E7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A056-AE46-4753-9937-429D6147D4E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BC7CE8-7E1A-B665-6DCA-74EEEC747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71F98-95E0-5AA3-D38C-243239069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5769-F49C-409C-9054-E386DB32A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18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47E68-C4AE-A7B0-4EEF-E44C1165A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8C9E9-6C12-D711-B26B-B7567FD1C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83A46-B0C4-8E5E-3C6B-3823AEE9F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1B5E40-F72E-A603-1091-E782FA24D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4EF022-36D7-D19D-8568-27184AC608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055793-90AC-CE71-3E0A-36A332303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A056-AE46-4753-9937-429D6147D4E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F9F725-3BAD-431D-587D-F3B953BB9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6E03EA-2B6B-9131-0B98-F395098EB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5769-F49C-409C-9054-E386DB32A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68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F0918-18CF-B98B-BD3B-A39DE0FBE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761034-BECA-552E-C177-9A055CA84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A056-AE46-4753-9937-429D6147D4E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392A8-81EC-FA48-8536-C0F88F2B4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7C635-A29A-ADC0-2CB8-52BB97767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5769-F49C-409C-9054-E386DB32A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43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A7D77F-7130-697C-16F5-70A610CE7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A056-AE46-4753-9937-429D6147D4E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8B1DEF-022E-22FB-CC74-32CECEE8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0B84B-0E83-C9D9-0263-5FB02D1D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5769-F49C-409C-9054-E386DB32A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6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C54FC-1F23-A3C7-BB1A-9B45B36F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52090-3E78-8F27-81F2-D7D5A133B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A9318-6260-3ADB-5CDB-2A1FDC804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F3F7F-4E97-F67F-7412-D829E0982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A056-AE46-4753-9937-429D6147D4E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62A1C1-7D18-B301-9908-D89144E90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3B06A-C548-F136-7E48-55C2255B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5769-F49C-409C-9054-E386DB32A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89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71599-38F2-407D-900F-D82E1C134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FA8C92-AADD-D142-162E-15350EFDF9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1EB06-AAC5-0E3A-488E-5997132407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ECC10-E12C-E06D-207D-9596CF13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A056-AE46-4753-9937-429D6147D4E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5E362D-57E3-DA63-B898-D5FDB682B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BEDB0-12CE-3016-D0DA-0FED56D1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5769-F49C-409C-9054-E386DB32A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92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0568-39B6-0156-6BF8-370215447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5F725F-D79A-F844-83BA-5E7C9F08C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CCFC2-B923-49B3-9AC4-B51682EEB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A056-AE46-4753-9937-429D6147D4E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901C1-F77A-AF07-FB7F-7A502450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53F05-2C41-19EB-706D-053C9246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5769-F49C-409C-9054-E386DB32A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84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A592CF-9356-CA64-BBCF-ED9F6B3C2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3DE5AD-9FDC-86C4-DFA8-B3E231FAB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F03F0-8B54-6236-6914-193F21024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A056-AE46-4753-9937-429D6147D4E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071EE-ABFB-9DB9-F99A-C8C6E99BF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CD516-BA42-EDEA-F7C8-8315C857B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75769-F49C-409C-9054-E386DB32A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20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355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219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761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367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737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8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8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552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91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170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17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884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6" y="5689601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20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9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0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2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9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5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5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19182A-5BF9-2516-D8C0-E7E52A882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7F8F9-751B-F881-4FE0-2A046EC9C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77771-81BB-57D5-8AD7-6DBE36ACA5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56A056-AE46-4753-9937-429D6147D4E6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CF6F9-1CCF-093C-F36B-4B9E25471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9D822-296F-A603-1590-F63DC3343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175769-F49C-409C-9054-E386DB32A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8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1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insight/ctv-consumer-behaviors-2025?utm_source=fast-update-2025&amp;utm_medium=vab-insights&amp;utm_campaign=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2.png"/><Relationship Id="rId18" Type="http://schemas.openxmlformats.org/officeDocument/2006/relationships/hyperlink" Target="https://deadline.com/2025/08/cnn-headlines-fast-channel-1236490654/" TargetMode="External"/><Relationship Id="rId3" Type="http://schemas.openxmlformats.org/officeDocument/2006/relationships/hyperlink" Target="https://www.nascar.com/news-media/2025/01/16/nascar-to-launch-first-fast-channel-with-exclusive-partner-tubi/" TargetMode="External"/><Relationship Id="rId21" Type="http://schemas.openxmlformats.org/officeDocument/2006/relationships/image" Target="../media/image67.png"/><Relationship Id="rId7" Type="http://schemas.openxmlformats.org/officeDocument/2006/relationships/image" Target="../media/image58.png"/><Relationship Id="rId12" Type="http://schemas.openxmlformats.org/officeDocument/2006/relationships/hyperlink" Target="https://deadline.com/2025/05/tony-awards-pre-show-darren-criss-renee-elise-goldsberry-1236412326/" TargetMode="External"/><Relationship Id="rId17" Type="http://schemas.openxmlformats.org/officeDocument/2006/relationships/image" Target="../media/image65.png"/><Relationship Id="rId2" Type="http://schemas.openxmlformats.org/officeDocument/2006/relationships/image" Target="../media/image10.png"/><Relationship Id="rId16" Type="http://schemas.openxmlformats.org/officeDocument/2006/relationships/image" Target="../media/image64.png"/><Relationship Id="rId20" Type="http://schemas.openxmlformats.org/officeDocument/2006/relationships/hyperlink" Target="https://www.hollywoodreporter.com/business/business-news/x-games-coming-roku-channel-streaming-sports-1236088532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desk.net/2024/09/the-network-comcast-xumo-fast-launch/#google_vignette" TargetMode="External"/><Relationship Id="rId11" Type="http://schemas.openxmlformats.org/officeDocument/2006/relationships/image" Target="../media/image61.png"/><Relationship Id="rId24" Type="http://schemas.openxmlformats.org/officeDocument/2006/relationships/image" Target="../media/image69.jpeg"/><Relationship Id="rId5" Type="http://schemas.openxmlformats.org/officeDocument/2006/relationships/image" Target="../media/image57.png"/><Relationship Id="rId15" Type="http://schemas.openxmlformats.org/officeDocument/2006/relationships/hyperlink" Target="https://digiday.com/marketing/tubis-super-bowl-viewership-highlights-brands-embrace-of-fast-channels/" TargetMode="External"/><Relationship Id="rId23" Type="http://schemas.openxmlformats.org/officeDocument/2006/relationships/image" Target="../media/image68.png"/><Relationship Id="rId10" Type="http://schemas.openxmlformats.org/officeDocument/2006/relationships/image" Target="../media/image60.png"/><Relationship Id="rId19" Type="http://schemas.openxmlformats.org/officeDocument/2006/relationships/image" Target="../media/image66.png"/><Relationship Id="rId4" Type="http://schemas.openxmlformats.org/officeDocument/2006/relationships/image" Target="../media/image56.png"/><Relationship Id="rId9" Type="http://schemas.openxmlformats.org/officeDocument/2006/relationships/hyperlink" Target="https://www.hollywoodreporter.com/tv/tv-news/tubi-stream-fox-thanksgiving-nfl-game-1236389069/" TargetMode="External"/><Relationship Id="rId14" Type="http://schemas.openxmlformats.org/officeDocument/2006/relationships/image" Target="../media/image63.png"/><Relationship Id="rId22" Type="http://schemas.openxmlformats.org/officeDocument/2006/relationships/hyperlink" Target="https://www.newscaststudio.com/2025/06/25/local-now-wbd-fast-channel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jpeg"/><Relationship Id="rId18" Type="http://schemas.openxmlformats.org/officeDocument/2006/relationships/image" Target="../media/image90.jpeg"/><Relationship Id="rId3" Type="http://schemas.openxmlformats.org/officeDocument/2006/relationships/image" Target="../media/image10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88.jpeg"/><Relationship Id="rId20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jpeg"/><Relationship Id="rId5" Type="http://schemas.openxmlformats.org/officeDocument/2006/relationships/image" Target="../media/image77.jpe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19" Type="http://schemas.openxmlformats.org/officeDocument/2006/relationships/image" Target="../media/image91.jpe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hyperlink" Target="https://thevab.com/insight/fast-streaming?utm_source=fast-update-2025&amp;utm_medium=vab-insights&amp;utm_campaign=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hyperlink" Target="https://www.wurl.com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2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chart" Target="../charts/chart6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hart" Target="../charts/char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hyperlink" Target="https://www.wurl.com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11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hyperlink" Target="https://premion.com/" TargetMode="Externa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5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hyperlink" Target="https://thevab.com/insight/fast-streaming?utm_source=fast-update-2025&amp;utm_medium=vab-insights&amp;utm_campaign=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13" Type="http://schemas.openxmlformats.org/officeDocument/2006/relationships/hyperlink" Target="https://thevab.com/insight/shoppable-tv?utm_source=fast-update-2025&amp;utm_medium=vab-insights&amp;utm_campaign=" TargetMode="External"/><Relationship Id="rId3" Type="http://schemas.openxmlformats.org/officeDocument/2006/relationships/hyperlink" Target="https://thevab.com/streaming-insights-hub?utm_source=streaming-trends-update&amp;utm_medium=vab-insights&amp;utm_campaign=&amp;utm_source=fast-update-2025&amp;utm_medium=vab-insights&amp;utm_campaign=" TargetMode="External"/><Relationship Id="rId7" Type="http://schemas.openxmlformats.org/officeDocument/2006/relationships/image" Target="../media/image121.png"/><Relationship Id="rId12" Type="http://schemas.openxmlformats.org/officeDocument/2006/relationships/image" Target="../media/image124.png"/><Relationship Id="rId17" Type="http://schemas.openxmlformats.org/officeDocument/2006/relationships/image" Target="../media/image115.png"/><Relationship Id="rId2" Type="http://schemas.openxmlformats.org/officeDocument/2006/relationships/hyperlink" Target="https://thevab.com/team-board" TargetMode="External"/><Relationship Id="rId16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insight/what-is-connected-tv?utm_source=fast-update-2025&amp;utm_medium=vab-insights&amp;utm_campaign=" TargetMode="External"/><Relationship Id="rId11" Type="http://schemas.openxmlformats.org/officeDocument/2006/relationships/hyperlink" Target="https://thevab.com/insight/ctv-consumer-behaviors-2025?utm_source=fast-update-2025&amp;utm_medium=vab-insights&amp;utm_campaign=" TargetMode="External"/><Relationship Id="rId5" Type="http://schemas.openxmlformats.org/officeDocument/2006/relationships/image" Target="../media/image120.png"/><Relationship Id="rId15" Type="http://schemas.openxmlformats.org/officeDocument/2006/relationships/hyperlink" Target="https://thevab.com/insight/what-are-most-popular-sports-reach-audiences-through-streaming?utm_source=fast-update-2025&amp;utm_medium=vab-insights&amp;utm_campaign=" TargetMode="External"/><Relationship Id="rId10" Type="http://schemas.openxmlformats.org/officeDocument/2006/relationships/image" Target="../media/image123.png"/><Relationship Id="rId4" Type="http://schemas.openxmlformats.org/officeDocument/2006/relationships/hyperlink" Target="https://thevab.com/insight/power-of-premium-video?utm_source=fast-update-2025&amp;utm_medium=vab-insights&amp;utm_campaign=" TargetMode="External"/><Relationship Id="rId9" Type="http://schemas.openxmlformats.org/officeDocument/2006/relationships/hyperlink" Target="https://thevab.com/insight/25-streaming-trends?utm_source=fast-update-2025&amp;utm_medium=vab-insights&amp;utm_campaign=" TargetMode="External"/><Relationship Id="rId14" Type="http://schemas.openxmlformats.org/officeDocument/2006/relationships/image" Target="../media/image1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5.png"/><Relationship Id="rId4" Type="http://schemas.openxmlformats.org/officeDocument/2006/relationships/image" Target="../media/image1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hyperlink" Target="https://pluto.tv/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hyperlink" Target="https://localnow.com/" TargetMode="External"/><Relationship Id="rId18" Type="http://schemas.openxmlformats.org/officeDocument/2006/relationships/image" Target="../media/image10.png"/><Relationship Id="rId26" Type="http://schemas.openxmlformats.org/officeDocument/2006/relationships/image" Target="../media/image34.png"/><Relationship Id="rId39" Type="http://schemas.openxmlformats.org/officeDocument/2006/relationships/hyperlink" Target="https://tv.google/" TargetMode="External"/><Relationship Id="rId21" Type="http://schemas.openxmlformats.org/officeDocument/2006/relationships/hyperlink" Target="https://www.samsungtvplus.com/" TargetMode="External"/><Relationship Id="rId34" Type="http://schemas.openxmlformats.org/officeDocument/2006/relationships/image" Target="../media/image37.jpeg"/><Relationship Id="rId42" Type="http://schemas.openxmlformats.org/officeDocument/2006/relationships/image" Target="../media/image41.png"/><Relationship Id="rId47" Type="http://schemas.openxmlformats.org/officeDocument/2006/relationships/hyperlink" Target="https://athome.fandango.com/" TargetMode="External"/><Relationship Id="rId50" Type="http://schemas.openxmlformats.org/officeDocument/2006/relationships/image" Target="../media/image45.png"/><Relationship Id="rId55" Type="http://schemas.openxmlformats.org/officeDocument/2006/relationships/hyperlink" Target="https://www.cheddar.com/" TargetMode="External"/><Relationship Id="rId7" Type="http://schemas.openxmlformats.org/officeDocument/2006/relationships/hyperlink" Target="https://www.lg.com/us/webos/lg-channels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canela.tv/" TargetMode="External"/><Relationship Id="rId29" Type="http://schemas.openxmlformats.org/officeDocument/2006/relationships/hyperlink" Target="https://therokuchannel.roku.com/" TargetMode="External"/><Relationship Id="rId11" Type="http://schemas.openxmlformats.org/officeDocument/2006/relationships/hyperlink" Target="https://stirr.com/" TargetMode="External"/><Relationship Id="rId24" Type="http://schemas.openxmlformats.org/officeDocument/2006/relationships/image" Target="../media/image33.png"/><Relationship Id="rId32" Type="http://schemas.openxmlformats.org/officeDocument/2006/relationships/image" Target="../media/image36.png"/><Relationship Id="rId37" Type="http://schemas.openxmlformats.org/officeDocument/2006/relationships/hyperlink" Target="https://www.optimum.net/pages/stream.html" TargetMode="External"/><Relationship Id="rId40" Type="http://schemas.openxmlformats.org/officeDocument/2006/relationships/image" Target="../media/image40.png"/><Relationship Id="rId45" Type="http://schemas.openxmlformats.org/officeDocument/2006/relationships/hyperlink" Target="https://www.trillertv.com/" TargetMode="External"/><Relationship Id="rId53" Type="http://schemas.openxmlformats.org/officeDocument/2006/relationships/hyperlink" Target="https://www.newson.us/" TargetMode="External"/><Relationship Id="rId58" Type="http://schemas.openxmlformats.org/officeDocument/2006/relationships/image" Target="../media/image49.jpeg"/><Relationship Id="rId5" Type="http://schemas.openxmlformats.org/officeDocument/2006/relationships/hyperlink" Target="https://vix.com/" TargetMode="External"/><Relationship Id="rId61" Type="http://schemas.openxmlformats.org/officeDocument/2006/relationships/hyperlink" Target="https://thevab.com/insight/fast-streaming?utm_source=fast-update-2025&amp;utm_medium=vab-insights&amp;utm_campaign=" TargetMode="External"/><Relationship Id="rId19" Type="http://schemas.openxmlformats.org/officeDocument/2006/relationships/hyperlink" Target="https://pluto.tv/" TargetMode="External"/><Relationship Id="rId14" Type="http://schemas.openxmlformats.org/officeDocument/2006/relationships/image" Target="../media/image29.png"/><Relationship Id="rId22" Type="http://schemas.openxmlformats.org/officeDocument/2006/relationships/image" Target="../media/image32.png"/><Relationship Id="rId27" Type="http://schemas.openxmlformats.org/officeDocument/2006/relationships/hyperlink" Target="https://tubitv.com/" TargetMode="External"/><Relationship Id="rId30" Type="http://schemas.openxmlformats.org/officeDocument/2006/relationships/image" Target="../media/image35.png"/><Relationship Id="rId35" Type="http://schemas.openxmlformats.org/officeDocument/2006/relationships/hyperlink" Target="https://www.sports.tv/" TargetMode="External"/><Relationship Id="rId43" Type="http://schemas.openxmlformats.org/officeDocument/2006/relationships/hyperlink" Target="https://www.xumo.com/" TargetMode="External"/><Relationship Id="rId48" Type="http://schemas.openxmlformats.org/officeDocument/2006/relationships/image" Target="../media/image44.png"/><Relationship Id="rId56" Type="http://schemas.openxmlformats.org/officeDocument/2006/relationships/image" Target="../media/image48.png"/><Relationship Id="rId8" Type="http://schemas.openxmlformats.org/officeDocument/2006/relationships/image" Target="../media/image26.png"/><Relationship Id="rId51" Type="http://schemas.openxmlformats.org/officeDocument/2006/relationships/hyperlink" Target="https://www.redbull.com/us-en/discover" TargetMode="External"/><Relationship Id="rId3" Type="http://schemas.openxmlformats.org/officeDocument/2006/relationships/hyperlink" Target="https://www.plex.tv/" TargetMode="External"/><Relationship Id="rId12" Type="http://schemas.openxmlformats.org/officeDocument/2006/relationships/image" Target="../media/image28.png"/><Relationship Id="rId17" Type="http://schemas.openxmlformats.org/officeDocument/2006/relationships/image" Target="../media/image31.png"/><Relationship Id="rId25" Type="http://schemas.openxmlformats.org/officeDocument/2006/relationships/hyperlink" Target="https://www.vizio.com/en/watchfreeplus" TargetMode="External"/><Relationship Id="rId33" Type="http://schemas.openxmlformats.org/officeDocument/2006/relationships/hyperlink" Target="https://www.sling.com/freestream" TargetMode="External"/><Relationship Id="rId38" Type="http://schemas.openxmlformats.org/officeDocument/2006/relationships/image" Target="../media/image39.png"/><Relationship Id="rId46" Type="http://schemas.openxmlformats.org/officeDocument/2006/relationships/image" Target="../media/image43.png"/><Relationship Id="rId59" Type="http://schemas.openxmlformats.org/officeDocument/2006/relationships/hyperlink" Target="https://www.amebatv.com/" TargetMode="External"/><Relationship Id="rId20" Type="http://schemas.openxmlformats.org/officeDocument/2006/relationships/image" Target="../media/image17.png"/><Relationship Id="rId41" Type="http://schemas.openxmlformats.org/officeDocument/2006/relationships/hyperlink" Target="https://www.redboxtv.bz/" TargetMode="External"/><Relationship Id="rId54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5" Type="http://schemas.openxmlformats.org/officeDocument/2006/relationships/image" Target="../media/image30.png"/><Relationship Id="rId23" Type="http://schemas.openxmlformats.org/officeDocument/2006/relationships/hyperlink" Target="https://www.haystack.tv/" TargetMode="External"/><Relationship Id="rId28" Type="http://schemas.openxmlformats.org/officeDocument/2006/relationships/image" Target="../media/image21.png"/><Relationship Id="rId36" Type="http://schemas.openxmlformats.org/officeDocument/2006/relationships/image" Target="../media/image38.jpeg"/><Relationship Id="rId49" Type="http://schemas.openxmlformats.org/officeDocument/2006/relationships/hyperlink" Target="https://www.scrippsnews.com/live" TargetMode="External"/><Relationship Id="rId57" Type="http://schemas.openxmlformats.org/officeDocument/2006/relationships/hyperlink" Target="https://www.carbontv.com/" TargetMode="External"/><Relationship Id="rId10" Type="http://schemas.openxmlformats.org/officeDocument/2006/relationships/image" Target="../media/image27.png"/><Relationship Id="rId31" Type="http://schemas.openxmlformats.org/officeDocument/2006/relationships/hyperlink" Target="https://www.tivo.com/features/tivo-plus" TargetMode="External"/><Relationship Id="rId44" Type="http://schemas.openxmlformats.org/officeDocument/2006/relationships/image" Target="../media/image42.png"/><Relationship Id="rId52" Type="http://schemas.openxmlformats.org/officeDocument/2006/relationships/image" Target="../media/image46.png"/><Relationship Id="rId60" Type="http://schemas.openxmlformats.org/officeDocument/2006/relationships/image" Target="../media/image50.png"/><Relationship Id="rId4" Type="http://schemas.openxmlformats.org/officeDocument/2006/relationships/image" Target="../media/image24.png"/><Relationship Id="rId9" Type="http://schemas.openxmlformats.org/officeDocument/2006/relationships/hyperlink" Target="https://www.distro.tv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thevab.com/insight/ctv-consumer-behaviors-2025?utm_source=fast-update-2025&amp;utm_medium=vab-insights&amp;utm_campaign=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o men sitting on a couch laughing&#10;&#10;AI-generated content may be incorrect.">
            <a:extLst>
              <a:ext uri="{FF2B5EF4-FFF2-40B4-BE49-F238E27FC236}">
                <a16:creationId xmlns:a16="http://schemas.microsoft.com/office/drawing/2014/main" id="{804361DF-6F7C-9E83-2FDE-07C70A4E4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8" r="31536"/>
          <a:stretch>
            <a:fillRect/>
          </a:stretch>
        </p:blipFill>
        <p:spPr>
          <a:xfrm>
            <a:off x="5695914" y="0"/>
            <a:ext cx="6496085" cy="686369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C3BDC65-8D60-4B6A-A6E4-F284D2B283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9630" b="36230"/>
          <a:stretch>
            <a:fillRect/>
          </a:stretch>
        </p:blipFill>
        <p:spPr>
          <a:xfrm>
            <a:off x="5695916" y="2666878"/>
            <a:ext cx="6496084" cy="4191122"/>
          </a:xfrm>
          <a:custGeom>
            <a:avLst/>
            <a:gdLst>
              <a:gd name="connsiteX0" fmla="*/ 0 w 7084331"/>
              <a:gd name="connsiteY0" fmla="*/ 0 h 4191122"/>
              <a:gd name="connsiteX1" fmla="*/ 7084331 w 7084331"/>
              <a:gd name="connsiteY1" fmla="*/ 0 h 4191122"/>
              <a:gd name="connsiteX2" fmla="*/ 7084331 w 7084331"/>
              <a:gd name="connsiteY2" fmla="*/ 4191122 h 4191122"/>
              <a:gd name="connsiteX3" fmla="*/ 0 w 7084331"/>
              <a:gd name="connsiteY3" fmla="*/ 4191122 h 419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4331" h="4191122">
                <a:moveTo>
                  <a:pt x="0" y="0"/>
                </a:moveTo>
                <a:lnTo>
                  <a:pt x="7084331" y="0"/>
                </a:lnTo>
                <a:lnTo>
                  <a:pt x="7084331" y="4191122"/>
                </a:lnTo>
                <a:lnTo>
                  <a:pt x="0" y="4191122"/>
                </a:ln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4A8B999-25B1-8F09-8E5E-48782D08CEBF}"/>
              </a:ext>
            </a:extLst>
          </p:cNvPr>
          <p:cNvSpPr/>
          <p:nvPr/>
        </p:nvSpPr>
        <p:spPr>
          <a:xfrm>
            <a:off x="448273" y="5800725"/>
            <a:ext cx="2162175" cy="653416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93FDAB-4B60-A210-8D3A-245C948A0E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332" y="5696102"/>
            <a:ext cx="1996059" cy="8570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3F3272-DC54-357E-C1F9-FC319678AEE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72" y="65325"/>
            <a:ext cx="1712662" cy="547231"/>
          </a:xfrm>
          <a:prstGeom prst="rect">
            <a:avLst/>
          </a:prstGeom>
          <a:ln w="28575">
            <a:solidFill>
              <a:srgbClr val="ED3C8D"/>
            </a:solidFill>
          </a:ln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8D3E8533-311E-C68E-B0FE-33C333DC073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99" y="1905137"/>
            <a:ext cx="3210535" cy="1094797"/>
          </a:xfrm>
          <a:prstGeom prst="rect">
            <a:avLst/>
          </a:prstGeom>
          <a:ln w="12700">
            <a:solidFill>
              <a:srgbClr val="ED3C8D"/>
            </a:solidFill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D3F90D8-EC4F-44E3-8868-8951815070FB}"/>
              </a:ext>
            </a:extLst>
          </p:cNvPr>
          <p:cNvGrpSpPr/>
          <p:nvPr/>
        </p:nvGrpSpPr>
        <p:grpSpPr>
          <a:xfrm>
            <a:off x="1863754" y="-1"/>
            <a:ext cx="3832160" cy="2885611"/>
            <a:chOff x="-15240" y="-13657"/>
            <a:chExt cx="4721216" cy="268623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F951BE-118C-48F7-BE62-B39D2B4FC56A}"/>
                </a:ext>
              </a:extLst>
            </p:cNvPr>
            <p:cNvSpPr/>
            <p:nvPr userDrawn="1"/>
          </p:nvSpPr>
          <p:spPr>
            <a:xfrm>
              <a:off x="-15240" y="-13657"/>
              <a:ext cx="4721216" cy="2686231"/>
            </a:xfrm>
            <a:custGeom>
              <a:avLst/>
              <a:gdLst>
                <a:gd name="connsiteX0" fmla="*/ 0 w 4721216"/>
                <a:gd name="connsiteY0" fmla="*/ 0 h 2686231"/>
                <a:gd name="connsiteX1" fmla="*/ 4721216 w 4721216"/>
                <a:gd name="connsiteY1" fmla="*/ 0 h 2686231"/>
                <a:gd name="connsiteX2" fmla="*/ 4721216 w 4721216"/>
                <a:gd name="connsiteY2" fmla="*/ 2686231 h 2686231"/>
                <a:gd name="connsiteX3" fmla="*/ 1395884 w 4721216"/>
                <a:gd name="connsiteY3" fmla="*/ 1201749 h 2686231"/>
                <a:gd name="connsiteX4" fmla="*/ 78852 w 4721216"/>
                <a:gd name="connsiteY4" fmla="*/ 612473 h 2686231"/>
                <a:gd name="connsiteX5" fmla="*/ 0 w 4721216"/>
                <a:gd name="connsiteY5" fmla="*/ 576331 h 268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1216" h="2686231">
                  <a:moveTo>
                    <a:pt x="0" y="0"/>
                  </a:moveTo>
                  <a:lnTo>
                    <a:pt x="4721216" y="0"/>
                  </a:lnTo>
                  <a:lnTo>
                    <a:pt x="4721216" y="2686231"/>
                  </a:lnTo>
                  <a:lnTo>
                    <a:pt x="1395884" y="1201749"/>
                  </a:lnTo>
                  <a:cubicBezTo>
                    <a:pt x="1088473" y="1072268"/>
                    <a:pt x="486065" y="798907"/>
                    <a:pt x="78852" y="612473"/>
                  </a:cubicBezTo>
                  <a:lnTo>
                    <a:pt x="0" y="576331"/>
                  </a:lnTo>
                  <a:close/>
                </a:path>
              </a:pathLst>
            </a:custGeom>
            <a:solidFill>
              <a:srgbClr val="130F4A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AE5D4B1-D529-4069-92AA-16E1B391A6BF}"/>
                </a:ext>
              </a:extLst>
            </p:cNvPr>
            <p:cNvSpPr/>
            <p:nvPr/>
          </p:nvSpPr>
          <p:spPr>
            <a:xfrm>
              <a:off x="34005" y="23167"/>
              <a:ext cx="1331681" cy="1155444"/>
            </a:xfrm>
            <a:custGeom>
              <a:avLst/>
              <a:gdLst>
                <a:gd name="connsiteX0" fmla="*/ 0 w 1421708"/>
                <a:gd name="connsiteY0" fmla="*/ 591848 h 1222125"/>
                <a:gd name="connsiteX1" fmla="*/ 1421708 w 1421708"/>
                <a:gd name="connsiteY1" fmla="*/ 1222125 h 1222125"/>
                <a:gd name="connsiteX2" fmla="*/ 1421708 w 1421708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08" h="1222125">
                  <a:moveTo>
                    <a:pt x="0" y="591848"/>
                  </a:moveTo>
                  <a:lnTo>
                    <a:pt x="1421708" y="1222125"/>
                  </a:lnTo>
                  <a:lnTo>
                    <a:pt x="1421708" y="0"/>
                  </a:lnTo>
                  <a:close/>
                </a:path>
              </a:pathLst>
            </a:custGeom>
            <a:solidFill>
              <a:srgbClr val="00BFF2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0020BB-B5A9-48CC-9939-C1F42A09A502}"/>
                </a:ext>
              </a:extLst>
            </p:cNvPr>
            <p:cNvSpPr/>
            <p:nvPr/>
          </p:nvSpPr>
          <p:spPr>
            <a:xfrm>
              <a:off x="1365686" y="616973"/>
              <a:ext cx="1331731" cy="1155444"/>
            </a:xfrm>
            <a:custGeom>
              <a:avLst/>
              <a:gdLst>
                <a:gd name="connsiteX0" fmla="*/ 0 w 1421761"/>
                <a:gd name="connsiteY0" fmla="*/ 591794 h 1222125"/>
                <a:gd name="connsiteX1" fmla="*/ 1421761 w 1421761"/>
                <a:gd name="connsiteY1" fmla="*/ 1222125 h 1222125"/>
                <a:gd name="connsiteX2" fmla="*/ 1421761 w 1421761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0" y="591794"/>
                  </a:moveTo>
                  <a:lnTo>
                    <a:pt x="1421761" y="1222125"/>
                  </a:lnTo>
                  <a:lnTo>
                    <a:pt x="1421761" y="0"/>
                  </a:lnTo>
                  <a:close/>
                </a:path>
              </a:pathLst>
            </a:custGeom>
            <a:solidFill>
              <a:srgbClr val="ED3C8D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BA9919E-8757-47EA-AF29-47E3FDC08853}"/>
                </a:ext>
              </a:extLst>
            </p:cNvPr>
            <p:cNvSpPr/>
            <p:nvPr/>
          </p:nvSpPr>
          <p:spPr>
            <a:xfrm>
              <a:off x="1365686" y="23167"/>
              <a:ext cx="1331731" cy="1155444"/>
            </a:xfrm>
            <a:custGeom>
              <a:avLst/>
              <a:gdLst>
                <a:gd name="connsiteX0" fmla="*/ 1421761 w 1421761"/>
                <a:gd name="connsiteY0" fmla="*/ 630278 h 1222125"/>
                <a:gd name="connsiteX1" fmla="*/ 0 w 1421761"/>
                <a:gd name="connsiteY1" fmla="*/ 0 h 1222125"/>
                <a:gd name="connsiteX2" fmla="*/ 0 w 1421761"/>
                <a:gd name="connsiteY2" fmla="*/ 1222125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1421761" y="630278"/>
                  </a:moveTo>
                  <a:lnTo>
                    <a:pt x="0" y="0"/>
                  </a:lnTo>
                  <a:lnTo>
                    <a:pt x="0" y="1222125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9362404-B0D3-4845-81C6-4BB463DC0FB9}"/>
                </a:ext>
              </a:extLst>
            </p:cNvPr>
            <p:cNvSpPr/>
            <p:nvPr/>
          </p:nvSpPr>
          <p:spPr>
            <a:xfrm>
              <a:off x="2704627" y="-13656"/>
              <a:ext cx="1495109" cy="633867"/>
            </a:xfrm>
            <a:custGeom>
              <a:avLst/>
              <a:gdLst>
                <a:gd name="connsiteX0" fmla="*/ 0 w 1495109"/>
                <a:gd name="connsiteY0" fmla="*/ 0 h 633867"/>
                <a:gd name="connsiteX1" fmla="*/ 1482463 w 1495109"/>
                <a:gd name="connsiteY1" fmla="*/ 0 h 633867"/>
                <a:gd name="connsiteX2" fmla="*/ 1495109 w 1495109"/>
                <a:gd name="connsiteY2" fmla="*/ 5659 h 633867"/>
                <a:gd name="connsiteX3" fmla="*/ 0 w 1495109"/>
                <a:gd name="connsiteY3" fmla="*/ 633867 h 63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109" h="633867">
                  <a:moveTo>
                    <a:pt x="0" y="0"/>
                  </a:moveTo>
                  <a:lnTo>
                    <a:pt x="1482463" y="0"/>
                  </a:lnTo>
                  <a:lnTo>
                    <a:pt x="1495109" y="5659"/>
                  </a:lnTo>
                  <a:lnTo>
                    <a:pt x="0" y="633867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</p:grpSp>
      <p:sp>
        <p:nvSpPr>
          <p:cNvPr id="6" name="Title 9">
            <a:extLst>
              <a:ext uri="{FF2B5EF4-FFF2-40B4-BE49-F238E27FC236}">
                <a16:creationId xmlns:a16="http://schemas.microsoft.com/office/drawing/2014/main" id="{D987DD89-2C9A-1221-255E-FA9C90E9113D}"/>
              </a:ext>
            </a:extLst>
          </p:cNvPr>
          <p:cNvSpPr txBox="1">
            <a:spLocks/>
          </p:cNvSpPr>
          <p:nvPr/>
        </p:nvSpPr>
        <p:spPr>
          <a:xfrm>
            <a:off x="1" y="3433242"/>
            <a:ext cx="5371270" cy="21579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4405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75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  <a:t>Free For All</a:t>
            </a:r>
            <a:b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j-ea"/>
                <a:cs typeface="+mj-cs"/>
              </a:rPr>
            </a:br>
            <a:r>
              <a:rPr lang="en-US" sz="2400" b="1">
                <a:solidFill>
                  <a:prstClr val="white"/>
                </a:solidFill>
                <a:latin typeface="Helvetica" pitchFamily="2" charset="0"/>
              </a:rPr>
              <a:t>Understanding The Growth of FAST Through Three Key Questions</a:t>
            </a:r>
          </a:p>
        </p:txBody>
      </p:sp>
    </p:spTree>
    <p:extLst>
      <p:ext uri="{BB962C8B-B14F-4D97-AF65-F5344CB8AC3E}">
        <p14:creationId xmlns:p14="http://schemas.microsoft.com/office/powerpoint/2010/main" val="2915586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962B9-5B6B-D3F0-83A3-655E11F07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sitting on a couch holding a remote control&#10;&#10;AI-generated content may be incorrect.">
            <a:extLst>
              <a:ext uri="{FF2B5EF4-FFF2-40B4-BE49-F238E27FC236}">
                <a16:creationId xmlns:a16="http://schemas.microsoft.com/office/drawing/2014/main" id="{5AC63E37-E020-E6A0-469F-88796C4CD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" r="24852"/>
          <a:stretch>
            <a:fillRect/>
          </a:stretch>
        </p:blipFill>
        <p:spPr>
          <a:xfrm>
            <a:off x="6071788" y="1678899"/>
            <a:ext cx="6120212" cy="44109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04BCDFE-8E14-0F6B-0692-2B0B5AF73DB4}"/>
              </a:ext>
            </a:extLst>
          </p:cNvPr>
          <p:cNvSpPr/>
          <p:nvPr/>
        </p:nvSpPr>
        <p:spPr>
          <a:xfrm>
            <a:off x="-9525" y="1685013"/>
            <a:ext cx="6096000" cy="4410987"/>
          </a:xfrm>
          <a:prstGeom prst="rect">
            <a:avLst/>
          </a:prstGeom>
          <a:solidFill>
            <a:srgbClr val="ED3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AF4865-5CA3-EF74-491E-45590C327716}"/>
              </a:ext>
            </a:extLst>
          </p:cNvPr>
          <p:cNvSpPr txBox="1"/>
          <p:nvPr/>
        </p:nvSpPr>
        <p:spPr>
          <a:xfrm>
            <a:off x="483207" y="6092083"/>
            <a:ext cx="1168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EMARKETER Forecast,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U.S. Average Time Spent Per day with Free Ad-Supported Streaming TV (FAST</a:t>
            </a: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), June 2025.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Note: Ages 18+; includes all time spent watching video on FAST platforms via any device; FAST platforms are free-to-access ad-supported platforms that primarily offer professionally produced content; examples include Pluto TV, The Roku Channel, and Tubi; excludes all subscription OTT services, Twitch, and YouTube; includes time spent watching ad-supported video-on-demand (AVOD) on FAST platforms. </a:t>
            </a: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</a:rPr>
              <a:t>Download </a:t>
            </a:r>
            <a:r>
              <a:rPr lang="en-US" sz="800" b="1" u="sng">
                <a:solidFill>
                  <a:srgbClr val="ED3C8D"/>
                </a:solidFill>
                <a:latin typeface="Helvetica" panose="020B0403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Staying Current on Streaming: The Latest on Connected TV Consumer Behaviors</a:t>
            </a: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</a:rPr>
              <a:t> to get more insights on streaming trends &amp; behaviors.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21B057-8436-7EE3-7F63-1A5EE0E696FA}"/>
              </a:ext>
            </a:extLst>
          </p:cNvPr>
          <p:cNvSpPr/>
          <p:nvPr/>
        </p:nvSpPr>
        <p:spPr>
          <a:xfrm>
            <a:off x="345441" y="1284655"/>
            <a:ext cx="11846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FAST accounts for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8% of daily time spent with digital video, 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up from 6% three years ago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B90FD5-11F9-E108-0612-87A7EAC89694}"/>
              </a:ext>
            </a:extLst>
          </p:cNvPr>
          <p:cNvSpPr txBox="1"/>
          <p:nvPr/>
        </p:nvSpPr>
        <p:spPr>
          <a:xfrm>
            <a:off x="-1" y="3541549"/>
            <a:ext cx="60864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+54%</a:t>
            </a:r>
            <a:b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increase in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time spent with FAST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between 2022 &amp;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(0:13 vs. 0:20 average time spent per day)</a:t>
            </a:r>
          </a:p>
        </p:txBody>
      </p:sp>
      <p:pic>
        <p:nvPicPr>
          <p:cNvPr id="21" name="Picture 20" descr="A yellow clock with a black background&#10;&#10;AI-generated content may be incorrect.">
            <a:extLst>
              <a:ext uri="{FF2B5EF4-FFF2-40B4-BE49-F238E27FC236}">
                <a16:creationId xmlns:a16="http://schemas.microsoft.com/office/drawing/2014/main" id="{CD416DA4-D2F6-F9DE-87F3-BF8C84EB5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8314" y="2033922"/>
            <a:ext cx="1265636" cy="1265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E88E07-C83C-193B-342F-E7A74A8134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89A2FC7-B224-3160-0F02-20EE77EEB99E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EFECF7-5B7C-AB10-7F63-35CCBD7225B7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36FFCB-94E8-3412-B172-F2F779C4391B}"/>
              </a:ext>
            </a:extLst>
          </p:cNvPr>
          <p:cNvSpPr/>
          <p:nvPr/>
        </p:nvSpPr>
        <p:spPr>
          <a:xfrm>
            <a:off x="238538" y="338671"/>
            <a:ext cx="118465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Viewers are spending considerably more time watching FAST channels, an increase of more than 50% over the last few years</a:t>
            </a:r>
          </a:p>
        </p:txBody>
      </p:sp>
    </p:spTree>
    <p:extLst>
      <p:ext uri="{BB962C8B-B14F-4D97-AF65-F5344CB8AC3E}">
        <p14:creationId xmlns:p14="http://schemas.microsoft.com/office/powerpoint/2010/main" val="377287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3BBB2-C624-ACBE-5BDF-7680727EA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 person holding a remote control in front of a television&#10;&#10;AI-generated content may be incorrect.">
            <a:extLst>
              <a:ext uri="{FF2B5EF4-FFF2-40B4-BE49-F238E27FC236}">
                <a16:creationId xmlns:a16="http://schemas.microsoft.com/office/drawing/2014/main" id="{C2FE6788-9019-1D0B-5850-2DD47CD83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" t="44183" r="1167"/>
          <a:stretch>
            <a:fillRect/>
          </a:stretch>
        </p:blipFill>
        <p:spPr>
          <a:xfrm>
            <a:off x="-7768" y="1686475"/>
            <a:ext cx="12199768" cy="463175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C62703AA-1260-3624-2F30-F9E4F9A705D3}"/>
              </a:ext>
            </a:extLst>
          </p:cNvPr>
          <p:cNvSpPr/>
          <p:nvPr/>
        </p:nvSpPr>
        <p:spPr>
          <a:xfrm>
            <a:off x="-7768" y="1686476"/>
            <a:ext cx="12199767" cy="4631749"/>
          </a:xfrm>
          <a:prstGeom prst="rect">
            <a:avLst/>
          </a:prstGeom>
          <a:solidFill>
            <a:srgbClr val="1B1464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73F7FB-6D58-0D74-C5A6-CF06328EA1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BC4923F-0A3B-A0EF-5CE1-4D33094FE0CB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FD3198-D1EF-7E2A-0E78-3B436E81B8C2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65E071-0F03-C96C-A6AB-778E6962854F}"/>
              </a:ext>
            </a:extLst>
          </p:cNvPr>
          <p:cNvSpPr txBox="1"/>
          <p:nvPr/>
        </p:nvSpPr>
        <p:spPr>
          <a:xfrm>
            <a:off x="483207" y="6318225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Source: </a:t>
            </a:r>
            <a:r>
              <a:rPr lang="en-US" sz="800" kern="100">
                <a:solidFill>
                  <a:srgbClr val="1B1464"/>
                </a:solidFill>
                <a:latin typeface="Helvetica" panose="020B0403020202020204" pitchFamily="34" charset="0"/>
                <a:ea typeface="Aptos" panose="020B0004020202020204" pitchFamily="34" charset="0"/>
                <a:cs typeface="Helvetica" panose="020B0403020202020204" pitchFamily="34" charset="0"/>
              </a:rPr>
              <a:t>LG Ad Solutions, </a:t>
            </a:r>
            <a:r>
              <a:rPr lang="en-US" sz="800" i="1" kern="100">
                <a:solidFill>
                  <a:srgbClr val="1B1464"/>
                </a:solidFill>
                <a:latin typeface="Helvetica" panose="020B0403020202020204" pitchFamily="34" charset="0"/>
                <a:ea typeface="Aptos" panose="020B0004020202020204" pitchFamily="34" charset="0"/>
                <a:cs typeface="Helvetica" panose="020B0403020202020204" pitchFamily="34" charset="0"/>
              </a:rPr>
              <a:t>The Big Shift 2025</a:t>
            </a:r>
            <a:r>
              <a:rPr lang="en-US" sz="800" kern="100">
                <a:solidFill>
                  <a:srgbClr val="1B1464"/>
                </a:solidFill>
                <a:latin typeface="Helvetica" panose="020B0403020202020204" pitchFamily="34" charset="0"/>
                <a:ea typeface="Aptos" panose="020B0004020202020204" pitchFamily="34" charset="0"/>
                <a:cs typeface="Helvetica" panose="020B0403020202020204" pitchFamily="34" charset="0"/>
              </a:rPr>
              <a:t>. LG Ad Solutions Device Data, 2025. Based on March 2025 survey of 1,133 U.S. CTV Viewers. All respondents were U.S. adults with an internet-connected TV (CTV). 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09A0A5-6141-BA05-4CB1-F1FECC95DF37}"/>
              </a:ext>
            </a:extLst>
          </p:cNvPr>
          <p:cNvSpPr txBox="1"/>
          <p:nvPr/>
        </p:nvSpPr>
        <p:spPr>
          <a:xfrm>
            <a:off x="1256329" y="1949229"/>
            <a:ext cx="96793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Growth in U.S. App Usage on Devices Using Streaming Platform Apps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chemeClr val="bg1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March ‘23 vs. March ‘25</a:t>
            </a:r>
            <a:endParaRPr kumimoji="0" lang="en-US" i="0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93A2C19-6ACE-9BA8-9F0A-159C94314087}"/>
              </a:ext>
            </a:extLst>
          </p:cNvPr>
          <p:cNvSpPr/>
          <p:nvPr/>
        </p:nvSpPr>
        <p:spPr>
          <a:xfrm>
            <a:off x="1256329" y="2885235"/>
            <a:ext cx="2737033" cy="2737111"/>
          </a:xfrm>
          <a:prstGeom prst="ellipse">
            <a:avLst/>
          </a:prstGeom>
          <a:solidFill>
            <a:srgbClr val="1B1464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rgbClr val="1B1464"/>
              </a:solidFill>
              <a:latin typeface="Helvetica"/>
              <a:cs typeface="Calibri" panose="020F0502020204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25973D9-8FD0-A11B-BDA9-A9B54EB9F9E6}"/>
              </a:ext>
            </a:extLst>
          </p:cNvPr>
          <p:cNvSpPr/>
          <p:nvPr/>
        </p:nvSpPr>
        <p:spPr>
          <a:xfrm>
            <a:off x="8198638" y="2885235"/>
            <a:ext cx="2737033" cy="2737111"/>
          </a:xfrm>
          <a:prstGeom prst="ellipse">
            <a:avLst/>
          </a:prstGeom>
          <a:solidFill>
            <a:srgbClr val="1B1464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rgbClr val="ED3C8D"/>
              </a:solidFill>
              <a:latin typeface="Helvetica"/>
              <a:cs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CEBAD65-DAEA-6A52-E4B8-F112BED42334}"/>
              </a:ext>
            </a:extLst>
          </p:cNvPr>
          <p:cNvSpPr/>
          <p:nvPr/>
        </p:nvSpPr>
        <p:spPr>
          <a:xfrm>
            <a:off x="4727483" y="2885235"/>
            <a:ext cx="2737033" cy="2737111"/>
          </a:xfrm>
          <a:prstGeom prst="ellipse">
            <a:avLst/>
          </a:prstGeom>
          <a:solidFill>
            <a:srgbClr val="1B1464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rgbClr val="ED3C8D"/>
              </a:solidFill>
              <a:latin typeface="Helvetic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8452A-2BAF-14B8-A41D-91C2B929CCB3}"/>
              </a:ext>
            </a:extLst>
          </p:cNvPr>
          <p:cNvSpPr txBox="1"/>
          <p:nvPr/>
        </p:nvSpPr>
        <p:spPr>
          <a:xfrm>
            <a:off x="1224410" y="3518776"/>
            <a:ext cx="28008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Helvetica"/>
                <a:cs typeface="Calibri" panose="020F0502020204030204" pitchFamily="34" charset="0"/>
              </a:rPr>
              <a:t>FAST</a:t>
            </a:r>
          </a:p>
          <a:p>
            <a:pPr algn="ctr"/>
            <a:r>
              <a:rPr lang="en-US" sz="1200">
                <a:solidFill>
                  <a:schemeClr val="bg1"/>
                </a:solidFill>
                <a:latin typeface="Helvetica"/>
                <a:cs typeface="Calibri" panose="020F0502020204030204" pitchFamily="34" charset="0"/>
              </a:rPr>
              <a:t>(Free Ad-Supported Streaming TV)</a:t>
            </a: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3DC53-12DB-9468-17B9-D3478C07BE2E}"/>
              </a:ext>
            </a:extLst>
          </p:cNvPr>
          <p:cNvSpPr txBox="1"/>
          <p:nvPr/>
        </p:nvSpPr>
        <p:spPr>
          <a:xfrm>
            <a:off x="8294031" y="3518776"/>
            <a:ext cx="2546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Helvetica"/>
                <a:cs typeface="Calibri" panose="020F0502020204030204" pitchFamily="34" charset="0"/>
              </a:rPr>
              <a:t>SVOD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Calibri" panose="020F0502020204030204" pitchFamily="34" charset="0"/>
              </a:rPr>
              <a:t>(Subscription Video On Demand)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4398F8-D397-6CD8-845D-4224C0447BA4}"/>
              </a:ext>
            </a:extLst>
          </p:cNvPr>
          <p:cNvSpPr txBox="1"/>
          <p:nvPr/>
        </p:nvSpPr>
        <p:spPr>
          <a:xfrm>
            <a:off x="4695564" y="3518776"/>
            <a:ext cx="2800871" cy="839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Helvetica"/>
                <a:cs typeface="Calibri" panose="020F0502020204030204" pitchFamily="34" charset="0"/>
              </a:rPr>
              <a:t>vMVPD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n-ea"/>
                <a:cs typeface="Calibri" panose="020F0502020204030204" pitchFamily="34" charset="0"/>
              </a:rPr>
              <a:t>(Virtual Multichannel Video Programming Distributor)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F749AA-9549-9C3C-624E-B1D3EEDCDB21}"/>
              </a:ext>
            </a:extLst>
          </p:cNvPr>
          <p:cNvSpPr txBox="1"/>
          <p:nvPr/>
        </p:nvSpPr>
        <p:spPr>
          <a:xfrm>
            <a:off x="1542158" y="4207176"/>
            <a:ext cx="2165374" cy="732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ED3C8D"/>
                </a:solidFill>
                <a:latin typeface="Helvetica"/>
                <a:cs typeface="Calibri" panose="020F0502020204030204" pitchFamily="34" charset="0"/>
              </a:rPr>
              <a:t>+109%</a:t>
            </a:r>
            <a:endParaRPr lang="en-US" sz="4800" b="1">
              <a:solidFill>
                <a:srgbClr val="1B1464"/>
              </a:solidFill>
              <a:latin typeface="Helvetica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EB13A1-B284-67A9-62E9-7A33A95047C4}"/>
              </a:ext>
            </a:extLst>
          </p:cNvPr>
          <p:cNvSpPr txBox="1"/>
          <p:nvPr/>
        </p:nvSpPr>
        <p:spPr>
          <a:xfrm>
            <a:off x="5013313" y="4157807"/>
            <a:ext cx="21653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ED3C8D"/>
                </a:solidFill>
                <a:latin typeface="Helvetica"/>
                <a:cs typeface="Calibri" panose="020F0502020204030204" pitchFamily="34" charset="0"/>
              </a:rPr>
              <a:t>+50%</a:t>
            </a:r>
            <a:endParaRPr lang="en-US" sz="4800" b="1">
              <a:solidFill>
                <a:srgbClr val="1B1464"/>
              </a:solidFill>
              <a:latin typeface="Helvetica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4A5901-8B89-E1BC-C713-BD471C6DD6FF}"/>
              </a:ext>
            </a:extLst>
          </p:cNvPr>
          <p:cNvSpPr txBox="1"/>
          <p:nvPr/>
        </p:nvSpPr>
        <p:spPr>
          <a:xfrm>
            <a:off x="8484467" y="4157807"/>
            <a:ext cx="21653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ED3C8D"/>
                </a:solidFill>
                <a:latin typeface="Helvetica"/>
                <a:cs typeface="Calibri" panose="020F0502020204030204" pitchFamily="34" charset="0"/>
              </a:rPr>
              <a:t>+34%</a:t>
            </a:r>
            <a:endParaRPr lang="en-US" sz="4800" b="1">
              <a:solidFill>
                <a:srgbClr val="1B1464"/>
              </a:solidFill>
              <a:latin typeface="Helvetica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2EFC78-4619-1E67-D1B0-CA3A4EC97C87}"/>
              </a:ext>
            </a:extLst>
          </p:cNvPr>
          <p:cNvSpPr/>
          <p:nvPr/>
        </p:nvSpPr>
        <p:spPr>
          <a:xfrm>
            <a:off x="238538" y="338671"/>
            <a:ext cx="1195346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growth of FAST is outpacing other premium streaming platforms like vMVPDs and SVODs</a:t>
            </a:r>
          </a:p>
        </p:txBody>
      </p:sp>
    </p:spTree>
    <p:extLst>
      <p:ext uri="{BB962C8B-B14F-4D97-AF65-F5344CB8AC3E}">
        <p14:creationId xmlns:p14="http://schemas.microsoft.com/office/powerpoint/2010/main" val="1219855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90C99-A5D3-01BA-45A8-D553D9BA8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6BAB665-3BA5-A4F3-0BF0-5E425F8A55D4}"/>
              </a:ext>
            </a:extLst>
          </p:cNvPr>
          <p:cNvSpPr>
            <a:spLocks/>
          </p:cNvSpPr>
          <p:nvPr/>
        </p:nvSpPr>
        <p:spPr>
          <a:xfrm>
            <a:off x="0" y="1698993"/>
            <a:ext cx="12191999" cy="5170157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647FD7-F761-627D-8409-08B76C5EC7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BEABAC0-DFAC-1AEA-C1BD-E17AB3A12EDC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394CD8-AE30-14D9-C06D-D8B6E0398309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E749EC-A4E6-93B2-C5F5-61E02F4D28D2}"/>
              </a:ext>
            </a:extLst>
          </p:cNvPr>
          <p:cNvSpPr/>
          <p:nvPr/>
        </p:nvSpPr>
        <p:spPr>
          <a:xfrm>
            <a:off x="238538" y="338671"/>
            <a:ext cx="1195346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Partnerships and live programming are reshaping FAST as audiences grow, with more sports and marquee events still to come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72D8C78-39F3-DB60-26C3-346BD3E49D5A}"/>
              </a:ext>
            </a:extLst>
          </p:cNvPr>
          <p:cNvGrpSpPr/>
          <p:nvPr/>
        </p:nvGrpSpPr>
        <p:grpSpPr>
          <a:xfrm>
            <a:off x="329130" y="2818919"/>
            <a:ext cx="4569291" cy="1278229"/>
            <a:chOff x="854765" y="2190554"/>
            <a:chExt cx="3120887" cy="87304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2012F8F-EC16-6445-B81D-773C472ECA31}"/>
                </a:ext>
              </a:extLst>
            </p:cNvPr>
            <p:cNvSpPr/>
            <p:nvPr/>
          </p:nvSpPr>
          <p:spPr>
            <a:xfrm>
              <a:off x="854765" y="2190554"/>
              <a:ext cx="3120887" cy="8730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DE327C-359B-ACF4-482E-5BD8DF1B6855}"/>
                </a:ext>
              </a:extLst>
            </p:cNvPr>
            <p:cNvSpPr txBox="1"/>
            <p:nvPr/>
          </p:nvSpPr>
          <p:spPr>
            <a:xfrm>
              <a:off x="2903980" y="2273573"/>
              <a:ext cx="9273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>
                  <a:solidFill>
                    <a:srgbClr val="1B1464"/>
                  </a:solidFill>
                  <a:latin typeface="Helvetica" panose="020B0403020202020204" pitchFamily="34" charset="0"/>
                  <a:cs typeface="Heebo" pitchFamily="2" charset="-79"/>
                </a:rPr>
                <a:t>1/16/2025</a:t>
              </a:r>
            </a:p>
          </p:txBody>
        </p:sp>
        <p:pic>
          <p:nvPicPr>
            <p:cNvPr id="17" name="Picture 16">
              <a:hlinkClick r:id="rId3"/>
              <a:extLst>
                <a:ext uri="{FF2B5EF4-FFF2-40B4-BE49-F238E27FC236}">
                  <a16:creationId xmlns:a16="http://schemas.microsoft.com/office/drawing/2014/main" id="{8900F135-6843-D66D-79BF-5826D886B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9100" y="2541961"/>
              <a:ext cx="2832215" cy="495551"/>
            </a:xfrm>
            <a:prstGeom prst="rect">
              <a:avLst/>
            </a:prstGeom>
          </p:spPr>
        </p:pic>
        <p:pic>
          <p:nvPicPr>
            <p:cNvPr id="3074" name="Picture 2" descr="NASCAR Logo and symbol, meaning, history, PNG, brand">
              <a:extLst>
                <a:ext uri="{FF2B5EF4-FFF2-40B4-BE49-F238E27FC236}">
                  <a16:creationId xmlns:a16="http://schemas.microsoft.com/office/drawing/2014/main" id="{9E57D8F3-8CF6-A7D4-DEA0-0CAF26D700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797" b="36709"/>
            <a:stretch>
              <a:fillRect/>
            </a:stretch>
          </p:blipFill>
          <p:spPr bwMode="auto">
            <a:xfrm>
              <a:off x="938238" y="2273573"/>
              <a:ext cx="1114021" cy="226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E31FC38-A959-9CBF-8DC4-C54A3158C758}"/>
              </a:ext>
            </a:extLst>
          </p:cNvPr>
          <p:cNvGrpSpPr/>
          <p:nvPr/>
        </p:nvGrpSpPr>
        <p:grpSpPr>
          <a:xfrm>
            <a:off x="7434525" y="5256459"/>
            <a:ext cx="4359647" cy="1193957"/>
            <a:chOff x="3298953" y="4351249"/>
            <a:chExt cx="3275467" cy="815488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7E51C24-D940-129B-C4F2-0DA14955C8AE}"/>
                </a:ext>
              </a:extLst>
            </p:cNvPr>
            <p:cNvSpPr/>
            <p:nvPr/>
          </p:nvSpPr>
          <p:spPr>
            <a:xfrm>
              <a:off x="3298953" y="4351249"/>
              <a:ext cx="3275467" cy="81548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8CEA15-6315-2CEE-8444-0F87B864821F}"/>
                </a:ext>
              </a:extLst>
            </p:cNvPr>
            <p:cNvSpPr txBox="1"/>
            <p:nvPr/>
          </p:nvSpPr>
          <p:spPr>
            <a:xfrm>
              <a:off x="5348168" y="4351250"/>
              <a:ext cx="927335" cy="18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>
                  <a:solidFill>
                    <a:srgbClr val="1B1464"/>
                  </a:solidFill>
                  <a:latin typeface="Helvetica" panose="020B0403020202020204" pitchFamily="34" charset="0"/>
                  <a:cs typeface="Heebo" pitchFamily="2" charset="-79"/>
                </a:rPr>
                <a:t>9/18/2024</a:t>
              </a:r>
            </a:p>
          </p:txBody>
        </p:sp>
        <p:pic>
          <p:nvPicPr>
            <p:cNvPr id="20" name="Picture 19">
              <a:hlinkClick r:id="rId6"/>
              <a:extLst>
                <a:ext uri="{FF2B5EF4-FFF2-40B4-BE49-F238E27FC236}">
                  <a16:creationId xmlns:a16="http://schemas.microsoft.com/office/drawing/2014/main" id="{BD3DB7E9-8A28-35CB-147A-61AF1FAD0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39832" y="4526849"/>
              <a:ext cx="2993709" cy="58985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C4640D1-8C62-7711-CF6B-64187B0A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77134" y="4368665"/>
              <a:ext cx="637734" cy="156929"/>
            </a:xfrm>
            <a:prstGeom prst="round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11FECEF-EC04-6A8F-B634-E6AFB3F6C105}"/>
              </a:ext>
            </a:extLst>
          </p:cNvPr>
          <p:cNvGrpSpPr/>
          <p:nvPr/>
        </p:nvGrpSpPr>
        <p:grpSpPr>
          <a:xfrm>
            <a:off x="171435" y="1832960"/>
            <a:ext cx="6214854" cy="895172"/>
            <a:chOff x="4526451" y="2233184"/>
            <a:chExt cx="6214854" cy="895172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7DC8864-4358-E55C-E605-702CB19CBCCF}"/>
                </a:ext>
              </a:extLst>
            </p:cNvPr>
            <p:cNvSpPr/>
            <p:nvPr/>
          </p:nvSpPr>
          <p:spPr>
            <a:xfrm>
              <a:off x="4526451" y="2233184"/>
              <a:ext cx="6214854" cy="8951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17C3235-7003-5537-6DBF-30F8613C14E1}"/>
                </a:ext>
              </a:extLst>
            </p:cNvPr>
            <p:cNvSpPr txBox="1"/>
            <p:nvPr/>
          </p:nvSpPr>
          <p:spPr>
            <a:xfrm>
              <a:off x="9518112" y="2376061"/>
              <a:ext cx="10200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>
                  <a:solidFill>
                    <a:srgbClr val="1B1464"/>
                  </a:solidFill>
                  <a:latin typeface="Helvetica" panose="020B0403020202020204" pitchFamily="34" charset="0"/>
                  <a:cs typeface="Heebo" pitchFamily="2" charset="-79"/>
                </a:rPr>
                <a:t>9/30/2025</a:t>
              </a:r>
            </a:p>
          </p:txBody>
        </p:sp>
        <p:pic>
          <p:nvPicPr>
            <p:cNvPr id="32" name="Picture 31">
              <a:hlinkClick r:id="rId9"/>
              <a:extLst>
                <a:ext uri="{FF2B5EF4-FFF2-40B4-BE49-F238E27FC236}">
                  <a16:creationId xmlns:a16="http://schemas.microsoft.com/office/drawing/2014/main" id="{771FDC41-B65A-AAE7-F06E-79FC61381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52656" y="2646041"/>
              <a:ext cx="5885525" cy="437717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462E7D3-7660-3AB6-2AB0-A4992B1D6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23437" y="2319449"/>
              <a:ext cx="1115066" cy="347448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C83DEE7-CE3B-DEE8-A56E-D5D898CC0AB6}"/>
              </a:ext>
            </a:extLst>
          </p:cNvPr>
          <p:cNvGrpSpPr/>
          <p:nvPr/>
        </p:nvGrpSpPr>
        <p:grpSpPr>
          <a:xfrm>
            <a:off x="272447" y="4187934"/>
            <a:ext cx="6214854" cy="1028423"/>
            <a:chOff x="238538" y="4592044"/>
            <a:chExt cx="6214854" cy="1028423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8AD59F3-D2B9-2763-ABC7-3BE07D25FD60}"/>
                </a:ext>
              </a:extLst>
            </p:cNvPr>
            <p:cNvSpPr/>
            <p:nvPr/>
          </p:nvSpPr>
          <p:spPr>
            <a:xfrm>
              <a:off x="238538" y="4592044"/>
              <a:ext cx="6214854" cy="10284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C933413-8DD3-4E76-07D1-7738BCC59849}"/>
                </a:ext>
              </a:extLst>
            </p:cNvPr>
            <p:cNvSpPr txBox="1"/>
            <p:nvPr/>
          </p:nvSpPr>
          <p:spPr>
            <a:xfrm>
              <a:off x="5230199" y="4787147"/>
              <a:ext cx="10200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>
                  <a:solidFill>
                    <a:srgbClr val="1B1464"/>
                  </a:solidFill>
                  <a:latin typeface="Helvetica" panose="020B0403020202020204" pitchFamily="34" charset="0"/>
                  <a:cs typeface="Heebo" pitchFamily="2" charset="-79"/>
                </a:rPr>
                <a:t>5/28/2025</a:t>
              </a:r>
            </a:p>
          </p:txBody>
        </p:sp>
        <p:pic>
          <p:nvPicPr>
            <p:cNvPr id="39" name="Picture 38">
              <a:hlinkClick r:id="rId12"/>
              <a:extLst>
                <a:ext uri="{FF2B5EF4-FFF2-40B4-BE49-F238E27FC236}">
                  <a16:creationId xmlns:a16="http://schemas.microsoft.com/office/drawing/2014/main" id="{FAD959C6-11DD-C581-D483-25DB4C5CE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17990" y="5084791"/>
              <a:ext cx="5855950" cy="500095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6A9A06E-5B5C-C3FD-C870-693AF3533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17990" y="4755598"/>
              <a:ext cx="1599876" cy="274726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42DBA65-6024-62E8-D905-385E9FD87A8F}"/>
              </a:ext>
            </a:extLst>
          </p:cNvPr>
          <p:cNvGrpSpPr/>
          <p:nvPr/>
        </p:nvGrpSpPr>
        <p:grpSpPr>
          <a:xfrm>
            <a:off x="475944" y="5365246"/>
            <a:ext cx="6214854" cy="1028423"/>
            <a:chOff x="647237" y="4726489"/>
            <a:chExt cx="5649867" cy="934930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60036747-25D3-8562-4AE7-5A215D411D5F}"/>
                </a:ext>
              </a:extLst>
            </p:cNvPr>
            <p:cNvSpPr/>
            <p:nvPr/>
          </p:nvSpPr>
          <p:spPr>
            <a:xfrm>
              <a:off x="647237" y="4726489"/>
              <a:ext cx="5649867" cy="93493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2351660-C373-5FE3-75A0-0E9E67090844}"/>
                </a:ext>
              </a:extLst>
            </p:cNvPr>
            <p:cNvSpPr txBox="1"/>
            <p:nvPr/>
          </p:nvSpPr>
          <p:spPr>
            <a:xfrm>
              <a:off x="5248804" y="4882450"/>
              <a:ext cx="9273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>
                  <a:solidFill>
                    <a:srgbClr val="1B1464"/>
                  </a:solidFill>
                  <a:latin typeface="Helvetica" panose="020B0403020202020204" pitchFamily="34" charset="0"/>
                  <a:cs typeface="Heebo" pitchFamily="2" charset="-79"/>
                </a:rPr>
                <a:t>2/14/2025</a:t>
              </a:r>
            </a:p>
          </p:txBody>
        </p:sp>
        <p:pic>
          <p:nvPicPr>
            <p:cNvPr id="48" name="Picture 47">
              <a:hlinkClick r:id="rId15"/>
              <a:extLst>
                <a:ext uri="{FF2B5EF4-FFF2-40B4-BE49-F238E27FC236}">
                  <a16:creationId xmlns:a16="http://schemas.microsoft.com/office/drawing/2014/main" id="{BC2E3975-6693-4B5F-1938-3C49006C7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88380" y="5089564"/>
              <a:ext cx="5550139" cy="49450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D1AEF2D-689B-EE89-86C4-EE9A341AA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40026" y="4831992"/>
              <a:ext cx="968379" cy="275555"/>
            </a:xfrm>
            <a:prstGeom prst="rect">
              <a:avLst/>
            </a:prstGeom>
          </p:spPr>
        </p:pic>
      </p:grpSp>
      <p:grpSp>
        <p:nvGrpSpPr>
          <p:cNvPr id="3073" name="Group 3072">
            <a:extLst>
              <a:ext uri="{FF2B5EF4-FFF2-40B4-BE49-F238E27FC236}">
                <a16:creationId xmlns:a16="http://schemas.microsoft.com/office/drawing/2014/main" id="{0760D2D0-6C2C-E770-5834-CED78E5ADF14}"/>
              </a:ext>
            </a:extLst>
          </p:cNvPr>
          <p:cNvGrpSpPr/>
          <p:nvPr/>
        </p:nvGrpSpPr>
        <p:grpSpPr>
          <a:xfrm>
            <a:off x="5186132" y="3102920"/>
            <a:ext cx="6290969" cy="821493"/>
            <a:chOff x="225568" y="5381406"/>
            <a:chExt cx="6920066" cy="903642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C10853B9-A2DB-1CC3-994E-C571BC583F3B}"/>
                </a:ext>
              </a:extLst>
            </p:cNvPr>
            <p:cNvSpPr/>
            <p:nvPr/>
          </p:nvSpPr>
          <p:spPr>
            <a:xfrm>
              <a:off x="225568" y="5381406"/>
              <a:ext cx="6920066" cy="90364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C8A51EA-5C10-FBF0-0094-7E260B958CEB}"/>
                </a:ext>
              </a:extLst>
            </p:cNvPr>
            <p:cNvSpPr txBox="1"/>
            <p:nvPr/>
          </p:nvSpPr>
          <p:spPr>
            <a:xfrm>
              <a:off x="5737418" y="5401620"/>
              <a:ext cx="1285917" cy="335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>
                  <a:solidFill>
                    <a:srgbClr val="1B1464"/>
                  </a:solidFill>
                  <a:latin typeface="Helvetica" panose="020B0403020202020204" pitchFamily="34" charset="0"/>
                  <a:cs typeface="Heebo" pitchFamily="2" charset="-79"/>
                </a:rPr>
                <a:t>8/18/2025</a:t>
              </a:r>
            </a:p>
          </p:txBody>
        </p:sp>
        <p:pic>
          <p:nvPicPr>
            <p:cNvPr id="61" name="Picture 60">
              <a:hlinkClick r:id="rId18"/>
              <a:extLst>
                <a:ext uri="{FF2B5EF4-FFF2-40B4-BE49-F238E27FC236}">
                  <a16:creationId xmlns:a16="http://schemas.microsoft.com/office/drawing/2014/main" id="{38091EE2-3248-7732-8DAA-2E7396A93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28780" y="5640014"/>
              <a:ext cx="6713641" cy="561935"/>
            </a:xfrm>
            <a:prstGeom prst="rect">
              <a:avLst/>
            </a:prstGeom>
          </p:spPr>
        </p:pic>
        <p:pic>
          <p:nvPicPr>
            <p:cNvPr id="3072" name="Picture 3071">
              <a:extLst>
                <a:ext uri="{FF2B5EF4-FFF2-40B4-BE49-F238E27FC236}">
                  <a16:creationId xmlns:a16="http://schemas.microsoft.com/office/drawing/2014/main" id="{A7CFC127-7A18-1121-805B-390632342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00067" y="5424689"/>
              <a:ext cx="1454433" cy="249751"/>
            </a:xfrm>
            <a:prstGeom prst="rect">
              <a:avLst/>
            </a:prstGeom>
          </p:spPr>
        </p:pic>
      </p:grpSp>
      <p:grpSp>
        <p:nvGrpSpPr>
          <p:cNvPr id="3080" name="Group 3079">
            <a:extLst>
              <a:ext uri="{FF2B5EF4-FFF2-40B4-BE49-F238E27FC236}">
                <a16:creationId xmlns:a16="http://schemas.microsoft.com/office/drawing/2014/main" id="{A2E2FCDF-B6E1-E0BB-C0D3-F6DEA4B4A626}"/>
              </a:ext>
            </a:extLst>
          </p:cNvPr>
          <p:cNvGrpSpPr/>
          <p:nvPr/>
        </p:nvGrpSpPr>
        <p:grpSpPr>
          <a:xfrm>
            <a:off x="7156524" y="3978085"/>
            <a:ext cx="4864042" cy="1224703"/>
            <a:chOff x="7135088" y="1630814"/>
            <a:chExt cx="4864042" cy="1224703"/>
          </a:xfrm>
        </p:grpSpPr>
        <p:sp>
          <p:nvSpPr>
            <p:cNvPr id="3077" name="Rectangle: Rounded Corners 3076">
              <a:extLst>
                <a:ext uri="{FF2B5EF4-FFF2-40B4-BE49-F238E27FC236}">
                  <a16:creationId xmlns:a16="http://schemas.microsoft.com/office/drawing/2014/main" id="{335F01FC-34F8-73B3-07EA-F73FA86C4CC4}"/>
                </a:ext>
              </a:extLst>
            </p:cNvPr>
            <p:cNvSpPr/>
            <p:nvPr/>
          </p:nvSpPr>
          <p:spPr>
            <a:xfrm>
              <a:off x="7135088" y="1630814"/>
              <a:ext cx="4864042" cy="12247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6" name="Picture 3075">
              <a:hlinkClick r:id="rId20"/>
              <a:extLst>
                <a:ext uri="{FF2B5EF4-FFF2-40B4-BE49-F238E27FC236}">
                  <a16:creationId xmlns:a16="http://schemas.microsoft.com/office/drawing/2014/main" id="{BDE251F3-27C2-4A84-2786-354739CF8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254281" y="1994775"/>
              <a:ext cx="4557226" cy="812059"/>
            </a:xfrm>
            <a:prstGeom prst="rect">
              <a:avLst/>
            </a:prstGeom>
          </p:spPr>
        </p:pic>
        <p:sp>
          <p:nvSpPr>
            <p:cNvPr id="3078" name="TextBox 3077">
              <a:extLst>
                <a:ext uri="{FF2B5EF4-FFF2-40B4-BE49-F238E27FC236}">
                  <a16:creationId xmlns:a16="http://schemas.microsoft.com/office/drawing/2014/main" id="{47A1BFE3-59BB-1136-D541-F5E21793710D}"/>
                </a:ext>
              </a:extLst>
            </p:cNvPr>
            <p:cNvSpPr txBox="1"/>
            <p:nvPr/>
          </p:nvSpPr>
          <p:spPr>
            <a:xfrm>
              <a:off x="10608128" y="1727464"/>
              <a:ext cx="12451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>
                  <a:solidFill>
                    <a:srgbClr val="1B1464"/>
                  </a:solidFill>
                  <a:latin typeface="Helvetica" panose="020B0403020202020204" pitchFamily="34" charset="0"/>
                  <a:cs typeface="Heebo" pitchFamily="2" charset="-79"/>
                </a:rPr>
                <a:t>12/18/2024</a:t>
              </a:r>
            </a:p>
          </p:txBody>
        </p:sp>
        <p:pic>
          <p:nvPicPr>
            <p:cNvPr id="3079" name="Picture 3078">
              <a:extLst>
                <a:ext uri="{FF2B5EF4-FFF2-40B4-BE49-F238E27FC236}">
                  <a16:creationId xmlns:a16="http://schemas.microsoft.com/office/drawing/2014/main" id="{D3B9E4FB-286E-72E9-DF75-FC9CB59C7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12543" y="1688953"/>
              <a:ext cx="1013696" cy="315862"/>
            </a:xfrm>
            <a:prstGeom prst="rect">
              <a:avLst/>
            </a:prstGeom>
          </p:spPr>
        </p:pic>
      </p:grpSp>
      <p:grpSp>
        <p:nvGrpSpPr>
          <p:cNvPr id="3089" name="Group 3088">
            <a:extLst>
              <a:ext uri="{FF2B5EF4-FFF2-40B4-BE49-F238E27FC236}">
                <a16:creationId xmlns:a16="http://schemas.microsoft.com/office/drawing/2014/main" id="{EEA1B5C9-E2BE-72D7-6736-2723549FAA94}"/>
              </a:ext>
            </a:extLst>
          </p:cNvPr>
          <p:cNvGrpSpPr/>
          <p:nvPr/>
        </p:nvGrpSpPr>
        <p:grpSpPr>
          <a:xfrm>
            <a:off x="7251099" y="1788794"/>
            <a:ext cx="4726498" cy="1260454"/>
            <a:chOff x="13006177" y="2947643"/>
            <a:chExt cx="3906196" cy="1041697"/>
          </a:xfrm>
        </p:grpSpPr>
        <p:sp>
          <p:nvSpPr>
            <p:cNvPr id="3083" name="Rectangle: Rounded Corners 3082">
              <a:extLst>
                <a:ext uri="{FF2B5EF4-FFF2-40B4-BE49-F238E27FC236}">
                  <a16:creationId xmlns:a16="http://schemas.microsoft.com/office/drawing/2014/main" id="{6D6888C3-D3AA-7005-6C41-23B3FA9ADD95}"/>
                </a:ext>
              </a:extLst>
            </p:cNvPr>
            <p:cNvSpPr/>
            <p:nvPr/>
          </p:nvSpPr>
          <p:spPr>
            <a:xfrm>
              <a:off x="13006177" y="2947643"/>
              <a:ext cx="3906196" cy="9940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4" name="TextBox 3083">
              <a:extLst>
                <a:ext uri="{FF2B5EF4-FFF2-40B4-BE49-F238E27FC236}">
                  <a16:creationId xmlns:a16="http://schemas.microsoft.com/office/drawing/2014/main" id="{761CBFA8-C147-DD88-8008-2FF03F9B6363}"/>
                </a:ext>
              </a:extLst>
            </p:cNvPr>
            <p:cNvSpPr txBox="1"/>
            <p:nvPr/>
          </p:nvSpPr>
          <p:spPr>
            <a:xfrm>
              <a:off x="15729019" y="2985773"/>
              <a:ext cx="10627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>
                  <a:solidFill>
                    <a:srgbClr val="1B1464"/>
                  </a:solidFill>
                  <a:latin typeface="Helvetica" panose="020B0403020202020204" pitchFamily="34" charset="0"/>
                  <a:cs typeface="Heebo" pitchFamily="2" charset="-79"/>
                </a:rPr>
                <a:t>6/25/2025</a:t>
              </a:r>
            </a:p>
          </p:txBody>
        </p:sp>
        <p:pic>
          <p:nvPicPr>
            <p:cNvPr id="3087" name="Picture 3086">
              <a:hlinkClick r:id="rId22"/>
              <a:extLst>
                <a:ext uri="{FF2B5EF4-FFF2-40B4-BE49-F238E27FC236}">
                  <a16:creationId xmlns:a16="http://schemas.microsoft.com/office/drawing/2014/main" id="{21EB64F8-43D1-A161-F19C-3751E70EC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3139461" y="3215081"/>
              <a:ext cx="3639627" cy="774259"/>
            </a:xfrm>
            <a:prstGeom prst="rect">
              <a:avLst/>
            </a:prstGeom>
          </p:spPr>
        </p:pic>
        <p:pic>
          <p:nvPicPr>
            <p:cNvPr id="3088" name="Picture 8" descr="NewscastStudio is now NCS: Evolving our brand to match the future of media  - NCS | NewscastStudio">
              <a:extLst>
                <a:ext uri="{FF2B5EF4-FFF2-40B4-BE49-F238E27FC236}">
                  <a16:creationId xmlns:a16="http://schemas.microsoft.com/office/drawing/2014/main" id="{A2690C4E-01EE-E10E-467B-C172D70F17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52898" y="3001572"/>
              <a:ext cx="524948" cy="295284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9020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F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F9B257-4AB1-07EC-C131-373DD9EB3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BB4677E-8908-ABF6-ABB3-08AA08E0734B}"/>
              </a:ext>
            </a:extLst>
          </p:cNvPr>
          <p:cNvSpPr/>
          <p:nvPr/>
        </p:nvSpPr>
        <p:spPr>
          <a:xfrm>
            <a:off x="786763" y="2400713"/>
            <a:ext cx="2845626" cy="3161887"/>
          </a:xfrm>
          <a:prstGeom prst="rect">
            <a:avLst/>
          </a:prstGeom>
          <a:solidFill>
            <a:srgbClr val="E2E8F1"/>
          </a:solidFill>
          <a:ln w="57150">
            <a:solidFill>
              <a:srgbClr val="ACBD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 descr="A grey and white remote control&#10;&#10;AI-generated content may be incorrect.">
            <a:extLst>
              <a:ext uri="{FF2B5EF4-FFF2-40B4-BE49-F238E27FC236}">
                <a16:creationId xmlns:a16="http://schemas.microsoft.com/office/drawing/2014/main" id="{B5E6C09B-8C81-7261-915B-B64F32796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30" y="2640956"/>
            <a:ext cx="797507" cy="7975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976C236-A9D9-F2B0-4358-37E451161D03}"/>
              </a:ext>
            </a:extLst>
          </p:cNvPr>
          <p:cNvSpPr/>
          <p:nvPr/>
        </p:nvSpPr>
        <p:spPr>
          <a:xfrm>
            <a:off x="277091" y="428839"/>
            <a:ext cx="112743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FAST is a go-to for entertainment, sports, and news, driving strong engagement from younger audiences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674385-0D0C-7F5F-37E0-E619853950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F2820-7AF2-2E1B-9781-63A73EA94E43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532A87-190E-1650-122B-8DE99552680D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7381EF-987C-7EC5-B594-3A2DF2C69FEA}"/>
              </a:ext>
            </a:extLst>
          </p:cNvPr>
          <p:cNvSpPr txBox="1"/>
          <p:nvPr/>
        </p:nvSpPr>
        <p:spPr>
          <a:xfrm>
            <a:off x="804943" y="2509827"/>
            <a:ext cx="55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997C2A-BDFD-E91C-2328-D7B95C02D335}"/>
              </a:ext>
            </a:extLst>
          </p:cNvPr>
          <p:cNvSpPr txBox="1"/>
          <p:nvPr/>
        </p:nvSpPr>
        <p:spPr>
          <a:xfrm>
            <a:off x="1025973" y="3589346"/>
            <a:ext cx="23517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is FAST transforming the way people stream TV?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AEA148AE-B8A5-00B0-61DA-484743EE68DD}"/>
              </a:ext>
            </a:extLst>
          </p:cNvPr>
          <p:cNvSpPr/>
          <p:nvPr/>
        </p:nvSpPr>
        <p:spPr>
          <a:xfrm>
            <a:off x="3769360" y="3747623"/>
            <a:ext cx="702181" cy="481062"/>
          </a:xfrm>
          <a:prstGeom prst="rightArrow">
            <a:avLst/>
          </a:prstGeom>
          <a:solidFill>
            <a:srgbClr val="ACBD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BCD9CD21-D4D1-110B-40F3-C2FF9ACFBC04}"/>
              </a:ext>
            </a:extLst>
          </p:cNvPr>
          <p:cNvSpPr/>
          <p:nvPr/>
        </p:nvSpPr>
        <p:spPr>
          <a:xfrm>
            <a:off x="7694101" y="3747623"/>
            <a:ext cx="702181" cy="481062"/>
          </a:xfrm>
          <a:prstGeom prst="rightArrow">
            <a:avLst/>
          </a:prstGeom>
          <a:solidFill>
            <a:srgbClr val="ACBD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6E8DD7-2C80-C611-8513-A0D40C09E573}"/>
              </a:ext>
            </a:extLst>
          </p:cNvPr>
          <p:cNvSpPr/>
          <p:nvPr/>
        </p:nvSpPr>
        <p:spPr>
          <a:xfrm>
            <a:off x="4666249" y="2407868"/>
            <a:ext cx="2845626" cy="3161887"/>
          </a:xfrm>
          <a:prstGeom prst="rect">
            <a:avLst/>
          </a:prstGeom>
          <a:solidFill>
            <a:srgbClr val="00BFF2"/>
          </a:solidFill>
          <a:ln w="5715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2AF408-2182-EA81-CA02-334A9A5D86EB}"/>
              </a:ext>
            </a:extLst>
          </p:cNvPr>
          <p:cNvSpPr txBox="1"/>
          <p:nvPr/>
        </p:nvSpPr>
        <p:spPr>
          <a:xfrm>
            <a:off x="4692131" y="2502672"/>
            <a:ext cx="55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130B25-A8EF-4754-DB53-0C07137C658A}"/>
              </a:ext>
            </a:extLst>
          </p:cNvPr>
          <p:cNvSpPr txBox="1"/>
          <p:nvPr/>
        </p:nvSpPr>
        <p:spPr>
          <a:xfrm>
            <a:off x="4767460" y="3589346"/>
            <a:ext cx="25869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What kind of content is fueling audience engagement?</a:t>
            </a:r>
          </a:p>
        </p:txBody>
      </p:sp>
      <p:pic>
        <p:nvPicPr>
          <p:cNvPr id="17" name="Picture 16" descr="A white line drawing of a mask&#10;&#10;AI-generated content may be incorrect.">
            <a:extLst>
              <a:ext uri="{FF2B5EF4-FFF2-40B4-BE49-F238E27FC236}">
                <a16:creationId xmlns:a16="http://schemas.microsoft.com/office/drawing/2014/main" id="{BBC9745D-0190-1328-B423-3F8029EB4C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08" y="2509827"/>
            <a:ext cx="964984" cy="96498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C66B308-D73C-4D7E-7D9A-2C6E93716DD6}"/>
              </a:ext>
            </a:extLst>
          </p:cNvPr>
          <p:cNvSpPr/>
          <p:nvPr/>
        </p:nvSpPr>
        <p:spPr>
          <a:xfrm>
            <a:off x="8533253" y="2407868"/>
            <a:ext cx="2845626" cy="3161887"/>
          </a:xfrm>
          <a:prstGeom prst="rect">
            <a:avLst/>
          </a:prstGeom>
          <a:solidFill>
            <a:srgbClr val="E2E8F1"/>
          </a:solidFill>
          <a:ln w="57150">
            <a:solidFill>
              <a:srgbClr val="ACBD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 descr="A person sitting in front of a computer screen&#10;&#10;AI-generated content may be incorrect.">
            <a:extLst>
              <a:ext uri="{FF2B5EF4-FFF2-40B4-BE49-F238E27FC236}">
                <a16:creationId xmlns:a16="http://schemas.microsoft.com/office/drawing/2014/main" id="{B06D8D92-7F18-41C5-2A6B-5093D60B24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26" y="2607479"/>
            <a:ext cx="877258" cy="8772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B69E186-FEB6-E689-8A12-7E763FF82C30}"/>
              </a:ext>
            </a:extLst>
          </p:cNvPr>
          <p:cNvSpPr txBox="1"/>
          <p:nvPr/>
        </p:nvSpPr>
        <p:spPr>
          <a:xfrm>
            <a:off x="8560986" y="2502672"/>
            <a:ext cx="55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22" name="TextBox 21">
            <a:hlinkClick r:id="" action="ppaction://noaction"/>
            <a:extLst>
              <a:ext uri="{FF2B5EF4-FFF2-40B4-BE49-F238E27FC236}">
                <a16:creationId xmlns:a16="http://schemas.microsoft.com/office/drawing/2014/main" id="{85A59817-06B0-E437-D178-55CE5C9A37C3}"/>
              </a:ext>
            </a:extLst>
          </p:cNvPr>
          <p:cNvSpPr txBox="1"/>
          <p:nvPr/>
        </p:nvSpPr>
        <p:spPr>
          <a:xfrm>
            <a:off x="8533253" y="3589346"/>
            <a:ext cx="28134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Why are FAST viewers an attractive audience to advertisers?</a:t>
            </a:r>
          </a:p>
        </p:txBody>
      </p:sp>
    </p:spTree>
    <p:extLst>
      <p:ext uri="{BB962C8B-B14F-4D97-AF65-F5344CB8AC3E}">
        <p14:creationId xmlns:p14="http://schemas.microsoft.com/office/powerpoint/2010/main" val="4085670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0E27DC9F-EAE9-41A6-AB52-BD47C0352690}"/>
              </a:ext>
            </a:extLst>
          </p:cNvPr>
          <p:cNvSpPr/>
          <p:nvPr/>
        </p:nvSpPr>
        <p:spPr>
          <a:xfrm>
            <a:off x="7343330" y="2134927"/>
            <a:ext cx="2325750" cy="3621676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052FE13-A37F-4019-A29D-50AE3EBE4327}"/>
              </a:ext>
            </a:extLst>
          </p:cNvPr>
          <p:cNvSpPr/>
          <p:nvPr/>
        </p:nvSpPr>
        <p:spPr>
          <a:xfrm>
            <a:off x="188134" y="2134927"/>
            <a:ext cx="2325750" cy="3621676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BAF790-387A-48E7-92AD-34BD7ACD0645}"/>
              </a:ext>
            </a:extLst>
          </p:cNvPr>
          <p:cNvSpPr/>
          <p:nvPr/>
        </p:nvSpPr>
        <p:spPr>
          <a:xfrm>
            <a:off x="2571554" y="2134927"/>
            <a:ext cx="2325750" cy="3621676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E0051BD-A127-4496-BA6E-49D61A2F3C20}"/>
              </a:ext>
            </a:extLst>
          </p:cNvPr>
          <p:cNvSpPr/>
          <p:nvPr/>
        </p:nvSpPr>
        <p:spPr>
          <a:xfrm>
            <a:off x="4956523" y="2134927"/>
            <a:ext cx="2325750" cy="3621676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8DB206B-D165-4121-B785-172E77182002}"/>
              </a:ext>
            </a:extLst>
          </p:cNvPr>
          <p:cNvSpPr/>
          <p:nvPr/>
        </p:nvSpPr>
        <p:spPr>
          <a:xfrm>
            <a:off x="9720277" y="2134927"/>
            <a:ext cx="2325750" cy="3621676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BB0119-EADA-4B73-8214-9A81BBA64D02}"/>
              </a:ext>
            </a:extLst>
          </p:cNvPr>
          <p:cNvSpPr txBox="1"/>
          <p:nvPr/>
        </p:nvSpPr>
        <p:spPr>
          <a:xfrm>
            <a:off x="2567166" y="4354566"/>
            <a:ext cx="233452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Access to movies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(old and new)</a:t>
            </a:r>
            <a:endParaRPr kumimoji="0" lang="en-US" sz="3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649D7A-E453-4A9F-B71D-0325D310E571}"/>
              </a:ext>
            </a:extLst>
          </p:cNvPr>
          <p:cNvSpPr txBox="1"/>
          <p:nvPr/>
        </p:nvSpPr>
        <p:spPr>
          <a:xfrm>
            <a:off x="3139098" y="3698528"/>
            <a:ext cx="1190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</a:rPr>
              <a:t>61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4B1352-23B2-4A89-83A6-528571F5BDC5}"/>
              </a:ext>
            </a:extLst>
          </p:cNvPr>
          <p:cNvSpPr txBox="1"/>
          <p:nvPr/>
        </p:nvSpPr>
        <p:spPr>
          <a:xfrm>
            <a:off x="298587" y="4354566"/>
            <a:ext cx="210484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Access to original series / movies exclusive to service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1BF6B40-ED66-4856-A924-0A50024EEC06}"/>
              </a:ext>
            </a:extLst>
          </p:cNvPr>
          <p:cNvSpPr txBox="1"/>
          <p:nvPr/>
        </p:nvSpPr>
        <p:spPr>
          <a:xfrm>
            <a:off x="755678" y="3698528"/>
            <a:ext cx="1190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65%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E42606-822D-4CAF-8B89-72D613E65749}"/>
              </a:ext>
            </a:extLst>
          </p:cNvPr>
          <p:cNvSpPr txBox="1"/>
          <p:nvPr/>
        </p:nvSpPr>
        <p:spPr>
          <a:xfrm>
            <a:off x="4941808" y="4354566"/>
            <a:ext cx="2355181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Access to series that no longer air on traditional 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TV networks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(e.g., Friends, How I Met Your Mother, </a:t>
            </a:r>
            <a:b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Friday Night Lights, etc.)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23E262C-E5CA-4444-938B-2C657990699C}"/>
              </a:ext>
            </a:extLst>
          </p:cNvPr>
          <p:cNvSpPr txBox="1"/>
          <p:nvPr/>
        </p:nvSpPr>
        <p:spPr>
          <a:xfrm>
            <a:off x="5524067" y="3698528"/>
            <a:ext cx="1190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</a:rPr>
              <a:t>44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B717AA9-8045-4C09-BEF7-34D35328F928}"/>
              </a:ext>
            </a:extLst>
          </p:cNvPr>
          <p:cNvSpPr txBox="1"/>
          <p:nvPr/>
        </p:nvSpPr>
        <p:spPr>
          <a:xfrm>
            <a:off x="7348541" y="4354566"/>
            <a:ext cx="231532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Access to series that are currently airing on traditional TV networks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(e.g., The Walking Dead, The Good Place, This Is Us, etc.)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F7FFDCB-9FF1-4C37-9592-29AFDDAAA25E}"/>
              </a:ext>
            </a:extLst>
          </p:cNvPr>
          <p:cNvSpPr txBox="1"/>
          <p:nvPr/>
        </p:nvSpPr>
        <p:spPr>
          <a:xfrm>
            <a:off x="10287821" y="3698528"/>
            <a:ext cx="1190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</a:rPr>
              <a:t>29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4A97F22-335C-4087-99C6-5A029757846A}"/>
              </a:ext>
            </a:extLst>
          </p:cNvPr>
          <p:cNvSpPr txBox="1"/>
          <p:nvPr/>
        </p:nvSpPr>
        <p:spPr>
          <a:xfrm>
            <a:off x="9705562" y="4354566"/>
            <a:ext cx="2355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Access to documentary / informational programming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2CCEBBB-5E0F-49EC-8D18-66C98B17CF46}"/>
              </a:ext>
            </a:extLst>
          </p:cNvPr>
          <p:cNvSpPr txBox="1"/>
          <p:nvPr/>
        </p:nvSpPr>
        <p:spPr>
          <a:xfrm>
            <a:off x="1" y="1488109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‘What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drives you to want to use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a new streaming service?’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FAST viewers (top 5 ranked)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10725C-18B5-925D-2127-B5D5BEAF9E31}"/>
              </a:ext>
            </a:extLst>
          </p:cNvPr>
          <p:cNvSpPr txBox="1"/>
          <p:nvPr/>
        </p:nvSpPr>
        <p:spPr>
          <a:xfrm>
            <a:off x="7910874" y="3698528"/>
            <a:ext cx="11906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32%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41C700-122F-D79C-B059-C0CBC325EEF4}"/>
              </a:ext>
            </a:extLst>
          </p:cNvPr>
          <p:cNvSpPr txBox="1"/>
          <p:nvPr/>
        </p:nvSpPr>
        <p:spPr>
          <a:xfrm>
            <a:off x="470481" y="6180065"/>
            <a:ext cx="1170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VAB analysis of MRI-Simmons 2025 August Cord Evolution Study, A18+. FAST viewers (44% of A18+ streaming population) include respondents who have watched the following services in the past 30 days: LG Channels, Local Now App, Plex, Pluto TV, Roku Channel, Samsung TV Plus, Tubi, Vizio WatchFree+,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Xumo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Play.</a:t>
            </a:r>
            <a:endParaRPr kumimoji="0" lang="fr-FR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9" name="Picture 8" descr="A pink line art of two people sitting on a couch&#10;&#10;AI-generated content may be incorrect.">
            <a:extLst>
              <a:ext uri="{FF2B5EF4-FFF2-40B4-BE49-F238E27FC236}">
                <a16:creationId xmlns:a16="http://schemas.microsoft.com/office/drawing/2014/main" id="{14576DB5-12FD-4E83-1E79-AEFAC8F53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41" y="2499069"/>
            <a:ext cx="1018735" cy="1018735"/>
          </a:xfrm>
          <a:prstGeom prst="rect">
            <a:avLst/>
          </a:prstGeom>
        </p:spPr>
      </p:pic>
      <p:pic>
        <p:nvPicPr>
          <p:cNvPr id="14" name="Picture 13" descr="A pink and black logo&#10;&#10;AI-generated content may be incorrect.">
            <a:extLst>
              <a:ext uri="{FF2B5EF4-FFF2-40B4-BE49-F238E27FC236}">
                <a16:creationId xmlns:a16="http://schemas.microsoft.com/office/drawing/2014/main" id="{1D13C9EC-BCB5-DFE2-4E80-5FCCF595D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622" y="2439386"/>
            <a:ext cx="989614" cy="989614"/>
          </a:xfrm>
          <a:prstGeom prst="rect">
            <a:avLst/>
          </a:prstGeom>
        </p:spPr>
      </p:pic>
      <p:pic>
        <p:nvPicPr>
          <p:cNvPr id="22" name="Picture 21" descr="A pink television with a black background&#10;&#10;AI-generated content may be incorrect.">
            <a:extLst>
              <a:ext uri="{FF2B5EF4-FFF2-40B4-BE49-F238E27FC236}">
                <a16:creationId xmlns:a16="http://schemas.microsoft.com/office/drawing/2014/main" id="{08BDA2F8-9ACB-2CA0-55B2-90472C1C3D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273" y="2439386"/>
            <a:ext cx="989614" cy="989614"/>
          </a:xfrm>
          <a:prstGeom prst="rect">
            <a:avLst/>
          </a:prstGeom>
        </p:spPr>
      </p:pic>
      <p:pic>
        <p:nvPicPr>
          <p:cNvPr id="25" name="Picture 24" descr="A pink line art of a computer screen&#10;&#10;AI-generated content may be incorrect.">
            <a:extLst>
              <a:ext uri="{FF2B5EF4-FFF2-40B4-BE49-F238E27FC236}">
                <a16:creationId xmlns:a16="http://schemas.microsoft.com/office/drawing/2014/main" id="{63F88E13-2026-7FBC-1C41-0CC8D22586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96" y="2439386"/>
            <a:ext cx="1084282" cy="1084282"/>
          </a:xfrm>
          <a:prstGeom prst="rect">
            <a:avLst/>
          </a:prstGeom>
        </p:spPr>
      </p:pic>
      <p:pic>
        <p:nvPicPr>
          <p:cNvPr id="28" name="Picture 27" descr="A pink line art of a person in a hat and mountains&#10;&#10;AI-generated content may be incorrect.">
            <a:extLst>
              <a:ext uri="{FF2B5EF4-FFF2-40B4-BE49-F238E27FC236}">
                <a16:creationId xmlns:a16="http://schemas.microsoft.com/office/drawing/2014/main" id="{F50BBD8B-D69C-B5E1-2FC3-6346255CE5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353" y="2301743"/>
            <a:ext cx="1252617" cy="12526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F4361D-F55C-8023-88A1-80CD310787F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A2E4EC0-20C9-D092-2BC7-487384B05557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B842EB-0295-919E-E904-4A9CDCDBDD8F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CCC5B4-BAA4-DD69-B39C-15229F745D9C}"/>
              </a:ext>
            </a:extLst>
          </p:cNvPr>
          <p:cNvSpPr/>
          <p:nvPr/>
        </p:nvSpPr>
        <p:spPr>
          <a:xfrm>
            <a:off x="238538" y="338671"/>
            <a:ext cx="1195346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FAST viewers are drawn to streaming by a mix of fresh originals and nostalgic favorites, with access to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series and movies both new and old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896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1A605E-69B6-849A-09AE-DA5845BAEE89}"/>
              </a:ext>
            </a:extLst>
          </p:cNvPr>
          <p:cNvSpPr/>
          <p:nvPr/>
        </p:nvSpPr>
        <p:spPr>
          <a:xfrm>
            <a:off x="-7767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1AFBB0-B7A4-53CE-A0FD-CDA9BB032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75C0F7B-5B25-C76F-1B8C-917B63E76C39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E2EB25-7C30-06E3-3872-90EC5539FBC2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4AB3EBE-2B88-D107-5274-9F373B31A84C}"/>
              </a:ext>
            </a:extLst>
          </p:cNvPr>
          <p:cNvSpPr/>
          <p:nvPr/>
        </p:nvSpPr>
        <p:spPr>
          <a:xfrm>
            <a:off x="683950" y="2568248"/>
            <a:ext cx="3042984" cy="170147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E0FDE8E-A88C-38EE-E12B-BCB535B69650}"/>
              </a:ext>
            </a:extLst>
          </p:cNvPr>
          <p:cNvSpPr/>
          <p:nvPr/>
        </p:nvSpPr>
        <p:spPr>
          <a:xfrm>
            <a:off x="4574508" y="2568248"/>
            <a:ext cx="3042984" cy="170147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45C5C59-8B17-E44D-1EDB-60F81B90119B}"/>
              </a:ext>
            </a:extLst>
          </p:cNvPr>
          <p:cNvSpPr/>
          <p:nvPr/>
        </p:nvSpPr>
        <p:spPr>
          <a:xfrm>
            <a:off x="8465066" y="2568248"/>
            <a:ext cx="3042984" cy="170147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1D10CE-C5DA-6B4C-0643-1116097AF209}"/>
              </a:ext>
            </a:extLst>
          </p:cNvPr>
          <p:cNvSpPr txBox="1"/>
          <p:nvPr/>
        </p:nvSpPr>
        <p:spPr>
          <a:xfrm>
            <a:off x="796515" y="2683497"/>
            <a:ext cx="281785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elvetica" panose="020B0604020202020204" pitchFamily="34" charset="0"/>
              </a:rPr>
              <a:t>Bingeable Shows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Hit series, reality TV and crime favorites people love to rewatch</a:t>
            </a: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274EE6-CF75-B71D-9161-F9C0D0EDD00B}"/>
              </a:ext>
            </a:extLst>
          </p:cNvPr>
          <p:cNvSpPr txBox="1"/>
          <p:nvPr/>
        </p:nvSpPr>
        <p:spPr>
          <a:xfrm>
            <a:off x="4815157" y="2683497"/>
            <a:ext cx="25616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elvetica" panose="020B0604020202020204" pitchFamily="34" charset="0"/>
              </a:rPr>
              <a:t>Breaking News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24/7 live updates from trusted national and local sources</a:t>
            </a: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C88578-8F24-7606-206B-76F76727980C}"/>
              </a:ext>
            </a:extLst>
          </p:cNvPr>
          <p:cNvSpPr txBox="1"/>
          <p:nvPr/>
        </p:nvSpPr>
        <p:spPr>
          <a:xfrm>
            <a:off x="8577631" y="2683497"/>
            <a:ext cx="281785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elvetica" panose="020B0604020202020204" pitchFamily="34" charset="0"/>
              </a:rPr>
              <a:t>Live Sports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Games, highlights and league channels that keep fans coming back</a:t>
            </a: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D07A612-4684-C168-CCDE-95D86D231089}"/>
              </a:ext>
            </a:extLst>
          </p:cNvPr>
          <p:cNvSpPr/>
          <p:nvPr/>
        </p:nvSpPr>
        <p:spPr>
          <a:xfrm>
            <a:off x="683950" y="4528337"/>
            <a:ext cx="3042984" cy="170147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AEE0BED-D9A0-C80A-9293-944B5196CA7B}"/>
              </a:ext>
            </a:extLst>
          </p:cNvPr>
          <p:cNvSpPr/>
          <p:nvPr/>
        </p:nvSpPr>
        <p:spPr>
          <a:xfrm>
            <a:off x="4574508" y="4528337"/>
            <a:ext cx="3042984" cy="170147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792743-CA2C-4B51-D383-06269CF8AC32}"/>
              </a:ext>
            </a:extLst>
          </p:cNvPr>
          <p:cNvSpPr txBox="1"/>
          <p:nvPr/>
        </p:nvSpPr>
        <p:spPr>
          <a:xfrm>
            <a:off x="796515" y="4678339"/>
            <a:ext cx="281785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elvetica" panose="020B0604020202020204" pitchFamily="34" charset="0"/>
              </a:rPr>
              <a:t>Movies On Demand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Free films across every genre refreshed with new titles all the time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861EFE-458A-1D5C-EDA7-E03DA0FD776F}"/>
              </a:ext>
            </a:extLst>
          </p:cNvPr>
          <p:cNvSpPr txBox="1"/>
          <p:nvPr/>
        </p:nvSpPr>
        <p:spPr>
          <a:xfrm>
            <a:off x="4618205" y="4678339"/>
            <a:ext cx="295559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elvetica" panose="020B0604020202020204" pitchFamily="34" charset="0"/>
              </a:rPr>
              <a:t>Live Specials &amp; Events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Award shows, concerts and real-time cultural moments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A3F3CD-F35E-EA54-2458-12F1547758C7}"/>
              </a:ext>
            </a:extLst>
          </p:cNvPr>
          <p:cNvSpPr txBox="1"/>
          <p:nvPr/>
        </p:nvSpPr>
        <p:spPr>
          <a:xfrm>
            <a:off x="350299" y="1913479"/>
            <a:ext cx="11491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1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Aptos" panose="020B0004020202020204" pitchFamily="34" charset="0"/>
                <a:cs typeface="Helvetica" panose="020B0403020202020204" pitchFamily="34" charset="0"/>
              </a:rPr>
              <a:t>Sampling</a:t>
            </a:r>
            <a:r>
              <a:rPr kumimoji="0" lang="en-US" sz="1800" b="1" i="0" u="sng" strike="noStrike" kern="1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Aptos" panose="020B0004020202020204" pitchFamily="34" charset="0"/>
                <a:cs typeface="Helvetica" panose="020B0403020202020204" pitchFamily="34" charset="0"/>
              </a:rPr>
              <a:t> of the Types of Content That Can Be Watched on FAST Services</a:t>
            </a:r>
          </a:p>
        </p:txBody>
      </p:sp>
      <p:pic>
        <p:nvPicPr>
          <p:cNvPr id="1028" name="Picture 4" descr="Coraline (film)/Credits | JH Wiki Collection Wiki | Fandom">
            <a:extLst>
              <a:ext uri="{FF2B5EF4-FFF2-40B4-BE49-F238E27FC236}">
                <a16:creationId xmlns:a16="http://schemas.microsoft.com/office/drawing/2014/main" id="{00E27916-57EF-2E2B-F818-595A136D7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14" y="5598393"/>
            <a:ext cx="929978" cy="33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HELL'S KITCHEN - ITV Studios Limited Trademark Registration">
            <a:extLst>
              <a:ext uri="{FF2B5EF4-FFF2-40B4-BE49-F238E27FC236}">
                <a16:creationId xmlns:a16="http://schemas.microsoft.com/office/drawing/2014/main" id="{41C16A71-1706-D9AC-E626-A4EDD13E6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128" y="3535829"/>
            <a:ext cx="1274247" cy="60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The Truman Show | Crossover Wiki | Fandom">
            <a:extLst>
              <a:ext uri="{FF2B5EF4-FFF2-40B4-BE49-F238E27FC236}">
                <a16:creationId xmlns:a16="http://schemas.microsoft.com/office/drawing/2014/main" id="{C24022C8-65AD-F3DC-042A-BC8978747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60" y="5593674"/>
            <a:ext cx="850669" cy="3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2" descr="Ghost Hunters (@ghosthunters) / X">
            <a:extLst>
              <a:ext uri="{FF2B5EF4-FFF2-40B4-BE49-F238E27FC236}">
                <a16:creationId xmlns:a16="http://schemas.microsoft.com/office/drawing/2014/main" id="{2A9A488E-3960-49AA-1192-DB0F7BCF1B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5" b="25881"/>
          <a:stretch>
            <a:fillRect/>
          </a:stretch>
        </p:blipFill>
        <p:spPr bwMode="auto">
          <a:xfrm>
            <a:off x="751982" y="3658662"/>
            <a:ext cx="753789" cy="35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4" descr="NBC News Daily - Wikipedia">
            <a:extLst>
              <a:ext uri="{FF2B5EF4-FFF2-40B4-BE49-F238E27FC236}">
                <a16:creationId xmlns:a16="http://schemas.microsoft.com/office/drawing/2014/main" id="{D5064116-479B-D88E-C051-8AA970480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156" y="3633535"/>
            <a:ext cx="428289" cy="40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6">
            <a:extLst>
              <a:ext uri="{FF2B5EF4-FFF2-40B4-BE49-F238E27FC236}">
                <a16:creationId xmlns:a16="http://schemas.microsoft.com/office/drawing/2014/main" id="{6F1B18EC-A148-0DA4-4B4D-BF1788315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433" y="3711687"/>
            <a:ext cx="982505" cy="25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20/20 (American TV program) - Wikipedia">
            <a:extLst>
              <a:ext uri="{FF2B5EF4-FFF2-40B4-BE49-F238E27FC236}">
                <a16:creationId xmlns:a16="http://schemas.microsoft.com/office/drawing/2014/main" id="{51B55F9C-81FB-5966-BDDE-A68B9BA60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926" y="3689744"/>
            <a:ext cx="655037" cy="29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Watch Dance Moms by Lifetime for Free | DIRECTV Insider">
            <a:extLst>
              <a:ext uri="{FF2B5EF4-FFF2-40B4-BE49-F238E27FC236}">
                <a16:creationId xmlns:a16="http://schemas.microsoft.com/office/drawing/2014/main" id="{9026C3D7-C8DC-F72B-D073-BD66B5557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78" y="3542457"/>
            <a:ext cx="1054943" cy="58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4" descr="Super Bowl LIX - Wikipedia">
            <a:extLst>
              <a:ext uri="{FF2B5EF4-FFF2-40B4-BE49-F238E27FC236}">
                <a16:creationId xmlns:a16="http://schemas.microsoft.com/office/drawing/2014/main" id="{1AA295E5-18B5-ECCE-9FAE-30EF07824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284" y="3599623"/>
            <a:ext cx="581125" cy="47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8" descr="CBS, Pluto TV Partner on Tony Awards Pre-Show - Media Play News">
            <a:extLst>
              <a:ext uri="{FF2B5EF4-FFF2-40B4-BE49-F238E27FC236}">
                <a16:creationId xmlns:a16="http://schemas.microsoft.com/office/drawing/2014/main" id="{0202A4A7-00D4-69D4-26BA-13F1EC4E3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27" b="36546"/>
          <a:stretch>
            <a:fillRect/>
          </a:stretch>
        </p:blipFill>
        <p:spPr bwMode="auto">
          <a:xfrm>
            <a:off x="4667907" y="5620234"/>
            <a:ext cx="1696023" cy="29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Metallica presenta: El concierto Helping Hands”, por Pluto TV">
            <a:extLst>
              <a:ext uri="{FF2B5EF4-FFF2-40B4-BE49-F238E27FC236}">
                <a16:creationId xmlns:a16="http://schemas.microsoft.com/office/drawing/2014/main" id="{68B8ED37-4B37-ABFE-C92C-0396417F0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29" y="5510735"/>
            <a:ext cx="764835" cy="50989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5518DDA6-90E4-A3F0-1B27-BF66C63D7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627" y="3489270"/>
            <a:ext cx="696262" cy="69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THE FIRST 14: Liga MX names some players for MLS All-Star Game - Front Row  Soccer">
            <a:extLst>
              <a:ext uri="{FF2B5EF4-FFF2-40B4-BE49-F238E27FC236}">
                <a16:creationId xmlns:a16="http://schemas.microsoft.com/office/drawing/2014/main" id="{648F5158-0DC5-31CC-4D50-FA9FCAA3D5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2" r="24225"/>
          <a:stretch>
            <a:fillRect/>
          </a:stretch>
        </p:blipFill>
        <p:spPr bwMode="auto">
          <a:xfrm>
            <a:off x="10721107" y="3595204"/>
            <a:ext cx="544318" cy="48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THE FLASH - MOVIE LOGO 2022 - PNG HD by Andrewvm on DeviantArt">
            <a:extLst>
              <a:ext uri="{FF2B5EF4-FFF2-40B4-BE49-F238E27FC236}">
                <a16:creationId xmlns:a16="http://schemas.microsoft.com/office/drawing/2014/main" id="{5533CCF6-820D-4E1A-D477-D5FBA110B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91" y="5497948"/>
            <a:ext cx="953445" cy="53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0C7A41A-8D35-7584-BC7D-3006EC51643D}"/>
              </a:ext>
            </a:extLst>
          </p:cNvPr>
          <p:cNvSpPr/>
          <p:nvPr/>
        </p:nvSpPr>
        <p:spPr>
          <a:xfrm>
            <a:off x="99391" y="338671"/>
            <a:ext cx="1209260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FAST offers services with a wide mix of content libraries and live programs, with sports and news emerging as key drivers of engagement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EC802B-C415-5566-46A7-37AC4BC1DF90}"/>
              </a:ext>
            </a:extLst>
          </p:cNvPr>
          <p:cNvSpPr/>
          <p:nvPr/>
        </p:nvSpPr>
        <p:spPr>
          <a:xfrm>
            <a:off x="8465066" y="4528337"/>
            <a:ext cx="3042984" cy="170147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AF3AD3-766F-6B9A-A8EB-C83ECCA0D345}"/>
              </a:ext>
            </a:extLst>
          </p:cNvPr>
          <p:cNvSpPr txBox="1"/>
          <p:nvPr/>
        </p:nvSpPr>
        <p:spPr>
          <a:xfrm>
            <a:off x="8508763" y="4678339"/>
            <a:ext cx="295559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elvetica" panose="020B0604020202020204" pitchFamily="34" charset="0"/>
              </a:rPr>
              <a:t>Niche Genre Channels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Curated content for passionate fan bases across unique interests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2050" name="Picture 2" descr="Watch the Bob Ross Channel for Free | DIRECTV Insider">
            <a:extLst>
              <a:ext uri="{FF2B5EF4-FFF2-40B4-BE49-F238E27FC236}">
                <a16:creationId xmlns:a16="http://schemas.microsoft.com/office/drawing/2014/main" id="{3E6285C1-669D-E38A-0C4E-2A80C3FC4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5" y="5379076"/>
            <a:ext cx="1361581" cy="76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ame Show Network Launches Free Streaming Network | Cord ...">
            <a:extLst>
              <a:ext uri="{FF2B5EF4-FFF2-40B4-BE49-F238E27FC236}">
                <a16:creationId xmlns:a16="http://schemas.microsoft.com/office/drawing/2014/main" id="{E619F101-FA92-8516-D28C-DADB816B79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4" r="30927"/>
          <a:stretch>
            <a:fillRect/>
          </a:stretch>
        </p:blipFill>
        <p:spPr bwMode="auto">
          <a:xfrm>
            <a:off x="10758369" y="5548551"/>
            <a:ext cx="469794" cy="41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DCA642D-1510-E371-51AD-609C814D8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136" y="5605680"/>
            <a:ext cx="1021185" cy="32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837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74612-F3EB-183D-210A-545B4C3E3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5CA029-2AD2-DBC6-4949-BE20BEB690A2}"/>
              </a:ext>
            </a:extLst>
          </p:cNvPr>
          <p:cNvSpPr/>
          <p:nvPr/>
        </p:nvSpPr>
        <p:spPr>
          <a:xfrm>
            <a:off x="6116507" y="1685014"/>
            <a:ext cx="6075493" cy="4620834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E778792-7E31-843C-3AF6-008BB356FA4C}"/>
              </a:ext>
            </a:extLst>
          </p:cNvPr>
          <p:cNvSpPr/>
          <p:nvPr/>
        </p:nvSpPr>
        <p:spPr>
          <a:xfrm>
            <a:off x="0" y="1685014"/>
            <a:ext cx="6116507" cy="4620834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F11F34-0016-408D-B66F-441E0601C7B1}"/>
              </a:ext>
            </a:extLst>
          </p:cNvPr>
          <p:cNvSpPr/>
          <p:nvPr/>
        </p:nvSpPr>
        <p:spPr>
          <a:xfrm>
            <a:off x="238539" y="1303891"/>
            <a:ext cx="119534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News content made up 9.9% of FAST programming in 3Q 2025, a more than 2% increase from 7.8% in the prior quarter* 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BF2378-7F68-6AB4-53EC-7EE89A7C1202}"/>
              </a:ext>
            </a:extLst>
          </p:cNvPr>
          <p:cNvSpPr txBox="1"/>
          <p:nvPr/>
        </p:nvSpPr>
        <p:spPr>
          <a:xfrm>
            <a:off x="483207" y="6318225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</a:t>
            </a:r>
            <a:r>
              <a:rPr kumimoji="0" lang="en-US" sz="800" b="0" i="0" u="none" strike="noStrike" kern="1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Aptos" panose="020B0004020202020204" pitchFamily="34" charset="0"/>
                <a:cs typeface="Helvetica" panose="020B0403020202020204" pitchFamily="34" charset="0"/>
              </a:rPr>
              <a:t>Gracenote, </a:t>
            </a:r>
            <a:r>
              <a:rPr kumimoji="0" lang="en-US" sz="800" b="0" i="1" u="none" strike="noStrike" kern="1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Aptos" panose="020B0004020202020204" pitchFamily="34" charset="0"/>
                <a:cs typeface="Helvetica" panose="020B0403020202020204" pitchFamily="34" charset="0"/>
              </a:rPr>
              <a:t>Beyond Nostalgia</a:t>
            </a:r>
            <a:r>
              <a:rPr kumimoji="0" lang="en-US" sz="800" b="0" i="0" u="none" strike="noStrike" kern="1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Aptos" panose="020B0004020202020204" pitchFamily="34" charset="0"/>
                <a:cs typeface="Helvetica" panose="020B0403020202020204" pitchFamily="34" charset="0"/>
              </a:rPr>
              <a:t>, March 2025. Gracenote Global Video Data, February 2025. *</a:t>
            </a:r>
            <a:r>
              <a:rPr kumimoji="0" lang="en-US" sz="800" b="0" i="0" u="none" strike="noStrike" kern="1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Aptos" panose="020B0004020202020204" pitchFamily="34" charset="0"/>
                <a:cs typeface="Helvetica" panose="020B0403020202020204" pitchFamily="34" charset="0"/>
              </a:rPr>
              <a:t>Cablefax</a:t>
            </a:r>
            <a:r>
              <a:rPr kumimoji="0" lang="en-US" sz="800" b="0" i="0" u="none" strike="noStrike" kern="1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Aptos" panose="020B0004020202020204" pitchFamily="34" charset="0"/>
                <a:cs typeface="Helvetica" panose="020B0403020202020204" pitchFamily="34" charset="0"/>
              </a:rPr>
              <a:t>, </a:t>
            </a:r>
            <a:r>
              <a:rPr kumimoji="0" lang="en-US" sz="800" b="0" i="1" u="none" strike="noStrike" kern="1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Aptos" panose="020B0004020202020204" pitchFamily="34" charset="0"/>
                <a:cs typeface="Helvetica" panose="020B0403020202020204" pitchFamily="34" charset="0"/>
              </a:rPr>
              <a:t>Free Channels Rising as Cordless News Destination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Aptos" panose="020B0004020202020204" pitchFamily="34" charset="0"/>
                <a:cs typeface="Helvetica" panose="020B0403020202020204" pitchFamily="34" charset="0"/>
              </a:rPr>
              <a:t>, 9/16/25.</a:t>
            </a:r>
            <a:endParaRPr kumimoji="0" lang="en-US" sz="800" b="0" i="0" u="none" strike="noStrike" kern="1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Aptos" panose="020B0004020202020204" pitchFamily="34" charset="0"/>
              <a:cs typeface="Helvetica" panose="020B0403020202020204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40E4D75-E5CF-5269-F079-0517027252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9141678"/>
              </p:ext>
            </p:extLst>
          </p:nvPr>
        </p:nvGraphicFramePr>
        <p:xfrm>
          <a:off x="124466" y="1852243"/>
          <a:ext cx="5839300" cy="413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A6304A36-0A5D-989A-D38E-FF78FB4831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2624461"/>
              </p:ext>
            </p:extLst>
          </p:nvPr>
        </p:nvGraphicFramePr>
        <p:xfrm>
          <a:off x="6234603" y="1852243"/>
          <a:ext cx="5839300" cy="413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A86F959D-703E-1BFA-A54C-A60B53CAAD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FD1BF60-DC3E-BBC4-CFC9-ECEBF1FCBAF6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20D85-ECC0-7B7F-C995-F79255C517C6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55E5B9-9BDD-5DAE-EF40-CA9CFA91AE86}"/>
              </a:ext>
            </a:extLst>
          </p:cNvPr>
          <p:cNvSpPr/>
          <p:nvPr/>
        </p:nvSpPr>
        <p:spPr>
          <a:xfrm>
            <a:off x="238538" y="338671"/>
            <a:ext cx="1195346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Entertainment tops FAST in channel and program counts, with news and sports also heavily represented </a:t>
            </a:r>
          </a:p>
        </p:txBody>
      </p:sp>
    </p:spTree>
    <p:extLst>
      <p:ext uri="{BB962C8B-B14F-4D97-AF65-F5344CB8AC3E}">
        <p14:creationId xmlns:p14="http://schemas.microsoft.com/office/powerpoint/2010/main" val="3062763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1F465-A199-FDA4-EBBA-E4245239A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4B237A45-5861-BABA-7935-1DCBE9BF9A14}"/>
              </a:ext>
            </a:extLst>
          </p:cNvPr>
          <p:cNvSpPr/>
          <p:nvPr/>
        </p:nvSpPr>
        <p:spPr>
          <a:xfrm>
            <a:off x="-7767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79D2BA-C7EA-4C4E-0C47-CF1A3C152498}"/>
              </a:ext>
            </a:extLst>
          </p:cNvPr>
          <p:cNvSpPr txBox="1"/>
          <p:nvPr/>
        </p:nvSpPr>
        <p:spPr>
          <a:xfrm>
            <a:off x="483207" y="6318225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</a:t>
            </a:r>
            <a:r>
              <a:rPr kumimoji="0" lang="en-US" sz="800" b="0" i="0" u="none" strike="noStrike" kern="1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Aptos" panose="020B0004020202020204" pitchFamily="34" charset="0"/>
                <a:cs typeface="Helvetica" panose="020B0403020202020204" pitchFamily="34" charset="0"/>
              </a:rPr>
              <a:t>Amagi, </a:t>
            </a:r>
            <a:r>
              <a:rPr kumimoji="0" lang="en-US" sz="800" b="0" i="1" u="none" strike="noStrike" kern="1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Aptos" panose="020B0004020202020204" pitchFamily="34" charset="0"/>
                <a:cs typeface="Helvetica" panose="020B0403020202020204" pitchFamily="34" charset="0"/>
              </a:rPr>
              <a:t>Global FAST Report</a:t>
            </a:r>
            <a:r>
              <a:rPr kumimoji="0" lang="en-US" sz="800" b="0" i="0" u="none" strike="noStrike" kern="1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Aptos" panose="020B0004020202020204" pitchFamily="34" charset="0"/>
                <a:cs typeface="Helvetica" panose="020B0403020202020204" pitchFamily="34" charset="0"/>
              </a:rPr>
              <a:t>, August 2025. N = 500+ U.S. households comprising diverse income groups.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1060AEE-A8FE-87FD-4721-96165C09013B}"/>
              </a:ext>
            </a:extLst>
          </p:cNvPr>
          <p:cNvSpPr/>
          <p:nvPr/>
        </p:nvSpPr>
        <p:spPr>
          <a:xfrm>
            <a:off x="683950" y="2568248"/>
            <a:ext cx="3042984" cy="1701479"/>
          </a:xfrm>
          <a:prstGeom prst="roundRect">
            <a:avLst/>
          </a:prstGeom>
          <a:solidFill>
            <a:srgbClr val="FFFFFF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FC9CC41-D2E7-359D-E7FE-468E9E7FDF31}"/>
              </a:ext>
            </a:extLst>
          </p:cNvPr>
          <p:cNvSpPr/>
          <p:nvPr/>
        </p:nvSpPr>
        <p:spPr>
          <a:xfrm>
            <a:off x="4574508" y="2568248"/>
            <a:ext cx="3042984" cy="1701479"/>
          </a:xfrm>
          <a:prstGeom prst="roundRect">
            <a:avLst/>
          </a:prstGeom>
          <a:solidFill>
            <a:srgbClr val="FFFFFF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03D234B-AC1D-98BB-1B91-38FE6220B87E}"/>
              </a:ext>
            </a:extLst>
          </p:cNvPr>
          <p:cNvSpPr/>
          <p:nvPr/>
        </p:nvSpPr>
        <p:spPr>
          <a:xfrm>
            <a:off x="8465066" y="2568248"/>
            <a:ext cx="3042984" cy="1701479"/>
          </a:xfrm>
          <a:prstGeom prst="roundRect">
            <a:avLst/>
          </a:prstGeom>
          <a:solidFill>
            <a:srgbClr val="FFFFFF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3FA28E5-CF95-BB23-CED9-817865170F7D}"/>
              </a:ext>
            </a:extLst>
          </p:cNvPr>
          <p:cNvSpPr/>
          <p:nvPr/>
        </p:nvSpPr>
        <p:spPr>
          <a:xfrm>
            <a:off x="683950" y="4456195"/>
            <a:ext cx="3042984" cy="1701479"/>
          </a:xfrm>
          <a:prstGeom prst="roundRect">
            <a:avLst/>
          </a:prstGeom>
          <a:solidFill>
            <a:srgbClr val="FFFFFF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12F51DE-A7D6-CA9B-FC51-7BF59E284BA8}"/>
              </a:ext>
            </a:extLst>
          </p:cNvPr>
          <p:cNvSpPr/>
          <p:nvPr/>
        </p:nvSpPr>
        <p:spPr>
          <a:xfrm>
            <a:off x="4574508" y="4456195"/>
            <a:ext cx="3042984" cy="1701479"/>
          </a:xfrm>
          <a:prstGeom prst="roundRect">
            <a:avLst/>
          </a:prstGeom>
          <a:solidFill>
            <a:srgbClr val="FFFFFF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470B390-6399-5377-37F7-D704AFC51B35}"/>
              </a:ext>
            </a:extLst>
          </p:cNvPr>
          <p:cNvSpPr/>
          <p:nvPr/>
        </p:nvSpPr>
        <p:spPr>
          <a:xfrm>
            <a:off x="8465066" y="4456195"/>
            <a:ext cx="3042984" cy="1701479"/>
          </a:xfrm>
          <a:prstGeom prst="roundRect">
            <a:avLst/>
          </a:prstGeom>
          <a:solidFill>
            <a:srgbClr val="FFFFFF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9F810B-0830-9B67-4642-79B2AF15E3E8}"/>
              </a:ext>
            </a:extLst>
          </p:cNvPr>
          <p:cNvSpPr txBox="1"/>
          <p:nvPr/>
        </p:nvSpPr>
        <p:spPr>
          <a:xfrm>
            <a:off x="581143" y="1878755"/>
            <a:ext cx="114914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Aptos" panose="020B0004020202020204" pitchFamily="34" charset="0"/>
                <a:cs typeface="Helvetica" panose="020B0403020202020204" pitchFamily="34" charset="0"/>
              </a:rPr>
              <a:t>Types of live events that most influence viewing habits across free and paid streaming platforms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respondents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B1B632-3FF5-82BB-4343-D16650C1A118}"/>
              </a:ext>
            </a:extLst>
          </p:cNvPr>
          <p:cNvSpPr txBox="1"/>
          <p:nvPr/>
        </p:nvSpPr>
        <p:spPr>
          <a:xfrm>
            <a:off x="796515" y="3690494"/>
            <a:ext cx="281785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elvetica" panose="020B0604020202020204" pitchFamily="34" charset="0"/>
              </a:rPr>
              <a:t>Major Sports Leagues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elvetica" panose="020B0604020202020204" pitchFamily="34" charset="0"/>
              </a:rPr>
              <a:t>(i.e., NBA, Premier League)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33B688-F252-8ED6-E519-97155BEC6ACC}"/>
              </a:ext>
            </a:extLst>
          </p:cNvPr>
          <p:cNvSpPr txBox="1"/>
          <p:nvPr/>
        </p:nvSpPr>
        <p:spPr>
          <a:xfrm>
            <a:off x="4687073" y="3690494"/>
            <a:ext cx="2817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elvetica" panose="020B0604020202020204" pitchFamily="34" charset="0"/>
              </a:rPr>
              <a:t>Concerts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5D9D33-1D33-CD92-7E26-A4749B16F448}"/>
              </a:ext>
            </a:extLst>
          </p:cNvPr>
          <p:cNvSpPr txBox="1"/>
          <p:nvPr/>
        </p:nvSpPr>
        <p:spPr>
          <a:xfrm>
            <a:off x="8577631" y="3690494"/>
            <a:ext cx="2817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elvetica" panose="020B0604020202020204" pitchFamily="34" charset="0"/>
              </a:rPr>
              <a:t>News Updates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B013C6-6CD6-F88A-299B-7C406A51F88E}"/>
              </a:ext>
            </a:extLst>
          </p:cNvPr>
          <p:cNvSpPr txBox="1"/>
          <p:nvPr/>
        </p:nvSpPr>
        <p:spPr>
          <a:xfrm>
            <a:off x="1351380" y="5107066"/>
            <a:ext cx="1708124" cy="53184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FFE6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27%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2F5F84-168E-B34B-2365-C992DACBB8C6}"/>
              </a:ext>
            </a:extLst>
          </p:cNvPr>
          <p:cNvSpPr txBox="1"/>
          <p:nvPr/>
        </p:nvSpPr>
        <p:spPr>
          <a:xfrm>
            <a:off x="5241938" y="5107066"/>
            <a:ext cx="1708124" cy="53184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A343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24%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452540-2833-980B-C1F1-2676DDF0474A}"/>
              </a:ext>
            </a:extLst>
          </p:cNvPr>
          <p:cNvSpPr txBox="1"/>
          <p:nvPr/>
        </p:nvSpPr>
        <p:spPr>
          <a:xfrm>
            <a:off x="9132496" y="5107066"/>
            <a:ext cx="1708124" cy="53184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FF6E3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17%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046340-CA27-CD61-DD6A-E458452E6D52}"/>
              </a:ext>
            </a:extLst>
          </p:cNvPr>
          <p:cNvSpPr txBox="1"/>
          <p:nvPr/>
        </p:nvSpPr>
        <p:spPr>
          <a:xfrm>
            <a:off x="796515" y="5590045"/>
            <a:ext cx="2817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elvetica" panose="020B0604020202020204" pitchFamily="34" charset="0"/>
              </a:rPr>
              <a:t>Awards Shows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830FF2-251C-C8B4-ADC3-4D5A5122EAD1}"/>
              </a:ext>
            </a:extLst>
          </p:cNvPr>
          <p:cNvSpPr txBox="1"/>
          <p:nvPr/>
        </p:nvSpPr>
        <p:spPr>
          <a:xfrm>
            <a:off x="4618205" y="5590045"/>
            <a:ext cx="295559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elvetica" panose="020B0604020202020204" pitchFamily="34" charset="0"/>
              </a:rPr>
              <a:t>Minor Sports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elvetica" panose="020B0604020202020204" pitchFamily="34" charset="0"/>
              </a:rPr>
              <a:t>(i.e., High School, Olympic Sports, etc.)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16A593-99B3-D0D8-3FFE-1BBE3EFDE525}"/>
              </a:ext>
            </a:extLst>
          </p:cNvPr>
          <p:cNvSpPr txBox="1"/>
          <p:nvPr/>
        </p:nvSpPr>
        <p:spPr>
          <a:xfrm>
            <a:off x="8577631" y="5590045"/>
            <a:ext cx="2817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elvetica" panose="020B0604020202020204" pitchFamily="34" charset="0"/>
              </a:rPr>
              <a:t>Talk Shows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95ABA5-7395-37D8-787B-A34F2AAC75DA}"/>
              </a:ext>
            </a:extLst>
          </p:cNvPr>
          <p:cNvSpPr txBox="1"/>
          <p:nvPr/>
        </p:nvSpPr>
        <p:spPr>
          <a:xfrm>
            <a:off x="5387914" y="3171368"/>
            <a:ext cx="1708124" cy="53184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46%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9C8326-4A28-C983-0AA7-BA4F256F96FA}"/>
              </a:ext>
            </a:extLst>
          </p:cNvPr>
          <p:cNvSpPr txBox="1"/>
          <p:nvPr/>
        </p:nvSpPr>
        <p:spPr>
          <a:xfrm>
            <a:off x="9132496" y="3171368"/>
            <a:ext cx="1708124" cy="53184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45%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217279-EEED-B44F-6869-3FCD61DE68DA}"/>
              </a:ext>
            </a:extLst>
          </p:cNvPr>
          <p:cNvSpPr txBox="1"/>
          <p:nvPr/>
        </p:nvSpPr>
        <p:spPr>
          <a:xfrm>
            <a:off x="1351380" y="3171368"/>
            <a:ext cx="1708124" cy="53184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56%</a:t>
            </a:r>
          </a:p>
        </p:txBody>
      </p:sp>
      <p:pic>
        <p:nvPicPr>
          <p:cNvPr id="37" name="Picture 36" descr="A blue line art of different sports balls&#10;&#10;AI-generated content may be incorrect.">
            <a:extLst>
              <a:ext uri="{FF2B5EF4-FFF2-40B4-BE49-F238E27FC236}">
                <a16:creationId xmlns:a16="http://schemas.microsoft.com/office/drawing/2014/main" id="{468EE6D4-708A-BDDB-A1AC-780555739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088" y="2639380"/>
            <a:ext cx="544707" cy="544707"/>
          </a:xfrm>
          <a:prstGeom prst="rect">
            <a:avLst/>
          </a:prstGeom>
        </p:spPr>
      </p:pic>
      <p:pic>
        <p:nvPicPr>
          <p:cNvPr id="40" name="Picture 39" descr="A pink and black logo&#10;&#10;AI-generated content may be incorrect.">
            <a:extLst>
              <a:ext uri="{FF2B5EF4-FFF2-40B4-BE49-F238E27FC236}">
                <a16:creationId xmlns:a16="http://schemas.microsoft.com/office/drawing/2014/main" id="{9AE63519-0BB0-825E-35C8-574CF873B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06" y="2664139"/>
            <a:ext cx="495188" cy="495188"/>
          </a:xfrm>
          <a:prstGeom prst="rect">
            <a:avLst/>
          </a:prstGeom>
        </p:spPr>
      </p:pic>
      <p:pic>
        <p:nvPicPr>
          <p:cNvPr id="42" name="Picture 41" descr="A green and black logo&#10;&#10;AI-generated content may be incorrect.">
            <a:extLst>
              <a:ext uri="{FF2B5EF4-FFF2-40B4-BE49-F238E27FC236}">
                <a16:creationId xmlns:a16="http://schemas.microsoft.com/office/drawing/2014/main" id="{47A00162-2A6F-C76F-F203-DEB52AB370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472" y="2686648"/>
            <a:ext cx="450171" cy="450171"/>
          </a:xfrm>
          <a:prstGeom prst="rect">
            <a:avLst/>
          </a:prstGeom>
        </p:spPr>
      </p:pic>
      <p:pic>
        <p:nvPicPr>
          <p:cNvPr id="48" name="Picture 47" descr="A yellow outline of a stage with a star on it&#10;&#10;AI-generated content may be incorrect.">
            <a:extLst>
              <a:ext uri="{FF2B5EF4-FFF2-40B4-BE49-F238E27FC236}">
                <a16:creationId xmlns:a16="http://schemas.microsoft.com/office/drawing/2014/main" id="{21D0574C-0CB0-DB4B-7F4D-550DE1CBD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087" y="4496835"/>
            <a:ext cx="544707" cy="544707"/>
          </a:xfrm>
          <a:prstGeom prst="rect">
            <a:avLst/>
          </a:prstGeom>
        </p:spPr>
      </p:pic>
      <p:pic>
        <p:nvPicPr>
          <p:cNvPr id="50" name="Picture 49" descr="A purple circle with black background&#10;&#10;AI-generated content may be incorrect.">
            <a:extLst>
              <a:ext uri="{FF2B5EF4-FFF2-40B4-BE49-F238E27FC236}">
                <a16:creationId xmlns:a16="http://schemas.microsoft.com/office/drawing/2014/main" id="{A0845911-C804-CE44-737A-FF3058ADC0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452" y="4496835"/>
            <a:ext cx="659096" cy="659096"/>
          </a:xfrm>
          <a:prstGeom prst="rect">
            <a:avLst/>
          </a:prstGeom>
        </p:spPr>
      </p:pic>
      <p:pic>
        <p:nvPicPr>
          <p:cNvPr id="52" name="Picture 51" descr="A group of microphones with orange lights&#10;&#10;AI-generated content may be incorrect.">
            <a:extLst>
              <a:ext uri="{FF2B5EF4-FFF2-40B4-BE49-F238E27FC236}">
                <a16:creationId xmlns:a16="http://schemas.microsoft.com/office/drawing/2014/main" id="{5597560F-326E-AA1E-E313-73F090102C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472" y="4544102"/>
            <a:ext cx="450171" cy="45017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104E6D7-5BFC-2B96-9D47-BA0D2715698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57" name="Slide Number Placeholder 5">
            <a:extLst>
              <a:ext uri="{FF2B5EF4-FFF2-40B4-BE49-F238E27FC236}">
                <a16:creationId xmlns:a16="http://schemas.microsoft.com/office/drawing/2014/main" id="{07377C29-8228-85E8-EFE3-8CF3EC4B8E2A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947A215-7B3B-03D6-7D1F-0B7E7E866DE0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BEFE0F-DE62-DB3C-3435-124D27A68072}"/>
              </a:ext>
            </a:extLst>
          </p:cNvPr>
          <p:cNvSpPr/>
          <p:nvPr/>
        </p:nvSpPr>
        <p:spPr>
          <a:xfrm>
            <a:off x="238538" y="338671"/>
            <a:ext cx="1195346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FAST is becoming a destination for live content that viewers desire from streaming platforms, especially sports, music and news</a:t>
            </a:r>
          </a:p>
        </p:txBody>
      </p:sp>
    </p:spTree>
    <p:extLst>
      <p:ext uri="{BB962C8B-B14F-4D97-AF65-F5344CB8AC3E}">
        <p14:creationId xmlns:p14="http://schemas.microsoft.com/office/powerpoint/2010/main" val="1823230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BF254-A4C8-0FF9-BE6F-1A3C6259B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4018299-296F-B3B5-9DE1-60F3537D8009}"/>
              </a:ext>
            </a:extLst>
          </p:cNvPr>
          <p:cNvSpPr/>
          <p:nvPr/>
        </p:nvSpPr>
        <p:spPr>
          <a:xfrm>
            <a:off x="6116507" y="1685014"/>
            <a:ext cx="6075493" cy="4565316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6D9518-D240-3E81-D7E2-E26F045D6CF7}"/>
              </a:ext>
            </a:extLst>
          </p:cNvPr>
          <p:cNvSpPr/>
          <p:nvPr/>
        </p:nvSpPr>
        <p:spPr>
          <a:xfrm>
            <a:off x="-7767" y="1685014"/>
            <a:ext cx="6103767" cy="4565316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22C49B-49C9-E0E2-684F-EBB530535F9F}"/>
              </a:ext>
            </a:extLst>
          </p:cNvPr>
          <p:cNvSpPr txBox="1"/>
          <p:nvPr/>
        </p:nvSpPr>
        <p:spPr>
          <a:xfrm>
            <a:off x="483207" y="6318225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</a:t>
            </a:r>
            <a:r>
              <a:rPr kumimoji="0" lang="en-US" sz="800" b="0" i="0" u="none" strike="noStrike" kern="1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Aptos" panose="020B0004020202020204" pitchFamily="34" charset="0"/>
                <a:cs typeface="Helvetica" panose="020B0403020202020204" pitchFamily="34" charset="0"/>
              </a:rPr>
              <a:t>Horowitz Research, </a:t>
            </a:r>
            <a:r>
              <a:rPr kumimoji="0" lang="en-US" sz="800" b="0" i="1" u="none" strike="noStrike" kern="1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Aptos" panose="020B0004020202020204" pitchFamily="34" charset="0"/>
                <a:cs typeface="Helvetica" panose="020B0403020202020204" pitchFamily="34" charset="0"/>
              </a:rPr>
              <a:t>State of Media, Entertainment &amp; Tech, </a:t>
            </a:r>
            <a:r>
              <a:rPr kumimoji="0" lang="en-US" sz="800" b="0" i="0" u="none" strike="noStrike" kern="1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Aptos" panose="020B0004020202020204" pitchFamily="34" charset="0"/>
                <a:cs typeface="Helvetica" panose="020B0403020202020204" pitchFamily="34" charset="0"/>
              </a:rPr>
              <a:t>2025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Aptos" panose="020B0004020202020204" pitchFamily="34" charset="0"/>
                <a:cs typeface="Helvetica" panose="020B0403020202020204" pitchFamily="34" charset="0"/>
              </a:rPr>
              <a:t>.</a:t>
            </a:r>
            <a:endParaRPr kumimoji="0" lang="en-US" sz="105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DA3E2F0-CB05-8E0D-D1BE-151FE1814E21}"/>
              </a:ext>
            </a:extLst>
          </p:cNvPr>
          <p:cNvGraphicFramePr/>
          <p:nvPr/>
        </p:nvGraphicFramePr>
        <p:xfrm>
          <a:off x="109262" y="1775234"/>
          <a:ext cx="5869709" cy="4384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7808C03-552A-B6BB-E2F1-1C7E854DB88B}"/>
              </a:ext>
            </a:extLst>
          </p:cNvPr>
          <p:cNvSpPr txBox="1"/>
          <p:nvPr/>
        </p:nvSpPr>
        <p:spPr>
          <a:xfrm>
            <a:off x="1571916" y="2962167"/>
            <a:ext cx="2944401" cy="2011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40%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A18+ TV content viewers watch live content on FAST services</a:t>
            </a:r>
            <a:endParaRPr kumimoji="0" lang="en-US" sz="1800" b="0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75DB5404-86F1-0C79-0725-A99D54A28177}"/>
              </a:ext>
            </a:extLst>
          </p:cNvPr>
          <p:cNvGraphicFramePr/>
          <p:nvPr/>
        </p:nvGraphicFramePr>
        <p:xfrm>
          <a:off x="6332412" y="1730307"/>
          <a:ext cx="5643683" cy="4317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4C5E5F9F-1E20-F610-8EF1-9C9B5B18EEA3}"/>
              </a:ext>
            </a:extLst>
          </p:cNvPr>
          <p:cNvSpPr txBox="1"/>
          <p:nvPr/>
        </p:nvSpPr>
        <p:spPr>
          <a:xfrm>
            <a:off x="6427733" y="2022170"/>
            <a:ext cx="5453041" cy="503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Usage of FAST Services to Watch Live Content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Among TV Content Viewers Who Watch Live TV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06FF02D-5BC3-54CA-DD6C-07EBF50A6459}"/>
              </a:ext>
            </a:extLst>
          </p:cNvPr>
          <p:cNvCxnSpPr/>
          <p:nvPr/>
        </p:nvCxnSpPr>
        <p:spPr>
          <a:xfrm>
            <a:off x="6607823" y="3692323"/>
            <a:ext cx="5092860" cy="0"/>
          </a:xfrm>
          <a:prstGeom prst="line">
            <a:avLst/>
          </a:prstGeom>
          <a:ln>
            <a:solidFill>
              <a:srgbClr val="1B146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F7CFCAD-C260-1D10-D9B2-0C58942975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7A6FEB5-9EA4-AA56-9C94-489318DC57E6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DA40CB-072D-30B0-7ADD-4CBBCC690B66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D65C3A-0925-7DD5-F747-C088DBBFD3E1}"/>
              </a:ext>
            </a:extLst>
          </p:cNvPr>
          <p:cNvSpPr/>
          <p:nvPr/>
        </p:nvSpPr>
        <p:spPr>
          <a:xfrm>
            <a:off x="238538" y="338671"/>
            <a:ext cx="1195346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Live content resonates most with younger audiences, who are turning to FAST for easy access to TV without the commitment to traditional pay-TV</a:t>
            </a:r>
          </a:p>
        </p:txBody>
      </p:sp>
    </p:spTree>
    <p:extLst>
      <p:ext uri="{BB962C8B-B14F-4D97-AF65-F5344CB8AC3E}">
        <p14:creationId xmlns:p14="http://schemas.microsoft.com/office/powerpoint/2010/main" val="3605314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3B3379D-83C8-2885-4E79-EF4BF92C28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5252" y="1"/>
            <a:ext cx="3136748" cy="1826523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B146417-3A42-4BC1-8172-E26106665BDB}"/>
              </a:ext>
            </a:extLst>
          </p:cNvPr>
          <p:cNvGrpSpPr/>
          <p:nvPr/>
        </p:nvGrpSpPr>
        <p:grpSpPr>
          <a:xfrm>
            <a:off x="1197422" y="1474260"/>
            <a:ext cx="9444738" cy="3627297"/>
            <a:chOff x="2726100" y="1659890"/>
            <a:chExt cx="8307794" cy="3297545"/>
          </a:xfrm>
        </p:grpSpPr>
        <p:sp>
          <p:nvSpPr>
            <p:cNvPr id="41" name="Speech Bubble: Rectangle 40">
              <a:extLst>
                <a:ext uri="{FF2B5EF4-FFF2-40B4-BE49-F238E27FC236}">
                  <a16:creationId xmlns:a16="http://schemas.microsoft.com/office/drawing/2014/main" id="{811FC3E0-9FD1-4B00-BC70-E13698D7C6F1}"/>
                </a:ext>
              </a:extLst>
            </p:cNvPr>
            <p:cNvSpPr/>
            <p:nvPr/>
          </p:nvSpPr>
          <p:spPr>
            <a:xfrm>
              <a:off x="2726100" y="1659890"/>
              <a:ext cx="8307794" cy="3297545"/>
            </a:xfrm>
            <a:prstGeom prst="wedgeRectCallout">
              <a:avLst>
                <a:gd name="adj1" fmla="val -10809"/>
                <a:gd name="adj2" fmla="val 60978"/>
              </a:avLst>
            </a:prstGeom>
            <a:solidFill>
              <a:schemeClr val="bg1"/>
            </a:solidFill>
            <a:ln w="38100">
              <a:solidFill>
                <a:srgbClr val="ED3C8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8F0AEF1-89D6-4008-A26D-954198072C0E}"/>
                </a:ext>
              </a:extLst>
            </p:cNvPr>
            <p:cNvSpPr/>
            <p:nvPr/>
          </p:nvSpPr>
          <p:spPr>
            <a:xfrm>
              <a:off x="2803140" y="1799209"/>
              <a:ext cx="8153715" cy="3025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Live content is becoming a defining feature of FAST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not just in sports but across genres that benefit from real-time engagement. What we’re seeing now is a shift in how audiences consume free streaming — they’re 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not just browsing 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channels but 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tuning in for moments that matter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As the FAST ecosystem matures, platforms and content providers can 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build more dynamic, event-driven programming strategies 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that are aimed at driving 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loyalty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monetization.</a:t>
              </a: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CBF5CF3F-5006-499F-A465-F6611C56541B}"/>
              </a:ext>
            </a:extLst>
          </p:cNvPr>
          <p:cNvSpPr/>
          <p:nvPr/>
        </p:nvSpPr>
        <p:spPr>
          <a:xfrm>
            <a:off x="2525247" y="5532855"/>
            <a:ext cx="80293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Srinivasan KA, Director &amp; President, Global Business of Amagi</a:t>
            </a:r>
          </a:p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NRF Press Release, 4/2/2025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DB23D9-C0C3-CE4E-FB87-DF0A3F2003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F2161F4-2427-1EB3-88F9-BF3554C51838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DF3820-ED07-4927-E8A7-DDD3E6293004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722122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4A434-FB4F-5EC9-8C13-756558387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erson sitting on a couch holding a remote control&#10;&#10;AI-generated content may be incorrect.">
            <a:extLst>
              <a:ext uri="{FF2B5EF4-FFF2-40B4-BE49-F238E27FC236}">
                <a16:creationId xmlns:a16="http://schemas.microsoft.com/office/drawing/2014/main" id="{77AE314F-67D3-37AB-B47D-18CD13685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" r="28483"/>
          <a:stretch>
            <a:fillRect/>
          </a:stretch>
        </p:blipFill>
        <p:spPr>
          <a:xfrm>
            <a:off x="0" y="0"/>
            <a:ext cx="4754587" cy="6869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51C907-9D2F-56D4-8EC9-8D2BB638AD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9194" y="0"/>
            <a:ext cx="1532806" cy="8925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179AD7-1D9F-0954-881F-93F98181866A}"/>
              </a:ext>
            </a:extLst>
          </p:cNvPr>
          <p:cNvSpPr txBox="1"/>
          <p:nvPr/>
        </p:nvSpPr>
        <p:spPr>
          <a:xfrm>
            <a:off x="4881503" y="336062"/>
            <a:ext cx="72543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FAST is transforming the streaming landscape and capturing audiences at scale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B053A5-FAEE-5A21-D30B-A4F4C75BEAD2}"/>
              </a:ext>
            </a:extLst>
          </p:cNvPr>
          <p:cNvSpPr txBox="1"/>
          <p:nvPr/>
        </p:nvSpPr>
        <p:spPr>
          <a:xfrm>
            <a:off x="4972818" y="1505042"/>
            <a:ext cx="707172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Free ad-supported streaming TV (FAST) has rapidly grown from </a:t>
            </a:r>
            <a:b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its early nascency into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one of the most dynamic platforms in streaming</a:t>
            </a:r>
            <a:r>
              <a:rPr lang="en-US" sz="1600" b="1">
                <a:solidFill>
                  <a:srgbClr val="201A62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>
                <a:solidFill>
                  <a:srgbClr val="201A62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attracting viewers with no fees and minimal barriers to entry</a:t>
            </a: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Today,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over one third of the U.S. population is tuning in </a:t>
            </a: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and engagement continues to climb each year as audiences spend more time with these services.</a:t>
            </a:r>
          </a:p>
          <a:p>
            <a:pPr>
              <a:defRPr/>
            </a:pPr>
            <a:endParaRPr kumimoji="0" lang="en-US" sz="2400" i="0" u="none" strike="noStrike" kern="1200" cap="none" spc="0" normalizeH="0" baseline="0" noProof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When we </a:t>
            </a:r>
            <a:r>
              <a:rPr lang="en-US" sz="1600" b="1">
                <a:solidFill>
                  <a:srgbClr val="00BFF2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 examined the category in 2022</a:t>
            </a:r>
            <a:r>
              <a:rPr lang="en-US" sz="1600" b="1">
                <a:solidFill>
                  <a:srgbClr val="00BFF2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600">
                <a:solidFill>
                  <a:srgbClr val="201A62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FAST </a:t>
            </a: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was only beginning to capture attention. Since then, it has matured into a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mainstream viewing destination</a:t>
            </a: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Audiences are drawn to a wide mix of programming - from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popular entertainment to live content like sports and news </a:t>
            </a:r>
            <a:r>
              <a:rPr lang="en-US" sz="1600">
                <a:solidFill>
                  <a:srgbClr val="201A62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that keep them coming back habitually.</a:t>
            </a:r>
          </a:p>
          <a:p>
            <a:pPr>
              <a:defRPr/>
            </a:pPr>
            <a:endParaRPr lang="en-US" sz="2400">
              <a:solidFill>
                <a:srgbClr val="201A62"/>
              </a:solidFill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This updated repo</a:t>
            </a: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rt answers three key questions, revealing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today’s FAST landscape</a:t>
            </a: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the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content fueling engagement </a:t>
            </a: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and the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viewers that are leading advertisers to increase their investment </a:t>
            </a: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each year in these services and channels.</a:t>
            </a:r>
            <a:endParaRPr kumimoji="0" lang="en-US" sz="160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1D56CE-2CB0-152A-F3EE-D2321DA074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C5780CF-3C20-403E-749B-E67DD63478FE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80588B-ED9B-9D5A-4DDE-DBB34A57546B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366319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F5EEC-16AF-7F73-C2C1-17430E85F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clocks with arrows pointing upwards&#10;&#10;AI-generated content may be incorrect.">
            <a:extLst>
              <a:ext uri="{FF2B5EF4-FFF2-40B4-BE49-F238E27FC236}">
                <a16:creationId xmlns:a16="http://schemas.microsoft.com/office/drawing/2014/main" id="{CF7E41ED-18C1-874F-387D-159687BB2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91"/>
          <a:stretch>
            <a:fillRect/>
          </a:stretch>
        </p:blipFill>
        <p:spPr>
          <a:xfrm>
            <a:off x="-593" y="1699667"/>
            <a:ext cx="12192594" cy="44946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D88C967-B9BE-ACAB-C382-B3CE4E76A6B4}"/>
              </a:ext>
            </a:extLst>
          </p:cNvPr>
          <p:cNvSpPr>
            <a:spLocks/>
          </p:cNvSpPr>
          <p:nvPr/>
        </p:nvSpPr>
        <p:spPr>
          <a:xfrm>
            <a:off x="-22113" y="1699667"/>
            <a:ext cx="12192594" cy="4494656"/>
          </a:xfrm>
          <a:prstGeom prst="rect">
            <a:avLst/>
          </a:prstGeom>
          <a:solidFill>
            <a:srgbClr val="E2E8F1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" name="Rectangle: Rounded Corners 27">
            <a:extLst>
              <a:ext uri="{FF2B5EF4-FFF2-40B4-BE49-F238E27FC236}">
                <a16:creationId xmlns:a16="http://schemas.microsoft.com/office/drawing/2014/main" id="{F685BECB-E983-2591-AE17-75475614D48D}"/>
              </a:ext>
            </a:extLst>
          </p:cNvPr>
          <p:cNvSpPr/>
          <p:nvPr/>
        </p:nvSpPr>
        <p:spPr>
          <a:xfrm>
            <a:off x="2430255" y="2624602"/>
            <a:ext cx="7331490" cy="2861798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52B404-3520-CAB8-5D27-C7DD054996C4}"/>
              </a:ext>
            </a:extLst>
          </p:cNvPr>
          <p:cNvSpPr txBox="1"/>
          <p:nvPr/>
        </p:nvSpPr>
        <p:spPr>
          <a:xfrm>
            <a:off x="2522784" y="2624497"/>
            <a:ext cx="714643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>
                <a:solidFill>
                  <a:srgbClr val="00BFF2"/>
                </a:solidFill>
                <a:latin typeface="Helvetica" panose="020B0403020202020204" pitchFamily="34" charset="0"/>
                <a:cs typeface="Heebo" pitchFamily="2" charset="-79"/>
              </a:rPr>
              <a:t>+25%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eebo" pitchFamily="2" charset="-79"/>
              </a:rPr>
              <a:t>growth in average channel session duration — the amount of time viewers spend watching 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eebo" pitchFamily="2" charset="-79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Heebo" pitchFamily="2" charset="-79"/>
              </a:rPr>
              <a:t>a single </a:t>
            </a:r>
            <a:r>
              <a:rPr lang="en-US" sz="2400" b="1">
                <a:solidFill>
                  <a:srgbClr val="1B1464"/>
                </a:solidFill>
                <a:latin typeface="Helvetica" panose="020B0403020202020204" pitchFamily="34" charset="0"/>
                <a:cs typeface="Heebo" pitchFamily="2" charset="-79"/>
              </a:rPr>
              <a:t>channel before switching — </a:t>
            </a:r>
            <a:br>
              <a:rPr lang="en-US" sz="2400" b="1">
                <a:solidFill>
                  <a:srgbClr val="1B1464"/>
                </a:solidFill>
                <a:latin typeface="Helvetica" panose="020B0403020202020204" pitchFamily="34" charset="0"/>
                <a:cs typeface="Heebo" pitchFamily="2" charset="-79"/>
              </a:rPr>
            </a:br>
            <a:r>
              <a:rPr lang="en-US" sz="2400" b="1">
                <a:solidFill>
                  <a:srgbClr val="1B1464"/>
                </a:solidFill>
                <a:latin typeface="Helvetica" panose="020B0403020202020204" pitchFamily="34" charset="0"/>
                <a:cs typeface="Heebo" pitchFamily="2" charset="-79"/>
              </a:rPr>
              <a:t>over the past year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9D3CEB-1196-2388-F1C7-71F32FD779D8}"/>
              </a:ext>
            </a:extLst>
          </p:cNvPr>
          <p:cNvSpPr txBox="1"/>
          <p:nvPr/>
        </p:nvSpPr>
        <p:spPr>
          <a:xfrm>
            <a:off x="483207" y="6318225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Wurl,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CTV Trends Report: Advertiser Edition,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2025.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BD525C-385F-D8BA-E3F7-BB20270B66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E29B2-FFF6-5D86-8913-2E06E2D35683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1A41B0-E910-08DB-DD0B-740280D72ABE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3DCDF2-3B37-5FFF-CE15-0F393E69BB20}"/>
              </a:ext>
            </a:extLst>
          </p:cNvPr>
          <p:cNvSpPr/>
          <p:nvPr/>
        </p:nvSpPr>
        <p:spPr>
          <a:xfrm>
            <a:off x="238538" y="338671"/>
            <a:ext cx="1195346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Viewers are spending more time with individual FAST channels, signaling stronger engagement, less channel surfing and greater ad opportunities</a:t>
            </a:r>
          </a:p>
        </p:txBody>
      </p:sp>
      <p:pic>
        <p:nvPicPr>
          <p:cNvPr id="1028" name="Picture 4" descr="David Minnaar - Wurl">
            <a:hlinkClick r:id="rId4"/>
            <a:extLst>
              <a:ext uri="{FF2B5EF4-FFF2-40B4-BE49-F238E27FC236}">
                <a16:creationId xmlns:a16="http://schemas.microsoft.com/office/drawing/2014/main" id="{CFE9A620-E09C-38EA-A372-3F660956E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 t="23741" r="17857" b="30067"/>
          <a:stretch>
            <a:fillRect/>
          </a:stretch>
        </p:blipFill>
        <p:spPr bwMode="auto">
          <a:xfrm>
            <a:off x="10602633" y="6577570"/>
            <a:ext cx="719916" cy="2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5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999EB-BD0D-70B2-E3F7-1CD40A11C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0245191-D607-D90E-12BD-A2FC1E891F2A}"/>
              </a:ext>
            </a:extLst>
          </p:cNvPr>
          <p:cNvSpPr/>
          <p:nvPr/>
        </p:nvSpPr>
        <p:spPr>
          <a:xfrm>
            <a:off x="4990264" y="1685013"/>
            <a:ext cx="7201736" cy="4579923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776985-14D4-DE04-4232-81632E8FC135}"/>
              </a:ext>
            </a:extLst>
          </p:cNvPr>
          <p:cNvSpPr/>
          <p:nvPr/>
        </p:nvSpPr>
        <p:spPr>
          <a:xfrm>
            <a:off x="0" y="1685013"/>
            <a:ext cx="4989367" cy="4579923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7F2CF5-F25C-8FB3-A44E-7D28ED787316}"/>
              </a:ext>
            </a:extLst>
          </p:cNvPr>
          <p:cNvSpPr txBox="1"/>
          <p:nvPr/>
        </p:nvSpPr>
        <p:spPr>
          <a:xfrm>
            <a:off x="483207" y="6318225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TiVo,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Video Trends Report Q2 2025</a:t>
            </a: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. *e.g., Star Trek, Baywatch, Hell's Kitchen, etc.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5CCCDC-9BD3-C375-9CAD-6A9986EA2C9F}"/>
              </a:ext>
            </a:extLst>
          </p:cNvPr>
          <p:cNvSpPr/>
          <p:nvPr/>
        </p:nvSpPr>
        <p:spPr>
          <a:xfrm>
            <a:off x="203851" y="2091173"/>
            <a:ext cx="4581665" cy="3767602"/>
          </a:xfrm>
          <a:prstGeom prst="roundRect">
            <a:avLst>
              <a:gd name="adj" fmla="val 9588"/>
            </a:avLst>
          </a:prstGeom>
          <a:solidFill>
            <a:schemeClr val="bg1"/>
          </a:solidFill>
          <a:ln w="38100"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BD9091-93AA-1354-B473-6BC4FA556994}"/>
              </a:ext>
            </a:extLst>
          </p:cNvPr>
          <p:cNvSpPr txBox="1"/>
          <p:nvPr/>
        </p:nvSpPr>
        <p:spPr>
          <a:xfrm>
            <a:off x="166585" y="3722762"/>
            <a:ext cx="465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average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number of</a:t>
            </a:r>
            <a:b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FAST channels watched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1B1464"/>
                </a:solidFill>
                <a:latin typeface="Helvetica" pitchFamily="2" charset="0"/>
              </a:rPr>
              <a:t>(vs. 5 in 2024)</a:t>
            </a:r>
            <a:endParaRPr kumimoji="0" lang="en-US" sz="240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18" name="Picture 17" descr="A computer screen with different colored squares&#10;&#10;AI-generated content may be incorrect.">
            <a:extLst>
              <a:ext uri="{FF2B5EF4-FFF2-40B4-BE49-F238E27FC236}">
                <a16:creationId xmlns:a16="http://schemas.microsoft.com/office/drawing/2014/main" id="{122C95F2-4285-29AA-8410-F5AA4A53434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451" y="2262173"/>
            <a:ext cx="1390468" cy="139046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F0E49C3-E07E-EF2B-437B-3D7DAFB53146}"/>
              </a:ext>
            </a:extLst>
          </p:cNvPr>
          <p:cNvSpPr txBox="1"/>
          <p:nvPr/>
        </p:nvSpPr>
        <p:spPr>
          <a:xfrm>
            <a:off x="5462920" y="1879409"/>
            <a:ext cx="625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>
                <a:solidFill>
                  <a:srgbClr val="1B1464"/>
                </a:solidFill>
                <a:latin typeface="Helvetica" pitchFamily="2" charset="0"/>
              </a:rPr>
              <a:t>Breakdown of FAST Consumption by Channel Type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% of respondents who use Free AVOD / FAST to watch live TV channels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D16787-7F09-4AB0-2D53-51CED6A286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F5A544E-EE8E-6222-F053-25FA19FD5139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CAA8A4-1387-444F-DB07-8BC09E073E4E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3EC474-0CA7-5B20-4515-32265A2682F4}"/>
              </a:ext>
            </a:extLst>
          </p:cNvPr>
          <p:cNvSpPr/>
          <p:nvPr/>
        </p:nvSpPr>
        <p:spPr>
          <a:xfrm>
            <a:off x="89452" y="338671"/>
            <a:ext cx="1203998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At the same time, viewers continue to explore more broadly, sampling an average of nine channels across a mix of genres, TV series and news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2DCFCF2-0FC0-B568-D65C-1E7E22D6BB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6367893"/>
              </p:ext>
            </p:extLst>
          </p:nvPr>
        </p:nvGraphicFramePr>
        <p:xfrm>
          <a:off x="5105346" y="2533677"/>
          <a:ext cx="7024091" cy="3701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AB2ADF3-9EA8-894B-BB60-279557CEC7CE}"/>
              </a:ext>
            </a:extLst>
          </p:cNvPr>
          <p:cNvSpPr txBox="1"/>
          <p:nvPr/>
        </p:nvSpPr>
        <p:spPr>
          <a:xfrm>
            <a:off x="5150368" y="5612837"/>
            <a:ext cx="2449370" cy="593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Genre channels that air shows fitting a theme, like crime, reality, westerns, etc.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FB2736-C9B8-4481-0606-BC6CC421EF3B}"/>
              </a:ext>
            </a:extLst>
          </p:cNvPr>
          <p:cNvSpPr txBox="1"/>
          <p:nvPr/>
        </p:nvSpPr>
        <p:spPr>
          <a:xfrm>
            <a:off x="7712243" y="5602973"/>
            <a:ext cx="1840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Binge channels that air the same show all day*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528F55-A7A1-3946-D07B-B68EF616047E}"/>
              </a:ext>
            </a:extLst>
          </p:cNvPr>
          <p:cNvSpPr txBox="1"/>
          <p:nvPr/>
        </p:nvSpPr>
        <p:spPr>
          <a:xfrm>
            <a:off x="9931221" y="5568847"/>
            <a:ext cx="18402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News channels</a:t>
            </a:r>
          </a:p>
        </p:txBody>
      </p:sp>
      <p:pic>
        <p:nvPicPr>
          <p:cNvPr id="36" name="Picture 35" descr="A white line drawing of a couple of masks&#10;&#10;AI-generated content may be incorrect.">
            <a:extLst>
              <a:ext uri="{FF2B5EF4-FFF2-40B4-BE49-F238E27FC236}">
                <a16:creationId xmlns:a16="http://schemas.microsoft.com/office/drawing/2014/main" id="{E5182AAE-8ADB-8C37-CE24-6AF33BCCEA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00" y="3346248"/>
            <a:ext cx="372042" cy="372042"/>
          </a:xfrm>
          <a:prstGeom prst="rect">
            <a:avLst/>
          </a:prstGeom>
        </p:spPr>
      </p:pic>
      <p:pic>
        <p:nvPicPr>
          <p:cNvPr id="34" name="Picture 33" descr="A white line drawing of a couple of masks&#10;&#10;AI-generated content may be incorrect.">
            <a:extLst>
              <a:ext uri="{FF2B5EF4-FFF2-40B4-BE49-F238E27FC236}">
                <a16:creationId xmlns:a16="http://schemas.microsoft.com/office/drawing/2014/main" id="{16043FF2-ACBF-DA9F-6DAC-20807D07FC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03" y="3583256"/>
            <a:ext cx="372042" cy="372042"/>
          </a:xfrm>
          <a:prstGeom prst="rect">
            <a:avLst/>
          </a:prstGeom>
        </p:spPr>
      </p:pic>
      <p:pic>
        <p:nvPicPr>
          <p:cNvPr id="35" name="Picture 34" descr="A white line drawing of a couple of masks&#10;&#10;AI-generated content may be incorrect.">
            <a:extLst>
              <a:ext uri="{FF2B5EF4-FFF2-40B4-BE49-F238E27FC236}">
                <a16:creationId xmlns:a16="http://schemas.microsoft.com/office/drawing/2014/main" id="{D9656D58-801F-96F8-A9AC-F85F1A9C1C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011" y="3583256"/>
            <a:ext cx="372042" cy="372042"/>
          </a:xfrm>
          <a:prstGeom prst="rect">
            <a:avLst/>
          </a:prstGeom>
        </p:spPr>
      </p:pic>
      <p:pic>
        <p:nvPicPr>
          <p:cNvPr id="38" name="Picture 37" descr="A white outline of a couch&#10;&#10;AI-generated content may be incorrect.">
            <a:extLst>
              <a:ext uri="{FF2B5EF4-FFF2-40B4-BE49-F238E27FC236}">
                <a16:creationId xmlns:a16="http://schemas.microsoft.com/office/drawing/2014/main" id="{4CA4395F-3F9A-5D72-7929-2B60B055FF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528" y="3826961"/>
            <a:ext cx="307473" cy="307473"/>
          </a:xfrm>
          <a:prstGeom prst="rect">
            <a:avLst/>
          </a:prstGeom>
        </p:spPr>
      </p:pic>
      <p:pic>
        <p:nvPicPr>
          <p:cNvPr id="39" name="Picture 38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5A761D41-4D0F-4A23-FDB9-C1EBDDEFAC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793" y="4238331"/>
            <a:ext cx="279521" cy="279521"/>
          </a:xfrm>
          <a:prstGeom prst="rect">
            <a:avLst/>
          </a:prstGeom>
        </p:spPr>
      </p:pic>
      <p:pic>
        <p:nvPicPr>
          <p:cNvPr id="40" name="Picture 39" descr="A white line drawing of a couple of masks&#10;&#10;AI-generated content may be incorrect.">
            <a:extLst>
              <a:ext uri="{FF2B5EF4-FFF2-40B4-BE49-F238E27FC236}">
                <a16:creationId xmlns:a16="http://schemas.microsoft.com/office/drawing/2014/main" id="{7289E3ED-0A54-E948-34F9-6751227BE7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03" y="3973932"/>
            <a:ext cx="372042" cy="372042"/>
          </a:xfrm>
          <a:prstGeom prst="rect">
            <a:avLst/>
          </a:prstGeom>
        </p:spPr>
      </p:pic>
      <p:pic>
        <p:nvPicPr>
          <p:cNvPr id="41" name="Picture 40" descr="A white line drawing of a couple of masks&#10;&#10;AI-generated content may be incorrect.">
            <a:extLst>
              <a:ext uri="{FF2B5EF4-FFF2-40B4-BE49-F238E27FC236}">
                <a16:creationId xmlns:a16="http://schemas.microsoft.com/office/drawing/2014/main" id="{5CEF2D47-1865-8394-ADD7-2620A4A615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011" y="3973932"/>
            <a:ext cx="372042" cy="372042"/>
          </a:xfrm>
          <a:prstGeom prst="rect">
            <a:avLst/>
          </a:prstGeom>
        </p:spPr>
      </p:pic>
      <p:pic>
        <p:nvPicPr>
          <p:cNvPr id="42" name="Picture 41" descr="A white line drawing of a couple of masks&#10;&#10;AI-generated content may be incorrect.">
            <a:extLst>
              <a:ext uri="{FF2B5EF4-FFF2-40B4-BE49-F238E27FC236}">
                <a16:creationId xmlns:a16="http://schemas.microsoft.com/office/drawing/2014/main" id="{90022F1F-FAD3-C321-7C97-8BD89651A7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03" y="4364608"/>
            <a:ext cx="372042" cy="372042"/>
          </a:xfrm>
          <a:prstGeom prst="rect">
            <a:avLst/>
          </a:prstGeom>
        </p:spPr>
      </p:pic>
      <p:pic>
        <p:nvPicPr>
          <p:cNvPr id="43" name="Picture 42" descr="A white line drawing of a couple of masks&#10;&#10;AI-generated content may be incorrect.">
            <a:extLst>
              <a:ext uri="{FF2B5EF4-FFF2-40B4-BE49-F238E27FC236}">
                <a16:creationId xmlns:a16="http://schemas.microsoft.com/office/drawing/2014/main" id="{A360D822-83D8-9541-C22B-1B8C6E77E9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011" y="4364608"/>
            <a:ext cx="372042" cy="372042"/>
          </a:xfrm>
          <a:prstGeom prst="rect">
            <a:avLst/>
          </a:prstGeom>
        </p:spPr>
      </p:pic>
      <p:pic>
        <p:nvPicPr>
          <p:cNvPr id="44" name="Picture 43" descr="A white line drawing of a couple of masks&#10;&#10;AI-generated content may be incorrect.">
            <a:extLst>
              <a:ext uri="{FF2B5EF4-FFF2-40B4-BE49-F238E27FC236}">
                <a16:creationId xmlns:a16="http://schemas.microsoft.com/office/drawing/2014/main" id="{365E659A-0440-F12B-E11F-B18F43EB7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03" y="4755284"/>
            <a:ext cx="372042" cy="372042"/>
          </a:xfrm>
          <a:prstGeom prst="rect">
            <a:avLst/>
          </a:prstGeom>
        </p:spPr>
      </p:pic>
      <p:pic>
        <p:nvPicPr>
          <p:cNvPr id="45" name="Picture 44" descr="A white line drawing of a couple of masks&#10;&#10;AI-generated content may be incorrect.">
            <a:extLst>
              <a:ext uri="{FF2B5EF4-FFF2-40B4-BE49-F238E27FC236}">
                <a16:creationId xmlns:a16="http://schemas.microsoft.com/office/drawing/2014/main" id="{31335B2F-C076-E9DA-AE84-72FF2D1F8D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011" y="4755284"/>
            <a:ext cx="372042" cy="372042"/>
          </a:xfrm>
          <a:prstGeom prst="rect">
            <a:avLst/>
          </a:prstGeom>
        </p:spPr>
      </p:pic>
      <p:pic>
        <p:nvPicPr>
          <p:cNvPr id="46" name="Picture 45" descr="A white line drawing of a couple of masks&#10;&#10;AI-generated content may be incorrect.">
            <a:extLst>
              <a:ext uri="{FF2B5EF4-FFF2-40B4-BE49-F238E27FC236}">
                <a16:creationId xmlns:a16="http://schemas.microsoft.com/office/drawing/2014/main" id="{AE6818F9-917B-C11B-0A2D-A209B998FC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03" y="5145961"/>
            <a:ext cx="372042" cy="372042"/>
          </a:xfrm>
          <a:prstGeom prst="rect">
            <a:avLst/>
          </a:prstGeom>
        </p:spPr>
      </p:pic>
      <p:pic>
        <p:nvPicPr>
          <p:cNvPr id="47" name="Picture 46" descr="A white line drawing of a couple of masks&#10;&#10;AI-generated content may be incorrect.">
            <a:extLst>
              <a:ext uri="{FF2B5EF4-FFF2-40B4-BE49-F238E27FC236}">
                <a16:creationId xmlns:a16="http://schemas.microsoft.com/office/drawing/2014/main" id="{BCA33E0D-D993-C9FE-8619-96323967E6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011" y="5145961"/>
            <a:ext cx="372042" cy="372042"/>
          </a:xfrm>
          <a:prstGeom prst="rect">
            <a:avLst/>
          </a:prstGeom>
        </p:spPr>
      </p:pic>
      <p:pic>
        <p:nvPicPr>
          <p:cNvPr id="48" name="Picture 47" descr="A white line drawing of a couple of masks&#10;&#10;AI-generated content may be incorrect.">
            <a:extLst>
              <a:ext uri="{FF2B5EF4-FFF2-40B4-BE49-F238E27FC236}">
                <a16:creationId xmlns:a16="http://schemas.microsoft.com/office/drawing/2014/main" id="{FFF3A95B-25A5-E250-20F0-37C3242B96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00" y="3710491"/>
            <a:ext cx="372042" cy="372042"/>
          </a:xfrm>
          <a:prstGeom prst="rect">
            <a:avLst/>
          </a:prstGeom>
        </p:spPr>
      </p:pic>
      <p:pic>
        <p:nvPicPr>
          <p:cNvPr id="49" name="Picture 48" descr="A white line drawing of a couple of masks&#10;&#10;AI-generated content may be incorrect.">
            <a:extLst>
              <a:ext uri="{FF2B5EF4-FFF2-40B4-BE49-F238E27FC236}">
                <a16:creationId xmlns:a16="http://schemas.microsoft.com/office/drawing/2014/main" id="{FA00CED6-0EB4-F881-C27B-737A84FFCB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00" y="4074734"/>
            <a:ext cx="372042" cy="372042"/>
          </a:xfrm>
          <a:prstGeom prst="rect">
            <a:avLst/>
          </a:prstGeom>
        </p:spPr>
      </p:pic>
      <p:pic>
        <p:nvPicPr>
          <p:cNvPr id="50" name="Picture 49" descr="A white line drawing of a couple of masks&#10;&#10;AI-generated content may be incorrect.">
            <a:extLst>
              <a:ext uri="{FF2B5EF4-FFF2-40B4-BE49-F238E27FC236}">
                <a16:creationId xmlns:a16="http://schemas.microsoft.com/office/drawing/2014/main" id="{5ECF75B4-21E8-5BBF-742E-EC1DEEA6C2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00" y="4438977"/>
            <a:ext cx="372042" cy="372042"/>
          </a:xfrm>
          <a:prstGeom prst="rect">
            <a:avLst/>
          </a:prstGeom>
        </p:spPr>
      </p:pic>
      <p:pic>
        <p:nvPicPr>
          <p:cNvPr id="51" name="Picture 50" descr="A white line drawing of a couple of masks&#10;&#10;AI-generated content may be incorrect.">
            <a:extLst>
              <a:ext uri="{FF2B5EF4-FFF2-40B4-BE49-F238E27FC236}">
                <a16:creationId xmlns:a16="http://schemas.microsoft.com/office/drawing/2014/main" id="{1B024883-A685-5ECE-C8EF-799B6AED97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00" y="4803220"/>
            <a:ext cx="372042" cy="372042"/>
          </a:xfrm>
          <a:prstGeom prst="rect">
            <a:avLst/>
          </a:prstGeom>
        </p:spPr>
      </p:pic>
      <p:pic>
        <p:nvPicPr>
          <p:cNvPr id="52" name="Picture 51" descr="A white line drawing of a couple of masks&#10;&#10;AI-generated content may be incorrect.">
            <a:extLst>
              <a:ext uri="{FF2B5EF4-FFF2-40B4-BE49-F238E27FC236}">
                <a16:creationId xmlns:a16="http://schemas.microsoft.com/office/drawing/2014/main" id="{FAA6AEE8-FCAC-A47C-A94F-B753CF6E59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00" y="5167463"/>
            <a:ext cx="372042" cy="372042"/>
          </a:xfrm>
          <a:prstGeom prst="rect">
            <a:avLst/>
          </a:prstGeom>
        </p:spPr>
      </p:pic>
      <p:pic>
        <p:nvPicPr>
          <p:cNvPr id="53" name="Picture 52" descr="A white outline of a couch&#10;&#10;AI-generated content may be incorrect.">
            <a:extLst>
              <a:ext uri="{FF2B5EF4-FFF2-40B4-BE49-F238E27FC236}">
                <a16:creationId xmlns:a16="http://schemas.microsoft.com/office/drawing/2014/main" id="{BCC893D5-AD0A-CAEE-74D1-2E30D61C9D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528" y="4101453"/>
            <a:ext cx="307473" cy="307473"/>
          </a:xfrm>
          <a:prstGeom prst="rect">
            <a:avLst/>
          </a:prstGeom>
        </p:spPr>
      </p:pic>
      <p:pic>
        <p:nvPicPr>
          <p:cNvPr id="54" name="Picture 53" descr="A white outline of a couch&#10;&#10;AI-generated content may be incorrect.">
            <a:extLst>
              <a:ext uri="{FF2B5EF4-FFF2-40B4-BE49-F238E27FC236}">
                <a16:creationId xmlns:a16="http://schemas.microsoft.com/office/drawing/2014/main" id="{57CA7C88-5178-B28D-159C-CB54701EA2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528" y="4375945"/>
            <a:ext cx="307473" cy="307473"/>
          </a:xfrm>
          <a:prstGeom prst="rect">
            <a:avLst/>
          </a:prstGeom>
        </p:spPr>
      </p:pic>
      <p:pic>
        <p:nvPicPr>
          <p:cNvPr id="55" name="Picture 54" descr="A white outline of a couch&#10;&#10;AI-generated content may be incorrect.">
            <a:extLst>
              <a:ext uri="{FF2B5EF4-FFF2-40B4-BE49-F238E27FC236}">
                <a16:creationId xmlns:a16="http://schemas.microsoft.com/office/drawing/2014/main" id="{FFF82A52-F8C7-4030-9CC3-CEEFE714E1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528" y="4650437"/>
            <a:ext cx="307473" cy="307473"/>
          </a:xfrm>
          <a:prstGeom prst="rect">
            <a:avLst/>
          </a:prstGeom>
        </p:spPr>
      </p:pic>
      <p:pic>
        <p:nvPicPr>
          <p:cNvPr id="56" name="Picture 55" descr="A white outline of a couch&#10;&#10;AI-generated content may be incorrect.">
            <a:extLst>
              <a:ext uri="{FF2B5EF4-FFF2-40B4-BE49-F238E27FC236}">
                <a16:creationId xmlns:a16="http://schemas.microsoft.com/office/drawing/2014/main" id="{6A37510D-995A-D9CB-D97B-3954A9A947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528" y="4924929"/>
            <a:ext cx="307473" cy="307473"/>
          </a:xfrm>
          <a:prstGeom prst="rect">
            <a:avLst/>
          </a:prstGeom>
        </p:spPr>
      </p:pic>
      <p:pic>
        <p:nvPicPr>
          <p:cNvPr id="57" name="Picture 56" descr="A white outline of a couch&#10;&#10;AI-generated content may be incorrect.">
            <a:extLst>
              <a:ext uri="{FF2B5EF4-FFF2-40B4-BE49-F238E27FC236}">
                <a16:creationId xmlns:a16="http://schemas.microsoft.com/office/drawing/2014/main" id="{9A47DC51-3468-494C-5F12-1536DB28DC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528" y="5199421"/>
            <a:ext cx="307473" cy="307473"/>
          </a:xfrm>
          <a:prstGeom prst="rect">
            <a:avLst/>
          </a:prstGeom>
        </p:spPr>
      </p:pic>
      <p:pic>
        <p:nvPicPr>
          <p:cNvPr id="58" name="Picture 57" descr="A white outline of a couch&#10;&#10;AI-generated content may be incorrect.">
            <a:extLst>
              <a:ext uri="{FF2B5EF4-FFF2-40B4-BE49-F238E27FC236}">
                <a16:creationId xmlns:a16="http://schemas.microsoft.com/office/drawing/2014/main" id="{73FB5359-36FC-C177-9EBE-A0BD4E3AFF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399" y="3836853"/>
            <a:ext cx="307473" cy="307473"/>
          </a:xfrm>
          <a:prstGeom prst="rect">
            <a:avLst/>
          </a:prstGeom>
        </p:spPr>
      </p:pic>
      <p:pic>
        <p:nvPicPr>
          <p:cNvPr id="59" name="Picture 58" descr="A white outline of a couch&#10;&#10;AI-generated content may be incorrect.">
            <a:extLst>
              <a:ext uri="{FF2B5EF4-FFF2-40B4-BE49-F238E27FC236}">
                <a16:creationId xmlns:a16="http://schemas.microsoft.com/office/drawing/2014/main" id="{3201D5C2-DE4D-46BA-F290-ED6D350485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399" y="4111345"/>
            <a:ext cx="307473" cy="307473"/>
          </a:xfrm>
          <a:prstGeom prst="rect">
            <a:avLst/>
          </a:prstGeom>
        </p:spPr>
      </p:pic>
      <p:pic>
        <p:nvPicPr>
          <p:cNvPr id="60" name="Picture 59" descr="A white outline of a couch&#10;&#10;AI-generated content may be incorrect.">
            <a:extLst>
              <a:ext uri="{FF2B5EF4-FFF2-40B4-BE49-F238E27FC236}">
                <a16:creationId xmlns:a16="http://schemas.microsoft.com/office/drawing/2014/main" id="{53A52F0D-59B1-6939-81C7-80017A459F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399" y="4385837"/>
            <a:ext cx="307473" cy="307473"/>
          </a:xfrm>
          <a:prstGeom prst="rect">
            <a:avLst/>
          </a:prstGeom>
        </p:spPr>
      </p:pic>
      <p:pic>
        <p:nvPicPr>
          <p:cNvPr id="61" name="Picture 60" descr="A white outline of a couch&#10;&#10;AI-generated content may be incorrect.">
            <a:extLst>
              <a:ext uri="{FF2B5EF4-FFF2-40B4-BE49-F238E27FC236}">
                <a16:creationId xmlns:a16="http://schemas.microsoft.com/office/drawing/2014/main" id="{1F0784ED-EA81-022F-3BCC-B3C3709EDF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399" y="4660329"/>
            <a:ext cx="307473" cy="307473"/>
          </a:xfrm>
          <a:prstGeom prst="rect">
            <a:avLst/>
          </a:prstGeom>
        </p:spPr>
      </p:pic>
      <p:pic>
        <p:nvPicPr>
          <p:cNvPr id="62" name="Picture 61" descr="A white outline of a couch&#10;&#10;AI-generated content may be incorrect.">
            <a:extLst>
              <a:ext uri="{FF2B5EF4-FFF2-40B4-BE49-F238E27FC236}">
                <a16:creationId xmlns:a16="http://schemas.microsoft.com/office/drawing/2014/main" id="{FC4EC94A-7D70-4EDC-F200-90952F6C8C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399" y="4934821"/>
            <a:ext cx="307473" cy="307473"/>
          </a:xfrm>
          <a:prstGeom prst="rect">
            <a:avLst/>
          </a:prstGeom>
        </p:spPr>
      </p:pic>
      <p:pic>
        <p:nvPicPr>
          <p:cNvPr id="63" name="Picture 62" descr="A white outline of a couch&#10;&#10;AI-generated content may be incorrect.">
            <a:extLst>
              <a:ext uri="{FF2B5EF4-FFF2-40B4-BE49-F238E27FC236}">
                <a16:creationId xmlns:a16="http://schemas.microsoft.com/office/drawing/2014/main" id="{8A5E5F82-CBAA-F18F-6F88-3D6A609E9B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399" y="5209313"/>
            <a:ext cx="307473" cy="307473"/>
          </a:xfrm>
          <a:prstGeom prst="rect">
            <a:avLst/>
          </a:prstGeom>
        </p:spPr>
      </p:pic>
      <p:pic>
        <p:nvPicPr>
          <p:cNvPr id="64" name="Picture 63" descr="A white outline of a couch&#10;&#10;AI-generated content may be incorrect.">
            <a:extLst>
              <a:ext uri="{FF2B5EF4-FFF2-40B4-BE49-F238E27FC236}">
                <a16:creationId xmlns:a16="http://schemas.microsoft.com/office/drawing/2014/main" id="{1A9B8D7B-F831-B7CB-1E38-4C64123753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270" y="3888228"/>
            <a:ext cx="307473" cy="307473"/>
          </a:xfrm>
          <a:prstGeom prst="rect">
            <a:avLst/>
          </a:prstGeom>
        </p:spPr>
      </p:pic>
      <p:pic>
        <p:nvPicPr>
          <p:cNvPr id="65" name="Picture 64" descr="A white outline of a couch&#10;&#10;AI-generated content may be incorrect.">
            <a:extLst>
              <a:ext uri="{FF2B5EF4-FFF2-40B4-BE49-F238E27FC236}">
                <a16:creationId xmlns:a16="http://schemas.microsoft.com/office/drawing/2014/main" id="{D61BA56C-8E55-7EA8-9D9D-3FAD133EC4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270" y="4162720"/>
            <a:ext cx="307473" cy="307473"/>
          </a:xfrm>
          <a:prstGeom prst="rect">
            <a:avLst/>
          </a:prstGeom>
        </p:spPr>
      </p:pic>
      <p:pic>
        <p:nvPicPr>
          <p:cNvPr id="66" name="Picture 65" descr="A white outline of a couch&#10;&#10;AI-generated content may be incorrect.">
            <a:extLst>
              <a:ext uri="{FF2B5EF4-FFF2-40B4-BE49-F238E27FC236}">
                <a16:creationId xmlns:a16="http://schemas.microsoft.com/office/drawing/2014/main" id="{68FE4F77-4A63-059B-AB7F-AA88A4701D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270" y="4437212"/>
            <a:ext cx="307473" cy="307473"/>
          </a:xfrm>
          <a:prstGeom prst="rect">
            <a:avLst/>
          </a:prstGeom>
        </p:spPr>
      </p:pic>
      <p:pic>
        <p:nvPicPr>
          <p:cNvPr id="67" name="Picture 66" descr="A white outline of a couch&#10;&#10;AI-generated content may be incorrect.">
            <a:extLst>
              <a:ext uri="{FF2B5EF4-FFF2-40B4-BE49-F238E27FC236}">
                <a16:creationId xmlns:a16="http://schemas.microsoft.com/office/drawing/2014/main" id="{5E685224-FFAD-9045-E0B5-1219019F12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270" y="4711704"/>
            <a:ext cx="307473" cy="307473"/>
          </a:xfrm>
          <a:prstGeom prst="rect">
            <a:avLst/>
          </a:prstGeom>
        </p:spPr>
      </p:pic>
      <p:pic>
        <p:nvPicPr>
          <p:cNvPr id="68" name="Picture 67" descr="A white outline of a couch&#10;&#10;AI-generated content may be incorrect.">
            <a:extLst>
              <a:ext uri="{FF2B5EF4-FFF2-40B4-BE49-F238E27FC236}">
                <a16:creationId xmlns:a16="http://schemas.microsoft.com/office/drawing/2014/main" id="{7BE9EC14-02FC-9A8F-07F8-B641516617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270" y="4986196"/>
            <a:ext cx="307473" cy="307473"/>
          </a:xfrm>
          <a:prstGeom prst="rect">
            <a:avLst/>
          </a:prstGeom>
        </p:spPr>
      </p:pic>
      <p:pic>
        <p:nvPicPr>
          <p:cNvPr id="69" name="Picture 68" descr="A white outline of a couch&#10;&#10;AI-generated content may be incorrect.">
            <a:extLst>
              <a:ext uri="{FF2B5EF4-FFF2-40B4-BE49-F238E27FC236}">
                <a16:creationId xmlns:a16="http://schemas.microsoft.com/office/drawing/2014/main" id="{4AC85A7B-55B6-B86A-1FC3-8D2B747159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270" y="5260688"/>
            <a:ext cx="307473" cy="307473"/>
          </a:xfrm>
          <a:prstGeom prst="rect">
            <a:avLst/>
          </a:prstGeom>
        </p:spPr>
      </p:pic>
      <p:pic>
        <p:nvPicPr>
          <p:cNvPr id="70" name="Picture 69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34AF47EE-4731-9498-EBB5-9815B22810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793" y="4563974"/>
            <a:ext cx="279521" cy="279521"/>
          </a:xfrm>
          <a:prstGeom prst="rect">
            <a:avLst/>
          </a:prstGeom>
        </p:spPr>
      </p:pic>
      <p:pic>
        <p:nvPicPr>
          <p:cNvPr id="71" name="Picture 70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B5C3F013-7F6E-1BAC-8436-57B265064E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793" y="4889617"/>
            <a:ext cx="279521" cy="279521"/>
          </a:xfrm>
          <a:prstGeom prst="rect">
            <a:avLst/>
          </a:prstGeom>
        </p:spPr>
      </p:pic>
      <p:pic>
        <p:nvPicPr>
          <p:cNvPr id="72" name="Picture 71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A9314A06-5913-D8B9-BC19-01110563A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793" y="5215259"/>
            <a:ext cx="279521" cy="279521"/>
          </a:xfrm>
          <a:prstGeom prst="rect">
            <a:avLst/>
          </a:prstGeom>
        </p:spPr>
      </p:pic>
      <p:pic>
        <p:nvPicPr>
          <p:cNvPr id="73" name="Picture 72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181A6FD1-1B32-A629-3854-7831457323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63" y="4284453"/>
            <a:ext cx="279521" cy="279521"/>
          </a:xfrm>
          <a:prstGeom prst="rect">
            <a:avLst/>
          </a:prstGeom>
        </p:spPr>
      </p:pic>
      <p:pic>
        <p:nvPicPr>
          <p:cNvPr id="74" name="Picture 73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C3439355-9E13-08C2-2ABA-F489BE870D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63" y="4610096"/>
            <a:ext cx="279521" cy="279521"/>
          </a:xfrm>
          <a:prstGeom prst="rect">
            <a:avLst/>
          </a:prstGeom>
        </p:spPr>
      </p:pic>
      <p:pic>
        <p:nvPicPr>
          <p:cNvPr id="75" name="Picture 74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86C25536-C1C7-D7C2-4759-D81AAD1C62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63" y="4935739"/>
            <a:ext cx="279521" cy="279521"/>
          </a:xfrm>
          <a:prstGeom prst="rect">
            <a:avLst/>
          </a:prstGeom>
        </p:spPr>
      </p:pic>
      <p:pic>
        <p:nvPicPr>
          <p:cNvPr id="76" name="Picture 75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C1990E3E-71A4-58A4-5749-05D1565E8C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663" y="5261381"/>
            <a:ext cx="279521" cy="279521"/>
          </a:xfrm>
          <a:prstGeom prst="rect">
            <a:avLst/>
          </a:prstGeom>
        </p:spPr>
      </p:pic>
      <p:pic>
        <p:nvPicPr>
          <p:cNvPr id="77" name="Picture 76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34121BA0-E6A0-CB20-4480-6CF346C3AC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433" y="4035782"/>
            <a:ext cx="279521" cy="279521"/>
          </a:xfrm>
          <a:prstGeom prst="rect">
            <a:avLst/>
          </a:prstGeom>
        </p:spPr>
      </p:pic>
      <p:pic>
        <p:nvPicPr>
          <p:cNvPr id="78" name="Picture 77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55AB226E-CB3B-DD6B-51FB-3C487EDBEB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433" y="4339909"/>
            <a:ext cx="279521" cy="279521"/>
          </a:xfrm>
          <a:prstGeom prst="rect">
            <a:avLst/>
          </a:prstGeom>
        </p:spPr>
      </p:pic>
      <p:pic>
        <p:nvPicPr>
          <p:cNvPr id="79" name="Picture 78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1B2F72C5-75E3-9F44-B3E4-3F00397B5A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433" y="4644036"/>
            <a:ext cx="279521" cy="279521"/>
          </a:xfrm>
          <a:prstGeom prst="rect">
            <a:avLst/>
          </a:prstGeom>
        </p:spPr>
      </p:pic>
      <p:pic>
        <p:nvPicPr>
          <p:cNvPr id="80" name="Picture 79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29F16C40-B2BB-6BCE-17D3-E38B48A5D7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433" y="4948163"/>
            <a:ext cx="279521" cy="279521"/>
          </a:xfrm>
          <a:prstGeom prst="rect">
            <a:avLst/>
          </a:prstGeom>
        </p:spPr>
      </p:pic>
      <p:pic>
        <p:nvPicPr>
          <p:cNvPr id="81" name="Picture 80" descr="A white logo with a black background&#10;&#10;AI-generated content may be incorrect.">
            <a:extLst>
              <a:ext uri="{FF2B5EF4-FFF2-40B4-BE49-F238E27FC236}">
                <a16:creationId xmlns:a16="http://schemas.microsoft.com/office/drawing/2014/main" id="{3EFA8E23-6DB6-A5B4-A868-2337A1A17D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433" y="5252292"/>
            <a:ext cx="279521" cy="27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29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2B85830-BE24-D74D-E8EF-2E0F2FB34542}"/>
              </a:ext>
            </a:extLst>
          </p:cNvPr>
          <p:cNvSpPr/>
          <p:nvPr/>
        </p:nvSpPr>
        <p:spPr>
          <a:xfrm>
            <a:off x="-7767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F02A52-2596-6021-DE73-BBF628C1D7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A325B5D-9DB7-DB79-EB6B-2DFB098654D5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A7AD84-7FCA-A913-78AE-DA1379ACCBFF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7E0A1C84-5647-8490-CB06-CFB1C63DD6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4958614"/>
              </p:ext>
            </p:extLst>
          </p:nvPr>
        </p:nvGraphicFramePr>
        <p:xfrm>
          <a:off x="686816" y="2585884"/>
          <a:ext cx="10818368" cy="3551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E2B47742-01B9-833A-5C7B-1751F1BED416}"/>
              </a:ext>
            </a:extLst>
          </p:cNvPr>
          <p:cNvSpPr txBox="1"/>
          <p:nvPr/>
        </p:nvSpPr>
        <p:spPr>
          <a:xfrm>
            <a:off x="483207" y="6184868"/>
            <a:ext cx="11687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Gracenote as cited in a company blog, March 31, 2025. Note: includes TV shows and movies; SVOD includes Amazon Prime Video, Netflix, Disney+ / Hulu, Paramount+, and Apple TV+; numbers do not add up to 100% due to rounding read as 13.9% of all content available on FAST services was produced before 1990.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4A5434-F870-E916-357D-DDB0BAFF8209}"/>
              </a:ext>
            </a:extLst>
          </p:cNvPr>
          <p:cNvSpPr/>
          <p:nvPr/>
        </p:nvSpPr>
        <p:spPr>
          <a:xfrm>
            <a:off x="238538" y="338671"/>
            <a:ext cx="1195346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FAST services offer a greater mix of fresh programming content and feature a larger share of more recent titles than SVOD platforms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D5644-4ECB-36FE-AB75-F604DF5DE3DE}"/>
              </a:ext>
            </a:extLst>
          </p:cNvPr>
          <p:cNvSpPr txBox="1"/>
          <p:nvPr/>
        </p:nvSpPr>
        <p:spPr>
          <a:xfrm>
            <a:off x="802487" y="1969298"/>
            <a:ext cx="108255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lang="en-US" sz="1800" b="1" u="sng"/>
              <a:t>Share of Available Video Content by Production Years</a:t>
            </a:r>
          </a:p>
          <a:p>
            <a:pPr algn="ctr" rtl="0">
              <a:defRPr sz="1862" b="0" i="0" u="none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lang="en-US" sz="1400"/>
              <a:t>SVOD vs. FAST</a:t>
            </a:r>
          </a:p>
        </p:txBody>
      </p:sp>
    </p:spTree>
    <p:extLst>
      <p:ext uri="{BB962C8B-B14F-4D97-AF65-F5344CB8AC3E}">
        <p14:creationId xmlns:p14="http://schemas.microsoft.com/office/powerpoint/2010/main" val="136128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F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0BB8AD-5F8A-404D-43CE-6E1CE86B8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5BDF38-00AF-666E-1205-728B2CE57A1E}"/>
              </a:ext>
            </a:extLst>
          </p:cNvPr>
          <p:cNvSpPr/>
          <p:nvPr/>
        </p:nvSpPr>
        <p:spPr>
          <a:xfrm>
            <a:off x="277090" y="428839"/>
            <a:ext cx="1189339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FAST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attracts a highly engaged and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increasingly younger,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 more affluent audience that is receptive to positive ad experiences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FDFAE2-0800-EFA7-AE17-2D414AD644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BB694-7A2D-015E-6989-2C6DBA9124C4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EE3587-3193-32A4-832C-654C91AE8917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C6B5B1EF-0094-DAD2-E639-1FC85DC290E8}"/>
              </a:ext>
            </a:extLst>
          </p:cNvPr>
          <p:cNvSpPr/>
          <p:nvPr/>
        </p:nvSpPr>
        <p:spPr>
          <a:xfrm>
            <a:off x="3769360" y="3747623"/>
            <a:ext cx="702181" cy="481062"/>
          </a:xfrm>
          <a:prstGeom prst="rightArrow">
            <a:avLst/>
          </a:prstGeom>
          <a:solidFill>
            <a:srgbClr val="ACBD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FB10F5B9-F9EC-23B7-03C6-1D458BFFA899}"/>
              </a:ext>
            </a:extLst>
          </p:cNvPr>
          <p:cNvSpPr/>
          <p:nvPr/>
        </p:nvSpPr>
        <p:spPr>
          <a:xfrm>
            <a:off x="7694101" y="3747623"/>
            <a:ext cx="702181" cy="481062"/>
          </a:xfrm>
          <a:prstGeom prst="rightArrow">
            <a:avLst/>
          </a:prstGeom>
          <a:solidFill>
            <a:srgbClr val="ACBD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F5E52A-0A83-7A19-F6A9-218D11B27C33}"/>
              </a:ext>
            </a:extLst>
          </p:cNvPr>
          <p:cNvSpPr/>
          <p:nvPr/>
        </p:nvSpPr>
        <p:spPr>
          <a:xfrm>
            <a:off x="8533253" y="2407868"/>
            <a:ext cx="2845626" cy="3161887"/>
          </a:xfrm>
          <a:prstGeom prst="rect">
            <a:avLst/>
          </a:prstGeom>
          <a:solidFill>
            <a:srgbClr val="ED3C8D"/>
          </a:solidFill>
          <a:ln w="5715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9A7F1-944A-5EEC-C961-346EDFC65B68}"/>
              </a:ext>
            </a:extLst>
          </p:cNvPr>
          <p:cNvSpPr txBox="1"/>
          <p:nvPr/>
        </p:nvSpPr>
        <p:spPr>
          <a:xfrm>
            <a:off x="8560986" y="2502672"/>
            <a:ext cx="55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hlinkClick r:id="" action="ppaction://noaction"/>
            <a:extLst>
              <a:ext uri="{FF2B5EF4-FFF2-40B4-BE49-F238E27FC236}">
                <a16:creationId xmlns:a16="http://schemas.microsoft.com/office/drawing/2014/main" id="{5F20CE04-D371-8C23-9991-6E7E1DA5EC20}"/>
              </a:ext>
            </a:extLst>
          </p:cNvPr>
          <p:cNvSpPr txBox="1"/>
          <p:nvPr/>
        </p:nvSpPr>
        <p:spPr>
          <a:xfrm>
            <a:off x="8533253" y="3589346"/>
            <a:ext cx="28134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Why are FAST viewers an attractive audience to advertisers?</a:t>
            </a:r>
          </a:p>
        </p:txBody>
      </p:sp>
      <p:pic>
        <p:nvPicPr>
          <p:cNvPr id="13" name="Picture 12" descr="A person sitting in front of a computer screen&#10;&#10;AI-generated content may be incorrect.">
            <a:extLst>
              <a:ext uri="{FF2B5EF4-FFF2-40B4-BE49-F238E27FC236}">
                <a16:creationId xmlns:a16="http://schemas.microsoft.com/office/drawing/2014/main" id="{F03F7816-9495-6CBB-54EC-9534A3037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355" y="2607479"/>
            <a:ext cx="877258" cy="87725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C875555-1A40-0188-67A2-EF392679266F}"/>
              </a:ext>
            </a:extLst>
          </p:cNvPr>
          <p:cNvSpPr/>
          <p:nvPr/>
        </p:nvSpPr>
        <p:spPr>
          <a:xfrm>
            <a:off x="4666249" y="2407868"/>
            <a:ext cx="2845626" cy="3161887"/>
          </a:xfrm>
          <a:prstGeom prst="rect">
            <a:avLst/>
          </a:prstGeom>
          <a:solidFill>
            <a:srgbClr val="E2E8F1"/>
          </a:solidFill>
          <a:ln w="57150">
            <a:solidFill>
              <a:srgbClr val="ACBD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23" name="Picture 22" descr="A mask on a film strip&#10;&#10;AI-generated content may be incorrect.">
            <a:extLst>
              <a:ext uri="{FF2B5EF4-FFF2-40B4-BE49-F238E27FC236}">
                <a16:creationId xmlns:a16="http://schemas.microsoft.com/office/drawing/2014/main" id="{16F2F8DB-6F3F-453F-9B10-A3F4591C99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95" y="2509827"/>
            <a:ext cx="964984" cy="96498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14BFD63-9C8C-20F7-DDDD-4089EC6C3BF3}"/>
              </a:ext>
            </a:extLst>
          </p:cNvPr>
          <p:cNvSpPr txBox="1"/>
          <p:nvPr/>
        </p:nvSpPr>
        <p:spPr>
          <a:xfrm>
            <a:off x="4692131" y="2502672"/>
            <a:ext cx="55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E72D49-179B-0F4E-A16F-CA7F07E3FFB7}"/>
              </a:ext>
            </a:extLst>
          </p:cNvPr>
          <p:cNvSpPr txBox="1"/>
          <p:nvPr/>
        </p:nvSpPr>
        <p:spPr>
          <a:xfrm>
            <a:off x="4767460" y="3589346"/>
            <a:ext cx="25869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What kind of content is fueling audience engagement?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4345FFE-C31C-CA2B-F571-A42AC7DD0377}"/>
              </a:ext>
            </a:extLst>
          </p:cNvPr>
          <p:cNvSpPr/>
          <p:nvPr/>
        </p:nvSpPr>
        <p:spPr>
          <a:xfrm>
            <a:off x="786763" y="2400713"/>
            <a:ext cx="2845626" cy="3161887"/>
          </a:xfrm>
          <a:prstGeom prst="rect">
            <a:avLst/>
          </a:prstGeom>
          <a:solidFill>
            <a:srgbClr val="E2E8F1"/>
          </a:solidFill>
          <a:ln w="57150">
            <a:solidFill>
              <a:srgbClr val="ACBD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27" name="Picture 26" descr="A grey and white remote control&#10;&#10;AI-generated content may be incorrect.">
            <a:extLst>
              <a:ext uri="{FF2B5EF4-FFF2-40B4-BE49-F238E27FC236}">
                <a16:creationId xmlns:a16="http://schemas.microsoft.com/office/drawing/2014/main" id="{74E26796-B694-8D8A-3159-1C2A608873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30" y="2640956"/>
            <a:ext cx="797507" cy="79750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7760717-524F-6F34-7F93-5707ADE0A330}"/>
              </a:ext>
            </a:extLst>
          </p:cNvPr>
          <p:cNvSpPr txBox="1"/>
          <p:nvPr/>
        </p:nvSpPr>
        <p:spPr>
          <a:xfrm>
            <a:off x="804943" y="2509827"/>
            <a:ext cx="55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D8B01A-6A8D-B38A-DEFF-21497CD3FB5C}"/>
              </a:ext>
            </a:extLst>
          </p:cNvPr>
          <p:cNvSpPr txBox="1"/>
          <p:nvPr/>
        </p:nvSpPr>
        <p:spPr>
          <a:xfrm>
            <a:off x="1025973" y="3589346"/>
            <a:ext cx="23517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is FAST transforming the way people stream TV?</a:t>
            </a:r>
          </a:p>
        </p:txBody>
      </p:sp>
    </p:spTree>
    <p:extLst>
      <p:ext uri="{BB962C8B-B14F-4D97-AF65-F5344CB8AC3E}">
        <p14:creationId xmlns:p14="http://schemas.microsoft.com/office/powerpoint/2010/main" val="272666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AE3F30B3-FC00-0F7D-EC91-B3FA3A10BD4E}"/>
              </a:ext>
            </a:extLst>
          </p:cNvPr>
          <p:cNvSpPr/>
          <p:nvPr/>
        </p:nvSpPr>
        <p:spPr>
          <a:xfrm>
            <a:off x="-7767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9E4852-BA56-D7B2-7FF9-4B8BC8C51636}"/>
              </a:ext>
            </a:extLst>
          </p:cNvPr>
          <p:cNvSpPr/>
          <p:nvPr/>
        </p:nvSpPr>
        <p:spPr>
          <a:xfrm>
            <a:off x="8178247" y="2437640"/>
            <a:ext cx="3870464" cy="3489136"/>
          </a:xfrm>
          <a:prstGeom prst="rect">
            <a:avLst/>
          </a:prstGeom>
          <a:solidFill>
            <a:schemeClr val="bg1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ABD955-45AB-A4EF-D6A0-68EF9F477D40}"/>
              </a:ext>
            </a:extLst>
          </p:cNvPr>
          <p:cNvSpPr txBox="1"/>
          <p:nvPr/>
        </p:nvSpPr>
        <p:spPr>
          <a:xfrm>
            <a:off x="8204553" y="4904786"/>
            <a:ext cx="387046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say they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love to watch live TV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3F6F14-98EA-39B4-D920-B0BE2C44DE24}"/>
              </a:ext>
            </a:extLst>
          </p:cNvPr>
          <p:cNvSpPr txBox="1"/>
          <p:nvPr/>
        </p:nvSpPr>
        <p:spPr>
          <a:xfrm>
            <a:off x="8891020" y="4091605"/>
            <a:ext cx="24975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61% 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 descr="A picture containing text, monitor, dark&#10;&#10;Description automatically generated">
            <a:extLst>
              <a:ext uri="{FF2B5EF4-FFF2-40B4-BE49-F238E27FC236}">
                <a16:creationId xmlns:a16="http://schemas.microsoft.com/office/drawing/2014/main" id="{133C68B0-373A-9702-855E-AE0618ECBD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7677" y="2761848"/>
            <a:ext cx="1284214" cy="128421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15A70BB-61E5-BDBC-32D9-E5947B5A27DA}"/>
              </a:ext>
            </a:extLst>
          </p:cNvPr>
          <p:cNvSpPr/>
          <p:nvPr/>
        </p:nvSpPr>
        <p:spPr>
          <a:xfrm>
            <a:off x="143289" y="2437640"/>
            <a:ext cx="3870464" cy="3489136"/>
          </a:xfrm>
          <a:prstGeom prst="rect">
            <a:avLst/>
          </a:prstGeom>
          <a:solidFill>
            <a:schemeClr val="bg1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5CC46A-111C-5E92-B70B-83EA8D4A5691}"/>
              </a:ext>
            </a:extLst>
          </p:cNvPr>
          <p:cNvSpPr/>
          <p:nvPr/>
        </p:nvSpPr>
        <p:spPr>
          <a:xfrm>
            <a:off x="4176557" y="2437640"/>
            <a:ext cx="3870464" cy="3489136"/>
          </a:xfrm>
          <a:prstGeom prst="rect">
            <a:avLst/>
          </a:prstGeom>
          <a:solidFill>
            <a:schemeClr val="bg1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2D0C11-72CA-DF89-1F5F-32BE51DAB56B}"/>
              </a:ext>
            </a:extLst>
          </p:cNvPr>
          <p:cNvSpPr txBox="1"/>
          <p:nvPr/>
        </p:nvSpPr>
        <p:spPr>
          <a:xfrm>
            <a:off x="4452280" y="4904786"/>
            <a:ext cx="331271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say they </a:t>
            </a:r>
            <a:r>
              <a:rPr lang="en-US" sz="1600" b="1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like to stream </a:t>
            </a:r>
          </a:p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rgbClr val="1F1A62"/>
                </a:solidFill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live sports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C48EC1-343E-214C-4B88-AD351756129E}"/>
              </a:ext>
            </a:extLst>
          </p:cNvPr>
          <p:cNvSpPr txBox="1"/>
          <p:nvPr/>
        </p:nvSpPr>
        <p:spPr>
          <a:xfrm>
            <a:off x="328404" y="4904786"/>
            <a:ext cx="350023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say they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love streaming TV shows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37874F-B754-D4A7-EA82-33797EF68BAF}"/>
              </a:ext>
            </a:extLst>
          </p:cNvPr>
          <p:cNvSpPr txBox="1"/>
          <p:nvPr/>
        </p:nvSpPr>
        <p:spPr>
          <a:xfrm>
            <a:off x="829757" y="4091605"/>
            <a:ext cx="24975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85%</a:t>
            </a:r>
            <a:r>
              <a:rPr kumimoji="0" lang="en-US" sz="4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4D4B55-FAF4-3053-87DB-DF57771E52CF}"/>
              </a:ext>
            </a:extLst>
          </p:cNvPr>
          <p:cNvSpPr txBox="1"/>
          <p:nvPr/>
        </p:nvSpPr>
        <p:spPr>
          <a:xfrm>
            <a:off x="4859872" y="4091605"/>
            <a:ext cx="24975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62</a:t>
            </a:r>
            <a:r>
              <a:rPr kumimoji="0" lang="en-US" sz="4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r>
              <a:rPr kumimoji="0" lang="en-US" sz="4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D6D460-D7F2-AA77-F566-46994F40151D}"/>
              </a:ext>
            </a:extLst>
          </p:cNvPr>
          <p:cNvSpPr txBox="1"/>
          <p:nvPr/>
        </p:nvSpPr>
        <p:spPr>
          <a:xfrm>
            <a:off x="470481" y="6202305"/>
            <a:ext cx="1170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</a:rPr>
              <a:t>Source: VAB analysis of MRI-Simmons 2025 August Cord Evolution Study, A18+. FAST viewers (42% of A18+ streaming population) include respondents who have watched the following services in the past 30 days: LG Channels, Local Now App, Plex, Pluto TV, Roku Channel, Samsung TV Plus, Tubi, Vizio WatchFree+, </a:t>
            </a:r>
            <a:r>
              <a:rPr lang="en-US" sz="800" err="1">
                <a:solidFill>
                  <a:srgbClr val="1B1464"/>
                </a:solidFill>
                <a:latin typeface="Helvetica" panose="020B0403020202020204" pitchFamily="34" charset="0"/>
              </a:rPr>
              <a:t>Xumo</a:t>
            </a: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</a:rPr>
              <a:t> Play.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Reflects respondents who answered ‘somewhat agree’ or ‘strongly agree.</a:t>
            </a:r>
            <a:endParaRPr kumimoji="0" lang="fr-FR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2E61EF98-9663-30DD-38B1-22047800E7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414" y="2761848"/>
            <a:ext cx="1284214" cy="12842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6D2045-4BA5-77C6-67D5-5D7DF68EBE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ECEF4-3D2D-BD91-EB47-8E1A7D079FE0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8DE5B4-FFF9-3FF2-2AFC-034F12375329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8F448E-C8B9-C2F8-830B-26778253738B}"/>
              </a:ext>
            </a:extLst>
          </p:cNvPr>
          <p:cNvSpPr/>
          <p:nvPr/>
        </p:nvSpPr>
        <p:spPr>
          <a:xfrm>
            <a:off x="238538" y="338671"/>
            <a:ext cx="117174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FAST viewers are engaging audiences who spend significant time with TV content, with a strong preference for live programming like sports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4F9D7E-C673-F420-41EF-43957185E990}"/>
              </a:ext>
            </a:extLst>
          </p:cNvPr>
          <p:cNvSpPr txBox="1"/>
          <p:nvPr/>
        </p:nvSpPr>
        <p:spPr>
          <a:xfrm>
            <a:off x="2620055" y="1877149"/>
            <a:ext cx="693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FAST viewers who agree with the following statements</a:t>
            </a:r>
          </a:p>
        </p:txBody>
      </p:sp>
      <p:pic>
        <p:nvPicPr>
          <p:cNvPr id="8" name="Picture 7" descr="A football with waves coming out of it&#10;&#10;AI-generated content may be incorrect.">
            <a:extLst>
              <a:ext uri="{FF2B5EF4-FFF2-40B4-BE49-F238E27FC236}">
                <a16:creationId xmlns:a16="http://schemas.microsoft.com/office/drawing/2014/main" id="{8FB5E6BD-2338-F1C2-898F-4E990FFFC5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072" y="2761759"/>
            <a:ext cx="1284393" cy="128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72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E8574-F71D-B145-F161-D32779A25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D71C13-2AE1-13E7-CB64-BA8BC0031D50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8C42D7-F1A5-6A3B-8875-E5003DCDA017}"/>
              </a:ext>
            </a:extLst>
          </p:cNvPr>
          <p:cNvSpPr txBox="1"/>
          <p:nvPr/>
        </p:nvSpPr>
        <p:spPr>
          <a:xfrm>
            <a:off x="483207" y="6209186"/>
            <a:ext cx="11687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VAB analysis of MRI-Simmons 2022 and 2025 August Cord Evolution Study, A18+. 2025 FAST viewers (42% of A18+ streaming population) include respondents who have watched the following services in the past 30 days: LG Channels, Local Now App, Plex, Pluto TV, Roku Channel, Samsung TV Plus, Tubi, Vizio WatchFree+,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Xumo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Play. 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08A4AC-999A-DD23-CDBB-61203E3AB723}"/>
              </a:ext>
            </a:extLst>
          </p:cNvPr>
          <p:cNvSpPr txBox="1"/>
          <p:nvPr/>
        </p:nvSpPr>
        <p:spPr>
          <a:xfrm>
            <a:off x="0" y="172401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FAST Viewer Household Income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B1FF5706-6CC0-88FD-B597-3D49D8690F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6490044"/>
              </p:ext>
            </p:extLst>
          </p:nvPr>
        </p:nvGraphicFramePr>
        <p:xfrm>
          <a:off x="200457" y="2093343"/>
          <a:ext cx="11791085" cy="39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FAA9994-0AEA-6F30-BF2E-7FFE03E318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7E706A7-93D8-27F8-A8CB-4D700768F801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764B96-F65D-59D6-8860-ED4090A6E1D7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374402-0DD9-306D-4325-1A0B101357E6}"/>
              </a:ext>
            </a:extLst>
          </p:cNvPr>
          <p:cNvSpPr/>
          <p:nvPr/>
        </p:nvSpPr>
        <p:spPr>
          <a:xfrm>
            <a:off x="238538" y="338671"/>
            <a:ext cx="117530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median household income of FAST viewers has increased by 12% over the last three years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D5C1FA3-E7F2-E75D-1922-FF1D73D294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2004336"/>
              </p:ext>
            </p:extLst>
          </p:nvPr>
        </p:nvGraphicFramePr>
        <p:xfrm>
          <a:off x="6637775" y="2581148"/>
          <a:ext cx="4588044" cy="3298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F94F819-3E37-130E-27FA-25A00DFCAD4C}"/>
              </a:ext>
            </a:extLst>
          </p:cNvPr>
          <p:cNvSpPr txBox="1"/>
          <p:nvPr/>
        </p:nvSpPr>
        <p:spPr>
          <a:xfrm>
            <a:off x="8422511" y="2507552"/>
            <a:ext cx="101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2025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89A92734-9844-0486-43B7-DF4E31DE65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3273035"/>
              </p:ext>
            </p:extLst>
          </p:nvPr>
        </p:nvGraphicFramePr>
        <p:xfrm>
          <a:off x="1298842" y="2581148"/>
          <a:ext cx="4588044" cy="3298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4469888C-3B9F-E0C7-21D0-64F1B23A7F80}"/>
              </a:ext>
            </a:extLst>
          </p:cNvPr>
          <p:cNvSpPr txBox="1"/>
          <p:nvPr/>
        </p:nvSpPr>
        <p:spPr>
          <a:xfrm>
            <a:off x="3083578" y="2507552"/>
            <a:ext cx="101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2022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31B1BEFA-55BE-C8D1-1F43-05F31BD463A6}"/>
              </a:ext>
            </a:extLst>
          </p:cNvPr>
          <p:cNvSpPr/>
          <p:nvPr/>
        </p:nvSpPr>
        <p:spPr>
          <a:xfrm rot="1004769">
            <a:off x="1734787" y="2731670"/>
            <a:ext cx="312516" cy="2257241"/>
          </a:xfrm>
          <a:prstGeom prst="leftBrace">
            <a:avLst/>
          </a:prstGeom>
          <a:ln>
            <a:solidFill>
              <a:srgbClr val="1B146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895A849C-F8C2-9BEB-3D47-E7BAF8E62EB3}"/>
              </a:ext>
            </a:extLst>
          </p:cNvPr>
          <p:cNvSpPr/>
          <p:nvPr/>
        </p:nvSpPr>
        <p:spPr>
          <a:xfrm rot="1004769">
            <a:off x="7022020" y="2814215"/>
            <a:ext cx="312516" cy="2257241"/>
          </a:xfrm>
          <a:prstGeom prst="leftBrace">
            <a:avLst/>
          </a:prstGeom>
          <a:ln>
            <a:solidFill>
              <a:srgbClr val="1B146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B13E6E2-47E2-1B75-6961-4B7C3939375C}"/>
              </a:ext>
            </a:extLst>
          </p:cNvPr>
          <p:cNvSpPr/>
          <p:nvPr/>
        </p:nvSpPr>
        <p:spPr>
          <a:xfrm>
            <a:off x="12182" y="3282620"/>
            <a:ext cx="1509239" cy="942760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1B1464"/>
                </a:solidFill>
                <a:latin typeface="Helvetica" panose="020B0403020202020204" pitchFamily="34" charset="0"/>
              </a:rPr>
              <a:t>HHI $100K+: </a:t>
            </a:r>
            <a:r>
              <a:rPr lang="en-US" sz="2400" b="1">
                <a:solidFill>
                  <a:srgbClr val="1B1464"/>
                </a:solidFill>
                <a:latin typeface="Helvetica" panose="020B0403020202020204" pitchFamily="34" charset="0"/>
              </a:rPr>
              <a:t>39%</a:t>
            </a:r>
            <a:r>
              <a:rPr lang="en-US" sz="2400">
                <a:solidFill>
                  <a:srgbClr val="1B1464"/>
                </a:solidFill>
                <a:latin typeface="Helvetica" panose="020B0403020202020204" pitchFamily="34" charset="0"/>
              </a:rPr>
              <a:t> </a:t>
            </a:r>
            <a:endParaRPr lang="en-US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2873BA7-BB21-D04E-F138-740D3CB77358}"/>
              </a:ext>
            </a:extLst>
          </p:cNvPr>
          <p:cNvSpPr/>
          <p:nvPr/>
        </p:nvSpPr>
        <p:spPr>
          <a:xfrm>
            <a:off x="5365524" y="3270871"/>
            <a:ext cx="1509239" cy="942760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1B1464"/>
                </a:solidFill>
                <a:latin typeface="Helvetica" panose="020B0403020202020204" pitchFamily="34" charset="0"/>
              </a:rPr>
              <a:t>HHI $100K+: </a:t>
            </a:r>
            <a:r>
              <a:rPr lang="en-US" sz="2400" b="1">
                <a:solidFill>
                  <a:srgbClr val="1B1464"/>
                </a:solidFill>
                <a:latin typeface="Helvetica" panose="020B0403020202020204" pitchFamily="34" charset="0"/>
              </a:rPr>
              <a:t>44%</a:t>
            </a:r>
            <a:r>
              <a:rPr lang="en-US" sz="2400">
                <a:solidFill>
                  <a:srgbClr val="1B1464"/>
                </a:solidFill>
                <a:latin typeface="Helvetica" panose="020B0403020202020204" pitchFamily="34" charset="0"/>
              </a:rPr>
              <a:t> </a:t>
            </a:r>
            <a:endParaRPr lang="en-US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2A2FC9-0451-4FE3-6E74-644BFF15EAC0}"/>
              </a:ext>
            </a:extLst>
          </p:cNvPr>
          <p:cNvSpPr txBox="1"/>
          <p:nvPr/>
        </p:nvSpPr>
        <p:spPr>
          <a:xfrm>
            <a:off x="1533668" y="5673175"/>
            <a:ext cx="411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1B1464"/>
                </a:solidFill>
                <a:latin typeface="Helvetica" panose="020B0403020202020204" pitchFamily="34" charset="0"/>
              </a:rPr>
              <a:t>FAST Viewer Median HHI: $79K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076CDC-9DCA-0C9E-F18B-3BF82B151B46}"/>
              </a:ext>
            </a:extLst>
          </p:cNvPr>
          <p:cNvSpPr txBox="1"/>
          <p:nvPr/>
        </p:nvSpPr>
        <p:spPr>
          <a:xfrm>
            <a:off x="7068831" y="5673175"/>
            <a:ext cx="372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FAST Viewer Median HHI: $89K</a:t>
            </a:r>
          </a:p>
        </p:txBody>
      </p:sp>
    </p:spTree>
    <p:extLst>
      <p:ext uri="{BB962C8B-B14F-4D97-AF65-F5344CB8AC3E}">
        <p14:creationId xmlns:p14="http://schemas.microsoft.com/office/powerpoint/2010/main" val="2630179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67C2C-49E0-59AE-529F-7F7DB4999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9D3425-4A60-F1A1-3A78-0D6ACC3A740F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883D46-A1C9-EACD-99DA-6380C07EB6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1FFAA39-694C-BE55-0FC4-007DC0AE33B5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BCA727-5D11-F2B6-DDF1-185BBAF9EBC1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5CBA12-D6FA-1604-3C95-F63060E76479}"/>
              </a:ext>
            </a:extLst>
          </p:cNvPr>
          <p:cNvSpPr txBox="1"/>
          <p:nvPr/>
        </p:nvSpPr>
        <p:spPr>
          <a:xfrm>
            <a:off x="0" y="172401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FAST Viewer Age Summary</a:t>
            </a:r>
            <a:endParaRPr kumimoji="0" lang="en-US" sz="1800" b="1" i="0" u="sng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5C79E66-3EF8-4C44-E7C8-BE78C061C4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9683707"/>
              </p:ext>
            </p:extLst>
          </p:nvPr>
        </p:nvGraphicFramePr>
        <p:xfrm>
          <a:off x="200457" y="2093343"/>
          <a:ext cx="11791085" cy="39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1936CD5-C1B5-A81C-3C96-B79D0FCA51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9200623"/>
              </p:ext>
            </p:extLst>
          </p:nvPr>
        </p:nvGraphicFramePr>
        <p:xfrm>
          <a:off x="6637775" y="2581148"/>
          <a:ext cx="4588044" cy="3298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E2FD192-00E1-2D57-1453-14BBDBFE8EAC}"/>
              </a:ext>
            </a:extLst>
          </p:cNvPr>
          <p:cNvSpPr txBox="1"/>
          <p:nvPr/>
        </p:nvSpPr>
        <p:spPr>
          <a:xfrm>
            <a:off x="8422511" y="2507552"/>
            <a:ext cx="101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2025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2558F76A-ACFA-D016-2EFD-ADFBB6E39D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0346129"/>
              </p:ext>
            </p:extLst>
          </p:nvPr>
        </p:nvGraphicFramePr>
        <p:xfrm>
          <a:off x="1298842" y="2581148"/>
          <a:ext cx="4588044" cy="3298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4BE9226B-9D8F-BF17-9636-ED2060D43821}"/>
              </a:ext>
            </a:extLst>
          </p:cNvPr>
          <p:cNvSpPr txBox="1"/>
          <p:nvPr/>
        </p:nvSpPr>
        <p:spPr>
          <a:xfrm>
            <a:off x="3083578" y="2507552"/>
            <a:ext cx="101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2022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652816-42AE-3CB4-1FF5-970EC0FBEB4D}"/>
              </a:ext>
            </a:extLst>
          </p:cNvPr>
          <p:cNvSpPr txBox="1"/>
          <p:nvPr/>
        </p:nvSpPr>
        <p:spPr>
          <a:xfrm>
            <a:off x="1533668" y="5594519"/>
            <a:ext cx="411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1B1464"/>
                </a:solidFill>
                <a:latin typeface="Helvetica" panose="020B0403020202020204" pitchFamily="34" charset="0"/>
              </a:rPr>
              <a:t>FAST Viewer Median Age: 45.4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936F2D-8A6E-A830-D54B-2A2F8FF56F0F}"/>
              </a:ext>
            </a:extLst>
          </p:cNvPr>
          <p:cNvSpPr txBox="1"/>
          <p:nvPr/>
        </p:nvSpPr>
        <p:spPr>
          <a:xfrm>
            <a:off x="7068831" y="5594519"/>
            <a:ext cx="3725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FAST Viewer Median Age: 44.2</a:t>
            </a: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EC9BADF3-BE29-2560-9A98-20936B7D9C63}"/>
              </a:ext>
            </a:extLst>
          </p:cNvPr>
          <p:cNvSpPr/>
          <p:nvPr/>
        </p:nvSpPr>
        <p:spPr>
          <a:xfrm rot="9092074">
            <a:off x="4762326" y="2741735"/>
            <a:ext cx="312516" cy="1401568"/>
          </a:xfrm>
          <a:prstGeom prst="leftBrace">
            <a:avLst/>
          </a:prstGeom>
          <a:ln>
            <a:solidFill>
              <a:srgbClr val="1B146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5189CD70-013E-AF91-8EBA-D91D74C866F2}"/>
              </a:ext>
            </a:extLst>
          </p:cNvPr>
          <p:cNvSpPr/>
          <p:nvPr/>
        </p:nvSpPr>
        <p:spPr>
          <a:xfrm rot="9092074">
            <a:off x="10113518" y="2696452"/>
            <a:ext cx="312516" cy="1401568"/>
          </a:xfrm>
          <a:prstGeom prst="leftBrace">
            <a:avLst/>
          </a:prstGeom>
          <a:ln>
            <a:solidFill>
              <a:srgbClr val="1B146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87228FB-9BE2-341F-CD7D-4D5ED4F142E8}"/>
              </a:ext>
            </a:extLst>
          </p:cNvPr>
          <p:cNvSpPr/>
          <p:nvPr/>
        </p:nvSpPr>
        <p:spPr>
          <a:xfrm>
            <a:off x="10570795" y="2818816"/>
            <a:ext cx="1420748" cy="812506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1B1464"/>
                </a:solidFill>
                <a:latin typeface="Helvetica" panose="020B0403020202020204" pitchFamily="34" charset="0"/>
              </a:rPr>
              <a:t>A18-34:</a:t>
            </a:r>
          </a:p>
          <a:p>
            <a:pPr algn="ctr"/>
            <a:r>
              <a:rPr lang="en-US" sz="2400" b="1">
                <a:solidFill>
                  <a:srgbClr val="1B1464"/>
                </a:solidFill>
                <a:latin typeface="Helvetica" panose="020B0403020202020204" pitchFamily="34" charset="0"/>
              </a:rPr>
              <a:t>32%</a:t>
            </a:r>
          </a:p>
          <a:p>
            <a:pPr algn="ctr"/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vs. A18+: 29% </a:t>
            </a:r>
            <a:endParaRPr lang="en-US" sz="105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D7F239-CB17-127E-1E3E-1308A356FD32}"/>
              </a:ext>
            </a:extLst>
          </p:cNvPr>
          <p:cNvSpPr txBox="1"/>
          <p:nvPr/>
        </p:nvSpPr>
        <p:spPr>
          <a:xfrm>
            <a:off x="483207" y="6209186"/>
            <a:ext cx="11687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VAB analysis of MRI-Simmons 2022 and 2025 August Cord Evolution Study, A18+. 2025 FAST viewers (42% of A18+ streaming population) include respondents who have watched the following services in the past 30 days: LG Channels, Local Now App, Plex, Pluto TV, Roku Channel, Samsung TV Plus, Tubi, Vizio WatchFree+,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Xumo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Play. 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03C0D3-5A64-DFDA-C23B-9ECE6F79290B}"/>
              </a:ext>
            </a:extLst>
          </p:cNvPr>
          <p:cNvSpPr/>
          <p:nvPr/>
        </p:nvSpPr>
        <p:spPr>
          <a:xfrm>
            <a:off x="238538" y="338671"/>
            <a:ext cx="117530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FAST audience has also gotten slightly younger as household incomes have increased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0F2466-4FC5-FF38-099F-A5DF4B2CABFB}"/>
              </a:ext>
            </a:extLst>
          </p:cNvPr>
          <p:cNvSpPr/>
          <p:nvPr/>
        </p:nvSpPr>
        <p:spPr>
          <a:xfrm>
            <a:off x="5154541" y="2818816"/>
            <a:ext cx="1420748" cy="812506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1B1464"/>
                </a:solidFill>
                <a:latin typeface="Helvetica" panose="020B0403020202020204" pitchFamily="34" charset="0"/>
              </a:rPr>
              <a:t>A18-34:</a:t>
            </a:r>
          </a:p>
          <a:p>
            <a:pPr algn="ctr"/>
            <a:r>
              <a:rPr lang="en-US" sz="2400" b="1">
                <a:solidFill>
                  <a:srgbClr val="1B1464"/>
                </a:solidFill>
                <a:latin typeface="Helvetica" panose="020B0403020202020204" pitchFamily="34" charset="0"/>
              </a:rPr>
              <a:t>31%</a:t>
            </a:r>
          </a:p>
          <a:p>
            <a:pPr algn="ctr"/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vs. A18+: 29% </a:t>
            </a:r>
            <a:endParaRPr lang="en-US" sz="105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042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AD9A7A2D-0159-BA97-434A-E1448F41FB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4" r="2914"/>
          <a:stretch>
            <a:fillRect/>
          </a:stretch>
        </p:blipFill>
        <p:spPr>
          <a:xfrm>
            <a:off x="7754841" y="1790411"/>
            <a:ext cx="4437159" cy="43579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5B4514-EFA0-0C4E-1245-017F4ADEA3DF}"/>
              </a:ext>
            </a:extLst>
          </p:cNvPr>
          <p:cNvSpPr/>
          <p:nvPr/>
        </p:nvSpPr>
        <p:spPr>
          <a:xfrm>
            <a:off x="0" y="1790410"/>
            <a:ext cx="7754842" cy="4357959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586C71BD-9425-B04B-C9ED-36EE3FDA36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691262"/>
              </p:ext>
            </p:extLst>
          </p:nvPr>
        </p:nvGraphicFramePr>
        <p:xfrm>
          <a:off x="182876" y="1921866"/>
          <a:ext cx="7389091" cy="407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59FEA21-CACF-794B-00DC-30BD414491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EF5D165-C953-B6AF-D4DA-4A7858C9FCA5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D430CE-A3A8-70A7-6077-6017679F236A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FD6807-5222-58C9-E299-8E0B97851C73}"/>
              </a:ext>
            </a:extLst>
          </p:cNvPr>
          <p:cNvSpPr/>
          <p:nvPr/>
        </p:nvSpPr>
        <p:spPr>
          <a:xfrm>
            <a:off x="238538" y="338671"/>
            <a:ext cx="1168841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Most FAST viewers are cord cutters or cord nevers who are seeking a cable-like experience without the commitment - but with the ads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C7BC90C0-7BDD-5669-4928-3B927C5DB426}"/>
              </a:ext>
            </a:extLst>
          </p:cNvPr>
          <p:cNvSpPr/>
          <p:nvPr/>
        </p:nvSpPr>
        <p:spPr>
          <a:xfrm>
            <a:off x="2310310" y="3050926"/>
            <a:ext cx="506721" cy="2546555"/>
          </a:xfrm>
          <a:prstGeom prst="leftBrace">
            <a:avLst/>
          </a:prstGeom>
          <a:ln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D9719D-2E40-BCD9-A4F5-F18C947A0144}"/>
              </a:ext>
            </a:extLst>
          </p:cNvPr>
          <p:cNvSpPr/>
          <p:nvPr/>
        </p:nvSpPr>
        <p:spPr>
          <a:xfrm>
            <a:off x="189178" y="3779069"/>
            <a:ext cx="2025445" cy="1027918"/>
          </a:xfrm>
          <a:prstGeom prst="rect">
            <a:avLst/>
          </a:prstGeom>
          <a:solidFill>
            <a:srgbClr val="FFE600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1B1464"/>
                </a:solidFill>
                <a:latin typeface="Helvetica" panose="020B0403020202020204" pitchFamily="34" charset="0"/>
              </a:rPr>
              <a:t>61% of FAST viewers are ‘cord cutters’ or ‘cord nevers’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F14868-9C77-682B-E027-4F0BD32BFF8A}"/>
              </a:ext>
            </a:extLst>
          </p:cNvPr>
          <p:cNvSpPr txBox="1"/>
          <p:nvPr/>
        </p:nvSpPr>
        <p:spPr>
          <a:xfrm>
            <a:off x="483207" y="6209186"/>
            <a:ext cx="11687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VAB analysis of MRI-Simmons 2025 August Cord Evolution Study, A18+. 2025 FAST viewers (42% of A18+ streaming population) include respondents who have watched the following services in the past 30 days: LG Channels, Local Now App, Plex, Pluto TV, Roku Channel, Samsung TV Plus, Tubi, Vizio WatchFree+,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Xumo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Play. 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496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B4E55-D395-0FFB-A93D-CA95F2641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C80D82-A179-F312-6969-B5B257BA640F}"/>
              </a:ext>
            </a:extLst>
          </p:cNvPr>
          <p:cNvSpPr/>
          <p:nvPr/>
        </p:nvSpPr>
        <p:spPr>
          <a:xfrm>
            <a:off x="1" y="1765230"/>
            <a:ext cx="5264700" cy="4324037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45A4A1-FA14-5FE6-5B70-E517E36C347F}"/>
              </a:ext>
            </a:extLst>
          </p:cNvPr>
          <p:cNvSpPr/>
          <p:nvPr/>
        </p:nvSpPr>
        <p:spPr>
          <a:xfrm>
            <a:off x="5265134" y="1765230"/>
            <a:ext cx="6926433" cy="4324037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C8A030C-7BFD-46CD-2F9B-65957E7AFD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7537127"/>
              </p:ext>
            </p:extLst>
          </p:nvPr>
        </p:nvGraphicFramePr>
        <p:xfrm>
          <a:off x="5568055" y="2499485"/>
          <a:ext cx="6320590" cy="3681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2C3285F-B0CA-0A3C-C4CA-6C42CBC2FF8D}"/>
              </a:ext>
            </a:extLst>
          </p:cNvPr>
          <p:cNvSpPr txBox="1"/>
          <p:nvPr/>
        </p:nvSpPr>
        <p:spPr>
          <a:xfrm>
            <a:off x="5265134" y="1950236"/>
            <a:ext cx="693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Average Commercial Minutes Per Hour on FAST*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8C22EA-75C0-F9A8-54DB-8D5D1A2ABFA2}"/>
              </a:ext>
            </a:extLst>
          </p:cNvPr>
          <p:cNvSpPr txBox="1"/>
          <p:nvPr/>
        </p:nvSpPr>
        <p:spPr>
          <a:xfrm>
            <a:off x="440386" y="6129642"/>
            <a:ext cx="116872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Hub Entertainment Research, </a:t>
            </a:r>
            <a:r>
              <a:rPr lang="en-US" sz="700" i="1"/>
              <a:t>Fast and Curious: Why Viewers Are Embracing Free TV</a:t>
            </a:r>
            <a:r>
              <a:rPr lang="en-US" sz="700"/>
              <a:t>, January 2025.</a:t>
            </a:r>
            <a:r>
              <a:rPr kumimoji="0" lang="en-US" sz="700" b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. Base: TV Source Watched and Assigned – Show Included Ads or Promotions. FAST Respondents – n = 732. Q: Think about the way ads or promotions were handled during this show – the number of ads, how long the ad breaks were, how relevant the ads or promotions were for you personally, et</a:t>
            </a:r>
            <a:r>
              <a:rPr lang="en-US" sz="700"/>
              <a:t>c. Overall, would you say that the way ads were handled was….</a:t>
            </a:r>
            <a:r>
              <a:rPr kumimoji="0" lang="en-US" sz="700" b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. Reflects respondents who answered ‘a lot better’ or ‘a little better’. Other ‘providers’: AVOD, vMVPD, and MVPD.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*Wurl Analytics, </a:t>
            </a:r>
            <a:r>
              <a:rPr kumimoji="0" lang="en-US" sz="7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CTV Trends Report 2024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. Note: Based on data across Wurl’s partnerships with more than 4,000 FAST channels and streaming services.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9E5188-1454-148D-F7B6-E845F124CBA4}"/>
              </a:ext>
            </a:extLst>
          </p:cNvPr>
          <p:cNvSpPr txBox="1"/>
          <p:nvPr/>
        </p:nvSpPr>
        <p:spPr>
          <a:xfrm>
            <a:off x="0" y="2609201"/>
            <a:ext cx="525521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FFE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54%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>
                <a:solidFill>
                  <a:schemeClr val="bg1"/>
                </a:solidFill>
                <a:latin typeface="Helvetica" pitchFamily="2" charset="0"/>
              </a:rPr>
              <a:t>of FAST viewers feel that the platforms handle ads / promotions </a:t>
            </a:r>
            <a:r>
              <a:rPr lang="en-US" sz="2400" b="1">
                <a:solidFill>
                  <a:srgbClr val="FFE600"/>
                </a:solidFill>
                <a:latin typeface="Helvetica" pitchFamily="2" charset="0"/>
              </a:rPr>
              <a:t>better than other providers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(vs. 3% who answered ‘worse’)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A0D9AE-CBE6-A788-F9F1-65260D6E09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B0B68BA-FEEA-CCE3-AB97-022D10839D81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B0C035-CDDE-F14F-B249-EF0B6BE6656C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36A482-66A2-6E8D-17AF-A8639364A8A1}"/>
              </a:ext>
            </a:extLst>
          </p:cNvPr>
          <p:cNvSpPr/>
          <p:nvPr/>
        </p:nvSpPr>
        <p:spPr>
          <a:xfrm>
            <a:off x="238538" y="338671"/>
            <a:ext cx="1149819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FAST viewers rate ads more favorably, thanks to a steady nine-minute ad load that balances monetization with a positive viewing experience</a:t>
            </a:r>
          </a:p>
        </p:txBody>
      </p:sp>
      <p:pic>
        <p:nvPicPr>
          <p:cNvPr id="3" name="Picture 4" descr="David Minnaar - Wurl">
            <a:hlinkClick r:id="rId4"/>
            <a:extLst>
              <a:ext uri="{FF2B5EF4-FFF2-40B4-BE49-F238E27FC236}">
                <a16:creationId xmlns:a16="http://schemas.microsoft.com/office/drawing/2014/main" id="{FE219D55-6F75-4093-E007-698746DC7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 t="23741" r="17857" b="30067"/>
          <a:stretch>
            <a:fillRect/>
          </a:stretch>
        </p:blipFill>
        <p:spPr bwMode="auto">
          <a:xfrm>
            <a:off x="10602633" y="6577570"/>
            <a:ext cx="719916" cy="23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1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CA750-B0BA-E18A-C2F0-874EE8EB3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32C49D8-F8C4-7AA6-729E-11F79225E47E}"/>
              </a:ext>
            </a:extLst>
          </p:cNvPr>
          <p:cNvSpPr>
            <a:spLocks/>
          </p:cNvSpPr>
          <p:nvPr/>
        </p:nvSpPr>
        <p:spPr>
          <a:xfrm>
            <a:off x="0" y="1698993"/>
            <a:ext cx="12191999" cy="5170157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2021B7-3765-6A34-4463-BA8ADFAF18F9}"/>
              </a:ext>
            </a:extLst>
          </p:cNvPr>
          <p:cNvSpPr txBox="1"/>
          <p:nvPr/>
        </p:nvSpPr>
        <p:spPr>
          <a:xfrm>
            <a:off x="483207" y="6318225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Source: </a:t>
            </a:r>
            <a:r>
              <a:rPr lang="en-US" sz="800" kern="100">
                <a:solidFill>
                  <a:srgbClr val="002060"/>
                </a:solidFill>
                <a:latin typeface="Helvetica" panose="020B0403020202020204" pitchFamily="34" charset="0"/>
                <a:ea typeface="Aptos" panose="020B0004020202020204" pitchFamily="34" charset="0"/>
                <a:cs typeface="Helvetica" panose="020B0403020202020204" pitchFamily="34" charset="0"/>
              </a:rPr>
              <a:t>S&amp;P Global Market Intelligence Kagan estimates; industry data; company data. Data compiled December 2024.</a:t>
            </a:r>
            <a:endParaRPr lang="en-US" sz="1050" kern="100">
              <a:latin typeface="Helvetica" panose="020B0403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90B605E-A611-A1A1-ADD1-94093B7196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8145495"/>
              </p:ext>
            </p:extLst>
          </p:nvPr>
        </p:nvGraphicFramePr>
        <p:xfrm>
          <a:off x="698090" y="2211023"/>
          <a:ext cx="10658168" cy="3927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F8F43D9-2FA4-44BB-61A1-5212130FC7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29C9BC1-C906-18BD-5796-AF5C3F508760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DA33B5-53FB-A237-F236-C41CCE88F7DA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99551E-CA52-A5FA-2CB1-DF30AF400EAB}"/>
              </a:ext>
            </a:extLst>
          </p:cNvPr>
          <p:cNvSpPr/>
          <p:nvPr/>
        </p:nvSpPr>
        <p:spPr>
          <a:xfrm>
            <a:off x="238538" y="338671"/>
            <a:ext cx="1195346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FAST ad revenue has doubled since 2021 and is set to keep growing, signaling its rising adoption as an ad platform in the streaming ecosystem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B37EBA-D987-CD0F-F334-6B856F8BA504}"/>
              </a:ext>
            </a:extLst>
          </p:cNvPr>
          <p:cNvSpPr txBox="1"/>
          <p:nvPr/>
        </p:nvSpPr>
        <p:spPr>
          <a:xfrm>
            <a:off x="2039112" y="1916721"/>
            <a:ext cx="8113776" cy="588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00" b="1" i="0" u="sng" strike="noStrike" kern="1200" spc="0" baseline="0">
                <a:solidFill>
                  <a:srgbClr val="1B1464"/>
                </a:solidFill>
                <a:latin typeface="Helvetica normal"/>
                <a:ea typeface="+mn-ea"/>
                <a:cs typeface="+mn-cs"/>
              </a:defRPr>
            </a:pPr>
            <a:r>
              <a:rPr lang="en-US" sz="1800" b="1" i="0" u="sng">
                <a:latin typeface="Helvetica" panose="020B0403020202020204" pitchFamily="34" charset="0"/>
              </a:rPr>
              <a:t>Free Ad-Supported Streaming TV (FAST) U.S. Revenue</a:t>
            </a:r>
          </a:p>
          <a:p>
            <a:pPr algn="ctr" rtl="0">
              <a:defRPr sz="1800" b="1" i="0" u="sng" strike="noStrike" kern="1200" spc="0" baseline="0">
                <a:solidFill>
                  <a:srgbClr val="1B1464"/>
                </a:solidFill>
                <a:latin typeface="Helvetica normal"/>
                <a:ea typeface="+mn-ea"/>
                <a:cs typeface="+mn-cs"/>
              </a:defRPr>
            </a:pPr>
            <a:r>
              <a:rPr lang="en-US" sz="1400" b="0" i="0" u="none">
                <a:latin typeface="Helvetica" panose="020B0403020202020204" pitchFamily="34" charset="0"/>
              </a:rPr>
              <a:t>In Billions</a:t>
            </a:r>
            <a:endParaRPr lang="en-US" sz="1800" b="0" i="0" u="none">
              <a:latin typeface="Helvetica" panose="020B0403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B01AC31-8B6A-10CB-577C-FEA071FC809B}"/>
              </a:ext>
            </a:extLst>
          </p:cNvPr>
          <p:cNvSpPr/>
          <p:nvPr/>
        </p:nvSpPr>
        <p:spPr>
          <a:xfrm>
            <a:off x="11012129" y="2211023"/>
            <a:ext cx="1042219" cy="588604"/>
          </a:xfrm>
          <a:prstGeom prst="roundRect">
            <a:avLst/>
          </a:prstGeom>
          <a:solidFill>
            <a:srgbClr val="4EBEA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Helvetica" panose="020B0403020202020204" pitchFamily="34" charset="0"/>
              </a:rPr>
              <a:t>+101%</a:t>
            </a:r>
          </a:p>
          <a:p>
            <a:pPr algn="ctr"/>
            <a:r>
              <a:rPr lang="en-US" sz="1100">
                <a:latin typeface="Helvetica" panose="020B0403020202020204" pitchFamily="34" charset="0"/>
              </a:rPr>
              <a:t>vs. 2021</a:t>
            </a:r>
          </a:p>
        </p:txBody>
      </p:sp>
    </p:spTree>
    <p:extLst>
      <p:ext uri="{BB962C8B-B14F-4D97-AF65-F5344CB8AC3E}">
        <p14:creationId xmlns:p14="http://schemas.microsoft.com/office/powerpoint/2010/main" val="2728217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DC9A2D-FAFE-9894-9BB0-D15609B459AD}"/>
              </a:ext>
            </a:extLst>
          </p:cNvPr>
          <p:cNvSpPr/>
          <p:nvPr/>
        </p:nvSpPr>
        <p:spPr>
          <a:xfrm>
            <a:off x="277091" y="428839"/>
            <a:ext cx="112743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 this report, we will answer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three key questions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around FAST’s rise, the content that resonates and why the audience </a:t>
            </a: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matters to brands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6DAE97-B1F9-D76A-C23E-E5EE045E33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B51F7-2071-B46F-692A-23449274EE9A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329EA1-ACCC-1ECE-36AF-BB69D29E3838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CF7031-E5B5-5FFC-14E0-18D0D01FBC30}"/>
              </a:ext>
            </a:extLst>
          </p:cNvPr>
          <p:cNvSpPr/>
          <p:nvPr/>
        </p:nvSpPr>
        <p:spPr>
          <a:xfrm>
            <a:off x="786763" y="2400713"/>
            <a:ext cx="2845626" cy="3161887"/>
          </a:xfrm>
          <a:prstGeom prst="rect">
            <a:avLst/>
          </a:prstGeom>
          <a:solidFill>
            <a:srgbClr val="1B1464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C39D5E-FD24-ED3C-24F6-50B292FEC63A}"/>
              </a:ext>
            </a:extLst>
          </p:cNvPr>
          <p:cNvSpPr txBox="1"/>
          <p:nvPr/>
        </p:nvSpPr>
        <p:spPr>
          <a:xfrm>
            <a:off x="804943" y="2509827"/>
            <a:ext cx="55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46EA6D-00DA-24E2-CEEA-06B3CF8BC932}"/>
              </a:ext>
            </a:extLst>
          </p:cNvPr>
          <p:cNvSpPr txBox="1"/>
          <p:nvPr/>
        </p:nvSpPr>
        <p:spPr>
          <a:xfrm>
            <a:off x="908385" y="3589346"/>
            <a:ext cx="2586933" cy="1602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is FAST transforming the way people stream TV?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75C89A-306F-C537-607C-5504D04C2991}"/>
              </a:ext>
            </a:extLst>
          </p:cNvPr>
          <p:cNvSpPr/>
          <p:nvPr/>
        </p:nvSpPr>
        <p:spPr>
          <a:xfrm>
            <a:off x="4666249" y="2407868"/>
            <a:ext cx="2845626" cy="3161887"/>
          </a:xfrm>
          <a:prstGeom prst="rect">
            <a:avLst/>
          </a:prstGeom>
          <a:solidFill>
            <a:srgbClr val="00BFF2"/>
          </a:solidFill>
          <a:ln w="5715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C342B8-7D49-0853-BAA6-3F1A75884C04}"/>
              </a:ext>
            </a:extLst>
          </p:cNvPr>
          <p:cNvSpPr txBox="1"/>
          <p:nvPr/>
        </p:nvSpPr>
        <p:spPr>
          <a:xfrm>
            <a:off x="4692131" y="2502672"/>
            <a:ext cx="55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F6F4D1-489D-855B-1156-51FE43C8923B}"/>
              </a:ext>
            </a:extLst>
          </p:cNvPr>
          <p:cNvSpPr txBox="1"/>
          <p:nvPr/>
        </p:nvSpPr>
        <p:spPr>
          <a:xfrm>
            <a:off x="4767460" y="3589346"/>
            <a:ext cx="25869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What kind of content is fueling audience engagement?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85349F-FDCB-3F81-599D-DADAB2D1FB1A}"/>
              </a:ext>
            </a:extLst>
          </p:cNvPr>
          <p:cNvSpPr/>
          <p:nvPr/>
        </p:nvSpPr>
        <p:spPr>
          <a:xfrm>
            <a:off x="8533253" y="2407868"/>
            <a:ext cx="2845626" cy="3161887"/>
          </a:xfrm>
          <a:prstGeom prst="rect">
            <a:avLst/>
          </a:prstGeom>
          <a:solidFill>
            <a:srgbClr val="ED3C8D"/>
          </a:solidFill>
          <a:ln w="5715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3CCA66-4416-96A4-749A-6E5E4A91C557}"/>
              </a:ext>
            </a:extLst>
          </p:cNvPr>
          <p:cNvSpPr txBox="1"/>
          <p:nvPr/>
        </p:nvSpPr>
        <p:spPr>
          <a:xfrm>
            <a:off x="8560986" y="2502672"/>
            <a:ext cx="55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30" name="TextBox 29">
            <a:hlinkClick r:id="" action="ppaction://noaction"/>
            <a:extLst>
              <a:ext uri="{FF2B5EF4-FFF2-40B4-BE49-F238E27FC236}">
                <a16:creationId xmlns:a16="http://schemas.microsoft.com/office/drawing/2014/main" id="{A4300BB4-08F4-9A1D-3715-62D88185E9B7}"/>
              </a:ext>
            </a:extLst>
          </p:cNvPr>
          <p:cNvSpPr txBox="1"/>
          <p:nvPr/>
        </p:nvSpPr>
        <p:spPr>
          <a:xfrm>
            <a:off x="8533253" y="3589346"/>
            <a:ext cx="28134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Why are FAST viewers an attractive audience to advertisers?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6370E491-E3DA-B5FB-AC37-37B3C7F7696F}"/>
              </a:ext>
            </a:extLst>
          </p:cNvPr>
          <p:cNvSpPr/>
          <p:nvPr/>
        </p:nvSpPr>
        <p:spPr>
          <a:xfrm>
            <a:off x="3769360" y="3747623"/>
            <a:ext cx="702181" cy="481062"/>
          </a:xfrm>
          <a:prstGeom prst="rightArrow">
            <a:avLst/>
          </a:prstGeom>
          <a:solidFill>
            <a:srgbClr val="4EBE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ED6BCB5C-DA4E-EA60-2CF7-5C6190DFB51D}"/>
              </a:ext>
            </a:extLst>
          </p:cNvPr>
          <p:cNvSpPr/>
          <p:nvPr/>
        </p:nvSpPr>
        <p:spPr>
          <a:xfrm>
            <a:off x="7694101" y="3747623"/>
            <a:ext cx="702181" cy="481062"/>
          </a:xfrm>
          <a:prstGeom prst="rightArrow">
            <a:avLst/>
          </a:prstGeom>
          <a:solidFill>
            <a:srgbClr val="4EBE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white line drawing of a remote control&#10;&#10;AI-generated content may be incorrect.">
            <a:extLst>
              <a:ext uri="{FF2B5EF4-FFF2-40B4-BE49-F238E27FC236}">
                <a16:creationId xmlns:a16="http://schemas.microsoft.com/office/drawing/2014/main" id="{3874795C-0722-17BE-41C4-34B708057F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22" y="2587263"/>
            <a:ext cx="877258" cy="877258"/>
          </a:xfrm>
          <a:prstGeom prst="rect">
            <a:avLst/>
          </a:prstGeom>
        </p:spPr>
      </p:pic>
      <p:pic>
        <p:nvPicPr>
          <p:cNvPr id="14" name="Picture 13" descr="A white line drawing of a mask&#10;&#10;AI-generated content may be incorrect.">
            <a:extLst>
              <a:ext uri="{FF2B5EF4-FFF2-40B4-BE49-F238E27FC236}">
                <a16:creationId xmlns:a16="http://schemas.microsoft.com/office/drawing/2014/main" id="{76B81C24-CC29-6365-66AA-1361CE27E0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08" y="2509827"/>
            <a:ext cx="964984" cy="964984"/>
          </a:xfrm>
          <a:prstGeom prst="rect">
            <a:avLst/>
          </a:prstGeom>
        </p:spPr>
      </p:pic>
      <p:pic>
        <p:nvPicPr>
          <p:cNvPr id="20" name="Picture 19" descr="A person sitting in front of a computer screen&#10;&#10;AI-generated content may be incorrect.">
            <a:extLst>
              <a:ext uri="{FF2B5EF4-FFF2-40B4-BE49-F238E27FC236}">
                <a16:creationId xmlns:a16="http://schemas.microsoft.com/office/drawing/2014/main" id="{5B44AC3E-3A63-DAA6-E699-0D984C05E6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355" y="2607479"/>
            <a:ext cx="877258" cy="87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83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146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961231-F479-6F41-5AD9-E17576D51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9FA3B1F-CE73-6696-90A1-95AB001FE5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5252" y="1"/>
            <a:ext cx="3136748" cy="1826523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A06F44E5-92D5-6098-49BD-1E5D3C8D2E1E}"/>
              </a:ext>
            </a:extLst>
          </p:cNvPr>
          <p:cNvGrpSpPr/>
          <p:nvPr/>
        </p:nvGrpSpPr>
        <p:grpSpPr>
          <a:xfrm>
            <a:off x="1197422" y="2092429"/>
            <a:ext cx="9444738" cy="2725241"/>
            <a:chOff x="2726100" y="2221861"/>
            <a:chExt cx="8307794" cy="2477494"/>
          </a:xfrm>
        </p:grpSpPr>
        <p:sp>
          <p:nvSpPr>
            <p:cNvPr id="41" name="Speech Bubble: Rectangle 40">
              <a:extLst>
                <a:ext uri="{FF2B5EF4-FFF2-40B4-BE49-F238E27FC236}">
                  <a16:creationId xmlns:a16="http://schemas.microsoft.com/office/drawing/2014/main" id="{5E699EF2-03F7-1FBD-A1C1-BE9ED0AFB85C}"/>
                </a:ext>
              </a:extLst>
            </p:cNvPr>
            <p:cNvSpPr/>
            <p:nvPr/>
          </p:nvSpPr>
          <p:spPr>
            <a:xfrm>
              <a:off x="2726100" y="2221861"/>
              <a:ext cx="8307794" cy="2477494"/>
            </a:xfrm>
            <a:prstGeom prst="wedgeRectCallout">
              <a:avLst>
                <a:gd name="adj1" fmla="val -10809"/>
                <a:gd name="adj2" fmla="val 60978"/>
              </a:avLst>
            </a:prstGeom>
            <a:solidFill>
              <a:schemeClr val="bg1"/>
            </a:solidFill>
            <a:ln w="38100">
              <a:solidFill>
                <a:srgbClr val="ED3C8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C8DBBB9-96B1-00B4-13AC-8D0F1E91756A}"/>
                </a:ext>
              </a:extLst>
            </p:cNvPr>
            <p:cNvSpPr/>
            <p:nvPr/>
          </p:nvSpPr>
          <p:spPr>
            <a:xfrm>
              <a:off x="2803140" y="2531247"/>
              <a:ext cx="8153715" cy="18587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“FAST channels are 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reshaping the streaming landscape</a:t>
              </a:r>
              <a:r>
                <a:rPr kumimoji="0" lang="en-US" sz="240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and their rapid growth proves what we already know - consumers love free. The 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real opportunity for advertisers is with premium FAST services </a:t>
              </a:r>
              <a:r>
                <a:rPr kumimoji="0" lang="en-US" sz="240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that deliver 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trusted</a:t>
              </a:r>
              <a:r>
                <a:rPr kumimoji="0" lang="en-US" sz="240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brand-safe content</a:t>
              </a:r>
              <a:r>
                <a:rPr kumimoji="0" lang="en-US" sz="2400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at 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scale</a:t>
              </a:r>
              <a:r>
                <a:rPr kumimoji="0" lang="en-US" sz="240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and keep viewers highly engaged.”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AA0201A7-BC26-DE64-0F8B-1AE8868B35D8}"/>
              </a:ext>
            </a:extLst>
          </p:cNvPr>
          <p:cNvSpPr/>
          <p:nvPr/>
        </p:nvSpPr>
        <p:spPr>
          <a:xfrm>
            <a:off x="2525247" y="5532855"/>
            <a:ext cx="8029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Daniel Spinosa, President, Premion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E46B7B-B089-D93F-6110-4F649BD4EA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BCDA056-4531-78D4-8BD8-000FC79523D1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3EC478-4BD9-483D-CF3A-63AFEA520B28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pic>
        <p:nvPicPr>
          <p:cNvPr id="7" name="Graphic 6">
            <a:hlinkClick r:id="rId5"/>
            <a:extLst>
              <a:ext uri="{FF2B5EF4-FFF2-40B4-BE49-F238E27FC236}">
                <a16:creationId xmlns:a16="http://schemas.microsoft.com/office/drawing/2014/main" id="{FD9D062F-EBAF-F931-F9D5-A5F7ED01C2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97484" y="6594586"/>
            <a:ext cx="940907" cy="2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99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F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5F48EC-6EA2-1285-39CB-0A1B5C231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4F1E0B-D84B-4A2A-BA47-3E1CCFEDB8F8}"/>
              </a:ext>
            </a:extLst>
          </p:cNvPr>
          <p:cNvSpPr/>
          <p:nvPr/>
        </p:nvSpPr>
        <p:spPr>
          <a:xfrm>
            <a:off x="277091" y="428839"/>
            <a:ext cx="112743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FAST is reshaping streaming with free quality content, engaged viewers and strong advertiser appeal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C8BF82-DAD6-DAA5-308B-9FAB1D81DA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01F8F-4D5C-5787-00AF-F968CFA031A0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2527ED-39CF-3A58-0BF9-86265A9B03CE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A66099-AA99-731D-0644-6504C07D2D40}"/>
              </a:ext>
            </a:extLst>
          </p:cNvPr>
          <p:cNvSpPr/>
          <p:nvPr/>
        </p:nvSpPr>
        <p:spPr>
          <a:xfrm>
            <a:off x="786763" y="1764104"/>
            <a:ext cx="2845626" cy="1995415"/>
          </a:xfrm>
          <a:prstGeom prst="rect">
            <a:avLst/>
          </a:prstGeom>
          <a:solidFill>
            <a:srgbClr val="1B1464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6854CB-329D-7A08-EB4A-3B0D62E510C0}"/>
              </a:ext>
            </a:extLst>
          </p:cNvPr>
          <p:cNvSpPr txBox="1"/>
          <p:nvPr/>
        </p:nvSpPr>
        <p:spPr>
          <a:xfrm>
            <a:off x="804943" y="1873218"/>
            <a:ext cx="55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760FB5-A624-A556-448F-5B22B060DC90}"/>
              </a:ext>
            </a:extLst>
          </p:cNvPr>
          <p:cNvSpPr txBox="1"/>
          <p:nvPr/>
        </p:nvSpPr>
        <p:spPr>
          <a:xfrm>
            <a:off x="908385" y="2686519"/>
            <a:ext cx="25869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is FAST transforming the way people stream TV?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E3BEBA-B7D7-ED28-B5DD-43527210CC38}"/>
              </a:ext>
            </a:extLst>
          </p:cNvPr>
          <p:cNvSpPr/>
          <p:nvPr/>
        </p:nvSpPr>
        <p:spPr>
          <a:xfrm>
            <a:off x="4666249" y="1771259"/>
            <a:ext cx="2845626" cy="1995415"/>
          </a:xfrm>
          <a:prstGeom prst="rect">
            <a:avLst/>
          </a:prstGeom>
          <a:solidFill>
            <a:srgbClr val="00BFF2"/>
          </a:solidFill>
          <a:ln w="5715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FA3246-1F34-455B-BA5A-66B886755832}"/>
              </a:ext>
            </a:extLst>
          </p:cNvPr>
          <p:cNvSpPr txBox="1"/>
          <p:nvPr/>
        </p:nvSpPr>
        <p:spPr>
          <a:xfrm>
            <a:off x="4692131" y="1866063"/>
            <a:ext cx="55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9A12BE-E457-2A5F-5FEC-EFD36EF0BEFA}"/>
              </a:ext>
            </a:extLst>
          </p:cNvPr>
          <p:cNvSpPr txBox="1"/>
          <p:nvPr/>
        </p:nvSpPr>
        <p:spPr>
          <a:xfrm>
            <a:off x="4767460" y="2686519"/>
            <a:ext cx="25869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What kind of content is fueling audience engagement?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03016C-8BC0-E615-6793-0CA0C34E7B48}"/>
              </a:ext>
            </a:extLst>
          </p:cNvPr>
          <p:cNvSpPr/>
          <p:nvPr/>
        </p:nvSpPr>
        <p:spPr>
          <a:xfrm>
            <a:off x="8533253" y="1771259"/>
            <a:ext cx="2845626" cy="1995415"/>
          </a:xfrm>
          <a:prstGeom prst="rect">
            <a:avLst/>
          </a:prstGeom>
          <a:solidFill>
            <a:srgbClr val="ED3C8D"/>
          </a:solidFill>
          <a:ln w="5715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C23BAE-9D52-DE56-7192-54564042D9E7}"/>
              </a:ext>
            </a:extLst>
          </p:cNvPr>
          <p:cNvSpPr txBox="1"/>
          <p:nvPr/>
        </p:nvSpPr>
        <p:spPr>
          <a:xfrm>
            <a:off x="8560986" y="1866063"/>
            <a:ext cx="55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25" name="TextBox 24">
            <a:hlinkClick r:id="" action="ppaction://noaction"/>
            <a:extLst>
              <a:ext uri="{FF2B5EF4-FFF2-40B4-BE49-F238E27FC236}">
                <a16:creationId xmlns:a16="http://schemas.microsoft.com/office/drawing/2014/main" id="{413D1C0A-D597-DA5D-7393-B3A5FC03C015}"/>
              </a:ext>
            </a:extLst>
          </p:cNvPr>
          <p:cNvSpPr txBox="1"/>
          <p:nvPr/>
        </p:nvSpPr>
        <p:spPr>
          <a:xfrm>
            <a:off x="8533253" y="2686519"/>
            <a:ext cx="28134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Why are FAST viewers an attractive audience to advertisers?</a:t>
            </a:r>
          </a:p>
        </p:txBody>
      </p:sp>
      <p:pic>
        <p:nvPicPr>
          <p:cNvPr id="28" name="Picture 27" descr="A white line drawing of a remote control&#10;&#10;AI-generated content may be incorrect.">
            <a:extLst>
              <a:ext uri="{FF2B5EF4-FFF2-40B4-BE49-F238E27FC236}">
                <a16:creationId xmlns:a16="http://schemas.microsoft.com/office/drawing/2014/main" id="{A940F27B-C05B-0970-CD0E-AB30FBC29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262" y="2089694"/>
            <a:ext cx="599178" cy="599178"/>
          </a:xfrm>
          <a:prstGeom prst="rect">
            <a:avLst/>
          </a:prstGeom>
        </p:spPr>
      </p:pic>
      <p:pic>
        <p:nvPicPr>
          <p:cNvPr id="33" name="Picture 32" descr="A white line drawing of a mask&#10;&#10;AI-generated content may be incorrect.">
            <a:extLst>
              <a:ext uri="{FF2B5EF4-FFF2-40B4-BE49-F238E27FC236}">
                <a16:creationId xmlns:a16="http://schemas.microsoft.com/office/drawing/2014/main" id="{7C78115E-178D-557D-71E7-A7B87EF1BC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452" y="2026162"/>
            <a:ext cx="659096" cy="659096"/>
          </a:xfrm>
          <a:prstGeom prst="rect">
            <a:avLst/>
          </a:prstGeom>
        </p:spPr>
      </p:pic>
      <p:pic>
        <p:nvPicPr>
          <p:cNvPr id="34" name="Picture 33" descr="A person sitting in front of a computer screen&#10;&#10;AI-generated content may be incorrect.">
            <a:extLst>
              <a:ext uri="{FF2B5EF4-FFF2-40B4-BE49-F238E27FC236}">
                <a16:creationId xmlns:a16="http://schemas.microsoft.com/office/drawing/2014/main" id="{80456DEE-CA9D-DF8F-7F94-8BF2A205BD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395" y="2109910"/>
            <a:ext cx="599178" cy="59917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4B7EF82-63B2-2770-B612-835E1488CBCE}"/>
              </a:ext>
            </a:extLst>
          </p:cNvPr>
          <p:cNvSpPr/>
          <p:nvPr/>
        </p:nvSpPr>
        <p:spPr>
          <a:xfrm>
            <a:off x="786763" y="3875412"/>
            <a:ext cx="2845626" cy="2376168"/>
          </a:xfrm>
          <a:prstGeom prst="rect">
            <a:avLst/>
          </a:prstGeom>
          <a:solidFill>
            <a:schemeClr val="bg1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80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7"/>
              </a:buBlip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Viewers are embracing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quality content 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without the paywall, which now includes more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sports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live events 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and other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marquee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programming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80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Blip>
                <a:blip r:embed="rId7"/>
              </a:buBlip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ecosystem is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rapidly expanding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with more channels and players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0647FAE-B135-7D40-1694-E912EC46462A}"/>
              </a:ext>
            </a:extLst>
          </p:cNvPr>
          <p:cNvSpPr/>
          <p:nvPr/>
        </p:nvSpPr>
        <p:spPr>
          <a:xfrm>
            <a:off x="4666249" y="3882567"/>
            <a:ext cx="2845626" cy="2376168"/>
          </a:xfrm>
          <a:prstGeom prst="rect">
            <a:avLst/>
          </a:prstGeom>
          <a:solidFill>
            <a:schemeClr val="bg1"/>
          </a:solidFill>
          <a:ln w="5715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endParaRPr lang="en-US" sz="80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pPr marL="285750" lvl="0" indent="-285750">
              <a:buBlip>
                <a:blip r:embed="rId7"/>
              </a:buBlip>
              <a:defRPr/>
            </a:pPr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FAST is emerging as a hub for </a:t>
            </a:r>
            <a:r>
              <a:rPr lang="en-US" sz="1400" b="1">
                <a:solidFill>
                  <a:srgbClr val="1F1A62"/>
                </a:solidFill>
                <a:latin typeface="Helvetica" panose="020B0403020202020204" pitchFamily="34" charset="0"/>
              </a:rPr>
              <a:t>live and on-demand entertainment</a:t>
            </a:r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, like sports and news</a:t>
            </a:r>
          </a:p>
          <a:p>
            <a:pPr lvl="0">
              <a:defRPr/>
            </a:pPr>
            <a:endParaRPr lang="en-US" sz="80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pPr marL="285750" lvl="0" indent="-285750">
              <a:buBlip>
                <a:blip r:embed="rId7"/>
              </a:buBlip>
              <a:defRPr/>
            </a:pPr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Viewers are </a:t>
            </a:r>
            <a:r>
              <a:rPr lang="en-US" sz="1400" b="1">
                <a:solidFill>
                  <a:srgbClr val="1F1A62"/>
                </a:solidFill>
                <a:latin typeface="Helvetica" panose="020B0403020202020204" pitchFamily="34" charset="0"/>
              </a:rPr>
              <a:t>watching </a:t>
            </a:r>
            <a:br>
              <a:rPr lang="en-US" sz="1400" b="1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400" b="1">
                <a:solidFill>
                  <a:srgbClr val="1F1A62"/>
                </a:solidFill>
                <a:latin typeface="Helvetica" panose="020B0403020202020204" pitchFamily="34" charset="0"/>
              </a:rPr>
              <a:t>longer </a:t>
            </a:r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and </a:t>
            </a:r>
            <a:r>
              <a:rPr lang="en-US" sz="1400" b="1">
                <a:solidFill>
                  <a:srgbClr val="1F1A62"/>
                </a:solidFill>
                <a:latin typeface="Helvetica" panose="020B0403020202020204" pitchFamily="34" charset="0"/>
              </a:rPr>
              <a:t>exploring more channels </a:t>
            </a:r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that feature</a:t>
            </a:r>
            <a:r>
              <a:rPr lang="en-US" sz="1400" b="1">
                <a:solidFill>
                  <a:srgbClr val="1F1A62"/>
                </a:solidFill>
                <a:latin typeface="Helvetica" panose="020B0403020202020204" pitchFamily="34" charset="0"/>
              </a:rPr>
              <a:t> fresh,</a:t>
            </a:r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 </a:t>
            </a:r>
            <a:r>
              <a:rPr lang="en-US" sz="1400" b="1">
                <a:solidFill>
                  <a:srgbClr val="1F1A62"/>
                </a:solidFill>
                <a:latin typeface="Helvetica" panose="020B0403020202020204" pitchFamily="34" charset="0"/>
              </a:rPr>
              <a:t>new</a:t>
            </a:r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 content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6555440-1A9E-907A-541E-81BE9B793B63}"/>
              </a:ext>
            </a:extLst>
          </p:cNvPr>
          <p:cNvSpPr/>
          <p:nvPr/>
        </p:nvSpPr>
        <p:spPr>
          <a:xfrm>
            <a:off x="8533253" y="3882567"/>
            <a:ext cx="2845626" cy="2376168"/>
          </a:xfrm>
          <a:prstGeom prst="rect">
            <a:avLst/>
          </a:prstGeom>
          <a:solidFill>
            <a:schemeClr val="bg1"/>
          </a:solidFill>
          <a:ln w="5715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endParaRPr lang="en-US" sz="80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pPr marL="285750" lvl="0" indent="-285750">
              <a:buBlip>
                <a:blip r:embed="rId7"/>
              </a:buBlip>
              <a:defRPr/>
            </a:pPr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FAST viewers are </a:t>
            </a:r>
            <a:r>
              <a:rPr lang="en-US" sz="1400" b="1">
                <a:solidFill>
                  <a:srgbClr val="1F1A62"/>
                </a:solidFill>
                <a:latin typeface="Helvetica" panose="020B0403020202020204" pitchFamily="34" charset="0"/>
              </a:rPr>
              <a:t>deeply engaged</a:t>
            </a:r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 younger audiences  with growing household incomes </a:t>
            </a:r>
            <a:endParaRPr lang="en-US" sz="1400" b="1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pPr lvl="0">
              <a:defRPr/>
            </a:pPr>
            <a:endParaRPr lang="en-US" sz="80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pPr marL="285750" lvl="0" indent="-285750">
              <a:buBlip>
                <a:blip r:embed="rId7"/>
              </a:buBlip>
              <a:defRPr/>
            </a:pPr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FAST’s appeal is fueling rapid </a:t>
            </a:r>
            <a:r>
              <a:rPr lang="en-US" sz="1400" b="1">
                <a:solidFill>
                  <a:srgbClr val="1F1A62"/>
                </a:solidFill>
                <a:latin typeface="Helvetica" panose="020B0403020202020204" pitchFamily="34" charset="0"/>
              </a:rPr>
              <a:t>revenue growth </a:t>
            </a:r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and making it a </a:t>
            </a:r>
            <a:r>
              <a:rPr lang="en-US" sz="1400" b="1">
                <a:solidFill>
                  <a:srgbClr val="1F1A62"/>
                </a:solidFill>
                <a:latin typeface="Helvetica" panose="020B0403020202020204" pitchFamily="34" charset="0"/>
              </a:rPr>
              <a:t>key player </a:t>
            </a:r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in the streaming ad market</a:t>
            </a:r>
          </a:p>
        </p:txBody>
      </p:sp>
    </p:spTree>
    <p:extLst>
      <p:ext uri="{BB962C8B-B14F-4D97-AF65-F5344CB8AC3E}">
        <p14:creationId xmlns:p14="http://schemas.microsoft.com/office/powerpoint/2010/main" val="6451949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CBF2B-C695-8187-56E1-262249C6A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74C25C-309F-05F1-7C02-CEA8D664C026}"/>
              </a:ext>
            </a:extLst>
          </p:cNvPr>
          <p:cNvSpPr/>
          <p:nvPr/>
        </p:nvSpPr>
        <p:spPr>
          <a:xfrm>
            <a:off x="0" y="-1"/>
            <a:ext cx="5587439" cy="6858001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Adults over 50 account for 36% of the total population and nearly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half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of all adults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8D71DD-F34C-08BF-7AFC-761188D7FEE9}"/>
              </a:ext>
            </a:extLst>
          </p:cNvPr>
          <p:cNvSpPr/>
          <p:nvPr/>
        </p:nvSpPr>
        <p:spPr>
          <a:xfrm>
            <a:off x="251103" y="3136613"/>
            <a:ext cx="5045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Key Marketer Takeaways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943BF7-A81D-E27E-1D3E-A21AD031CD8A}"/>
              </a:ext>
            </a:extLst>
          </p:cNvPr>
          <p:cNvSpPr/>
          <p:nvPr/>
        </p:nvSpPr>
        <p:spPr>
          <a:xfrm>
            <a:off x="6003404" y="884311"/>
            <a:ext cx="5937493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FAST has grown from nascency to mainstream, becoming a central part of the streaming ecosystem with free ad-supported access across live and on-demand programming at scale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indent="-285750">
              <a:buBlip>
                <a:blip r:embed="rId2"/>
              </a:buBlip>
              <a:defRPr/>
            </a:pPr>
            <a:r>
              <a:rPr lang="en-US">
                <a:solidFill>
                  <a:srgbClr val="1B1464"/>
                </a:solidFill>
                <a:latin typeface="Helvetica"/>
                <a:cs typeface="Helvetica"/>
              </a:rPr>
              <a:t>As FAST continues to expand, viewers are spending more time with services and individual channels, creating more ad opportunities across a wide mix of entertainment, sports and news programming</a:t>
            </a:r>
          </a:p>
          <a:p>
            <a:pPr marL="285750" indent="-285750">
              <a:buBlip>
                <a:blip r:embed="rId2"/>
              </a:buBlip>
              <a:defRPr/>
            </a:pPr>
            <a:endParaRPr lang="en-US" sz="2400">
              <a:solidFill>
                <a:srgbClr val="1B1464"/>
              </a:solidFill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FAST viewers represent a valuable and growing younger audience, defined by steady engagement, rising household income and an openness to ads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For marketers, FAST delivers scale and momentum, with growing content and advertising investment and an outlook of sustained growth into the future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7DF7E8-475F-98B3-D4EC-F397C76D0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1320" y="1"/>
            <a:ext cx="1630679" cy="9495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960640-1A8E-BA45-EFFC-ED3784AD24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D8C9BC7-A5DE-82F6-4963-CC1EC91F7867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539708-FB71-D1ED-D28E-A0BD5813E84D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2042682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B1A74-F552-6992-2546-338DBDFFE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9701D4B-01A6-A347-7CEE-75A217EDA01C}"/>
              </a:ext>
            </a:extLst>
          </p:cNvPr>
          <p:cNvSpPr>
            <a:spLocks/>
          </p:cNvSpPr>
          <p:nvPr/>
        </p:nvSpPr>
        <p:spPr>
          <a:xfrm>
            <a:off x="1" y="1673438"/>
            <a:ext cx="12192000" cy="5184561"/>
          </a:xfrm>
          <a:prstGeom prst="rect">
            <a:avLst/>
          </a:prstGeom>
          <a:solidFill>
            <a:srgbClr val="E2E8F1"/>
          </a:solidFill>
          <a:ln>
            <a:solidFill>
              <a:srgbClr val="E2E8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DD1F9DC-B56B-5E69-98FF-CD748BFF09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5CDB42C-07D3-4AA9-63F9-449D85114E6C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188310-2F51-C7E9-F5DE-75366FBF0289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A18A08-18D0-83D9-E68A-17A808E5924C}"/>
              </a:ext>
            </a:extLst>
          </p:cNvPr>
          <p:cNvSpPr/>
          <p:nvPr/>
        </p:nvSpPr>
        <p:spPr>
          <a:xfrm>
            <a:off x="116957" y="441443"/>
            <a:ext cx="1193739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Revisit our original series to understand where the market stood in 2022 to understand the progress FAST has made over the last three years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1E582E-0921-0D4E-A1A2-A11968D1392F}"/>
              </a:ext>
            </a:extLst>
          </p:cNvPr>
          <p:cNvSpPr/>
          <p:nvPr/>
        </p:nvSpPr>
        <p:spPr>
          <a:xfrm>
            <a:off x="2704290" y="6267549"/>
            <a:ext cx="67834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Click report covers above to download</a:t>
            </a: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FBAE4FFC-E4D4-7A66-8AF1-5524747DD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845" y="1797605"/>
            <a:ext cx="3785465" cy="2129324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C2855302-19F9-0863-4C99-FAD53834FE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691" y="1859643"/>
            <a:ext cx="3785465" cy="2129324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EAA65873-D571-A951-0E28-D019C3F97D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6845" y="4033308"/>
            <a:ext cx="3785465" cy="2129324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AA5F2886-2E22-660A-E893-A081E10824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9691" y="4095346"/>
            <a:ext cx="3785465" cy="2129324"/>
          </a:xfrm>
          <a:prstGeom prst="rect">
            <a:avLst/>
          </a:prstGeom>
          <a:ln>
            <a:solidFill>
              <a:srgbClr val="1B1464"/>
            </a:solidFill>
          </a:ln>
        </p:spPr>
      </p:pic>
    </p:spTree>
    <p:extLst>
      <p:ext uri="{BB962C8B-B14F-4D97-AF65-F5344CB8AC3E}">
        <p14:creationId xmlns:p14="http://schemas.microsoft.com/office/powerpoint/2010/main" val="34199691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4E53F-A7BB-977D-16D3-78D10DD4D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05C9A8-3D9A-5068-7E00-D36B865C1115}"/>
              </a:ext>
            </a:extLst>
          </p:cNvPr>
          <p:cNvSpPr/>
          <p:nvPr/>
        </p:nvSpPr>
        <p:spPr>
          <a:xfrm>
            <a:off x="0" y="0"/>
            <a:ext cx="6096000" cy="6869150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6CC903-80E6-EDDE-71DC-AAD898F708F1}"/>
              </a:ext>
            </a:extLst>
          </p:cNvPr>
          <p:cNvSpPr/>
          <p:nvPr/>
        </p:nvSpPr>
        <p:spPr>
          <a:xfrm>
            <a:off x="289383" y="220694"/>
            <a:ext cx="4953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Creators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6FA76E-3312-D643-7E10-644867F9A0D6}"/>
              </a:ext>
            </a:extLst>
          </p:cNvPr>
          <p:cNvGrpSpPr/>
          <p:nvPr/>
        </p:nvGrpSpPr>
        <p:grpSpPr>
          <a:xfrm>
            <a:off x="3055506" y="744272"/>
            <a:ext cx="2736314" cy="744993"/>
            <a:chOff x="2529808" y="542425"/>
            <a:chExt cx="2213163" cy="74499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9E91E4F-01A9-D185-538D-27E825A2F598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Leah Montner-Dixon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323862-4F42-A4E4-7E37-CE5698B990B6}"/>
                </a:ext>
              </a:extLst>
            </p:cNvPr>
            <p:cNvSpPr txBox="1"/>
            <p:nvPr/>
          </p:nvSpPr>
          <p:spPr>
            <a:xfrm>
              <a:off x="2529808" y="856531"/>
              <a:ext cx="221316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Director, Audience &amp; Behavioral Insights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leahm@thevab.com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419F7D-025F-36F3-2BE2-57D6B330AB7A}"/>
              </a:ext>
            </a:extLst>
          </p:cNvPr>
          <p:cNvGrpSpPr/>
          <p:nvPr/>
        </p:nvGrpSpPr>
        <p:grpSpPr>
          <a:xfrm>
            <a:off x="289383" y="744272"/>
            <a:ext cx="2634687" cy="914270"/>
            <a:chOff x="2529807" y="542425"/>
            <a:chExt cx="1962494" cy="914270"/>
          </a:xfrm>
        </p:grpSpPr>
        <p:sp>
          <p:nvSpPr>
            <p:cNvPr id="36" name="TextBox 35">
              <a:hlinkClick r:id="rId2"/>
              <a:extLst>
                <a:ext uri="{FF2B5EF4-FFF2-40B4-BE49-F238E27FC236}">
                  <a16:creationId xmlns:a16="http://schemas.microsoft.com/office/drawing/2014/main" id="{690A32D4-A70D-4371-C714-0E32F8C6811A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Jason Wiese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8ED8729-A371-8B1A-4D50-E0B1BB23587B}"/>
                </a:ext>
              </a:extLst>
            </p:cNvPr>
            <p:cNvSpPr txBox="1"/>
            <p:nvPr/>
          </p:nvSpPr>
          <p:spPr>
            <a:xfrm>
              <a:off x="2529807" y="856531"/>
              <a:ext cx="196249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EVP, Strategic Insights &amp; Measurement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jasonw@thevab.com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3C1F419D-E1FD-B84B-B0CB-76CAF26E381C}"/>
              </a:ext>
            </a:extLst>
          </p:cNvPr>
          <p:cNvSpPr/>
          <p:nvPr/>
        </p:nvSpPr>
        <p:spPr>
          <a:xfrm>
            <a:off x="155150" y="3564399"/>
            <a:ext cx="563795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Looking for more data, insights and takeaways? Check out this related VAB content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>
              <a:solidFill>
                <a:prstClr val="white"/>
              </a:solidFill>
              <a:latin typeface="Helvetica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Visit our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Streaming Video Resources Hub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b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C3F6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for the latest consumption stats, trends and advertising opportunities.</a:t>
            </a:r>
          </a:p>
        </p:txBody>
      </p:sp>
      <p:sp>
        <p:nvSpPr>
          <p:cNvPr id="41" name="TextBox 40">
            <a:hlinkClick r:id="rId4"/>
            <a:extLst>
              <a:ext uri="{FF2B5EF4-FFF2-40B4-BE49-F238E27FC236}">
                <a16:creationId xmlns:a16="http://schemas.microsoft.com/office/drawing/2014/main" id="{CF1F148F-F947-2EE4-B879-1633290E398A}"/>
              </a:ext>
            </a:extLst>
          </p:cNvPr>
          <p:cNvSpPr txBox="1"/>
          <p:nvPr/>
        </p:nvSpPr>
        <p:spPr>
          <a:xfrm>
            <a:off x="6253718" y="5871364"/>
            <a:ext cx="282278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Power of Premium Video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What It Means for Multiscreen TV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and Why It Matters to Marketers</a:t>
            </a:r>
          </a:p>
        </p:txBody>
      </p:sp>
      <p:pic>
        <p:nvPicPr>
          <p:cNvPr id="42" name="Picture 41" descr="A person smiling and holding a computer&#10;&#10;AI-generated content may be incorrect.">
            <a:hlinkClick r:id="rId4"/>
            <a:extLst>
              <a:ext uri="{FF2B5EF4-FFF2-40B4-BE49-F238E27FC236}">
                <a16:creationId xmlns:a16="http://schemas.microsoft.com/office/drawing/2014/main" id="{C3CBC935-46E4-CFC3-75BC-61AF9803E7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8198" y="4550232"/>
            <a:ext cx="2333827" cy="1308895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43" name="Picture 42">
            <a:hlinkClick r:id="rId6"/>
            <a:extLst>
              <a:ext uri="{FF2B5EF4-FFF2-40B4-BE49-F238E27FC236}">
                <a16:creationId xmlns:a16="http://schemas.microsoft.com/office/drawing/2014/main" id="{67B0AED2-4DF2-693F-0CCC-54304CE2AB1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8181" r="28357" b="56865"/>
          <a:stretch/>
        </p:blipFill>
        <p:spPr>
          <a:xfrm>
            <a:off x="6482074" y="2513643"/>
            <a:ext cx="2366074" cy="1308895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44" name="TextBox 43">
            <a:hlinkClick r:id="rId6"/>
            <a:extLst>
              <a:ext uri="{FF2B5EF4-FFF2-40B4-BE49-F238E27FC236}">
                <a16:creationId xmlns:a16="http://schemas.microsoft.com/office/drawing/2014/main" id="{CFC4E322-9989-7BF4-BA18-C9F795ECF1CB}"/>
              </a:ext>
            </a:extLst>
          </p:cNvPr>
          <p:cNvSpPr txBox="1"/>
          <p:nvPr/>
        </p:nvSpPr>
        <p:spPr>
          <a:xfrm>
            <a:off x="6552127" y="3832208"/>
            <a:ext cx="22259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What </a:t>
            </a:r>
            <a:r>
              <a:rPr lang="en-US" sz="1050" b="1">
                <a:solidFill>
                  <a:srgbClr val="ED3C8D"/>
                </a:solidFill>
                <a:latin typeface="Helvetica" panose="020B0403020202020204" pitchFamily="34" charset="0"/>
              </a:rPr>
              <a:t>Is CTV?</a:t>
            </a: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rgbClr val="201A62"/>
                </a:solidFill>
                <a:latin typeface="Helvetica" panose="020B0403020202020204" pitchFamily="34" charset="0"/>
              </a:rPr>
              <a:t>Defining and Understanding the Connected TV Advertising Ecosystem 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45" name="Picture 44">
            <a:hlinkClick r:id="rId9"/>
            <a:extLst>
              <a:ext uri="{FF2B5EF4-FFF2-40B4-BE49-F238E27FC236}">
                <a16:creationId xmlns:a16="http://schemas.microsoft.com/office/drawing/2014/main" id="{9F92BA80-5F9A-B338-E0DA-061C7CE4589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8022" y="492352"/>
            <a:ext cx="2366074" cy="1308895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F1A62"/>
            </a:solidFill>
          </a:ln>
        </p:spPr>
      </p:pic>
      <p:sp>
        <p:nvSpPr>
          <p:cNvPr id="46" name="TextBox 45">
            <a:hlinkClick r:id="rId9"/>
            <a:extLst>
              <a:ext uri="{FF2B5EF4-FFF2-40B4-BE49-F238E27FC236}">
                <a16:creationId xmlns:a16="http://schemas.microsoft.com/office/drawing/2014/main" id="{0E35F72B-644A-DA8A-90FF-A467C8D75BC9}"/>
              </a:ext>
            </a:extLst>
          </p:cNvPr>
          <p:cNvSpPr txBox="1"/>
          <p:nvPr/>
        </p:nvSpPr>
        <p:spPr>
          <a:xfrm>
            <a:off x="9287974" y="1808346"/>
            <a:ext cx="256617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Bigger, Bolder &amp; More Ad-Supported</a:t>
            </a:r>
            <a:b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25 Streaming Trends That Are Impacting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Marketing Plans in 2025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>
            <a:hlinkClick r:id="rId11"/>
            <a:extLst>
              <a:ext uri="{FF2B5EF4-FFF2-40B4-BE49-F238E27FC236}">
                <a16:creationId xmlns:a16="http://schemas.microsoft.com/office/drawing/2014/main" id="{0A7E87A9-4C65-0A7C-A05B-24F5FA8309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98198" y="492352"/>
            <a:ext cx="2333827" cy="1308213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48" name="TextBox 47">
            <a:hlinkClick r:id="rId11"/>
            <a:extLst>
              <a:ext uri="{FF2B5EF4-FFF2-40B4-BE49-F238E27FC236}">
                <a16:creationId xmlns:a16="http://schemas.microsoft.com/office/drawing/2014/main" id="{38A48C55-028E-E643-AE80-A11F8B468B32}"/>
              </a:ext>
            </a:extLst>
          </p:cNvPr>
          <p:cNvSpPr txBox="1"/>
          <p:nvPr/>
        </p:nvSpPr>
        <p:spPr>
          <a:xfrm>
            <a:off x="6382026" y="1808346"/>
            <a:ext cx="256617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Staying Current on Streaming</a:t>
            </a:r>
            <a:b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Latest on Connected TV Consumer Behaviors – June 2025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9" name="TextBox 48">
            <a:hlinkClick r:id="rId13"/>
            <a:extLst>
              <a:ext uri="{FF2B5EF4-FFF2-40B4-BE49-F238E27FC236}">
                <a16:creationId xmlns:a16="http://schemas.microsoft.com/office/drawing/2014/main" id="{F96F63B5-82E1-89F8-5C75-D6364D3CC4BD}"/>
              </a:ext>
            </a:extLst>
          </p:cNvPr>
          <p:cNvSpPr txBox="1"/>
          <p:nvPr/>
        </p:nvSpPr>
        <p:spPr>
          <a:xfrm>
            <a:off x="9510658" y="3832208"/>
            <a:ext cx="2120802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 Rise of Shoppable TV</a:t>
            </a:r>
            <a:b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Bringing Commerce and Premium Video Together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50" name="Picture 49" descr="A person holding a remote control&#10;&#10;AI-generated content may be incorrect.">
            <a:hlinkClick r:id="rId13"/>
            <a:extLst>
              <a:ext uri="{FF2B5EF4-FFF2-40B4-BE49-F238E27FC236}">
                <a16:creationId xmlns:a16="http://schemas.microsoft.com/office/drawing/2014/main" id="{FA92AA63-FDB3-C6D8-FAC2-AE5538BB275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146" y="2513643"/>
            <a:ext cx="2333826" cy="1313183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51" name="Picture 50">
            <a:hlinkClick r:id="rId15"/>
            <a:extLst>
              <a:ext uri="{FF2B5EF4-FFF2-40B4-BE49-F238E27FC236}">
                <a16:creationId xmlns:a16="http://schemas.microsoft.com/office/drawing/2014/main" id="{CE7F7264-70AC-4050-73E8-5DFE684A21D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88022" y="4550232"/>
            <a:ext cx="2366074" cy="1308213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52" name="TextBox 51">
            <a:hlinkClick r:id="rId13"/>
            <a:extLst>
              <a:ext uri="{FF2B5EF4-FFF2-40B4-BE49-F238E27FC236}">
                <a16:creationId xmlns:a16="http://schemas.microsoft.com/office/drawing/2014/main" id="{D8EE35C0-643F-16C6-4380-215057914CCC}"/>
              </a:ext>
            </a:extLst>
          </p:cNvPr>
          <p:cNvSpPr txBox="1"/>
          <p:nvPr/>
        </p:nvSpPr>
        <p:spPr>
          <a:xfrm>
            <a:off x="9287974" y="5871364"/>
            <a:ext cx="2566170" cy="433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What are the most popular sports to reach audiences through streaming?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9349ADA6-9DD9-9935-623C-1C8843C3F68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D034AB20-1CA2-7449-0ADF-5908DE2447E2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04D57E4-53DD-C6D4-1F40-F6F66A3CD0B9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3031221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D6428-DB2F-2721-829C-5F703778B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08E5B1-302E-4836-187D-4044EDA17DA5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1AD407-8C50-FCB3-0868-4B42FC26C841}"/>
              </a:ext>
            </a:extLst>
          </p:cNvPr>
          <p:cNvSpPr txBox="1"/>
          <p:nvPr/>
        </p:nvSpPr>
        <p:spPr>
          <a:xfrm>
            <a:off x="449869" y="1259934"/>
            <a:ext cx="8714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plays a dual role in the video advertising industry. We are leading the change to bring about a more innovative and transparent marketplace. We also provide the insights and thought leadership that enables marketers to develop business-driving marketing strategies.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way marketers look at their media strategy.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0E59AC-15A6-582E-897C-079DABD3DD6B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our continuously-growing Insights library.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immediate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644A0A-11BC-768C-E091-89E31F029F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D3448E-FCC5-D1E6-5191-EEE5461123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5" y="24820"/>
            <a:ext cx="5058525" cy="2945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6FBF46-50E2-93B8-CFF3-7FB723A00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34F72F9-EE9C-5D77-F3F7-69F230056179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4CED9D-B963-2594-C51C-3A339724558B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</p:spTree>
    <p:extLst>
      <p:ext uri="{BB962C8B-B14F-4D97-AF65-F5344CB8AC3E}">
        <p14:creationId xmlns:p14="http://schemas.microsoft.com/office/powerpoint/2010/main" val="25568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F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7DB37B-410C-09C3-CE0B-BDCA5726A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81288B1-8DEC-F7D5-1487-F826C1CFB957}"/>
              </a:ext>
            </a:extLst>
          </p:cNvPr>
          <p:cNvSpPr/>
          <p:nvPr/>
        </p:nvSpPr>
        <p:spPr>
          <a:xfrm>
            <a:off x="8533253" y="2407868"/>
            <a:ext cx="2845626" cy="3161887"/>
          </a:xfrm>
          <a:prstGeom prst="rect">
            <a:avLst/>
          </a:prstGeom>
          <a:solidFill>
            <a:srgbClr val="E2E8F1"/>
          </a:solidFill>
          <a:ln w="57150">
            <a:solidFill>
              <a:srgbClr val="ACBD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pic>
        <p:nvPicPr>
          <p:cNvPr id="14" name="Picture 13" descr="A person sitting in front of a computer screen&#10;&#10;AI-generated content may be incorrect.">
            <a:extLst>
              <a:ext uri="{FF2B5EF4-FFF2-40B4-BE49-F238E27FC236}">
                <a16:creationId xmlns:a16="http://schemas.microsoft.com/office/drawing/2014/main" id="{E1427E53-4CAC-7C5A-7452-4BDE4F3C8A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926" y="2607479"/>
            <a:ext cx="877258" cy="8772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7E668EC-7F98-0527-2336-9B0C30BE219C}"/>
              </a:ext>
            </a:extLst>
          </p:cNvPr>
          <p:cNvSpPr/>
          <p:nvPr/>
        </p:nvSpPr>
        <p:spPr>
          <a:xfrm>
            <a:off x="4666249" y="2407868"/>
            <a:ext cx="2845626" cy="3161887"/>
          </a:xfrm>
          <a:prstGeom prst="rect">
            <a:avLst/>
          </a:prstGeom>
          <a:solidFill>
            <a:srgbClr val="E2E8F1"/>
          </a:solidFill>
          <a:ln w="57150">
            <a:solidFill>
              <a:srgbClr val="ACBD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pic>
        <p:nvPicPr>
          <p:cNvPr id="35" name="Picture 34" descr="A mask on a film strip&#10;&#10;AI-generated content may be incorrect.">
            <a:extLst>
              <a:ext uri="{FF2B5EF4-FFF2-40B4-BE49-F238E27FC236}">
                <a16:creationId xmlns:a16="http://schemas.microsoft.com/office/drawing/2014/main" id="{7CCD085D-FFA8-3D56-FA16-C0697E227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95" y="2509827"/>
            <a:ext cx="964984" cy="9649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455AB6-B965-5A17-E82B-5E5D079495D7}"/>
              </a:ext>
            </a:extLst>
          </p:cNvPr>
          <p:cNvSpPr/>
          <p:nvPr/>
        </p:nvSpPr>
        <p:spPr>
          <a:xfrm>
            <a:off x="277091" y="428839"/>
            <a:ext cx="112743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FAST is rapidly scaling as a free, ad-supported streaming option, driving strong growth in audience, usage and time spent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4EBEA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A2D177-C6B0-B634-12BF-76E38E665E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84571-A0BC-50C4-CBFE-217130EB17F8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D209A3-782D-65F8-71C1-0A12BD35E795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CC2D5E-90EB-3687-BE99-B8F00D7DFAD2}"/>
              </a:ext>
            </a:extLst>
          </p:cNvPr>
          <p:cNvSpPr/>
          <p:nvPr/>
        </p:nvSpPr>
        <p:spPr>
          <a:xfrm>
            <a:off x="786763" y="2400713"/>
            <a:ext cx="2845626" cy="3161887"/>
          </a:xfrm>
          <a:prstGeom prst="rect">
            <a:avLst/>
          </a:prstGeom>
          <a:solidFill>
            <a:srgbClr val="1B1464"/>
          </a:solidFill>
          <a:ln w="571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E6EF85-495C-43FA-BE9C-3FFCBDFB20F9}"/>
              </a:ext>
            </a:extLst>
          </p:cNvPr>
          <p:cNvSpPr txBox="1"/>
          <p:nvPr/>
        </p:nvSpPr>
        <p:spPr>
          <a:xfrm>
            <a:off x="804943" y="2509827"/>
            <a:ext cx="55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555DF7-B83C-3B48-A86E-C78414555567}"/>
              </a:ext>
            </a:extLst>
          </p:cNvPr>
          <p:cNvSpPr txBox="1"/>
          <p:nvPr/>
        </p:nvSpPr>
        <p:spPr>
          <a:xfrm>
            <a:off x="908385" y="3589346"/>
            <a:ext cx="2586933" cy="1602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is FAST transforming the way people stream TV?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5AABEC-9D28-9EC6-E60E-CA9DEA7B32F2}"/>
              </a:ext>
            </a:extLst>
          </p:cNvPr>
          <p:cNvSpPr txBox="1"/>
          <p:nvPr/>
        </p:nvSpPr>
        <p:spPr>
          <a:xfrm>
            <a:off x="4692131" y="2502672"/>
            <a:ext cx="55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1E791A-8765-C34E-B19E-FAE289F412C2}"/>
              </a:ext>
            </a:extLst>
          </p:cNvPr>
          <p:cNvSpPr txBox="1"/>
          <p:nvPr/>
        </p:nvSpPr>
        <p:spPr>
          <a:xfrm>
            <a:off x="4767460" y="3589346"/>
            <a:ext cx="25869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What kind of content is fueling audience engagement?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EE2389-ACD7-325B-17C4-0EF94FB7601C}"/>
              </a:ext>
            </a:extLst>
          </p:cNvPr>
          <p:cNvSpPr txBox="1"/>
          <p:nvPr/>
        </p:nvSpPr>
        <p:spPr>
          <a:xfrm>
            <a:off x="8560986" y="2502672"/>
            <a:ext cx="55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23" name="TextBox 22">
            <a:hlinkClick r:id="" action="ppaction://noaction"/>
            <a:extLst>
              <a:ext uri="{FF2B5EF4-FFF2-40B4-BE49-F238E27FC236}">
                <a16:creationId xmlns:a16="http://schemas.microsoft.com/office/drawing/2014/main" id="{D246EA5A-FBFC-821F-E58D-23027B8DC77C}"/>
              </a:ext>
            </a:extLst>
          </p:cNvPr>
          <p:cNvSpPr txBox="1"/>
          <p:nvPr/>
        </p:nvSpPr>
        <p:spPr>
          <a:xfrm>
            <a:off x="8533253" y="3589346"/>
            <a:ext cx="28134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ACBDCE"/>
                </a:solidFill>
                <a:effectLst/>
                <a:uLnTx/>
                <a:uFillTx/>
                <a:latin typeface="Helvetica" panose="020B0403020202020204" pitchFamily="34" charset="0"/>
              </a:defRPr>
            </a:lvl1pPr>
          </a:lstStyle>
          <a:p>
            <a:r>
              <a:rPr lang="en-US"/>
              <a:t>Why are FAST viewers an attractive audience to advertisers?</a:t>
            </a:r>
          </a:p>
        </p:txBody>
      </p:sp>
      <p:pic>
        <p:nvPicPr>
          <p:cNvPr id="27" name="Picture 26" descr="A white line drawing of a remote control&#10;&#10;AI-generated content may be incorrect.">
            <a:extLst>
              <a:ext uri="{FF2B5EF4-FFF2-40B4-BE49-F238E27FC236}">
                <a16:creationId xmlns:a16="http://schemas.microsoft.com/office/drawing/2014/main" id="{71467C79-3514-0410-8A4C-AAC3E53EE8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22" y="2587263"/>
            <a:ext cx="877258" cy="877258"/>
          </a:xfrm>
          <a:prstGeom prst="rect">
            <a:avLst/>
          </a:prstGeom>
        </p:spPr>
      </p:pic>
      <p:sp>
        <p:nvSpPr>
          <p:cNvPr id="36" name="Arrow: Right 35">
            <a:extLst>
              <a:ext uri="{FF2B5EF4-FFF2-40B4-BE49-F238E27FC236}">
                <a16:creationId xmlns:a16="http://schemas.microsoft.com/office/drawing/2014/main" id="{2C780CC2-466D-DF74-F7EA-9460C28A920E}"/>
              </a:ext>
            </a:extLst>
          </p:cNvPr>
          <p:cNvSpPr/>
          <p:nvPr/>
        </p:nvSpPr>
        <p:spPr>
          <a:xfrm>
            <a:off x="3769360" y="3747623"/>
            <a:ext cx="702181" cy="481062"/>
          </a:xfrm>
          <a:prstGeom prst="rightArrow">
            <a:avLst/>
          </a:prstGeom>
          <a:solidFill>
            <a:srgbClr val="ACBD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BF55FD1E-D672-3E71-2F7E-B7D41D3A8026}"/>
              </a:ext>
            </a:extLst>
          </p:cNvPr>
          <p:cNvSpPr/>
          <p:nvPr/>
        </p:nvSpPr>
        <p:spPr>
          <a:xfrm>
            <a:off x="7694101" y="3747623"/>
            <a:ext cx="702181" cy="481062"/>
          </a:xfrm>
          <a:prstGeom prst="rightArrow">
            <a:avLst/>
          </a:prstGeom>
          <a:solidFill>
            <a:srgbClr val="ACBD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111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E2A22A-55B6-0790-1F47-3222375DC2E6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9579E9-CE88-68EA-9BD1-80BB3C86F5F6}"/>
              </a:ext>
            </a:extLst>
          </p:cNvPr>
          <p:cNvSpPr txBox="1"/>
          <p:nvPr/>
        </p:nvSpPr>
        <p:spPr>
          <a:xfrm>
            <a:off x="262100" y="1910951"/>
            <a:ext cx="599825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>
                <a:solidFill>
                  <a:srgbClr val="1B1464"/>
                </a:solidFill>
                <a:latin typeface="Helvetica" panose="020B0403020202020204" pitchFamily="34" charset="0"/>
                <a:cs typeface="Heebo" pitchFamily="2" charset="-79"/>
              </a:rPr>
              <a:t>Free ad-supported streaming TV (FAST)</a:t>
            </a:r>
            <a:r>
              <a:rPr lang="en-US">
                <a:solidFill>
                  <a:srgbClr val="1B1464"/>
                </a:solidFill>
                <a:latin typeface="Helvetica" panose="020B0403020202020204" pitchFamily="34" charset="0"/>
                <a:cs typeface="Heebo" pitchFamily="2" charset="-79"/>
              </a:rPr>
              <a:t> services are among the most accessible viewing options, available across connected TVs, mobile devices and desktops. Typically, </a:t>
            </a:r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  <a:cs typeface="Heebo" pitchFamily="2" charset="-79"/>
              </a:rPr>
              <a:t>no log-in is required</a:t>
            </a:r>
            <a:r>
              <a:rPr lang="en-US">
                <a:solidFill>
                  <a:srgbClr val="1B1464"/>
                </a:solidFill>
                <a:latin typeface="Helvetica" panose="020B0403020202020204" pitchFamily="34" charset="0"/>
                <a:cs typeface="Heebo" pitchFamily="2" charset="-79"/>
              </a:rPr>
              <a:t>, though some platforms may ask viewers to download an app or sign in.</a:t>
            </a:r>
          </a:p>
          <a:p>
            <a:endParaRPr lang="en-US">
              <a:solidFill>
                <a:srgbClr val="1B1464"/>
              </a:solidFill>
              <a:latin typeface="Helvetica" panose="020B0403020202020204" pitchFamily="34" charset="0"/>
              <a:cs typeface="Heebo" pitchFamily="2" charset="-79"/>
            </a:endParaRPr>
          </a:p>
          <a:p>
            <a:r>
              <a:rPr lang="en-US">
                <a:solidFill>
                  <a:srgbClr val="1B1464"/>
                </a:solidFill>
                <a:latin typeface="Helvetica" panose="020B0403020202020204" pitchFamily="34" charset="0"/>
                <a:cs typeface="Heebo" pitchFamily="2" charset="-79"/>
              </a:rPr>
              <a:t>FAST combines the </a:t>
            </a:r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  <a:cs typeface="Heebo" pitchFamily="2" charset="-79"/>
              </a:rPr>
              <a:t>lean-back experience of live, scheduled channels </a:t>
            </a:r>
            <a:r>
              <a:rPr lang="en-US">
                <a:solidFill>
                  <a:srgbClr val="1B1464"/>
                </a:solidFill>
                <a:latin typeface="Helvetica" panose="020B0403020202020204" pitchFamily="34" charset="0"/>
                <a:cs typeface="Heebo" pitchFamily="2" charset="-79"/>
              </a:rPr>
              <a:t>with the </a:t>
            </a:r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  <a:cs typeface="Heebo" pitchFamily="2" charset="-79"/>
              </a:rPr>
              <a:t>flexibility of on-demand libraries</a:t>
            </a:r>
            <a:r>
              <a:rPr lang="en-US">
                <a:solidFill>
                  <a:srgbClr val="1B1464"/>
                </a:solidFill>
                <a:latin typeface="Helvetica" panose="020B0403020202020204" pitchFamily="34" charset="0"/>
                <a:cs typeface="Heebo" pitchFamily="2" charset="-79"/>
              </a:rPr>
              <a:t>, allowing viewers to watch linear-style programming or select content on their own terms.</a:t>
            </a:r>
          </a:p>
          <a:p>
            <a:endParaRPr lang="en-US">
              <a:solidFill>
                <a:srgbClr val="1B1464"/>
              </a:solidFill>
              <a:latin typeface="Helvetica" panose="020B0403020202020204" pitchFamily="34" charset="0"/>
              <a:cs typeface="Heebo" pitchFamily="2" charset="-79"/>
            </a:endParaRPr>
          </a:p>
          <a:p>
            <a:r>
              <a:rPr lang="en-US">
                <a:solidFill>
                  <a:srgbClr val="1B1464"/>
                </a:solidFill>
                <a:latin typeface="Helvetica" panose="020B0403020202020204" pitchFamily="34" charset="0"/>
                <a:cs typeface="Heebo" pitchFamily="2" charset="-79"/>
              </a:rPr>
              <a:t>Its defining value is </a:t>
            </a:r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  <a:cs typeface="Heebo" pitchFamily="2" charset="-79"/>
              </a:rPr>
              <a:t>bringing together both live and on-demand viewing in a single ad-supported environment </a:t>
            </a:r>
            <a:r>
              <a:rPr lang="en-US">
                <a:solidFill>
                  <a:srgbClr val="1B1464"/>
                </a:solidFill>
                <a:latin typeface="Helvetica" panose="020B0403020202020204" pitchFamily="34" charset="0"/>
                <a:cs typeface="Heebo" pitchFamily="2" charset="-79"/>
              </a:rPr>
              <a:t>that feels as familiar as traditional TV </a:t>
            </a:r>
          </a:p>
          <a:p>
            <a:r>
              <a:rPr lang="en-US">
                <a:solidFill>
                  <a:srgbClr val="1B1464"/>
                </a:solidFill>
                <a:latin typeface="Helvetica" panose="020B0403020202020204" pitchFamily="34" charset="0"/>
                <a:cs typeface="Heebo" pitchFamily="2" charset="-79"/>
              </a:rPr>
              <a:t>yet is fully digital and broadband-delivered.</a:t>
            </a:r>
            <a:endParaRPr lang="en-US" sz="1600">
              <a:solidFill>
                <a:srgbClr val="1B1464"/>
              </a:solidFill>
              <a:latin typeface="Helvetica" panose="020B0403020202020204" pitchFamily="34" charset="0"/>
              <a:cs typeface="Heebo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F3C534-0C05-DB39-BBFD-B2A5F5FB69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2F7217E-172D-A9A4-0D50-7F7810529F1D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65C792-EEB2-BBE5-9A42-2052BBCC7973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6F2283-F442-4A55-A26A-1507DAF58C8F}"/>
              </a:ext>
            </a:extLst>
          </p:cNvPr>
          <p:cNvSpPr txBox="1"/>
          <p:nvPr/>
        </p:nvSpPr>
        <p:spPr>
          <a:xfrm>
            <a:off x="8174973" y="6315555"/>
            <a:ext cx="3435050" cy="223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Note: Above 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screenshots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reflect a </a:t>
            </a:r>
            <a:r>
              <a:rPr kumimoji="0" lang="en-US" sz="800" b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sampling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FAST service interfaces</a:t>
            </a:r>
            <a:r>
              <a:rPr lang="en-US" sz="800" i="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800"/>
          </a:p>
        </p:txBody>
      </p:sp>
      <p:pic>
        <p:nvPicPr>
          <p:cNvPr id="1028" name="Picture 4" descr="Pluto TV - It's Free TV">
            <a:extLst>
              <a:ext uri="{FF2B5EF4-FFF2-40B4-BE49-F238E27FC236}">
                <a16:creationId xmlns:a16="http://schemas.microsoft.com/office/drawing/2014/main" id="{886DDF03-749B-B1AB-C30A-A02280BFD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687" y="2181459"/>
            <a:ext cx="2427968" cy="182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luto TV | StreamTV Show">
            <a:hlinkClick r:id="rId5"/>
            <a:extLst>
              <a:ext uri="{FF2B5EF4-FFF2-40B4-BE49-F238E27FC236}">
                <a16:creationId xmlns:a16="http://schemas.microsoft.com/office/drawing/2014/main" id="{2DE803AF-BA55-04EB-73B5-D0DF76A60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362" y="1873927"/>
            <a:ext cx="688617" cy="43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nt to Own Element Electronics 75&quot; 4K Frameless Xumo Smart TV at Aaron's  today!">
            <a:extLst>
              <a:ext uri="{FF2B5EF4-FFF2-40B4-BE49-F238E27FC236}">
                <a16:creationId xmlns:a16="http://schemas.microsoft.com/office/drawing/2014/main" id="{EA29D8D8-C61A-12E7-12E0-68F182BEE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422" y="1865346"/>
            <a:ext cx="2443916" cy="244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Xumo - Schedule: Partner / Advertising Week NY 2024">
            <a:extLst>
              <a:ext uri="{FF2B5EF4-FFF2-40B4-BE49-F238E27FC236}">
                <a16:creationId xmlns:a16="http://schemas.microsoft.com/office/drawing/2014/main" id="{491DFFC1-A3B2-82E7-5130-DD2D4BD9F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4" b="34670"/>
          <a:stretch>
            <a:fillRect/>
          </a:stretch>
        </p:blipFill>
        <p:spPr bwMode="auto">
          <a:xfrm>
            <a:off x="10216370" y="2099701"/>
            <a:ext cx="843956" cy="20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atch Free Movies &amp; TV on Mobile, Chromecast, Roku &amp; More | Tubi">
            <a:extLst>
              <a:ext uri="{FF2B5EF4-FFF2-40B4-BE49-F238E27FC236}">
                <a16:creationId xmlns:a16="http://schemas.microsoft.com/office/drawing/2014/main" id="{30437611-C009-1FF5-FC0E-436EE1C31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r="2857"/>
          <a:stretch>
            <a:fillRect/>
          </a:stretch>
        </p:blipFill>
        <p:spPr bwMode="auto">
          <a:xfrm>
            <a:off x="9346994" y="4362307"/>
            <a:ext cx="2746687" cy="183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Tubi Logo &amp; Brand Assets (SVG, PNG and vector) - Brandfetch">
            <a:extLst>
              <a:ext uri="{FF2B5EF4-FFF2-40B4-BE49-F238E27FC236}">
                <a16:creationId xmlns:a16="http://schemas.microsoft.com/office/drawing/2014/main" id="{A1E53271-0D81-A216-FF5A-4DAA2B642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334" y="4230453"/>
            <a:ext cx="716099" cy="20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BE9507A-C704-9F0C-FB47-970D01F344DB}"/>
              </a:ext>
            </a:extLst>
          </p:cNvPr>
          <p:cNvSpPr/>
          <p:nvPr/>
        </p:nvSpPr>
        <p:spPr>
          <a:xfrm>
            <a:off x="238538" y="338671"/>
            <a:ext cx="11620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FAST delivers free, ad-supported TV that combines live channels with on-demand flexibility in a fully digital experience</a:t>
            </a:r>
          </a:p>
        </p:txBody>
      </p:sp>
      <p:pic>
        <p:nvPicPr>
          <p:cNvPr id="1026" name="Picture 2" descr="Optimum | Optimum Stream">
            <a:extLst>
              <a:ext uri="{FF2B5EF4-FFF2-40B4-BE49-F238E27FC236}">
                <a16:creationId xmlns:a16="http://schemas.microsoft.com/office/drawing/2014/main" id="{411A1DCC-65BC-CDFD-AB78-2477CDD55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200" y="4301386"/>
            <a:ext cx="2834942" cy="200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D6E603C1-8541-5313-92EC-991BF3099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034" y="4184902"/>
            <a:ext cx="1125275" cy="23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896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9727EF64-3572-1D12-704E-B4E78D6E2C3A}"/>
              </a:ext>
            </a:extLst>
          </p:cNvPr>
          <p:cNvSpPr/>
          <p:nvPr/>
        </p:nvSpPr>
        <p:spPr>
          <a:xfrm>
            <a:off x="-7767" y="1686476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81F2BF2-CDEB-8965-2A98-16FACF340E38}"/>
              </a:ext>
            </a:extLst>
          </p:cNvPr>
          <p:cNvSpPr txBox="1"/>
          <p:nvPr/>
        </p:nvSpPr>
        <p:spPr>
          <a:xfrm>
            <a:off x="6534" y="3854305"/>
            <a:ext cx="20368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 Experience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Ad-Free vs. Ad-supported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03DF54C-FA08-40FE-2E44-C543C065F12E}"/>
              </a:ext>
            </a:extLst>
          </p:cNvPr>
          <p:cNvSpPr txBox="1"/>
          <p:nvPr/>
        </p:nvSpPr>
        <p:spPr>
          <a:xfrm>
            <a:off x="6534" y="5220195"/>
            <a:ext cx="2036894" cy="44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Model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Paid vs. Free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3E433B-DB28-CFF1-AEC9-21D2F3DFFD49}"/>
              </a:ext>
            </a:extLst>
          </p:cNvPr>
          <p:cNvSpPr txBox="1"/>
          <p:nvPr/>
        </p:nvSpPr>
        <p:spPr>
          <a:xfrm>
            <a:off x="6534" y="2488415"/>
            <a:ext cx="2036894" cy="783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Viewing Experience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On-Demand vs. Live Scheduled Programming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18D1FE-9A3D-4186-47AE-928D73249671}"/>
              </a:ext>
            </a:extLst>
          </p:cNvPr>
          <p:cNvSpPr txBox="1"/>
          <p:nvPr/>
        </p:nvSpPr>
        <p:spPr>
          <a:xfrm>
            <a:off x="2016431" y="1753556"/>
            <a:ext cx="1688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SVOD w/o Ads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4F003F8-709F-7E47-2F37-47BC1648BDB5}"/>
              </a:ext>
            </a:extLst>
          </p:cNvPr>
          <p:cNvSpPr/>
          <p:nvPr/>
        </p:nvSpPr>
        <p:spPr>
          <a:xfrm>
            <a:off x="2184500" y="3727270"/>
            <a:ext cx="1349045" cy="869623"/>
          </a:xfrm>
          <a:prstGeom prst="rect">
            <a:avLst/>
          </a:prstGeom>
          <a:solidFill>
            <a:schemeClr val="bg1"/>
          </a:solidFill>
          <a:ln w="3810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5A1CC95-F0B8-D8C4-C4D3-6D56A50644F6}"/>
              </a:ext>
            </a:extLst>
          </p:cNvPr>
          <p:cNvSpPr txBox="1"/>
          <p:nvPr/>
        </p:nvSpPr>
        <p:spPr>
          <a:xfrm>
            <a:off x="2179251" y="4023582"/>
            <a:ext cx="1359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Ad-free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66E0BC4-DE7B-5F18-3D2F-5D620FE406BC}"/>
              </a:ext>
            </a:extLst>
          </p:cNvPr>
          <p:cNvSpPr/>
          <p:nvPr/>
        </p:nvSpPr>
        <p:spPr>
          <a:xfrm>
            <a:off x="2184500" y="4673737"/>
            <a:ext cx="1349045" cy="1540591"/>
          </a:xfrm>
          <a:prstGeom prst="rect">
            <a:avLst/>
          </a:prstGeom>
          <a:solidFill>
            <a:srgbClr val="1B1464"/>
          </a:solidFill>
          <a:ln w="3810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E925F5E-FEA1-9A40-B89D-F683C4796031}"/>
              </a:ext>
            </a:extLst>
          </p:cNvPr>
          <p:cNvSpPr txBox="1"/>
          <p:nvPr/>
        </p:nvSpPr>
        <p:spPr>
          <a:xfrm>
            <a:off x="2285562" y="5120867"/>
            <a:ext cx="1146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Paid monthly or annual subscription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62ADA0E-DAB2-2F51-4F5F-2ADD4F2CDD21}"/>
              </a:ext>
            </a:extLst>
          </p:cNvPr>
          <p:cNvSpPr/>
          <p:nvPr/>
        </p:nvSpPr>
        <p:spPr>
          <a:xfrm>
            <a:off x="2184500" y="2109835"/>
            <a:ext cx="1349045" cy="1540591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31D15EB-D4A4-3D66-7504-94B9AD4D52A1}"/>
              </a:ext>
            </a:extLst>
          </p:cNvPr>
          <p:cNvSpPr txBox="1"/>
          <p:nvPr/>
        </p:nvSpPr>
        <p:spPr>
          <a:xfrm>
            <a:off x="2179251" y="2464632"/>
            <a:ext cx="1359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Stream content on-demand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on viewer’s schedule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5E629C-1D8C-1B06-5680-8A33CA99A3F9}"/>
              </a:ext>
            </a:extLst>
          </p:cNvPr>
          <p:cNvSpPr txBox="1"/>
          <p:nvPr/>
        </p:nvSpPr>
        <p:spPr>
          <a:xfrm>
            <a:off x="3667899" y="1753556"/>
            <a:ext cx="1640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1600" b="1" u="sng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SVOD w/ Ads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178F8BA-3C21-12F8-1CE8-8B1016C3862D}"/>
              </a:ext>
            </a:extLst>
          </p:cNvPr>
          <p:cNvSpPr/>
          <p:nvPr/>
        </p:nvSpPr>
        <p:spPr>
          <a:xfrm>
            <a:off x="3813839" y="3727270"/>
            <a:ext cx="1349045" cy="869623"/>
          </a:xfrm>
          <a:prstGeom prst="rect">
            <a:avLst/>
          </a:prstGeom>
          <a:solidFill>
            <a:schemeClr val="bg1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A4180E7-A127-2538-E336-D88335EB9ED7}"/>
              </a:ext>
            </a:extLst>
          </p:cNvPr>
          <p:cNvSpPr txBox="1"/>
          <p:nvPr/>
        </p:nvSpPr>
        <p:spPr>
          <a:xfrm>
            <a:off x="3841364" y="3861701"/>
            <a:ext cx="12939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Ad-supported</a:t>
            </a:r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(‘limited ad’ options also available)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F36880B-8BFF-1329-11CB-30C1ECF64B47}"/>
              </a:ext>
            </a:extLst>
          </p:cNvPr>
          <p:cNvSpPr/>
          <p:nvPr/>
        </p:nvSpPr>
        <p:spPr>
          <a:xfrm>
            <a:off x="3813839" y="4673737"/>
            <a:ext cx="1349045" cy="1540591"/>
          </a:xfrm>
          <a:prstGeom prst="rect">
            <a:avLst/>
          </a:prstGeom>
          <a:solidFill>
            <a:srgbClr val="00BFF2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B7C3AB8-BBC8-2B20-784C-0152E68663D6}"/>
              </a:ext>
            </a:extLst>
          </p:cNvPr>
          <p:cNvSpPr txBox="1"/>
          <p:nvPr/>
        </p:nvSpPr>
        <p:spPr>
          <a:xfrm>
            <a:off x="3826697" y="4666217"/>
            <a:ext cx="133618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Some services are free &amp; 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ad-supported, while others are offered as part of a SVOD / AVOD </a:t>
            </a:r>
            <a:r>
              <a:rPr kumimoji="0" lang="en-US" sz="11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hybrid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service at a lower cost with limited ads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B6E4AC9-B447-467F-B6AC-30103AC59485}"/>
              </a:ext>
            </a:extLst>
          </p:cNvPr>
          <p:cNvSpPr/>
          <p:nvPr/>
        </p:nvSpPr>
        <p:spPr>
          <a:xfrm>
            <a:off x="3813839" y="2109835"/>
            <a:ext cx="1349045" cy="1540591"/>
          </a:xfrm>
          <a:prstGeom prst="rect">
            <a:avLst/>
          </a:prstGeom>
          <a:solidFill>
            <a:srgbClr val="00BFF2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38A4875-0C5E-F84C-98C1-F9D19CD0EF30}"/>
              </a:ext>
            </a:extLst>
          </p:cNvPr>
          <p:cNvSpPr txBox="1"/>
          <p:nvPr/>
        </p:nvSpPr>
        <p:spPr>
          <a:xfrm>
            <a:off x="3808590" y="2464632"/>
            <a:ext cx="1359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Stream content on-demand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on viewer’s schedule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D0343F-BCC8-335B-3993-B53E858C804E}"/>
              </a:ext>
            </a:extLst>
          </p:cNvPr>
          <p:cNvSpPr txBox="1"/>
          <p:nvPr/>
        </p:nvSpPr>
        <p:spPr>
          <a:xfrm>
            <a:off x="5788689" y="1753556"/>
            <a:ext cx="749843" cy="338554"/>
          </a:xfrm>
          <a:prstGeom prst="rect">
            <a:avLst/>
          </a:prstGeom>
          <a:solidFill>
            <a:srgbClr val="ED3C8D"/>
          </a:solidFill>
          <a:ln>
            <a:solidFill>
              <a:srgbClr val="ED3C8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FAST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B3E9D79-57CE-7BD2-F2A1-2C1B942892A3}"/>
              </a:ext>
            </a:extLst>
          </p:cNvPr>
          <p:cNvSpPr/>
          <p:nvPr/>
        </p:nvSpPr>
        <p:spPr>
          <a:xfrm>
            <a:off x="5489088" y="3727270"/>
            <a:ext cx="1349045" cy="869623"/>
          </a:xfrm>
          <a:prstGeom prst="rect">
            <a:avLst/>
          </a:prstGeom>
          <a:solidFill>
            <a:schemeClr val="bg1"/>
          </a:solidFill>
          <a:ln w="3810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92B0726-6F5E-7614-22BB-AC19498833A9}"/>
              </a:ext>
            </a:extLst>
          </p:cNvPr>
          <p:cNvSpPr txBox="1"/>
          <p:nvPr/>
        </p:nvSpPr>
        <p:spPr>
          <a:xfrm>
            <a:off x="5483839" y="4023582"/>
            <a:ext cx="1359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Ad-supported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E7EB0F7-3B9A-C273-5388-F77242AC95D7}"/>
              </a:ext>
            </a:extLst>
          </p:cNvPr>
          <p:cNvSpPr/>
          <p:nvPr/>
        </p:nvSpPr>
        <p:spPr>
          <a:xfrm>
            <a:off x="5489088" y="4673737"/>
            <a:ext cx="1349045" cy="1540591"/>
          </a:xfrm>
          <a:prstGeom prst="rect">
            <a:avLst/>
          </a:prstGeom>
          <a:solidFill>
            <a:srgbClr val="ED3C8D"/>
          </a:solidFill>
          <a:ln w="3810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3AB9003-DA2C-E994-F936-AD56037BC1AF}"/>
              </a:ext>
            </a:extLst>
          </p:cNvPr>
          <p:cNvSpPr txBox="1"/>
          <p:nvPr/>
        </p:nvSpPr>
        <p:spPr>
          <a:xfrm>
            <a:off x="5445897" y="4913118"/>
            <a:ext cx="1435426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Free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to watch in exchange for viewing ads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(Log-ins are available but </a:t>
            </a:r>
            <a:b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not necessary)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F8C4E92-0207-4894-57F5-7B64B5DB9B73}"/>
              </a:ext>
            </a:extLst>
          </p:cNvPr>
          <p:cNvSpPr/>
          <p:nvPr/>
        </p:nvSpPr>
        <p:spPr>
          <a:xfrm>
            <a:off x="5489088" y="2109835"/>
            <a:ext cx="1349045" cy="1540591"/>
          </a:xfrm>
          <a:prstGeom prst="rect">
            <a:avLst/>
          </a:prstGeom>
          <a:solidFill>
            <a:srgbClr val="ED3C8D"/>
          </a:solidFill>
          <a:ln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FC309AE0-069B-7DE1-D96F-CA09F96A99D4}"/>
              </a:ext>
            </a:extLst>
          </p:cNvPr>
          <p:cNvSpPr txBox="1"/>
          <p:nvPr/>
        </p:nvSpPr>
        <p:spPr>
          <a:xfrm>
            <a:off x="5536995" y="2279966"/>
            <a:ext cx="1253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Option to stream either live linear channels or on-demand content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A1514A-CCFB-2BC4-CD8F-F69E89C147FE}"/>
              </a:ext>
            </a:extLst>
          </p:cNvPr>
          <p:cNvSpPr txBox="1"/>
          <p:nvPr/>
        </p:nvSpPr>
        <p:spPr>
          <a:xfrm>
            <a:off x="7385204" y="1753556"/>
            <a:ext cx="907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vMVPD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AF0F24D-72F0-13FA-0148-7CAA00AF4189}"/>
              </a:ext>
            </a:extLst>
          </p:cNvPr>
          <p:cNvSpPr/>
          <p:nvPr/>
        </p:nvSpPr>
        <p:spPr>
          <a:xfrm>
            <a:off x="7164337" y="3727270"/>
            <a:ext cx="1349045" cy="869623"/>
          </a:xfrm>
          <a:prstGeom prst="rect">
            <a:avLst/>
          </a:prstGeom>
          <a:solidFill>
            <a:schemeClr val="bg1"/>
          </a:solidFill>
          <a:ln w="38100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4B40AFC-9567-11FA-E3F9-12589C8D7F4D}"/>
              </a:ext>
            </a:extLst>
          </p:cNvPr>
          <p:cNvSpPr txBox="1"/>
          <p:nvPr/>
        </p:nvSpPr>
        <p:spPr>
          <a:xfrm>
            <a:off x="7159088" y="4023582"/>
            <a:ext cx="1359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Ad-supported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8616293-08F4-2BA2-7A0F-30C289CE1D6F}"/>
              </a:ext>
            </a:extLst>
          </p:cNvPr>
          <p:cNvSpPr/>
          <p:nvPr/>
        </p:nvSpPr>
        <p:spPr>
          <a:xfrm>
            <a:off x="7164337" y="4673737"/>
            <a:ext cx="1349045" cy="1540591"/>
          </a:xfrm>
          <a:prstGeom prst="rect">
            <a:avLst/>
          </a:prstGeom>
          <a:solidFill>
            <a:srgbClr val="4EBEA4"/>
          </a:solidFill>
          <a:ln w="38100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C89804D9-55E1-C913-407A-3548D259B5BA}"/>
              </a:ext>
            </a:extLst>
          </p:cNvPr>
          <p:cNvSpPr txBox="1"/>
          <p:nvPr/>
        </p:nvSpPr>
        <p:spPr>
          <a:xfrm>
            <a:off x="7265399" y="5120867"/>
            <a:ext cx="1146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Paid monthly or annual subscription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39847F0-D886-8D42-FFAB-94D2CF04C793}"/>
              </a:ext>
            </a:extLst>
          </p:cNvPr>
          <p:cNvSpPr/>
          <p:nvPr/>
        </p:nvSpPr>
        <p:spPr>
          <a:xfrm>
            <a:off x="7164337" y="2109835"/>
            <a:ext cx="1349045" cy="1540591"/>
          </a:xfrm>
          <a:prstGeom prst="rect">
            <a:avLst/>
          </a:prstGeom>
          <a:solidFill>
            <a:srgbClr val="4EBEA4"/>
          </a:solidFill>
          <a:ln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5F28456-1239-3F4E-9F1E-F87D9AB568CE}"/>
              </a:ext>
            </a:extLst>
          </p:cNvPr>
          <p:cNvSpPr txBox="1"/>
          <p:nvPr/>
        </p:nvSpPr>
        <p:spPr>
          <a:xfrm>
            <a:off x="7159088" y="2279966"/>
            <a:ext cx="1359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Option to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stream either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live feeds of linear channels or on-demand content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5B35F7F-48EF-0A95-E646-591F6CF90F38}"/>
              </a:ext>
            </a:extLst>
          </p:cNvPr>
          <p:cNvSpPr txBox="1"/>
          <p:nvPr/>
        </p:nvSpPr>
        <p:spPr>
          <a:xfrm>
            <a:off x="8656821" y="1753556"/>
            <a:ext cx="1613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Traditional TV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AA6E4EC-1712-2FB3-5F19-BA2C3E7FAC72}"/>
              </a:ext>
            </a:extLst>
          </p:cNvPr>
          <p:cNvSpPr/>
          <p:nvPr/>
        </p:nvSpPr>
        <p:spPr>
          <a:xfrm>
            <a:off x="8793676" y="3727270"/>
            <a:ext cx="1349045" cy="869623"/>
          </a:xfrm>
          <a:prstGeom prst="rect">
            <a:avLst/>
          </a:prstGeom>
          <a:solidFill>
            <a:schemeClr val="bg1"/>
          </a:solidFill>
          <a:ln w="38100">
            <a:solidFill>
              <a:srgbClr val="FF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B4D68787-813C-70AC-A923-3D9842D3F19E}"/>
              </a:ext>
            </a:extLst>
          </p:cNvPr>
          <p:cNvSpPr txBox="1"/>
          <p:nvPr/>
        </p:nvSpPr>
        <p:spPr>
          <a:xfrm>
            <a:off x="8788427" y="4023582"/>
            <a:ext cx="1359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Ad-supported</a:t>
            </a: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D9031AB-063E-918F-5CC3-62CAC688D462}"/>
              </a:ext>
            </a:extLst>
          </p:cNvPr>
          <p:cNvSpPr/>
          <p:nvPr/>
        </p:nvSpPr>
        <p:spPr>
          <a:xfrm>
            <a:off x="8793676" y="4673737"/>
            <a:ext cx="1349045" cy="1540591"/>
          </a:xfrm>
          <a:prstGeom prst="rect">
            <a:avLst/>
          </a:prstGeom>
          <a:solidFill>
            <a:srgbClr val="FFE600"/>
          </a:solidFill>
          <a:ln w="38100">
            <a:solidFill>
              <a:srgbClr val="FF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13DFE7D-CEDE-8F4C-5F15-188EACF51910}"/>
              </a:ext>
            </a:extLst>
          </p:cNvPr>
          <p:cNvSpPr txBox="1"/>
          <p:nvPr/>
        </p:nvSpPr>
        <p:spPr>
          <a:xfrm>
            <a:off x="8815507" y="4765780"/>
            <a:ext cx="13243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Paid MVPD subscription  or free channels through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Over-the-Air (OTA) access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7DAF60D-00DF-9EB6-EA5A-8DB49D09B062}"/>
              </a:ext>
            </a:extLst>
          </p:cNvPr>
          <p:cNvSpPr/>
          <p:nvPr/>
        </p:nvSpPr>
        <p:spPr>
          <a:xfrm>
            <a:off x="8793676" y="2109835"/>
            <a:ext cx="1349045" cy="1540591"/>
          </a:xfrm>
          <a:prstGeom prst="rect">
            <a:avLst/>
          </a:prstGeom>
          <a:solidFill>
            <a:srgbClr val="FFE600"/>
          </a:solidFill>
          <a:ln>
            <a:solidFill>
              <a:srgbClr val="FF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ECD40165-25CD-E132-7720-93EC990A9915}"/>
              </a:ext>
            </a:extLst>
          </p:cNvPr>
          <p:cNvSpPr txBox="1"/>
          <p:nvPr/>
        </p:nvSpPr>
        <p:spPr>
          <a:xfrm>
            <a:off x="8788427" y="2372299"/>
            <a:ext cx="1359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Watch live or time-shifted content through an MVPD or antenna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3703FAA-A1C4-E39A-D315-CEB52E24EF89}"/>
              </a:ext>
            </a:extLst>
          </p:cNvPr>
          <p:cNvSpPr txBox="1"/>
          <p:nvPr/>
        </p:nvSpPr>
        <p:spPr>
          <a:xfrm>
            <a:off x="10528115" y="1753556"/>
            <a:ext cx="1293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MVPD VOD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CC978C6-F780-532D-F2F0-439B1EF6C7BB}"/>
              </a:ext>
            </a:extLst>
          </p:cNvPr>
          <p:cNvSpPr/>
          <p:nvPr/>
        </p:nvSpPr>
        <p:spPr>
          <a:xfrm>
            <a:off x="10500380" y="3727270"/>
            <a:ext cx="1349045" cy="869623"/>
          </a:xfrm>
          <a:prstGeom prst="rect">
            <a:avLst/>
          </a:prstGeom>
          <a:solidFill>
            <a:schemeClr val="bg1"/>
          </a:solidFill>
          <a:ln w="38100">
            <a:solidFill>
              <a:srgbClr val="A34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931837E-A558-2517-8885-E17FD0355A04}"/>
              </a:ext>
            </a:extLst>
          </p:cNvPr>
          <p:cNvSpPr txBox="1"/>
          <p:nvPr/>
        </p:nvSpPr>
        <p:spPr>
          <a:xfrm>
            <a:off x="10495131" y="4023582"/>
            <a:ext cx="1359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Ad-supported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C30B8CF-FB12-7764-2A55-37F9B5B30BBD}"/>
              </a:ext>
            </a:extLst>
          </p:cNvPr>
          <p:cNvSpPr/>
          <p:nvPr/>
        </p:nvSpPr>
        <p:spPr>
          <a:xfrm>
            <a:off x="10500380" y="4673737"/>
            <a:ext cx="1349045" cy="1540591"/>
          </a:xfrm>
          <a:prstGeom prst="rect">
            <a:avLst/>
          </a:prstGeom>
          <a:solidFill>
            <a:srgbClr val="A343FF"/>
          </a:solidFill>
          <a:ln w="38100">
            <a:solidFill>
              <a:srgbClr val="A34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D5056FC-1944-6DBD-21FC-A62A4960B42E}"/>
              </a:ext>
            </a:extLst>
          </p:cNvPr>
          <p:cNvSpPr txBox="1"/>
          <p:nvPr/>
        </p:nvSpPr>
        <p:spPr>
          <a:xfrm>
            <a:off x="10601442" y="5213200"/>
            <a:ext cx="1146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Paid MVPD subscription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B4F25F6-0218-2738-4E00-F96124121933}"/>
              </a:ext>
            </a:extLst>
          </p:cNvPr>
          <p:cNvSpPr/>
          <p:nvPr/>
        </p:nvSpPr>
        <p:spPr>
          <a:xfrm>
            <a:off x="10500380" y="2109835"/>
            <a:ext cx="1349045" cy="1540591"/>
          </a:xfrm>
          <a:prstGeom prst="rect">
            <a:avLst/>
          </a:prstGeom>
          <a:solidFill>
            <a:srgbClr val="A343FF"/>
          </a:solidFill>
          <a:ln>
            <a:solidFill>
              <a:srgbClr val="A34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3EC84DE-BD29-A0C3-1502-4B14F950C914}"/>
              </a:ext>
            </a:extLst>
          </p:cNvPr>
          <p:cNvSpPr txBox="1"/>
          <p:nvPr/>
        </p:nvSpPr>
        <p:spPr>
          <a:xfrm>
            <a:off x="10431194" y="2464632"/>
            <a:ext cx="1487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Watch content on-demand on viewer’s schedule through an MVPD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876995-D6AC-34F3-3155-41C6F771D3E0}"/>
              </a:ext>
            </a:extLst>
          </p:cNvPr>
          <p:cNvSpPr txBox="1"/>
          <p:nvPr/>
        </p:nvSpPr>
        <p:spPr>
          <a:xfrm>
            <a:off x="517142" y="6314510"/>
            <a:ext cx="111711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SVOD refers to </a:t>
            </a: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‘subscription video-on-demand’.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MVPD (Multichannel Video Programming Distributor)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reflects a cable, telco, or satellite provider. </a:t>
            </a:r>
            <a:r>
              <a:rPr lang="en-US" sz="80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vMVPD refers to Virtual Multichannel Video Programming Distributors.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ABDEE7-3900-B4A1-5862-64F7B23700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C4CA218-24D7-BCAA-DC18-E39A129C09D1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21D745-9AE7-126E-478F-7EEBB3D6210B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EA757C-9FFD-C244-8D33-BA5020990927}"/>
              </a:ext>
            </a:extLst>
          </p:cNvPr>
          <p:cNvSpPr/>
          <p:nvPr/>
        </p:nvSpPr>
        <p:spPr>
          <a:xfrm>
            <a:off x="238538" y="338671"/>
            <a:ext cx="1193194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many on-demand and paid services available, FAST offers a free, frictionless viewing experience that complements other video platforms</a:t>
            </a:r>
          </a:p>
        </p:txBody>
      </p:sp>
    </p:spTree>
    <p:extLst>
      <p:ext uri="{BB962C8B-B14F-4D97-AF65-F5344CB8AC3E}">
        <p14:creationId xmlns:p14="http://schemas.microsoft.com/office/powerpoint/2010/main" val="1789081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7C021514-9CB1-9CC7-B09C-A473DE16EFFE}"/>
              </a:ext>
            </a:extLst>
          </p:cNvPr>
          <p:cNvSpPr/>
          <p:nvPr/>
        </p:nvSpPr>
        <p:spPr>
          <a:xfrm>
            <a:off x="0" y="1597293"/>
            <a:ext cx="6156251" cy="4631002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F89E3EE1-37E9-A891-0424-EB013AD9DDE9}"/>
              </a:ext>
            </a:extLst>
          </p:cNvPr>
          <p:cNvSpPr/>
          <p:nvPr/>
        </p:nvSpPr>
        <p:spPr>
          <a:xfrm>
            <a:off x="6156251" y="1596382"/>
            <a:ext cx="6036332" cy="4631002"/>
          </a:xfrm>
          <a:prstGeom prst="rect">
            <a:avLst/>
          </a:prstGeom>
          <a:solidFill>
            <a:srgbClr val="00BFF2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16C9D13-4B95-73E4-C14D-9F8E6D8266E3}"/>
              </a:ext>
            </a:extLst>
          </p:cNvPr>
          <p:cNvCxnSpPr>
            <a:cxnSpLocks/>
          </p:cNvCxnSpPr>
          <p:nvPr/>
        </p:nvCxnSpPr>
        <p:spPr>
          <a:xfrm>
            <a:off x="5459701" y="5330057"/>
            <a:ext cx="1220852" cy="187575"/>
          </a:xfrm>
          <a:prstGeom prst="straightConnector1">
            <a:avLst/>
          </a:prstGeom>
          <a:ln w="76200">
            <a:solidFill>
              <a:srgbClr val="FFE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7C28B9-C576-EDFA-8D32-D5EEAFB5147F}"/>
              </a:ext>
            </a:extLst>
          </p:cNvPr>
          <p:cNvCxnSpPr>
            <a:cxnSpLocks/>
          </p:cNvCxnSpPr>
          <p:nvPr/>
        </p:nvCxnSpPr>
        <p:spPr>
          <a:xfrm flipV="1">
            <a:off x="5463986" y="3059051"/>
            <a:ext cx="1171481" cy="216269"/>
          </a:xfrm>
          <a:prstGeom prst="straightConnector1">
            <a:avLst/>
          </a:prstGeom>
          <a:ln w="76200">
            <a:solidFill>
              <a:srgbClr val="FFE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79C334F-F246-3A3B-924D-E18C8E4D9A56}"/>
              </a:ext>
            </a:extLst>
          </p:cNvPr>
          <p:cNvCxnSpPr>
            <a:cxnSpLocks/>
          </p:cNvCxnSpPr>
          <p:nvPr/>
        </p:nvCxnSpPr>
        <p:spPr>
          <a:xfrm>
            <a:off x="5448815" y="4302689"/>
            <a:ext cx="1346301" cy="0"/>
          </a:xfrm>
          <a:prstGeom prst="straightConnector1">
            <a:avLst/>
          </a:prstGeom>
          <a:ln w="76200">
            <a:solidFill>
              <a:srgbClr val="FFE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3" name="Rectangle 1142">
            <a:extLst>
              <a:ext uri="{FF2B5EF4-FFF2-40B4-BE49-F238E27FC236}">
                <a16:creationId xmlns:a16="http://schemas.microsoft.com/office/drawing/2014/main" id="{D52B0CF6-DD9E-7FA8-E584-6B2F18153182}"/>
              </a:ext>
            </a:extLst>
          </p:cNvPr>
          <p:cNvSpPr/>
          <p:nvPr/>
        </p:nvSpPr>
        <p:spPr>
          <a:xfrm>
            <a:off x="6844391" y="5011722"/>
            <a:ext cx="4782750" cy="1041208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5" name="TextBox 1144">
            <a:extLst>
              <a:ext uri="{FF2B5EF4-FFF2-40B4-BE49-F238E27FC236}">
                <a16:creationId xmlns:a16="http://schemas.microsoft.com/office/drawing/2014/main" id="{32B883D4-B9C9-7CF0-C4E3-40BCA9FBE25B}"/>
              </a:ext>
            </a:extLst>
          </p:cNvPr>
          <p:cNvSpPr txBox="1"/>
          <p:nvPr/>
        </p:nvSpPr>
        <p:spPr>
          <a:xfrm>
            <a:off x="6841405" y="5040221"/>
            <a:ext cx="47914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Independent FAST Services</a:t>
            </a:r>
          </a:p>
        </p:txBody>
      </p:sp>
      <p:pic>
        <p:nvPicPr>
          <p:cNvPr id="1151" name="Picture 10" descr="Plex (company) - Wikipedia">
            <a:hlinkClick r:id="rId3"/>
            <a:extLst>
              <a:ext uri="{FF2B5EF4-FFF2-40B4-BE49-F238E27FC236}">
                <a16:creationId xmlns:a16="http://schemas.microsoft.com/office/drawing/2014/main" id="{9782A622-1433-4134-71A2-9ADBDCEA9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246" y="5426076"/>
            <a:ext cx="396991" cy="1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59C21B69-316E-9723-8CE5-7C9FEB95F814}"/>
              </a:ext>
            </a:extLst>
          </p:cNvPr>
          <p:cNvSpPr/>
          <p:nvPr/>
        </p:nvSpPr>
        <p:spPr>
          <a:xfrm>
            <a:off x="6855808" y="1710599"/>
            <a:ext cx="4782750" cy="1977283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1781F7F-1E84-E36F-F306-3328226C6359}"/>
              </a:ext>
            </a:extLst>
          </p:cNvPr>
          <p:cNvSpPr txBox="1"/>
          <p:nvPr/>
        </p:nvSpPr>
        <p:spPr>
          <a:xfrm>
            <a:off x="6855809" y="1745185"/>
            <a:ext cx="4771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Media Company-Owned FAST Services</a:t>
            </a:r>
          </a:p>
        </p:txBody>
      </p:sp>
      <p:pic>
        <p:nvPicPr>
          <p:cNvPr id="3077" name="Picture 18" descr="Vix (streaming service) - Wikipedia">
            <a:hlinkClick r:id="rId5"/>
            <a:extLst>
              <a:ext uri="{FF2B5EF4-FFF2-40B4-BE49-F238E27FC236}">
                <a16:creationId xmlns:a16="http://schemas.microsoft.com/office/drawing/2014/main" id="{6B9AB2E3-1981-1F7D-14CB-A921CA29C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5433" y="2110340"/>
            <a:ext cx="422716" cy="15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TextBox 3080">
            <a:extLst>
              <a:ext uri="{FF2B5EF4-FFF2-40B4-BE49-F238E27FC236}">
                <a16:creationId xmlns:a16="http://schemas.microsoft.com/office/drawing/2014/main" id="{EA9C0CA3-3B7C-23F4-EA06-91C3AA8997E4}"/>
              </a:ext>
            </a:extLst>
          </p:cNvPr>
          <p:cNvSpPr txBox="1"/>
          <p:nvPr/>
        </p:nvSpPr>
        <p:spPr>
          <a:xfrm>
            <a:off x="9337050" y="2333514"/>
            <a:ext cx="12194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TelevisaUnivision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081" name="Rectangle 1080">
            <a:extLst>
              <a:ext uri="{FF2B5EF4-FFF2-40B4-BE49-F238E27FC236}">
                <a16:creationId xmlns:a16="http://schemas.microsoft.com/office/drawing/2014/main" id="{C7F4F27B-A235-DB98-2508-ECE04CC71634}"/>
              </a:ext>
            </a:extLst>
          </p:cNvPr>
          <p:cNvSpPr/>
          <p:nvPr/>
        </p:nvSpPr>
        <p:spPr>
          <a:xfrm>
            <a:off x="6844391" y="3741011"/>
            <a:ext cx="4782750" cy="1213852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5" name="TextBox 1084">
            <a:extLst>
              <a:ext uri="{FF2B5EF4-FFF2-40B4-BE49-F238E27FC236}">
                <a16:creationId xmlns:a16="http://schemas.microsoft.com/office/drawing/2014/main" id="{8EE7297B-A19A-FC69-3436-530364B4D93E}"/>
              </a:ext>
            </a:extLst>
          </p:cNvPr>
          <p:cNvSpPr txBox="1"/>
          <p:nvPr/>
        </p:nvSpPr>
        <p:spPr>
          <a:xfrm>
            <a:off x="6841405" y="3767261"/>
            <a:ext cx="4782750" cy="2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Device / OEM-Owned FAST Services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AFF334-291A-1551-B8A7-B730295C5652}"/>
              </a:ext>
            </a:extLst>
          </p:cNvPr>
          <p:cNvSpPr txBox="1"/>
          <p:nvPr/>
        </p:nvSpPr>
        <p:spPr>
          <a:xfrm>
            <a:off x="799568" y="1710599"/>
            <a:ext cx="45571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Sampling of FAST Services Currently Available in the U.S.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799DBD1-245D-4E80-6357-3DA65A7174EF}"/>
              </a:ext>
            </a:extLst>
          </p:cNvPr>
          <p:cNvSpPr/>
          <p:nvPr/>
        </p:nvSpPr>
        <p:spPr>
          <a:xfrm>
            <a:off x="453276" y="2367550"/>
            <a:ext cx="5249698" cy="3442853"/>
          </a:xfrm>
          <a:prstGeom prst="roundRect">
            <a:avLst>
              <a:gd name="adj" fmla="val 9587"/>
            </a:avLst>
          </a:prstGeom>
          <a:solidFill>
            <a:schemeClr val="bg1"/>
          </a:solidFill>
          <a:ln w="7620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8" descr="How to Find and Watch Circle on Your TV and Devices - Circle">
            <a:hlinkClick r:id="rId7"/>
            <a:extLst>
              <a:ext uri="{FF2B5EF4-FFF2-40B4-BE49-F238E27FC236}">
                <a16:creationId xmlns:a16="http://schemas.microsoft.com/office/drawing/2014/main" id="{C5904154-43A0-10B2-875E-371C38B1C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4605" y="2633764"/>
            <a:ext cx="1175115" cy="3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istroTV Now Set to Stream on Major Smart TV Platforms, In Addition to All  Key Streaming Devices">
            <a:hlinkClick r:id="rId9"/>
            <a:extLst>
              <a:ext uri="{FF2B5EF4-FFF2-40B4-BE49-F238E27FC236}">
                <a16:creationId xmlns:a16="http://schemas.microsoft.com/office/drawing/2014/main" id="{035649AF-171A-7944-1AB7-6E875AAE9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1660" y="5349718"/>
            <a:ext cx="959041" cy="27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2" descr="Stirr | Logopedia | Fandom">
            <a:hlinkClick r:id="rId11"/>
            <a:extLst>
              <a:ext uri="{FF2B5EF4-FFF2-40B4-BE49-F238E27FC236}">
                <a16:creationId xmlns:a16="http://schemas.microsoft.com/office/drawing/2014/main" id="{EF7D1F5D-20DD-9E56-DC00-6A99A2287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9684" y="4019442"/>
            <a:ext cx="868220" cy="25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Plex (company) - Wikipedia">
            <a:hlinkClick r:id="rId3"/>
            <a:extLst>
              <a:ext uri="{FF2B5EF4-FFF2-40B4-BE49-F238E27FC236}">
                <a16:creationId xmlns:a16="http://schemas.microsoft.com/office/drawing/2014/main" id="{93BF2127-7B23-0FFE-4962-0AE05E6B8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0992" y="4439947"/>
            <a:ext cx="703295" cy="32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 descr="Local Now - Wikipedia">
            <a:hlinkClick r:id="rId13"/>
            <a:extLst>
              <a:ext uri="{FF2B5EF4-FFF2-40B4-BE49-F238E27FC236}">
                <a16:creationId xmlns:a16="http://schemas.microsoft.com/office/drawing/2014/main" id="{A74EE9A2-B192-99B7-3569-DB54E4270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5674" y="4812261"/>
            <a:ext cx="460789" cy="35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8" descr="Vix (streaming service) - Wikipedia">
            <a:hlinkClick r:id="rId5"/>
            <a:extLst>
              <a:ext uri="{FF2B5EF4-FFF2-40B4-BE49-F238E27FC236}">
                <a16:creationId xmlns:a16="http://schemas.microsoft.com/office/drawing/2014/main" id="{DD7450AE-34F5-BB0E-E7E1-FD5DC146C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020" y="3539139"/>
            <a:ext cx="618900" cy="23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anela Media">
            <a:hlinkClick r:id="rId16"/>
            <a:extLst>
              <a:ext uri="{FF2B5EF4-FFF2-40B4-BE49-F238E27FC236}">
                <a16:creationId xmlns:a16="http://schemas.microsoft.com/office/drawing/2014/main" id="{9ABECD89-4E0C-1099-0A71-610911F12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1733" y="3554820"/>
            <a:ext cx="1229241" cy="1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CD662A5-51EB-6DC4-F188-4DBFE70B50B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0E83F204-32D5-0E84-6AAA-082077A3A253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16CC4ED-F3C6-DE18-2574-AB4950DA3337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pic>
        <p:nvPicPr>
          <p:cNvPr id="1026" name="Picture 2" descr="Pluto TV | StreamTV Show">
            <a:hlinkClick r:id="rId19"/>
            <a:extLst>
              <a:ext uri="{FF2B5EF4-FFF2-40B4-BE49-F238E27FC236}">
                <a16:creationId xmlns:a16="http://schemas.microsoft.com/office/drawing/2014/main" id="{88162947-FCEC-2C49-1C96-49E154A03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51" y="2539947"/>
            <a:ext cx="916550" cy="57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msung TV Plus | Logopedia | Fandom">
            <a:hlinkClick r:id="rId21"/>
            <a:extLst>
              <a:ext uri="{FF2B5EF4-FFF2-40B4-BE49-F238E27FC236}">
                <a16:creationId xmlns:a16="http://schemas.microsoft.com/office/drawing/2014/main" id="{0BCA9E2A-F3F5-9381-FD3E-78F41ABAA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975" y="2528146"/>
            <a:ext cx="606991" cy="67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TextBox 1032">
            <a:extLst>
              <a:ext uri="{FF2B5EF4-FFF2-40B4-BE49-F238E27FC236}">
                <a16:creationId xmlns:a16="http://schemas.microsoft.com/office/drawing/2014/main" id="{E226A37E-A035-0B25-4E11-C0FC502AE8C9}"/>
              </a:ext>
            </a:extLst>
          </p:cNvPr>
          <p:cNvSpPr txBox="1"/>
          <p:nvPr/>
        </p:nvSpPr>
        <p:spPr>
          <a:xfrm>
            <a:off x="6861394" y="2333514"/>
            <a:ext cx="10348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(Paramount)</a:t>
            </a:r>
          </a:p>
        </p:txBody>
      </p:sp>
      <p:pic>
        <p:nvPicPr>
          <p:cNvPr id="3" name="Picture 2" descr="Pluto TV | StreamTV Show">
            <a:hlinkClick r:id="rId19"/>
            <a:extLst>
              <a:ext uri="{FF2B5EF4-FFF2-40B4-BE49-F238E27FC236}">
                <a16:creationId xmlns:a16="http://schemas.microsoft.com/office/drawing/2014/main" id="{1271449C-9B76-B2CC-0D57-A36586425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270" y="2010293"/>
            <a:ext cx="569105" cy="35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aystack News Jobs">
            <a:hlinkClick r:id="rId23"/>
            <a:extLst>
              <a:ext uri="{FF2B5EF4-FFF2-40B4-BE49-F238E27FC236}">
                <a16:creationId xmlns:a16="http://schemas.microsoft.com/office/drawing/2014/main" id="{213A9CDA-EBB3-F75D-D11E-733B9E40E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326" y="5271796"/>
            <a:ext cx="1022976" cy="42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nerated image">
            <a:hlinkClick r:id="rId25"/>
            <a:extLst>
              <a:ext uri="{FF2B5EF4-FFF2-40B4-BE49-F238E27FC236}">
                <a16:creationId xmlns:a16="http://schemas.microsoft.com/office/drawing/2014/main" id="{7D7DF872-AC3C-2037-5421-686EC2D90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31" b="39392"/>
          <a:stretch>
            <a:fillRect/>
          </a:stretch>
        </p:blipFill>
        <p:spPr bwMode="auto">
          <a:xfrm>
            <a:off x="4318520" y="2665022"/>
            <a:ext cx="1492500" cy="36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ubi Logo &amp; Brand Assets (SVG, PNG and vector) - Brandfetch">
            <a:hlinkClick r:id="rId27"/>
            <a:extLst>
              <a:ext uri="{FF2B5EF4-FFF2-40B4-BE49-F238E27FC236}">
                <a16:creationId xmlns:a16="http://schemas.microsoft.com/office/drawing/2014/main" id="{C84DC4CA-4B8E-EEB5-9DE4-A193D6C24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43" y="3413747"/>
            <a:ext cx="716099" cy="20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1" name="TextBox 1050">
            <a:extLst>
              <a:ext uri="{FF2B5EF4-FFF2-40B4-BE49-F238E27FC236}">
                <a16:creationId xmlns:a16="http://schemas.microsoft.com/office/drawing/2014/main" id="{7B126440-5295-D997-B89C-BA43AFEA673E}"/>
              </a:ext>
            </a:extLst>
          </p:cNvPr>
          <p:cNvSpPr txBox="1"/>
          <p:nvPr/>
        </p:nvSpPr>
        <p:spPr>
          <a:xfrm>
            <a:off x="8683400" y="2333514"/>
            <a:ext cx="7775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(Fox Corp.)</a:t>
            </a:r>
          </a:p>
        </p:txBody>
      </p:sp>
      <p:pic>
        <p:nvPicPr>
          <p:cNvPr id="9" name="Picture 8" descr="Tubi Logo &amp; Brand Assets (SVG, PNG and vector) - Brandfetch">
            <a:hlinkClick r:id="rId27"/>
            <a:extLst>
              <a:ext uri="{FF2B5EF4-FFF2-40B4-BE49-F238E27FC236}">
                <a16:creationId xmlns:a16="http://schemas.microsoft.com/office/drawing/2014/main" id="{B9225334-8812-64B0-1D8E-2D545D4F3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652" y="2095495"/>
            <a:ext cx="650999" cy="18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istroTV Now Set to Stream on Major Smart TV Platforms, In Addition to All  Key Streaming Devices">
            <a:hlinkClick r:id="rId9"/>
            <a:extLst>
              <a:ext uri="{FF2B5EF4-FFF2-40B4-BE49-F238E27FC236}">
                <a16:creationId xmlns:a16="http://schemas.microsoft.com/office/drawing/2014/main" id="{15DA0FE6-738D-47F1-638D-38D2AFEC1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9434" y="5721589"/>
            <a:ext cx="595488" cy="16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aystack News Jobs">
            <a:hlinkClick r:id="rId23"/>
            <a:extLst>
              <a:ext uri="{FF2B5EF4-FFF2-40B4-BE49-F238E27FC236}">
                <a16:creationId xmlns:a16="http://schemas.microsoft.com/office/drawing/2014/main" id="{5BB00222-73D0-B398-1477-A4C1CBF4B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180" y="5359542"/>
            <a:ext cx="845435" cy="3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C4ED2709-74A4-7334-AD61-27E5F930E79B}"/>
              </a:ext>
            </a:extLst>
          </p:cNvPr>
          <p:cNvGrpSpPr/>
          <p:nvPr/>
        </p:nvGrpSpPr>
        <p:grpSpPr>
          <a:xfrm>
            <a:off x="9301796" y="4243256"/>
            <a:ext cx="1190737" cy="503297"/>
            <a:chOff x="7938871" y="4554526"/>
            <a:chExt cx="1190737" cy="503297"/>
          </a:xfrm>
        </p:grpSpPr>
        <p:sp>
          <p:nvSpPr>
            <p:cNvPr id="1130" name="TextBox 1129">
              <a:extLst>
                <a:ext uri="{FF2B5EF4-FFF2-40B4-BE49-F238E27FC236}">
                  <a16:creationId xmlns:a16="http://schemas.microsoft.com/office/drawing/2014/main" id="{DA8E4363-3DE9-586B-BAB0-00DD7509E73C}"/>
                </a:ext>
              </a:extLst>
            </p:cNvPr>
            <p:cNvSpPr txBox="1"/>
            <p:nvPr/>
          </p:nvSpPr>
          <p:spPr>
            <a:xfrm>
              <a:off x="8152059" y="4900162"/>
              <a:ext cx="773985" cy="1576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(Vizio)</a:t>
              </a:r>
            </a:p>
          </p:txBody>
        </p:sp>
        <p:pic>
          <p:nvPicPr>
            <p:cNvPr id="15" name="Picture 6" descr="Generated image">
              <a:hlinkClick r:id="rId25"/>
              <a:extLst>
                <a:ext uri="{FF2B5EF4-FFF2-40B4-BE49-F238E27FC236}">
                  <a16:creationId xmlns:a16="http://schemas.microsoft.com/office/drawing/2014/main" id="{3F7542C3-2A6D-86F3-A7F2-ACD46F2810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87" t="35831" r="10432" b="39392"/>
            <a:stretch>
              <a:fillRect/>
            </a:stretch>
          </p:blipFill>
          <p:spPr bwMode="auto">
            <a:xfrm>
              <a:off x="7938871" y="4554526"/>
              <a:ext cx="1190737" cy="369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7563016-3434-DD8B-685B-6780AF15CC4B}"/>
              </a:ext>
            </a:extLst>
          </p:cNvPr>
          <p:cNvGrpSpPr/>
          <p:nvPr/>
        </p:nvGrpSpPr>
        <p:grpSpPr>
          <a:xfrm>
            <a:off x="8573523" y="4211743"/>
            <a:ext cx="773985" cy="566323"/>
            <a:chOff x="9466391" y="3978517"/>
            <a:chExt cx="773985" cy="566323"/>
          </a:xfrm>
        </p:grpSpPr>
        <p:sp>
          <p:nvSpPr>
            <p:cNvPr id="1124" name="TextBox 1123">
              <a:extLst>
                <a:ext uri="{FF2B5EF4-FFF2-40B4-BE49-F238E27FC236}">
                  <a16:creationId xmlns:a16="http://schemas.microsoft.com/office/drawing/2014/main" id="{53777039-3598-ABFE-FBB8-D742E1433E62}"/>
                </a:ext>
              </a:extLst>
            </p:cNvPr>
            <p:cNvSpPr txBox="1"/>
            <p:nvPr/>
          </p:nvSpPr>
          <p:spPr>
            <a:xfrm>
              <a:off x="9466391" y="4387179"/>
              <a:ext cx="773985" cy="1576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(Samsung)</a:t>
              </a:r>
            </a:p>
          </p:txBody>
        </p:sp>
        <p:pic>
          <p:nvPicPr>
            <p:cNvPr id="16" name="Picture 4" descr="Samsung TV Plus | Logopedia | Fandom">
              <a:hlinkClick r:id="rId21"/>
              <a:extLst>
                <a:ext uri="{FF2B5EF4-FFF2-40B4-BE49-F238E27FC236}">
                  <a16:creationId xmlns:a16="http://schemas.microsoft.com/office/drawing/2014/main" id="{CB5FCC2B-8CC3-489D-FB2F-650B571EC0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2068" y="3978517"/>
              <a:ext cx="342631" cy="378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7665C15-5C13-2E3F-75E5-71CFAB2A8AFD}"/>
              </a:ext>
            </a:extLst>
          </p:cNvPr>
          <p:cNvGrpSpPr/>
          <p:nvPr/>
        </p:nvGrpSpPr>
        <p:grpSpPr>
          <a:xfrm>
            <a:off x="7660766" y="4242638"/>
            <a:ext cx="971169" cy="504532"/>
            <a:chOff x="8258445" y="4052646"/>
            <a:chExt cx="971169" cy="504532"/>
          </a:xfrm>
        </p:grpSpPr>
        <p:sp>
          <p:nvSpPr>
            <p:cNvPr id="1122" name="TextBox 1121">
              <a:extLst>
                <a:ext uri="{FF2B5EF4-FFF2-40B4-BE49-F238E27FC236}">
                  <a16:creationId xmlns:a16="http://schemas.microsoft.com/office/drawing/2014/main" id="{6AAB725B-2C52-CB6F-37AC-5C32309E2414}"/>
                </a:ext>
              </a:extLst>
            </p:cNvPr>
            <p:cNvSpPr txBox="1"/>
            <p:nvPr/>
          </p:nvSpPr>
          <p:spPr>
            <a:xfrm>
              <a:off x="8451954" y="4399517"/>
              <a:ext cx="584150" cy="1576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(LG)</a:t>
              </a:r>
            </a:p>
          </p:txBody>
        </p:sp>
        <p:pic>
          <p:nvPicPr>
            <p:cNvPr id="21" name="Picture 18" descr="How to Find and Watch Circle on Your TV and Devices - Circle">
              <a:hlinkClick r:id="rId7"/>
              <a:extLst>
                <a:ext uri="{FF2B5EF4-FFF2-40B4-BE49-F238E27FC236}">
                  <a16:creationId xmlns:a16="http://schemas.microsoft.com/office/drawing/2014/main" id="{0CDA558E-772C-A77B-7080-26CC43A79A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8445" y="4052646"/>
              <a:ext cx="971169" cy="320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6" name="Picture 12" descr="The Roku Channel | Logopedia | Fandom">
            <a:hlinkClick r:id="rId29"/>
            <a:extLst>
              <a:ext uri="{FF2B5EF4-FFF2-40B4-BE49-F238E27FC236}">
                <a16:creationId xmlns:a16="http://schemas.microsoft.com/office/drawing/2014/main" id="{2C325D77-59DA-E352-7567-00ED6AAB8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486" y="3937252"/>
            <a:ext cx="758740" cy="41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E0A30F-87ED-2D2E-6E95-5961D895AF76}"/>
              </a:ext>
            </a:extLst>
          </p:cNvPr>
          <p:cNvGrpSpPr/>
          <p:nvPr/>
        </p:nvGrpSpPr>
        <p:grpSpPr>
          <a:xfrm>
            <a:off x="6938178" y="4250971"/>
            <a:ext cx="584150" cy="487867"/>
            <a:chOff x="7343990" y="4063824"/>
            <a:chExt cx="584150" cy="487867"/>
          </a:xfrm>
        </p:grpSpPr>
        <p:sp>
          <p:nvSpPr>
            <p:cNvPr id="1089" name="TextBox 1088">
              <a:extLst>
                <a:ext uri="{FF2B5EF4-FFF2-40B4-BE49-F238E27FC236}">
                  <a16:creationId xmlns:a16="http://schemas.microsoft.com/office/drawing/2014/main" id="{B2AC603F-F15D-AADE-5009-E94E1B2C1617}"/>
                </a:ext>
              </a:extLst>
            </p:cNvPr>
            <p:cNvSpPr txBox="1"/>
            <p:nvPr/>
          </p:nvSpPr>
          <p:spPr>
            <a:xfrm>
              <a:off x="7343990" y="4394030"/>
              <a:ext cx="584150" cy="1576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(Roku)</a:t>
              </a:r>
            </a:p>
          </p:txBody>
        </p:sp>
        <p:pic>
          <p:nvPicPr>
            <p:cNvPr id="25" name="Picture 12" descr="The Roku Channel | Logopedia | Fandom">
              <a:hlinkClick r:id="rId29"/>
              <a:extLst>
                <a:ext uri="{FF2B5EF4-FFF2-40B4-BE49-F238E27FC236}">
                  <a16:creationId xmlns:a16="http://schemas.microsoft.com/office/drawing/2014/main" id="{D7C7FB7F-4ED0-F659-AC18-42E77F39F6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087" y="4063824"/>
              <a:ext cx="570053" cy="310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TiVo+ - Gearheart TV">
            <a:hlinkClick r:id="rId31"/>
            <a:extLst>
              <a:ext uri="{FF2B5EF4-FFF2-40B4-BE49-F238E27FC236}">
                <a16:creationId xmlns:a16="http://schemas.microsoft.com/office/drawing/2014/main" id="{5E8478A9-CF7A-E6B6-2A68-D03DB9DA6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71" y="4834860"/>
            <a:ext cx="1022976" cy="3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F6DE5E3B-6B8A-3A71-3DC3-BF40D98F9984}"/>
              </a:ext>
            </a:extLst>
          </p:cNvPr>
          <p:cNvGrpSpPr/>
          <p:nvPr/>
        </p:nvGrpSpPr>
        <p:grpSpPr>
          <a:xfrm>
            <a:off x="10503972" y="4257550"/>
            <a:ext cx="1022976" cy="474709"/>
            <a:chOff x="9512926" y="4583114"/>
            <a:chExt cx="1022976" cy="474709"/>
          </a:xfrm>
        </p:grpSpPr>
        <p:sp>
          <p:nvSpPr>
            <p:cNvPr id="1132" name="TextBox 1131">
              <a:extLst>
                <a:ext uri="{FF2B5EF4-FFF2-40B4-BE49-F238E27FC236}">
                  <a16:creationId xmlns:a16="http://schemas.microsoft.com/office/drawing/2014/main" id="{68634960-42D5-E0B7-73E7-7990855A46C8}"/>
                </a:ext>
              </a:extLst>
            </p:cNvPr>
            <p:cNvSpPr txBox="1"/>
            <p:nvPr/>
          </p:nvSpPr>
          <p:spPr>
            <a:xfrm>
              <a:off x="9637422" y="4900162"/>
              <a:ext cx="773985" cy="15766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(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Xperi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)</a:t>
              </a:r>
            </a:p>
          </p:txBody>
        </p:sp>
        <p:pic>
          <p:nvPicPr>
            <p:cNvPr id="27" name="Picture 14" descr="TiVo+ - Gearheart TV">
              <a:hlinkClick r:id="rId31"/>
              <a:extLst>
                <a:ext uri="{FF2B5EF4-FFF2-40B4-BE49-F238E27FC236}">
                  <a16:creationId xmlns:a16="http://schemas.microsoft.com/office/drawing/2014/main" id="{6123AA68-4407-7E16-84A2-6D8EFF7C8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2926" y="4583114"/>
              <a:ext cx="1022976" cy="312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59" name="TextBox 1058">
            <a:extLst>
              <a:ext uri="{FF2B5EF4-FFF2-40B4-BE49-F238E27FC236}">
                <a16:creationId xmlns:a16="http://schemas.microsoft.com/office/drawing/2014/main" id="{059EFCA4-975D-6875-CDF4-928107B108C5}"/>
              </a:ext>
            </a:extLst>
          </p:cNvPr>
          <p:cNvSpPr txBox="1"/>
          <p:nvPr/>
        </p:nvSpPr>
        <p:spPr>
          <a:xfrm>
            <a:off x="10619226" y="2874385"/>
            <a:ext cx="94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(The Weather Group LLC)</a:t>
            </a:r>
          </a:p>
        </p:txBody>
      </p:sp>
      <p:pic>
        <p:nvPicPr>
          <p:cNvPr id="41" name="Picture 16" descr="Local Now - Wikipedia">
            <a:hlinkClick r:id="rId13"/>
            <a:extLst>
              <a:ext uri="{FF2B5EF4-FFF2-40B4-BE49-F238E27FC236}">
                <a16:creationId xmlns:a16="http://schemas.microsoft.com/office/drawing/2014/main" id="{5CF588A7-F084-3149-8C94-181B82AC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9207" y="2625899"/>
            <a:ext cx="380817" cy="29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TextBox 1040">
            <a:extLst>
              <a:ext uri="{FF2B5EF4-FFF2-40B4-BE49-F238E27FC236}">
                <a16:creationId xmlns:a16="http://schemas.microsoft.com/office/drawing/2014/main" id="{AF4E882C-B475-A258-00B9-B14473864782}"/>
              </a:ext>
            </a:extLst>
          </p:cNvPr>
          <p:cNvSpPr txBox="1"/>
          <p:nvPr/>
        </p:nvSpPr>
        <p:spPr>
          <a:xfrm>
            <a:off x="10413374" y="3453114"/>
            <a:ext cx="12194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(Thinking Media)</a:t>
            </a:r>
          </a:p>
        </p:txBody>
      </p:sp>
      <p:pic>
        <p:nvPicPr>
          <p:cNvPr id="42" name="Picture 32" descr="Stirr | Logopedia | Fandom">
            <a:hlinkClick r:id="rId11"/>
            <a:extLst>
              <a:ext uri="{FF2B5EF4-FFF2-40B4-BE49-F238E27FC236}">
                <a16:creationId xmlns:a16="http://schemas.microsoft.com/office/drawing/2014/main" id="{EA2A4E37-8261-E07B-527F-B5CFEF722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5948" y="3275320"/>
            <a:ext cx="868220" cy="25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ling Freestream Launches with 210+ Free Channels and 41,000+ On-Demand  Titles : r/cordcutters">
            <a:hlinkClick r:id="rId33"/>
            <a:extLst>
              <a:ext uri="{FF2B5EF4-FFF2-40B4-BE49-F238E27FC236}">
                <a16:creationId xmlns:a16="http://schemas.microsoft.com/office/drawing/2014/main" id="{8FC15E70-D781-7E4B-3916-FBAC7F157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32" b="32307"/>
          <a:stretch>
            <a:fillRect/>
          </a:stretch>
        </p:blipFill>
        <p:spPr bwMode="auto">
          <a:xfrm>
            <a:off x="645015" y="4028111"/>
            <a:ext cx="1237801" cy="23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FF5D841-1BDC-5BDA-EFED-1ABFD92D77E8}"/>
              </a:ext>
            </a:extLst>
          </p:cNvPr>
          <p:cNvSpPr txBox="1"/>
          <p:nvPr/>
        </p:nvSpPr>
        <p:spPr>
          <a:xfrm>
            <a:off x="8344098" y="3453114"/>
            <a:ext cx="10043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(Canela Media)</a:t>
            </a:r>
          </a:p>
        </p:txBody>
      </p:sp>
      <p:pic>
        <p:nvPicPr>
          <p:cNvPr id="43" name="Picture 2" descr="Canela Media">
            <a:hlinkClick r:id="rId16"/>
            <a:extLst>
              <a:ext uri="{FF2B5EF4-FFF2-40B4-BE49-F238E27FC236}">
                <a16:creationId xmlns:a16="http://schemas.microsoft.com/office/drawing/2014/main" id="{898E75E9-853C-D4B6-46A8-D6CDE09DA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4521" y="3348638"/>
            <a:ext cx="923547" cy="11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TextBox 1048">
            <a:extLst>
              <a:ext uri="{FF2B5EF4-FFF2-40B4-BE49-F238E27FC236}">
                <a16:creationId xmlns:a16="http://schemas.microsoft.com/office/drawing/2014/main" id="{6114A036-EE0A-6D1E-7249-B158D1606307}"/>
              </a:ext>
            </a:extLst>
          </p:cNvPr>
          <p:cNvSpPr txBox="1"/>
          <p:nvPr/>
        </p:nvSpPr>
        <p:spPr>
          <a:xfrm>
            <a:off x="7388829" y="3453114"/>
            <a:ext cx="5317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(Dish)</a:t>
            </a:r>
          </a:p>
        </p:txBody>
      </p:sp>
      <p:pic>
        <p:nvPicPr>
          <p:cNvPr id="44" name="Picture 16" descr="Sling Freestream Launches with 210+ Free Channels and 41,000+ On-Demand  Titles : r/cordcutters">
            <a:hlinkClick r:id="rId33"/>
            <a:extLst>
              <a:ext uri="{FF2B5EF4-FFF2-40B4-BE49-F238E27FC236}">
                <a16:creationId xmlns:a16="http://schemas.microsoft.com/office/drawing/2014/main" id="{B4E13D64-BF65-E2FB-2242-927DFEE11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32" b="32307"/>
          <a:stretch>
            <a:fillRect/>
          </a:stretch>
        </p:blipFill>
        <p:spPr bwMode="auto">
          <a:xfrm>
            <a:off x="7035807" y="3289186"/>
            <a:ext cx="1237801" cy="23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Byron Allen's 'Allen Media Digital' Launches Video Streaming Service">
            <a:hlinkClick r:id="rId35"/>
            <a:extLst>
              <a:ext uri="{FF2B5EF4-FFF2-40B4-BE49-F238E27FC236}">
                <a16:creationId xmlns:a16="http://schemas.microsoft.com/office/drawing/2014/main" id="{95385FC3-B751-ED86-1BA2-3ABED4F12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2" r="24656"/>
          <a:stretch>
            <a:fillRect/>
          </a:stretch>
        </p:blipFill>
        <p:spPr bwMode="auto">
          <a:xfrm>
            <a:off x="4998926" y="5214849"/>
            <a:ext cx="447975" cy="54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yron Allen's 'Allen Media Digital' Launches Video Streaming Service">
            <a:hlinkClick r:id="rId35"/>
            <a:extLst>
              <a:ext uri="{FF2B5EF4-FFF2-40B4-BE49-F238E27FC236}">
                <a16:creationId xmlns:a16="http://schemas.microsoft.com/office/drawing/2014/main" id="{45F21030-51AC-8C0F-9987-D9C57C2EC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2" r="24656"/>
          <a:stretch>
            <a:fillRect/>
          </a:stretch>
        </p:blipFill>
        <p:spPr bwMode="auto">
          <a:xfrm>
            <a:off x="9991455" y="5429723"/>
            <a:ext cx="252870" cy="30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hlinkClick r:id="rId37"/>
            <a:extLst>
              <a:ext uri="{FF2B5EF4-FFF2-40B4-BE49-F238E27FC236}">
                <a16:creationId xmlns:a16="http://schemas.microsoft.com/office/drawing/2014/main" id="{620559E4-0D35-924E-1DCA-7C8F1A294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515" y="3124948"/>
            <a:ext cx="1258128" cy="2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5" name="TextBox 1054">
            <a:extLst>
              <a:ext uri="{FF2B5EF4-FFF2-40B4-BE49-F238E27FC236}">
                <a16:creationId xmlns:a16="http://schemas.microsoft.com/office/drawing/2014/main" id="{ED5C137C-95DD-2D6C-D77A-DC88F3159D6E}"/>
              </a:ext>
            </a:extLst>
          </p:cNvPr>
          <p:cNvSpPr txBox="1"/>
          <p:nvPr/>
        </p:nvSpPr>
        <p:spPr>
          <a:xfrm>
            <a:off x="10487129" y="2333514"/>
            <a:ext cx="10348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(Altice)</a:t>
            </a:r>
          </a:p>
        </p:txBody>
      </p:sp>
      <p:pic>
        <p:nvPicPr>
          <p:cNvPr id="46" name="Picture 22">
            <a:hlinkClick r:id="rId37"/>
            <a:extLst>
              <a:ext uri="{FF2B5EF4-FFF2-40B4-BE49-F238E27FC236}">
                <a16:creationId xmlns:a16="http://schemas.microsoft.com/office/drawing/2014/main" id="{C3F6BBFE-8D83-2200-D208-571A73FA1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681" y="2091118"/>
            <a:ext cx="1143753" cy="19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hlinkClick r:id="rId39"/>
            <a:extLst>
              <a:ext uri="{FF2B5EF4-FFF2-40B4-BE49-F238E27FC236}">
                <a16:creationId xmlns:a16="http://schemas.microsoft.com/office/drawing/2014/main" id="{F617FBBA-45B5-2950-8F77-87DCF5411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37" y="5375353"/>
            <a:ext cx="1276481" cy="22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hlinkClick r:id="rId41"/>
            <a:extLst>
              <a:ext uri="{FF2B5EF4-FFF2-40B4-BE49-F238E27FC236}">
                <a16:creationId xmlns:a16="http://schemas.microsoft.com/office/drawing/2014/main" id="{BBC7C9FE-C6E6-EE27-4BDB-AA149DBCD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890" y="4760108"/>
            <a:ext cx="1035332" cy="46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>
            <a:hlinkClick r:id="rId41"/>
            <a:extLst>
              <a:ext uri="{FF2B5EF4-FFF2-40B4-BE49-F238E27FC236}">
                <a16:creationId xmlns:a16="http://schemas.microsoft.com/office/drawing/2014/main" id="{0EF191DE-EBF3-CE07-1984-BE37099F0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41" y="5662726"/>
            <a:ext cx="642859" cy="28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>
            <a:hlinkClick r:id="rId43"/>
            <a:extLst>
              <a:ext uri="{FF2B5EF4-FFF2-40B4-BE49-F238E27FC236}">
                <a16:creationId xmlns:a16="http://schemas.microsoft.com/office/drawing/2014/main" id="{E4C1CF2C-DCD5-1065-2B98-2F8B17AC34EC}"/>
              </a:ext>
            </a:extLst>
          </p:cNvPr>
          <p:cNvPicPr>
            <a:picLocks noChangeAspect="1"/>
          </p:cNvPicPr>
          <p:nvPr/>
        </p:nvPicPr>
        <p:blipFill>
          <a:blip r:embed="rId4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215" y="2716108"/>
            <a:ext cx="709813" cy="295755"/>
          </a:xfrm>
          <a:prstGeom prst="rect">
            <a:avLst/>
          </a:prstGeom>
        </p:spPr>
      </p:pic>
      <p:sp>
        <p:nvSpPr>
          <p:cNvPr id="1035" name="TextBox 1034">
            <a:extLst>
              <a:ext uri="{FF2B5EF4-FFF2-40B4-BE49-F238E27FC236}">
                <a16:creationId xmlns:a16="http://schemas.microsoft.com/office/drawing/2014/main" id="{83972D04-8F6F-645E-E50B-ACB0B684CC36}"/>
              </a:ext>
            </a:extLst>
          </p:cNvPr>
          <p:cNvSpPr txBox="1"/>
          <p:nvPr/>
        </p:nvSpPr>
        <p:spPr>
          <a:xfrm>
            <a:off x="7772397" y="2333514"/>
            <a:ext cx="10348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(Comcast)</a:t>
            </a:r>
          </a:p>
        </p:txBody>
      </p:sp>
      <p:pic>
        <p:nvPicPr>
          <p:cNvPr id="50" name="Picture 49">
            <a:hlinkClick r:id="rId43"/>
            <a:extLst>
              <a:ext uri="{FF2B5EF4-FFF2-40B4-BE49-F238E27FC236}">
                <a16:creationId xmlns:a16="http://schemas.microsoft.com/office/drawing/2014/main" id="{B4D98CB9-95B5-8E0B-C99F-06E2F442B2FF}"/>
              </a:ext>
            </a:extLst>
          </p:cNvPr>
          <p:cNvPicPr>
            <a:picLocks noChangeAspect="1"/>
          </p:cNvPicPr>
          <p:nvPr/>
        </p:nvPicPr>
        <p:blipFill>
          <a:blip r:embed="rId4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9428" y="2026274"/>
            <a:ext cx="780794" cy="325331"/>
          </a:xfrm>
          <a:prstGeom prst="rect">
            <a:avLst/>
          </a:prstGeom>
        </p:spPr>
      </p:pic>
      <p:pic>
        <p:nvPicPr>
          <p:cNvPr id="1052" name="Picture 28" descr="TrillerTV - Recent News &amp; Activity">
            <a:hlinkClick r:id="rId45"/>
            <a:extLst>
              <a:ext uri="{FF2B5EF4-FFF2-40B4-BE49-F238E27FC236}">
                <a16:creationId xmlns:a16="http://schemas.microsoft.com/office/drawing/2014/main" id="{009073A8-E562-A7B8-5DD9-2F9285DE7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21" b="18963"/>
          <a:stretch>
            <a:fillRect/>
          </a:stretch>
        </p:blipFill>
        <p:spPr bwMode="auto">
          <a:xfrm>
            <a:off x="1960742" y="5381557"/>
            <a:ext cx="1003293" cy="20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TrillerTV - Recent News &amp; Activity">
            <a:hlinkClick r:id="rId45"/>
            <a:extLst>
              <a:ext uri="{FF2B5EF4-FFF2-40B4-BE49-F238E27FC236}">
                <a16:creationId xmlns:a16="http://schemas.microsoft.com/office/drawing/2014/main" id="{3E34CB51-DEEE-4401-B7F6-6A2145DAD3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21" b="18963"/>
          <a:stretch>
            <a:fillRect/>
          </a:stretch>
        </p:blipFill>
        <p:spPr bwMode="auto">
          <a:xfrm>
            <a:off x="7915077" y="5456826"/>
            <a:ext cx="685263" cy="14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hlinkClick r:id="rId47"/>
            <a:extLst>
              <a:ext uri="{FF2B5EF4-FFF2-40B4-BE49-F238E27FC236}">
                <a16:creationId xmlns:a16="http://schemas.microsoft.com/office/drawing/2014/main" id="{3A1905C0-B978-DF81-2AD0-DFAA4D451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96" y="4503639"/>
            <a:ext cx="1993490" cy="19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hlinkClick r:id="rId49"/>
            <a:extLst>
              <a:ext uri="{FF2B5EF4-FFF2-40B4-BE49-F238E27FC236}">
                <a16:creationId xmlns:a16="http://schemas.microsoft.com/office/drawing/2014/main" id="{2E3B613E-4F16-CBE6-458F-480E2B4DF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55" y="3410028"/>
            <a:ext cx="747452" cy="33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RBTV Logo">
            <a:hlinkClick r:id="rId51"/>
            <a:extLst>
              <a:ext uri="{FF2B5EF4-FFF2-40B4-BE49-F238E27FC236}">
                <a16:creationId xmlns:a16="http://schemas.microsoft.com/office/drawing/2014/main" id="{2D314294-00B2-2184-730C-9708C14CC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649" y="4836912"/>
            <a:ext cx="752468" cy="3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4" descr="RBTV Logo">
            <a:hlinkClick r:id="rId51"/>
            <a:extLst>
              <a:ext uri="{FF2B5EF4-FFF2-40B4-BE49-F238E27FC236}">
                <a16:creationId xmlns:a16="http://schemas.microsoft.com/office/drawing/2014/main" id="{B7DDCE99-B48A-5F52-4F3F-E50512BC2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659" y="5678712"/>
            <a:ext cx="621875" cy="25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NewsON - Wikipedia">
            <a:hlinkClick r:id="rId53"/>
            <a:extLst>
              <a:ext uri="{FF2B5EF4-FFF2-40B4-BE49-F238E27FC236}">
                <a16:creationId xmlns:a16="http://schemas.microsoft.com/office/drawing/2014/main" id="{37FE96EA-7972-301C-DA70-0F28D400AB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0" b="42933"/>
          <a:stretch>
            <a:fillRect/>
          </a:stretch>
        </p:blipFill>
        <p:spPr bwMode="auto">
          <a:xfrm>
            <a:off x="4586788" y="3586897"/>
            <a:ext cx="1064797" cy="20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6" descr="NewsON - Wikipedia">
            <a:hlinkClick r:id="rId53"/>
            <a:extLst>
              <a:ext uri="{FF2B5EF4-FFF2-40B4-BE49-F238E27FC236}">
                <a16:creationId xmlns:a16="http://schemas.microsoft.com/office/drawing/2014/main" id="{D201270A-C5A8-B6C4-C4F0-1E3D078631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0" b="42933"/>
          <a:stretch>
            <a:fillRect/>
          </a:stretch>
        </p:blipFill>
        <p:spPr bwMode="auto">
          <a:xfrm>
            <a:off x="10517165" y="5448221"/>
            <a:ext cx="661155" cy="12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About Us">
            <a:hlinkClick r:id="rId55"/>
            <a:extLst>
              <a:ext uri="{FF2B5EF4-FFF2-40B4-BE49-F238E27FC236}">
                <a16:creationId xmlns:a16="http://schemas.microsoft.com/office/drawing/2014/main" id="{B9523EBE-8893-3FAA-664B-7DEB29C6F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294" y="3091740"/>
            <a:ext cx="1028168" cy="20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CarbonTV Leveling Up with Founder Back in Charge">
            <a:hlinkClick r:id="rId57"/>
            <a:extLst>
              <a:ext uri="{FF2B5EF4-FFF2-40B4-BE49-F238E27FC236}">
                <a16:creationId xmlns:a16="http://schemas.microsoft.com/office/drawing/2014/main" id="{A42D5FDF-9F25-B3C7-71D3-96AA16825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2" b="35230"/>
          <a:stretch>
            <a:fillRect/>
          </a:stretch>
        </p:blipFill>
        <p:spPr bwMode="auto">
          <a:xfrm>
            <a:off x="3088896" y="4036444"/>
            <a:ext cx="1287119" cy="24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0" descr="CarbonTV Leveling Up with Founder Back in Charge">
            <a:hlinkClick r:id="rId57"/>
            <a:extLst>
              <a:ext uri="{FF2B5EF4-FFF2-40B4-BE49-F238E27FC236}">
                <a16:creationId xmlns:a16="http://schemas.microsoft.com/office/drawing/2014/main" id="{122EFA21-3879-41C1-3B33-1F725FA4B5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2" b="35230"/>
          <a:stretch>
            <a:fillRect/>
          </a:stretch>
        </p:blipFill>
        <p:spPr bwMode="auto">
          <a:xfrm>
            <a:off x="9269619" y="5722176"/>
            <a:ext cx="879120" cy="16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Ameba Contact Center">
            <a:hlinkClick r:id="rId59"/>
            <a:extLst>
              <a:ext uri="{FF2B5EF4-FFF2-40B4-BE49-F238E27FC236}">
                <a16:creationId xmlns:a16="http://schemas.microsoft.com/office/drawing/2014/main" id="{3B03E78F-1B82-3E38-4688-2B40ECD80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793" y="4448817"/>
            <a:ext cx="942236" cy="30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2">
            <a:hlinkClick r:id="rId49"/>
            <a:extLst>
              <a:ext uri="{FF2B5EF4-FFF2-40B4-BE49-F238E27FC236}">
                <a16:creationId xmlns:a16="http://schemas.microsoft.com/office/drawing/2014/main" id="{542FA7B2-2D38-ECD6-F57A-CEF9D7CED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404" y="2639498"/>
            <a:ext cx="679502" cy="26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665F50C6-8C2F-9534-724C-DAAE499A4C7E}"/>
              </a:ext>
            </a:extLst>
          </p:cNvPr>
          <p:cNvSpPr txBox="1"/>
          <p:nvPr/>
        </p:nvSpPr>
        <p:spPr>
          <a:xfrm>
            <a:off x="6945555" y="2874385"/>
            <a:ext cx="919200" cy="337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>
                <a:solidFill>
                  <a:srgbClr val="1B1464"/>
                </a:solidFill>
                <a:latin typeface="Helvetica" panose="020B0403020202020204" pitchFamily="34" charset="0"/>
              </a:rPr>
              <a:t>(E. W. Scripps Company)</a:t>
            </a:r>
          </a:p>
        </p:txBody>
      </p:sp>
      <p:pic>
        <p:nvPicPr>
          <p:cNvPr id="61" name="Picture 42" descr="Ameba Contact Center">
            <a:hlinkClick r:id="rId59"/>
            <a:extLst>
              <a:ext uri="{FF2B5EF4-FFF2-40B4-BE49-F238E27FC236}">
                <a16:creationId xmlns:a16="http://schemas.microsoft.com/office/drawing/2014/main" id="{9D93935C-2C10-8093-7D58-E2D5592F0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254" y="3299980"/>
            <a:ext cx="643559" cy="20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C12E4236-3C6F-1250-721D-DED05254A342}"/>
              </a:ext>
            </a:extLst>
          </p:cNvPr>
          <p:cNvSpPr txBox="1"/>
          <p:nvPr/>
        </p:nvSpPr>
        <p:spPr>
          <a:xfrm>
            <a:off x="9342781" y="3453114"/>
            <a:ext cx="1152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Kartoon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Studios)</a:t>
            </a:r>
          </a:p>
        </p:txBody>
      </p:sp>
      <p:pic>
        <p:nvPicPr>
          <p:cNvPr id="59" name="Picture 38" descr="About Us">
            <a:hlinkClick r:id="rId55"/>
            <a:extLst>
              <a:ext uri="{FF2B5EF4-FFF2-40B4-BE49-F238E27FC236}">
                <a16:creationId xmlns:a16="http://schemas.microsoft.com/office/drawing/2014/main" id="{126A43FB-A347-0D13-3F7C-71B0DCC8E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984" y="2687243"/>
            <a:ext cx="849725" cy="17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02EDD6B4-34E2-5F74-6D6C-C54A32D77D33}"/>
              </a:ext>
            </a:extLst>
          </p:cNvPr>
          <p:cNvSpPr txBox="1"/>
          <p:nvPr/>
        </p:nvSpPr>
        <p:spPr>
          <a:xfrm>
            <a:off x="9386594" y="2874385"/>
            <a:ext cx="1152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Trooh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Media)</a:t>
            </a:r>
          </a:p>
        </p:txBody>
      </p:sp>
      <p:pic>
        <p:nvPicPr>
          <p:cNvPr id="55" name="Picture 30">
            <a:hlinkClick r:id="rId47"/>
            <a:extLst>
              <a:ext uri="{FF2B5EF4-FFF2-40B4-BE49-F238E27FC236}">
                <a16:creationId xmlns:a16="http://schemas.microsoft.com/office/drawing/2014/main" id="{A6E77859-B216-1F64-622B-7D875590C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884" y="2714185"/>
            <a:ext cx="1361581" cy="11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9965EA4D-4E50-21F9-5774-9CB5557F7BD8}"/>
              </a:ext>
            </a:extLst>
          </p:cNvPr>
          <p:cNvSpPr txBox="1"/>
          <p:nvPr/>
        </p:nvSpPr>
        <p:spPr>
          <a:xfrm>
            <a:off x="8049423" y="2874385"/>
            <a:ext cx="115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(NBCU / Warner Bros. Discovery)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0A7F32-C2AD-B485-1EA5-8233C6883486}"/>
              </a:ext>
            </a:extLst>
          </p:cNvPr>
          <p:cNvSpPr/>
          <p:nvPr/>
        </p:nvSpPr>
        <p:spPr>
          <a:xfrm>
            <a:off x="238538" y="338671"/>
            <a:ext cx="1195346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FAST ecosystem is growing as major players scale up and independents carve out unique niches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BED832-F1B3-8C51-D97A-78E551E88F7B}"/>
              </a:ext>
            </a:extLst>
          </p:cNvPr>
          <p:cNvSpPr txBox="1"/>
          <p:nvPr/>
        </p:nvSpPr>
        <p:spPr>
          <a:xfrm>
            <a:off x="483207" y="6316948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Download our 4-part series from 2022, </a:t>
            </a: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  <a:hlinkClick r:id="rId6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FAST and the Curious</a:t>
            </a:r>
            <a:r>
              <a:rPr kumimoji="0" lang="en-US" sz="8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to see what the ecosystem looked like a few years ago.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536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39228-D4B7-E03A-CCCE-4F8E691E9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3855C4-38D6-B71D-6DF4-63CA957328C7}"/>
              </a:ext>
            </a:extLst>
          </p:cNvPr>
          <p:cNvSpPr>
            <a:spLocks/>
          </p:cNvSpPr>
          <p:nvPr/>
        </p:nvSpPr>
        <p:spPr>
          <a:xfrm>
            <a:off x="-594" y="1699667"/>
            <a:ext cx="6659091" cy="5158334"/>
          </a:xfrm>
          <a:prstGeom prst="rect">
            <a:avLst/>
          </a:prstGeom>
          <a:solidFill>
            <a:srgbClr val="E2E8F1"/>
          </a:solidFill>
          <a:ln>
            <a:solidFill>
              <a:srgbClr val="E2E8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Rectangle: Rounded Corners 27">
            <a:extLst>
              <a:ext uri="{FF2B5EF4-FFF2-40B4-BE49-F238E27FC236}">
                <a16:creationId xmlns:a16="http://schemas.microsoft.com/office/drawing/2014/main" id="{4EEAC110-8EDF-2407-211C-A7B4C6715022}"/>
              </a:ext>
            </a:extLst>
          </p:cNvPr>
          <p:cNvSpPr/>
          <p:nvPr/>
        </p:nvSpPr>
        <p:spPr>
          <a:xfrm>
            <a:off x="574823" y="2143503"/>
            <a:ext cx="5508257" cy="3806205"/>
          </a:xfrm>
          <a:prstGeom prst="round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5CE4C9-556C-2C98-D9A5-FC5B073C5AD9}"/>
              </a:ext>
            </a:extLst>
          </p:cNvPr>
          <p:cNvSpPr txBox="1"/>
          <p:nvPr/>
        </p:nvSpPr>
        <p:spPr>
          <a:xfrm>
            <a:off x="574825" y="2769333"/>
            <a:ext cx="550825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</a:t>
            </a:r>
            <a:r>
              <a:rPr lang="en-US" sz="88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57</a:t>
            </a:r>
            <a:r>
              <a:rPr kumimoji="0" lang="en-US" sz="8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Increase in number of available FAST channels since mid-2023, with 1,318 channels available in the U.S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(vs. 837 channels in 2023)</a:t>
            </a:r>
            <a:endParaRPr kumimoji="0" lang="en-US" sz="240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F0C193-587A-DA2D-A761-FEEE4358D203}"/>
              </a:ext>
            </a:extLst>
          </p:cNvPr>
          <p:cNvSpPr txBox="1"/>
          <p:nvPr/>
        </p:nvSpPr>
        <p:spPr>
          <a:xfrm>
            <a:off x="483207" y="6318225"/>
            <a:ext cx="116872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VAB analysis of </a:t>
            </a:r>
            <a:r>
              <a:rPr kumimoji="0" lang="en-US" sz="800" b="0" i="0" u="none" strike="noStrike" kern="1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Aptos" panose="020B0004020202020204" pitchFamily="34" charset="0"/>
                <a:cs typeface="Helvetica" panose="020B0403020202020204" pitchFamily="34" charset="0"/>
              </a:rPr>
              <a:t>Gracenote Data Hub, August 2025.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 descr="A person sitting on a couch watching a television&#10;&#10;AI-generated content may be incorrect.">
            <a:extLst>
              <a:ext uri="{FF2B5EF4-FFF2-40B4-BE49-F238E27FC236}">
                <a16:creationId xmlns:a16="http://schemas.microsoft.com/office/drawing/2014/main" id="{A1A710AC-D9E3-8209-3CF4-1A200FEC0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3396" r="24636" b="3031"/>
          <a:stretch>
            <a:fillRect/>
          </a:stretch>
        </p:blipFill>
        <p:spPr>
          <a:xfrm>
            <a:off x="6666116" y="1699667"/>
            <a:ext cx="5525884" cy="4851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D4B991-97EC-D89A-D803-B0AAF8ED38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B9A598-0328-957C-3407-04D265DD5901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EEE053-1E25-011F-C441-586C330BF0DB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C8B529-21FF-9E2F-28BE-E9C0171917A3}"/>
              </a:ext>
            </a:extLst>
          </p:cNvPr>
          <p:cNvSpPr/>
          <p:nvPr/>
        </p:nvSpPr>
        <p:spPr>
          <a:xfrm>
            <a:off x="238538" y="338671"/>
            <a:ext cx="1195346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Almost five hundred more channels have become available over the last two years, offering viewers greater choice and content variety</a:t>
            </a:r>
          </a:p>
        </p:txBody>
      </p:sp>
    </p:spTree>
    <p:extLst>
      <p:ext uri="{BB962C8B-B14F-4D97-AF65-F5344CB8AC3E}">
        <p14:creationId xmlns:p14="http://schemas.microsoft.com/office/powerpoint/2010/main" val="1661236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26499-5FC8-D36C-05EC-09FDD61A2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B6B7DE-216C-2DAB-323B-207D5EBD96D1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D6379E-1377-BE8E-C57F-FA9B288BB016}"/>
              </a:ext>
            </a:extLst>
          </p:cNvPr>
          <p:cNvSpPr txBox="1"/>
          <p:nvPr/>
        </p:nvSpPr>
        <p:spPr>
          <a:xfrm>
            <a:off x="483207" y="6061781"/>
            <a:ext cx="11708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Source: EMARKETER,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Over a Third of the Population Will Be Watching FAST This Year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March 2025</a:t>
            </a:r>
            <a:r>
              <a:rPr lang="en-US" sz="800" dirty="0">
                <a:solidFill>
                  <a:srgbClr val="1B1464"/>
                </a:solidFill>
                <a:latin typeface="Helvetica" panose="020B0403020202020204" pitchFamily="34" charset="0"/>
              </a:rPr>
              <a:t>. Note: individuals of any age who watch videos or stream TV via app or website at least once per month on a free-to-access ad-supported platform that primarily offers professionally produced content; examples include Pluto TV, The Roku Channel, and Tubi; excludes all subscription OTT services, Twitch and YouTube. Download </a:t>
            </a:r>
            <a:r>
              <a:rPr lang="en-US" sz="800" b="1" u="sng" dirty="0">
                <a:solidFill>
                  <a:srgbClr val="ED3C8D"/>
                </a:solidFill>
                <a:latin typeface="Helvetica" panose="020B0403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Staying Current on Streaming: The Latest on Connected TV Consumer Behaviors</a:t>
            </a:r>
            <a:r>
              <a:rPr lang="en-US" sz="800" dirty="0">
                <a:solidFill>
                  <a:srgbClr val="1B1464"/>
                </a:solidFill>
                <a:latin typeface="Helvetica" panose="020B0403020202020204" pitchFamily="34" charset="0"/>
              </a:rPr>
              <a:t> to get more insights on streaming trends &amp; behaviors.</a:t>
            </a: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F7BA6D-DF2B-3BB8-8F01-5B36E5EA5FAD}"/>
              </a:ext>
            </a:extLst>
          </p:cNvPr>
          <p:cNvSpPr txBox="1"/>
          <p:nvPr/>
        </p:nvSpPr>
        <p:spPr>
          <a:xfrm>
            <a:off x="1227813" y="1686746"/>
            <a:ext cx="10550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U.S. FAST Viewers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 Millions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066F81E-8421-6C57-0FE4-9CAFFB8C76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1071255"/>
              </p:ext>
            </p:extLst>
          </p:nvPr>
        </p:nvGraphicFramePr>
        <p:xfrm>
          <a:off x="1026132" y="1879878"/>
          <a:ext cx="10906831" cy="3748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12A9291-2D03-55CD-0207-CE77A6B2A45F}"/>
              </a:ext>
            </a:extLst>
          </p:cNvPr>
          <p:cNvSpPr txBox="1"/>
          <p:nvPr/>
        </p:nvSpPr>
        <p:spPr>
          <a:xfrm>
            <a:off x="1830081" y="5620406"/>
            <a:ext cx="760719" cy="338554"/>
          </a:xfrm>
          <a:prstGeom prst="rect">
            <a:avLst/>
          </a:prstGeom>
          <a:solidFill>
            <a:schemeClr val="bg1"/>
          </a:solidFill>
          <a:ln>
            <a:solidFill>
              <a:srgbClr val="E84A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BAD32A-A8E4-216F-C29E-4191A8D31A3A}"/>
              </a:ext>
            </a:extLst>
          </p:cNvPr>
          <p:cNvSpPr txBox="1"/>
          <p:nvPr/>
        </p:nvSpPr>
        <p:spPr>
          <a:xfrm>
            <a:off x="108019" y="5620406"/>
            <a:ext cx="1515487" cy="338554"/>
          </a:xfrm>
          <a:prstGeom prst="rect">
            <a:avLst/>
          </a:prstGeom>
          <a:solidFill>
            <a:schemeClr val="bg1"/>
          </a:solidFill>
          <a:ln>
            <a:solidFill>
              <a:srgbClr val="E84A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% of U.S. pop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661072-EE8E-2AAF-CEB0-ABB26FF5C38C}"/>
              </a:ext>
            </a:extLst>
          </p:cNvPr>
          <p:cNvSpPr txBox="1"/>
          <p:nvPr/>
        </p:nvSpPr>
        <p:spPr>
          <a:xfrm>
            <a:off x="3963681" y="5620406"/>
            <a:ext cx="760719" cy="338554"/>
          </a:xfrm>
          <a:prstGeom prst="rect">
            <a:avLst/>
          </a:prstGeom>
          <a:solidFill>
            <a:schemeClr val="bg1"/>
          </a:solidFill>
          <a:ln>
            <a:solidFill>
              <a:srgbClr val="E84A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645A1D-4047-A541-70E1-FF5822604C2F}"/>
              </a:ext>
            </a:extLst>
          </p:cNvPr>
          <p:cNvSpPr txBox="1"/>
          <p:nvPr/>
        </p:nvSpPr>
        <p:spPr>
          <a:xfrm>
            <a:off x="6096000" y="5620406"/>
            <a:ext cx="760719" cy="338554"/>
          </a:xfrm>
          <a:prstGeom prst="rect">
            <a:avLst/>
          </a:prstGeom>
          <a:solidFill>
            <a:schemeClr val="bg1"/>
          </a:solidFill>
          <a:ln>
            <a:solidFill>
              <a:srgbClr val="E84A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33%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C8745B-214E-2843-8759-04B185FEDD61}"/>
              </a:ext>
            </a:extLst>
          </p:cNvPr>
          <p:cNvSpPr txBox="1"/>
          <p:nvPr/>
        </p:nvSpPr>
        <p:spPr>
          <a:xfrm>
            <a:off x="8229600" y="5620406"/>
            <a:ext cx="760719" cy="338554"/>
          </a:xfrm>
          <a:prstGeom prst="rect">
            <a:avLst/>
          </a:prstGeom>
          <a:solidFill>
            <a:schemeClr val="bg1"/>
          </a:solidFill>
          <a:ln>
            <a:solidFill>
              <a:srgbClr val="E84A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35%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DD818E-42A6-A238-8CE2-72E7F715E393}"/>
              </a:ext>
            </a:extLst>
          </p:cNvPr>
          <p:cNvSpPr txBox="1"/>
          <p:nvPr/>
        </p:nvSpPr>
        <p:spPr>
          <a:xfrm>
            <a:off x="10361919" y="5620406"/>
            <a:ext cx="760719" cy="338554"/>
          </a:xfrm>
          <a:prstGeom prst="rect">
            <a:avLst/>
          </a:prstGeom>
          <a:solidFill>
            <a:schemeClr val="bg1"/>
          </a:solidFill>
          <a:ln>
            <a:solidFill>
              <a:srgbClr val="E84A99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36%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2C20E-2C92-689F-4B6E-289E7DFF49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11A7175-56E1-5252-3A09-2A168A3176AA}"/>
              </a:ext>
            </a:extLst>
          </p:cNvPr>
          <p:cNvSpPr txBox="1">
            <a:spLocks/>
          </p:cNvSpPr>
          <p:nvPr/>
        </p:nvSpPr>
        <p:spPr>
          <a:xfrm>
            <a:off x="503714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4B3F90-0DE3-C6C4-519C-CF1406DC9EA3}"/>
              </a:ext>
            </a:extLst>
          </p:cNvPr>
          <p:cNvSpPr/>
          <p:nvPr/>
        </p:nvSpPr>
        <p:spPr>
          <a:xfrm>
            <a:off x="483207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898E5D-2098-7208-AE73-E9F16CFF5504}"/>
              </a:ext>
            </a:extLst>
          </p:cNvPr>
          <p:cNvSpPr/>
          <p:nvPr/>
        </p:nvSpPr>
        <p:spPr>
          <a:xfrm>
            <a:off x="238538" y="338671"/>
            <a:ext cx="1195346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 a third of the population – more than 100 million U.S. viewers - now watch FAST, with growth projected to continue through 2026</a:t>
            </a:r>
          </a:p>
        </p:txBody>
      </p:sp>
    </p:spTree>
    <p:extLst>
      <p:ext uri="{BB962C8B-B14F-4D97-AF65-F5344CB8AC3E}">
        <p14:creationId xmlns:p14="http://schemas.microsoft.com/office/powerpoint/2010/main" val="11355604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8" ma:contentTypeDescription="Create a new document." ma:contentTypeScope="" ma:versionID="3956953244a4ec4ae9cb5bff895ef137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b4195f42cfc01738d8211414648dfce8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696b49f-56d7-4f85-8b04-e2e66f1bdb7c}" ma:internalName="TaxCatchAll" ma:showField="CatchAllData" ma:web="9f6166fe-9f5b-43aa-b8a9-b4d7ad530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6166fe-9f5b-43aa-b8a9-b4d7ad530bda" xsi:nil="true"/>
    <lcf76f155ced4ddcb4097134ff3c332f xmlns="a86b28e8-29a6-4ab8-af18-2a7f61acfad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8CC77B-3229-4B9A-947B-42EB95DF41FE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BEDE79E-30AC-4129-AFC4-ACB8BB3F7A66}">
  <ds:schemaRefs>
    <ds:schemaRef ds:uri="9f6166fe-9f5b-43aa-b8a9-b4d7ad530bda"/>
    <ds:schemaRef ds:uri="a86b28e8-29a6-4ab8-af18-2a7f61acfa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D886612-C7C1-47AE-AF43-0D9540D4E4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4236</Words>
  <Application>Microsoft Office PowerPoint</Application>
  <PresentationFormat>Widescreen</PresentationFormat>
  <Paragraphs>418</Paragraphs>
  <Slides>35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Aptos</vt:lpstr>
      <vt:lpstr>Aptos Display</vt:lpstr>
      <vt:lpstr>Arial</vt:lpstr>
      <vt:lpstr>Calibri</vt:lpstr>
      <vt:lpstr>Calibri Light</vt:lpstr>
      <vt:lpstr>Helvetica</vt:lpstr>
      <vt:lpstr>Helvetica Light</vt:lpstr>
      <vt:lpstr>Helvetica-Light</vt:lpstr>
      <vt:lpstr>1_Office Theme</vt:lpstr>
      <vt:lpstr>Office 2013 - 2022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Jason Wiese</dc:creator>
  <cp:lastModifiedBy>Reed Kiely</cp:lastModifiedBy>
  <cp:revision>1</cp:revision>
  <dcterms:created xsi:type="dcterms:W3CDTF">2025-02-11T14:22:46Z</dcterms:created>
  <dcterms:modified xsi:type="dcterms:W3CDTF">2025-10-14T16:31:10Z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0x010100AD0AAE1E4240B941A4C52734E19288AB</vt:lpwstr>
  </property>
</Properties>
</file>