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65" r:id="rId5"/>
  </p:sldMasterIdLst>
  <p:notesMasterIdLst>
    <p:notesMasterId r:id="rId30"/>
  </p:notesMasterIdLst>
  <p:sldIdLst>
    <p:sldId id="2147327184" r:id="rId6"/>
    <p:sldId id="258" r:id="rId7"/>
    <p:sldId id="2147483619" r:id="rId8"/>
    <p:sldId id="2147483620" r:id="rId9"/>
    <p:sldId id="2147474336" r:id="rId10"/>
    <p:sldId id="2147483622" r:id="rId11"/>
    <p:sldId id="2147483623" r:id="rId12"/>
    <p:sldId id="2147474337" r:id="rId13"/>
    <p:sldId id="2147483624" r:id="rId14"/>
    <p:sldId id="2147483625" r:id="rId15"/>
    <p:sldId id="2147474338" r:id="rId16"/>
    <p:sldId id="2147474105" r:id="rId17"/>
    <p:sldId id="2147474192" r:id="rId18"/>
    <p:sldId id="2147474193" r:id="rId19"/>
    <p:sldId id="2147474194" r:id="rId20"/>
    <p:sldId id="2147474195" r:id="rId21"/>
    <p:sldId id="2147474196" r:id="rId22"/>
    <p:sldId id="2147474197" r:id="rId23"/>
    <p:sldId id="2147474198" r:id="rId24"/>
    <p:sldId id="2147474199" r:id="rId25"/>
    <p:sldId id="2147474200" r:id="rId26"/>
    <p:sldId id="2147483641" r:id="rId27"/>
    <p:sldId id="2147483627" r:id="rId28"/>
    <p:sldId id="2147474515" r:id="rId29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44001F-98D2-AF68-925B-F4D39E797894}" name="Jason Wiese" initials="J" userId="S::jasonw@thevab.com::4bff8d5b-7de6-4655-b397-69b0afc81113" providerId="AD"/>
  <p188:author id="{A5C48789-DAFD-4389-7A87-B92CBB8A351A}" name="Reed Kiely" initials="RK" userId="S::reedk@thevab.com::768be38e-2fb5-40ce-925d-bd8e9d9e3c31" providerId="AD"/>
  <p188:author id="{F0141AB7-7F25-3C16-C77D-5FEA2DA4B116}" name="Karolina Guillen" initials="KG" userId="S::karolinaG@thevab.com::c1c08796-a0be-47c6-af52-5d31fd96ec50" providerId="AD"/>
  <p188:author id="{40CDBCD8-5C78-F3A3-F41F-DA4694EE60DF}" name="Kaileen Cain" initials="KC" userId="S::KaileenC@thevab.com::21167d2d-fdf2-4320-ae3a-272888c89590" providerId="AD"/>
  <p188:author id="{21855EDF-F9CE-3B66-C6A5-06158391F461}" name="Leah Montner Dixon" initials="LMD" userId="S::leahm@thevab.com::d5b2ae9e-9213-4442-b7df-4db8cbe51e5d" providerId="AD"/>
  <p188:author id="{527024F3-C96B-9CF3-6EAC-D6D37E0457B4}" name="Tiffany Chen" initials="TC" userId="S::TiffanyC@thevab.com::ea71b786-69e5-404e-adf4-424aaa1fbc2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an Cunningham" initials="SC" lastIdx="1" clrIdx="0">
    <p:extLst>
      <p:ext uri="{19B8F6BF-5375-455C-9EA6-DF929625EA0E}">
        <p15:presenceInfo xmlns:p15="http://schemas.microsoft.com/office/powerpoint/2012/main" userId="S::seanc@thevab.com::be25f0fa-d4d7-4b80-b597-570661dea1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FF2"/>
    <a:srgbClr val="1B1464"/>
    <a:srgbClr val="ED3C8D"/>
    <a:srgbClr val="FFE600"/>
    <a:srgbClr val="4EBEA4"/>
    <a:srgbClr val="FF99CC"/>
    <a:srgbClr val="A343FF"/>
    <a:srgbClr val="FF6E30"/>
    <a:srgbClr val="00C0F3"/>
    <a:srgbClr val="E2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035798-551B-4C76-A2B2-5EFE1A7D2F03}" v="2" dt="2025-12-14T23:17:14.010"/>
    <p1510:client id="{F7EBB6E8-3212-4172-B697-EDDA8A44377C}" v="35" dt="2025-12-14T17:56:25.6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4379" autoAdjust="0"/>
  </p:normalViewPr>
  <p:slideViewPr>
    <p:cSldViewPr snapToGrid="0">
      <p:cViewPr varScale="1">
        <p:scale>
          <a:sx n="78" d="100"/>
          <a:sy n="78" d="100"/>
        </p:scale>
        <p:origin x="101" y="58"/>
      </p:cViewPr>
      <p:guideLst/>
    </p:cSldViewPr>
  </p:slideViewPr>
  <p:outlineViewPr>
    <p:cViewPr>
      <p:scale>
        <a:sx n="33" d="100"/>
        <a:sy n="33" d="100"/>
      </p:scale>
      <p:origin x="0" y="-721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ed Kiely" userId="768be38e-2fb5-40ce-925d-bd8e9d9e3c31" providerId="ADAL" clId="{7229EA02-EDFD-48CA-88A7-C4F572612F10}"/>
    <pc:docChg chg="modSld">
      <pc:chgData name="Reed Kiely" userId="768be38e-2fb5-40ce-925d-bd8e9d9e3c31" providerId="ADAL" clId="{7229EA02-EDFD-48CA-88A7-C4F572612F10}" dt="2025-12-14T23:17:14.010" v="1"/>
      <pc:docMkLst>
        <pc:docMk/>
      </pc:docMkLst>
      <pc:sldChg chg="modSp">
        <pc:chgData name="Reed Kiely" userId="768be38e-2fb5-40ce-925d-bd8e9d9e3c31" providerId="ADAL" clId="{7229EA02-EDFD-48CA-88A7-C4F572612F10}" dt="2025-12-14T23:17:14.010" v="1"/>
        <pc:sldMkLst>
          <pc:docMk/>
          <pc:sldMk cId="173824287" sldId="2147474515"/>
        </pc:sldMkLst>
        <pc:spChg chg="mod">
          <ac:chgData name="Reed Kiely" userId="768be38e-2fb5-40ce-925d-bd8e9d9e3c31" providerId="ADAL" clId="{7229EA02-EDFD-48CA-88A7-C4F572612F10}" dt="2025-12-14T23:17:14.010" v="1"/>
          <ac:spMkLst>
            <pc:docMk/>
            <pc:sldMk cId="173824287" sldId="2147474515"/>
            <ac:spMk id="3" creationId="{6981E31E-49C4-1AC7-6071-08DC610967C5}"/>
          </ac:spMkLst>
        </pc:spChg>
        <pc:picChg chg="mod">
          <ac:chgData name="Reed Kiely" userId="768be38e-2fb5-40ce-925d-bd8e9d9e3c31" providerId="ADAL" clId="{7229EA02-EDFD-48CA-88A7-C4F572612F10}" dt="2025-12-14T23:17:04.984" v="0"/>
          <ac:picMkLst>
            <pc:docMk/>
            <pc:sldMk cId="173824287" sldId="2147474515"/>
            <ac:picMk id="9" creationId="{214D5113-AD08-7A14-5EA5-26E34F576153}"/>
          </ac:picMkLst>
        </pc:picChg>
      </pc:sldChg>
    </pc:docChg>
  </pc:docChgLst>
  <pc:docChgLst>
    <pc:chgData name="Jason Wiese" userId="4bff8d5b-7de6-4655-b397-69b0afc81113" providerId="ADAL" clId="{FD3BD4DC-71D8-46F6-AA22-5552A9B6A2A7}"/>
    <pc:docChg chg="undo redo custSel addSld delSld modSld">
      <pc:chgData name="Jason Wiese" userId="4bff8d5b-7de6-4655-b397-69b0afc81113" providerId="ADAL" clId="{FD3BD4DC-71D8-46F6-AA22-5552A9B6A2A7}" dt="2025-12-14T18:59:40.672" v="390" actId="20577"/>
      <pc:docMkLst>
        <pc:docMk/>
      </pc:docMkLst>
      <pc:sldChg chg="addSp modSp">
        <pc:chgData name="Jason Wiese" userId="4bff8d5b-7de6-4655-b397-69b0afc81113" providerId="ADAL" clId="{FD3BD4DC-71D8-46F6-AA22-5552A9B6A2A7}" dt="2025-12-14T04:42:02.229" v="0"/>
        <pc:sldMkLst>
          <pc:docMk/>
          <pc:sldMk cId="2492064407" sldId="258"/>
        </pc:sldMkLst>
        <pc:spChg chg="add mod">
          <ac:chgData name="Jason Wiese" userId="4bff8d5b-7de6-4655-b397-69b0afc81113" providerId="ADAL" clId="{FD3BD4DC-71D8-46F6-AA22-5552A9B6A2A7}" dt="2025-12-14T04:42:02.229" v="0"/>
          <ac:spMkLst>
            <pc:docMk/>
            <pc:sldMk cId="2492064407" sldId="258"/>
            <ac:spMk id="2" creationId="{81D5C8D9-7A68-B52F-B26C-2A9460E00C8F}"/>
          </ac:spMkLst>
        </pc:spChg>
      </pc:sldChg>
      <pc:sldChg chg="addSp delSp modSp add mod">
        <pc:chgData name="Jason Wiese" userId="4bff8d5b-7de6-4655-b397-69b0afc81113" providerId="ADAL" clId="{FD3BD4DC-71D8-46F6-AA22-5552A9B6A2A7}" dt="2025-12-14T18:08:30.596" v="306" actId="20577"/>
        <pc:sldMkLst>
          <pc:docMk/>
          <pc:sldMk cId="3448611189" sldId="2147327184"/>
        </pc:sldMkLst>
        <pc:spChg chg="mod">
          <ac:chgData name="Jason Wiese" userId="4bff8d5b-7de6-4655-b397-69b0afc81113" providerId="ADAL" clId="{FD3BD4DC-71D8-46F6-AA22-5552A9B6A2A7}" dt="2025-12-14T18:08:30.596" v="306" actId="20577"/>
          <ac:spMkLst>
            <pc:docMk/>
            <pc:sldMk cId="3448611189" sldId="2147327184"/>
            <ac:spMk id="2" creationId="{FDE6AA80-78F8-C6DE-B613-67D39BD495B2}"/>
          </ac:spMkLst>
        </pc:spChg>
        <pc:spChg chg="mod">
          <ac:chgData name="Jason Wiese" userId="4bff8d5b-7de6-4655-b397-69b0afc81113" providerId="ADAL" clId="{FD3BD4DC-71D8-46F6-AA22-5552A9B6A2A7}" dt="2025-12-14T18:08:14.804" v="303" actId="20577"/>
          <ac:spMkLst>
            <pc:docMk/>
            <pc:sldMk cId="3448611189" sldId="2147327184"/>
            <ac:spMk id="6" creationId="{65121FEB-E7DA-6544-BD8E-06D2CB674FBA}"/>
          </ac:spMkLst>
        </pc:spChg>
        <pc:spChg chg="del">
          <ac:chgData name="Jason Wiese" userId="4bff8d5b-7de6-4655-b397-69b0afc81113" providerId="ADAL" clId="{FD3BD4DC-71D8-46F6-AA22-5552A9B6A2A7}" dt="2025-12-14T17:54:29.161" v="122" actId="478"/>
          <ac:spMkLst>
            <pc:docMk/>
            <pc:sldMk cId="3448611189" sldId="2147327184"/>
            <ac:spMk id="10" creationId="{1E3196CA-6A7C-46EF-9497-8168ACE8F5C4}"/>
          </ac:spMkLst>
        </pc:spChg>
        <pc:spChg chg="add del">
          <ac:chgData name="Jason Wiese" userId="4bff8d5b-7de6-4655-b397-69b0afc81113" providerId="ADAL" clId="{FD3BD4DC-71D8-46F6-AA22-5552A9B6A2A7}" dt="2025-12-14T18:07:33.755" v="275" actId="478"/>
          <ac:spMkLst>
            <pc:docMk/>
            <pc:sldMk cId="3448611189" sldId="2147327184"/>
            <ac:spMk id="13" creationId="{FCE8E108-4009-44ED-B627-228FBB010A4C}"/>
          </ac:spMkLst>
        </pc:spChg>
      </pc:sldChg>
      <pc:sldChg chg="addSp modSp mod">
        <pc:chgData name="Jason Wiese" userId="4bff8d5b-7de6-4655-b397-69b0afc81113" providerId="ADAL" clId="{FD3BD4DC-71D8-46F6-AA22-5552A9B6A2A7}" dt="2025-12-14T04:45:37.319" v="71" actId="115"/>
        <pc:sldMkLst>
          <pc:docMk/>
          <pc:sldMk cId="1608109659" sldId="2147474105"/>
        </pc:sldMkLst>
        <pc:spChg chg="mod">
          <ac:chgData name="Jason Wiese" userId="4bff8d5b-7de6-4655-b397-69b0afc81113" providerId="ADAL" clId="{FD3BD4DC-71D8-46F6-AA22-5552A9B6A2A7}" dt="2025-12-14T04:45:37.319" v="71" actId="115"/>
          <ac:spMkLst>
            <pc:docMk/>
            <pc:sldMk cId="1608109659" sldId="2147474105"/>
            <ac:spMk id="6" creationId="{341C5CF9-1CEF-B541-C556-886B7FDB2246}"/>
          </ac:spMkLst>
        </pc:spChg>
        <pc:spChg chg="add mod">
          <ac:chgData name="Jason Wiese" userId="4bff8d5b-7de6-4655-b397-69b0afc81113" providerId="ADAL" clId="{FD3BD4DC-71D8-46F6-AA22-5552A9B6A2A7}" dt="2025-12-14T04:45:25.658" v="43"/>
          <ac:spMkLst>
            <pc:docMk/>
            <pc:sldMk cId="1608109659" sldId="2147474105"/>
            <ac:spMk id="22" creationId="{B739BE74-0D86-B852-5C78-8CDBEDEEFEA8}"/>
          </ac:spMkLst>
        </pc:spChg>
        <pc:spChg chg="add mod">
          <ac:chgData name="Jason Wiese" userId="4bff8d5b-7de6-4655-b397-69b0afc81113" providerId="ADAL" clId="{FD3BD4DC-71D8-46F6-AA22-5552A9B6A2A7}" dt="2025-12-14T04:45:25.658" v="43"/>
          <ac:spMkLst>
            <pc:docMk/>
            <pc:sldMk cId="1608109659" sldId="2147474105"/>
            <ac:spMk id="23" creationId="{BC3CB99F-E36D-A7EB-97E3-5FFBCA0B9EDE}"/>
          </ac:spMkLst>
        </pc:spChg>
        <pc:picChg chg="add mod">
          <ac:chgData name="Jason Wiese" userId="4bff8d5b-7de6-4655-b397-69b0afc81113" providerId="ADAL" clId="{FD3BD4DC-71D8-46F6-AA22-5552A9B6A2A7}" dt="2025-12-14T04:45:25.658" v="43"/>
          <ac:picMkLst>
            <pc:docMk/>
            <pc:sldMk cId="1608109659" sldId="2147474105"/>
            <ac:picMk id="2" creationId="{35B57B7F-A8A7-F85E-8A16-868C3546E809}"/>
          </ac:picMkLst>
        </pc:picChg>
        <pc:picChg chg="mod">
          <ac:chgData name="Jason Wiese" userId="4bff8d5b-7de6-4655-b397-69b0afc81113" providerId="ADAL" clId="{FD3BD4DC-71D8-46F6-AA22-5552A9B6A2A7}" dt="2025-12-14T04:45:32.683" v="70" actId="1035"/>
          <ac:picMkLst>
            <pc:docMk/>
            <pc:sldMk cId="1608109659" sldId="2147474105"/>
            <ac:picMk id="3" creationId="{ED401A39-B9B1-98C2-2D26-B0C6365419AC}"/>
          </ac:picMkLst>
        </pc:picChg>
        <pc:picChg chg="mod">
          <ac:chgData name="Jason Wiese" userId="4bff8d5b-7de6-4655-b397-69b0afc81113" providerId="ADAL" clId="{FD3BD4DC-71D8-46F6-AA22-5552A9B6A2A7}" dt="2025-12-14T04:45:32.683" v="70" actId="1035"/>
          <ac:picMkLst>
            <pc:docMk/>
            <pc:sldMk cId="1608109659" sldId="2147474105"/>
            <ac:picMk id="4" creationId="{12B8AA77-B51D-F66F-3E1F-C8022B0ACBB9}"/>
          </ac:picMkLst>
        </pc:picChg>
        <pc:picChg chg="mod">
          <ac:chgData name="Jason Wiese" userId="4bff8d5b-7de6-4655-b397-69b0afc81113" providerId="ADAL" clId="{FD3BD4DC-71D8-46F6-AA22-5552A9B6A2A7}" dt="2025-12-14T04:45:32.683" v="70" actId="1035"/>
          <ac:picMkLst>
            <pc:docMk/>
            <pc:sldMk cId="1608109659" sldId="2147474105"/>
            <ac:picMk id="5" creationId="{344ECABA-22E2-7FFC-E5ED-315411A35051}"/>
          </ac:picMkLst>
        </pc:picChg>
      </pc:sldChg>
      <pc:sldChg chg="addSp delSp modSp mod">
        <pc:chgData name="Jason Wiese" userId="4bff8d5b-7de6-4655-b397-69b0afc81113" providerId="ADAL" clId="{FD3BD4DC-71D8-46F6-AA22-5552A9B6A2A7}" dt="2025-12-14T18:11:57.212" v="376" actId="403"/>
        <pc:sldMkLst>
          <pc:docMk/>
          <pc:sldMk cId="2287628374" sldId="2147474192"/>
        </pc:sldMkLst>
        <pc:spChg chg="mod">
          <ac:chgData name="Jason Wiese" userId="4bff8d5b-7de6-4655-b397-69b0afc81113" providerId="ADAL" clId="{FD3BD4DC-71D8-46F6-AA22-5552A9B6A2A7}" dt="2025-12-14T18:11:57.212" v="376" actId="403"/>
          <ac:spMkLst>
            <pc:docMk/>
            <pc:sldMk cId="2287628374" sldId="2147474192"/>
            <ac:spMk id="2" creationId="{16D643DF-0665-5CFB-5C15-29B18E9FF803}"/>
          </ac:spMkLst>
        </pc:spChg>
        <pc:spChg chg="del">
          <ac:chgData name="Jason Wiese" userId="4bff8d5b-7de6-4655-b397-69b0afc81113" providerId="ADAL" clId="{FD3BD4DC-71D8-46F6-AA22-5552A9B6A2A7}" dt="2025-12-14T04:43:12.970" v="11" actId="478"/>
          <ac:spMkLst>
            <pc:docMk/>
            <pc:sldMk cId="2287628374" sldId="2147474192"/>
            <ac:spMk id="6" creationId="{ADDE1265-BF68-0E9D-E369-8C5DC4A85FF3}"/>
          </ac:spMkLst>
        </pc:spChg>
        <pc:spChg chg="add mod">
          <ac:chgData name="Jason Wiese" userId="4bff8d5b-7de6-4655-b397-69b0afc81113" providerId="ADAL" clId="{FD3BD4DC-71D8-46F6-AA22-5552A9B6A2A7}" dt="2025-12-14T04:45:42.090" v="72"/>
          <ac:spMkLst>
            <pc:docMk/>
            <pc:sldMk cId="2287628374" sldId="2147474192"/>
            <ac:spMk id="7" creationId="{063AC3E9-056B-96A6-B3E0-278EDA7AFA60}"/>
          </ac:spMkLst>
        </pc:spChg>
        <pc:spChg chg="add mod">
          <ac:chgData name="Jason Wiese" userId="4bff8d5b-7de6-4655-b397-69b0afc81113" providerId="ADAL" clId="{FD3BD4DC-71D8-46F6-AA22-5552A9B6A2A7}" dt="2025-12-14T04:45:42.090" v="72"/>
          <ac:spMkLst>
            <pc:docMk/>
            <pc:sldMk cId="2287628374" sldId="2147474192"/>
            <ac:spMk id="10" creationId="{FB7F9D67-3B5C-026E-A259-618D318C0E9D}"/>
          </ac:spMkLst>
        </pc:spChg>
        <pc:picChg chg="del">
          <ac:chgData name="Jason Wiese" userId="4bff8d5b-7de6-4655-b397-69b0afc81113" providerId="ADAL" clId="{FD3BD4DC-71D8-46F6-AA22-5552A9B6A2A7}" dt="2025-12-14T04:43:12.970" v="11" actId="478"/>
          <ac:picMkLst>
            <pc:docMk/>
            <pc:sldMk cId="2287628374" sldId="2147474192"/>
            <ac:picMk id="3" creationId="{64917501-7E64-52DE-6CAB-55101C05CD50}"/>
          </ac:picMkLst>
        </pc:picChg>
        <pc:picChg chg="add mod">
          <ac:chgData name="Jason Wiese" userId="4bff8d5b-7de6-4655-b397-69b0afc81113" providerId="ADAL" clId="{FD3BD4DC-71D8-46F6-AA22-5552A9B6A2A7}" dt="2025-12-14T04:45:42.090" v="72"/>
          <ac:picMkLst>
            <pc:docMk/>
            <pc:sldMk cId="2287628374" sldId="2147474192"/>
            <ac:picMk id="4" creationId="{4B5662DC-9895-CC1D-83A7-A2398A720AF4}"/>
          </ac:picMkLst>
        </pc:picChg>
      </pc:sldChg>
      <pc:sldChg chg="addSp delSp modSp mod">
        <pc:chgData name="Jason Wiese" userId="4bff8d5b-7de6-4655-b397-69b0afc81113" providerId="ADAL" clId="{FD3BD4DC-71D8-46F6-AA22-5552A9B6A2A7}" dt="2025-12-14T18:12:11.666" v="377" actId="403"/>
        <pc:sldMkLst>
          <pc:docMk/>
          <pc:sldMk cId="2322429360" sldId="2147474193"/>
        </pc:sldMkLst>
        <pc:spChg chg="add mod">
          <ac:chgData name="Jason Wiese" userId="4bff8d5b-7de6-4655-b397-69b0afc81113" providerId="ADAL" clId="{FD3BD4DC-71D8-46F6-AA22-5552A9B6A2A7}" dt="2025-12-14T04:45:44.787" v="73"/>
          <ac:spMkLst>
            <pc:docMk/>
            <pc:sldMk cId="2322429360" sldId="2147474193"/>
            <ac:spMk id="4" creationId="{E2A4F119-E2E3-B94F-D519-181BBE39E828}"/>
          </ac:spMkLst>
        </pc:spChg>
        <pc:spChg chg="del">
          <ac:chgData name="Jason Wiese" userId="4bff8d5b-7de6-4655-b397-69b0afc81113" providerId="ADAL" clId="{FD3BD4DC-71D8-46F6-AA22-5552A9B6A2A7}" dt="2025-12-14T04:43:20.189" v="12" actId="478"/>
          <ac:spMkLst>
            <pc:docMk/>
            <pc:sldMk cId="2322429360" sldId="2147474193"/>
            <ac:spMk id="6" creationId="{D90E0605-925A-EAA8-2028-2B8DB4C49079}"/>
          </ac:spMkLst>
        </pc:spChg>
        <pc:spChg chg="mod">
          <ac:chgData name="Jason Wiese" userId="4bff8d5b-7de6-4655-b397-69b0afc81113" providerId="ADAL" clId="{FD3BD4DC-71D8-46F6-AA22-5552A9B6A2A7}" dt="2025-12-14T18:12:11.666" v="377" actId="403"/>
          <ac:spMkLst>
            <pc:docMk/>
            <pc:sldMk cId="2322429360" sldId="2147474193"/>
            <ac:spMk id="7" creationId="{D1EFE347-A2AF-1137-159B-744576F29344}"/>
          </ac:spMkLst>
        </pc:spChg>
        <pc:spChg chg="add mod">
          <ac:chgData name="Jason Wiese" userId="4bff8d5b-7de6-4655-b397-69b0afc81113" providerId="ADAL" clId="{FD3BD4DC-71D8-46F6-AA22-5552A9B6A2A7}" dt="2025-12-14T04:45:44.787" v="73"/>
          <ac:spMkLst>
            <pc:docMk/>
            <pc:sldMk cId="2322429360" sldId="2147474193"/>
            <ac:spMk id="8" creationId="{ECDD6B3D-41B4-0F40-0394-6C06E0334AA6}"/>
          </ac:spMkLst>
        </pc:spChg>
        <pc:picChg chg="add mod">
          <ac:chgData name="Jason Wiese" userId="4bff8d5b-7de6-4655-b397-69b0afc81113" providerId="ADAL" clId="{FD3BD4DC-71D8-46F6-AA22-5552A9B6A2A7}" dt="2025-12-14T04:45:44.787" v="73"/>
          <ac:picMkLst>
            <pc:docMk/>
            <pc:sldMk cId="2322429360" sldId="2147474193"/>
            <ac:picMk id="2" creationId="{185FF320-6371-29D4-1B0B-07F23E57E8E2}"/>
          </ac:picMkLst>
        </pc:picChg>
        <pc:picChg chg="del">
          <ac:chgData name="Jason Wiese" userId="4bff8d5b-7de6-4655-b397-69b0afc81113" providerId="ADAL" clId="{FD3BD4DC-71D8-46F6-AA22-5552A9B6A2A7}" dt="2025-12-14T04:43:20.189" v="12" actId="478"/>
          <ac:picMkLst>
            <pc:docMk/>
            <pc:sldMk cId="2322429360" sldId="2147474193"/>
            <ac:picMk id="3" creationId="{FFDAE4C3-7049-0196-6374-7B358651EA5C}"/>
          </ac:picMkLst>
        </pc:picChg>
      </pc:sldChg>
      <pc:sldChg chg="addSp delSp modSp mod">
        <pc:chgData name="Jason Wiese" userId="4bff8d5b-7de6-4655-b397-69b0afc81113" providerId="ADAL" clId="{FD3BD4DC-71D8-46F6-AA22-5552A9B6A2A7}" dt="2025-12-14T18:12:20.254" v="378" actId="403"/>
        <pc:sldMkLst>
          <pc:docMk/>
          <pc:sldMk cId="1705510427" sldId="2147474194"/>
        </pc:sldMkLst>
        <pc:spChg chg="del">
          <ac:chgData name="Jason Wiese" userId="4bff8d5b-7de6-4655-b397-69b0afc81113" providerId="ADAL" clId="{FD3BD4DC-71D8-46F6-AA22-5552A9B6A2A7}" dt="2025-12-14T04:43:38.175" v="13" actId="478"/>
          <ac:spMkLst>
            <pc:docMk/>
            <pc:sldMk cId="1705510427" sldId="2147474194"/>
            <ac:spMk id="6" creationId="{6EFFDFB5-E603-9EB1-81A8-BB9436625FD2}"/>
          </ac:spMkLst>
        </pc:spChg>
        <pc:spChg chg="mod">
          <ac:chgData name="Jason Wiese" userId="4bff8d5b-7de6-4655-b397-69b0afc81113" providerId="ADAL" clId="{FD3BD4DC-71D8-46F6-AA22-5552A9B6A2A7}" dt="2025-12-14T18:12:20.254" v="378" actId="403"/>
          <ac:spMkLst>
            <pc:docMk/>
            <pc:sldMk cId="1705510427" sldId="2147474194"/>
            <ac:spMk id="7" creationId="{8834A26C-811E-3EAD-69E8-F1B0C864E6D4}"/>
          </ac:spMkLst>
        </pc:spChg>
        <pc:spChg chg="add mod">
          <ac:chgData name="Jason Wiese" userId="4bff8d5b-7de6-4655-b397-69b0afc81113" providerId="ADAL" clId="{FD3BD4DC-71D8-46F6-AA22-5552A9B6A2A7}" dt="2025-12-14T04:45:48.309" v="74"/>
          <ac:spMkLst>
            <pc:docMk/>
            <pc:sldMk cId="1705510427" sldId="2147474194"/>
            <ac:spMk id="8" creationId="{EAC5CDB9-1B71-7538-ED75-66636306CAE6}"/>
          </ac:spMkLst>
        </pc:spChg>
        <pc:spChg chg="add mod">
          <ac:chgData name="Jason Wiese" userId="4bff8d5b-7de6-4655-b397-69b0afc81113" providerId="ADAL" clId="{FD3BD4DC-71D8-46F6-AA22-5552A9B6A2A7}" dt="2025-12-14T04:45:48.309" v="74"/>
          <ac:spMkLst>
            <pc:docMk/>
            <pc:sldMk cId="1705510427" sldId="2147474194"/>
            <ac:spMk id="10" creationId="{A3FE2479-4BB8-4CAA-6240-C4E6B85D0268}"/>
          </ac:spMkLst>
        </pc:spChg>
        <pc:picChg chg="del">
          <ac:chgData name="Jason Wiese" userId="4bff8d5b-7de6-4655-b397-69b0afc81113" providerId="ADAL" clId="{FD3BD4DC-71D8-46F6-AA22-5552A9B6A2A7}" dt="2025-12-14T04:43:38.175" v="13" actId="478"/>
          <ac:picMkLst>
            <pc:docMk/>
            <pc:sldMk cId="1705510427" sldId="2147474194"/>
            <ac:picMk id="3" creationId="{B43726C5-5C53-89EB-7093-83D7BD5618CE}"/>
          </ac:picMkLst>
        </pc:picChg>
        <pc:picChg chg="add mod">
          <ac:chgData name="Jason Wiese" userId="4bff8d5b-7de6-4655-b397-69b0afc81113" providerId="ADAL" clId="{FD3BD4DC-71D8-46F6-AA22-5552A9B6A2A7}" dt="2025-12-14T04:45:48.309" v="74"/>
          <ac:picMkLst>
            <pc:docMk/>
            <pc:sldMk cId="1705510427" sldId="2147474194"/>
            <ac:picMk id="4" creationId="{F5BF6C82-C453-1299-2AC5-2DAF319DC162}"/>
          </ac:picMkLst>
        </pc:picChg>
      </pc:sldChg>
      <pc:sldChg chg="addSp delSp modSp mod">
        <pc:chgData name="Jason Wiese" userId="4bff8d5b-7de6-4655-b397-69b0afc81113" providerId="ADAL" clId="{FD3BD4DC-71D8-46F6-AA22-5552A9B6A2A7}" dt="2025-12-14T18:12:26.949" v="379" actId="403"/>
        <pc:sldMkLst>
          <pc:docMk/>
          <pc:sldMk cId="3902905528" sldId="2147474195"/>
        </pc:sldMkLst>
        <pc:spChg chg="mod">
          <ac:chgData name="Jason Wiese" userId="4bff8d5b-7de6-4655-b397-69b0afc81113" providerId="ADAL" clId="{FD3BD4DC-71D8-46F6-AA22-5552A9B6A2A7}" dt="2025-12-14T18:12:26.949" v="379" actId="403"/>
          <ac:spMkLst>
            <pc:docMk/>
            <pc:sldMk cId="3902905528" sldId="2147474195"/>
            <ac:spMk id="2" creationId="{ED0A84A0-BB4D-33F1-06D6-132EC7929DC6}"/>
          </ac:spMkLst>
        </pc:spChg>
        <pc:spChg chg="del">
          <ac:chgData name="Jason Wiese" userId="4bff8d5b-7de6-4655-b397-69b0afc81113" providerId="ADAL" clId="{FD3BD4DC-71D8-46F6-AA22-5552A9B6A2A7}" dt="2025-12-14T04:43:44.879" v="14" actId="478"/>
          <ac:spMkLst>
            <pc:docMk/>
            <pc:sldMk cId="3902905528" sldId="2147474195"/>
            <ac:spMk id="6" creationId="{8135E420-52FE-3D49-4A7F-01BE740F6473}"/>
          </ac:spMkLst>
        </pc:spChg>
        <pc:spChg chg="add mod">
          <ac:chgData name="Jason Wiese" userId="4bff8d5b-7de6-4655-b397-69b0afc81113" providerId="ADAL" clId="{FD3BD4DC-71D8-46F6-AA22-5552A9B6A2A7}" dt="2025-12-14T04:45:51.592" v="75"/>
          <ac:spMkLst>
            <pc:docMk/>
            <pc:sldMk cId="3902905528" sldId="2147474195"/>
            <ac:spMk id="7" creationId="{684B09FF-7E58-883E-562C-B5C7056A2982}"/>
          </ac:spMkLst>
        </pc:spChg>
        <pc:spChg chg="add mod">
          <ac:chgData name="Jason Wiese" userId="4bff8d5b-7de6-4655-b397-69b0afc81113" providerId="ADAL" clId="{FD3BD4DC-71D8-46F6-AA22-5552A9B6A2A7}" dt="2025-12-14T04:45:51.592" v="75"/>
          <ac:spMkLst>
            <pc:docMk/>
            <pc:sldMk cId="3902905528" sldId="2147474195"/>
            <ac:spMk id="10" creationId="{00759A76-C569-C56A-918A-CAD1CA45CFD6}"/>
          </ac:spMkLst>
        </pc:spChg>
        <pc:picChg chg="del">
          <ac:chgData name="Jason Wiese" userId="4bff8d5b-7de6-4655-b397-69b0afc81113" providerId="ADAL" clId="{FD3BD4DC-71D8-46F6-AA22-5552A9B6A2A7}" dt="2025-12-14T04:43:44.879" v="14" actId="478"/>
          <ac:picMkLst>
            <pc:docMk/>
            <pc:sldMk cId="3902905528" sldId="2147474195"/>
            <ac:picMk id="3" creationId="{384FBD74-995F-2CEF-38C4-2699549331E5}"/>
          </ac:picMkLst>
        </pc:picChg>
        <pc:picChg chg="add mod">
          <ac:chgData name="Jason Wiese" userId="4bff8d5b-7de6-4655-b397-69b0afc81113" providerId="ADAL" clId="{FD3BD4DC-71D8-46F6-AA22-5552A9B6A2A7}" dt="2025-12-14T04:45:51.592" v="75"/>
          <ac:picMkLst>
            <pc:docMk/>
            <pc:sldMk cId="3902905528" sldId="2147474195"/>
            <ac:picMk id="4" creationId="{E7C41972-EA98-C5A2-A030-FEC1D312F3FC}"/>
          </ac:picMkLst>
        </pc:picChg>
      </pc:sldChg>
      <pc:sldChg chg="addSp delSp modSp mod">
        <pc:chgData name="Jason Wiese" userId="4bff8d5b-7de6-4655-b397-69b0afc81113" providerId="ADAL" clId="{FD3BD4DC-71D8-46F6-AA22-5552A9B6A2A7}" dt="2025-12-14T18:12:32.935" v="380" actId="403"/>
        <pc:sldMkLst>
          <pc:docMk/>
          <pc:sldMk cId="3241023017" sldId="2147474196"/>
        </pc:sldMkLst>
        <pc:spChg chg="mod">
          <ac:chgData name="Jason Wiese" userId="4bff8d5b-7de6-4655-b397-69b0afc81113" providerId="ADAL" clId="{FD3BD4DC-71D8-46F6-AA22-5552A9B6A2A7}" dt="2025-12-14T18:12:32.935" v="380" actId="403"/>
          <ac:spMkLst>
            <pc:docMk/>
            <pc:sldMk cId="3241023017" sldId="2147474196"/>
            <ac:spMk id="2" creationId="{FBF3CAC0-DE83-14DA-52B7-DD365656577C}"/>
          </ac:spMkLst>
        </pc:spChg>
        <pc:spChg chg="del">
          <ac:chgData name="Jason Wiese" userId="4bff8d5b-7de6-4655-b397-69b0afc81113" providerId="ADAL" clId="{FD3BD4DC-71D8-46F6-AA22-5552A9B6A2A7}" dt="2025-12-14T04:43:50.143" v="15" actId="478"/>
          <ac:spMkLst>
            <pc:docMk/>
            <pc:sldMk cId="3241023017" sldId="2147474196"/>
            <ac:spMk id="6" creationId="{90B1B2A2-2880-23C2-30B4-796C3E56CB90}"/>
          </ac:spMkLst>
        </pc:spChg>
        <pc:spChg chg="add mod">
          <ac:chgData name="Jason Wiese" userId="4bff8d5b-7de6-4655-b397-69b0afc81113" providerId="ADAL" clId="{FD3BD4DC-71D8-46F6-AA22-5552A9B6A2A7}" dt="2025-12-14T04:45:54.518" v="76"/>
          <ac:spMkLst>
            <pc:docMk/>
            <pc:sldMk cId="3241023017" sldId="2147474196"/>
            <ac:spMk id="7" creationId="{F391F955-82B5-6565-56FC-598A6C1A2F4E}"/>
          </ac:spMkLst>
        </pc:spChg>
        <pc:spChg chg="add mod">
          <ac:chgData name="Jason Wiese" userId="4bff8d5b-7de6-4655-b397-69b0afc81113" providerId="ADAL" clId="{FD3BD4DC-71D8-46F6-AA22-5552A9B6A2A7}" dt="2025-12-14T04:45:54.518" v="76"/>
          <ac:spMkLst>
            <pc:docMk/>
            <pc:sldMk cId="3241023017" sldId="2147474196"/>
            <ac:spMk id="10" creationId="{EFC9F7D1-DE9E-9DC3-DEDA-CA87A9990DDB}"/>
          </ac:spMkLst>
        </pc:spChg>
        <pc:picChg chg="del">
          <ac:chgData name="Jason Wiese" userId="4bff8d5b-7de6-4655-b397-69b0afc81113" providerId="ADAL" clId="{FD3BD4DC-71D8-46F6-AA22-5552A9B6A2A7}" dt="2025-12-14T04:43:50.143" v="15" actId="478"/>
          <ac:picMkLst>
            <pc:docMk/>
            <pc:sldMk cId="3241023017" sldId="2147474196"/>
            <ac:picMk id="3" creationId="{DDB90723-E30E-B48E-3F4D-A1B2F053645B}"/>
          </ac:picMkLst>
        </pc:picChg>
        <pc:picChg chg="add mod">
          <ac:chgData name="Jason Wiese" userId="4bff8d5b-7de6-4655-b397-69b0afc81113" providerId="ADAL" clId="{FD3BD4DC-71D8-46F6-AA22-5552A9B6A2A7}" dt="2025-12-14T04:45:54.518" v="76"/>
          <ac:picMkLst>
            <pc:docMk/>
            <pc:sldMk cId="3241023017" sldId="2147474196"/>
            <ac:picMk id="4" creationId="{51EC947B-C15A-18FE-C6B6-40129EE0E18E}"/>
          </ac:picMkLst>
        </pc:picChg>
      </pc:sldChg>
      <pc:sldChg chg="addSp delSp modSp mod">
        <pc:chgData name="Jason Wiese" userId="4bff8d5b-7de6-4655-b397-69b0afc81113" providerId="ADAL" clId="{FD3BD4DC-71D8-46F6-AA22-5552A9B6A2A7}" dt="2025-12-14T18:12:40.068" v="381" actId="403"/>
        <pc:sldMkLst>
          <pc:docMk/>
          <pc:sldMk cId="506491371" sldId="2147474197"/>
        </pc:sldMkLst>
        <pc:spChg chg="mod">
          <ac:chgData name="Jason Wiese" userId="4bff8d5b-7de6-4655-b397-69b0afc81113" providerId="ADAL" clId="{FD3BD4DC-71D8-46F6-AA22-5552A9B6A2A7}" dt="2025-12-14T18:12:40.068" v="381" actId="403"/>
          <ac:spMkLst>
            <pc:docMk/>
            <pc:sldMk cId="506491371" sldId="2147474197"/>
            <ac:spMk id="2" creationId="{0C62BD0D-4111-74BB-664F-AF5C52A4ABC9}"/>
          </ac:spMkLst>
        </pc:spChg>
        <pc:spChg chg="del">
          <ac:chgData name="Jason Wiese" userId="4bff8d5b-7de6-4655-b397-69b0afc81113" providerId="ADAL" clId="{FD3BD4DC-71D8-46F6-AA22-5552A9B6A2A7}" dt="2025-12-14T04:43:56.048" v="16" actId="478"/>
          <ac:spMkLst>
            <pc:docMk/>
            <pc:sldMk cId="506491371" sldId="2147474197"/>
            <ac:spMk id="6" creationId="{63F816C3-B7D4-27B7-70F7-C2C9094FE3BF}"/>
          </ac:spMkLst>
        </pc:spChg>
        <pc:spChg chg="add mod">
          <ac:chgData name="Jason Wiese" userId="4bff8d5b-7de6-4655-b397-69b0afc81113" providerId="ADAL" clId="{FD3BD4DC-71D8-46F6-AA22-5552A9B6A2A7}" dt="2025-12-14T04:45:57.260" v="77"/>
          <ac:spMkLst>
            <pc:docMk/>
            <pc:sldMk cId="506491371" sldId="2147474197"/>
            <ac:spMk id="7" creationId="{8C426279-3516-52DB-ADD4-AB28C4058A79}"/>
          </ac:spMkLst>
        </pc:spChg>
        <pc:spChg chg="add mod">
          <ac:chgData name="Jason Wiese" userId="4bff8d5b-7de6-4655-b397-69b0afc81113" providerId="ADAL" clId="{FD3BD4DC-71D8-46F6-AA22-5552A9B6A2A7}" dt="2025-12-14T04:45:57.260" v="77"/>
          <ac:spMkLst>
            <pc:docMk/>
            <pc:sldMk cId="506491371" sldId="2147474197"/>
            <ac:spMk id="10" creationId="{17F9A4D4-214C-E8D1-D11D-9A0D4167BDCB}"/>
          </ac:spMkLst>
        </pc:spChg>
        <pc:picChg chg="del">
          <ac:chgData name="Jason Wiese" userId="4bff8d5b-7de6-4655-b397-69b0afc81113" providerId="ADAL" clId="{FD3BD4DC-71D8-46F6-AA22-5552A9B6A2A7}" dt="2025-12-14T04:43:56.048" v="16" actId="478"/>
          <ac:picMkLst>
            <pc:docMk/>
            <pc:sldMk cId="506491371" sldId="2147474197"/>
            <ac:picMk id="3" creationId="{CD7B6D48-2413-010F-1CF8-CA5EAB96C820}"/>
          </ac:picMkLst>
        </pc:picChg>
        <pc:picChg chg="add mod">
          <ac:chgData name="Jason Wiese" userId="4bff8d5b-7de6-4655-b397-69b0afc81113" providerId="ADAL" clId="{FD3BD4DC-71D8-46F6-AA22-5552A9B6A2A7}" dt="2025-12-14T04:45:57.260" v="77"/>
          <ac:picMkLst>
            <pc:docMk/>
            <pc:sldMk cId="506491371" sldId="2147474197"/>
            <ac:picMk id="4" creationId="{7F59B9BA-FC06-B827-CF34-BF2E9A9CB77C}"/>
          </ac:picMkLst>
        </pc:picChg>
      </pc:sldChg>
      <pc:sldChg chg="addSp delSp modSp mod">
        <pc:chgData name="Jason Wiese" userId="4bff8d5b-7de6-4655-b397-69b0afc81113" providerId="ADAL" clId="{FD3BD4DC-71D8-46F6-AA22-5552A9B6A2A7}" dt="2025-12-14T18:12:48.574" v="382" actId="403"/>
        <pc:sldMkLst>
          <pc:docMk/>
          <pc:sldMk cId="2531256792" sldId="2147474198"/>
        </pc:sldMkLst>
        <pc:spChg chg="mod">
          <ac:chgData name="Jason Wiese" userId="4bff8d5b-7de6-4655-b397-69b0afc81113" providerId="ADAL" clId="{FD3BD4DC-71D8-46F6-AA22-5552A9B6A2A7}" dt="2025-12-14T18:12:48.574" v="382" actId="403"/>
          <ac:spMkLst>
            <pc:docMk/>
            <pc:sldMk cId="2531256792" sldId="2147474198"/>
            <ac:spMk id="2" creationId="{A76CBEAE-980D-F365-581D-1ED0A407FDB7}"/>
          </ac:spMkLst>
        </pc:spChg>
        <pc:spChg chg="del">
          <ac:chgData name="Jason Wiese" userId="4bff8d5b-7de6-4655-b397-69b0afc81113" providerId="ADAL" clId="{FD3BD4DC-71D8-46F6-AA22-5552A9B6A2A7}" dt="2025-12-14T04:44:01.221" v="17" actId="478"/>
          <ac:spMkLst>
            <pc:docMk/>
            <pc:sldMk cId="2531256792" sldId="2147474198"/>
            <ac:spMk id="6" creationId="{5AE6BED3-BA67-7F56-E428-40A046EBCD3D}"/>
          </ac:spMkLst>
        </pc:spChg>
        <pc:spChg chg="add mod">
          <ac:chgData name="Jason Wiese" userId="4bff8d5b-7de6-4655-b397-69b0afc81113" providerId="ADAL" clId="{FD3BD4DC-71D8-46F6-AA22-5552A9B6A2A7}" dt="2025-12-14T04:46:00.217" v="78"/>
          <ac:spMkLst>
            <pc:docMk/>
            <pc:sldMk cId="2531256792" sldId="2147474198"/>
            <ac:spMk id="7" creationId="{889001BA-AC7B-25B8-11FD-329C06B30492}"/>
          </ac:spMkLst>
        </pc:spChg>
        <pc:spChg chg="add mod">
          <ac:chgData name="Jason Wiese" userId="4bff8d5b-7de6-4655-b397-69b0afc81113" providerId="ADAL" clId="{FD3BD4DC-71D8-46F6-AA22-5552A9B6A2A7}" dt="2025-12-14T04:46:00.217" v="78"/>
          <ac:spMkLst>
            <pc:docMk/>
            <pc:sldMk cId="2531256792" sldId="2147474198"/>
            <ac:spMk id="10" creationId="{96A9A5CB-DB9D-D829-3029-5FA7A6A92307}"/>
          </ac:spMkLst>
        </pc:spChg>
        <pc:picChg chg="del">
          <ac:chgData name="Jason Wiese" userId="4bff8d5b-7de6-4655-b397-69b0afc81113" providerId="ADAL" clId="{FD3BD4DC-71D8-46F6-AA22-5552A9B6A2A7}" dt="2025-12-14T04:44:01.221" v="17" actId="478"/>
          <ac:picMkLst>
            <pc:docMk/>
            <pc:sldMk cId="2531256792" sldId="2147474198"/>
            <ac:picMk id="3" creationId="{2CC350CA-34A6-F4D5-EA3E-1F45E6540771}"/>
          </ac:picMkLst>
        </pc:picChg>
        <pc:picChg chg="add mod">
          <ac:chgData name="Jason Wiese" userId="4bff8d5b-7de6-4655-b397-69b0afc81113" providerId="ADAL" clId="{FD3BD4DC-71D8-46F6-AA22-5552A9B6A2A7}" dt="2025-12-14T04:46:00.217" v="78"/>
          <ac:picMkLst>
            <pc:docMk/>
            <pc:sldMk cId="2531256792" sldId="2147474198"/>
            <ac:picMk id="4" creationId="{BDE5B0F4-D640-673D-C779-E08E94A2C1A0}"/>
          </ac:picMkLst>
        </pc:picChg>
      </pc:sldChg>
      <pc:sldChg chg="addSp delSp modSp mod">
        <pc:chgData name="Jason Wiese" userId="4bff8d5b-7de6-4655-b397-69b0afc81113" providerId="ADAL" clId="{FD3BD4DC-71D8-46F6-AA22-5552A9B6A2A7}" dt="2025-12-14T18:12:55.362" v="383" actId="403"/>
        <pc:sldMkLst>
          <pc:docMk/>
          <pc:sldMk cId="1350942522" sldId="2147474199"/>
        </pc:sldMkLst>
        <pc:spChg chg="mod">
          <ac:chgData name="Jason Wiese" userId="4bff8d5b-7de6-4655-b397-69b0afc81113" providerId="ADAL" clId="{FD3BD4DC-71D8-46F6-AA22-5552A9B6A2A7}" dt="2025-12-14T18:12:55.362" v="383" actId="403"/>
          <ac:spMkLst>
            <pc:docMk/>
            <pc:sldMk cId="1350942522" sldId="2147474199"/>
            <ac:spMk id="2" creationId="{2C0F80D6-EA14-EE16-5D0B-3B373E5274EF}"/>
          </ac:spMkLst>
        </pc:spChg>
        <pc:spChg chg="del">
          <ac:chgData name="Jason Wiese" userId="4bff8d5b-7de6-4655-b397-69b0afc81113" providerId="ADAL" clId="{FD3BD4DC-71D8-46F6-AA22-5552A9B6A2A7}" dt="2025-12-14T04:44:06.633" v="18" actId="478"/>
          <ac:spMkLst>
            <pc:docMk/>
            <pc:sldMk cId="1350942522" sldId="2147474199"/>
            <ac:spMk id="6" creationId="{7426C992-9221-93F0-8DA4-4E7D31106EB2}"/>
          </ac:spMkLst>
        </pc:spChg>
        <pc:spChg chg="add mod">
          <ac:chgData name="Jason Wiese" userId="4bff8d5b-7de6-4655-b397-69b0afc81113" providerId="ADAL" clId="{FD3BD4DC-71D8-46F6-AA22-5552A9B6A2A7}" dt="2025-12-14T04:46:03.197" v="79"/>
          <ac:spMkLst>
            <pc:docMk/>
            <pc:sldMk cId="1350942522" sldId="2147474199"/>
            <ac:spMk id="7" creationId="{4F58ED8B-C4E0-9ADE-E34F-AE57D0FB575F}"/>
          </ac:spMkLst>
        </pc:spChg>
        <pc:spChg chg="add mod">
          <ac:chgData name="Jason Wiese" userId="4bff8d5b-7de6-4655-b397-69b0afc81113" providerId="ADAL" clId="{FD3BD4DC-71D8-46F6-AA22-5552A9B6A2A7}" dt="2025-12-14T04:46:03.197" v="79"/>
          <ac:spMkLst>
            <pc:docMk/>
            <pc:sldMk cId="1350942522" sldId="2147474199"/>
            <ac:spMk id="10" creationId="{C2AE4C63-4334-2F5B-3BD0-3A7BCEAC7B2B}"/>
          </ac:spMkLst>
        </pc:spChg>
        <pc:graphicFrameChg chg="mod">
          <ac:chgData name="Jason Wiese" userId="4bff8d5b-7de6-4655-b397-69b0afc81113" providerId="ADAL" clId="{FD3BD4DC-71D8-46F6-AA22-5552A9B6A2A7}" dt="2025-12-14T04:44:18.563" v="24" actId="404"/>
          <ac:graphicFrameMkLst>
            <pc:docMk/>
            <pc:sldMk cId="1350942522" sldId="2147474199"/>
            <ac:graphicFrameMk id="8" creationId="{C054F82A-6BBB-E840-0DDA-C6B2A6B7277F}"/>
          </ac:graphicFrameMkLst>
        </pc:graphicFrameChg>
        <pc:picChg chg="del">
          <ac:chgData name="Jason Wiese" userId="4bff8d5b-7de6-4655-b397-69b0afc81113" providerId="ADAL" clId="{FD3BD4DC-71D8-46F6-AA22-5552A9B6A2A7}" dt="2025-12-14T04:44:06.633" v="18" actId="478"/>
          <ac:picMkLst>
            <pc:docMk/>
            <pc:sldMk cId="1350942522" sldId="2147474199"/>
            <ac:picMk id="3" creationId="{126A3B5C-4E01-4E4D-4E52-233B5C0527D6}"/>
          </ac:picMkLst>
        </pc:picChg>
        <pc:picChg chg="add mod">
          <ac:chgData name="Jason Wiese" userId="4bff8d5b-7de6-4655-b397-69b0afc81113" providerId="ADAL" clId="{FD3BD4DC-71D8-46F6-AA22-5552A9B6A2A7}" dt="2025-12-14T04:46:03.197" v="79"/>
          <ac:picMkLst>
            <pc:docMk/>
            <pc:sldMk cId="1350942522" sldId="2147474199"/>
            <ac:picMk id="4" creationId="{91B1B1E1-0C16-7907-482E-726524A1D604}"/>
          </ac:picMkLst>
        </pc:picChg>
      </pc:sldChg>
      <pc:sldChg chg="addSp delSp modSp mod">
        <pc:chgData name="Jason Wiese" userId="4bff8d5b-7de6-4655-b397-69b0afc81113" providerId="ADAL" clId="{FD3BD4DC-71D8-46F6-AA22-5552A9B6A2A7}" dt="2025-12-14T18:13:01.247" v="384" actId="403"/>
        <pc:sldMkLst>
          <pc:docMk/>
          <pc:sldMk cId="3205778158" sldId="2147474200"/>
        </pc:sldMkLst>
        <pc:spChg chg="mod">
          <ac:chgData name="Jason Wiese" userId="4bff8d5b-7de6-4655-b397-69b0afc81113" providerId="ADAL" clId="{FD3BD4DC-71D8-46F6-AA22-5552A9B6A2A7}" dt="2025-12-14T18:13:01.247" v="384" actId="403"/>
          <ac:spMkLst>
            <pc:docMk/>
            <pc:sldMk cId="3205778158" sldId="2147474200"/>
            <ac:spMk id="2" creationId="{992F1760-9FB2-B11E-7C04-9287E5821B55}"/>
          </ac:spMkLst>
        </pc:spChg>
        <pc:spChg chg="add del">
          <ac:chgData name="Jason Wiese" userId="4bff8d5b-7de6-4655-b397-69b0afc81113" providerId="ADAL" clId="{FD3BD4DC-71D8-46F6-AA22-5552A9B6A2A7}" dt="2025-12-14T04:44:24.528" v="31" actId="478"/>
          <ac:spMkLst>
            <pc:docMk/>
            <pc:sldMk cId="3205778158" sldId="2147474200"/>
            <ac:spMk id="6" creationId="{1EC9C8DF-84A2-389A-99FC-86A76AFD33B3}"/>
          </ac:spMkLst>
        </pc:spChg>
        <pc:spChg chg="add mod">
          <ac:chgData name="Jason Wiese" userId="4bff8d5b-7de6-4655-b397-69b0afc81113" providerId="ADAL" clId="{FD3BD4DC-71D8-46F6-AA22-5552A9B6A2A7}" dt="2025-12-14T04:46:06.486" v="80"/>
          <ac:spMkLst>
            <pc:docMk/>
            <pc:sldMk cId="3205778158" sldId="2147474200"/>
            <ac:spMk id="7" creationId="{31747844-74C3-FAFE-81BE-7112CFDE261C}"/>
          </ac:spMkLst>
        </pc:spChg>
        <pc:spChg chg="add mod">
          <ac:chgData name="Jason Wiese" userId="4bff8d5b-7de6-4655-b397-69b0afc81113" providerId="ADAL" clId="{FD3BD4DC-71D8-46F6-AA22-5552A9B6A2A7}" dt="2025-12-14T04:46:06.486" v="80"/>
          <ac:spMkLst>
            <pc:docMk/>
            <pc:sldMk cId="3205778158" sldId="2147474200"/>
            <ac:spMk id="10" creationId="{E0540C69-AFA6-F9FE-D51E-FA75075A5D04}"/>
          </ac:spMkLst>
        </pc:spChg>
        <pc:picChg chg="add del">
          <ac:chgData name="Jason Wiese" userId="4bff8d5b-7de6-4655-b397-69b0afc81113" providerId="ADAL" clId="{FD3BD4DC-71D8-46F6-AA22-5552A9B6A2A7}" dt="2025-12-14T04:44:24.528" v="31" actId="478"/>
          <ac:picMkLst>
            <pc:docMk/>
            <pc:sldMk cId="3205778158" sldId="2147474200"/>
            <ac:picMk id="3" creationId="{F4B05FDE-15AF-B754-65CB-74C2975B3E31}"/>
          </ac:picMkLst>
        </pc:picChg>
        <pc:picChg chg="add mod">
          <ac:chgData name="Jason Wiese" userId="4bff8d5b-7de6-4655-b397-69b0afc81113" providerId="ADAL" clId="{FD3BD4DC-71D8-46F6-AA22-5552A9B6A2A7}" dt="2025-12-14T04:46:06.486" v="80"/>
          <ac:picMkLst>
            <pc:docMk/>
            <pc:sldMk cId="3205778158" sldId="2147474200"/>
            <ac:picMk id="4" creationId="{1FA98ECF-BEEB-BB74-9BC9-3839F1044181}"/>
          </ac:picMkLst>
        </pc:picChg>
      </pc:sldChg>
      <pc:sldChg chg="addSp delSp modSp mod">
        <pc:chgData name="Jason Wiese" userId="4bff8d5b-7de6-4655-b397-69b0afc81113" providerId="ADAL" clId="{FD3BD4DC-71D8-46F6-AA22-5552A9B6A2A7}" dt="2025-12-14T04:44:54.543" v="34"/>
        <pc:sldMkLst>
          <pc:docMk/>
          <pc:sldMk cId="2590042392" sldId="2147474336"/>
        </pc:sldMkLst>
        <pc:spChg chg="del">
          <ac:chgData name="Jason Wiese" userId="4bff8d5b-7de6-4655-b397-69b0afc81113" providerId="ADAL" clId="{FD3BD4DC-71D8-46F6-AA22-5552A9B6A2A7}" dt="2025-12-14T04:42:35.808" v="4" actId="478"/>
          <ac:spMkLst>
            <pc:docMk/>
            <pc:sldMk cId="2590042392" sldId="2147474336"/>
            <ac:spMk id="6" creationId="{C3D7E6C6-8D3B-BE40-63EA-C23BF8F6DD3A}"/>
          </ac:spMkLst>
        </pc:spChg>
        <pc:spChg chg="del">
          <ac:chgData name="Jason Wiese" userId="4bff8d5b-7de6-4655-b397-69b0afc81113" providerId="ADAL" clId="{FD3BD4DC-71D8-46F6-AA22-5552A9B6A2A7}" dt="2025-12-14T04:42:35.808" v="4" actId="478"/>
          <ac:spMkLst>
            <pc:docMk/>
            <pc:sldMk cId="2590042392" sldId="2147474336"/>
            <ac:spMk id="8" creationId="{CC7B300B-49AF-F5A9-3121-3B5BB7CB1BC3}"/>
          </ac:spMkLst>
        </pc:spChg>
        <pc:spChg chg="add mod">
          <ac:chgData name="Jason Wiese" userId="4bff8d5b-7de6-4655-b397-69b0afc81113" providerId="ADAL" clId="{FD3BD4DC-71D8-46F6-AA22-5552A9B6A2A7}" dt="2025-12-14T04:44:54.543" v="34"/>
          <ac:spMkLst>
            <pc:docMk/>
            <pc:sldMk cId="2590042392" sldId="2147474336"/>
            <ac:spMk id="10" creationId="{0A1CF9AB-0089-48DA-AE8C-F7FBC2D2F777}"/>
          </ac:spMkLst>
        </pc:spChg>
        <pc:spChg chg="add mod">
          <ac:chgData name="Jason Wiese" userId="4bff8d5b-7de6-4655-b397-69b0afc81113" providerId="ADAL" clId="{FD3BD4DC-71D8-46F6-AA22-5552A9B6A2A7}" dt="2025-12-14T04:44:54.543" v="34"/>
          <ac:spMkLst>
            <pc:docMk/>
            <pc:sldMk cId="2590042392" sldId="2147474336"/>
            <ac:spMk id="11" creationId="{EB613AD0-10B9-55CF-E309-1BAA7230CD8E}"/>
          </ac:spMkLst>
        </pc:spChg>
        <pc:picChg chg="del">
          <ac:chgData name="Jason Wiese" userId="4bff8d5b-7de6-4655-b397-69b0afc81113" providerId="ADAL" clId="{FD3BD4DC-71D8-46F6-AA22-5552A9B6A2A7}" dt="2025-12-14T04:42:35.808" v="4" actId="478"/>
          <ac:picMkLst>
            <pc:docMk/>
            <pc:sldMk cId="2590042392" sldId="2147474336"/>
            <ac:picMk id="2" creationId="{6AB5E4C8-BAF6-ADBC-CA98-759F84267B13}"/>
          </ac:picMkLst>
        </pc:picChg>
        <pc:picChg chg="add mod">
          <ac:chgData name="Jason Wiese" userId="4bff8d5b-7de6-4655-b397-69b0afc81113" providerId="ADAL" clId="{FD3BD4DC-71D8-46F6-AA22-5552A9B6A2A7}" dt="2025-12-14T04:44:54.543" v="34"/>
          <ac:picMkLst>
            <pc:docMk/>
            <pc:sldMk cId="2590042392" sldId="2147474336"/>
            <ac:picMk id="9" creationId="{D4D80D93-4007-2F5A-BE3F-AE5D33F243F3}"/>
          </ac:picMkLst>
        </pc:picChg>
      </pc:sldChg>
      <pc:sldChg chg="addSp delSp modSp mod">
        <pc:chgData name="Jason Wiese" userId="4bff8d5b-7de6-4655-b397-69b0afc81113" providerId="ADAL" clId="{FD3BD4DC-71D8-46F6-AA22-5552A9B6A2A7}" dt="2025-12-14T04:45:15.403" v="39"/>
        <pc:sldMkLst>
          <pc:docMk/>
          <pc:sldMk cId="3089776709" sldId="2147474337"/>
        </pc:sldMkLst>
        <pc:spChg chg="del">
          <ac:chgData name="Jason Wiese" userId="4bff8d5b-7de6-4655-b397-69b0afc81113" providerId="ADAL" clId="{FD3BD4DC-71D8-46F6-AA22-5552A9B6A2A7}" dt="2025-12-14T04:42:50.129" v="7" actId="478"/>
          <ac:spMkLst>
            <pc:docMk/>
            <pc:sldMk cId="3089776709" sldId="2147474337"/>
            <ac:spMk id="6" creationId="{CBC533BE-0798-8F33-1576-1DBCB2BF8BB6}"/>
          </ac:spMkLst>
        </pc:spChg>
        <pc:spChg chg="del">
          <ac:chgData name="Jason Wiese" userId="4bff8d5b-7de6-4655-b397-69b0afc81113" providerId="ADAL" clId="{FD3BD4DC-71D8-46F6-AA22-5552A9B6A2A7}" dt="2025-12-14T04:42:50.129" v="7" actId="478"/>
          <ac:spMkLst>
            <pc:docMk/>
            <pc:sldMk cId="3089776709" sldId="2147474337"/>
            <ac:spMk id="8" creationId="{CCEF5BC0-D285-42AC-E919-2EABF240B449}"/>
          </ac:spMkLst>
        </pc:spChg>
        <pc:spChg chg="add mod">
          <ac:chgData name="Jason Wiese" userId="4bff8d5b-7de6-4655-b397-69b0afc81113" providerId="ADAL" clId="{FD3BD4DC-71D8-46F6-AA22-5552A9B6A2A7}" dt="2025-12-14T04:45:15.403" v="39"/>
          <ac:spMkLst>
            <pc:docMk/>
            <pc:sldMk cId="3089776709" sldId="2147474337"/>
            <ac:spMk id="9" creationId="{853BFCA6-66A9-8088-2F79-2C21CDC813C6}"/>
          </ac:spMkLst>
        </pc:spChg>
        <pc:spChg chg="add mod">
          <ac:chgData name="Jason Wiese" userId="4bff8d5b-7de6-4655-b397-69b0afc81113" providerId="ADAL" clId="{FD3BD4DC-71D8-46F6-AA22-5552A9B6A2A7}" dt="2025-12-14T04:45:15.403" v="39"/>
          <ac:spMkLst>
            <pc:docMk/>
            <pc:sldMk cId="3089776709" sldId="2147474337"/>
            <ac:spMk id="11" creationId="{7EA61676-EF46-68EF-B6B5-1EF48C7FBFF1}"/>
          </ac:spMkLst>
        </pc:spChg>
        <pc:picChg chg="del">
          <ac:chgData name="Jason Wiese" userId="4bff8d5b-7de6-4655-b397-69b0afc81113" providerId="ADAL" clId="{FD3BD4DC-71D8-46F6-AA22-5552A9B6A2A7}" dt="2025-12-14T04:42:50.129" v="7" actId="478"/>
          <ac:picMkLst>
            <pc:docMk/>
            <pc:sldMk cId="3089776709" sldId="2147474337"/>
            <ac:picMk id="2" creationId="{2300086C-2F2F-0905-B214-8EADEBAB4D58}"/>
          </ac:picMkLst>
        </pc:picChg>
        <pc:picChg chg="add mod">
          <ac:chgData name="Jason Wiese" userId="4bff8d5b-7de6-4655-b397-69b0afc81113" providerId="ADAL" clId="{FD3BD4DC-71D8-46F6-AA22-5552A9B6A2A7}" dt="2025-12-14T04:45:15.403" v="39"/>
          <ac:picMkLst>
            <pc:docMk/>
            <pc:sldMk cId="3089776709" sldId="2147474337"/>
            <ac:picMk id="5" creationId="{5B2B866F-055A-C0A5-689E-B9A420317805}"/>
          </ac:picMkLst>
        </pc:picChg>
      </pc:sldChg>
      <pc:sldChg chg="addSp delSp modSp mod">
        <pc:chgData name="Jason Wiese" userId="4bff8d5b-7de6-4655-b397-69b0afc81113" providerId="ADAL" clId="{FD3BD4DC-71D8-46F6-AA22-5552A9B6A2A7}" dt="2025-12-14T04:45:23.212" v="42"/>
        <pc:sldMkLst>
          <pc:docMk/>
          <pc:sldMk cId="1318482751" sldId="2147474338"/>
        </pc:sldMkLst>
        <pc:spChg chg="del">
          <ac:chgData name="Jason Wiese" userId="4bff8d5b-7de6-4655-b397-69b0afc81113" providerId="ADAL" clId="{FD3BD4DC-71D8-46F6-AA22-5552A9B6A2A7}" dt="2025-12-14T04:43:05.444" v="10" actId="478"/>
          <ac:spMkLst>
            <pc:docMk/>
            <pc:sldMk cId="1318482751" sldId="2147474338"/>
            <ac:spMk id="6" creationId="{455A9266-01B5-791B-020E-E9546CCD970E}"/>
          </ac:spMkLst>
        </pc:spChg>
        <pc:spChg chg="del">
          <ac:chgData name="Jason Wiese" userId="4bff8d5b-7de6-4655-b397-69b0afc81113" providerId="ADAL" clId="{FD3BD4DC-71D8-46F6-AA22-5552A9B6A2A7}" dt="2025-12-14T04:43:05.444" v="10" actId="478"/>
          <ac:spMkLst>
            <pc:docMk/>
            <pc:sldMk cId="1318482751" sldId="2147474338"/>
            <ac:spMk id="8" creationId="{B8E60F13-9850-FE7D-3B05-D82B1A5A233E}"/>
          </ac:spMkLst>
        </pc:spChg>
        <pc:spChg chg="add mod">
          <ac:chgData name="Jason Wiese" userId="4bff8d5b-7de6-4655-b397-69b0afc81113" providerId="ADAL" clId="{FD3BD4DC-71D8-46F6-AA22-5552A9B6A2A7}" dt="2025-12-14T04:45:23.212" v="42"/>
          <ac:spMkLst>
            <pc:docMk/>
            <pc:sldMk cId="1318482751" sldId="2147474338"/>
            <ac:spMk id="10" creationId="{5A9B3C3B-7B88-906F-E83E-67D7F82FBCFA}"/>
          </ac:spMkLst>
        </pc:spChg>
        <pc:spChg chg="add mod">
          <ac:chgData name="Jason Wiese" userId="4bff8d5b-7de6-4655-b397-69b0afc81113" providerId="ADAL" clId="{FD3BD4DC-71D8-46F6-AA22-5552A9B6A2A7}" dt="2025-12-14T04:45:23.212" v="42"/>
          <ac:spMkLst>
            <pc:docMk/>
            <pc:sldMk cId="1318482751" sldId="2147474338"/>
            <ac:spMk id="11" creationId="{2B77D070-E7A1-6721-EB9F-3C4CB206705F}"/>
          </ac:spMkLst>
        </pc:spChg>
        <pc:picChg chg="del">
          <ac:chgData name="Jason Wiese" userId="4bff8d5b-7de6-4655-b397-69b0afc81113" providerId="ADAL" clId="{FD3BD4DC-71D8-46F6-AA22-5552A9B6A2A7}" dt="2025-12-14T04:43:05.444" v="10" actId="478"/>
          <ac:picMkLst>
            <pc:docMk/>
            <pc:sldMk cId="1318482751" sldId="2147474338"/>
            <ac:picMk id="2" creationId="{AE5215A3-4F26-42D6-3063-21882900F8F3}"/>
          </ac:picMkLst>
        </pc:picChg>
        <pc:picChg chg="add mod">
          <ac:chgData name="Jason Wiese" userId="4bff8d5b-7de6-4655-b397-69b0afc81113" providerId="ADAL" clId="{FD3BD4DC-71D8-46F6-AA22-5552A9B6A2A7}" dt="2025-12-14T04:45:23.212" v="42"/>
          <ac:picMkLst>
            <pc:docMk/>
            <pc:sldMk cId="1318482751" sldId="2147474338"/>
            <ac:picMk id="9" creationId="{608BDBA7-D115-A782-077D-EF0FECBAE00C}"/>
          </ac:picMkLst>
        </pc:picChg>
      </pc:sldChg>
      <pc:sldChg chg="addSp delSp modSp add mod">
        <pc:chgData name="Jason Wiese" userId="4bff8d5b-7de6-4655-b397-69b0afc81113" providerId="ADAL" clId="{FD3BD4DC-71D8-46F6-AA22-5552A9B6A2A7}" dt="2025-12-14T18:59:40.672" v="390" actId="20577"/>
        <pc:sldMkLst>
          <pc:docMk/>
          <pc:sldMk cId="173824287" sldId="2147474515"/>
        </pc:sldMkLst>
        <pc:spChg chg="mod">
          <ac:chgData name="Jason Wiese" userId="4bff8d5b-7de6-4655-b397-69b0afc81113" providerId="ADAL" clId="{FD3BD4DC-71D8-46F6-AA22-5552A9B6A2A7}" dt="2025-12-14T18:59:40.672" v="390" actId="20577"/>
          <ac:spMkLst>
            <pc:docMk/>
            <pc:sldMk cId="173824287" sldId="2147474515"/>
            <ac:spMk id="3" creationId="{6981E31E-49C4-1AC7-6071-08DC610967C5}"/>
          </ac:spMkLst>
        </pc:spChg>
        <pc:spChg chg="del">
          <ac:chgData name="Jason Wiese" userId="4bff8d5b-7de6-4655-b397-69b0afc81113" providerId="ADAL" clId="{FD3BD4DC-71D8-46F6-AA22-5552A9B6A2A7}" dt="2025-12-14T17:56:35.232" v="125" actId="478"/>
          <ac:spMkLst>
            <pc:docMk/>
            <pc:sldMk cId="173824287" sldId="2147474515"/>
            <ac:spMk id="7" creationId="{913CBAA3-632F-454F-9071-5DA9FF6EA7C2}"/>
          </ac:spMkLst>
        </pc:spChg>
        <pc:spChg chg="del">
          <ac:chgData name="Jason Wiese" userId="4bff8d5b-7de6-4655-b397-69b0afc81113" providerId="ADAL" clId="{FD3BD4DC-71D8-46F6-AA22-5552A9B6A2A7}" dt="2025-12-14T17:56:35.232" v="125" actId="478"/>
          <ac:spMkLst>
            <pc:docMk/>
            <pc:sldMk cId="173824287" sldId="2147474515"/>
            <ac:spMk id="34" creationId="{203AC59F-FD00-4666-3B97-3A3F3F9A36B5}"/>
          </ac:spMkLst>
        </pc:spChg>
        <pc:spChg chg="del">
          <ac:chgData name="Jason Wiese" userId="4bff8d5b-7de6-4655-b397-69b0afc81113" providerId="ADAL" clId="{FD3BD4DC-71D8-46F6-AA22-5552A9B6A2A7}" dt="2025-12-14T17:56:35.232" v="125" actId="478"/>
          <ac:spMkLst>
            <pc:docMk/>
            <pc:sldMk cId="173824287" sldId="2147474515"/>
            <ac:spMk id="35" creationId="{F83D3FF1-CBDA-CCF8-F89B-AAEA1B143233}"/>
          </ac:spMkLst>
        </pc:spChg>
        <pc:spChg chg="del">
          <ac:chgData name="Jason Wiese" userId="4bff8d5b-7de6-4655-b397-69b0afc81113" providerId="ADAL" clId="{FD3BD4DC-71D8-46F6-AA22-5552A9B6A2A7}" dt="2025-12-14T17:56:35.232" v="125" actId="478"/>
          <ac:spMkLst>
            <pc:docMk/>
            <pc:sldMk cId="173824287" sldId="2147474515"/>
            <ac:spMk id="36" creationId="{5FCD3BAD-C5DA-3CF3-8A7A-C6D4A0C87584}"/>
          </ac:spMkLst>
        </pc:spChg>
        <pc:spChg chg="del">
          <ac:chgData name="Jason Wiese" userId="4bff8d5b-7de6-4655-b397-69b0afc81113" providerId="ADAL" clId="{FD3BD4DC-71D8-46F6-AA22-5552A9B6A2A7}" dt="2025-12-14T17:56:35.232" v="125" actId="478"/>
          <ac:spMkLst>
            <pc:docMk/>
            <pc:sldMk cId="173824287" sldId="2147474515"/>
            <ac:spMk id="37" creationId="{976E0713-BB40-2E77-3725-4BE5C82E0861}"/>
          </ac:spMkLst>
        </pc:spChg>
        <pc:spChg chg="del">
          <ac:chgData name="Jason Wiese" userId="4bff8d5b-7de6-4655-b397-69b0afc81113" providerId="ADAL" clId="{FD3BD4DC-71D8-46F6-AA22-5552A9B6A2A7}" dt="2025-12-14T17:56:35.232" v="125" actId="478"/>
          <ac:spMkLst>
            <pc:docMk/>
            <pc:sldMk cId="173824287" sldId="2147474515"/>
            <ac:spMk id="38" creationId="{2F5F3A31-CD5E-8780-5954-21080A2AC771}"/>
          </ac:spMkLst>
        </pc:spChg>
        <pc:spChg chg="del">
          <ac:chgData name="Jason Wiese" userId="4bff8d5b-7de6-4655-b397-69b0afc81113" providerId="ADAL" clId="{FD3BD4DC-71D8-46F6-AA22-5552A9B6A2A7}" dt="2025-12-14T17:56:35.232" v="125" actId="478"/>
          <ac:spMkLst>
            <pc:docMk/>
            <pc:sldMk cId="173824287" sldId="2147474515"/>
            <ac:spMk id="40" creationId="{68385839-EEB6-D770-A816-4888B915C263}"/>
          </ac:spMkLst>
        </pc:spChg>
        <pc:spChg chg="del">
          <ac:chgData name="Jason Wiese" userId="4bff8d5b-7de6-4655-b397-69b0afc81113" providerId="ADAL" clId="{FD3BD4DC-71D8-46F6-AA22-5552A9B6A2A7}" dt="2025-12-14T17:56:35.232" v="125" actId="478"/>
          <ac:spMkLst>
            <pc:docMk/>
            <pc:sldMk cId="173824287" sldId="2147474515"/>
            <ac:spMk id="41" creationId="{BE9315F3-362E-4A2A-91F0-B7E81BA6BB04}"/>
          </ac:spMkLst>
        </pc:spChg>
        <pc:spChg chg="del">
          <ac:chgData name="Jason Wiese" userId="4bff8d5b-7de6-4655-b397-69b0afc81113" providerId="ADAL" clId="{FD3BD4DC-71D8-46F6-AA22-5552A9B6A2A7}" dt="2025-12-14T17:56:35.232" v="125" actId="478"/>
          <ac:spMkLst>
            <pc:docMk/>
            <pc:sldMk cId="173824287" sldId="2147474515"/>
            <ac:spMk id="44" creationId="{40AFAB32-CCE4-976B-DE57-374B6BC1FD45}"/>
          </ac:spMkLst>
        </pc:spChg>
        <pc:spChg chg="del">
          <ac:chgData name="Jason Wiese" userId="4bff8d5b-7de6-4655-b397-69b0afc81113" providerId="ADAL" clId="{FD3BD4DC-71D8-46F6-AA22-5552A9B6A2A7}" dt="2025-12-14T17:56:35.232" v="125" actId="478"/>
          <ac:spMkLst>
            <pc:docMk/>
            <pc:sldMk cId="173824287" sldId="2147474515"/>
            <ac:spMk id="46" creationId="{4E9A0D5E-6D78-54A6-ED94-CBE3A06F9FBD}"/>
          </ac:spMkLst>
        </pc:spChg>
        <pc:picChg chg="add mod">
          <ac:chgData name="Jason Wiese" userId="4bff8d5b-7de6-4655-b397-69b0afc81113" providerId="ADAL" clId="{FD3BD4DC-71D8-46F6-AA22-5552A9B6A2A7}" dt="2025-12-14T18:11:13.626" v="375" actId="1035"/>
          <ac:picMkLst>
            <pc:docMk/>
            <pc:sldMk cId="173824287" sldId="2147474515"/>
            <ac:picMk id="9" creationId="{214D5113-AD08-7A14-5EA5-26E34F576153}"/>
          </ac:picMkLst>
        </pc:picChg>
      </pc:sldChg>
      <pc:sldChg chg="addSp delSp modSp mod">
        <pc:chgData name="Jason Wiese" userId="4bff8d5b-7de6-4655-b397-69b0afc81113" providerId="ADAL" clId="{FD3BD4DC-71D8-46F6-AA22-5552A9B6A2A7}" dt="2025-12-14T04:45:02.718" v="36" actId="14100"/>
        <pc:sldMkLst>
          <pc:docMk/>
          <pc:sldMk cId="905356791" sldId="2147483619"/>
        </pc:sldMkLst>
        <pc:spChg chg="del">
          <ac:chgData name="Jason Wiese" userId="4bff8d5b-7de6-4655-b397-69b0afc81113" providerId="ADAL" clId="{FD3BD4DC-71D8-46F6-AA22-5552A9B6A2A7}" dt="2025-12-14T04:42:14.475" v="1" actId="478"/>
          <ac:spMkLst>
            <pc:docMk/>
            <pc:sldMk cId="905356791" sldId="2147483619"/>
            <ac:spMk id="6" creationId="{A6A9670C-0130-831A-E31D-A80566E5934D}"/>
          </ac:spMkLst>
        </pc:spChg>
        <pc:spChg chg="del">
          <ac:chgData name="Jason Wiese" userId="4bff8d5b-7de6-4655-b397-69b0afc81113" providerId="ADAL" clId="{FD3BD4DC-71D8-46F6-AA22-5552A9B6A2A7}" dt="2025-12-14T04:42:14.475" v="1" actId="478"/>
          <ac:spMkLst>
            <pc:docMk/>
            <pc:sldMk cId="905356791" sldId="2147483619"/>
            <ac:spMk id="9" creationId="{B37DC83D-85C3-A61E-EBC4-9EC3A6003D62}"/>
          </ac:spMkLst>
        </pc:spChg>
        <pc:spChg chg="add mod">
          <ac:chgData name="Jason Wiese" userId="4bff8d5b-7de6-4655-b397-69b0afc81113" providerId="ADAL" clId="{FD3BD4DC-71D8-46F6-AA22-5552A9B6A2A7}" dt="2025-12-14T04:42:23.779" v="2"/>
          <ac:spMkLst>
            <pc:docMk/>
            <pc:sldMk cId="905356791" sldId="2147483619"/>
            <ac:spMk id="10" creationId="{03BA2D8E-0224-97E0-1036-C4DCBD965E07}"/>
          </ac:spMkLst>
        </pc:spChg>
        <pc:spChg chg="add mod">
          <ac:chgData name="Jason Wiese" userId="4bff8d5b-7de6-4655-b397-69b0afc81113" providerId="ADAL" clId="{FD3BD4DC-71D8-46F6-AA22-5552A9B6A2A7}" dt="2025-12-14T04:42:23.779" v="2"/>
          <ac:spMkLst>
            <pc:docMk/>
            <pc:sldMk cId="905356791" sldId="2147483619"/>
            <ac:spMk id="11" creationId="{81F31D43-D7BE-5E98-5DEE-1B529D1A2E18}"/>
          </ac:spMkLst>
        </pc:spChg>
        <pc:spChg chg="mod">
          <ac:chgData name="Jason Wiese" userId="4bff8d5b-7de6-4655-b397-69b0afc81113" providerId="ADAL" clId="{FD3BD4DC-71D8-46F6-AA22-5552A9B6A2A7}" dt="2025-12-14T04:45:02.718" v="36" actId="14100"/>
          <ac:spMkLst>
            <pc:docMk/>
            <pc:sldMk cId="905356791" sldId="2147483619"/>
            <ac:spMk id="109" creationId="{202C2838-E25B-01AA-70C4-388CCAF7D4F7}"/>
          </ac:spMkLst>
        </pc:spChg>
        <pc:picChg chg="del">
          <ac:chgData name="Jason Wiese" userId="4bff8d5b-7de6-4655-b397-69b0afc81113" providerId="ADAL" clId="{FD3BD4DC-71D8-46F6-AA22-5552A9B6A2A7}" dt="2025-12-14T04:42:14.475" v="1" actId="478"/>
          <ac:picMkLst>
            <pc:docMk/>
            <pc:sldMk cId="905356791" sldId="2147483619"/>
            <ac:picMk id="2" creationId="{2E130F3B-D115-FBA7-2F6D-793515D68D15}"/>
          </ac:picMkLst>
        </pc:picChg>
        <pc:picChg chg="add mod">
          <ac:chgData name="Jason Wiese" userId="4bff8d5b-7de6-4655-b397-69b0afc81113" providerId="ADAL" clId="{FD3BD4DC-71D8-46F6-AA22-5552A9B6A2A7}" dt="2025-12-14T04:42:23.779" v="2"/>
          <ac:picMkLst>
            <pc:docMk/>
            <pc:sldMk cId="905356791" sldId="2147483619"/>
            <ac:picMk id="8" creationId="{C4F0C1D8-D6CD-1385-9A23-4F26CD002888}"/>
          </ac:picMkLst>
        </pc:picChg>
      </pc:sldChg>
      <pc:sldChg chg="addSp delSp modSp mod">
        <pc:chgData name="Jason Wiese" userId="4bff8d5b-7de6-4655-b397-69b0afc81113" providerId="ADAL" clId="{FD3BD4DC-71D8-46F6-AA22-5552A9B6A2A7}" dt="2025-12-14T04:44:49.542" v="33"/>
        <pc:sldMkLst>
          <pc:docMk/>
          <pc:sldMk cId="2589323708" sldId="2147483620"/>
        </pc:sldMkLst>
        <pc:spChg chg="del">
          <ac:chgData name="Jason Wiese" userId="4bff8d5b-7de6-4655-b397-69b0afc81113" providerId="ADAL" clId="{FD3BD4DC-71D8-46F6-AA22-5552A9B6A2A7}" dt="2025-12-14T04:42:31.523" v="3" actId="478"/>
          <ac:spMkLst>
            <pc:docMk/>
            <pc:sldMk cId="2589323708" sldId="2147483620"/>
            <ac:spMk id="8" creationId="{5CC4F3E6-43B9-417D-5A7A-96C4C9C0A624}"/>
          </ac:spMkLst>
        </pc:spChg>
        <pc:spChg chg="add mod">
          <ac:chgData name="Jason Wiese" userId="4bff8d5b-7de6-4655-b397-69b0afc81113" providerId="ADAL" clId="{FD3BD4DC-71D8-46F6-AA22-5552A9B6A2A7}" dt="2025-12-14T04:44:49.542" v="33"/>
          <ac:spMkLst>
            <pc:docMk/>
            <pc:sldMk cId="2589323708" sldId="2147483620"/>
            <ac:spMk id="10" creationId="{BEB025AE-EDA1-6B93-7F4F-8E552F16A1FA}"/>
          </ac:spMkLst>
        </pc:spChg>
        <pc:spChg chg="add mod">
          <ac:chgData name="Jason Wiese" userId="4bff8d5b-7de6-4655-b397-69b0afc81113" providerId="ADAL" clId="{FD3BD4DC-71D8-46F6-AA22-5552A9B6A2A7}" dt="2025-12-14T04:44:49.542" v="33"/>
          <ac:spMkLst>
            <pc:docMk/>
            <pc:sldMk cId="2589323708" sldId="2147483620"/>
            <ac:spMk id="11" creationId="{872FA289-9372-C4B3-399A-252F81056056}"/>
          </ac:spMkLst>
        </pc:spChg>
        <pc:picChg chg="del">
          <ac:chgData name="Jason Wiese" userId="4bff8d5b-7de6-4655-b397-69b0afc81113" providerId="ADAL" clId="{FD3BD4DC-71D8-46F6-AA22-5552A9B6A2A7}" dt="2025-12-14T04:42:31.523" v="3" actId="478"/>
          <ac:picMkLst>
            <pc:docMk/>
            <pc:sldMk cId="2589323708" sldId="2147483620"/>
            <ac:picMk id="2" creationId="{AF4AAFAC-1F24-39CC-6870-9A0854D653E1}"/>
          </ac:picMkLst>
        </pc:picChg>
        <pc:picChg chg="add mod">
          <ac:chgData name="Jason Wiese" userId="4bff8d5b-7de6-4655-b397-69b0afc81113" providerId="ADAL" clId="{FD3BD4DC-71D8-46F6-AA22-5552A9B6A2A7}" dt="2025-12-14T04:44:49.542" v="33"/>
          <ac:picMkLst>
            <pc:docMk/>
            <pc:sldMk cId="2589323708" sldId="2147483620"/>
            <ac:picMk id="9" creationId="{08A95643-CA00-C048-F60F-DB09958AA774}"/>
          </ac:picMkLst>
        </pc:picChg>
      </pc:sldChg>
      <pc:sldChg chg="addSp delSp modSp mod">
        <pc:chgData name="Jason Wiese" userId="4bff8d5b-7de6-4655-b397-69b0afc81113" providerId="ADAL" clId="{FD3BD4DC-71D8-46F6-AA22-5552A9B6A2A7}" dt="2025-12-14T04:45:08.622" v="37"/>
        <pc:sldMkLst>
          <pc:docMk/>
          <pc:sldMk cId="3793703686" sldId="2147483622"/>
        </pc:sldMkLst>
        <pc:spChg chg="del">
          <ac:chgData name="Jason Wiese" userId="4bff8d5b-7de6-4655-b397-69b0afc81113" providerId="ADAL" clId="{FD3BD4DC-71D8-46F6-AA22-5552A9B6A2A7}" dt="2025-12-14T04:42:40.338" v="5" actId="478"/>
          <ac:spMkLst>
            <pc:docMk/>
            <pc:sldMk cId="3793703686" sldId="2147483622"/>
            <ac:spMk id="12" creationId="{0E92675F-BF2B-96E2-55A4-F02FB07B7EB9}"/>
          </ac:spMkLst>
        </pc:spChg>
        <pc:spChg chg="del">
          <ac:chgData name="Jason Wiese" userId="4bff8d5b-7de6-4655-b397-69b0afc81113" providerId="ADAL" clId="{FD3BD4DC-71D8-46F6-AA22-5552A9B6A2A7}" dt="2025-12-14T04:42:40.338" v="5" actId="478"/>
          <ac:spMkLst>
            <pc:docMk/>
            <pc:sldMk cId="3793703686" sldId="2147483622"/>
            <ac:spMk id="14" creationId="{F35AA66D-E84C-2BD8-30A9-F2616B3FB93D}"/>
          </ac:spMkLst>
        </pc:spChg>
        <pc:spChg chg="add mod">
          <ac:chgData name="Jason Wiese" userId="4bff8d5b-7de6-4655-b397-69b0afc81113" providerId="ADAL" clId="{FD3BD4DC-71D8-46F6-AA22-5552A9B6A2A7}" dt="2025-12-14T04:45:08.622" v="37"/>
          <ac:spMkLst>
            <pc:docMk/>
            <pc:sldMk cId="3793703686" sldId="2147483622"/>
            <ac:spMk id="18" creationId="{1F580F93-76F3-FEE6-1C05-F3148762555B}"/>
          </ac:spMkLst>
        </pc:spChg>
        <pc:spChg chg="add mod">
          <ac:chgData name="Jason Wiese" userId="4bff8d5b-7de6-4655-b397-69b0afc81113" providerId="ADAL" clId="{FD3BD4DC-71D8-46F6-AA22-5552A9B6A2A7}" dt="2025-12-14T04:45:08.622" v="37"/>
          <ac:spMkLst>
            <pc:docMk/>
            <pc:sldMk cId="3793703686" sldId="2147483622"/>
            <ac:spMk id="24" creationId="{1D0656D0-69D2-29C0-2469-6BA063B4990A}"/>
          </ac:spMkLst>
        </pc:spChg>
        <pc:picChg chg="del">
          <ac:chgData name="Jason Wiese" userId="4bff8d5b-7de6-4655-b397-69b0afc81113" providerId="ADAL" clId="{FD3BD4DC-71D8-46F6-AA22-5552A9B6A2A7}" dt="2025-12-14T04:42:40.338" v="5" actId="478"/>
          <ac:picMkLst>
            <pc:docMk/>
            <pc:sldMk cId="3793703686" sldId="2147483622"/>
            <ac:picMk id="13" creationId="{2D564564-2F46-13BB-9974-79329BBCDF7A}"/>
          </ac:picMkLst>
        </pc:picChg>
        <pc:picChg chg="add mod">
          <ac:chgData name="Jason Wiese" userId="4bff8d5b-7de6-4655-b397-69b0afc81113" providerId="ADAL" clId="{FD3BD4DC-71D8-46F6-AA22-5552A9B6A2A7}" dt="2025-12-14T04:45:08.622" v="37"/>
          <ac:picMkLst>
            <pc:docMk/>
            <pc:sldMk cId="3793703686" sldId="2147483622"/>
            <ac:picMk id="17" creationId="{03FED909-5C71-08EC-405B-F68E24C80A08}"/>
          </ac:picMkLst>
        </pc:picChg>
      </pc:sldChg>
      <pc:sldChg chg="addSp delSp modSp mod">
        <pc:chgData name="Jason Wiese" userId="4bff8d5b-7de6-4655-b397-69b0afc81113" providerId="ADAL" clId="{FD3BD4DC-71D8-46F6-AA22-5552A9B6A2A7}" dt="2025-12-14T04:45:11.699" v="38"/>
        <pc:sldMkLst>
          <pc:docMk/>
          <pc:sldMk cId="2591564366" sldId="2147483623"/>
        </pc:sldMkLst>
        <pc:spChg chg="del">
          <ac:chgData name="Jason Wiese" userId="4bff8d5b-7de6-4655-b397-69b0afc81113" providerId="ADAL" clId="{FD3BD4DC-71D8-46F6-AA22-5552A9B6A2A7}" dt="2025-12-14T04:42:45.731" v="6" actId="478"/>
          <ac:spMkLst>
            <pc:docMk/>
            <pc:sldMk cId="2591564366" sldId="2147483623"/>
            <ac:spMk id="2" creationId="{4BE39984-5999-C2A1-7226-0C72110E2FA1}"/>
          </ac:spMkLst>
        </pc:spChg>
        <pc:spChg chg="del">
          <ac:chgData name="Jason Wiese" userId="4bff8d5b-7de6-4655-b397-69b0afc81113" providerId="ADAL" clId="{FD3BD4DC-71D8-46F6-AA22-5552A9B6A2A7}" dt="2025-12-14T04:42:45.731" v="6" actId="478"/>
          <ac:spMkLst>
            <pc:docMk/>
            <pc:sldMk cId="2591564366" sldId="2147483623"/>
            <ac:spMk id="20" creationId="{682B7B67-FD7F-B166-6A09-B424A7BB60B1}"/>
          </ac:spMkLst>
        </pc:spChg>
        <pc:spChg chg="add mod">
          <ac:chgData name="Jason Wiese" userId="4bff8d5b-7de6-4655-b397-69b0afc81113" providerId="ADAL" clId="{FD3BD4DC-71D8-46F6-AA22-5552A9B6A2A7}" dt="2025-12-14T04:45:11.699" v="38"/>
          <ac:spMkLst>
            <pc:docMk/>
            <pc:sldMk cId="2591564366" sldId="2147483623"/>
            <ac:spMk id="22" creationId="{20D063A7-8B84-9851-F938-856BF2FCD26F}"/>
          </ac:spMkLst>
        </pc:spChg>
        <pc:spChg chg="add mod">
          <ac:chgData name="Jason Wiese" userId="4bff8d5b-7de6-4655-b397-69b0afc81113" providerId="ADAL" clId="{FD3BD4DC-71D8-46F6-AA22-5552A9B6A2A7}" dt="2025-12-14T04:45:11.699" v="38"/>
          <ac:spMkLst>
            <pc:docMk/>
            <pc:sldMk cId="2591564366" sldId="2147483623"/>
            <ac:spMk id="23" creationId="{C6060917-0BA3-4EF2-A12E-6326F9095229}"/>
          </ac:spMkLst>
        </pc:spChg>
        <pc:picChg chg="del">
          <ac:chgData name="Jason Wiese" userId="4bff8d5b-7de6-4655-b397-69b0afc81113" providerId="ADAL" clId="{FD3BD4DC-71D8-46F6-AA22-5552A9B6A2A7}" dt="2025-12-14T04:42:45.731" v="6" actId="478"/>
          <ac:picMkLst>
            <pc:docMk/>
            <pc:sldMk cId="2591564366" sldId="2147483623"/>
            <ac:picMk id="19" creationId="{4DA3DDE7-2C49-4FC5-3C56-83885951923A}"/>
          </ac:picMkLst>
        </pc:picChg>
        <pc:picChg chg="add mod">
          <ac:chgData name="Jason Wiese" userId="4bff8d5b-7de6-4655-b397-69b0afc81113" providerId="ADAL" clId="{FD3BD4DC-71D8-46F6-AA22-5552A9B6A2A7}" dt="2025-12-14T04:45:11.699" v="38"/>
          <ac:picMkLst>
            <pc:docMk/>
            <pc:sldMk cId="2591564366" sldId="2147483623"/>
            <ac:picMk id="21" creationId="{83356E3B-F7CE-00C0-B8DD-EF6B6E688A76}"/>
          </ac:picMkLst>
        </pc:picChg>
      </pc:sldChg>
      <pc:sldChg chg="addSp delSp modSp mod">
        <pc:chgData name="Jason Wiese" userId="4bff8d5b-7de6-4655-b397-69b0afc81113" providerId="ADAL" clId="{FD3BD4DC-71D8-46F6-AA22-5552A9B6A2A7}" dt="2025-12-14T04:45:17.895" v="40"/>
        <pc:sldMkLst>
          <pc:docMk/>
          <pc:sldMk cId="2801832606" sldId="2147483624"/>
        </pc:sldMkLst>
        <pc:spChg chg="del">
          <ac:chgData name="Jason Wiese" userId="4bff8d5b-7de6-4655-b397-69b0afc81113" providerId="ADAL" clId="{FD3BD4DC-71D8-46F6-AA22-5552A9B6A2A7}" dt="2025-12-14T04:42:54.554" v="8" actId="478"/>
          <ac:spMkLst>
            <pc:docMk/>
            <pc:sldMk cId="2801832606" sldId="2147483624"/>
            <ac:spMk id="19" creationId="{C3EE1720-F8E5-2F26-5C2D-6B7252205D9B}"/>
          </ac:spMkLst>
        </pc:spChg>
        <pc:spChg chg="del">
          <ac:chgData name="Jason Wiese" userId="4bff8d5b-7de6-4655-b397-69b0afc81113" providerId="ADAL" clId="{FD3BD4DC-71D8-46F6-AA22-5552A9B6A2A7}" dt="2025-12-14T04:42:54.554" v="8" actId="478"/>
          <ac:spMkLst>
            <pc:docMk/>
            <pc:sldMk cId="2801832606" sldId="2147483624"/>
            <ac:spMk id="21" creationId="{42712B64-DCEC-924C-4069-60B020FB4DD5}"/>
          </ac:spMkLst>
        </pc:spChg>
        <pc:spChg chg="add mod">
          <ac:chgData name="Jason Wiese" userId="4bff8d5b-7de6-4655-b397-69b0afc81113" providerId="ADAL" clId="{FD3BD4DC-71D8-46F6-AA22-5552A9B6A2A7}" dt="2025-12-14T04:45:17.895" v="40"/>
          <ac:spMkLst>
            <pc:docMk/>
            <pc:sldMk cId="2801832606" sldId="2147483624"/>
            <ac:spMk id="23" creationId="{6C97674E-1B09-9C3B-F244-1B43D4ACEB59}"/>
          </ac:spMkLst>
        </pc:spChg>
        <pc:spChg chg="add mod">
          <ac:chgData name="Jason Wiese" userId="4bff8d5b-7de6-4655-b397-69b0afc81113" providerId="ADAL" clId="{FD3BD4DC-71D8-46F6-AA22-5552A9B6A2A7}" dt="2025-12-14T04:45:17.895" v="40"/>
          <ac:spMkLst>
            <pc:docMk/>
            <pc:sldMk cId="2801832606" sldId="2147483624"/>
            <ac:spMk id="24" creationId="{8618C9A2-6C07-7E29-4523-BFA358A52954}"/>
          </ac:spMkLst>
        </pc:spChg>
        <pc:picChg chg="del">
          <ac:chgData name="Jason Wiese" userId="4bff8d5b-7de6-4655-b397-69b0afc81113" providerId="ADAL" clId="{FD3BD4DC-71D8-46F6-AA22-5552A9B6A2A7}" dt="2025-12-14T04:42:54.554" v="8" actId="478"/>
          <ac:picMkLst>
            <pc:docMk/>
            <pc:sldMk cId="2801832606" sldId="2147483624"/>
            <ac:picMk id="20" creationId="{46095858-F0E6-F0D0-78FC-FFC66C62CBF7}"/>
          </ac:picMkLst>
        </pc:picChg>
        <pc:picChg chg="add mod">
          <ac:chgData name="Jason Wiese" userId="4bff8d5b-7de6-4655-b397-69b0afc81113" providerId="ADAL" clId="{FD3BD4DC-71D8-46F6-AA22-5552A9B6A2A7}" dt="2025-12-14T04:45:17.895" v="40"/>
          <ac:picMkLst>
            <pc:docMk/>
            <pc:sldMk cId="2801832606" sldId="2147483624"/>
            <ac:picMk id="22" creationId="{2F58B2E0-D823-8639-E6AC-AC32D2EBD801}"/>
          </ac:picMkLst>
        </pc:picChg>
      </pc:sldChg>
      <pc:sldChg chg="addSp delSp modSp mod">
        <pc:chgData name="Jason Wiese" userId="4bff8d5b-7de6-4655-b397-69b0afc81113" providerId="ADAL" clId="{FD3BD4DC-71D8-46F6-AA22-5552A9B6A2A7}" dt="2025-12-14T04:45:20.495" v="41"/>
        <pc:sldMkLst>
          <pc:docMk/>
          <pc:sldMk cId="2712787767" sldId="2147483625"/>
        </pc:sldMkLst>
        <pc:spChg chg="del">
          <ac:chgData name="Jason Wiese" userId="4bff8d5b-7de6-4655-b397-69b0afc81113" providerId="ADAL" clId="{FD3BD4DC-71D8-46F6-AA22-5552A9B6A2A7}" dt="2025-12-14T04:43:00.838" v="9" actId="478"/>
          <ac:spMkLst>
            <pc:docMk/>
            <pc:sldMk cId="2712787767" sldId="2147483625"/>
            <ac:spMk id="2" creationId="{F2547207-A3CF-FCE0-790F-3F9439CCC725}"/>
          </ac:spMkLst>
        </pc:spChg>
        <pc:spChg chg="del">
          <ac:chgData name="Jason Wiese" userId="4bff8d5b-7de6-4655-b397-69b0afc81113" providerId="ADAL" clId="{FD3BD4DC-71D8-46F6-AA22-5552A9B6A2A7}" dt="2025-12-14T04:43:00.838" v="9" actId="478"/>
          <ac:spMkLst>
            <pc:docMk/>
            <pc:sldMk cId="2712787767" sldId="2147483625"/>
            <ac:spMk id="20" creationId="{6A982C00-41CE-1435-4204-556CB9055F7F}"/>
          </ac:spMkLst>
        </pc:spChg>
        <pc:spChg chg="add mod">
          <ac:chgData name="Jason Wiese" userId="4bff8d5b-7de6-4655-b397-69b0afc81113" providerId="ADAL" clId="{FD3BD4DC-71D8-46F6-AA22-5552A9B6A2A7}" dt="2025-12-14T04:45:20.495" v="41"/>
          <ac:spMkLst>
            <pc:docMk/>
            <pc:sldMk cId="2712787767" sldId="2147483625"/>
            <ac:spMk id="22" creationId="{711E44E2-5258-93A5-630F-65093A4B1406}"/>
          </ac:spMkLst>
        </pc:spChg>
        <pc:spChg chg="add mod">
          <ac:chgData name="Jason Wiese" userId="4bff8d5b-7de6-4655-b397-69b0afc81113" providerId="ADAL" clId="{FD3BD4DC-71D8-46F6-AA22-5552A9B6A2A7}" dt="2025-12-14T04:45:20.495" v="41"/>
          <ac:spMkLst>
            <pc:docMk/>
            <pc:sldMk cId="2712787767" sldId="2147483625"/>
            <ac:spMk id="23" creationId="{07610E7D-42B0-C750-FBFD-A9E61F26D170}"/>
          </ac:spMkLst>
        </pc:spChg>
        <pc:picChg chg="del">
          <ac:chgData name="Jason Wiese" userId="4bff8d5b-7de6-4655-b397-69b0afc81113" providerId="ADAL" clId="{FD3BD4DC-71D8-46F6-AA22-5552A9B6A2A7}" dt="2025-12-14T04:43:00.838" v="9" actId="478"/>
          <ac:picMkLst>
            <pc:docMk/>
            <pc:sldMk cId="2712787767" sldId="2147483625"/>
            <ac:picMk id="19" creationId="{2BFE32B1-3569-7883-D145-A8EA080D83C6}"/>
          </ac:picMkLst>
        </pc:picChg>
        <pc:picChg chg="add mod">
          <ac:chgData name="Jason Wiese" userId="4bff8d5b-7de6-4655-b397-69b0afc81113" providerId="ADAL" clId="{FD3BD4DC-71D8-46F6-AA22-5552A9B6A2A7}" dt="2025-12-14T04:45:20.495" v="41"/>
          <ac:picMkLst>
            <pc:docMk/>
            <pc:sldMk cId="2712787767" sldId="2147483625"/>
            <ac:picMk id="21" creationId="{04DACB8A-9001-EDC3-589B-82F91319BF5F}"/>
          </ac:picMkLst>
        </pc:picChg>
      </pc:sldChg>
      <pc:sldChg chg="addSp delSp modSp mod">
        <pc:chgData name="Jason Wiese" userId="4bff8d5b-7de6-4655-b397-69b0afc81113" providerId="ADAL" clId="{FD3BD4DC-71D8-46F6-AA22-5552A9B6A2A7}" dt="2025-12-14T04:46:31.551" v="120"/>
        <pc:sldMkLst>
          <pc:docMk/>
          <pc:sldMk cId="2593632380" sldId="2147483627"/>
        </pc:sldMkLst>
        <pc:spChg chg="del">
          <ac:chgData name="Jason Wiese" userId="4bff8d5b-7de6-4655-b397-69b0afc81113" providerId="ADAL" clId="{FD3BD4DC-71D8-46F6-AA22-5552A9B6A2A7}" dt="2025-12-14T04:44:31.469" v="32" actId="478"/>
          <ac:spMkLst>
            <pc:docMk/>
            <pc:sldMk cId="2593632380" sldId="2147483627"/>
            <ac:spMk id="5" creationId="{464BBB2A-96E9-AC5C-5D9E-D6E969500CCC}"/>
          </ac:spMkLst>
        </pc:spChg>
        <pc:spChg chg="add mod">
          <ac:chgData name="Jason Wiese" userId="4bff8d5b-7de6-4655-b397-69b0afc81113" providerId="ADAL" clId="{FD3BD4DC-71D8-46F6-AA22-5552A9B6A2A7}" dt="2025-12-14T04:46:31.551" v="120"/>
          <ac:spMkLst>
            <pc:docMk/>
            <pc:sldMk cId="2593632380" sldId="2147483627"/>
            <ac:spMk id="6" creationId="{CE3C9FAD-3B1E-1E8A-06A1-0E742570CF50}"/>
          </ac:spMkLst>
        </pc:spChg>
        <pc:spChg chg="add mod">
          <ac:chgData name="Jason Wiese" userId="4bff8d5b-7de6-4655-b397-69b0afc81113" providerId="ADAL" clId="{FD3BD4DC-71D8-46F6-AA22-5552A9B6A2A7}" dt="2025-12-14T04:46:31.551" v="120"/>
          <ac:spMkLst>
            <pc:docMk/>
            <pc:sldMk cId="2593632380" sldId="2147483627"/>
            <ac:spMk id="7" creationId="{3DD20B47-20BC-D998-4D99-ABD73B29A7B3}"/>
          </ac:spMkLst>
        </pc:spChg>
        <pc:picChg chg="add mod">
          <ac:chgData name="Jason Wiese" userId="4bff8d5b-7de6-4655-b397-69b0afc81113" providerId="ADAL" clId="{FD3BD4DC-71D8-46F6-AA22-5552A9B6A2A7}" dt="2025-12-14T04:46:31.551" v="120"/>
          <ac:picMkLst>
            <pc:docMk/>
            <pc:sldMk cId="2593632380" sldId="2147483627"/>
            <ac:picMk id="2" creationId="{8A9D3869-D874-EFBA-65E3-7F80CC4C1C02}"/>
          </ac:picMkLst>
        </pc:picChg>
        <pc:picChg chg="del">
          <ac:chgData name="Jason Wiese" userId="4bff8d5b-7de6-4655-b397-69b0afc81113" providerId="ADAL" clId="{FD3BD4DC-71D8-46F6-AA22-5552A9B6A2A7}" dt="2025-12-14T04:44:31.469" v="32" actId="478"/>
          <ac:picMkLst>
            <pc:docMk/>
            <pc:sldMk cId="2593632380" sldId="2147483627"/>
            <ac:picMk id="4" creationId="{8617E798-FF93-9895-368F-E71D55684B11}"/>
          </ac:picMkLst>
        </pc:picChg>
      </pc:sldChg>
      <pc:sldChg chg="addSp modSp mod">
        <pc:chgData name="Jason Wiese" userId="4bff8d5b-7de6-4655-b397-69b0afc81113" providerId="ADAL" clId="{FD3BD4DC-71D8-46F6-AA22-5552A9B6A2A7}" dt="2025-12-14T04:46:23.766" v="119" actId="115"/>
        <pc:sldMkLst>
          <pc:docMk/>
          <pc:sldMk cId="1702285420" sldId="2147483641"/>
        </pc:sldMkLst>
        <pc:spChg chg="mod">
          <ac:chgData name="Jason Wiese" userId="4bff8d5b-7de6-4655-b397-69b0afc81113" providerId="ADAL" clId="{FD3BD4DC-71D8-46F6-AA22-5552A9B6A2A7}" dt="2025-12-14T04:46:14.669" v="104" actId="1035"/>
          <ac:spMkLst>
            <pc:docMk/>
            <pc:sldMk cId="1702285420" sldId="2147483641"/>
            <ac:spMk id="2" creationId="{C722A3DA-B78B-1225-4E9F-AC6FC50A63AC}"/>
          </ac:spMkLst>
        </pc:spChg>
        <pc:spChg chg="mod">
          <ac:chgData name="Jason Wiese" userId="4bff8d5b-7de6-4655-b397-69b0afc81113" providerId="ADAL" clId="{FD3BD4DC-71D8-46F6-AA22-5552A9B6A2A7}" dt="2025-12-14T04:46:23.766" v="119" actId="115"/>
          <ac:spMkLst>
            <pc:docMk/>
            <pc:sldMk cId="1702285420" sldId="2147483641"/>
            <ac:spMk id="6" creationId="{ABDDC59F-3238-D259-F093-7A4E65756696}"/>
          </ac:spMkLst>
        </pc:spChg>
        <pc:spChg chg="add mod">
          <ac:chgData name="Jason Wiese" userId="4bff8d5b-7de6-4655-b397-69b0afc81113" providerId="ADAL" clId="{FD3BD4DC-71D8-46F6-AA22-5552A9B6A2A7}" dt="2025-12-14T04:46:10.440" v="81"/>
          <ac:spMkLst>
            <pc:docMk/>
            <pc:sldMk cId="1702285420" sldId="2147483641"/>
            <ac:spMk id="14" creationId="{E264DEEE-7001-8834-0E3B-56D83EDDBA69}"/>
          </ac:spMkLst>
        </pc:spChg>
        <pc:spChg chg="add mod">
          <ac:chgData name="Jason Wiese" userId="4bff8d5b-7de6-4655-b397-69b0afc81113" providerId="ADAL" clId="{FD3BD4DC-71D8-46F6-AA22-5552A9B6A2A7}" dt="2025-12-14T04:46:10.440" v="81"/>
          <ac:spMkLst>
            <pc:docMk/>
            <pc:sldMk cId="1702285420" sldId="2147483641"/>
            <ac:spMk id="15" creationId="{D9BDC478-E82A-77D7-AFF4-2CBB94913BAA}"/>
          </ac:spMkLst>
        </pc:spChg>
        <pc:picChg chg="add mod">
          <ac:chgData name="Jason Wiese" userId="4bff8d5b-7de6-4655-b397-69b0afc81113" providerId="ADAL" clId="{FD3BD4DC-71D8-46F6-AA22-5552A9B6A2A7}" dt="2025-12-14T04:46:10.440" v="81"/>
          <ac:picMkLst>
            <pc:docMk/>
            <pc:sldMk cId="1702285420" sldId="2147483641"/>
            <ac:picMk id="12" creationId="{F83384F9-F401-DB53-369A-6770474D8110}"/>
          </ac:picMkLst>
        </pc:picChg>
        <pc:picChg chg="mod">
          <ac:chgData name="Jason Wiese" userId="4bff8d5b-7de6-4655-b397-69b0afc81113" providerId="ADAL" clId="{FD3BD4DC-71D8-46F6-AA22-5552A9B6A2A7}" dt="2025-12-14T04:46:18.973" v="118" actId="1035"/>
          <ac:picMkLst>
            <pc:docMk/>
            <pc:sldMk cId="1702285420" sldId="2147483641"/>
            <ac:picMk id="22" creationId="{10F284E3-D2DD-89D9-632D-9BC6F8BD8F23}"/>
          </ac:picMkLst>
        </pc:picChg>
      </pc:sldChg>
      <pc:sldChg chg="delSp add del mod">
        <pc:chgData name="Jason Wiese" userId="4bff8d5b-7de6-4655-b397-69b0afc81113" providerId="ADAL" clId="{FD3BD4DC-71D8-46F6-AA22-5552A9B6A2A7}" dt="2025-12-14T18:01:59.894" v="192" actId="47"/>
        <pc:sldMkLst>
          <pc:docMk/>
          <pc:sldMk cId="598972326" sldId="2147483642"/>
        </pc:sldMkLst>
        <pc:spChg chg="del">
          <ac:chgData name="Jason Wiese" userId="4bff8d5b-7de6-4655-b397-69b0afc81113" providerId="ADAL" clId="{FD3BD4DC-71D8-46F6-AA22-5552A9B6A2A7}" dt="2025-12-14T17:56:40.431" v="126" actId="478"/>
          <ac:spMkLst>
            <pc:docMk/>
            <pc:sldMk cId="598972326" sldId="2147483642"/>
            <ac:spMk id="10" creationId="{1E3196CA-6A7C-46EF-9497-8168ACE8F5C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32126118163804E-2"/>
          <c:y val="0.1065785663933046"/>
          <c:w val="0.94282470230913218"/>
          <c:h val="0.735052026382049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P25-54</c:v>
                </c:pt>
              </c:strCache>
            </c:strRef>
          </c:tx>
          <c:spPr>
            <a:ln w="28575" cap="rnd">
              <a:solidFill>
                <a:srgbClr val="4EBEA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BEA4"/>
              </a:solidFill>
              <a:ln w="9525">
                <a:solidFill>
                  <a:srgbClr val="4EBEA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4EBEA4"/>
                    </a:solidFill>
                    <a:latin typeface="Helvetica" pitchFamily="2" charset="0"/>
                    <a:ea typeface="+mn-ea"/>
                    <a:cs typeface="Heebo" pitchFamily="2" charset="-79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Sheet1!$A$2:$A$31</c:f>
              <c:numCache>
                <c:formatCode>mmm\-yy</c:formatCode>
                <c:ptCount val="30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  <c:pt idx="18">
                  <c:v>45474</c:v>
                </c:pt>
                <c:pt idx="19">
                  <c:v>45505</c:v>
                </c:pt>
                <c:pt idx="20">
                  <c:v>45536</c:v>
                </c:pt>
                <c:pt idx="21">
                  <c:v>45566</c:v>
                </c:pt>
                <c:pt idx="22">
                  <c:v>45597</c:v>
                </c:pt>
                <c:pt idx="23">
                  <c:v>45627</c:v>
                </c:pt>
                <c:pt idx="24">
                  <c:v>45658</c:v>
                </c:pt>
                <c:pt idx="25">
                  <c:v>45689</c:v>
                </c:pt>
                <c:pt idx="26">
                  <c:v>45717</c:v>
                </c:pt>
                <c:pt idx="27">
                  <c:v>45748</c:v>
                </c:pt>
                <c:pt idx="28">
                  <c:v>45778</c:v>
                </c:pt>
                <c:pt idx="29">
                  <c:v>45809</c:v>
                </c:pt>
              </c:numCache>
            </c:numRef>
          </c:cat>
          <c:val>
            <c:numRef>
              <c:f>Sheet1!$B$2:$B$31</c:f>
              <c:numCache>
                <c:formatCode>0%</c:formatCode>
                <c:ptCount val="30"/>
                <c:pt idx="0">
                  <c:v>0.49</c:v>
                </c:pt>
                <c:pt idx="1">
                  <c:v>0.49</c:v>
                </c:pt>
                <c:pt idx="2">
                  <c:v>0.49</c:v>
                </c:pt>
                <c:pt idx="3">
                  <c:v>0.49</c:v>
                </c:pt>
                <c:pt idx="4">
                  <c:v>0.49</c:v>
                </c:pt>
                <c:pt idx="5">
                  <c:v>0.49</c:v>
                </c:pt>
                <c:pt idx="6">
                  <c:v>0.49</c:v>
                </c:pt>
                <c:pt idx="7">
                  <c:v>0.49</c:v>
                </c:pt>
                <c:pt idx="8">
                  <c:v>0.49</c:v>
                </c:pt>
                <c:pt idx="9">
                  <c:v>0.5</c:v>
                </c:pt>
                <c:pt idx="10">
                  <c:v>0.49</c:v>
                </c:pt>
                <c:pt idx="11">
                  <c:v>0.49</c:v>
                </c:pt>
                <c:pt idx="12">
                  <c:v>0.49</c:v>
                </c:pt>
                <c:pt idx="13">
                  <c:v>0.49</c:v>
                </c:pt>
                <c:pt idx="14">
                  <c:v>0.48</c:v>
                </c:pt>
                <c:pt idx="15">
                  <c:v>0.47</c:v>
                </c:pt>
                <c:pt idx="16">
                  <c:v>0.47</c:v>
                </c:pt>
                <c:pt idx="17">
                  <c:v>0.47</c:v>
                </c:pt>
                <c:pt idx="18">
                  <c:v>0.46</c:v>
                </c:pt>
                <c:pt idx="19">
                  <c:v>0.47</c:v>
                </c:pt>
                <c:pt idx="20">
                  <c:v>0.47</c:v>
                </c:pt>
                <c:pt idx="21">
                  <c:v>0.47</c:v>
                </c:pt>
                <c:pt idx="22">
                  <c:v>0.47</c:v>
                </c:pt>
                <c:pt idx="23">
                  <c:v>0.48</c:v>
                </c:pt>
                <c:pt idx="24">
                  <c:v>0.46</c:v>
                </c:pt>
                <c:pt idx="25">
                  <c:v>0.46</c:v>
                </c:pt>
                <c:pt idx="26">
                  <c:v>0.45</c:v>
                </c:pt>
                <c:pt idx="27">
                  <c:v>0.45</c:v>
                </c:pt>
                <c:pt idx="28">
                  <c:v>0.45</c:v>
                </c:pt>
                <c:pt idx="29">
                  <c:v>0.45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5F-4C12-AA88-C687E44498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P55+</c:v>
                </c:pt>
              </c:strCache>
            </c:strRef>
          </c:tx>
          <c:spPr>
            <a:ln w="28575" cap="rnd">
              <a:solidFill>
                <a:srgbClr val="00C4F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C4F6"/>
              </a:solidFill>
              <a:ln w="9525">
                <a:solidFill>
                  <a:srgbClr val="00C4F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C4F6"/>
                    </a:solidFill>
                    <a:latin typeface="Helvetica" pitchFamily="2" charset="0"/>
                    <a:ea typeface="+mn-ea"/>
                    <a:cs typeface="Heebo" pitchFamily="2" charset="-79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Sheet1!$A$2:$A$31</c:f>
              <c:numCache>
                <c:formatCode>mmm\-yy</c:formatCode>
                <c:ptCount val="30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  <c:pt idx="18">
                  <c:v>45474</c:v>
                </c:pt>
                <c:pt idx="19">
                  <c:v>45505</c:v>
                </c:pt>
                <c:pt idx="20">
                  <c:v>45536</c:v>
                </c:pt>
                <c:pt idx="21">
                  <c:v>45566</c:v>
                </c:pt>
                <c:pt idx="22">
                  <c:v>45597</c:v>
                </c:pt>
                <c:pt idx="23">
                  <c:v>45627</c:v>
                </c:pt>
                <c:pt idx="24">
                  <c:v>45658</c:v>
                </c:pt>
                <c:pt idx="25">
                  <c:v>45689</c:v>
                </c:pt>
                <c:pt idx="26">
                  <c:v>45717</c:v>
                </c:pt>
                <c:pt idx="27">
                  <c:v>45748</c:v>
                </c:pt>
                <c:pt idx="28">
                  <c:v>45778</c:v>
                </c:pt>
                <c:pt idx="29">
                  <c:v>45809</c:v>
                </c:pt>
              </c:numCache>
            </c:numRef>
          </c:cat>
          <c:val>
            <c:numRef>
              <c:f>Sheet1!$C$2:$C$31</c:f>
              <c:numCache>
                <c:formatCode>0%</c:formatCode>
                <c:ptCount val="30"/>
                <c:pt idx="0">
                  <c:v>0.62</c:v>
                </c:pt>
                <c:pt idx="1">
                  <c:v>0.63</c:v>
                </c:pt>
                <c:pt idx="2">
                  <c:v>0.63</c:v>
                </c:pt>
                <c:pt idx="3">
                  <c:v>0.63</c:v>
                </c:pt>
                <c:pt idx="4">
                  <c:v>0.63</c:v>
                </c:pt>
                <c:pt idx="5">
                  <c:v>0.63</c:v>
                </c:pt>
                <c:pt idx="6">
                  <c:v>0.63</c:v>
                </c:pt>
                <c:pt idx="7">
                  <c:v>0.64</c:v>
                </c:pt>
                <c:pt idx="8">
                  <c:v>0.62</c:v>
                </c:pt>
                <c:pt idx="9">
                  <c:v>0.62</c:v>
                </c:pt>
                <c:pt idx="10">
                  <c:v>0.61</c:v>
                </c:pt>
                <c:pt idx="11">
                  <c:v>0.61</c:v>
                </c:pt>
                <c:pt idx="12">
                  <c:v>0.62</c:v>
                </c:pt>
                <c:pt idx="13">
                  <c:v>0.64</c:v>
                </c:pt>
                <c:pt idx="14">
                  <c:v>0.64</c:v>
                </c:pt>
                <c:pt idx="15">
                  <c:v>0.65</c:v>
                </c:pt>
                <c:pt idx="16">
                  <c:v>0.66</c:v>
                </c:pt>
                <c:pt idx="17">
                  <c:v>0.65</c:v>
                </c:pt>
                <c:pt idx="18">
                  <c:v>0.66</c:v>
                </c:pt>
                <c:pt idx="19">
                  <c:v>0.67</c:v>
                </c:pt>
                <c:pt idx="20">
                  <c:v>0.66</c:v>
                </c:pt>
                <c:pt idx="21">
                  <c:v>0.66</c:v>
                </c:pt>
                <c:pt idx="22">
                  <c:v>0.66</c:v>
                </c:pt>
                <c:pt idx="23">
                  <c:v>0.64</c:v>
                </c:pt>
                <c:pt idx="24">
                  <c:v>0.66</c:v>
                </c:pt>
                <c:pt idx="25">
                  <c:v>0.68</c:v>
                </c:pt>
                <c:pt idx="26">
                  <c:v>0.68</c:v>
                </c:pt>
                <c:pt idx="27">
                  <c:v>0.68</c:v>
                </c:pt>
                <c:pt idx="28">
                  <c:v>0.68</c:v>
                </c:pt>
                <c:pt idx="29">
                  <c:v>0.68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5F-4C12-AA88-C687E444983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2972159"/>
        <c:axId val="162973119"/>
      </c:lineChart>
      <c:dateAx>
        <c:axId val="162972159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itchFamily="2" charset="0"/>
                <a:ea typeface="+mn-ea"/>
                <a:cs typeface="Heebo" pitchFamily="2" charset="-79"/>
              </a:defRPr>
            </a:pPr>
            <a:endParaRPr lang="en-US"/>
          </a:p>
        </c:txPr>
        <c:crossAx val="162973119"/>
        <c:crosses val="autoZero"/>
        <c:auto val="1"/>
        <c:lblOffset val="100"/>
        <c:baseTimeUnit val="months"/>
      </c:dateAx>
      <c:valAx>
        <c:axId val="16297311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itchFamily="2" charset="0"/>
                <a:ea typeface="+mn-ea"/>
                <a:cs typeface="Heebo" pitchFamily="2" charset="-79"/>
              </a:defRPr>
            </a:pPr>
            <a:endParaRPr lang="en-US"/>
          </a:p>
        </c:txPr>
        <c:crossAx val="162972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68733261020942"/>
          <c:y val="1.3228393027182175E-4"/>
          <c:w val="0.14062533477958111"/>
          <c:h val="7.35093146431387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B1464"/>
              </a:solidFill>
              <a:latin typeface="Helvetica" pitchFamily="2" charset="0"/>
              <a:ea typeface="+mn-ea"/>
              <a:cs typeface="Heebo" pitchFamily="2" charset="-79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rgbClr val="1B1464"/>
          </a:solidFill>
          <a:latin typeface="Helvetica" pitchFamily="2" charset="0"/>
          <a:cs typeface="Heebo" pitchFamily="2" charset="-79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32126118163804E-2"/>
          <c:y val="0.1065785663933046"/>
          <c:w val="0.94282470230913218"/>
          <c:h val="0.735052026382049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P25-54</c:v>
                </c:pt>
              </c:strCache>
            </c:strRef>
          </c:tx>
          <c:spPr>
            <a:ln w="28575" cap="rnd">
              <a:solidFill>
                <a:srgbClr val="4EBEA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BEA4"/>
              </a:solidFill>
              <a:ln w="9525">
                <a:solidFill>
                  <a:srgbClr val="4EBEA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4EBEA4"/>
                    </a:solidFill>
                    <a:latin typeface="Helvetica" pitchFamily="2" charset="0"/>
                    <a:ea typeface="+mn-ea"/>
                    <a:cs typeface="Heebo" pitchFamily="2" charset="-79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Sheet1!$A$2:$A$31</c:f>
              <c:numCache>
                <c:formatCode>mmm\-yy</c:formatCode>
                <c:ptCount val="30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  <c:pt idx="18">
                  <c:v>45474</c:v>
                </c:pt>
                <c:pt idx="19">
                  <c:v>45505</c:v>
                </c:pt>
                <c:pt idx="20">
                  <c:v>45536</c:v>
                </c:pt>
                <c:pt idx="21">
                  <c:v>45566</c:v>
                </c:pt>
                <c:pt idx="22">
                  <c:v>45597</c:v>
                </c:pt>
                <c:pt idx="23">
                  <c:v>45627</c:v>
                </c:pt>
                <c:pt idx="24">
                  <c:v>45658</c:v>
                </c:pt>
                <c:pt idx="25">
                  <c:v>45689</c:v>
                </c:pt>
                <c:pt idx="26">
                  <c:v>45717</c:v>
                </c:pt>
                <c:pt idx="27">
                  <c:v>45748</c:v>
                </c:pt>
                <c:pt idx="28">
                  <c:v>45778</c:v>
                </c:pt>
                <c:pt idx="29">
                  <c:v>45809</c:v>
                </c:pt>
              </c:numCache>
            </c:numRef>
          </c:cat>
          <c:val>
            <c:numRef>
              <c:f>Sheet1!$B$2:$B$31</c:f>
              <c:numCache>
                <c:formatCode>0%</c:formatCode>
                <c:ptCount val="30"/>
                <c:pt idx="0">
                  <c:v>0.47</c:v>
                </c:pt>
                <c:pt idx="1">
                  <c:v>0.48</c:v>
                </c:pt>
                <c:pt idx="2">
                  <c:v>0.44</c:v>
                </c:pt>
                <c:pt idx="3">
                  <c:v>0.43</c:v>
                </c:pt>
                <c:pt idx="4">
                  <c:v>0.43</c:v>
                </c:pt>
                <c:pt idx="5">
                  <c:v>0.43</c:v>
                </c:pt>
                <c:pt idx="6">
                  <c:v>0.41</c:v>
                </c:pt>
                <c:pt idx="7">
                  <c:v>0.41</c:v>
                </c:pt>
                <c:pt idx="8">
                  <c:v>0.44</c:v>
                </c:pt>
                <c:pt idx="9">
                  <c:v>0.44</c:v>
                </c:pt>
                <c:pt idx="10">
                  <c:v>0.46</c:v>
                </c:pt>
                <c:pt idx="11">
                  <c:v>0.45</c:v>
                </c:pt>
                <c:pt idx="12">
                  <c:v>0.43</c:v>
                </c:pt>
                <c:pt idx="13">
                  <c:v>0.41</c:v>
                </c:pt>
                <c:pt idx="14">
                  <c:v>0.41</c:v>
                </c:pt>
                <c:pt idx="15">
                  <c:v>0.41</c:v>
                </c:pt>
                <c:pt idx="16">
                  <c:v>0.4</c:v>
                </c:pt>
                <c:pt idx="17">
                  <c:v>0.4</c:v>
                </c:pt>
                <c:pt idx="18">
                  <c:v>0.4</c:v>
                </c:pt>
                <c:pt idx="19">
                  <c:v>0.42</c:v>
                </c:pt>
                <c:pt idx="20">
                  <c:v>0.41</c:v>
                </c:pt>
                <c:pt idx="21">
                  <c:v>0.41</c:v>
                </c:pt>
                <c:pt idx="22">
                  <c:v>0.43</c:v>
                </c:pt>
                <c:pt idx="23">
                  <c:v>0.42</c:v>
                </c:pt>
                <c:pt idx="24">
                  <c:v>0.42</c:v>
                </c:pt>
                <c:pt idx="25">
                  <c:v>0.39</c:v>
                </c:pt>
                <c:pt idx="26">
                  <c:v>0.39</c:v>
                </c:pt>
                <c:pt idx="27">
                  <c:v>0.39</c:v>
                </c:pt>
                <c:pt idx="28">
                  <c:v>0.39</c:v>
                </c:pt>
                <c:pt idx="29">
                  <c:v>0.39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34-4FA9-BF75-32BFAA88CA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P55+</c:v>
                </c:pt>
              </c:strCache>
            </c:strRef>
          </c:tx>
          <c:spPr>
            <a:ln w="28575" cap="rnd">
              <a:solidFill>
                <a:srgbClr val="00C4F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C4F6"/>
              </a:solidFill>
              <a:ln w="9525">
                <a:solidFill>
                  <a:srgbClr val="00C4F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C4F6"/>
                    </a:solidFill>
                    <a:latin typeface="Helvetica" pitchFamily="2" charset="0"/>
                    <a:ea typeface="+mn-ea"/>
                    <a:cs typeface="Heebo" pitchFamily="2" charset="-79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Sheet1!$A$2:$A$31</c:f>
              <c:numCache>
                <c:formatCode>mmm\-yy</c:formatCode>
                <c:ptCount val="30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  <c:pt idx="18">
                  <c:v>45474</c:v>
                </c:pt>
                <c:pt idx="19">
                  <c:v>45505</c:v>
                </c:pt>
                <c:pt idx="20">
                  <c:v>45536</c:v>
                </c:pt>
                <c:pt idx="21">
                  <c:v>45566</c:v>
                </c:pt>
                <c:pt idx="22">
                  <c:v>45597</c:v>
                </c:pt>
                <c:pt idx="23">
                  <c:v>45627</c:v>
                </c:pt>
                <c:pt idx="24">
                  <c:v>45658</c:v>
                </c:pt>
                <c:pt idx="25">
                  <c:v>45689</c:v>
                </c:pt>
                <c:pt idx="26">
                  <c:v>45717</c:v>
                </c:pt>
                <c:pt idx="27">
                  <c:v>45748</c:v>
                </c:pt>
                <c:pt idx="28">
                  <c:v>45778</c:v>
                </c:pt>
                <c:pt idx="29">
                  <c:v>45809</c:v>
                </c:pt>
              </c:numCache>
            </c:numRef>
          </c:cat>
          <c:val>
            <c:numRef>
              <c:f>Sheet1!$C$2:$C$31</c:f>
              <c:numCache>
                <c:formatCode>0%</c:formatCode>
                <c:ptCount val="30"/>
                <c:pt idx="0">
                  <c:v>0.69</c:v>
                </c:pt>
                <c:pt idx="1">
                  <c:v>0.7</c:v>
                </c:pt>
                <c:pt idx="2">
                  <c:v>0.67</c:v>
                </c:pt>
                <c:pt idx="3">
                  <c:v>0.68</c:v>
                </c:pt>
                <c:pt idx="4">
                  <c:v>0.67</c:v>
                </c:pt>
                <c:pt idx="5">
                  <c:v>0.68</c:v>
                </c:pt>
                <c:pt idx="6">
                  <c:v>0.68</c:v>
                </c:pt>
                <c:pt idx="7">
                  <c:v>0.68</c:v>
                </c:pt>
                <c:pt idx="8">
                  <c:v>0.7</c:v>
                </c:pt>
                <c:pt idx="9">
                  <c:v>0.72</c:v>
                </c:pt>
                <c:pt idx="10">
                  <c:v>0.72</c:v>
                </c:pt>
                <c:pt idx="11">
                  <c:v>0.71</c:v>
                </c:pt>
                <c:pt idx="12">
                  <c:v>0.71</c:v>
                </c:pt>
                <c:pt idx="13">
                  <c:v>0.7</c:v>
                </c:pt>
                <c:pt idx="14">
                  <c:v>0.7</c:v>
                </c:pt>
                <c:pt idx="15">
                  <c:v>0.7</c:v>
                </c:pt>
                <c:pt idx="16">
                  <c:v>0.7</c:v>
                </c:pt>
                <c:pt idx="17">
                  <c:v>0.71</c:v>
                </c:pt>
                <c:pt idx="18">
                  <c:v>0.71</c:v>
                </c:pt>
                <c:pt idx="19">
                  <c:v>0.71</c:v>
                </c:pt>
                <c:pt idx="20">
                  <c:v>0.73</c:v>
                </c:pt>
                <c:pt idx="21">
                  <c:v>0.73</c:v>
                </c:pt>
                <c:pt idx="22">
                  <c:v>0.76</c:v>
                </c:pt>
                <c:pt idx="23">
                  <c:v>0.75</c:v>
                </c:pt>
                <c:pt idx="24">
                  <c:v>0.75</c:v>
                </c:pt>
                <c:pt idx="25">
                  <c:v>0.73</c:v>
                </c:pt>
                <c:pt idx="26">
                  <c:v>0.73</c:v>
                </c:pt>
                <c:pt idx="27">
                  <c:v>0.72</c:v>
                </c:pt>
                <c:pt idx="28">
                  <c:v>0.72</c:v>
                </c:pt>
                <c:pt idx="29">
                  <c:v>0.72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34-4FA9-BF75-32BFAA88CA6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2972159"/>
        <c:axId val="162973119"/>
      </c:lineChart>
      <c:dateAx>
        <c:axId val="162972159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itchFamily="2" charset="0"/>
                <a:ea typeface="+mn-ea"/>
                <a:cs typeface="Heebo" pitchFamily="2" charset="-79"/>
              </a:defRPr>
            </a:pPr>
            <a:endParaRPr lang="en-US"/>
          </a:p>
        </c:txPr>
        <c:crossAx val="162973119"/>
        <c:crosses val="autoZero"/>
        <c:auto val="1"/>
        <c:lblOffset val="100"/>
        <c:baseTimeUnit val="months"/>
      </c:dateAx>
      <c:valAx>
        <c:axId val="16297311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itchFamily="2" charset="0"/>
                <a:ea typeface="+mn-ea"/>
                <a:cs typeface="Heebo" pitchFamily="2" charset="-79"/>
              </a:defRPr>
            </a:pPr>
            <a:endParaRPr lang="en-US"/>
          </a:p>
        </c:txPr>
        <c:crossAx val="162972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68733261020942"/>
          <c:y val="1.3228393027182175E-4"/>
          <c:w val="0.14062533477958111"/>
          <c:h val="7.35093146431387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B1464"/>
              </a:solidFill>
              <a:latin typeface="Helvetica" pitchFamily="2" charset="0"/>
              <a:ea typeface="+mn-ea"/>
              <a:cs typeface="Heebo" pitchFamily="2" charset="-79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rgbClr val="1B1464"/>
          </a:solidFill>
          <a:latin typeface="Helvetica" pitchFamily="2" charset="0"/>
          <a:cs typeface="Heebo" pitchFamily="2" charset="-79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32126118163804E-2"/>
          <c:y val="0.1065785663933046"/>
          <c:w val="0.94282470230913218"/>
          <c:h val="0.735052026382049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P25-54</c:v>
                </c:pt>
              </c:strCache>
            </c:strRef>
          </c:tx>
          <c:spPr>
            <a:ln w="28575" cap="rnd">
              <a:solidFill>
                <a:srgbClr val="4EBEA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BEA4"/>
              </a:solidFill>
              <a:ln w="9525">
                <a:solidFill>
                  <a:srgbClr val="4EBEA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4EBEA4"/>
                    </a:solidFill>
                    <a:latin typeface="Helvetica" pitchFamily="2" charset="0"/>
                    <a:ea typeface="+mn-ea"/>
                    <a:cs typeface="Heebo" pitchFamily="2" charset="-79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Sheet1!$A$2:$A$31</c:f>
              <c:numCache>
                <c:formatCode>mmm\-yy</c:formatCode>
                <c:ptCount val="30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  <c:pt idx="18">
                  <c:v>45474</c:v>
                </c:pt>
                <c:pt idx="19">
                  <c:v>45505</c:v>
                </c:pt>
                <c:pt idx="20">
                  <c:v>45536</c:v>
                </c:pt>
                <c:pt idx="21">
                  <c:v>45566</c:v>
                </c:pt>
                <c:pt idx="22">
                  <c:v>45597</c:v>
                </c:pt>
                <c:pt idx="23">
                  <c:v>45627</c:v>
                </c:pt>
                <c:pt idx="24">
                  <c:v>45658</c:v>
                </c:pt>
                <c:pt idx="25">
                  <c:v>45689</c:v>
                </c:pt>
                <c:pt idx="26">
                  <c:v>45717</c:v>
                </c:pt>
                <c:pt idx="27">
                  <c:v>45748</c:v>
                </c:pt>
                <c:pt idx="28">
                  <c:v>45778</c:v>
                </c:pt>
                <c:pt idx="29">
                  <c:v>45809</c:v>
                </c:pt>
              </c:numCache>
            </c:numRef>
          </c:cat>
          <c:val>
            <c:numRef>
              <c:f>Sheet1!$B$2:$B$31</c:f>
              <c:numCache>
                <c:formatCode>0%</c:formatCode>
                <c:ptCount val="30"/>
                <c:pt idx="0">
                  <c:v>0.32</c:v>
                </c:pt>
                <c:pt idx="1">
                  <c:v>0.31</c:v>
                </c:pt>
                <c:pt idx="2">
                  <c:v>0.3</c:v>
                </c:pt>
                <c:pt idx="3">
                  <c:v>0.3</c:v>
                </c:pt>
                <c:pt idx="4">
                  <c:v>0.3</c:v>
                </c:pt>
                <c:pt idx="5">
                  <c:v>0.28999999999999998</c:v>
                </c:pt>
                <c:pt idx="6">
                  <c:v>0.28000000000000003</c:v>
                </c:pt>
                <c:pt idx="7">
                  <c:v>0.28000000000000003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  <c:pt idx="12">
                  <c:v>0.3</c:v>
                </c:pt>
                <c:pt idx="13">
                  <c:v>0.28000000000000003</c:v>
                </c:pt>
                <c:pt idx="14">
                  <c:v>0.27</c:v>
                </c:pt>
                <c:pt idx="15">
                  <c:v>0.28000000000000003</c:v>
                </c:pt>
                <c:pt idx="16">
                  <c:v>0.27</c:v>
                </c:pt>
                <c:pt idx="17">
                  <c:v>0.26</c:v>
                </c:pt>
                <c:pt idx="18">
                  <c:v>0.26</c:v>
                </c:pt>
                <c:pt idx="19">
                  <c:v>0.27</c:v>
                </c:pt>
                <c:pt idx="20">
                  <c:v>0.27</c:v>
                </c:pt>
                <c:pt idx="21">
                  <c:v>0.28000000000000003</c:v>
                </c:pt>
                <c:pt idx="22">
                  <c:v>0.28000000000000003</c:v>
                </c:pt>
                <c:pt idx="23">
                  <c:v>0.28000000000000003</c:v>
                </c:pt>
                <c:pt idx="24">
                  <c:v>0.28000000000000003</c:v>
                </c:pt>
                <c:pt idx="25">
                  <c:v>0.26</c:v>
                </c:pt>
                <c:pt idx="26">
                  <c:v>0.25</c:v>
                </c:pt>
                <c:pt idx="27">
                  <c:v>0.25</c:v>
                </c:pt>
                <c:pt idx="28">
                  <c:v>0.24</c:v>
                </c:pt>
                <c:pt idx="29">
                  <c:v>0.24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48-47FE-A66A-2E8B49F0A8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P55+</c:v>
                </c:pt>
              </c:strCache>
            </c:strRef>
          </c:tx>
          <c:spPr>
            <a:ln w="28575" cap="rnd">
              <a:solidFill>
                <a:srgbClr val="00C4F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C4F6"/>
              </a:solidFill>
              <a:ln w="9525">
                <a:solidFill>
                  <a:srgbClr val="00C4F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C4F6"/>
                    </a:solidFill>
                    <a:latin typeface="Helvetica" pitchFamily="2" charset="0"/>
                    <a:ea typeface="+mn-ea"/>
                    <a:cs typeface="Heebo" pitchFamily="2" charset="-79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Sheet1!$A$2:$A$31</c:f>
              <c:numCache>
                <c:formatCode>mmm\-yy</c:formatCode>
                <c:ptCount val="30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  <c:pt idx="18">
                  <c:v>45474</c:v>
                </c:pt>
                <c:pt idx="19">
                  <c:v>45505</c:v>
                </c:pt>
                <c:pt idx="20">
                  <c:v>45536</c:v>
                </c:pt>
                <c:pt idx="21">
                  <c:v>45566</c:v>
                </c:pt>
                <c:pt idx="22">
                  <c:v>45597</c:v>
                </c:pt>
                <c:pt idx="23">
                  <c:v>45627</c:v>
                </c:pt>
                <c:pt idx="24">
                  <c:v>45658</c:v>
                </c:pt>
                <c:pt idx="25">
                  <c:v>45689</c:v>
                </c:pt>
                <c:pt idx="26">
                  <c:v>45717</c:v>
                </c:pt>
                <c:pt idx="27">
                  <c:v>45748</c:v>
                </c:pt>
                <c:pt idx="28">
                  <c:v>45778</c:v>
                </c:pt>
                <c:pt idx="29">
                  <c:v>45809</c:v>
                </c:pt>
              </c:numCache>
            </c:numRef>
          </c:cat>
          <c:val>
            <c:numRef>
              <c:f>Sheet1!$C$2:$C$31</c:f>
              <c:numCache>
                <c:formatCode>0%</c:formatCode>
                <c:ptCount val="30"/>
                <c:pt idx="0">
                  <c:v>0.82</c:v>
                </c:pt>
                <c:pt idx="1">
                  <c:v>0.83</c:v>
                </c:pt>
                <c:pt idx="2">
                  <c:v>0.83</c:v>
                </c:pt>
                <c:pt idx="3">
                  <c:v>0.83</c:v>
                </c:pt>
                <c:pt idx="4">
                  <c:v>0.83</c:v>
                </c:pt>
                <c:pt idx="5">
                  <c:v>0.84</c:v>
                </c:pt>
                <c:pt idx="6">
                  <c:v>0.84</c:v>
                </c:pt>
                <c:pt idx="7">
                  <c:v>0.84</c:v>
                </c:pt>
                <c:pt idx="8">
                  <c:v>0.83</c:v>
                </c:pt>
                <c:pt idx="9">
                  <c:v>0.85</c:v>
                </c:pt>
                <c:pt idx="10">
                  <c:v>0.85</c:v>
                </c:pt>
                <c:pt idx="11">
                  <c:v>0.85</c:v>
                </c:pt>
                <c:pt idx="12">
                  <c:v>0.86</c:v>
                </c:pt>
                <c:pt idx="13">
                  <c:v>0.87</c:v>
                </c:pt>
                <c:pt idx="14">
                  <c:v>0.87</c:v>
                </c:pt>
                <c:pt idx="15">
                  <c:v>0.87</c:v>
                </c:pt>
                <c:pt idx="16">
                  <c:v>0.87</c:v>
                </c:pt>
                <c:pt idx="17">
                  <c:v>0.87</c:v>
                </c:pt>
                <c:pt idx="18">
                  <c:v>0.88</c:v>
                </c:pt>
                <c:pt idx="19">
                  <c:v>0.88</c:v>
                </c:pt>
                <c:pt idx="20">
                  <c:v>0.87</c:v>
                </c:pt>
                <c:pt idx="21">
                  <c:v>0.86</c:v>
                </c:pt>
                <c:pt idx="22">
                  <c:v>0.87</c:v>
                </c:pt>
                <c:pt idx="23">
                  <c:v>0.87</c:v>
                </c:pt>
                <c:pt idx="24">
                  <c:v>0.87</c:v>
                </c:pt>
                <c:pt idx="25">
                  <c:v>0.89</c:v>
                </c:pt>
                <c:pt idx="26">
                  <c:v>0.89</c:v>
                </c:pt>
                <c:pt idx="27">
                  <c:v>0.89</c:v>
                </c:pt>
                <c:pt idx="28">
                  <c:v>0.89</c:v>
                </c:pt>
                <c:pt idx="29">
                  <c:v>0.89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48-47FE-A66A-2E8B49F0A8D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2972159"/>
        <c:axId val="162973119"/>
      </c:lineChart>
      <c:dateAx>
        <c:axId val="162972159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itchFamily="2" charset="0"/>
                <a:ea typeface="+mn-ea"/>
                <a:cs typeface="Heebo" pitchFamily="2" charset="-79"/>
              </a:defRPr>
            </a:pPr>
            <a:endParaRPr lang="en-US"/>
          </a:p>
        </c:txPr>
        <c:crossAx val="162973119"/>
        <c:crosses val="autoZero"/>
        <c:auto val="1"/>
        <c:lblOffset val="100"/>
        <c:baseTimeUnit val="months"/>
      </c:dateAx>
      <c:valAx>
        <c:axId val="16297311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itchFamily="2" charset="0"/>
                <a:ea typeface="+mn-ea"/>
                <a:cs typeface="Heebo" pitchFamily="2" charset="-79"/>
              </a:defRPr>
            </a:pPr>
            <a:endParaRPr lang="en-US"/>
          </a:p>
        </c:txPr>
        <c:crossAx val="162972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68733261020942"/>
          <c:y val="1.3228393027182175E-4"/>
          <c:w val="0.14062533477958111"/>
          <c:h val="7.35093146431387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B1464"/>
              </a:solidFill>
              <a:latin typeface="Helvetica" pitchFamily="2" charset="0"/>
              <a:ea typeface="+mn-ea"/>
              <a:cs typeface="Heebo" pitchFamily="2" charset="-79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rgbClr val="1B1464"/>
          </a:solidFill>
          <a:latin typeface="Helvetica" pitchFamily="2" charset="0"/>
          <a:cs typeface="Heebo" pitchFamily="2" charset="-79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32126118163804E-2"/>
          <c:y val="0.1065785663933046"/>
          <c:w val="0.94282470230913218"/>
          <c:h val="0.735052026382049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P25-54</c:v>
                </c:pt>
              </c:strCache>
            </c:strRef>
          </c:tx>
          <c:spPr>
            <a:ln w="28575" cap="rnd">
              <a:solidFill>
                <a:srgbClr val="4EBEA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BEA4"/>
              </a:solidFill>
              <a:ln w="9525">
                <a:solidFill>
                  <a:srgbClr val="4EBEA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4EBEA4"/>
                    </a:solidFill>
                    <a:latin typeface="Helvetica" pitchFamily="2" charset="0"/>
                    <a:ea typeface="+mn-ea"/>
                    <a:cs typeface="Heebo" pitchFamily="2" charset="-79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Sheet1!$A$2:$A$31</c:f>
              <c:numCache>
                <c:formatCode>mmm\-yy</c:formatCode>
                <c:ptCount val="30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  <c:pt idx="18">
                  <c:v>45474</c:v>
                </c:pt>
                <c:pt idx="19">
                  <c:v>45505</c:v>
                </c:pt>
                <c:pt idx="20">
                  <c:v>45536</c:v>
                </c:pt>
                <c:pt idx="21">
                  <c:v>45566</c:v>
                </c:pt>
                <c:pt idx="22">
                  <c:v>45597</c:v>
                </c:pt>
                <c:pt idx="23">
                  <c:v>45627</c:v>
                </c:pt>
                <c:pt idx="24">
                  <c:v>45658</c:v>
                </c:pt>
                <c:pt idx="25">
                  <c:v>45689</c:v>
                </c:pt>
                <c:pt idx="26">
                  <c:v>45717</c:v>
                </c:pt>
                <c:pt idx="27">
                  <c:v>45748</c:v>
                </c:pt>
                <c:pt idx="28">
                  <c:v>45778</c:v>
                </c:pt>
                <c:pt idx="29">
                  <c:v>45809</c:v>
                </c:pt>
              </c:numCache>
            </c:numRef>
          </c:cat>
          <c:val>
            <c:numRef>
              <c:f>Sheet1!$B$2:$B$31</c:f>
              <c:numCache>
                <c:formatCode>0%</c:formatCode>
                <c:ptCount val="30"/>
                <c:pt idx="0">
                  <c:v>0.49</c:v>
                </c:pt>
                <c:pt idx="1">
                  <c:v>0.49</c:v>
                </c:pt>
                <c:pt idx="2">
                  <c:v>0.49</c:v>
                </c:pt>
                <c:pt idx="3">
                  <c:v>0.49</c:v>
                </c:pt>
                <c:pt idx="4">
                  <c:v>0.49</c:v>
                </c:pt>
                <c:pt idx="5">
                  <c:v>0.49</c:v>
                </c:pt>
                <c:pt idx="6">
                  <c:v>0.49</c:v>
                </c:pt>
                <c:pt idx="7">
                  <c:v>0.49</c:v>
                </c:pt>
                <c:pt idx="8">
                  <c:v>0.49</c:v>
                </c:pt>
                <c:pt idx="9">
                  <c:v>0.49</c:v>
                </c:pt>
                <c:pt idx="10">
                  <c:v>0.49</c:v>
                </c:pt>
                <c:pt idx="11">
                  <c:v>0.49</c:v>
                </c:pt>
                <c:pt idx="12">
                  <c:v>0.49</c:v>
                </c:pt>
                <c:pt idx="13">
                  <c:v>0.48</c:v>
                </c:pt>
                <c:pt idx="14">
                  <c:v>0.48</c:v>
                </c:pt>
                <c:pt idx="15">
                  <c:v>0.48</c:v>
                </c:pt>
                <c:pt idx="16">
                  <c:v>0.47</c:v>
                </c:pt>
                <c:pt idx="17">
                  <c:v>0.47</c:v>
                </c:pt>
                <c:pt idx="18">
                  <c:v>0.47</c:v>
                </c:pt>
                <c:pt idx="19">
                  <c:v>0.46</c:v>
                </c:pt>
                <c:pt idx="20">
                  <c:v>0.46</c:v>
                </c:pt>
                <c:pt idx="21">
                  <c:v>0.46</c:v>
                </c:pt>
                <c:pt idx="22">
                  <c:v>0.46</c:v>
                </c:pt>
                <c:pt idx="23">
                  <c:v>0.47</c:v>
                </c:pt>
                <c:pt idx="24">
                  <c:v>0.45</c:v>
                </c:pt>
                <c:pt idx="25">
                  <c:v>0.45</c:v>
                </c:pt>
                <c:pt idx="26">
                  <c:v>0.45</c:v>
                </c:pt>
                <c:pt idx="27">
                  <c:v>0.45</c:v>
                </c:pt>
                <c:pt idx="28">
                  <c:v>0.45</c:v>
                </c:pt>
                <c:pt idx="29">
                  <c:v>0.45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5F-4C12-AA88-C687E44498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P55+</c:v>
                </c:pt>
              </c:strCache>
            </c:strRef>
          </c:tx>
          <c:spPr>
            <a:ln w="28575" cap="rnd">
              <a:solidFill>
                <a:srgbClr val="00C4F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C4F6"/>
              </a:solidFill>
              <a:ln w="9525">
                <a:solidFill>
                  <a:srgbClr val="00C4F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C4F6"/>
                    </a:solidFill>
                    <a:latin typeface="Helvetica" pitchFamily="2" charset="0"/>
                    <a:ea typeface="+mn-ea"/>
                    <a:cs typeface="Heebo" pitchFamily="2" charset="-79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Sheet1!$A$2:$A$31</c:f>
              <c:numCache>
                <c:formatCode>mmm\-yy</c:formatCode>
                <c:ptCount val="30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  <c:pt idx="18">
                  <c:v>45474</c:v>
                </c:pt>
                <c:pt idx="19">
                  <c:v>45505</c:v>
                </c:pt>
                <c:pt idx="20">
                  <c:v>45536</c:v>
                </c:pt>
                <c:pt idx="21">
                  <c:v>45566</c:v>
                </c:pt>
                <c:pt idx="22">
                  <c:v>45597</c:v>
                </c:pt>
                <c:pt idx="23">
                  <c:v>45627</c:v>
                </c:pt>
                <c:pt idx="24">
                  <c:v>45658</c:v>
                </c:pt>
                <c:pt idx="25">
                  <c:v>45689</c:v>
                </c:pt>
                <c:pt idx="26">
                  <c:v>45717</c:v>
                </c:pt>
                <c:pt idx="27">
                  <c:v>45748</c:v>
                </c:pt>
                <c:pt idx="28">
                  <c:v>45778</c:v>
                </c:pt>
                <c:pt idx="29">
                  <c:v>45809</c:v>
                </c:pt>
              </c:numCache>
            </c:numRef>
          </c:cat>
          <c:val>
            <c:numRef>
              <c:f>Sheet1!$C$2:$C$31</c:f>
              <c:numCache>
                <c:formatCode>0%</c:formatCode>
                <c:ptCount val="30"/>
                <c:pt idx="0">
                  <c:v>0.61</c:v>
                </c:pt>
                <c:pt idx="1">
                  <c:v>0.61</c:v>
                </c:pt>
                <c:pt idx="2">
                  <c:v>0.61</c:v>
                </c:pt>
                <c:pt idx="3">
                  <c:v>0.61</c:v>
                </c:pt>
                <c:pt idx="4">
                  <c:v>0.61</c:v>
                </c:pt>
                <c:pt idx="5">
                  <c:v>0.61</c:v>
                </c:pt>
                <c:pt idx="6">
                  <c:v>0.61</c:v>
                </c:pt>
                <c:pt idx="7">
                  <c:v>0.62</c:v>
                </c:pt>
                <c:pt idx="8">
                  <c:v>0.62</c:v>
                </c:pt>
                <c:pt idx="9">
                  <c:v>0.62</c:v>
                </c:pt>
                <c:pt idx="10">
                  <c:v>0.61</c:v>
                </c:pt>
                <c:pt idx="11">
                  <c:v>0.6</c:v>
                </c:pt>
                <c:pt idx="12">
                  <c:v>0.62</c:v>
                </c:pt>
                <c:pt idx="13">
                  <c:v>0.63</c:v>
                </c:pt>
                <c:pt idx="14">
                  <c:v>0.62</c:v>
                </c:pt>
                <c:pt idx="15">
                  <c:v>0.63</c:v>
                </c:pt>
                <c:pt idx="16">
                  <c:v>0.64</c:v>
                </c:pt>
                <c:pt idx="17">
                  <c:v>0.65</c:v>
                </c:pt>
                <c:pt idx="18">
                  <c:v>0.66</c:v>
                </c:pt>
                <c:pt idx="19">
                  <c:v>0.67</c:v>
                </c:pt>
                <c:pt idx="20">
                  <c:v>0.68</c:v>
                </c:pt>
                <c:pt idx="21">
                  <c:v>0.67</c:v>
                </c:pt>
                <c:pt idx="22">
                  <c:v>0.67</c:v>
                </c:pt>
                <c:pt idx="23">
                  <c:v>0.64</c:v>
                </c:pt>
                <c:pt idx="24">
                  <c:v>0.66</c:v>
                </c:pt>
                <c:pt idx="25">
                  <c:v>0.67</c:v>
                </c:pt>
                <c:pt idx="26">
                  <c:v>0.67</c:v>
                </c:pt>
                <c:pt idx="27">
                  <c:v>0.66</c:v>
                </c:pt>
                <c:pt idx="28">
                  <c:v>0.66</c:v>
                </c:pt>
                <c:pt idx="29">
                  <c:v>0.67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5F-4C12-AA88-C687E444983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2972159"/>
        <c:axId val="162973119"/>
      </c:lineChart>
      <c:dateAx>
        <c:axId val="162972159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itchFamily="2" charset="0"/>
                <a:ea typeface="+mn-ea"/>
                <a:cs typeface="Heebo" pitchFamily="2" charset="-79"/>
              </a:defRPr>
            </a:pPr>
            <a:endParaRPr lang="en-US"/>
          </a:p>
        </c:txPr>
        <c:crossAx val="162973119"/>
        <c:crosses val="autoZero"/>
        <c:auto val="1"/>
        <c:lblOffset val="100"/>
        <c:baseTimeUnit val="months"/>
      </c:dateAx>
      <c:valAx>
        <c:axId val="16297311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itchFamily="2" charset="0"/>
                <a:ea typeface="+mn-ea"/>
                <a:cs typeface="Heebo" pitchFamily="2" charset="-79"/>
              </a:defRPr>
            </a:pPr>
            <a:endParaRPr lang="en-US"/>
          </a:p>
        </c:txPr>
        <c:crossAx val="162972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68733261020942"/>
          <c:y val="1.3228393027182175E-4"/>
          <c:w val="0.14062533477958111"/>
          <c:h val="7.35093146431387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B1464"/>
              </a:solidFill>
              <a:latin typeface="Helvetica" pitchFamily="2" charset="0"/>
              <a:ea typeface="+mn-ea"/>
              <a:cs typeface="Heebo" pitchFamily="2" charset="-79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rgbClr val="1B1464"/>
          </a:solidFill>
          <a:latin typeface="Helvetica" pitchFamily="2" charset="0"/>
          <a:cs typeface="Heebo" pitchFamily="2" charset="-79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32126118163804E-2"/>
          <c:y val="0.1065785663933046"/>
          <c:w val="0.94282470230913218"/>
          <c:h val="0.735052026382049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P25-54</c:v>
                </c:pt>
              </c:strCache>
            </c:strRef>
          </c:tx>
          <c:spPr>
            <a:ln w="28575" cap="rnd">
              <a:solidFill>
                <a:srgbClr val="4EBEA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BEA4"/>
              </a:solidFill>
              <a:ln w="9525">
                <a:solidFill>
                  <a:srgbClr val="4EBEA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4EBEA4"/>
                    </a:solidFill>
                    <a:latin typeface="Helvetica" pitchFamily="2" charset="0"/>
                    <a:ea typeface="+mn-ea"/>
                    <a:cs typeface="Heebo" pitchFamily="2" charset="-79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Sheet1!$A$2:$A$31</c:f>
              <c:numCache>
                <c:formatCode>mmm\-yy</c:formatCode>
                <c:ptCount val="30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  <c:pt idx="18">
                  <c:v>45474</c:v>
                </c:pt>
                <c:pt idx="19">
                  <c:v>45505</c:v>
                </c:pt>
                <c:pt idx="20">
                  <c:v>45536</c:v>
                </c:pt>
                <c:pt idx="21">
                  <c:v>45566</c:v>
                </c:pt>
                <c:pt idx="22">
                  <c:v>45597</c:v>
                </c:pt>
                <c:pt idx="23">
                  <c:v>45627</c:v>
                </c:pt>
                <c:pt idx="24">
                  <c:v>45658</c:v>
                </c:pt>
                <c:pt idx="25">
                  <c:v>45689</c:v>
                </c:pt>
                <c:pt idx="26">
                  <c:v>45717</c:v>
                </c:pt>
                <c:pt idx="27">
                  <c:v>45748</c:v>
                </c:pt>
                <c:pt idx="28">
                  <c:v>45778</c:v>
                </c:pt>
                <c:pt idx="29">
                  <c:v>45809</c:v>
                </c:pt>
              </c:numCache>
            </c:numRef>
          </c:cat>
          <c:val>
            <c:numRef>
              <c:f>Sheet1!$B$2:$B$31</c:f>
              <c:numCache>
                <c:formatCode>0%</c:formatCode>
                <c:ptCount val="30"/>
                <c:pt idx="0">
                  <c:v>0.45</c:v>
                </c:pt>
                <c:pt idx="1">
                  <c:v>0.44</c:v>
                </c:pt>
                <c:pt idx="2">
                  <c:v>0.44</c:v>
                </c:pt>
                <c:pt idx="3">
                  <c:v>0.44</c:v>
                </c:pt>
                <c:pt idx="4">
                  <c:v>0.44</c:v>
                </c:pt>
                <c:pt idx="5">
                  <c:v>0.44</c:v>
                </c:pt>
                <c:pt idx="6">
                  <c:v>0.43</c:v>
                </c:pt>
                <c:pt idx="7">
                  <c:v>0.43</c:v>
                </c:pt>
                <c:pt idx="8">
                  <c:v>0.43</c:v>
                </c:pt>
                <c:pt idx="9">
                  <c:v>0.42</c:v>
                </c:pt>
                <c:pt idx="10">
                  <c:v>0.43</c:v>
                </c:pt>
                <c:pt idx="11">
                  <c:v>0.43</c:v>
                </c:pt>
                <c:pt idx="12">
                  <c:v>0.42</c:v>
                </c:pt>
                <c:pt idx="13">
                  <c:v>0.42</c:v>
                </c:pt>
                <c:pt idx="14">
                  <c:v>0.42</c:v>
                </c:pt>
                <c:pt idx="15">
                  <c:v>0.42</c:v>
                </c:pt>
                <c:pt idx="16">
                  <c:v>0.42</c:v>
                </c:pt>
                <c:pt idx="17">
                  <c:v>0.41</c:v>
                </c:pt>
                <c:pt idx="18">
                  <c:v>0.4</c:v>
                </c:pt>
                <c:pt idx="19">
                  <c:v>0.4</c:v>
                </c:pt>
                <c:pt idx="20">
                  <c:v>0.4</c:v>
                </c:pt>
                <c:pt idx="21">
                  <c:v>0.4</c:v>
                </c:pt>
                <c:pt idx="22">
                  <c:v>0.4</c:v>
                </c:pt>
                <c:pt idx="23">
                  <c:v>0.4</c:v>
                </c:pt>
                <c:pt idx="24">
                  <c:v>0.4</c:v>
                </c:pt>
                <c:pt idx="25">
                  <c:v>0.4</c:v>
                </c:pt>
                <c:pt idx="26">
                  <c:v>0.39</c:v>
                </c:pt>
                <c:pt idx="27">
                  <c:v>0.39</c:v>
                </c:pt>
                <c:pt idx="28">
                  <c:v>0.4</c:v>
                </c:pt>
                <c:pt idx="29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5F-4C12-AA88-C687E44498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P55+</c:v>
                </c:pt>
              </c:strCache>
            </c:strRef>
          </c:tx>
          <c:spPr>
            <a:ln w="28575" cap="rnd">
              <a:solidFill>
                <a:srgbClr val="00C4F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C4F6"/>
              </a:solidFill>
              <a:ln w="9525">
                <a:solidFill>
                  <a:srgbClr val="00C4F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C4F6"/>
                    </a:solidFill>
                    <a:latin typeface="Helvetica" pitchFamily="2" charset="0"/>
                    <a:ea typeface="+mn-ea"/>
                    <a:cs typeface="Heebo" pitchFamily="2" charset="-79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Sheet1!$A$2:$A$31</c:f>
              <c:numCache>
                <c:formatCode>mmm\-yy</c:formatCode>
                <c:ptCount val="30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  <c:pt idx="18">
                  <c:v>45474</c:v>
                </c:pt>
                <c:pt idx="19">
                  <c:v>45505</c:v>
                </c:pt>
                <c:pt idx="20">
                  <c:v>45536</c:v>
                </c:pt>
                <c:pt idx="21">
                  <c:v>45566</c:v>
                </c:pt>
                <c:pt idx="22">
                  <c:v>45597</c:v>
                </c:pt>
                <c:pt idx="23">
                  <c:v>45627</c:v>
                </c:pt>
                <c:pt idx="24">
                  <c:v>45658</c:v>
                </c:pt>
                <c:pt idx="25">
                  <c:v>45689</c:v>
                </c:pt>
                <c:pt idx="26">
                  <c:v>45717</c:v>
                </c:pt>
                <c:pt idx="27">
                  <c:v>45748</c:v>
                </c:pt>
                <c:pt idx="28">
                  <c:v>45778</c:v>
                </c:pt>
                <c:pt idx="29">
                  <c:v>45809</c:v>
                </c:pt>
              </c:numCache>
            </c:numRef>
          </c:cat>
          <c:val>
            <c:numRef>
              <c:f>Sheet1!$C$2:$C$31</c:f>
              <c:numCache>
                <c:formatCode>0%</c:formatCode>
                <c:ptCount val="30"/>
                <c:pt idx="0">
                  <c:v>0.63</c:v>
                </c:pt>
                <c:pt idx="1">
                  <c:v>0.63</c:v>
                </c:pt>
                <c:pt idx="2">
                  <c:v>0.63</c:v>
                </c:pt>
                <c:pt idx="3">
                  <c:v>0.63</c:v>
                </c:pt>
                <c:pt idx="4">
                  <c:v>0.63</c:v>
                </c:pt>
                <c:pt idx="5">
                  <c:v>0.64</c:v>
                </c:pt>
                <c:pt idx="6">
                  <c:v>0.64</c:v>
                </c:pt>
                <c:pt idx="7">
                  <c:v>0.65</c:v>
                </c:pt>
                <c:pt idx="8">
                  <c:v>0.65</c:v>
                </c:pt>
                <c:pt idx="9">
                  <c:v>0.65</c:v>
                </c:pt>
                <c:pt idx="10">
                  <c:v>0.65</c:v>
                </c:pt>
                <c:pt idx="11">
                  <c:v>0.65</c:v>
                </c:pt>
                <c:pt idx="12">
                  <c:v>0.66</c:v>
                </c:pt>
                <c:pt idx="13">
                  <c:v>0.65</c:v>
                </c:pt>
                <c:pt idx="14">
                  <c:v>0.66</c:v>
                </c:pt>
                <c:pt idx="15">
                  <c:v>0.66</c:v>
                </c:pt>
                <c:pt idx="16">
                  <c:v>0.66</c:v>
                </c:pt>
                <c:pt idx="17">
                  <c:v>0.67</c:v>
                </c:pt>
                <c:pt idx="18">
                  <c:v>0.68</c:v>
                </c:pt>
                <c:pt idx="19">
                  <c:v>0.67</c:v>
                </c:pt>
                <c:pt idx="20">
                  <c:v>0.69</c:v>
                </c:pt>
                <c:pt idx="21">
                  <c:v>0.68</c:v>
                </c:pt>
                <c:pt idx="22">
                  <c:v>0.68</c:v>
                </c:pt>
                <c:pt idx="23">
                  <c:v>0.69</c:v>
                </c:pt>
                <c:pt idx="24">
                  <c:v>0.69</c:v>
                </c:pt>
                <c:pt idx="25">
                  <c:v>0.69</c:v>
                </c:pt>
                <c:pt idx="26">
                  <c:v>0.69</c:v>
                </c:pt>
                <c:pt idx="27">
                  <c:v>0.68</c:v>
                </c:pt>
                <c:pt idx="28">
                  <c:v>0.68</c:v>
                </c:pt>
                <c:pt idx="29">
                  <c:v>0.68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5F-4C12-AA88-C687E444983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2972159"/>
        <c:axId val="162973119"/>
      </c:lineChart>
      <c:dateAx>
        <c:axId val="162972159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itchFamily="2" charset="0"/>
                <a:ea typeface="+mn-ea"/>
                <a:cs typeface="Heebo" pitchFamily="2" charset="-79"/>
              </a:defRPr>
            </a:pPr>
            <a:endParaRPr lang="en-US"/>
          </a:p>
        </c:txPr>
        <c:crossAx val="162973119"/>
        <c:crosses val="autoZero"/>
        <c:auto val="1"/>
        <c:lblOffset val="100"/>
        <c:baseTimeUnit val="months"/>
      </c:dateAx>
      <c:valAx>
        <c:axId val="16297311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itchFamily="2" charset="0"/>
                <a:ea typeface="+mn-ea"/>
                <a:cs typeface="Heebo" pitchFamily="2" charset="-79"/>
              </a:defRPr>
            </a:pPr>
            <a:endParaRPr lang="en-US"/>
          </a:p>
        </c:txPr>
        <c:crossAx val="162972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68733261020942"/>
          <c:y val="1.3228393027182175E-4"/>
          <c:w val="0.14062533477958111"/>
          <c:h val="7.35093146431387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B1464"/>
              </a:solidFill>
              <a:latin typeface="Helvetica" pitchFamily="2" charset="0"/>
              <a:ea typeface="+mn-ea"/>
              <a:cs typeface="Heebo" pitchFamily="2" charset="-79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rgbClr val="1B1464"/>
          </a:solidFill>
          <a:latin typeface="Helvetica" pitchFamily="2" charset="0"/>
          <a:cs typeface="Heebo" pitchFamily="2" charset="-79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32126118163804E-2"/>
          <c:y val="0.1065785663933046"/>
          <c:w val="0.94282470230913218"/>
          <c:h val="0.735052026382049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P25-54</c:v>
                </c:pt>
              </c:strCache>
            </c:strRef>
          </c:tx>
          <c:spPr>
            <a:ln w="28575" cap="rnd">
              <a:solidFill>
                <a:srgbClr val="4EBEA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BEA4"/>
              </a:solidFill>
              <a:ln w="9525">
                <a:solidFill>
                  <a:srgbClr val="4EBEA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4EBEA4"/>
                    </a:solidFill>
                    <a:latin typeface="Helvetica" pitchFamily="2" charset="0"/>
                    <a:ea typeface="+mn-ea"/>
                    <a:cs typeface="Heebo" pitchFamily="2" charset="-79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Sheet1!$A$2:$A$31</c:f>
              <c:numCache>
                <c:formatCode>mmm\-yy</c:formatCode>
                <c:ptCount val="30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  <c:pt idx="18">
                  <c:v>45474</c:v>
                </c:pt>
                <c:pt idx="19">
                  <c:v>45505</c:v>
                </c:pt>
                <c:pt idx="20">
                  <c:v>45536</c:v>
                </c:pt>
                <c:pt idx="21">
                  <c:v>45566</c:v>
                </c:pt>
                <c:pt idx="22">
                  <c:v>45597</c:v>
                </c:pt>
                <c:pt idx="23">
                  <c:v>45627</c:v>
                </c:pt>
                <c:pt idx="24">
                  <c:v>45658</c:v>
                </c:pt>
                <c:pt idx="25">
                  <c:v>45689</c:v>
                </c:pt>
                <c:pt idx="26">
                  <c:v>45717</c:v>
                </c:pt>
                <c:pt idx="27">
                  <c:v>45748</c:v>
                </c:pt>
                <c:pt idx="28">
                  <c:v>45778</c:v>
                </c:pt>
                <c:pt idx="29">
                  <c:v>45809</c:v>
                </c:pt>
              </c:numCache>
            </c:numRef>
          </c:cat>
          <c:val>
            <c:numRef>
              <c:f>Sheet1!$B$2:$B$31</c:f>
              <c:numCache>
                <c:formatCode>0%</c:formatCode>
                <c:ptCount val="30"/>
                <c:pt idx="0">
                  <c:v>0.33</c:v>
                </c:pt>
                <c:pt idx="1">
                  <c:v>0.33</c:v>
                </c:pt>
                <c:pt idx="2">
                  <c:v>0.33</c:v>
                </c:pt>
                <c:pt idx="3">
                  <c:v>0.33</c:v>
                </c:pt>
                <c:pt idx="4">
                  <c:v>0.33</c:v>
                </c:pt>
                <c:pt idx="5">
                  <c:v>0.31</c:v>
                </c:pt>
                <c:pt idx="6">
                  <c:v>0.3</c:v>
                </c:pt>
                <c:pt idx="7">
                  <c:v>0.3</c:v>
                </c:pt>
                <c:pt idx="8">
                  <c:v>0.31</c:v>
                </c:pt>
                <c:pt idx="9">
                  <c:v>0.3</c:v>
                </c:pt>
                <c:pt idx="10">
                  <c:v>0.31</c:v>
                </c:pt>
                <c:pt idx="11">
                  <c:v>0.31</c:v>
                </c:pt>
                <c:pt idx="12">
                  <c:v>0.31</c:v>
                </c:pt>
                <c:pt idx="13">
                  <c:v>0.28999999999999998</c:v>
                </c:pt>
                <c:pt idx="14">
                  <c:v>0.28999999999999998</c:v>
                </c:pt>
                <c:pt idx="15">
                  <c:v>0.3</c:v>
                </c:pt>
                <c:pt idx="16">
                  <c:v>0.28999999999999998</c:v>
                </c:pt>
                <c:pt idx="17">
                  <c:v>0.27</c:v>
                </c:pt>
                <c:pt idx="18">
                  <c:v>0.27</c:v>
                </c:pt>
                <c:pt idx="19">
                  <c:v>0.28000000000000003</c:v>
                </c:pt>
                <c:pt idx="20">
                  <c:v>0.27</c:v>
                </c:pt>
                <c:pt idx="21">
                  <c:v>0.28000000000000003</c:v>
                </c:pt>
                <c:pt idx="22">
                  <c:v>0.27</c:v>
                </c:pt>
                <c:pt idx="23">
                  <c:v>0.28000000000000003</c:v>
                </c:pt>
                <c:pt idx="24">
                  <c:v>0.28000000000000003</c:v>
                </c:pt>
                <c:pt idx="25">
                  <c:v>0.26</c:v>
                </c:pt>
                <c:pt idx="26">
                  <c:v>0.26</c:v>
                </c:pt>
                <c:pt idx="27">
                  <c:v>0.26</c:v>
                </c:pt>
                <c:pt idx="28">
                  <c:v>0.26</c:v>
                </c:pt>
                <c:pt idx="29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5F-4C12-AA88-C687E44498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P55+</c:v>
                </c:pt>
              </c:strCache>
            </c:strRef>
          </c:tx>
          <c:spPr>
            <a:ln w="28575" cap="rnd">
              <a:solidFill>
                <a:srgbClr val="00C4F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C4F6"/>
              </a:solidFill>
              <a:ln w="9525">
                <a:solidFill>
                  <a:srgbClr val="00C4F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C4F6"/>
                    </a:solidFill>
                    <a:latin typeface="Helvetica" pitchFamily="2" charset="0"/>
                    <a:ea typeface="+mn-ea"/>
                    <a:cs typeface="Heebo" pitchFamily="2" charset="-79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Sheet1!$A$2:$A$31</c:f>
              <c:numCache>
                <c:formatCode>mmm\-yy</c:formatCode>
                <c:ptCount val="30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  <c:pt idx="18">
                  <c:v>45474</c:v>
                </c:pt>
                <c:pt idx="19">
                  <c:v>45505</c:v>
                </c:pt>
                <c:pt idx="20">
                  <c:v>45536</c:v>
                </c:pt>
                <c:pt idx="21">
                  <c:v>45566</c:v>
                </c:pt>
                <c:pt idx="22">
                  <c:v>45597</c:v>
                </c:pt>
                <c:pt idx="23">
                  <c:v>45627</c:v>
                </c:pt>
                <c:pt idx="24">
                  <c:v>45658</c:v>
                </c:pt>
                <c:pt idx="25">
                  <c:v>45689</c:v>
                </c:pt>
                <c:pt idx="26">
                  <c:v>45717</c:v>
                </c:pt>
                <c:pt idx="27">
                  <c:v>45748</c:v>
                </c:pt>
                <c:pt idx="28">
                  <c:v>45778</c:v>
                </c:pt>
                <c:pt idx="29">
                  <c:v>45809</c:v>
                </c:pt>
              </c:numCache>
            </c:numRef>
          </c:cat>
          <c:val>
            <c:numRef>
              <c:f>Sheet1!$C$2:$C$31</c:f>
              <c:numCache>
                <c:formatCode>0%</c:formatCode>
                <c:ptCount val="30"/>
                <c:pt idx="0">
                  <c:v>0.79</c:v>
                </c:pt>
                <c:pt idx="1">
                  <c:v>0.8</c:v>
                </c:pt>
                <c:pt idx="2">
                  <c:v>0.8</c:v>
                </c:pt>
                <c:pt idx="3">
                  <c:v>0.79</c:v>
                </c:pt>
                <c:pt idx="4">
                  <c:v>0.8</c:v>
                </c:pt>
                <c:pt idx="5">
                  <c:v>0.81</c:v>
                </c:pt>
                <c:pt idx="6">
                  <c:v>0.82</c:v>
                </c:pt>
                <c:pt idx="7">
                  <c:v>0.82</c:v>
                </c:pt>
                <c:pt idx="8">
                  <c:v>0.82</c:v>
                </c:pt>
                <c:pt idx="9">
                  <c:v>0.82</c:v>
                </c:pt>
                <c:pt idx="10">
                  <c:v>0.82</c:v>
                </c:pt>
                <c:pt idx="11">
                  <c:v>0.83</c:v>
                </c:pt>
                <c:pt idx="12">
                  <c:v>0.83</c:v>
                </c:pt>
                <c:pt idx="13">
                  <c:v>0.84</c:v>
                </c:pt>
                <c:pt idx="14">
                  <c:v>0.84</c:v>
                </c:pt>
                <c:pt idx="15">
                  <c:v>0.84</c:v>
                </c:pt>
                <c:pt idx="16">
                  <c:v>0.84</c:v>
                </c:pt>
                <c:pt idx="17">
                  <c:v>0.86</c:v>
                </c:pt>
                <c:pt idx="18">
                  <c:v>0.87</c:v>
                </c:pt>
                <c:pt idx="19">
                  <c:v>0.86</c:v>
                </c:pt>
                <c:pt idx="20">
                  <c:v>0.86</c:v>
                </c:pt>
                <c:pt idx="21">
                  <c:v>0.85</c:v>
                </c:pt>
                <c:pt idx="22">
                  <c:v>0.85</c:v>
                </c:pt>
                <c:pt idx="23">
                  <c:v>0.85</c:v>
                </c:pt>
                <c:pt idx="24">
                  <c:v>0.86</c:v>
                </c:pt>
                <c:pt idx="25">
                  <c:v>0.87</c:v>
                </c:pt>
                <c:pt idx="26">
                  <c:v>0.87</c:v>
                </c:pt>
                <c:pt idx="27">
                  <c:v>0.86</c:v>
                </c:pt>
                <c:pt idx="28">
                  <c:v>0.86</c:v>
                </c:pt>
                <c:pt idx="29">
                  <c:v>0.88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5F-4C12-AA88-C687E444983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2972159"/>
        <c:axId val="162973119"/>
      </c:lineChart>
      <c:dateAx>
        <c:axId val="162972159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itchFamily="2" charset="0"/>
                <a:ea typeface="+mn-ea"/>
                <a:cs typeface="Heebo" pitchFamily="2" charset="-79"/>
              </a:defRPr>
            </a:pPr>
            <a:endParaRPr lang="en-US"/>
          </a:p>
        </c:txPr>
        <c:crossAx val="162973119"/>
        <c:crosses val="autoZero"/>
        <c:auto val="1"/>
        <c:lblOffset val="100"/>
        <c:baseTimeUnit val="months"/>
      </c:dateAx>
      <c:valAx>
        <c:axId val="16297311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itchFamily="2" charset="0"/>
                <a:ea typeface="+mn-ea"/>
                <a:cs typeface="Heebo" pitchFamily="2" charset="-79"/>
              </a:defRPr>
            </a:pPr>
            <a:endParaRPr lang="en-US"/>
          </a:p>
        </c:txPr>
        <c:crossAx val="162972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68733261020942"/>
          <c:y val="1.3228393027182175E-4"/>
          <c:w val="0.14062533477958111"/>
          <c:h val="7.35093146431387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B1464"/>
              </a:solidFill>
              <a:latin typeface="Helvetica" pitchFamily="2" charset="0"/>
              <a:ea typeface="+mn-ea"/>
              <a:cs typeface="Heebo" pitchFamily="2" charset="-79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rgbClr val="1B1464"/>
          </a:solidFill>
          <a:latin typeface="Helvetica" pitchFamily="2" charset="0"/>
          <a:cs typeface="Heebo" pitchFamily="2" charset="-79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32126118163804E-2"/>
          <c:y val="0.1065785663933046"/>
          <c:w val="0.94282470230913218"/>
          <c:h val="0.735052026382049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P25-54</c:v>
                </c:pt>
              </c:strCache>
            </c:strRef>
          </c:tx>
          <c:spPr>
            <a:ln w="28575" cap="rnd">
              <a:solidFill>
                <a:srgbClr val="4EBEA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BEA4"/>
              </a:solidFill>
              <a:ln w="9525">
                <a:solidFill>
                  <a:srgbClr val="4EBEA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4EBEA4"/>
                    </a:solidFill>
                    <a:latin typeface="Helvetica" pitchFamily="2" charset="0"/>
                    <a:ea typeface="+mn-ea"/>
                    <a:cs typeface="Heebo" pitchFamily="2" charset="-79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Sheet1!$A$2:$A$31</c:f>
              <c:numCache>
                <c:formatCode>mmm\-yy</c:formatCode>
                <c:ptCount val="30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  <c:pt idx="18">
                  <c:v>45474</c:v>
                </c:pt>
                <c:pt idx="19">
                  <c:v>45505</c:v>
                </c:pt>
                <c:pt idx="20">
                  <c:v>45536</c:v>
                </c:pt>
                <c:pt idx="21">
                  <c:v>45566</c:v>
                </c:pt>
                <c:pt idx="22">
                  <c:v>45597</c:v>
                </c:pt>
                <c:pt idx="23">
                  <c:v>45627</c:v>
                </c:pt>
                <c:pt idx="24">
                  <c:v>45658</c:v>
                </c:pt>
                <c:pt idx="25">
                  <c:v>45689</c:v>
                </c:pt>
                <c:pt idx="26">
                  <c:v>45717</c:v>
                </c:pt>
                <c:pt idx="27">
                  <c:v>45748</c:v>
                </c:pt>
                <c:pt idx="28">
                  <c:v>45778</c:v>
                </c:pt>
                <c:pt idx="29">
                  <c:v>45809</c:v>
                </c:pt>
              </c:numCache>
            </c:numRef>
          </c:cat>
          <c:val>
            <c:numRef>
              <c:f>Sheet1!$B$2:$B$31</c:f>
              <c:numCache>
                <c:formatCode>0%</c:formatCode>
                <c:ptCount val="30"/>
                <c:pt idx="0">
                  <c:v>0.5</c:v>
                </c:pt>
                <c:pt idx="1">
                  <c:v>0.49</c:v>
                </c:pt>
                <c:pt idx="2">
                  <c:v>0.48</c:v>
                </c:pt>
                <c:pt idx="3">
                  <c:v>0.48</c:v>
                </c:pt>
                <c:pt idx="4">
                  <c:v>0.47</c:v>
                </c:pt>
                <c:pt idx="5">
                  <c:v>0.48</c:v>
                </c:pt>
                <c:pt idx="6">
                  <c:v>0.47</c:v>
                </c:pt>
                <c:pt idx="7">
                  <c:v>0.48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0.49</c:v>
                </c:pt>
                <c:pt idx="12">
                  <c:v>0.48</c:v>
                </c:pt>
                <c:pt idx="13">
                  <c:v>0.48</c:v>
                </c:pt>
                <c:pt idx="14">
                  <c:v>0.47</c:v>
                </c:pt>
                <c:pt idx="15">
                  <c:v>0.46</c:v>
                </c:pt>
                <c:pt idx="16">
                  <c:v>0.45</c:v>
                </c:pt>
                <c:pt idx="17">
                  <c:v>0.46</c:v>
                </c:pt>
                <c:pt idx="18">
                  <c:v>0.46</c:v>
                </c:pt>
                <c:pt idx="19">
                  <c:v>0.48</c:v>
                </c:pt>
                <c:pt idx="20">
                  <c:v>0.49</c:v>
                </c:pt>
                <c:pt idx="21">
                  <c:v>0.49</c:v>
                </c:pt>
                <c:pt idx="22">
                  <c:v>0.49</c:v>
                </c:pt>
                <c:pt idx="23">
                  <c:v>0.49</c:v>
                </c:pt>
                <c:pt idx="24">
                  <c:v>0.47</c:v>
                </c:pt>
                <c:pt idx="25">
                  <c:v>0.46</c:v>
                </c:pt>
                <c:pt idx="26">
                  <c:v>0.45</c:v>
                </c:pt>
                <c:pt idx="27">
                  <c:v>0.45</c:v>
                </c:pt>
                <c:pt idx="28">
                  <c:v>0.44</c:v>
                </c:pt>
                <c:pt idx="29">
                  <c:v>0.44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5F-4C12-AA88-C687E44498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P55+</c:v>
                </c:pt>
              </c:strCache>
            </c:strRef>
          </c:tx>
          <c:spPr>
            <a:ln w="28575" cap="rnd">
              <a:solidFill>
                <a:srgbClr val="00C4F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C4F6"/>
              </a:solidFill>
              <a:ln w="9525">
                <a:solidFill>
                  <a:srgbClr val="00C4F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C4F6"/>
                    </a:solidFill>
                    <a:latin typeface="Helvetica" pitchFamily="2" charset="0"/>
                    <a:ea typeface="+mn-ea"/>
                    <a:cs typeface="Heebo" pitchFamily="2" charset="-79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Sheet1!$A$2:$A$31</c:f>
              <c:numCache>
                <c:formatCode>mmm\-yy</c:formatCode>
                <c:ptCount val="30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  <c:pt idx="18">
                  <c:v>45474</c:v>
                </c:pt>
                <c:pt idx="19">
                  <c:v>45505</c:v>
                </c:pt>
                <c:pt idx="20">
                  <c:v>45536</c:v>
                </c:pt>
                <c:pt idx="21">
                  <c:v>45566</c:v>
                </c:pt>
                <c:pt idx="22">
                  <c:v>45597</c:v>
                </c:pt>
                <c:pt idx="23">
                  <c:v>45627</c:v>
                </c:pt>
                <c:pt idx="24">
                  <c:v>45658</c:v>
                </c:pt>
                <c:pt idx="25">
                  <c:v>45689</c:v>
                </c:pt>
                <c:pt idx="26">
                  <c:v>45717</c:v>
                </c:pt>
                <c:pt idx="27">
                  <c:v>45748</c:v>
                </c:pt>
                <c:pt idx="28">
                  <c:v>45778</c:v>
                </c:pt>
                <c:pt idx="29">
                  <c:v>45809</c:v>
                </c:pt>
              </c:numCache>
            </c:numRef>
          </c:cat>
          <c:val>
            <c:numRef>
              <c:f>Sheet1!$C$2:$C$31</c:f>
              <c:numCache>
                <c:formatCode>0%</c:formatCode>
                <c:ptCount val="30"/>
                <c:pt idx="0">
                  <c:v>0.63</c:v>
                </c:pt>
                <c:pt idx="1">
                  <c:v>0.67</c:v>
                </c:pt>
                <c:pt idx="2">
                  <c:v>0.67</c:v>
                </c:pt>
                <c:pt idx="3">
                  <c:v>0.68</c:v>
                </c:pt>
                <c:pt idx="4">
                  <c:v>0.69</c:v>
                </c:pt>
                <c:pt idx="5">
                  <c:v>0.67</c:v>
                </c:pt>
                <c:pt idx="6">
                  <c:v>0.69</c:v>
                </c:pt>
                <c:pt idx="7">
                  <c:v>0.68</c:v>
                </c:pt>
                <c:pt idx="8">
                  <c:v>0.61</c:v>
                </c:pt>
                <c:pt idx="9">
                  <c:v>0.61</c:v>
                </c:pt>
                <c:pt idx="10">
                  <c:v>0.61</c:v>
                </c:pt>
                <c:pt idx="11">
                  <c:v>0.62</c:v>
                </c:pt>
                <c:pt idx="12">
                  <c:v>0.62</c:v>
                </c:pt>
                <c:pt idx="13">
                  <c:v>0.67</c:v>
                </c:pt>
                <c:pt idx="14">
                  <c:v>0.66</c:v>
                </c:pt>
                <c:pt idx="15">
                  <c:v>0.68</c:v>
                </c:pt>
                <c:pt idx="16">
                  <c:v>0.69</c:v>
                </c:pt>
                <c:pt idx="17">
                  <c:v>0.67</c:v>
                </c:pt>
                <c:pt idx="18">
                  <c:v>0.69</c:v>
                </c:pt>
                <c:pt idx="19">
                  <c:v>0.67</c:v>
                </c:pt>
                <c:pt idx="20">
                  <c:v>0.64</c:v>
                </c:pt>
                <c:pt idx="21">
                  <c:v>0.64</c:v>
                </c:pt>
                <c:pt idx="22">
                  <c:v>0.64</c:v>
                </c:pt>
                <c:pt idx="23">
                  <c:v>0.64</c:v>
                </c:pt>
                <c:pt idx="24">
                  <c:v>0.66</c:v>
                </c:pt>
                <c:pt idx="25">
                  <c:v>0.69</c:v>
                </c:pt>
                <c:pt idx="26">
                  <c:v>0.7</c:v>
                </c:pt>
                <c:pt idx="27">
                  <c:v>0.7</c:v>
                </c:pt>
                <c:pt idx="28">
                  <c:v>0.71</c:v>
                </c:pt>
                <c:pt idx="29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5F-4C12-AA88-C687E444983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2972159"/>
        <c:axId val="162973119"/>
      </c:lineChart>
      <c:dateAx>
        <c:axId val="162972159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itchFamily="2" charset="0"/>
                <a:ea typeface="+mn-ea"/>
                <a:cs typeface="Heebo" pitchFamily="2" charset="-79"/>
              </a:defRPr>
            </a:pPr>
            <a:endParaRPr lang="en-US"/>
          </a:p>
        </c:txPr>
        <c:crossAx val="162973119"/>
        <c:crosses val="autoZero"/>
        <c:auto val="1"/>
        <c:lblOffset val="100"/>
        <c:baseTimeUnit val="months"/>
      </c:dateAx>
      <c:valAx>
        <c:axId val="16297311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itchFamily="2" charset="0"/>
                <a:ea typeface="+mn-ea"/>
                <a:cs typeface="Heebo" pitchFamily="2" charset="-79"/>
              </a:defRPr>
            </a:pPr>
            <a:endParaRPr lang="en-US"/>
          </a:p>
        </c:txPr>
        <c:crossAx val="162972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68733261020942"/>
          <c:y val="1.3228393027182175E-4"/>
          <c:w val="0.14062533477958111"/>
          <c:h val="7.35093146431387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B1464"/>
              </a:solidFill>
              <a:latin typeface="Helvetica" pitchFamily="2" charset="0"/>
              <a:ea typeface="+mn-ea"/>
              <a:cs typeface="Heebo" pitchFamily="2" charset="-79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rgbClr val="1B1464"/>
          </a:solidFill>
          <a:latin typeface="Helvetica" pitchFamily="2" charset="0"/>
          <a:cs typeface="Heebo" pitchFamily="2" charset="-79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32126118163804E-2"/>
          <c:y val="0.1065785663933046"/>
          <c:w val="0.94282470230913218"/>
          <c:h val="0.735052026382049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P25-54</c:v>
                </c:pt>
              </c:strCache>
            </c:strRef>
          </c:tx>
          <c:spPr>
            <a:ln w="28575" cap="rnd">
              <a:solidFill>
                <a:srgbClr val="4EBEA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BEA4"/>
              </a:solidFill>
              <a:ln w="9525">
                <a:solidFill>
                  <a:srgbClr val="4EBEA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4EBEA4"/>
                    </a:solidFill>
                    <a:latin typeface="Helvetica" pitchFamily="2" charset="0"/>
                    <a:ea typeface="+mn-ea"/>
                    <a:cs typeface="Heebo" pitchFamily="2" charset="-79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Sheet1!$A$2:$A$31</c:f>
              <c:numCache>
                <c:formatCode>mmm\-yy</c:formatCode>
                <c:ptCount val="30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  <c:pt idx="18">
                  <c:v>45474</c:v>
                </c:pt>
                <c:pt idx="19">
                  <c:v>45505</c:v>
                </c:pt>
                <c:pt idx="20">
                  <c:v>45536</c:v>
                </c:pt>
                <c:pt idx="21">
                  <c:v>45566</c:v>
                </c:pt>
                <c:pt idx="22">
                  <c:v>45597</c:v>
                </c:pt>
                <c:pt idx="23">
                  <c:v>45627</c:v>
                </c:pt>
                <c:pt idx="24">
                  <c:v>45658</c:v>
                </c:pt>
                <c:pt idx="25">
                  <c:v>45689</c:v>
                </c:pt>
                <c:pt idx="26">
                  <c:v>45717</c:v>
                </c:pt>
                <c:pt idx="27">
                  <c:v>45748</c:v>
                </c:pt>
                <c:pt idx="28">
                  <c:v>45778</c:v>
                </c:pt>
                <c:pt idx="29">
                  <c:v>45809</c:v>
                </c:pt>
              </c:numCache>
            </c:numRef>
          </c:cat>
          <c:val>
            <c:numRef>
              <c:f>Sheet1!$B$2:$B$31</c:f>
              <c:numCache>
                <c:formatCode>0%</c:formatCode>
                <c:ptCount val="30"/>
                <c:pt idx="0">
                  <c:v>0.5</c:v>
                </c:pt>
                <c:pt idx="1">
                  <c:v>0.51</c:v>
                </c:pt>
                <c:pt idx="2">
                  <c:v>0.43</c:v>
                </c:pt>
                <c:pt idx="3">
                  <c:v>0.42</c:v>
                </c:pt>
                <c:pt idx="4">
                  <c:v>0.42</c:v>
                </c:pt>
                <c:pt idx="5">
                  <c:v>0.42</c:v>
                </c:pt>
                <c:pt idx="6">
                  <c:v>0.4</c:v>
                </c:pt>
                <c:pt idx="7">
                  <c:v>0.4</c:v>
                </c:pt>
                <c:pt idx="8">
                  <c:v>0.45</c:v>
                </c:pt>
                <c:pt idx="9">
                  <c:v>0.45</c:v>
                </c:pt>
                <c:pt idx="10">
                  <c:v>0.49</c:v>
                </c:pt>
                <c:pt idx="11">
                  <c:v>0.48</c:v>
                </c:pt>
                <c:pt idx="12">
                  <c:v>0.47</c:v>
                </c:pt>
                <c:pt idx="13">
                  <c:v>0.43</c:v>
                </c:pt>
                <c:pt idx="14">
                  <c:v>0.4</c:v>
                </c:pt>
                <c:pt idx="15">
                  <c:v>0.39</c:v>
                </c:pt>
                <c:pt idx="16">
                  <c:v>0.39</c:v>
                </c:pt>
                <c:pt idx="17">
                  <c:v>0.4</c:v>
                </c:pt>
                <c:pt idx="18">
                  <c:v>0.39</c:v>
                </c:pt>
                <c:pt idx="19">
                  <c:v>0.4</c:v>
                </c:pt>
                <c:pt idx="20">
                  <c:v>0.43</c:v>
                </c:pt>
                <c:pt idx="21">
                  <c:v>0.42</c:v>
                </c:pt>
                <c:pt idx="22">
                  <c:v>0.43</c:v>
                </c:pt>
                <c:pt idx="23">
                  <c:v>0.46</c:v>
                </c:pt>
                <c:pt idx="24">
                  <c:v>0.44</c:v>
                </c:pt>
                <c:pt idx="25">
                  <c:v>0.44</c:v>
                </c:pt>
                <c:pt idx="26">
                  <c:v>0.39</c:v>
                </c:pt>
                <c:pt idx="27">
                  <c:v>0.38</c:v>
                </c:pt>
                <c:pt idx="28">
                  <c:v>0.38</c:v>
                </c:pt>
                <c:pt idx="29">
                  <c:v>0.38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5F-4C12-AA88-C687E44498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P55+</c:v>
                </c:pt>
              </c:strCache>
            </c:strRef>
          </c:tx>
          <c:spPr>
            <a:ln w="28575" cap="rnd">
              <a:solidFill>
                <a:srgbClr val="00C4F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C4F6"/>
              </a:solidFill>
              <a:ln w="9525">
                <a:solidFill>
                  <a:srgbClr val="00C4F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C4F6"/>
                    </a:solidFill>
                    <a:latin typeface="Helvetica" pitchFamily="2" charset="0"/>
                    <a:ea typeface="+mn-ea"/>
                    <a:cs typeface="Heebo" pitchFamily="2" charset="-79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Sheet1!$A$2:$A$31</c:f>
              <c:numCache>
                <c:formatCode>mmm\-yy</c:formatCode>
                <c:ptCount val="30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  <c:pt idx="18">
                  <c:v>45474</c:v>
                </c:pt>
                <c:pt idx="19">
                  <c:v>45505</c:v>
                </c:pt>
                <c:pt idx="20">
                  <c:v>45536</c:v>
                </c:pt>
                <c:pt idx="21">
                  <c:v>45566</c:v>
                </c:pt>
                <c:pt idx="22">
                  <c:v>45597</c:v>
                </c:pt>
                <c:pt idx="23">
                  <c:v>45627</c:v>
                </c:pt>
                <c:pt idx="24">
                  <c:v>45658</c:v>
                </c:pt>
                <c:pt idx="25">
                  <c:v>45689</c:v>
                </c:pt>
                <c:pt idx="26">
                  <c:v>45717</c:v>
                </c:pt>
                <c:pt idx="27">
                  <c:v>45748</c:v>
                </c:pt>
                <c:pt idx="28">
                  <c:v>45778</c:v>
                </c:pt>
                <c:pt idx="29">
                  <c:v>45809</c:v>
                </c:pt>
              </c:numCache>
            </c:numRef>
          </c:cat>
          <c:val>
            <c:numRef>
              <c:f>Sheet1!$C$2:$C$31</c:f>
              <c:numCache>
                <c:formatCode>0%</c:formatCode>
                <c:ptCount val="30"/>
                <c:pt idx="0">
                  <c:v>0.75</c:v>
                </c:pt>
                <c:pt idx="1">
                  <c:v>0.79</c:v>
                </c:pt>
                <c:pt idx="2">
                  <c:v>0.72</c:v>
                </c:pt>
                <c:pt idx="3">
                  <c:v>0.73</c:v>
                </c:pt>
                <c:pt idx="4">
                  <c:v>0.73</c:v>
                </c:pt>
                <c:pt idx="5">
                  <c:v>0.72</c:v>
                </c:pt>
                <c:pt idx="6">
                  <c:v>0.73</c:v>
                </c:pt>
                <c:pt idx="7">
                  <c:v>0.73</c:v>
                </c:pt>
                <c:pt idx="8">
                  <c:v>0.72</c:v>
                </c:pt>
                <c:pt idx="9">
                  <c:v>0.74</c:v>
                </c:pt>
                <c:pt idx="10">
                  <c:v>0.78</c:v>
                </c:pt>
                <c:pt idx="11">
                  <c:v>0.79</c:v>
                </c:pt>
                <c:pt idx="12">
                  <c:v>0.76</c:v>
                </c:pt>
                <c:pt idx="13">
                  <c:v>0.77</c:v>
                </c:pt>
                <c:pt idx="14">
                  <c:v>0.74</c:v>
                </c:pt>
                <c:pt idx="15">
                  <c:v>0.75</c:v>
                </c:pt>
                <c:pt idx="16">
                  <c:v>0.76</c:v>
                </c:pt>
                <c:pt idx="17">
                  <c:v>0.74</c:v>
                </c:pt>
                <c:pt idx="18">
                  <c:v>0.75</c:v>
                </c:pt>
                <c:pt idx="19">
                  <c:v>0.75</c:v>
                </c:pt>
                <c:pt idx="20">
                  <c:v>0.75</c:v>
                </c:pt>
                <c:pt idx="21">
                  <c:v>0.78</c:v>
                </c:pt>
                <c:pt idx="22">
                  <c:v>0.78</c:v>
                </c:pt>
                <c:pt idx="23">
                  <c:v>0.82</c:v>
                </c:pt>
                <c:pt idx="24">
                  <c:v>0.79</c:v>
                </c:pt>
                <c:pt idx="25">
                  <c:v>0.81</c:v>
                </c:pt>
                <c:pt idx="26">
                  <c:v>0.77</c:v>
                </c:pt>
                <c:pt idx="27">
                  <c:v>0.77</c:v>
                </c:pt>
                <c:pt idx="28">
                  <c:v>0.77</c:v>
                </c:pt>
                <c:pt idx="29">
                  <c:v>0.76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5F-4C12-AA88-C687E444983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2972159"/>
        <c:axId val="162973119"/>
      </c:lineChart>
      <c:dateAx>
        <c:axId val="162972159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itchFamily="2" charset="0"/>
                <a:ea typeface="+mn-ea"/>
                <a:cs typeface="Heebo" pitchFamily="2" charset="-79"/>
              </a:defRPr>
            </a:pPr>
            <a:endParaRPr lang="en-US"/>
          </a:p>
        </c:txPr>
        <c:crossAx val="162973119"/>
        <c:crosses val="autoZero"/>
        <c:auto val="1"/>
        <c:lblOffset val="100"/>
        <c:baseTimeUnit val="months"/>
      </c:dateAx>
      <c:valAx>
        <c:axId val="16297311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itchFamily="2" charset="0"/>
                <a:ea typeface="+mn-ea"/>
                <a:cs typeface="Heebo" pitchFamily="2" charset="-79"/>
              </a:defRPr>
            </a:pPr>
            <a:endParaRPr lang="en-US"/>
          </a:p>
        </c:txPr>
        <c:crossAx val="162972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68733261020942"/>
          <c:y val="1.3228393027182175E-4"/>
          <c:w val="0.14062533477958111"/>
          <c:h val="7.35093146431387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B1464"/>
              </a:solidFill>
              <a:latin typeface="Helvetica" pitchFamily="2" charset="0"/>
              <a:ea typeface="+mn-ea"/>
              <a:cs typeface="Heebo" pitchFamily="2" charset="-79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rgbClr val="1B1464"/>
          </a:solidFill>
          <a:latin typeface="Helvetica" pitchFamily="2" charset="0"/>
          <a:cs typeface="Heebo" pitchFamily="2" charset="-79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32126118163804E-2"/>
          <c:y val="0.1065785663933046"/>
          <c:w val="0.94282470230913218"/>
          <c:h val="0.735052026382049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P25-54</c:v>
                </c:pt>
              </c:strCache>
            </c:strRef>
          </c:tx>
          <c:spPr>
            <a:ln w="28575" cap="rnd">
              <a:solidFill>
                <a:srgbClr val="4EBEA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BEA4"/>
              </a:solidFill>
              <a:ln w="9525">
                <a:solidFill>
                  <a:srgbClr val="4EBEA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4EBEA4"/>
                    </a:solidFill>
                    <a:latin typeface="Helvetica" pitchFamily="2" charset="0"/>
                    <a:ea typeface="+mn-ea"/>
                    <a:cs typeface="Heebo" pitchFamily="2" charset="-79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Sheet1!$A$2:$A$31</c:f>
              <c:numCache>
                <c:formatCode>mmm\-yy</c:formatCode>
                <c:ptCount val="30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  <c:pt idx="18">
                  <c:v>45474</c:v>
                </c:pt>
                <c:pt idx="19">
                  <c:v>45505</c:v>
                </c:pt>
                <c:pt idx="20">
                  <c:v>45536</c:v>
                </c:pt>
                <c:pt idx="21">
                  <c:v>45566</c:v>
                </c:pt>
                <c:pt idx="22">
                  <c:v>45597</c:v>
                </c:pt>
                <c:pt idx="23">
                  <c:v>45627</c:v>
                </c:pt>
                <c:pt idx="24">
                  <c:v>45658</c:v>
                </c:pt>
                <c:pt idx="25">
                  <c:v>45689</c:v>
                </c:pt>
                <c:pt idx="26">
                  <c:v>45717</c:v>
                </c:pt>
                <c:pt idx="27">
                  <c:v>45748</c:v>
                </c:pt>
                <c:pt idx="28">
                  <c:v>45778</c:v>
                </c:pt>
                <c:pt idx="29">
                  <c:v>45809</c:v>
                </c:pt>
              </c:numCache>
            </c:numRef>
          </c:cat>
          <c:val>
            <c:numRef>
              <c:f>Sheet1!$B$2:$B$31</c:f>
              <c:numCache>
                <c:formatCode>0%</c:formatCode>
                <c:ptCount val="30"/>
                <c:pt idx="0">
                  <c:v>0.31</c:v>
                </c:pt>
                <c:pt idx="1">
                  <c:v>0.28999999999999998</c:v>
                </c:pt>
                <c:pt idx="2">
                  <c:v>0.27</c:v>
                </c:pt>
                <c:pt idx="3">
                  <c:v>0.26</c:v>
                </c:pt>
                <c:pt idx="4">
                  <c:v>0.26</c:v>
                </c:pt>
                <c:pt idx="5">
                  <c:v>0.25</c:v>
                </c:pt>
                <c:pt idx="6">
                  <c:v>0.24</c:v>
                </c:pt>
                <c:pt idx="7">
                  <c:v>0.25</c:v>
                </c:pt>
                <c:pt idx="8">
                  <c:v>0.3</c:v>
                </c:pt>
                <c:pt idx="9">
                  <c:v>0.28999999999999998</c:v>
                </c:pt>
                <c:pt idx="10">
                  <c:v>0.3</c:v>
                </c:pt>
                <c:pt idx="11">
                  <c:v>0.28000000000000003</c:v>
                </c:pt>
                <c:pt idx="12">
                  <c:v>0.28999999999999998</c:v>
                </c:pt>
                <c:pt idx="13">
                  <c:v>0.27</c:v>
                </c:pt>
                <c:pt idx="14">
                  <c:v>0.25</c:v>
                </c:pt>
                <c:pt idx="15">
                  <c:v>0.25</c:v>
                </c:pt>
                <c:pt idx="16">
                  <c:v>0.24</c:v>
                </c:pt>
                <c:pt idx="17">
                  <c:v>0.24</c:v>
                </c:pt>
                <c:pt idx="18">
                  <c:v>0.24</c:v>
                </c:pt>
                <c:pt idx="19">
                  <c:v>0.25</c:v>
                </c:pt>
                <c:pt idx="20">
                  <c:v>0.28000000000000003</c:v>
                </c:pt>
                <c:pt idx="21">
                  <c:v>0.28000000000000003</c:v>
                </c:pt>
                <c:pt idx="22">
                  <c:v>0.28000000000000003</c:v>
                </c:pt>
                <c:pt idx="23">
                  <c:v>0.28000000000000003</c:v>
                </c:pt>
                <c:pt idx="24">
                  <c:v>0.28000000000000003</c:v>
                </c:pt>
                <c:pt idx="25">
                  <c:v>0.25</c:v>
                </c:pt>
                <c:pt idx="26">
                  <c:v>0.23</c:v>
                </c:pt>
                <c:pt idx="27">
                  <c:v>0.23</c:v>
                </c:pt>
                <c:pt idx="28">
                  <c:v>0.22</c:v>
                </c:pt>
                <c:pt idx="29">
                  <c:v>0.23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5F-4C12-AA88-C687E44498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P55+</c:v>
                </c:pt>
              </c:strCache>
            </c:strRef>
          </c:tx>
          <c:spPr>
            <a:ln w="28575" cap="rnd">
              <a:solidFill>
                <a:srgbClr val="00C4F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C4F6"/>
              </a:solidFill>
              <a:ln w="9525">
                <a:solidFill>
                  <a:srgbClr val="00C4F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C4F6"/>
                    </a:solidFill>
                    <a:latin typeface="Helvetica" pitchFamily="2" charset="0"/>
                    <a:ea typeface="+mn-ea"/>
                    <a:cs typeface="Heebo" pitchFamily="2" charset="-79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Sheet1!$A$2:$A$31</c:f>
              <c:numCache>
                <c:formatCode>mmm\-yy</c:formatCode>
                <c:ptCount val="30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  <c:pt idx="18">
                  <c:v>45474</c:v>
                </c:pt>
                <c:pt idx="19">
                  <c:v>45505</c:v>
                </c:pt>
                <c:pt idx="20">
                  <c:v>45536</c:v>
                </c:pt>
                <c:pt idx="21">
                  <c:v>45566</c:v>
                </c:pt>
                <c:pt idx="22">
                  <c:v>45597</c:v>
                </c:pt>
                <c:pt idx="23">
                  <c:v>45627</c:v>
                </c:pt>
                <c:pt idx="24">
                  <c:v>45658</c:v>
                </c:pt>
                <c:pt idx="25">
                  <c:v>45689</c:v>
                </c:pt>
                <c:pt idx="26">
                  <c:v>45717</c:v>
                </c:pt>
                <c:pt idx="27">
                  <c:v>45748</c:v>
                </c:pt>
                <c:pt idx="28">
                  <c:v>45778</c:v>
                </c:pt>
                <c:pt idx="29">
                  <c:v>45809</c:v>
                </c:pt>
              </c:numCache>
            </c:numRef>
          </c:cat>
          <c:val>
            <c:numRef>
              <c:f>Sheet1!$C$2:$C$31</c:f>
              <c:numCache>
                <c:formatCode>0%</c:formatCode>
                <c:ptCount val="30"/>
                <c:pt idx="0">
                  <c:v>0.86</c:v>
                </c:pt>
                <c:pt idx="1">
                  <c:v>0.88</c:v>
                </c:pt>
                <c:pt idx="2">
                  <c:v>0.88</c:v>
                </c:pt>
                <c:pt idx="3">
                  <c:v>0.88</c:v>
                </c:pt>
                <c:pt idx="4">
                  <c:v>0.89</c:v>
                </c:pt>
                <c:pt idx="5">
                  <c:v>0.88</c:v>
                </c:pt>
                <c:pt idx="6">
                  <c:v>0.89</c:v>
                </c:pt>
                <c:pt idx="7">
                  <c:v>0.88</c:v>
                </c:pt>
                <c:pt idx="8">
                  <c:v>0.86</c:v>
                </c:pt>
                <c:pt idx="9">
                  <c:v>0.87</c:v>
                </c:pt>
                <c:pt idx="10">
                  <c:v>0.88</c:v>
                </c:pt>
                <c:pt idx="11">
                  <c:v>0.89</c:v>
                </c:pt>
                <c:pt idx="12">
                  <c:v>0.89</c:v>
                </c:pt>
                <c:pt idx="13">
                  <c:v>0.9</c:v>
                </c:pt>
                <c:pt idx="14">
                  <c:v>0.9</c:v>
                </c:pt>
                <c:pt idx="15">
                  <c:v>0.91</c:v>
                </c:pt>
                <c:pt idx="16">
                  <c:v>0.9</c:v>
                </c:pt>
                <c:pt idx="17">
                  <c:v>0.9</c:v>
                </c:pt>
                <c:pt idx="18">
                  <c:v>0.9</c:v>
                </c:pt>
                <c:pt idx="19">
                  <c:v>0.9</c:v>
                </c:pt>
                <c:pt idx="20">
                  <c:v>0.88</c:v>
                </c:pt>
                <c:pt idx="21">
                  <c:v>0.88</c:v>
                </c:pt>
                <c:pt idx="22">
                  <c:v>0.88</c:v>
                </c:pt>
                <c:pt idx="23">
                  <c:v>0.89</c:v>
                </c:pt>
                <c:pt idx="24">
                  <c:v>0.89</c:v>
                </c:pt>
                <c:pt idx="25">
                  <c:v>0.92</c:v>
                </c:pt>
                <c:pt idx="26">
                  <c:v>0.92</c:v>
                </c:pt>
                <c:pt idx="27">
                  <c:v>0.92</c:v>
                </c:pt>
                <c:pt idx="28">
                  <c:v>0.92</c:v>
                </c:pt>
                <c:pt idx="29">
                  <c:v>0.91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5F-4C12-AA88-C687E444983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2972159"/>
        <c:axId val="162973119"/>
      </c:lineChart>
      <c:dateAx>
        <c:axId val="162972159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itchFamily="2" charset="0"/>
                <a:ea typeface="+mn-ea"/>
                <a:cs typeface="Heebo" pitchFamily="2" charset="-79"/>
              </a:defRPr>
            </a:pPr>
            <a:endParaRPr lang="en-US"/>
          </a:p>
        </c:txPr>
        <c:crossAx val="162973119"/>
        <c:crosses val="autoZero"/>
        <c:auto val="1"/>
        <c:lblOffset val="100"/>
        <c:baseTimeUnit val="months"/>
      </c:dateAx>
      <c:valAx>
        <c:axId val="16297311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itchFamily="2" charset="0"/>
                <a:ea typeface="+mn-ea"/>
                <a:cs typeface="Heebo" pitchFamily="2" charset="-79"/>
              </a:defRPr>
            </a:pPr>
            <a:endParaRPr lang="en-US"/>
          </a:p>
        </c:txPr>
        <c:crossAx val="162972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68733261020942"/>
          <c:y val="1.3228393027182175E-4"/>
          <c:w val="0.14062533477958111"/>
          <c:h val="7.35093146431387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B1464"/>
              </a:solidFill>
              <a:latin typeface="Helvetica" pitchFamily="2" charset="0"/>
              <a:ea typeface="+mn-ea"/>
              <a:cs typeface="Heebo" pitchFamily="2" charset="-79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rgbClr val="1B1464"/>
          </a:solidFill>
          <a:latin typeface="Helvetica" pitchFamily="2" charset="0"/>
          <a:cs typeface="Heebo" pitchFamily="2" charset="-79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79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79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/>
            </a:lvl1pPr>
          </a:lstStyle>
          <a:p>
            <a:fld id="{688A6F7D-823E-4F54-A79C-A2958D5E11F9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59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2" tIns="46966" rIns="93932" bIns="4696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79"/>
            <a:ext cx="5661660" cy="3686711"/>
          </a:xfrm>
          <a:prstGeom prst="rect">
            <a:avLst/>
          </a:prstGeom>
        </p:spPr>
        <p:txBody>
          <a:bodyPr vert="horz" lIns="93932" tIns="46966" rIns="93932" bIns="4696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8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8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/>
            </a:lvl1pPr>
          </a:lstStyle>
          <a:p>
            <a:fld id="{A01B58AA-711A-48C1-BCBF-E61C33627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6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50769-54D1-74BC-2173-44C6C01BF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28AC38-17FF-14C8-0B2F-9A8BA1F4E2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91C145-6AC9-16F6-D939-9C817099C9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F1776-2D17-6980-3E30-664E03699E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203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4A3FA-9F4E-E2D4-4AFB-0B92CB5FF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4DE11C-EDE3-9F83-8BF7-5148AD4717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8AD583-F018-E742-A8F1-541B58243D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591C9-46B0-B618-5095-A98C44748E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578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D7943-8550-7319-EB74-0F787AD26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966875-1BF6-3EF6-8A71-A37BF36A48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016F38-D9C1-F016-5584-863A34935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68540-A69B-928E-19C3-EE6A893365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652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D0822-1CE6-7BFE-4291-1CED07561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8AF46C-523E-594E-DE29-31F3DD3E21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95DCF4-C575-7E75-1786-6588D96461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10380-1949-63D7-6A2D-F5EFE2C3E0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6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6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665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D2F54-E528-B4CC-A350-38CC80C16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432BCA-36A2-38E7-3F4D-31E76E2F5E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40B324-5B45-DA0C-F9CB-32FD1107DF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88503-78B5-2854-09CE-755EA2FDCE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842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0B6EA-441B-E186-CC28-209255781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DE9B47-195C-11D6-7817-FF88285C7C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40A904-4D2E-5039-51AC-DA4DA217D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4DDC4-39DA-F95D-8609-8826417F0F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175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FA145-4720-BB71-B432-DC85749BD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1E5297-A8EC-B311-CB4D-E30E68E6E8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C0A387-E8CF-13FC-7087-1AA2D10984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10A28-9CF3-30E9-2654-B26CABF1A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6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6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29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A92A3-4D33-AEE0-500F-58742B222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AEEC99-3154-EC6B-5FE4-8F25A7E2B9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1BE837-5156-48B9-F32B-7DC144A296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B15DD-FF03-180A-6698-DC677E1A69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34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39E39-C91F-0A8C-E800-2C2926334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1A246A-A74B-86F3-369E-A8D01F2371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C0C0F3-D940-DC8D-55B8-C34200AF55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E4663-5023-3AC0-A7CF-182B777751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931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1185B-D253-6074-B3DD-10434907A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3554FF-FC94-F33C-2EF5-DB215A15F0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21404D-A0A2-C311-AFCB-CD05F3AEF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6EA0A-C7DB-7775-1B23-59C3B7D80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120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17D91-6202-094C-0172-DDF4D77F4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EE8952-2C4A-03E2-3789-E81910571E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1C07BA-3BF8-27C0-8DF5-0DD6DCF707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CD310-07CD-6D1F-C163-3FE08536C4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624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C6E82-5A22-5CAE-F179-213DEB928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88CD19-ABB7-D342-F6FF-AFB5E85A97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7372D4-6E24-CCAF-26C5-2C25174A92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47999-D8B0-947E-295E-471CE2DCD1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298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D5491-DC15-FC1F-AEE5-64A4A91BF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B01092-27E8-B9DD-BA24-3A307E3011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E8D07D-CEE0-7E97-6F8F-1B7EB3AEDE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F9FE0-9EB9-9DB4-8376-87A0D2410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521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91538-6287-73F9-C059-4187F4920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DC29B8-E9BB-48F6-764C-9EDB75E19D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9C85D7-4E22-A348-25DD-34EDF59805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4D7AC-6797-594E-2356-8F00CE0322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66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8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1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47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94CE-9721-F1F4-F105-FC3018A7C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1FD257-EA0B-DFD9-1FE6-09EE86492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09217-3E69-11CE-13FE-9357903CD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F7E5-BAA8-46AE-A252-A31492076478}" type="datetime1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2AEB2-4629-898F-DE8A-EF7126106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17BF2-0ABF-19C8-A585-7FB733E4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1B8E-BEDD-4BAC-8447-B5628BDEE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95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2B312-F562-8F14-6096-D692BA8AD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23921-22E7-7396-EA8C-92E7164CF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7A958-7F71-01E4-E9EB-C41B1DE3D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99B4-C822-4376-BD1B-54925B3457E3}" type="datetime1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2AC7F-EF99-4E44-5B6F-C8EC839B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C4ABA-AEFD-42D4-DAB4-A5610CBC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1B8E-BEDD-4BAC-8447-B5628BDEE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56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86F2-5D49-EBFC-22E9-0AF763CD7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240A1-218E-A165-F027-10FF77786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2E946-3F12-B172-27AA-FA767BB50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3177-8656-44A7-A275-B49F63654114}" type="datetime1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51F77-7324-7B02-81E3-5E7864BB0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4A9C5-5765-EA5A-241D-D6043A2F8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1B8E-BEDD-4BAC-8447-B5628BDEE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03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B6FF-D92D-3611-0355-49988A5B6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C8CB4-1363-B5CA-1724-A5F1280E63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D76EE-1F52-1BBC-84F0-30022675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5B464-AA29-EF5C-1735-07442C5F7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9F7A-2975-49CD-A840-B882ECD884E6}" type="datetime1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5B940-54B8-DF75-E5DB-15C214B8A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462BD-C5A9-96F0-DFBC-5B2F0EE6E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1B8E-BEDD-4BAC-8447-B5628BDEE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23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62117-0AFC-67D3-DA85-437B7ADD9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9BB97-856E-45D2-0C74-A6F6A2AAF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09418-CF87-81FF-1FEC-FE2F4F631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7E5DE8-B3CD-0B45-0773-54D2D94A0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92D0BC-21E3-9F1F-A117-3831203E9E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3BC67B-C0F7-FC5A-BC5A-9FFE1DDF1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09FF-4229-413C-8807-89BAF5096902}" type="datetime1">
              <a:rPr lang="en-US" smtClean="0"/>
              <a:t>12/14/2025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FC82A5-4675-2B12-C394-19F18319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1C5B82-DD8A-9EC4-5940-B9DE6378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1B8E-BEDD-4BAC-8447-B5628BDEE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89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5B85E-7B23-6039-2598-B9DB1A286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9A30F5-A7A4-8A45-D01E-30F7CBD58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6FE6-D5E7-4BA8-A2A2-1F9A428CE4A2}" type="datetime1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795CB-212B-359B-6213-321DB0A42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82231A-4E6F-797A-8DB3-B5461BC0A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1B8E-BEDD-4BAC-8447-B5628BDEE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35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53B1A0-D393-1202-8B25-EDE10964B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AF7F-47D2-4297-9104-059E4D9B927D}" type="datetime1">
              <a:rPr lang="en-US" smtClean="0"/>
              <a:t>12/14/2025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EA3BF-1228-0A9F-DFFC-272FBE617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ACDAA-C5A6-C126-09C5-2D7EF0C45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1B8E-BEDD-4BAC-8447-B5628BDEE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02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D8458-E365-FC00-FB18-02DC61DA2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EA9B1-AB08-62FA-DE58-488468DAE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AA512-CA3B-0C6A-8010-C012BFAC3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A51E4-F9DD-B414-D341-3143D3173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C99E-061E-43DA-94A3-53DAD5DC5F6E}" type="datetime1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CB742-9D5A-D84B-BA53-6F04BE146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B6E498-B45B-154A-B1E4-A8B6A48BC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1B8E-BEDD-4BAC-8447-B5628BDEE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31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42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9949D-19A5-BE81-C02C-8C1B99B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6D099-5219-9192-4E86-FA9B81C7F4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C82C6-3E2A-4175-7A20-61C1BD254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C0C71-99B5-FE73-C5E9-D366038A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FDAC-2665-441B-961A-8A74B5141A97}" type="datetime1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723FF-2E81-A656-D67E-CF506CEAF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A067E-E2DC-3BDA-6910-7F524F7FD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1B8E-BEDD-4BAC-8447-B5628BDEE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80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188CB-0B32-E174-90BE-C4E608744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B471F-7966-E639-FE8A-49A7C46EB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33EC8-E10E-8476-6956-AAD4A31AA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33C2-85E7-4836-B059-485BA63A83FA}" type="datetime1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8CEB3-4E73-946C-3E3B-4177B1718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70DBC-05C9-F600-E133-350BAE77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1B8E-BEDD-4BAC-8447-B5628BDEE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23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39312C-41D3-146B-C739-C8353CDE34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BFBCF6-8943-81DF-A73C-E665021B2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7B23F-D2DE-A075-26A9-FE265B2F5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FDC7-B651-439C-91F8-9BA2CC16C4DC}" type="datetime1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C333A-8D85-278C-AEED-D0AEAB759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2174F-DBFB-CF1B-06BE-E33A3A13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1B8E-BEDD-4BAC-8447-B5628BDEE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05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1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4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3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9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2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1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9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1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B5807F-4DCD-06A6-38A1-D8AB66F7D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DA975-6C9C-508B-B327-048CB004F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5C21F-748C-6FFA-08B7-AEDF70159A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6B4339-9C55-45DB-9F49-CC22FCEB631D}" type="datetime1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0C4C7-8198-C714-217F-2E6257FD1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6AA3C-3064-6EB7-9D91-9012CC3DE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681B8E-BEDD-4BAC-8447-B5628BDEE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3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thevab.com/insight/4q-2025-currency-instability-unpredictability-demos?utm_source=currency-comparison&amp;utm_medium=vab-insight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CB9289F-5FE1-DB66-52A0-9BB4545EDDB0}"/>
              </a:ext>
            </a:extLst>
          </p:cNvPr>
          <p:cNvGrpSpPr/>
          <p:nvPr/>
        </p:nvGrpSpPr>
        <p:grpSpPr>
          <a:xfrm>
            <a:off x="292689" y="565873"/>
            <a:ext cx="2406123" cy="401074"/>
            <a:chOff x="212789" y="610261"/>
            <a:chExt cx="2406123" cy="40107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121FEB-E7DA-6544-BD8E-06D2CB674FBA}"/>
                </a:ext>
              </a:extLst>
            </p:cNvPr>
            <p:cNvSpPr txBox="1"/>
            <p:nvPr/>
          </p:nvSpPr>
          <p:spPr>
            <a:xfrm>
              <a:off x="212789" y="642003"/>
              <a:ext cx="2406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December 2025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98A06ED-9D12-3B4C-B59C-10A0964513FE}"/>
                </a:ext>
              </a:extLst>
            </p:cNvPr>
            <p:cNvCxnSpPr>
              <a:cxnSpLocks/>
            </p:cNvCxnSpPr>
            <p:nvPr/>
          </p:nvCxnSpPr>
          <p:spPr>
            <a:xfrm>
              <a:off x="212790" y="610261"/>
              <a:ext cx="2406122" cy="0"/>
            </a:xfrm>
            <a:prstGeom prst="line">
              <a:avLst/>
            </a:prstGeom>
            <a:ln>
              <a:solidFill>
                <a:srgbClr val="1F1A6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1F7D7D0-79AF-4131-B61C-1673DD7D0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735" y="2"/>
            <a:ext cx="5380893" cy="3132811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CBBC305-3D94-4350-BD95-E80888584E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74" t="35513" r="27600" b="36303"/>
          <a:stretch/>
        </p:blipFill>
        <p:spPr>
          <a:xfrm>
            <a:off x="373712" y="5768166"/>
            <a:ext cx="2641454" cy="8733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E6AA80-78F8-C6DE-B613-67D39BD495B2}"/>
              </a:ext>
            </a:extLst>
          </p:cNvPr>
          <p:cNvSpPr txBox="1"/>
          <p:nvPr/>
        </p:nvSpPr>
        <p:spPr>
          <a:xfrm>
            <a:off x="292689" y="2329581"/>
            <a:ext cx="93625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Anonymized Look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on How Currency Vendors See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Key Audiences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611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74A14-4FB2-38E0-BF05-E56479797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B733027-B07F-D375-8751-2BA29DD30454}"/>
              </a:ext>
            </a:extLst>
          </p:cNvPr>
          <p:cNvSpPr txBox="1">
            <a:spLocks/>
          </p:cNvSpPr>
          <p:nvPr/>
        </p:nvSpPr>
        <p:spPr>
          <a:xfrm>
            <a:off x="142348" y="1464982"/>
            <a:ext cx="11907297" cy="39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Broadcast Only,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All Genres, All Languages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E81C66-BFE3-188F-FE34-CC7C0F7C4CD2}"/>
              </a:ext>
            </a:extLst>
          </p:cNvPr>
          <p:cNvSpPr/>
          <p:nvPr/>
        </p:nvSpPr>
        <p:spPr>
          <a:xfrm>
            <a:off x="4453508" y="2748104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HH Audience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(000)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90D7DF-1A78-1D8F-9706-E3B18FC9191B}"/>
              </a:ext>
            </a:extLst>
          </p:cNvPr>
          <p:cNvSpPr/>
          <p:nvPr/>
        </p:nvSpPr>
        <p:spPr>
          <a:xfrm>
            <a:off x="7973792" y="2748104"/>
            <a:ext cx="654439" cy="60581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13,489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6B1367-52E5-6D1F-369E-404A0A8C4554}"/>
              </a:ext>
            </a:extLst>
          </p:cNvPr>
          <p:cNvSpPr txBox="1"/>
          <p:nvPr/>
        </p:nvSpPr>
        <p:spPr>
          <a:xfrm>
            <a:off x="7973792" y="2440470"/>
            <a:ext cx="654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2023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B7379F-626B-BB3B-2893-F1A1C1349AFD}"/>
              </a:ext>
            </a:extLst>
          </p:cNvPr>
          <p:cNvSpPr/>
          <p:nvPr/>
        </p:nvSpPr>
        <p:spPr>
          <a:xfrm>
            <a:off x="8881410" y="2748104"/>
            <a:ext cx="654439" cy="60581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13,277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28DB0E-AF44-3416-75DA-F7DB07BFE069}"/>
              </a:ext>
            </a:extLst>
          </p:cNvPr>
          <p:cNvSpPr txBox="1"/>
          <p:nvPr/>
        </p:nvSpPr>
        <p:spPr>
          <a:xfrm>
            <a:off x="8881410" y="2440470"/>
            <a:ext cx="654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2024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2044D4-3B73-7D7F-3433-734CECF3E729}"/>
              </a:ext>
            </a:extLst>
          </p:cNvPr>
          <p:cNvSpPr/>
          <p:nvPr/>
        </p:nvSpPr>
        <p:spPr>
          <a:xfrm>
            <a:off x="9789028" y="2748104"/>
            <a:ext cx="654439" cy="60581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13,622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B814E5-7593-D2C8-846F-4F0EEE415F6D}"/>
              </a:ext>
            </a:extLst>
          </p:cNvPr>
          <p:cNvSpPr txBox="1"/>
          <p:nvPr/>
        </p:nvSpPr>
        <p:spPr>
          <a:xfrm>
            <a:off x="9789028" y="2440470"/>
            <a:ext cx="654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2025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202D59-BC7F-6743-DF0D-FAF368686A57}"/>
              </a:ext>
            </a:extLst>
          </p:cNvPr>
          <p:cNvSpPr/>
          <p:nvPr/>
        </p:nvSpPr>
        <p:spPr>
          <a:xfrm>
            <a:off x="11047233" y="2748104"/>
            <a:ext cx="858544" cy="60581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+132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11AFA6-D166-53FA-3753-3CEA816BD4DF}"/>
              </a:ext>
            </a:extLst>
          </p:cNvPr>
          <p:cNvSpPr txBox="1"/>
          <p:nvPr/>
        </p:nvSpPr>
        <p:spPr>
          <a:xfrm>
            <a:off x="11149285" y="1747144"/>
            <a:ext cx="654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2025 vs. 2023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00D0F6E-AC41-017E-6369-8BD6799ACEE2}"/>
              </a:ext>
            </a:extLst>
          </p:cNvPr>
          <p:cNvSpPr/>
          <p:nvPr/>
        </p:nvSpPr>
        <p:spPr>
          <a:xfrm>
            <a:off x="4453508" y="3372104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Diff +/-   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42E7390-47F7-CA1F-2F71-628A2D3F952B}"/>
              </a:ext>
            </a:extLst>
          </p:cNvPr>
          <p:cNvSpPr/>
          <p:nvPr/>
        </p:nvSpPr>
        <p:spPr>
          <a:xfrm>
            <a:off x="4255195" y="4963950"/>
            <a:ext cx="1540276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P25-54 Aud.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(000) 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36C48DC-6597-36C9-04C0-677F850A20CC}"/>
              </a:ext>
            </a:extLst>
          </p:cNvPr>
          <p:cNvSpPr/>
          <p:nvPr/>
        </p:nvSpPr>
        <p:spPr>
          <a:xfrm>
            <a:off x="7995953" y="4938315"/>
            <a:ext cx="654439" cy="60581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6,136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2D046D8-3EFB-3F8D-CA5E-B0946338473E}"/>
              </a:ext>
            </a:extLst>
          </p:cNvPr>
          <p:cNvSpPr txBox="1"/>
          <p:nvPr/>
        </p:nvSpPr>
        <p:spPr>
          <a:xfrm>
            <a:off x="7995953" y="4630681"/>
            <a:ext cx="654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2023 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1B6572A-0157-27B3-8EC7-B156D0B20832}"/>
              </a:ext>
            </a:extLst>
          </p:cNvPr>
          <p:cNvSpPr/>
          <p:nvPr/>
        </p:nvSpPr>
        <p:spPr>
          <a:xfrm>
            <a:off x="8893843" y="4938315"/>
            <a:ext cx="654439" cy="60581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5,524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774ECE9-0748-E7C6-8E61-129F100C3825}"/>
              </a:ext>
            </a:extLst>
          </p:cNvPr>
          <p:cNvSpPr txBox="1"/>
          <p:nvPr/>
        </p:nvSpPr>
        <p:spPr>
          <a:xfrm>
            <a:off x="8893843" y="4630681"/>
            <a:ext cx="654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2024 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50DE2C5-CBB1-D93E-E77E-A056B46B524D}"/>
              </a:ext>
            </a:extLst>
          </p:cNvPr>
          <p:cNvSpPr/>
          <p:nvPr/>
        </p:nvSpPr>
        <p:spPr>
          <a:xfrm>
            <a:off x="9820917" y="4938315"/>
            <a:ext cx="654439" cy="60581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5,449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29D6A17-4203-68E5-9BCA-7AA293CEA816}"/>
              </a:ext>
            </a:extLst>
          </p:cNvPr>
          <p:cNvSpPr txBox="1"/>
          <p:nvPr/>
        </p:nvSpPr>
        <p:spPr>
          <a:xfrm>
            <a:off x="9820917" y="4630681"/>
            <a:ext cx="654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2025 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658BFA3-5762-4C2C-E9DB-C5D896315CC4}"/>
              </a:ext>
            </a:extLst>
          </p:cNvPr>
          <p:cNvSpPr/>
          <p:nvPr/>
        </p:nvSpPr>
        <p:spPr>
          <a:xfrm>
            <a:off x="11050745" y="4959190"/>
            <a:ext cx="851521" cy="60581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-688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8B357C-1890-9EFC-ADA2-87231249D620}"/>
              </a:ext>
            </a:extLst>
          </p:cNvPr>
          <p:cNvSpPr/>
          <p:nvPr/>
        </p:nvSpPr>
        <p:spPr>
          <a:xfrm>
            <a:off x="4453508" y="3712030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Diff +/-   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7C7B2B9-2A21-039F-05A9-246213C76D25}"/>
              </a:ext>
            </a:extLst>
          </p:cNvPr>
          <p:cNvSpPr/>
          <p:nvPr/>
        </p:nvSpPr>
        <p:spPr>
          <a:xfrm>
            <a:off x="4453508" y="5542581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Diff +/-   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F7A1DA4-871F-B1E2-07EC-EFC1E6BF7539}"/>
              </a:ext>
            </a:extLst>
          </p:cNvPr>
          <p:cNvSpPr/>
          <p:nvPr/>
        </p:nvSpPr>
        <p:spPr>
          <a:xfrm>
            <a:off x="4453508" y="5882507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Diff +/-   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B84944E-E267-9892-4D3E-0399AC3B996F}"/>
              </a:ext>
            </a:extLst>
          </p:cNvPr>
          <p:cNvSpPr txBox="1"/>
          <p:nvPr/>
        </p:nvSpPr>
        <p:spPr>
          <a:xfrm>
            <a:off x="134644" y="174114"/>
            <a:ext cx="8583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Having Multiple Big Data Currency Options Might Look Like: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D09900-A783-1B42-1C09-CCEDB6A1CC46}"/>
              </a:ext>
            </a:extLst>
          </p:cNvPr>
          <p:cNvSpPr/>
          <p:nvPr/>
        </p:nvSpPr>
        <p:spPr>
          <a:xfrm>
            <a:off x="385039" y="2808978"/>
            <a:ext cx="3870156" cy="432963"/>
          </a:xfrm>
          <a:prstGeom prst="rect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“Vendor B”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A3C5FA-1F54-B5B4-4B4A-9D3DF2C82DCE}"/>
              </a:ext>
            </a:extLst>
          </p:cNvPr>
          <p:cNvSpPr txBox="1"/>
          <p:nvPr/>
        </p:nvSpPr>
        <p:spPr>
          <a:xfrm>
            <a:off x="8869105" y="3500358"/>
            <a:ext cx="654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-212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DE5E1B-976B-F749-04B6-4C96123C61EB}"/>
              </a:ext>
            </a:extLst>
          </p:cNvPr>
          <p:cNvSpPr txBox="1"/>
          <p:nvPr/>
        </p:nvSpPr>
        <p:spPr>
          <a:xfrm>
            <a:off x="8863841" y="3840284"/>
            <a:ext cx="6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-1.6%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703576-F1EC-8356-9958-32387301365C}"/>
              </a:ext>
            </a:extLst>
          </p:cNvPr>
          <p:cNvSpPr txBox="1"/>
          <p:nvPr/>
        </p:nvSpPr>
        <p:spPr>
          <a:xfrm>
            <a:off x="9779310" y="3500358"/>
            <a:ext cx="654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+344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590D5-AC71-79A9-42CB-BD34FE7DC9C0}"/>
              </a:ext>
            </a:extLst>
          </p:cNvPr>
          <p:cNvSpPr txBox="1"/>
          <p:nvPr/>
        </p:nvSpPr>
        <p:spPr>
          <a:xfrm>
            <a:off x="9774046" y="3840284"/>
            <a:ext cx="6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+2.6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005141-432D-982A-0F64-45E9B2453440}"/>
              </a:ext>
            </a:extLst>
          </p:cNvPr>
          <p:cNvSpPr txBox="1"/>
          <p:nvPr/>
        </p:nvSpPr>
        <p:spPr>
          <a:xfrm>
            <a:off x="11047233" y="3741262"/>
            <a:ext cx="858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+1.0%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41A544-5E61-5E8D-0648-36ADDBE977B0}"/>
              </a:ext>
            </a:extLst>
          </p:cNvPr>
          <p:cNvSpPr txBox="1"/>
          <p:nvPr/>
        </p:nvSpPr>
        <p:spPr>
          <a:xfrm>
            <a:off x="8881539" y="5645200"/>
            <a:ext cx="654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-612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814EB0-59CD-2096-518D-90FA558BB90A}"/>
              </a:ext>
            </a:extLst>
          </p:cNvPr>
          <p:cNvSpPr txBox="1"/>
          <p:nvPr/>
        </p:nvSpPr>
        <p:spPr>
          <a:xfrm>
            <a:off x="8876275" y="5985126"/>
            <a:ext cx="6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-10.0%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2A1C88-3D2A-DC10-6369-001D064CA9BC}"/>
              </a:ext>
            </a:extLst>
          </p:cNvPr>
          <p:cNvSpPr txBox="1"/>
          <p:nvPr/>
        </p:nvSpPr>
        <p:spPr>
          <a:xfrm>
            <a:off x="9811200" y="5645200"/>
            <a:ext cx="654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-75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4E1CAF-ACF5-D085-2D64-BA48F88EA12D}"/>
              </a:ext>
            </a:extLst>
          </p:cNvPr>
          <p:cNvSpPr txBox="1"/>
          <p:nvPr/>
        </p:nvSpPr>
        <p:spPr>
          <a:xfrm>
            <a:off x="9805936" y="5985126"/>
            <a:ext cx="6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-1.4%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9F6087-476C-940C-AAFF-D73B933DE31A}"/>
              </a:ext>
            </a:extLst>
          </p:cNvPr>
          <p:cNvSpPr txBox="1"/>
          <p:nvPr/>
        </p:nvSpPr>
        <p:spPr>
          <a:xfrm>
            <a:off x="11050745" y="5942594"/>
            <a:ext cx="851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-11.2%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4DACB8A-9001-EDC3-589B-82F91319BF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711E44E2-5258-93A5-630F-65093A4B1406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610E7D-42B0-C750-FBFD-A9E61F26D170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2712787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F2169-A4BD-11B4-DEDA-2C13C9049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E2DCBD-F0E0-2D04-8B88-7AAFC7F23616}"/>
              </a:ext>
            </a:extLst>
          </p:cNvPr>
          <p:cNvSpPr/>
          <p:nvPr/>
        </p:nvSpPr>
        <p:spPr>
          <a:xfrm>
            <a:off x="4453508" y="2748104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HH Audience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(000) 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D1F4BD3-B859-BDA5-1392-71CBF1CE66BB}"/>
              </a:ext>
            </a:extLst>
          </p:cNvPr>
          <p:cNvGrpSpPr/>
          <p:nvPr/>
        </p:nvGrpSpPr>
        <p:grpSpPr>
          <a:xfrm>
            <a:off x="7973792" y="2440470"/>
            <a:ext cx="654440" cy="913448"/>
            <a:chOff x="8005954" y="2425440"/>
            <a:chExt cx="654440" cy="91344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6130A94-3C2D-04A8-201C-A576FDDA9ADB}"/>
                </a:ext>
              </a:extLst>
            </p:cNvPr>
            <p:cNvSpPr/>
            <p:nvPr/>
          </p:nvSpPr>
          <p:spPr>
            <a:xfrm>
              <a:off x="8005954" y="2733074"/>
              <a:ext cx="654439" cy="6058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15,355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2E4834-160A-35AC-B698-9623F640E4D0}"/>
                </a:ext>
              </a:extLst>
            </p:cNvPr>
            <p:cNvSpPr txBox="1"/>
            <p:nvPr/>
          </p:nvSpPr>
          <p:spPr>
            <a:xfrm>
              <a:off x="8005954" y="2425440"/>
              <a:ext cx="6544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2023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FCBEB75-906E-8931-ABAA-D08AFA59CE39}"/>
              </a:ext>
            </a:extLst>
          </p:cNvPr>
          <p:cNvGrpSpPr/>
          <p:nvPr/>
        </p:nvGrpSpPr>
        <p:grpSpPr>
          <a:xfrm>
            <a:off x="8881410" y="2440470"/>
            <a:ext cx="654440" cy="913448"/>
            <a:chOff x="8873917" y="2425440"/>
            <a:chExt cx="654440" cy="91344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82ACF78-8C5F-17C2-1239-4527A3BA8AC8}"/>
                </a:ext>
              </a:extLst>
            </p:cNvPr>
            <p:cNvSpPr/>
            <p:nvPr/>
          </p:nvSpPr>
          <p:spPr>
            <a:xfrm>
              <a:off x="8873917" y="2733074"/>
              <a:ext cx="654439" cy="6058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14,604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0B77EB4-A0D0-07B9-84AE-DEA6B8857366}"/>
                </a:ext>
              </a:extLst>
            </p:cNvPr>
            <p:cNvSpPr txBox="1"/>
            <p:nvPr/>
          </p:nvSpPr>
          <p:spPr>
            <a:xfrm>
              <a:off x="8873917" y="2425440"/>
              <a:ext cx="6544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2024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C007CE-D5B9-E3A9-4E30-C8EEA999456C}"/>
              </a:ext>
            </a:extLst>
          </p:cNvPr>
          <p:cNvGrpSpPr/>
          <p:nvPr/>
        </p:nvGrpSpPr>
        <p:grpSpPr>
          <a:xfrm>
            <a:off x="9789028" y="2440470"/>
            <a:ext cx="654440" cy="913448"/>
            <a:chOff x="9789028" y="2425440"/>
            <a:chExt cx="654440" cy="91344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0D52743-D191-7BC9-07A7-74B9740628E5}"/>
                </a:ext>
              </a:extLst>
            </p:cNvPr>
            <p:cNvSpPr/>
            <p:nvPr/>
          </p:nvSpPr>
          <p:spPr>
            <a:xfrm>
              <a:off x="9789028" y="2733074"/>
              <a:ext cx="654439" cy="6058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14,449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5413DE1-75B5-03CE-9C04-27A011FE548B}"/>
                </a:ext>
              </a:extLst>
            </p:cNvPr>
            <p:cNvSpPr txBox="1"/>
            <p:nvPr/>
          </p:nvSpPr>
          <p:spPr>
            <a:xfrm>
              <a:off x="9789028" y="2425440"/>
              <a:ext cx="6544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2025 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1FF6CE1-1B46-6E42-7D2E-347D3E172358}"/>
              </a:ext>
            </a:extLst>
          </p:cNvPr>
          <p:cNvSpPr/>
          <p:nvPr/>
        </p:nvSpPr>
        <p:spPr>
          <a:xfrm>
            <a:off x="11047233" y="2748104"/>
            <a:ext cx="858544" cy="60581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-907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8D764A8-3F53-7D02-8657-CCE12E15D54F}"/>
              </a:ext>
            </a:extLst>
          </p:cNvPr>
          <p:cNvSpPr txBox="1"/>
          <p:nvPr/>
        </p:nvSpPr>
        <p:spPr>
          <a:xfrm>
            <a:off x="11149285" y="1747144"/>
            <a:ext cx="654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2025 vs. 2023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DBE233D-D276-EC4B-A5F6-08FD36CC6C70}"/>
              </a:ext>
            </a:extLst>
          </p:cNvPr>
          <p:cNvSpPr/>
          <p:nvPr/>
        </p:nvSpPr>
        <p:spPr>
          <a:xfrm>
            <a:off x="4453508" y="3372104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Diff +/-   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A353744-35B4-EF7A-FD90-01CD30A908F5}"/>
              </a:ext>
            </a:extLst>
          </p:cNvPr>
          <p:cNvSpPr/>
          <p:nvPr/>
        </p:nvSpPr>
        <p:spPr>
          <a:xfrm>
            <a:off x="4255195" y="4963950"/>
            <a:ext cx="1540276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P25-54 Aud.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(000)  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2C3FB58-3371-3AE8-BA76-8F14F054C30E}"/>
              </a:ext>
            </a:extLst>
          </p:cNvPr>
          <p:cNvGrpSpPr/>
          <p:nvPr/>
        </p:nvGrpSpPr>
        <p:grpSpPr>
          <a:xfrm>
            <a:off x="7995953" y="4630681"/>
            <a:ext cx="654440" cy="913448"/>
            <a:chOff x="8005954" y="2425440"/>
            <a:chExt cx="654440" cy="913448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7AE576C-4E5B-E080-7CDF-A62380AA1EA9}"/>
                </a:ext>
              </a:extLst>
            </p:cNvPr>
            <p:cNvSpPr/>
            <p:nvPr/>
          </p:nvSpPr>
          <p:spPr>
            <a:xfrm>
              <a:off x="8005954" y="2733074"/>
              <a:ext cx="654439" cy="6058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7,507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40A974B-FFC9-3D7C-0563-CB240C665D9F}"/>
                </a:ext>
              </a:extLst>
            </p:cNvPr>
            <p:cNvSpPr txBox="1"/>
            <p:nvPr/>
          </p:nvSpPr>
          <p:spPr>
            <a:xfrm>
              <a:off x="8005954" y="2425440"/>
              <a:ext cx="6544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2023 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2795DCC-90E5-630B-0E95-373B7BCABC42}"/>
              </a:ext>
            </a:extLst>
          </p:cNvPr>
          <p:cNvGrpSpPr/>
          <p:nvPr/>
        </p:nvGrpSpPr>
        <p:grpSpPr>
          <a:xfrm>
            <a:off x="8893843" y="4630681"/>
            <a:ext cx="654440" cy="913448"/>
            <a:chOff x="8873917" y="2425440"/>
            <a:chExt cx="654440" cy="913448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5F848E2-2AD5-2F25-75F9-93E5AE4D101C}"/>
                </a:ext>
              </a:extLst>
            </p:cNvPr>
            <p:cNvSpPr/>
            <p:nvPr/>
          </p:nvSpPr>
          <p:spPr>
            <a:xfrm>
              <a:off x="8873917" y="2733074"/>
              <a:ext cx="654439" cy="6058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6,806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35C34CA-31EC-4813-CF58-D650D26F8AA1}"/>
                </a:ext>
              </a:extLst>
            </p:cNvPr>
            <p:cNvSpPr txBox="1"/>
            <p:nvPr/>
          </p:nvSpPr>
          <p:spPr>
            <a:xfrm>
              <a:off x="8873917" y="2425440"/>
              <a:ext cx="6544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2024 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A63ADF1-F04F-A805-EA05-87EE17811AFB}"/>
              </a:ext>
            </a:extLst>
          </p:cNvPr>
          <p:cNvGrpSpPr/>
          <p:nvPr/>
        </p:nvGrpSpPr>
        <p:grpSpPr>
          <a:xfrm>
            <a:off x="9820917" y="4630681"/>
            <a:ext cx="654440" cy="913448"/>
            <a:chOff x="9789028" y="2425440"/>
            <a:chExt cx="654440" cy="913448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EE7F2A5-13A4-CB44-7CC5-430DBD079A46}"/>
                </a:ext>
              </a:extLst>
            </p:cNvPr>
            <p:cNvSpPr/>
            <p:nvPr/>
          </p:nvSpPr>
          <p:spPr>
            <a:xfrm>
              <a:off x="9789028" y="2733074"/>
              <a:ext cx="654439" cy="6058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6,637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1837466-A397-A390-7071-962BDFD403EB}"/>
                </a:ext>
              </a:extLst>
            </p:cNvPr>
            <p:cNvSpPr txBox="1"/>
            <p:nvPr/>
          </p:nvSpPr>
          <p:spPr>
            <a:xfrm>
              <a:off x="9789028" y="2425440"/>
              <a:ext cx="6544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2025 </a:t>
              </a:r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A9F26933-3DDE-6D66-F701-14ADD890306B}"/>
              </a:ext>
            </a:extLst>
          </p:cNvPr>
          <p:cNvSpPr/>
          <p:nvPr/>
        </p:nvSpPr>
        <p:spPr>
          <a:xfrm>
            <a:off x="11050745" y="4959190"/>
            <a:ext cx="851521" cy="60581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-870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2036F7-5D3B-9F60-A275-67D639CE7D71}"/>
              </a:ext>
            </a:extLst>
          </p:cNvPr>
          <p:cNvSpPr/>
          <p:nvPr/>
        </p:nvSpPr>
        <p:spPr>
          <a:xfrm>
            <a:off x="4453508" y="3712030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Diff +/-  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F3B671-2885-042F-E758-F071DC4038FB}"/>
              </a:ext>
            </a:extLst>
          </p:cNvPr>
          <p:cNvSpPr txBox="1"/>
          <p:nvPr/>
        </p:nvSpPr>
        <p:spPr>
          <a:xfrm>
            <a:off x="8869105" y="3500358"/>
            <a:ext cx="654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-751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1C02CE1-E124-0D3A-5B82-FDDF021750CF}"/>
              </a:ext>
            </a:extLst>
          </p:cNvPr>
          <p:cNvSpPr txBox="1"/>
          <p:nvPr/>
        </p:nvSpPr>
        <p:spPr>
          <a:xfrm>
            <a:off x="8863841" y="3840284"/>
            <a:ext cx="6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-4.9%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1BF3CD-B6BD-F535-6CBF-C16FC5964486}"/>
              </a:ext>
            </a:extLst>
          </p:cNvPr>
          <p:cNvSpPr txBox="1"/>
          <p:nvPr/>
        </p:nvSpPr>
        <p:spPr>
          <a:xfrm>
            <a:off x="9779310" y="3500358"/>
            <a:ext cx="654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-156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0D37A0-4AEB-9330-6F0B-4D06FCF040FB}"/>
              </a:ext>
            </a:extLst>
          </p:cNvPr>
          <p:cNvSpPr txBox="1"/>
          <p:nvPr/>
        </p:nvSpPr>
        <p:spPr>
          <a:xfrm>
            <a:off x="9774046" y="3840284"/>
            <a:ext cx="6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-1.1%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33E2B47-805C-1378-D4A9-05DD7A964E8C}"/>
              </a:ext>
            </a:extLst>
          </p:cNvPr>
          <p:cNvSpPr txBox="1"/>
          <p:nvPr/>
        </p:nvSpPr>
        <p:spPr>
          <a:xfrm>
            <a:off x="11047233" y="3741262"/>
            <a:ext cx="858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-5.9%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B903ECF-3CCE-72D9-5F03-1D91E6EB2089}"/>
              </a:ext>
            </a:extLst>
          </p:cNvPr>
          <p:cNvSpPr/>
          <p:nvPr/>
        </p:nvSpPr>
        <p:spPr>
          <a:xfrm>
            <a:off x="4453508" y="5542581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Diff +/-   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6C4596C-7B2F-BBFB-A1E6-AC4363C53D3F}"/>
              </a:ext>
            </a:extLst>
          </p:cNvPr>
          <p:cNvSpPr/>
          <p:nvPr/>
        </p:nvSpPr>
        <p:spPr>
          <a:xfrm>
            <a:off x="4453508" y="5882507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Diff +/-   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7B43794-D04B-6407-A768-FD8602C92F8E}"/>
              </a:ext>
            </a:extLst>
          </p:cNvPr>
          <p:cNvSpPr txBox="1"/>
          <p:nvPr/>
        </p:nvSpPr>
        <p:spPr>
          <a:xfrm>
            <a:off x="8881539" y="5645200"/>
            <a:ext cx="654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-702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CC3BB39-53F9-48C9-3887-F154B9D883AA}"/>
              </a:ext>
            </a:extLst>
          </p:cNvPr>
          <p:cNvSpPr txBox="1"/>
          <p:nvPr/>
        </p:nvSpPr>
        <p:spPr>
          <a:xfrm>
            <a:off x="8876275" y="5985126"/>
            <a:ext cx="6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-9.3%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8CA23A7-ABF9-795D-3FFA-D455F5CBFA41}"/>
              </a:ext>
            </a:extLst>
          </p:cNvPr>
          <p:cNvSpPr txBox="1"/>
          <p:nvPr/>
        </p:nvSpPr>
        <p:spPr>
          <a:xfrm>
            <a:off x="9811200" y="5645200"/>
            <a:ext cx="654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-168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BB24610-F890-1913-F3EE-E887BC00732E}"/>
              </a:ext>
            </a:extLst>
          </p:cNvPr>
          <p:cNvSpPr txBox="1"/>
          <p:nvPr/>
        </p:nvSpPr>
        <p:spPr>
          <a:xfrm>
            <a:off x="9805936" y="5985126"/>
            <a:ext cx="6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-2.5%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C4E79E8-CDD5-18A6-30FB-B427845C1B50}"/>
              </a:ext>
            </a:extLst>
          </p:cNvPr>
          <p:cNvSpPr txBox="1"/>
          <p:nvPr/>
        </p:nvSpPr>
        <p:spPr>
          <a:xfrm>
            <a:off x="11050745" y="5931961"/>
            <a:ext cx="851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-11.6%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BD9C603-1D6E-1690-112B-E842B2E43A67}"/>
              </a:ext>
            </a:extLst>
          </p:cNvPr>
          <p:cNvSpPr txBox="1"/>
          <p:nvPr/>
        </p:nvSpPr>
        <p:spPr>
          <a:xfrm>
            <a:off x="134644" y="174114"/>
            <a:ext cx="8583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Having Multiple Big Data Currency Options Might Look Like: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729C5E-5D76-C9AC-A96F-898A30443E27}"/>
              </a:ext>
            </a:extLst>
          </p:cNvPr>
          <p:cNvSpPr/>
          <p:nvPr/>
        </p:nvSpPr>
        <p:spPr>
          <a:xfrm>
            <a:off x="385039" y="2808978"/>
            <a:ext cx="3870156" cy="432963"/>
          </a:xfrm>
          <a:prstGeom prst="rect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“Vendor C” 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65F8C7-4D72-54DE-BE32-5120244D14FF}"/>
              </a:ext>
            </a:extLst>
          </p:cNvPr>
          <p:cNvSpPr txBox="1">
            <a:spLocks/>
          </p:cNvSpPr>
          <p:nvPr/>
        </p:nvSpPr>
        <p:spPr>
          <a:xfrm>
            <a:off x="142348" y="1464982"/>
            <a:ext cx="11907297" cy="39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Broadcast Only,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All Genres, All Languages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8BDBA7-D115-A782-077D-EF0FECBAE0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9B3C3B-7B88-906F-E83E-67D7F82FBCF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77D070-E7A1-6721-EB9F-3C4CB206705F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1318482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047DF-CF49-C4A2-2042-3B6C8A6FB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849B981F-9CE2-FC8C-134C-31D0F0554001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511E79-66E5-4519-F180-71AB4C977F22}"/>
              </a:ext>
            </a:extLst>
          </p:cNvPr>
          <p:cNvSpPr/>
          <p:nvPr/>
        </p:nvSpPr>
        <p:spPr>
          <a:xfrm>
            <a:off x="233513" y="251123"/>
            <a:ext cx="1178685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 A Powerful 2025 Story - Three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Anonymized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 Vendors on 25-54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Open Sans"/>
              <a:cs typeface="Open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401A39-B9B1-98C2-2D26-B0C636541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14" y="1464369"/>
            <a:ext cx="2776015" cy="1561509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B8AA77-B51D-F66F-3E1F-C8022B0AC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514" y="3142235"/>
            <a:ext cx="2776015" cy="1561509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ECABA-22E2-7FFC-E5ED-315411A350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13" y="4820101"/>
            <a:ext cx="2776016" cy="15615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1C5CF9-1CEF-B541-C556-886B7FDB2246}"/>
              </a:ext>
            </a:extLst>
          </p:cNvPr>
          <p:cNvSpPr txBox="1"/>
          <p:nvPr/>
        </p:nvSpPr>
        <p:spPr>
          <a:xfrm>
            <a:off x="79899" y="922508"/>
            <a:ext cx="12040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There were always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two in pretty tight agreement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-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one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severe negative outlier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: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endParaRPr kumimoji="0" lang="en-US" sz="2400" b="1" i="1" u="sng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7F8D25-708D-639B-4925-F53C75DEF155}"/>
              </a:ext>
            </a:extLst>
          </p:cNvPr>
          <p:cNvSpPr txBox="1"/>
          <p:nvPr/>
        </p:nvSpPr>
        <p:spPr>
          <a:xfrm>
            <a:off x="7876840" y="2049266"/>
            <a:ext cx="1116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Vendors B&amp;C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Within: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B9E4CC-AFE1-8E3F-173B-B50B6A0E2742}"/>
              </a:ext>
            </a:extLst>
          </p:cNvPr>
          <p:cNvSpPr txBox="1"/>
          <p:nvPr/>
        </p:nvSpPr>
        <p:spPr>
          <a:xfrm>
            <a:off x="9414155" y="2049266"/>
            <a:ext cx="1310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B&amp;C Avg. % Higher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Versus A: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AC70CE-846C-5AF5-63B8-D3B3D3D426FC}"/>
              </a:ext>
            </a:extLst>
          </p:cNvPr>
          <p:cNvGrpSpPr/>
          <p:nvPr/>
        </p:nvGrpSpPr>
        <p:grpSpPr>
          <a:xfrm>
            <a:off x="4382609" y="3145932"/>
            <a:ext cx="6109544" cy="411055"/>
            <a:chOff x="4382609" y="3145932"/>
            <a:chExt cx="6109544" cy="41105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BC2B73C-3CCE-E99F-3B8F-F7ADB276DF70}"/>
                </a:ext>
              </a:extLst>
            </p:cNvPr>
            <p:cNvSpPr/>
            <p:nvPr/>
          </p:nvSpPr>
          <p:spPr>
            <a:xfrm>
              <a:off x="4382609" y="3163274"/>
              <a:ext cx="3426781" cy="3937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2025 Cable-Only (P25-54):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3BD98EB-C002-DDF2-0633-52972FDEC1BC}"/>
                </a:ext>
              </a:extLst>
            </p:cNvPr>
            <p:cNvSpPr/>
            <p:nvPr/>
          </p:nvSpPr>
          <p:spPr>
            <a:xfrm>
              <a:off x="8011997" y="3145932"/>
              <a:ext cx="845927" cy="3937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1.9%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D707D9-916A-DA34-1E97-01C8C05408EA}"/>
                </a:ext>
              </a:extLst>
            </p:cNvPr>
            <p:cNvSpPr/>
            <p:nvPr/>
          </p:nvSpPr>
          <p:spPr>
            <a:xfrm>
              <a:off x="9646226" y="3163274"/>
              <a:ext cx="845927" cy="3937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+67%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3886C1-7529-80D4-6314-3F6EFE1EA845}"/>
              </a:ext>
            </a:extLst>
          </p:cNvPr>
          <p:cNvGrpSpPr/>
          <p:nvPr/>
        </p:nvGrpSpPr>
        <p:grpSpPr>
          <a:xfrm>
            <a:off x="3586579" y="3977738"/>
            <a:ext cx="7021610" cy="411055"/>
            <a:chOff x="3586579" y="3977738"/>
            <a:chExt cx="7021610" cy="4110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BAA81E-C9A7-56E6-58D6-C4170526E6A3}"/>
                </a:ext>
              </a:extLst>
            </p:cNvPr>
            <p:cNvSpPr/>
            <p:nvPr/>
          </p:nvSpPr>
          <p:spPr>
            <a:xfrm>
              <a:off x="3586579" y="3977738"/>
              <a:ext cx="4222811" cy="3937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2025 Broadcast + Cable (P25-54):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D7F9A2-2AF9-FB98-02C5-B50A8EA2A8B5}"/>
                </a:ext>
              </a:extLst>
            </p:cNvPr>
            <p:cNvSpPr/>
            <p:nvPr/>
          </p:nvSpPr>
          <p:spPr>
            <a:xfrm>
              <a:off x="8011997" y="3977738"/>
              <a:ext cx="845927" cy="3937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9%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611E1D1-4A84-5E6E-62AE-584CE1715BD5}"/>
                </a:ext>
              </a:extLst>
            </p:cNvPr>
            <p:cNvSpPr/>
            <p:nvPr/>
          </p:nvSpPr>
          <p:spPr>
            <a:xfrm>
              <a:off x="9530190" y="3995080"/>
              <a:ext cx="1077999" cy="3937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+106%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293CA7-4910-8737-5EE5-582D69CC6BDD}"/>
              </a:ext>
            </a:extLst>
          </p:cNvPr>
          <p:cNvGrpSpPr/>
          <p:nvPr/>
        </p:nvGrpSpPr>
        <p:grpSpPr>
          <a:xfrm>
            <a:off x="3586579" y="4809544"/>
            <a:ext cx="7021610" cy="411055"/>
            <a:chOff x="3586579" y="4809544"/>
            <a:chExt cx="7021610" cy="41105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B083185-8401-F926-1C65-581A134C0019}"/>
                </a:ext>
              </a:extLst>
            </p:cNvPr>
            <p:cNvSpPr/>
            <p:nvPr/>
          </p:nvSpPr>
          <p:spPr>
            <a:xfrm>
              <a:off x="3586579" y="4809544"/>
              <a:ext cx="4222811" cy="3937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2025 Broadcast-Only (P25-54):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80551D-AEAB-CEA1-09E8-EC9FC8CE8291}"/>
                </a:ext>
              </a:extLst>
            </p:cNvPr>
            <p:cNvSpPr/>
            <p:nvPr/>
          </p:nvSpPr>
          <p:spPr>
            <a:xfrm>
              <a:off x="8011997" y="4809544"/>
              <a:ext cx="845927" cy="3937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18%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E043863-E091-B342-EDFB-975E053FC161}"/>
                </a:ext>
              </a:extLst>
            </p:cNvPr>
            <p:cNvSpPr/>
            <p:nvPr/>
          </p:nvSpPr>
          <p:spPr>
            <a:xfrm>
              <a:off x="9530190" y="4826886"/>
              <a:ext cx="1077999" cy="3937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+158%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5B57B7F-A8A7-F85E-8A16-868C3546E8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B739BE74-0D86-B852-5C78-8CDBEDEEFEA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3CB99F-E36D-A7EB-97E3-5FFBCA0B9EDE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1608109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59A4B-D9AB-4618-D424-93C421825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E5A64-3939-40E1-F445-D7BBB0496F87}"/>
              </a:ext>
            </a:extLst>
          </p:cNvPr>
          <p:cNvSpPr>
            <a:spLocks/>
          </p:cNvSpPr>
          <p:nvPr/>
        </p:nvSpPr>
        <p:spPr>
          <a:xfrm>
            <a:off x="0" y="1685014"/>
            <a:ext cx="12192000" cy="5172986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643DF-0665-5CFB-5C15-29B18E9FF803}"/>
              </a:ext>
            </a:extLst>
          </p:cNvPr>
          <p:cNvSpPr txBox="1"/>
          <p:nvPr/>
        </p:nvSpPr>
        <p:spPr>
          <a:xfrm>
            <a:off x="0" y="1685014"/>
            <a:ext cx="12191999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“Vendor C”: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All Ad Supported Networks – Monthly Trend: January 2023 - June 2025</a:t>
            </a:r>
            <a:b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Audience Comp Based on Persons Level Demo Data/HH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B3BEB5-525E-EEA6-B654-1F9B987CF62A}"/>
              </a:ext>
            </a:extLst>
          </p:cNvPr>
          <p:cNvSpPr txBox="1"/>
          <p:nvPr/>
        </p:nvSpPr>
        <p:spPr>
          <a:xfrm>
            <a:off x="483207" y="6317849"/>
            <a:ext cx="114676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Anonymized Big Data Age Comps, January 2023 – June 2025, P25-54 &amp; P55+.</a:t>
            </a:r>
            <a:endParaRPr kumimoji="0" lang="fr-FR" sz="800" b="0" i="1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CE61DA-0E24-F76D-853F-FFA61313B16B}"/>
              </a:ext>
            </a:extLst>
          </p:cNvPr>
          <p:cNvSpPr/>
          <p:nvPr/>
        </p:nvSpPr>
        <p:spPr>
          <a:xfrm>
            <a:off x="152400" y="428839"/>
            <a:ext cx="120180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“Vendor C”: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All Ad Supported Networks - Monthly Trend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64177C6-6130-018D-D653-1B016FE092E9}"/>
              </a:ext>
            </a:extLst>
          </p:cNvPr>
          <p:cNvGraphicFramePr/>
          <p:nvPr/>
        </p:nvGraphicFramePr>
        <p:xfrm>
          <a:off x="91440" y="2160761"/>
          <a:ext cx="11948160" cy="404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B5662DC-9895-CC1D-83A7-A2398A720A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3AC3E9-056B-96A6-B3E0-278EDA7AFA60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7F9D67-3B5C-026E-A259-618D318C0E9D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2287628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A49EB-4AC1-3C16-D934-5A73204DA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8D5FF86-3662-7232-9631-8568E4BFDE96}"/>
              </a:ext>
            </a:extLst>
          </p:cNvPr>
          <p:cNvSpPr>
            <a:spLocks/>
          </p:cNvSpPr>
          <p:nvPr/>
        </p:nvSpPr>
        <p:spPr>
          <a:xfrm>
            <a:off x="0" y="1685014"/>
            <a:ext cx="12192000" cy="5172986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BDE573-42E2-E41A-E0A2-1CD7D001D08E}"/>
              </a:ext>
            </a:extLst>
          </p:cNvPr>
          <p:cNvSpPr txBox="1"/>
          <p:nvPr/>
        </p:nvSpPr>
        <p:spPr>
          <a:xfrm>
            <a:off x="483207" y="6317849"/>
            <a:ext cx="114676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Anonymized Big Data Age Comps, January 2023 – June 2025, P25-54 &amp; P55+.</a:t>
            </a:r>
            <a:endParaRPr kumimoji="0" lang="fr-FR" sz="800" b="0" i="1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1B2BC2-4305-247A-9719-A985B27155B4}"/>
              </a:ext>
            </a:extLst>
          </p:cNvPr>
          <p:cNvSpPr/>
          <p:nvPr/>
        </p:nvSpPr>
        <p:spPr>
          <a:xfrm>
            <a:off x="152400" y="428839"/>
            <a:ext cx="120180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“Vendor B”: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All Ad Supported Networks - Monthly Trend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FE347-A2AF-1137-159B-744576F29344}"/>
              </a:ext>
            </a:extLst>
          </p:cNvPr>
          <p:cNvSpPr txBox="1"/>
          <p:nvPr/>
        </p:nvSpPr>
        <p:spPr>
          <a:xfrm>
            <a:off x="0" y="1685014"/>
            <a:ext cx="12191999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“Vendor B”: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All Ad Supported Networks – Monthly Trend: January 2023 - June 2025</a:t>
            </a:r>
            <a:b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Audience Comp Based on Persons Level Demo Data/HH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2C00FC4-1EF2-F371-0146-D9719C545440}"/>
              </a:ext>
            </a:extLst>
          </p:cNvPr>
          <p:cNvGraphicFramePr/>
          <p:nvPr/>
        </p:nvGraphicFramePr>
        <p:xfrm>
          <a:off x="91440" y="2160761"/>
          <a:ext cx="11948160" cy="404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185FF320-6371-29D4-1B0B-07F23E57E8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2A4F119-E2E3-B94F-D519-181BBE39E82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DD6B3D-41B4-0F40-0394-6C06E0334AA6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2322429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22FD5-BA87-0543-11B3-86D8AD2B1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1BF2A3-862C-158D-2D71-70C71142377D}"/>
              </a:ext>
            </a:extLst>
          </p:cNvPr>
          <p:cNvSpPr>
            <a:spLocks/>
          </p:cNvSpPr>
          <p:nvPr/>
        </p:nvSpPr>
        <p:spPr>
          <a:xfrm>
            <a:off x="0" y="1685014"/>
            <a:ext cx="12192000" cy="5172986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241C13-8395-5A9A-EE47-1E5D7FDCA81C}"/>
              </a:ext>
            </a:extLst>
          </p:cNvPr>
          <p:cNvSpPr txBox="1"/>
          <p:nvPr/>
        </p:nvSpPr>
        <p:spPr>
          <a:xfrm>
            <a:off x="483207" y="6317849"/>
            <a:ext cx="114676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Anonymized Big Data Age Comps, January 2023 – June 2025, P25-54 &amp; P55+.</a:t>
            </a:r>
            <a:endParaRPr kumimoji="0" lang="fr-FR" sz="800" b="0" i="1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BB600B-91E7-A71C-F72D-F7127718208E}"/>
              </a:ext>
            </a:extLst>
          </p:cNvPr>
          <p:cNvSpPr/>
          <p:nvPr/>
        </p:nvSpPr>
        <p:spPr>
          <a:xfrm>
            <a:off x="152400" y="428839"/>
            <a:ext cx="120180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“Vendor A”: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All Ad Supported Networks - Monthly Trend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34A26C-811E-3EAD-69E8-F1B0C864E6D4}"/>
              </a:ext>
            </a:extLst>
          </p:cNvPr>
          <p:cNvSpPr txBox="1"/>
          <p:nvPr/>
        </p:nvSpPr>
        <p:spPr>
          <a:xfrm>
            <a:off x="0" y="1685014"/>
            <a:ext cx="12191999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“Vendor A”: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All Ad Supported Networks – Monthly Trend: January 2023 - June 2025</a:t>
            </a:r>
            <a:b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Audience Comp Based on Persons Level Demo Data/HH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1A45CA0-CB60-1D61-647C-F370A3AEE952}"/>
              </a:ext>
            </a:extLst>
          </p:cNvPr>
          <p:cNvGraphicFramePr/>
          <p:nvPr/>
        </p:nvGraphicFramePr>
        <p:xfrm>
          <a:off x="91440" y="2160761"/>
          <a:ext cx="11948160" cy="404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5BF6C82-C453-1299-2AC5-2DAF319DC1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AC5CDB9-1B71-7538-ED75-66636306CAE6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FE2479-4BB8-4CAA-6240-C4E6B85D0268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1705510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7B4DE-392B-F8E9-67B9-81582A535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B0B396-7CE4-487E-51B0-7E21BEAAC68F}"/>
              </a:ext>
            </a:extLst>
          </p:cNvPr>
          <p:cNvSpPr>
            <a:spLocks/>
          </p:cNvSpPr>
          <p:nvPr/>
        </p:nvSpPr>
        <p:spPr>
          <a:xfrm>
            <a:off x="0" y="1685014"/>
            <a:ext cx="12192000" cy="5172986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0A84A0-BB4D-33F1-06D6-132EC7929DC6}"/>
              </a:ext>
            </a:extLst>
          </p:cNvPr>
          <p:cNvSpPr txBox="1"/>
          <p:nvPr/>
        </p:nvSpPr>
        <p:spPr>
          <a:xfrm>
            <a:off x="0" y="1685014"/>
            <a:ext cx="12191999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“Vendor C”: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Ad Supported Cable Networks – Monthly Trend: January 2023 - June 2025</a:t>
            </a:r>
            <a:b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Audience Comp Based on Persons Level Demo Data/HH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115E3C-935F-E0C3-EC34-70E9ED1873C2}"/>
              </a:ext>
            </a:extLst>
          </p:cNvPr>
          <p:cNvSpPr txBox="1"/>
          <p:nvPr/>
        </p:nvSpPr>
        <p:spPr>
          <a:xfrm>
            <a:off x="483207" y="6317849"/>
            <a:ext cx="114676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Anonymized Big Data Age Comps, January 2023 – June 2025, P25-54 &amp; P55+.</a:t>
            </a:r>
            <a:endParaRPr kumimoji="0" lang="fr-FR" sz="800" b="0" i="1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A97CF7-3303-7071-85CF-6A97496B1EC8}"/>
              </a:ext>
            </a:extLst>
          </p:cNvPr>
          <p:cNvSpPr/>
          <p:nvPr/>
        </p:nvSpPr>
        <p:spPr>
          <a:xfrm>
            <a:off x="152400" y="428839"/>
            <a:ext cx="120180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“Vendor C”: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Ad Supported Cable Networks - Monthly Trend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09745D8-0787-7B8C-9BDC-9878B375F64A}"/>
              </a:ext>
            </a:extLst>
          </p:cNvPr>
          <p:cNvGraphicFramePr/>
          <p:nvPr/>
        </p:nvGraphicFramePr>
        <p:xfrm>
          <a:off x="91440" y="2160761"/>
          <a:ext cx="11948160" cy="404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7C41972-EA98-C5A2-A030-FEC1D312F3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4B09FF-7E58-883E-562C-B5C7056A2982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759A76-C569-C56A-918A-CAD1CA45CFD6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3902905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EB025-228F-C812-3CF3-15CAB5FA0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02B4D6-CD93-3770-8CDB-714EA2B8E2C4}"/>
              </a:ext>
            </a:extLst>
          </p:cNvPr>
          <p:cNvSpPr>
            <a:spLocks/>
          </p:cNvSpPr>
          <p:nvPr/>
        </p:nvSpPr>
        <p:spPr>
          <a:xfrm>
            <a:off x="0" y="1685014"/>
            <a:ext cx="12192000" cy="5172986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F3CAC0-DE83-14DA-52B7-DD365656577C}"/>
              </a:ext>
            </a:extLst>
          </p:cNvPr>
          <p:cNvSpPr txBox="1"/>
          <p:nvPr/>
        </p:nvSpPr>
        <p:spPr>
          <a:xfrm>
            <a:off x="0" y="1685014"/>
            <a:ext cx="12191999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“Vendor B”: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Ad Supported Cable Networks – Monthly Trend: January 2023 - June 2025</a:t>
            </a:r>
            <a:b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Audience Comp Based on Persons Level Demo Data/HH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A32059-B317-789F-B0E2-25DC8935849A}"/>
              </a:ext>
            </a:extLst>
          </p:cNvPr>
          <p:cNvSpPr txBox="1"/>
          <p:nvPr/>
        </p:nvSpPr>
        <p:spPr>
          <a:xfrm>
            <a:off x="483207" y="6317849"/>
            <a:ext cx="114676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Anonymized Big Data Age Comps, January 2023 – June 2025, P25-54 &amp; P55+.</a:t>
            </a:r>
            <a:endParaRPr kumimoji="0" lang="fr-FR" sz="800" b="0" i="1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126756-34A2-06A8-54B8-FB3219B3AB8B}"/>
              </a:ext>
            </a:extLst>
          </p:cNvPr>
          <p:cNvSpPr/>
          <p:nvPr/>
        </p:nvSpPr>
        <p:spPr>
          <a:xfrm>
            <a:off x="152400" y="428839"/>
            <a:ext cx="120180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“Vendor B”: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Ad Supported Cable Networks - Monthly Trend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4761C6A-591D-E185-6D7A-CB7045E27DA8}"/>
              </a:ext>
            </a:extLst>
          </p:cNvPr>
          <p:cNvGraphicFramePr/>
          <p:nvPr/>
        </p:nvGraphicFramePr>
        <p:xfrm>
          <a:off x="91440" y="2160761"/>
          <a:ext cx="11948160" cy="404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1EC947B-C15A-18FE-C6B6-40129EE0E1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91F955-82B5-6565-56FC-598A6C1A2F4E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C9F7D1-DE9E-9DC3-DEDA-CA87A9990DDB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3241023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16092-5394-D362-C2AF-568E44A4D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8C8F68-B3D5-4E27-05DA-A0A3A343C9A7}"/>
              </a:ext>
            </a:extLst>
          </p:cNvPr>
          <p:cNvSpPr>
            <a:spLocks/>
          </p:cNvSpPr>
          <p:nvPr/>
        </p:nvSpPr>
        <p:spPr>
          <a:xfrm>
            <a:off x="0" y="1685014"/>
            <a:ext cx="12192000" cy="5172986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62BD0D-4111-74BB-664F-AF5C52A4ABC9}"/>
              </a:ext>
            </a:extLst>
          </p:cNvPr>
          <p:cNvSpPr txBox="1"/>
          <p:nvPr/>
        </p:nvSpPr>
        <p:spPr>
          <a:xfrm>
            <a:off x="0" y="1685014"/>
            <a:ext cx="12191999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“Vendor A”: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Ad Supported Cable Networks – Monthly Trend: January 2023 - June 2025</a:t>
            </a:r>
            <a:b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Audience Comp Based on Persons Level Demo Data/HH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96AB77-D422-E31E-74FE-1EFD78E45C4E}"/>
              </a:ext>
            </a:extLst>
          </p:cNvPr>
          <p:cNvSpPr txBox="1"/>
          <p:nvPr/>
        </p:nvSpPr>
        <p:spPr>
          <a:xfrm>
            <a:off x="483207" y="6317849"/>
            <a:ext cx="114676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Anonymized Big Data Age Comps, January 2023 – June 2025, P25-54 &amp; P55+.</a:t>
            </a:r>
            <a:endParaRPr kumimoji="0" lang="fr-FR" sz="800" b="0" i="1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354B0C-C00A-487D-8934-FB28643941CF}"/>
              </a:ext>
            </a:extLst>
          </p:cNvPr>
          <p:cNvSpPr/>
          <p:nvPr/>
        </p:nvSpPr>
        <p:spPr>
          <a:xfrm>
            <a:off x="152400" y="428839"/>
            <a:ext cx="120180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“Vendor A”: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Ad Supported Cable Networks - Monthly Trend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A3DA4C1-EBF3-FC8C-0E2C-6C6FDF28CCBB}"/>
              </a:ext>
            </a:extLst>
          </p:cNvPr>
          <p:cNvGraphicFramePr/>
          <p:nvPr/>
        </p:nvGraphicFramePr>
        <p:xfrm>
          <a:off x="91440" y="2160761"/>
          <a:ext cx="11948160" cy="404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F59B9BA-FC06-B827-CF34-BF2E9A9CB7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426279-3516-52DB-ADD4-AB28C4058A79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F9A4D4-214C-E8D1-D11D-9A0D4167BDCB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506491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70CA0-E7D4-ECB2-E397-B9911EA1C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D45026-2EDA-7F59-7626-C43E344E856B}"/>
              </a:ext>
            </a:extLst>
          </p:cNvPr>
          <p:cNvSpPr>
            <a:spLocks/>
          </p:cNvSpPr>
          <p:nvPr/>
        </p:nvSpPr>
        <p:spPr>
          <a:xfrm>
            <a:off x="0" y="1685014"/>
            <a:ext cx="12192000" cy="5172986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6CBEAE-980D-F365-581D-1ED0A407FDB7}"/>
              </a:ext>
            </a:extLst>
          </p:cNvPr>
          <p:cNvSpPr txBox="1"/>
          <p:nvPr/>
        </p:nvSpPr>
        <p:spPr>
          <a:xfrm>
            <a:off x="0" y="1685014"/>
            <a:ext cx="12191999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“Vendor C”: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Broadcast Networks – Monthly Trend: January 2023 - June 2025</a:t>
            </a:r>
            <a:b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Audience Comp Based on Persons Level Demo Data/HH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E115B4-0560-8A28-BE02-548B7916B5DB}"/>
              </a:ext>
            </a:extLst>
          </p:cNvPr>
          <p:cNvSpPr txBox="1"/>
          <p:nvPr/>
        </p:nvSpPr>
        <p:spPr>
          <a:xfrm>
            <a:off x="483207" y="6317849"/>
            <a:ext cx="114676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Anonymized Big Data Age Comps, January 2023 – June 2025, P25-54 &amp; P55+.</a:t>
            </a:r>
            <a:endParaRPr kumimoji="0" lang="fr-FR" sz="800" b="0" i="1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E94928-75E8-0D03-F4F1-1A7C04D6CD83}"/>
              </a:ext>
            </a:extLst>
          </p:cNvPr>
          <p:cNvSpPr/>
          <p:nvPr/>
        </p:nvSpPr>
        <p:spPr>
          <a:xfrm>
            <a:off x="152400" y="428839"/>
            <a:ext cx="120180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“Vendor C”: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Broadcast Networks - Monthly Trend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7760CBD-BDFC-0580-8058-B1C75DC9D153}"/>
              </a:ext>
            </a:extLst>
          </p:cNvPr>
          <p:cNvGraphicFramePr/>
          <p:nvPr/>
        </p:nvGraphicFramePr>
        <p:xfrm>
          <a:off x="91440" y="2160761"/>
          <a:ext cx="11948160" cy="404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DE5B0F4-D640-673D-C779-E08E94A2C1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9001BA-AC7B-25B8-11FD-329C06B30492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A9A5CB-DB9D-D829-3029-5FA7A6A92307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2531256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27215-1591-8A3E-B980-7A187834A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F183669-BF34-3D74-55C5-B01BA97D4481}"/>
              </a:ext>
            </a:extLst>
          </p:cNvPr>
          <p:cNvSpPr>
            <a:spLocks/>
          </p:cNvSpPr>
          <p:nvPr/>
        </p:nvSpPr>
        <p:spPr>
          <a:xfrm>
            <a:off x="0" y="1687843"/>
            <a:ext cx="12191999" cy="5170157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231300-BE29-3641-8DF6-410467B281F7}"/>
              </a:ext>
            </a:extLst>
          </p:cNvPr>
          <p:cNvSpPr txBox="1"/>
          <p:nvPr/>
        </p:nvSpPr>
        <p:spPr>
          <a:xfrm>
            <a:off x="134645" y="174114"/>
            <a:ext cx="119227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(Anonymized) Comparative Looks at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How Three “Big Data” Currency Vendors See Crucial Audiences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4DD56B-AEB8-D421-2698-95F853BA5E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BB7BCF5-642A-6F99-360F-A4F8CE74F926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008346-45CB-7A15-7B22-0CE02C55A04A}"/>
              </a:ext>
            </a:extLst>
          </p:cNvPr>
          <p:cNvGrpSpPr/>
          <p:nvPr/>
        </p:nvGrpSpPr>
        <p:grpSpPr>
          <a:xfrm>
            <a:off x="483207" y="2873431"/>
            <a:ext cx="11574148" cy="404410"/>
            <a:chOff x="1402511" y="3309850"/>
            <a:chExt cx="10580084" cy="40441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A5688D8-92EA-ACAD-694B-F8D2EE54BD12}"/>
                </a:ext>
              </a:extLst>
            </p:cNvPr>
            <p:cNvCxnSpPr>
              <a:cxnSpLocks/>
            </p:cNvCxnSpPr>
            <p:nvPr/>
          </p:nvCxnSpPr>
          <p:spPr>
            <a:xfrm>
              <a:off x="1402511" y="3309850"/>
              <a:ext cx="0" cy="404410"/>
            </a:xfrm>
            <a:prstGeom prst="line">
              <a:avLst/>
            </a:prstGeom>
            <a:ln w="38100">
              <a:solidFill>
                <a:srgbClr val="E84A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8FBD02-741C-491E-6EEE-1FEB1B670865}"/>
                </a:ext>
              </a:extLst>
            </p:cNvPr>
            <p:cNvSpPr txBox="1"/>
            <p:nvPr/>
          </p:nvSpPr>
          <p:spPr>
            <a:xfrm>
              <a:off x="1492149" y="3309850"/>
              <a:ext cx="104904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You will see TWO are in </a:t>
              </a:r>
              <a:r>
                <a:rPr kumimoji="0" lang="en-US" sz="2000" b="0" i="0" u="sng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very tight agreement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, and one is a negative outlier (particularly on P25-54) </a:t>
              </a:r>
              <a:endPara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CEDD17D-B73E-0DB1-3321-FD34A36442B7}"/>
              </a:ext>
            </a:extLst>
          </p:cNvPr>
          <p:cNvSpPr/>
          <p:nvPr/>
        </p:nvSpPr>
        <p:spPr>
          <a:xfrm>
            <a:off x="134644" y="1912479"/>
            <a:ext cx="11708793" cy="588623"/>
          </a:xfrm>
          <a:prstGeom prst="rect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Three Vendors on HH &amp; P25-54 Trends: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C86522-D7F6-CF2D-4FE1-2AF67CD1F3A8}"/>
              </a:ext>
            </a:extLst>
          </p:cNvPr>
          <p:cNvSpPr/>
          <p:nvPr/>
        </p:nvSpPr>
        <p:spPr>
          <a:xfrm>
            <a:off x="134644" y="3827391"/>
            <a:ext cx="11708793" cy="588623"/>
          </a:xfrm>
          <a:prstGeom prst="rect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Age Composition Analytics of THREE Vendors on P55+ &amp; P25-54 Trends:  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5A110F-CFF6-F005-5ACB-EB9FF79A23F6}"/>
              </a:ext>
            </a:extLst>
          </p:cNvPr>
          <p:cNvGrpSpPr/>
          <p:nvPr/>
        </p:nvGrpSpPr>
        <p:grpSpPr>
          <a:xfrm>
            <a:off x="483207" y="4860913"/>
            <a:ext cx="11574148" cy="404410"/>
            <a:chOff x="1402511" y="3309850"/>
            <a:chExt cx="10580084" cy="40441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F83FC2C-F727-76D9-80ED-DC17E13BBAD1}"/>
                </a:ext>
              </a:extLst>
            </p:cNvPr>
            <p:cNvCxnSpPr>
              <a:cxnSpLocks/>
            </p:cNvCxnSpPr>
            <p:nvPr/>
          </p:nvCxnSpPr>
          <p:spPr>
            <a:xfrm>
              <a:off x="1402511" y="3309850"/>
              <a:ext cx="0" cy="404410"/>
            </a:xfrm>
            <a:prstGeom prst="line">
              <a:avLst/>
            </a:prstGeom>
            <a:ln w="38100">
              <a:solidFill>
                <a:srgbClr val="E84A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A42257-3D88-76F2-6D9D-9EB144496590}"/>
                </a:ext>
              </a:extLst>
            </p:cNvPr>
            <p:cNvSpPr txBox="1"/>
            <p:nvPr/>
          </p:nvSpPr>
          <p:spPr>
            <a:xfrm>
              <a:off x="1492149" y="3309850"/>
              <a:ext cx="104904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You will see TWO are in </a:t>
              </a:r>
              <a:r>
                <a:rPr kumimoji="0" lang="en-US" sz="2000" b="0" i="0" u="sng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much tighter range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, while one is a divergent outlier (very heavy P55+) </a:t>
              </a:r>
              <a:endPara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1D5C8D9-7A68-B52F-B26C-2A9460E00C8F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2492064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DD35B-A995-416A-A4F8-0D0882D6B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A04C52-DE80-B16A-2A75-EF6F517A66DA}"/>
              </a:ext>
            </a:extLst>
          </p:cNvPr>
          <p:cNvSpPr>
            <a:spLocks/>
          </p:cNvSpPr>
          <p:nvPr/>
        </p:nvSpPr>
        <p:spPr>
          <a:xfrm>
            <a:off x="0" y="1685014"/>
            <a:ext cx="12192000" cy="5172986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0F80D6-EA14-EE16-5D0B-3B373E5274EF}"/>
              </a:ext>
            </a:extLst>
          </p:cNvPr>
          <p:cNvSpPr txBox="1"/>
          <p:nvPr/>
        </p:nvSpPr>
        <p:spPr>
          <a:xfrm>
            <a:off x="0" y="1685014"/>
            <a:ext cx="12191999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“Vendor B”: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Broadcast Networks – Monthly Trend: January 2023 - June 2025</a:t>
            </a:r>
            <a:b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Audience Comp Based on Persons Level Demo Data/HH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DE9790-924F-1296-830F-6E5713B18662}"/>
              </a:ext>
            </a:extLst>
          </p:cNvPr>
          <p:cNvSpPr txBox="1"/>
          <p:nvPr/>
        </p:nvSpPr>
        <p:spPr>
          <a:xfrm>
            <a:off x="483207" y="6317849"/>
            <a:ext cx="114676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Anonymized Big Data Age Comps, January 2023 – June 2025, P25-54 &amp; P55+.</a:t>
            </a:r>
            <a:endParaRPr kumimoji="0" lang="fr-FR" sz="800" b="0" i="1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B730C7-AB1A-BBE5-9951-9FC884BD5FE2}"/>
              </a:ext>
            </a:extLst>
          </p:cNvPr>
          <p:cNvSpPr/>
          <p:nvPr/>
        </p:nvSpPr>
        <p:spPr>
          <a:xfrm>
            <a:off x="152400" y="428839"/>
            <a:ext cx="120180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“Vendor B”: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Broadcast Networks - Monthly Trend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054F82A-6BBB-E840-0DDA-C6B2A6B7277F}"/>
              </a:ext>
            </a:extLst>
          </p:cNvPr>
          <p:cNvGraphicFramePr/>
          <p:nvPr/>
        </p:nvGraphicFramePr>
        <p:xfrm>
          <a:off x="91440" y="2160761"/>
          <a:ext cx="11948160" cy="404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1B1B1E1-0C16-7907-482E-726524A1D6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58ED8B-C4E0-9ADE-E34F-AE57D0FB575F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AE4C63-4334-2F5B-3BD0-3A7BCEAC7B2B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1350942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C651D-D780-6D70-21C8-37E394866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0C2B4CA-6103-FF2D-59BE-93628DEA4C8A}"/>
              </a:ext>
            </a:extLst>
          </p:cNvPr>
          <p:cNvSpPr>
            <a:spLocks/>
          </p:cNvSpPr>
          <p:nvPr/>
        </p:nvSpPr>
        <p:spPr>
          <a:xfrm>
            <a:off x="0" y="1685014"/>
            <a:ext cx="12192000" cy="5172986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2F1760-9FB2-B11E-7C04-9287E5821B55}"/>
              </a:ext>
            </a:extLst>
          </p:cNvPr>
          <p:cNvSpPr txBox="1"/>
          <p:nvPr/>
        </p:nvSpPr>
        <p:spPr>
          <a:xfrm>
            <a:off x="0" y="1685014"/>
            <a:ext cx="12191999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“Vendor A”: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Broadcast Networks – Monthly Trend: January 2023 - June 2025</a:t>
            </a:r>
            <a:b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Audience Comp Based on Persons Level Demo Data/HH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A0F2F8-BF60-F2B4-07C9-9245CFF07250}"/>
              </a:ext>
            </a:extLst>
          </p:cNvPr>
          <p:cNvSpPr txBox="1"/>
          <p:nvPr/>
        </p:nvSpPr>
        <p:spPr>
          <a:xfrm>
            <a:off x="483207" y="6317849"/>
            <a:ext cx="114676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Anonymized Big Data Age Comps, January 2023 – June 2025, P25-54 &amp; P55+.</a:t>
            </a:r>
            <a:endParaRPr kumimoji="0" lang="fr-FR" sz="800" b="0" i="1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16067C-9FDF-F609-298B-B4F4D245E0D3}"/>
              </a:ext>
            </a:extLst>
          </p:cNvPr>
          <p:cNvSpPr/>
          <p:nvPr/>
        </p:nvSpPr>
        <p:spPr>
          <a:xfrm>
            <a:off x="152400" y="428839"/>
            <a:ext cx="120180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“Vendor A”: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Broadcast Networks - Monthly Trend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E746F22-277A-D2C7-129E-F0C258611CA4}"/>
              </a:ext>
            </a:extLst>
          </p:cNvPr>
          <p:cNvGraphicFramePr/>
          <p:nvPr/>
        </p:nvGraphicFramePr>
        <p:xfrm>
          <a:off x="91440" y="2160761"/>
          <a:ext cx="11948160" cy="404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FA98ECF-BEEB-BB74-9BC9-3839F10441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747844-74C3-FAFE-81BE-7112CFDE261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540C69-AFA6-F9FE-D51E-FA75075A5D04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3205778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EB8F1-ED3D-6F48-09F2-50B72DD89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4879F809-5A20-FF6D-013F-12E82F5DF05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47DE0C-1ECE-8DD3-A1EA-2EE9ECAD6B34}"/>
              </a:ext>
            </a:extLst>
          </p:cNvPr>
          <p:cNvSpPr/>
          <p:nvPr/>
        </p:nvSpPr>
        <p:spPr>
          <a:xfrm>
            <a:off x="233513" y="251123"/>
            <a:ext cx="1178685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 The Clear “Why” - Three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Anonymized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 Vendors on Age Comp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Open Sans"/>
              <a:cs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DDC59F-3238-D259-F093-7A4E65756696}"/>
              </a:ext>
            </a:extLst>
          </p:cNvPr>
          <p:cNvSpPr txBox="1"/>
          <p:nvPr/>
        </p:nvSpPr>
        <p:spPr>
          <a:xfrm>
            <a:off x="79899" y="922508"/>
            <a:ext cx="12040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There were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two in pretty good alignment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- and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one older outlier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: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endParaRPr kumimoji="0" lang="en-US" sz="2400" b="1" i="1" u="sng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3BC8D1-F453-48F2-C169-4BA23FFBBAF6}"/>
              </a:ext>
            </a:extLst>
          </p:cNvPr>
          <p:cNvSpPr txBox="1"/>
          <p:nvPr/>
        </p:nvSpPr>
        <p:spPr>
          <a:xfrm>
            <a:off x="7876840" y="2049266"/>
            <a:ext cx="1418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Avg. B&amp;C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25-54 / 55+: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099CB-A2EA-38DB-4917-66C25A79D2E3}"/>
              </a:ext>
            </a:extLst>
          </p:cNvPr>
          <p:cNvSpPr txBox="1"/>
          <p:nvPr/>
        </p:nvSpPr>
        <p:spPr>
          <a:xfrm>
            <a:off x="9814276" y="2085294"/>
            <a:ext cx="1310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Vendor 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25-54 / 55+: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5C1CEC-546B-0FC0-7621-5255F7855C23}"/>
              </a:ext>
            </a:extLst>
          </p:cNvPr>
          <p:cNvSpPr/>
          <p:nvPr/>
        </p:nvSpPr>
        <p:spPr>
          <a:xfrm>
            <a:off x="4900225" y="3180616"/>
            <a:ext cx="2580442" cy="393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2025 Cable-Only: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A9A04B-B10B-DA70-F472-631A9FBEE488}"/>
              </a:ext>
            </a:extLst>
          </p:cNvPr>
          <p:cNvSpPr/>
          <p:nvPr/>
        </p:nvSpPr>
        <p:spPr>
          <a:xfrm>
            <a:off x="7895961" y="3154690"/>
            <a:ext cx="1518193" cy="393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42%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/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67%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023E72-EDD3-C586-F4F9-94DF65AB30A1}"/>
              </a:ext>
            </a:extLst>
          </p:cNvPr>
          <p:cNvSpPr/>
          <p:nvPr/>
        </p:nvSpPr>
        <p:spPr>
          <a:xfrm>
            <a:off x="4053886" y="3995080"/>
            <a:ext cx="3426781" cy="393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2025 Broadcast + Cable: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C637A0-1426-B3C7-0C03-C150A40471FB}"/>
              </a:ext>
            </a:extLst>
          </p:cNvPr>
          <p:cNvSpPr/>
          <p:nvPr/>
        </p:nvSpPr>
        <p:spPr>
          <a:xfrm>
            <a:off x="4615299" y="4826886"/>
            <a:ext cx="2865368" cy="393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2025 Broadcast-Only: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22A3DA-B78B-1225-4E9F-AC6FC50A63AC}"/>
              </a:ext>
            </a:extLst>
          </p:cNvPr>
          <p:cNvSpPr/>
          <p:nvPr/>
        </p:nvSpPr>
        <p:spPr>
          <a:xfrm>
            <a:off x="3604335" y="5602267"/>
            <a:ext cx="8327519" cy="40011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This reveals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major dis-connect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on age composition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Open Sans"/>
              <a:cs typeface="Open San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0F284E3-D2DD-89D9-632D-9BC6F8BD8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63" y="1391599"/>
            <a:ext cx="2865368" cy="49991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F4F3DA-1FE9-0E95-B179-1EE38FE158D2}"/>
              </a:ext>
            </a:extLst>
          </p:cNvPr>
          <p:cNvSpPr/>
          <p:nvPr/>
        </p:nvSpPr>
        <p:spPr>
          <a:xfrm>
            <a:off x="9710214" y="3164619"/>
            <a:ext cx="1518193" cy="393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25%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/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88%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F07E6D-46F5-FD35-4D5C-2FEF1847C7A0}"/>
              </a:ext>
            </a:extLst>
          </p:cNvPr>
          <p:cNvSpPr/>
          <p:nvPr/>
        </p:nvSpPr>
        <p:spPr>
          <a:xfrm>
            <a:off x="7895961" y="3995080"/>
            <a:ext cx="1518193" cy="393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42%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/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70%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E12C60-6B8F-DD7D-7BD6-60468DA8040D}"/>
              </a:ext>
            </a:extLst>
          </p:cNvPr>
          <p:cNvSpPr/>
          <p:nvPr/>
        </p:nvSpPr>
        <p:spPr>
          <a:xfrm>
            <a:off x="9710214" y="3989912"/>
            <a:ext cx="1518193" cy="393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24%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/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89%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A09C9A-AE83-21E9-A43C-1BB6E144DC09}"/>
              </a:ext>
            </a:extLst>
          </p:cNvPr>
          <p:cNvSpPr/>
          <p:nvPr/>
        </p:nvSpPr>
        <p:spPr>
          <a:xfrm>
            <a:off x="7895961" y="4815205"/>
            <a:ext cx="1518193" cy="393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41%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/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73%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9A83F4-5A7A-6954-B055-25CEFAC68289}"/>
              </a:ext>
            </a:extLst>
          </p:cNvPr>
          <p:cNvSpPr/>
          <p:nvPr/>
        </p:nvSpPr>
        <p:spPr>
          <a:xfrm>
            <a:off x="9710214" y="4810037"/>
            <a:ext cx="1518193" cy="393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23%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/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91%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3384F9-F401-DB53-369A-6770474D81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264DEEE-7001-8834-0E3B-56D83EDDBA69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BDC478-E82A-77D7-AFF4-2CBB94913BAA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1702285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8724A-6DCF-E028-FFE9-B3E7FC794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29CC16B-3596-576A-6C08-0B1DACD6E764}"/>
              </a:ext>
            </a:extLst>
          </p:cNvPr>
          <p:cNvSpPr>
            <a:spLocks/>
          </p:cNvSpPr>
          <p:nvPr/>
        </p:nvSpPr>
        <p:spPr>
          <a:xfrm>
            <a:off x="0" y="1687843"/>
            <a:ext cx="12191999" cy="5170157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23C5B4-893D-73D7-DAF0-3AD74A47C0C5}"/>
              </a:ext>
            </a:extLst>
          </p:cNvPr>
          <p:cNvSpPr txBox="1"/>
          <p:nvPr/>
        </p:nvSpPr>
        <p:spPr>
          <a:xfrm>
            <a:off x="134645" y="174114"/>
            <a:ext cx="119227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(Anonymized) Comparative Looks at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How Three “Big Data” Currency Vendors See Crucial Audiences  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80A34A-B640-E1F2-F37F-626D67C21F52}"/>
              </a:ext>
            </a:extLst>
          </p:cNvPr>
          <p:cNvGrpSpPr/>
          <p:nvPr/>
        </p:nvGrpSpPr>
        <p:grpSpPr>
          <a:xfrm>
            <a:off x="483207" y="2873431"/>
            <a:ext cx="11574148" cy="404410"/>
            <a:chOff x="1402511" y="3309850"/>
            <a:chExt cx="10580084" cy="40441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FC9F497-CF5A-5986-2E3A-E48F25F02E0D}"/>
                </a:ext>
              </a:extLst>
            </p:cNvPr>
            <p:cNvCxnSpPr>
              <a:cxnSpLocks/>
            </p:cNvCxnSpPr>
            <p:nvPr/>
          </p:nvCxnSpPr>
          <p:spPr>
            <a:xfrm>
              <a:off x="1402511" y="3309850"/>
              <a:ext cx="0" cy="404410"/>
            </a:xfrm>
            <a:prstGeom prst="line">
              <a:avLst/>
            </a:prstGeom>
            <a:ln w="38100">
              <a:solidFill>
                <a:srgbClr val="E84A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7F800F5-0282-7946-181C-628A246F87A4}"/>
                </a:ext>
              </a:extLst>
            </p:cNvPr>
            <p:cNvSpPr txBox="1"/>
            <p:nvPr/>
          </p:nvSpPr>
          <p:spPr>
            <a:xfrm>
              <a:off x="1492149" y="3309850"/>
              <a:ext cx="104904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You will see TWO are in </a:t>
              </a:r>
              <a:r>
                <a:rPr kumimoji="0" lang="en-US" sz="2000" b="0" i="0" u="sng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very tight agreement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, and one is a negative outlier (particularly on P25-54) </a:t>
              </a:r>
              <a:endPara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47725D6-79E8-7227-613C-0C8349DCE198}"/>
              </a:ext>
            </a:extLst>
          </p:cNvPr>
          <p:cNvSpPr/>
          <p:nvPr/>
        </p:nvSpPr>
        <p:spPr>
          <a:xfrm>
            <a:off x="134644" y="1912479"/>
            <a:ext cx="11708793" cy="588623"/>
          </a:xfrm>
          <a:prstGeom prst="rect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Three Vendors on HH &amp; P25-54 Trends: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B707D2-D8AF-6CA4-11AD-AB4675BAB115}"/>
              </a:ext>
            </a:extLst>
          </p:cNvPr>
          <p:cNvSpPr/>
          <p:nvPr/>
        </p:nvSpPr>
        <p:spPr>
          <a:xfrm>
            <a:off x="134644" y="3827391"/>
            <a:ext cx="11708793" cy="588623"/>
          </a:xfrm>
          <a:prstGeom prst="rect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Age Composition Analytics of THREE Vendors on P55+ &amp; P25-54 Trends:  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860795-80F8-68B3-290B-1744D7B1BC2A}"/>
              </a:ext>
            </a:extLst>
          </p:cNvPr>
          <p:cNvGrpSpPr/>
          <p:nvPr/>
        </p:nvGrpSpPr>
        <p:grpSpPr>
          <a:xfrm>
            <a:off x="483207" y="4860913"/>
            <a:ext cx="11574148" cy="404410"/>
            <a:chOff x="1402511" y="3309850"/>
            <a:chExt cx="10580084" cy="40441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E6056C8-4629-8385-5B09-A22610389796}"/>
                </a:ext>
              </a:extLst>
            </p:cNvPr>
            <p:cNvCxnSpPr>
              <a:cxnSpLocks/>
            </p:cNvCxnSpPr>
            <p:nvPr/>
          </p:nvCxnSpPr>
          <p:spPr>
            <a:xfrm>
              <a:off x="1402511" y="3309850"/>
              <a:ext cx="0" cy="404410"/>
            </a:xfrm>
            <a:prstGeom prst="line">
              <a:avLst/>
            </a:prstGeom>
            <a:ln w="38100">
              <a:solidFill>
                <a:srgbClr val="E84A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3A19D7-7576-B64D-1712-840240229D8B}"/>
                </a:ext>
              </a:extLst>
            </p:cNvPr>
            <p:cNvSpPr txBox="1"/>
            <p:nvPr/>
          </p:nvSpPr>
          <p:spPr>
            <a:xfrm>
              <a:off x="1492149" y="3309850"/>
              <a:ext cx="104904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You will see TWO are in </a:t>
              </a:r>
              <a:r>
                <a:rPr kumimoji="0" lang="en-US" sz="2000" b="0" i="0" u="sng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much tighter range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, while one is a divergent outlier (very heavy P55+) </a:t>
              </a:r>
              <a:endPara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A9D3869-D874-EFBA-65E3-7F80CC4C1C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C9FAD-3B1E-1E8A-06A1-0E742570CF50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D20B47-20BC-D998-4D99-ABD73B29A7B3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2593632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74C0D-8712-276C-36B4-B8DE6F855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CC8F08B3-06DF-BC21-2CAF-6F6306704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3113" y="0"/>
            <a:ext cx="2459210" cy="1840447"/>
          </a:xfrm>
          <a:prstGeom prst="rect">
            <a:avLst/>
          </a:prstGeom>
        </p:spPr>
      </p:pic>
      <p:sp>
        <p:nvSpPr>
          <p:cNvPr id="3" name="TextBox 2">
            <a:hlinkClick r:id="rId4"/>
            <a:extLst>
              <a:ext uri="{FF2B5EF4-FFF2-40B4-BE49-F238E27FC236}">
                <a16:creationId xmlns:a16="http://schemas.microsoft.com/office/drawing/2014/main" id="{6981E31E-49C4-1AC7-6071-08DC610967C5}"/>
              </a:ext>
            </a:extLst>
          </p:cNvPr>
          <p:cNvSpPr txBox="1"/>
          <p:nvPr/>
        </p:nvSpPr>
        <p:spPr>
          <a:xfrm>
            <a:off x="0" y="1073694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Click here to download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recent report</a:t>
            </a:r>
            <a:b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600" b="1" i="0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on audience measurement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4CA3A-C6EC-F60D-2512-A4F843CBE8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CEE419B-62F2-FDAA-0357-D5F8BB991E57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475F9-44C0-53FF-2652-B3DAA0300E6B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pic>
        <p:nvPicPr>
          <p:cNvPr id="9" name="Picture 8" descr="A blue background with white text&#10;&#10;AI-generated content may be incorrect.">
            <a:hlinkClick r:id="rId4"/>
            <a:extLst>
              <a:ext uri="{FF2B5EF4-FFF2-40B4-BE49-F238E27FC236}">
                <a16:creationId xmlns:a16="http://schemas.microsoft.com/office/drawing/2014/main" id="{214D5113-AD08-7A14-5EA5-26E34F5761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0631" y="2336326"/>
            <a:ext cx="6990735" cy="3932288"/>
          </a:xfrm>
          <a:prstGeom prst="rect">
            <a:avLst/>
          </a:prstGeom>
          <a:ln>
            <a:solidFill>
              <a:srgbClr val="1B1464"/>
            </a:solidFill>
          </a:ln>
        </p:spPr>
      </p:pic>
    </p:spTree>
    <p:extLst>
      <p:ext uri="{BB962C8B-B14F-4D97-AF65-F5344CB8AC3E}">
        <p14:creationId xmlns:p14="http://schemas.microsoft.com/office/powerpoint/2010/main" val="173824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23534-EFC5-8D36-E0F8-A0724FA23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822DB4F-619E-BB98-7E83-7B4533AD872F}"/>
              </a:ext>
            </a:extLst>
          </p:cNvPr>
          <p:cNvSpPr txBox="1">
            <a:spLocks/>
          </p:cNvSpPr>
          <p:nvPr/>
        </p:nvSpPr>
        <p:spPr>
          <a:xfrm>
            <a:off x="142348" y="1464982"/>
            <a:ext cx="11907297" cy="39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Broadcast + Cable,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All Genres, All Languages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538FE3-6B34-3041-719A-B6A0EDC7B2F2}"/>
              </a:ext>
            </a:extLst>
          </p:cNvPr>
          <p:cNvSpPr/>
          <p:nvPr/>
        </p:nvSpPr>
        <p:spPr>
          <a:xfrm>
            <a:off x="4453508" y="2748104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HH Audience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(000) 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6394CAC-65ED-95A0-35A3-59F346AAF7D3}"/>
              </a:ext>
            </a:extLst>
          </p:cNvPr>
          <p:cNvGrpSpPr/>
          <p:nvPr/>
        </p:nvGrpSpPr>
        <p:grpSpPr>
          <a:xfrm>
            <a:off x="7973792" y="2440470"/>
            <a:ext cx="654440" cy="913448"/>
            <a:chOff x="8005954" y="2425440"/>
            <a:chExt cx="654440" cy="91344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4F5157F-1FE0-E2FA-4C2B-E91CF76FFD42}"/>
                </a:ext>
              </a:extLst>
            </p:cNvPr>
            <p:cNvSpPr/>
            <p:nvPr/>
          </p:nvSpPr>
          <p:spPr>
            <a:xfrm>
              <a:off x="8005954" y="2733074"/>
              <a:ext cx="654439" cy="6058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24,290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0E1F65-5B05-27AB-41A1-799ABA1BAB01}"/>
                </a:ext>
              </a:extLst>
            </p:cNvPr>
            <p:cNvSpPr txBox="1"/>
            <p:nvPr/>
          </p:nvSpPr>
          <p:spPr>
            <a:xfrm>
              <a:off x="8005954" y="2425440"/>
              <a:ext cx="6544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2023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C36F288-0B39-6DE5-470A-CC693E55D84E}"/>
              </a:ext>
            </a:extLst>
          </p:cNvPr>
          <p:cNvGrpSpPr/>
          <p:nvPr/>
        </p:nvGrpSpPr>
        <p:grpSpPr>
          <a:xfrm>
            <a:off x="8881410" y="2440470"/>
            <a:ext cx="654440" cy="913448"/>
            <a:chOff x="8873917" y="2425440"/>
            <a:chExt cx="654440" cy="91344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EDA57E5-22F3-A443-794C-F1B253882B36}"/>
                </a:ext>
              </a:extLst>
            </p:cNvPr>
            <p:cNvSpPr/>
            <p:nvPr/>
          </p:nvSpPr>
          <p:spPr>
            <a:xfrm>
              <a:off x="8873917" y="2733074"/>
              <a:ext cx="654439" cy="6058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22,864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60CDBFD-4B2F-D123-1D85-88FDF1B02ADB}"/>
                </a:ext>
              </a:extLst>
            </p:cNvPr>
            <p:cNvSpPr txBox="1"/>
            <p:nvPr/>
          </p:nvSpPr>
          <p:spPr>
            <a:xfrm>
              <a:off x="8873917" y="2425440"/>
              <a:ext cx="6544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2024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78C823B-191E-7709-187A-1ADE88BD2E66}"/>
              </a:ext>
            </a:extLst>
          </p:cNvPr>
          <p:cNvGrpSpPr/>
          <p:nvPr/>
        </p:nvGrpSpPr>
        <p:grpSpPr>
          <a:xfrm>
            <a:off x="9789028" y="2440470"/>
            <a:ext cx="654440" cy="913448"/>
            <a:chOff x="9789028" y="2425440"/>
            <a:chExt cx="654440" cy="91344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7B3012B-CF4C-5ECB-2E66-C4FCB67A18D2}"/>
                </a:ext>
              </a:extLst>
            </p:cNvPr>
            <p:cNvSpPr/>
            <p:nvPr/>
          </p:nvSpPr>
          <p:spPr>
            <a:xfrm>
              <a:off x="9789028" y="2733074"/>
              <a:ext cx="654439" cy="6058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20,279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45866CB-49BF-E9FE-32CC-10E277A7E3B6}"/>
                </a:ext>
              </a:extLst>
            </p:cNvPr>
            <p:cNvSpPr txBox="1"/>
            <p:nvPr/>
          </p:nvSpPr>
          <p:spPr>
            <a:xfrm>
              <a:off x="9789028" y="2425440"/>
              <a:ext cx="6544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2025 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00500C34-4E8E-234F-4F57-4C351D169673}"/>
              </a:ext>
            </a:extLst>
          </p:cNvPr>
          <p:cNvSpPr/>
          <p:nvPr/>
        </p:nvSpPr>
        <p:spPr>
          <a:xfrm>
            <a:off x="11047233" y="2748104"/>
            <a:ext cx="858544" cy="60581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-4,011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BA023C2-088C-B730-FCDC-088AC45D7A2E}"/>
              </a:ext>
            </a:extLst>
          </p:cNvPr>
          <p:cNvSpPr txBox="1"/>
          <p:nvPr/>
        </p:nvSpPr>
        <p:spPr>
          <a:xfrm>
            <a:off x="11149285" y="1747144"/>
            <a:ext cx="654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2025 vs. 2023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498B210-A7AB-D618-DBC4-7C26B99DCDBE}"/>
              </a:ext>
            </a:extLst>
          </p:cNvPr>
          <p:cNvSpPr/>
          <p:nvPr/>
        </p:nvSpPr>
        <p:spPr>
          <a:xfrm>
            <a:off x="4453508" y="3372104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Diff +/-   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E9AC6DC-C8C7-8165-FE80-E84DB4A92A47}"/>
              </a:ext>
            </a:extLst>
          </p:cNvPr>
          <p:cNvSpPr/>
          <p:nvPr/>
        </p:nvSpPr>
        <p:spPr>
          <a:xfrm>
            <a:off x="4255195" y="4963950"/>
            <a:ext cx="1540276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P25-54 Aud.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(000)  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33992AC-28C2-171C-2990-CB26A5FCEE1D}"/>
              </a:ext>
            </a:extLst>
          </p:cNvPr>
          <p:cNvGrpSpPr/>
          <p:nvPr/>
        </p:nvGrpSpPr>
        <p:grpSpPr>
          <a:xfrm>
            <a:off x="7995953" y="4630681"/>
            <a:ext cx="654440" cy="913448"/>
            <a:chOff x="8005954" y="2425440"/>
            <a:chExt cx="654440" cy="913448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1998FE9-9378-A069-67D6-253FD5DDAB8A}"/>
                </a:ext>
              </a:extLst>
            </p:cNvPr>
            <p:cNvSpPr/>
            <p:nvPr/>
          </p:nvSpPr>
          <p:spPr>
            <a:xfrm>
              <a:off x="8005954" y="2733074"/>
              <a:ext cx="654439" cy="6058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 7,505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F8F5C5C-5A12-147C-4FEA-46B26CF0E99B}"/>
                </a:ext>
              </a:extLst>
            </p:cNvPr>
            <p:cNvSpPr txBox="1"/>
            <p:nvPr/>
          </p:nvSpPr>
          <p:spPr>
            <a:xfrm>
              <a:off x="8005954" y="2425440"/>
              <a:ext cx="6544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2023 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64A96F3-3EA7-8A1D-697C-62846C9C5BD8}"/>
              </a:ext>
            </a:extLst>
          </p:cNvPr>
          <p:cNvGrpSpPr/>
          <p:nvPr/>
        </p:nvGrpSpPr>
        <p:grpSpPr>
          <a:xfrm>
            <a:off x="8893843" y="4630681"/>
            <a:ext cx="654440" cy="913448"/>
            <a:chOff x="8873917" y="2425440"/>
            <a:chExt cx="654440" cy="913448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E06A78F-E20C-3D9C-9211-1268347E18AC}"/>
                </a:ext>
              </a:extLst>
            </p:cNvPr>
            <p:cNvSpPr/>
            <p:nvPr/>
          </p:nvSpPr>
          <p:spPr>
            <a:xfrm>
              <a:off x="8873917" y="2733074"/>
              <a:ext cx="654439" cy="6058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 6,539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E89997A-8F10-601F-EBB1-6191A3E7C2B1}"/>
                </a:ext>
              </a:extLst>
            </p:cNvPr>
            <p:cNvSpPr txBox="1"/>
            <p:nvPr/>
          </p:nvSpPr>
          <p:spPr>
            <a:xfrm>
              <a:off x="8873917" y="2425440"/>
              <a:ext cx="6544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2024 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6D0F19C-56F4-B5A3-9B17-EDC612591EBD}"/>
              </a:ext>
            </a:extLst>
          </p:cNvPr>
          <p:cNvGrpSpPr/>
          <p:nvPr/>
        </p:nvGrpSpPr>
        <p:grpSpPr>
          <a:xfrm>
            <a:off x="9820917" y="4630681"/>
            <a:ext cx="654440" cy="913448"/>
            <a:chOff x="9789028" y="2425440"/>
            <a:chExt cx="654440" cy="913448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131A1839-D220-D97B-2A29-0E6903E70EF2}"/>
                </a:ext>
              </a:extLst>
            </p:cNvPr>
            <p:cNvSpPr/>
            <p:nvPr/>
          </p:nvSpPr>
          <p:spPr>
            <a:xfrm>
              <a:off x="9789028" y="2733074"/>
              <a:ext cx="654439" cy="6058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5,446 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EBACAF0-BF95-434D-0DB6-F34AEB364510}"/>
                </a:ext>
              </a:extLst>
            </p:cNvPr>
            <p:cNvSpPr txBox="1"/>
            <p:nvPr/>
          </p:nvSpPr>
          <p:spPr>
            <a:xfrm>
              <a:off x="9789028" y="2425440"/>
              <a:ext cx="6544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2025 </a:t>
              </a:r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BA221A95-5661-CCD1-EE9F-1B46F9CD2954}"/>
              </a:ext>
            </a:extLst>
          </p:cNvPr>
          <p:cNvSpPr/>
          <p:nvPr/>
        </p:nvSpPr>
        <p:spPr>
          <a:xfrm>
            <a:off x="11050745" y="4959190"/>
            <a:ext cx="851521" cy="60581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-2,059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003F1B-1D40-91CC-4596-503B4ED4E281}"/>
              </a:ext>
            </a:extLst>
          </p:cNvPr>
          <p:cNvSpPr/>
          <p:nvPr/>
        </p:nvSpPr>
        <p:spPr>
          <a:xfrm>
            <a:off x="4453508" y="3712030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Diff +/-  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E6022AF-CE75-FD25-E734-B8AD7FBAEB3F}"/>
              </a:ext>
            </a:extLst>
          </p:cNvPr>
          <p:cNvSpPr txBox="1"/>
          <p:nvPr/>
        </p:nvSpPr>
        <p:spPr>
          <a:xfrm>
            <a:off x="8869105" y="3500358"/>
            <a:ext cx="654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-1,426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5831BC1-CBB3-8A44-B037-889EBB7A4027}"/>
              </a:ext>
            </a:extLst>
          </p:cNvPr>
          <p:cNvSpPr txBox="1"/>
          <p:nvPr/>
        </p:nvSpPr>
        <p:spPr>
          <a:xfrm>
            <a:off x="8863841" y="3840284"/>
            <a:ext cx="6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-5.9%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EC6E8BD-66BC-35BF-CD4E-FDD437EE66BB}"/>
              </a:ext>
            </a:extLst>
          </p:cNvPr>
          <p:cNvSpPr txBox="1"/>
          <p:nvPr/>
        </p:nvSpPr>
        <p:spPr>
          <a:xfrm>
            <a:off x="9779310" y="3500358"/>
            <a:ext cx="654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-2,585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F21F246-5C39-33CC-CD72-91CDE8DEA4E4}"/>
              </a:ext>
            </a:extLst>
          </p:cNvPr>
          <p:cNvSpPr txBox="1"/>
          <p:nvPr/>
        </p:nvSpPr>
        <p:spPr>
          <a:xfrm>
            <a:off x="9774046" y="3840284"/>
            <a:ext cx="6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-11.3%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F90883C-DA32-9C41-1BBE-53C3C63C19A3}"/>
              </a:ext>
            </a:extLst>
          </p:cNvPr>
          <p:cNvSpPr txBox="1"/>
          <p:nvPr/>
        </p:nvSpPr>
        <p:spPr>
          <a:xfrm>
            <a:off x="11047233" y="3741262"/>
            <a:ext cx="858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-16.5%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CBD6442-3CA4-A01F-0F3E-E4BB0DE150C1}"/>
              </a:ext>
            </a:extLst>
          </p:cNvPr>
          <p:cNvSpPr/>
          <p:nvPr/>
        </p:nvSpPr>
        <p:spPr>
          <a:xfrm>
            <a:off x="4453508" y="5542581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Diff +/-   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58C23AC-A916-B578-C8B6-27C9E8DF4F22}"/>
              </a:ext>
            </a:extLst>
          </p:cNvPr>
          <p:cNvSpPr/>
          <p:nvPr/>
        </p:nvSpPr>
        <p:spPr>
          <a:xfrm>
            <a:off x="4453508" y="5882507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Diff +/-   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6E51BFE-1C2A-4522-7964-961E272333A1}"/>
              </a:ext>
            </a:extLst>
          </p:cNvPr>
          <p:cNvSpPr txBox="1"/>
          <p:nvPr/>
        </p:nvSpPr>
        <p:spPr>
          <a:xfrm>
            <a:off x="8881539" y="5645200"/>
            <a:ext cx="654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-964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ABD3C97-A1B8-1EE1-DF6A-ECAF417674A2}"/>
              </a:ext>
            </a:extLst>
          </p:cNvPr>
          <p:cNvSpPr txBox="1"/>
          <p:nvPr/>
        </p:nvSpPr>
        <p:spPr>
          <a:xfrm>
            <a:off x="8876275" y="5985126"/>
            <a:ext cx="6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-12.9%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0D6355A-07FC-AA8C-1DE9-218D4950D4CF}"/>
              </a:ext>
            </a:extLst>
          </p:cNvPr>
          <p:cNvSpPr txBox="1"/>
          <p:nvPr/>
        </p:nvSpPr>
        <p:spPr>
          <a:xfrm>
            <a:off x="9811200" y="5645200"/>
            <a:ext cx="654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-1,093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8BCC183-71A8-4E92-DE66-52352320E8E0}"/>
              </a:ext>
            </a:extLst>
          </p:cNvPr>
          <p:cNvSpPr txBox="1"/>
          <p:nvPr/>
        </p:nvSpPr>
        <p:spPr>
          <a:xfrm>
            <a:off x="9805936" y="5985126"/>
            <a:ext cx="6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-16.7%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6EA7C2C-E5FB-7443-7884-6D753CA805DA}"/>
              </a:ext>
            </a:extLst>
          </p:cNvPr>
          <p:cNvSpPr txBox="1"/>
          <p:nvPr/>
        </p:nvSpPr>
        <p:spPr>
          <a:xfrm>
            <a:off x="11050745" y="5942594"/>
            <a:ext cx="851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-27.4%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02C2838-E25B-01AA-70C4-388CCAF7D4F7}"/>
              </a:ext>
            </a:extLst>
          </p:cNvPr>
          <p:cNvSpPr txBox="1"/>
          <p:nvPr/>
        </p:nvSpPr>
        <p:spPr>
          <a:xfrm>
            <a:off x="134644" y="174114"/>
            <a:ext cx="8583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Having Multiple Big Data Currency Options Might Look Like: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AFADB7-6582-5F82-2606-68E9DCB5E998}"/>
              </a:ext>
            </a:extLst>
          </p:cNvPr>
          <p:cNvSpPr/>
          <p:nvPr/>
        </p:nvSpPr>
        <p:spPr>
          <a:xfrm>
            <a:off x="385039" y="2808978"/>
            <a:ext cx="3870156" cy="432963"/>
          </a:xfrm>
          <a:prstGeom prst="rect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“Vendor A”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F0C1D8-D6CD-1385-9A23-4F26CD0028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3BA2D8E-0224-97E0-1036-C4DCBD965E0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F31D43-D7BE-5E98-5DEE-1B529D1A2E18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90535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244BE-A03C-7900-D733-B034161BD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D6FC048-41E9-6DC1-BFCD-4199D42D1D56}"/>
              </a:ext>
            </a:extLst>
          </p:cNvPr>
          <p:cNvSpPr txBox="1">
            <a:spLocks/>
          </p:cNvSpPr>
          <p:nvPr/>
        </p:nvSpPr>
        <p:spPr>
          <a:xfrm>
            <a:off x="142348" y="1464982"/>
            <a:ext cx="11907297" cy="39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Broadcast + Cable,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All Genres, All Languages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408F71-5A77-809B-C6DD-4BD46968A0EF}"/>
              </a:ext>
            </a:extLst>
          </p:cNvPr>
          <p:cNvSpPr/>
          <p:nvPr/>
        </p:nvSpPr>
        <p:spPr>
          <a:xfrm>
            <a:off x="4453508" y="2748104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HH Audience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(000) 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601C55E-8D66-ACF3-09FD-1D9E4CBC7D9C}"/>
              </a:ext>
            </a:extLst>
          </p:cNvPr>
          <p:cNvGrpSpPr/>
          <p:nvPr/>
        </p:nvGrpSpPr>
        <p:grpSpPr>
          <a:xfrm>
            <a:off x="7973792" y="2440470"/>
            <a:ext cx="654440" cy="913448"/>
            <a:chOff x="8005954" y="2425440"/>
            <a:chExt cx="654440" cy="91344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897BDC7-5E22-00AA-99DD-C86073A6FB70}"/>
                </a:ext>
              </a:extLst>
            </p:cNvPr>
            <p:cNvSpPr/>
            <p:nvPr/>
          </p:nvSpPr>
          <p:spPr>
            <a:xfrm>
              <a:off x="8005954" y="2733074"/>
              <a:ext cx="654439" cy="6058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29,424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E61DC65-95B1-CAE5-88AD-2C0B0AFD1DEA}"/>
                </a:ext>
              </a:extLst>
            </p:cNvPr>
            <p:cNvSpPr txBox="1"/>
            <p:nvPr/>
          </p:nvSpPr>
          <p:spPr>
            <a:xfrm>
              <a:off x="8005954" y="2425440"/>
              <a:ext cx="6544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2023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DDDC9A6-F25B-F783-AA34-5EEFD66F3882}"/>
              </a:ext>
            </a:extLst>
          </p:cNvPr>
          <p:cNvGrpSpPr/>
          <p:nvPr/>
        </p:nvGrpSpPr>
        <p:grpSpPr>
          <a:xfrm>
            <a:off x="8881410" y="2440470"/>
            <a:ext cx="654440" cy="913448"/>
            <a:chOff x="8873917" y="2425440"/>
            <a:chExt cx="654440" cy="91344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F0C5D80-C0D1-8327-C4A6-1D4F9C7C3173}"/>
                </a:ext>
              </a:extLst>
            </p:cNvPr>
            <p:cNvSpPr/>
            <p:nvPr/>
          </p:nvSpPr>
          <p:spPr>
            <a:xfrm>
              <a:off x="8873917" y="2733074"/>
              <a:ext cx="654439" cy="6058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27,897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E5AB44-FCAD-F9A4-7878-542664BDA5F9}"/>
                </a:ext>
              </a:extLst>
            </p:cNvPr>
            <p:cNvSpPr txBox="1"/>
            <p:nvPr/>
          </p:nvSpPr>
          <p:spPr>
            <a:xfrm>
              <a:off x="8873917" y="2425440"/>
              <a:ext cx="6544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2024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D758619-F767-DA21-753F-622315FE0357}"/>
              </a:ext>
            </a:extLst>
          </p:cNvPr>
          <p:cNvGrpSpPr/>
          <p:nvPr/>
        </p:nvGrpSpPr>
        <p:grpSpPr>
          <a:xfrm>
            <a:off x="9789028" y="2440470"/>
            <a:ext cx="654440" cy="913448"/>
            <a:chOff x="9789028" y="2425440"/>
            <a:chExt cx="654440" cy="91344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5DBF3B1-491F-06D1-8BC6-2B885A23B6A4}"/>
                </a:ext>
              </a:extLst>
            </p:cNvPr>
            <p:cNvSpPr/>
            <p:nvPr/>
          </p:nvSpPr>
          <p:spPr>
            <a:xfrm>
              <a:off x="9789028" y="2733074"/>
              <a:ext cx="654439" cy="6058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27,223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23D41D-7958-B294-502F-5710E5C838B6}"/>
                </a:ext>
              </a:extLst>
            </p:cNvPr>
            <p:cNvSpPr txBox="1"/>
            <p:nvPr/>
          </p:nvSpPr>
          <p:spPr>
            <a:xfrm>
              <a:off x="9789028" y="2425440"/>
              <a:ext cx="6544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2025 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5F1C928A-FEC8-9C82-72DA-0049DD9EAC20}"/>
              </a:ext>
            </a:extLst>
          </p:cNvPr>
          <p:cNvSpPr/>
          <p:nvPr/>
        </p:nvSpPr>
        <p:spPr>
          <a:xfrm>
            <a:off x="11047233" y="2748104"/>
            <a:ext cx="858544" cy="60581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-2,201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0521AC-DC31-0E16-659E-80B7263DDCD7}"/>
              </a:ext>
            </a:extLst>
          </p:cNvPr>
          <p:cNvSpPr txBox="1"/>
          <p:nvPr/>
        </p:nvSpPr>
        <p:spPr>
          <a:xfrm>
            <a:off x="11149285" y="1747144"/>
            <a:ext cx="654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2025 vs. 2023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30E7FE6-AF4E-F723-0375-E7CD1CBD451C}"/>
              </a:ext>
            </a:extLst>
          </p:cNvPr>
          <p:cNvSpPr/>
          <p:nvPr/>
        </p:nvSpPr>
        <p:spPr>
          <a:xfrm>
            <a:off x="4453508" y="3372104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Diff +/-   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5BBB9A6-3421-D3A1-5EF1-1A7E26922C05}"/>
              </a:ext>
            </a:extLst>
          </p:cNvPr>
          <p:cNvSpPr/>
          <p:nvPr/>
        </p:nvSpPr>
        <p:spPr>
          <a:xfrm>
            <a:off x="4255195" y="4963950"/>
            <a:ext cx="1540276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P25-54 Aud.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(000)  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60F37F3-3AD4-BC46-895F-D0075290F6FF}"/>
              </a:ext>
            </a:extLst>
          </p:cNvPr>
          <p:cNvGrpSpPr/>
          <p:nvPr/>
        </p:nvGrpSpPr>
        <p:grpSpPr>
          <a:xfrm>
            <a:off x="7995953" y="4630681"/>
            <a:ext cx="654440" cy="913448"/>
            <a:chOff x="8005954" y="2425440"/>
            <a:chExt cx="654440" cy="913448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5FC3E32-6EBD-B0AE-070E-7D999A06036E}"/>
                </a:ext>
              </a:extLst>
            </p:cNvPr>
            <p:cNvSpPr/>
            <p:nvPr/>
          </p:nvSpPr>
          <p:spPr>
            <a:xfrm>
              <a:off x="8005954" y="2733074"/>
              <a:ext cx="654439" cy="6058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13,191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90D2C9B-4802-ADEF-496C-932E73E55F21}"/>
                </a:ext>
              </a:extLst>
            </p:cNvPr>
            <p:cNvSpPr txBox="1"/>
            <p:nvPr/>
          </p:nvSpPr>
          <p:spPr>
            <a:xfrm>
              <a:off x="8005954" y="2425440"/>
              <a:ext cx="6544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2023 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0E4CF5B-911B-9759-F533-F5418BA32E6D}"/>
              </a:ext>
            </a:extLst>
          </p:cNvPr>
          <p:cNvGrpSpPr/>
          <p:nvPr/>
        </p:nvGrpSpPr>
        <p:grpSpPr>
          <a:xfrm>
            <a:off x="8893843" y="4630681"/>
            <a:ext cx="654440" cy="913448"/>
            <a:chOff x="8873917" y="2425440"/>
            <a:chExt cx="654440" cy="913448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F72C3A4-FEAA-9FF4-D171-EB8DDB9DF460}"/>
                </a:ext>
              </a:extLst>
            </p:cNvPr>
            <p:cNvSpPr/>
            <p:nvPr/>
          </p:nvSpPr>
          <p:spPr>
            <a:xfrm>
              <a:off x="8873917" y="2733074"/>
              <a:ext cx="654439" cy="6058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11,646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983FF05-1106-01A6-A71C-F1E962333E54}"/>
                </a:ext>
              </a:extLst>
            </p:cNvPr>
            <p:cNvSpPr txBox="1"/>
            <p:nvPr/>
          </p:nvSpPr>
          <p:spPr>
            <a:xfrm>
              <a:off x="8873917" y="2425440"/>
              <a:ext cx="6544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2024 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CA43505-153A-6831-4586-BAB8F527DCCB}"/>
              </a:ext>
            </a:extLst>
          </p:cNvPr>
          <p:cNvGrpSpPr/>
          <p:nvPr/>
        </p:nvGrpSpPr>
        <p:grpSpPr>
          <a:xfrm>
            <a:off x="9820917" y="4630681"/>
            <a:ext cx="654440" cy="913448"/>
            <a:chOff x="9789028" y="2425440"/>
            <a:chExt cx="654440" cy="913448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A54219C-364A-29C1-8DCE-2183F935F114}"/>
                </a:ext>
              </a:extLst>
            </p:cNvPr>
            <p:cNvSpPr/>
            <p:nvPr/>
          </p:nvSpPr>
          <p:spPr>
            <a:xfrm>
              <a:off x="9789028" y="2733074"/>
              <a:ext cx="654439" cy="6058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10,843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0FEFB30-96EA-3BD0-9259-2416C3E5F656}"/>
                </a:ext>
              </a:extLst>
            </p:cNvPr>
            <p:cNvSpPr txBox="1"/>
            <p:nvPr/>
          </p:nvSpPr>
          <p:spPr>
            <a:xfrm>
              <a:off x="9789028" y="2425440"/>
              <a:ext cx="6544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2025 </a:t>
              </a:r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7730C1A8-7F92-4946-8850-76F872CFFC49}"/>
              </a:ext>
            </a:extLst>
          </p:cNvPr>
          <p:cNvSpPr/>
          <p:nvPr/>
        </p:nvSpPr>
        <p:spPr>
          <a:xfrm>
            <a:off x="11050745" y="4959190"/>
            <a:ext cx="851521" cy="60581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-2,348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795BE5-9DCF-6593-C7C1-CABCB1A5BE56}"/>
              </a:ext>
            </a:extLst>
          </p:cNvPr>
          <p:cNvSpPr/>
          <p:nvPr/>
        </p:nvSpPr>
        <p:spPr>
          <a:xfrm>
            <a:off x="4453508" y="3712030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Diff +/-  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047A680-59D9-31FF-CBC5-4A10BD026064}"/>
              </a:ext>
            </a:extLst>
          </p:cNvPr>
          <p:cNvSpPr txBox="1"/>
          <p:nvPr/>
        </p:nvSpPr>
        <p:spPr>
          <a:xfrm>
            <a:off x="8869105" y="3500358"/>
            <a:ext cx="654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-1,527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7FD9433-34FA-5C65-0A1D-40D283148EEF}"/>
              </a:ext>
            </a:extLst>
          </p:cNvPr>
          <p:cNvSpPr txBox="1"/>
          <p:nvPr/>
        </p:nvSpPr>
        <p:spPr>
          <a:xfrm>
            <a:off x="8863841" y="3840284"/>
            <a:ext cx="6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-5.2%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3A2366-F63B-CC30-6C53-7C441650D205}"/>
              </a:ext>
            </a:extLst>
          </p:cNvPr>
          <p:cNvSpPr txBox="1"/>
          <p:nvPr/>
        </p:nvSpPr>
        <p:spPr>
          <a:xfrm>
            <a:off x="9779310" y="3500358"/>
            <a:ext cx="654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-647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795977A-C84C-4776-0E26-A8E5A72A10AE}"/>
              </a:ext>
            </a:extLst>
          </p:cNvPr>
          <p:cNvSpPr txBox="1"/>
          <p:nvPr/>
        </p:nvSpPr>
        <p:spPr>
          <a:xfrm>
            <a:off x="9774046" y="3840284"/>
            <a:ext cx="6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-2.4%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D210359-BA73-C535-CBEC-B24F1968D68F}"/>
              </a:ext>
            </a:extLst>
          </p:cNvPr>
          <p:cNvSpPr txBox="1"/>
          <p:nvPr/>
        </p:nvSpPr>
        <p:spPr>
          <a:xfrm>
            <a:off x="11047233" y="3741262"/>
            <a:ext cx="858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-7.5%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6000993-C270-1237-456C-05D78C49018E}"/>
              </a:ext>
            </a:extLst>
          </p:cNvPr>
          <p:cNvSpPr/>
          <p:nvPr/>
        </p:nvSpPr>
        <p:spPr>
          <a:xfrm>
            <a:off x="4453508" y="5542581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Diff +/-   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D93FB30-A90E-8EAB-8AB3-868228EEAEAD}"/>
              </a:ext>
            </a:extLst>
          </p:cNvPr>
          <p:cNvSpPr/>
          <p:nvPr/>
        </p:nvSpPr>
        <p:spPr>
          <a:xfrm>
            <a:off x="4453508" y="5882507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Diff +/-   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0BECED9-C622-3A05-86C0-F21953AAD5D3}"/>
              </a:ext>
            </a:extLst>
          </p:cNvPr>
          <p:cNvSpPr txBox="1"/>
          <p:nvPr/>
        </p:nvSpPr>
        <p:spPr>
          <a:xfrm>
            <a:off x="8881539" y="5645200"/>
            <a:ext cx="654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-1,545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A72F0C1-34B3-3209-2951-34C4A5FEF926}"/>
              </a:ext>
            </a:extLst>
          </p:cNvPr>
          <p:cNvSpPr txBox="1"/>
          <p:nvPr/>
        </p:nvSpPr>
        <p:spPr>
          <a:xfrm>
            <a:off x="8876275" y="5985126"/>
            <a:ext cx="6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-11.7%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51857E0-5338-D64F-148C-BF5EF0116349}"/>
              </a:ext>
            </a:extLst>
          </p:cNvPr>
          <p:cNvSpPr txBox="1"/>
          <p:nvPr/>
        </p:nvSpPr>
        <p:spPr>
          <a:xfrm>
            <a:off x="9811200" y="5645200"/>
            <a:ext cx="654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-803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D3384FB-38A3-8130-5DD1-D253D81A3CB4}"/>
              </a:ext>
            </a:extLst>
          </p:cNvPr>
          <p:cNvSpPr txBox="1"/>
          <p:nvPr/>
        </p:nvSpPr>
        <p:spPr>
          <a:xfrm>
            <a:off x="9805936" y="5985126"/>
            <a:ext cx="6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-6.9%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C4789B9-1C66-C43B-F9CC-D9AA2A2AFB54}"/>
              </a:ext>
            </a:extLst>
          </p:cNvPr>
          <p:cNvSpPr txBox="1"/>
          <p:nvPr/>
        </p:nvSpPr>
        <p:spPr>
          <a:xfrm>
            <a:off x="11050745" y="5942594"/>
            <a:ext cx="851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-17.8%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C4AA6BD-FBCB-F51E-4135-F375B19634AF}"/>
              </a:ext>
            </a:extLst>
          </p:cNvPr>
          <p:cNvSpPr txBox="1"/>
          <p:nvPr/>
        </p:nvSpPr>
        <p:spPr>
          <a:xfrm>
            <a:off x="134644" y="174114"/>
            <a:ext cx="8583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Having Multiple Big Data Currency Options Might Look Like: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2A5469-898C-93AB-AA78-4C1BE76062D0}"/>
              </a:ext>
            </a:extLst>
          </p:cNvPr>
          <p:cNvSpPr/>
          <p:nvPr/>
        </p:nvSpPr>
        <p:spPr>
          <a:xfrm>
            <a:off x="385039" y="2808978"/>
            <a:ext cx="3870156" cy="432963"/>
          </a:xfrm>
          <a:prstGeom prst="rect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“Vendor B”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E839EC-6A8E-CC59-D8E3-3BA20A27FF81}"/>
              </a:ext>
            </a:extLst>
          </p:cNvPr>
          <p:cNvSpPr/>
          <p:nvPr/>
        </p:nvSpPr>
        <p:spPr>
          <a:xfrm>
            <a:off x="11708793" y="6513024"/>
            <a:ext cx="446235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54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Open Sans"/>
              <a:cs typeface="Open San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A95643-CA00-C048-F60F-DB09958AA7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EB025AE-EDA1-6B93-7F4F-8E552F16A1F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2FA289-9372-C4B3-399A-252F81056056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2589323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37549-88C0-355D-C0EC-FCEFFC5DE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2B6BB3C-6132-480C-BDF7-9B60429070CC}"/>
              </a:ext>
            </a:extLst>
          </p:cNvPr>
          <p:cNvSpPr txBox="1">
            <a:spLocks/>
          </p:cNvSpPr>
          <p:nvPr/>
        </p:nvSpPr>
        <p:spPr>
          <a:xfrm>
            <a:off x="142348" y="1464982"/>
            <a:ext cx="11907297" cy="39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Broadcast + Cable,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All Genres, All Languages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6603FE-F361-DDE3-62A5-6300ECCFFBE0}"/>
              </a:ext>
            </a:extLst>
          </p:cNvPr>
          <p:cNvSpPr/>
          <p:nvPr/>
        </p:nvSpPr>
        <p:spPr>
          <a:xfrm>
            <a:off x="4453508" y="2748104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HH Audience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(000) 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F6B412F-0D0D-72AD-1996-86837B4C29F8}"/>
              </a:ext>
            </a:extLst>
          </p:cNvPr>
          <p:cNvGrpSpPr/>
          <p:nvPr/>
        </p:nvGrpSpPr>
        <p:grpSpPr>
          <a:xfrm>
            <a:off x="7973792" y="2440470"/>
            <a:ext cx="654440" cy="913448"/>
            <a:chOff x="8005954" y="2425440"/>
            <a:chExt cx="654440" cy="91344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1BB8E3-878C-CEC1-37DF-454ED49E78B6}"/>
                </a:ext>
              </a:extLst>
            </p:cNvPr>
            <p:cNvSpPr/>
            <p:nvPr/>
          </p:nvSpPr>
          <p:spPr>
            <a:xfrm>
              <a:off x="8005954" y="2733074"/>
              <a:ext cx="654439" cy="6058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29,007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F5F5BD-25B7-BD40-1571-B74DE98C257B}"/>
                </a:ext>
              </a:extLst>
            </p:cNvPr>
            <p:cNvSpPr txBox="1"/>
            <p:nvPr/>
          </p:nvSpPr>
          <p:spPr>
            <a:xfrm>
              <a:off x="8005954" y="2425440"/>
              <a:ext cx="6544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2023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CB39241-2DAC-43B7-9DC7-088DAFEE2EB0}"/>
              </a:ext>
            </a:extLst>
          </p:cNvPr>
          <p:cNvGrpSpPr/>
          <p:nvPr/>
        </p:nvGrpSpPr>
        <p:grpSpPr>
          <a:xfrm>
            <a:off x="8881410" y="2440470"/>
            <a:ext cx="654440" cy="913448"/>
            <a:chOff x="8873917" y="2425440"/>
            <a:chExt cx="654440" cy="91344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4C6F23F-B33E-EDBC-2EC9-D0AF8BE6A54B}"/>
                </a:ext>
              </a:extLst>
            </p:cNvPr>
            <p:cNvSpPr/>
            <p:nvPr/>
          </p:nvSpPr>
          <p:spPr>
            <a:xfrm>
              <a:off x="8873917" y="2733074"/>
              <a:ext cx="654439" cy="6058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27,223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280033-14C8-BC07-2124-127DFB4F9348}"/>
                </a:ext>
              </a:extLst>
            </p:cNvPr>
            <p:cNvSpPr txBox="1"/>
            <p:nvPr/>
          </p:nvSpPr>
          <p:spPr>
            <a:xfrm>
              <a:off x="8873917" y="2425440"/>
              <a:ext cx="6544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2024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BEC9E7B-2171-2270-0709-B3807B953B2E}"/>
              </a:ext>
            </a:extLst>
          </p:cNvPr>
          <p:cNvGrpSpPr/>
          <p:nvPr/>
        </p:nvGrpSpPr>
        <p:grpSpPr>
          <a:xfrm>
            <a:off x="9789028" y="2440470"/>
            <a:ext cx="654440" cy="913448"/>
            <a:chOff x="9789028" y="2425440"/>
            <a:chExt cx="654440" cy="91344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4BE64EB-A32F-E0AD-8072-1716F28A66BC}"/>
                </a:ext>
              </a:extLst>
            </p:cNvPr>
            <p:cNvSpPr/>
            <p:nvPr/>
          </p:nvSpPr>
          <p:spPr>
            <a:xfrm>
              <a:off x="9789028" y="2733074"/>
              <a:ext cx="654439" cy="6058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26,245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F56AFE6-5BF6-8CEC-213E-3CE010476B55}"/>
                </a:ext>
              </a:extLst>
            </p:cNvPr>
            <p:cNvSpPr txBox="1"/>
            <p:nvPr/>
          </p:nvSpPr>
          <p:spPr>
            <a:xfrm>
              <a:off x="9789028" y="2425440"/>
              <a:ext cx="6544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2025 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4FA8F6D-CA69-4F66-0959-3BDA16619F72}"/>
              </a:ext>
            </a:extLst>
          </p:cNvPr>
          <p:cNvSpPr/>
          <p:nvPr/>
        </p:nvSpPr>
        <p:spPr>
          <a:xfrm>
            <a:off x="11047233" y="2748104"/>
            <a:ext cx="858544" cy="60581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-2,762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099866-BD36-0EDC-E06D-0D6FBDD4EC12}"/>
              </a:ext>
            </a:extLst>
          </p:cNvPr>
          <p:cNvSpPr txBox="1"/>
          <p:nvPr/>
        </p:nvSpPr>
        <p:spPr>
          <a:xfrm>
            <a:off x="11149285" y="1747144"/>
            <a:ext cx="654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2025 vs. 2023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A5D1EC4-6E17-1A2D-05F1-18339CFDC351}"/>
              </a:ext>
            </a:extLst>
          </p:cNvPr>
          <p:cNvSpPr/>
          <p:nvPr/>
        </p:nvSpPr>
        <p:spPr>
          <a:xfrm>
            <a:off x="4453508" y="3372104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Diff +/-   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D86371A-FFEE-F37D-B169-11D660851DFA}"/>
              </a:ext>
            </a:extLst>
          </p:cNvPr>
          <p:cNvSpPr/>
          <p:nvPr/>
        </p:nvSpPr>
        <p:spPr>
          <a:xfrm>
            <a:off x="4255195" y="4963950"/>
            <a:ext cx="1540276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P25-54 Aud.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(000)  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12BFE10-B967-56C8-9EC7-F2713C349D10}"/>
              </a:ext>
            </a:extLst>
          </p:cNvPr>
          <p:cNvGrpSpPr/>
          <p:nvPr/>
        </p:nvGrpSpPr>
        <p:grpSpPr>
          <a:xfrm>
            <a:off x="7995953" y="4630681"/>
            <a:ext cx="654440" cy="913448"/>
            <a:chOff x="8005954" y="2425440"/>
            <a:chExt cx="654440" cy="913448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F8B68B8-B313-CAFC-85F3-4678505AEBF6}"/>
                </a:ext>
              </a:extLst>
            </p:cNvPr>
            <p:cNvSpPr/>
            <p:nvPr/>
          </p:nvSpPr>
          <p:spPr>
            <a:xfrm>
              <a:off x="8005954" y="2733074"/>
              <a:ext cx="654439" cy="6058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14,193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68BAC05-AC4B-B799-A9BC-192E68084E97}"/>
                </a:ext>
              </a:extLst>
            </p:cNvPr>
            <p:cNvSpPr txBox="1"/>
            <p:nvPr/>
          </p:nvSpPr>
          <p:spPr>
            <a:xfrm>
              <a:off x="8005954" y="2425440"/>
              <a:ext cx="6544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2023 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205ABEC-23D4-1F40-2163-E8510B68590A}"/>
              </a:ext>
            </a:extLst>
          </p:cNvPr>
          <p:cNvGrpSpPr/>
          <p:nvPr/>
        </p:nvGrpSpPr>
        <p:grpSpPr>
          <a:xfrm>
            <a:off x="8893843" y="4630681"/>
            <a:ext cx="654440" cy="913448"/>
            <a:chOff x="8873917" y="2425440"/>
            <a:chExt cx="654440" cy="913448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B9544AD-C83C-E8E4-A6B6-2FCD2D4342FF}"/>
                </a:ext>
              </a:extLst>
            </p:cNvPr>
            <p:cNvSpPr/>
            <p:nvPr/>
          </p:nvSpPr>
          <p:spPr>
            <a:xfrm>
              <a:off x="8873917" y="2733074"/>
              <a:ext cx="654439" cy="6058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12,826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32D9072-417F-C153-5347-8025BA0E8BD8}"/>
                </a:ext>
              </a:extLst>
            </p:cNvPr>
            <p:cNvSpPr txBox="1"/>
            <p:nvPr/>
          </p:nvSpPr>
          <p:spPr>
            <a:xfrm>
              <a:off x="8873917" y="2425440"/>
              <a:ext cx="6544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2024 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013EAF3-D11D-8054-66B9-FF5BC35FEA9D}"/>
              </a:ext>
            </a:extLst>
          </p:cNvPr>
          <p:cNvGrpSpPr/>
          <p:nvPr/>
        </p:nvGrpSpPr>
        <p:grpSpPr>
          <a:xfrm>
            <a:off x="9820917" y="4630681"/>
            <a:ext cx="654440" cy="913448"/>
            <a:chOff x="9789028" y="2425440"/>
            <a:chExt cx="654440" cy="913448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F68F413-3860-BAF2-C3C1-21AACD294448}"/>
                </a:ext>
              </a:extLst>
            </p:cNvPr>
            <p:cNvSpPr/>
            <p:nvPr/>
          </p:nvSpPr>
          <p:spPr>
            <a:xfrm>
              <a:off x="9789028" y="2733074"/>
              <a:ext cx="654439" cy="6058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11,930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953C773-3F64-0B0B-A306-6B26D3EE29B7}"/>
                </a:ext>
              </a:extLst>
            </p:cNvPr>
            <p:cNvSpPr txBox="1"/>
            <p:nvPr/>
          </p:nvSpPr>
          <p:spPr>
            <a:xfrm>
              <a:off x="9789028" y="2425440"/>
              <a:ext cx="6544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2025 </a:t>
              </a:r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D7224EA5-9ECE-5A25-049E-E1609937FFD4}"/>
              </a:ext>
            </a:extLst>
          </p:cNvPr>
          <p:cNvSpPr/>
          <p:nvPr/>
        </p:nvSpPr>
        <p:spPr>
          <a:xfrm>
            <a:off x="11050745" y="4959190"/>
            <a:ext cx="851521" cy="60581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-2,263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7F3033-4D83-0ADB-06E7-A7FB1656E13E}"/>
              </a:ext>
            </a:extLst>
          </p:cNvPr>
          <p:cNvSpPr/>
          <p:nvPr/>
        </p:nvSpPr>
        <p:spPr>
          <a:xfrm>
            <a:off x="4453508" y="3712030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Diff +/-  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F88C6D6-7F87-D1E6-5A8E-1D8A7258C2B3}"/>
              </a:ext>
            </a:extLst>
          </p:cNvPr>
          <p:cNvSpPr txBox="1"/>
          <p:nvPr/>
        </p:nvSpPr>
        <p:spPr>
          <a:xfrm>
            <a:off x="8869105" y="3500358"/>
            <a:ext cx="654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-1,784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9D4F8FF-871C-A90B-A285-164A70BF04A6}"/>
              </a:ext>
            </a:extLst>
          </p:cNvPr>
          <p:cNvSpPr txBox="1"/>
          <p:nvPr/>
        </p:nvSpPr>
        <p:spPr>
          <a:xfrm>
            <a:off x="8863841" y="3840284"/>
            <a:ext cx="6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-6.2%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06301C0-35E5-B1E2-57A3-FD217A49B057}"/>
              </a:ext>
            </a:extLst>
          </p:cNvPr>
          <p:cNvSpPr txBox="1"/>
          <p:nvPr/>
        </p:nvSpPr>
        <p:spPr>
          <a:xfrm>
            <a:off x="9779310" y="3500358"/>
            <a:ext cx="654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-978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0FB6402-3203-2138-FD4D-B5351BFA86A1}"/>
              </a:ext>
            </a:extLst>
          </p:cNvPr>
          <p:cNvSpPr txBox="1"/>
          <p:nvPr/>
        </p:nvSpPr>
        <p:spPr>
          <a:xfrm>
            <a:off x="9774046" y="3840284"/>
            <a:ext cx="6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-3.6%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E1C768E-40E9-C2B0-F2B4-BAAF3B7C03D8}"/>
              </a:ext>
            </a:extLst>
          </p:cNvPr>
          <p:cNvSpPr txBox="1"/>
          <p:nvPr/>
        </p:nvSpPr>
        <p:spPr>
          <a:xfrm>
            <a:off x="11047233" y="3741262"/>
            <a:ext cx="858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-9.5%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6421C93-8AAF-7796-57BC-0D2465866644}"/>
              </a:ext>
            </a:extLst>
          </p:cNvPr>
          <p:cNvSpPr/>
          <p:nvPr/>
        </p:nvSpPr>
        <p:spPr>
          <a:xfrm>
            <a:off x="4453508" y="5542581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Diff +/-   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0A68BB6-BCED-41C3-EEDE-122BD061C6BB}"/>
              </a:ext>
            </a:extLst>
          </p:cNvPr>
          <p:cNvSpPr/>
          <p:nvPr/>
        </p:nvSpPr>
        <p:spPr>
          <a:xfrm>
            <a:off x="4453508" y="5882507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Diff +/-   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E1A6441-8B32-6AC8-FABF-9D64F2820FFA}"/>
              </a:ext>
            </a:extLst>
          </p:cNvPr>
          <p:cNvSpPr txBox="1"/>
          <p:nvPr/>
        </p:nvSpPr>
        <p:spPr>
          <a:xfrm>
            <a:off x="8881539" y="5645200"/>
            <a:ext cx="654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-1,367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B1EF8D6-1011-AFD8-4962-2F522378E9D6}"/>
              </a:ext>
            </a:extLst>
          </p:cNvPr>
          <p:cNvSpPr txBox="1"/>
          <p:nvPr/>
        </p:nvSpPr>
        <p:spPr>
          <a:xfrm>
            <a:off x="8876275" y="5985126"/>
            <a:ext cx="6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-9.6%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C1D199A-03BE-0637-CAB4-607B8EAB5F03}"/>
              </a:ext>
            </a:extLst>
          </p:cNvPr>
          <p:cNvSpPr txBox="1"/>
          <p:nvPr/>
        </p:nvSpPr>
        <p:spPr>
          <a:xfrm>
            <a:off x="9811200" y="5645200"/>
            <a:ext cx="654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-896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5C0B26D-BE5F-97C5-9865-679C0EAD6FE8}"/>
              </a:ext>
            </a:extLst>
          </p:cNvPr>
          <p:cNvSpPr txBox="1"/>
          <p:nvPr/>
        </p:nvSpPr>
        <p:spPr>
          <a:xfrm>
            <a:off x="9805936" y="5985126"/>
            <a:ext cx="6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-7.0%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A54B34B-4DC7-8C41-78A8-D1693B039611}"/>
              </a:ext>
            </a:extLst>
          </p:cNvPr>
          <p:cNvSpPr txBox="1"/>
          <p:nvPr/>
        </p:nvSpPr>
        <p:spPr>
          <a:xfrm>
            <a:off x="11050745" y="5942594"/>
            <a:ext cx="851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-15.9%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9B688C0-0EDD-C5DD-7DBB-3ADB868D2625}"/>
              </a:ext>
            </a:extLst>
          </p:cNvPr>
          <p:cNvSpPr txBox="1"/>
          <p:nvPr/>
        </p:nvSpPr>
        <p:spPr>
          <a:xfrm>
            <a:off x="134644" y="174114"/>
            <a:ext cx="8583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Having Multiple Big Data Currency Options Might Look Like: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95AD86-21E8-C69A-EA99-15F5A203B6D5}"/>
              </a:ext>
            </a:extLst>
          </p:cNvPr>
          <p:cNvSpPr/>
          <p:nvPr/>
        </p:nvSpPr>
        <p:spPr>
          <a:xfrm>
            <a:off x="385039" y="2808978"/>
            <a:ext cx="3870156" cy="432963"/>
          </a:xfrm>
          <a:prstGeom prst="rect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“Vendor C”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D80D93-4007-2F5A-BE3F-AE5D33F243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A1CF9AB-0089-48DA-AE8C-F7FBC2D2F77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613AD0-10B9-55CF-E309-1BAA7230CD8E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2590042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2CDDC-9D07-C94F-68E8-DDD0E7837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FF94DDC-D181-8038-8CC6-0EB28A7BA885}"/>
              </a:ext>
            </a:extLst>
          </p:cNvPr>
          <p:cNvSpPr txBox="1">
            <a:spLocks/>
          </p:cNvSpPr>
          <p:nvPr/>
        </p:nvSpPr>
        <p:spPr>
          <a:xfrm>
            <a:off x="142348" y="1464982"/>
            <a:ext cx="11907297" cy="39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Cable Only,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All Genres, All Languages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BD8C1E-452A-B6E0-6B4A-405D6038739E}"/>
              </a:ext>
            </a:extLst>
          </p:cNvPr>
          <p:cNvSpPr/>
          <p:nvPr/>
        </p:nvSpPr>
        <p:spPr>
          <a:xfrm>
            <a:off x="4453508" y="2748104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HH Audience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(000)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BD41A1-A10E-37DC-311D-D8B2D5378A7D}"/>
              </a:ext>
            </a:extLst>
          </p:cNvPr>
          <p:cNvSpPr/>
          <p:nvPr/>
        </p:nvSpPr>
        <p:spPr>
          <a:xfrm>
            <a:off x="7973792" y="2748104"/>
            <a:ext cx="654439" cy="60581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14,475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94BB90-654C-82A8-7E3E-F38E35386C34}"/>
              </a:ext>
            </a:extLst>
          </p:cNvPr>
          <p:cNvSpPr txBox="1"/>
          <p:nvPr/>
        </p:nvSpPr>
        <p:spPr>
          <a:xfrm>
            <a:off x="7973792" y="2440470"/>
            <a:ext cx="654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2023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91610C-F502-8F00-5FCA-E18445B99374}"/>
              </a:ext>
            </a:extLst>
          </p:cNvPr>
          <p:cNvSpPr/>
          <p:nvPr/>
        </p:nvSpPr>
        <p:spPr>
          <a:xfrm>
            <a:off x="8881410" y="2748104"/>
            <a:ext cx="654439" cy="60581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13,183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278FC9-3781-246E-735C-5517C92B8C61}"/>
              </a:ext>
            </a:extLst>
          </p:cNvPr>
          <p:cNvSpPr txBox="1"/>
          <p:nvPr/>
        </p:nvSpPr>
        <p:spPr>
          <a:xfrm>
            <a:off x="8881410" y="2440470"/>
            <a:ext cx="654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2024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59CCE8-FF4D-179D-D2CB-D0B130302EF4}"/>
              </a:ext>
            </a:extLst>
          </p:cNvPr>
          <p:cNvSpPr/>
          <p:nvPr/>
        </p:nvSpPr>
        <p:spPr>
          <a:xfrm>
            <a:off x="9789028" y="2748104"/>
            <a:ext cx="654439" cy="60581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11,216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F7D490-A85C-9FB8-3C6A-9C7A3A3AD1D1}"/>
              </a:ext>
            </a:extLst>
          </p:cNvPr>
          <p:cNvSpPr txBox="1"/>
          <p:nvPr/>
        </p:nvSpPr>
        <p:spPr>
          <a:xfrm>
            <a:off x="9789028" y="2440470"/>
            <a:ext cx="654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2025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0B00383-BFA9-B121-7671-6275DEE2B8F5}"/>
              </a:ext>
            </a:extLst>
          </p:cNvPr>
          <p:cNvSpPr/>
          <p:nvPr/>
        </p:nvSpPr>
        <p:spPr>
          <a:xfrm>
            <a:off x="11047233" y="2748104"/>
            <a:ext cx="858544" cy="60581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-3,259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A2B3BB-4D1A-6F49-6001-FF0BB38498CA}"/>
              </a:ext>
            </a:extLst>
          </p:cNvPr>
          <p:cNvSpPr txBox="1"/>
          <p:nvPr/>
        </p:nvSpPr>
        <p:spPr>
          <a:xfrm>
            <a:off x="11149285" y="1747144"/>
            <a:ext cx="654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2025 vs. 2023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8D5086-C617-163E-A27D-0D2D5CB1BE7B}"/>
              </a:ext>
            </a:extLst>
          </p:cNvPr>
          <p:cNvSpPr/>
          <p:nvPr/>
        </p:nvSpPr>
        <p:spPr>
          <a:xfrm>
            <a:off x="4453508" y="3372104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Diff +/-   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3062223-4A08-2263-770C-EFBF7E6020CC}"/>
              </a:ext>
            </a:extLst>
          </p:cNvPr>
          <p:cNvSpPr/>
          <p:nvPr/>
        </p:nvSpPr>
        <p:spPr>
          <a:xfrm>
            <a:off x="4255195" y="4963950"/>
            <a:ext cx="1540276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P25-54 Aud.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(000)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49DBCBD-A7F9-DC3D-3E82-C1962E437FD6}"/>
              </a:ext>
            </a:extLst>
          </p:cNvPr>
          <p:cNvGrpSpPr/>
          <p:nvPr/>
        </p:nvGrpSpPr>
        <p:grpSpPr>
          <a:xfrm>
            <a:off x="7995953" y="4630681"/>
            <a:ext cx="2479404" cy="913448"/>
            <a:chOff x="7995953" y="4630681"/>
            <a:chExt cx="2479404" cy="913448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CDFCCBF-7F85-75EE-A883-DB1F32D79105}"/>
                </a:ext>
              </a:extLst>
            </p:cNvPr>
            <p:cNvGrpSpPr/>
            <p:nvPr/>
          </p:nvGrpSpPr>
          <p:grpSpPr>
            <a:xfrm>
              <a:off x="7995953" y="4630681"/>
              <a:ext cx="654440" cy="913448"/>
              <a:chOff x="8005954" y="2425440"/>
              <a:chExt cx="654440" cy="913448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1E09A8C-6107-93EC-4C46-82B5B3AF562D}"/>
                  </a:ext>
                </a:extLst>
              </p:cNvPr>
              <p:cNvSpPr/>
              <p:nvPr/>
            </p:nvSpPr>
            <p:spPr>
              <a:xfrm>
                <a:off x="8005954" y="2733074"/>
                <a:ext cx="654439" cy="6058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Helvetica" panose="020B0403020202020204" pitchFamily="34" charset="0"/>
                    <a:ea typeface="+mn-ea"/>
                    <a:cs typeface="+mn-cs"/>
                  </a:rPr>
                  <a:t> 4,808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59F80D1-2463-3A35-BED3-B5CC9212399D}"/>
                  </a:ext>
                </a:extLst>
              </p:cNvPr>
              <p:cNvSpPr txBox="1"/>
              <p:nvPr/>
            </p:nvSpPr>
            <p:spPr>
              <a:xfrm>
                <a:off x="8005954" y="2425440"/>
                <a:ext cx="6544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Helvetica" panose="020B0403020202020204" pitchFamily="34" charset="0"/>
                    <a:ea typeface="+mn-ea"/>
                    <a:cs typeface="+mn-cs"/>
                  </a:rPr>
                  <a:t>2023 </a:t>
                </a: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06666C96-031A-9AFA-0397-80D80DC4E1A5}"/>
                </a:ext>
              </a:extLst>
            </p:cNvPr>
            <p:cNvGrpSpPr/>
            <p:nvPr/>
          </p:nvGrpSpPr>
          <p:grpSpPr>
            <a:xfrm>
              <a:off x="8893843" y="4630681"/>
              <a:ext cx="654440" cy="913448"/>
              <a:chOff x="8873917" y="2425440"/>
              <a:chExt cx="654440" cy="913448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25FAD2B0-14AB-162A-7113-D0417FDE5B1E}"/>
                  </a:ext>
                </a:extLst>
              </p:cNvPr>
              <p:cNvSpPr/>
              <p:nvPr/>
            </p:nvSpPr>
            <p:spPr>
              <a:xfrm>
                <a:off x="8873917" y="2733074"/>
                <a:ext cx="654439" cy="6058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Helvetica" panose="020B0403020202020204" pitchFamily="34" charset="0"/>
                    <a:ea typeface="+mn-ea"/>
                    <a:cs typeface="+mn-cs"/>
                  </a:rPr>
                  <a:t> 4,021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8C41862F-3B76-8B5B-2684-9BF4AC05DBAF}"/>
                  </a:ext>
                </a:extLst>
              </p:cNvPr>
              <p:cNvSpPr txBox="1"/>
              <p:nvPr/>
            </p:nvSpPr>
            <p:spPr>
              <a:xfrm>
                <a:off x="8873917" y="2425440"/>
                <a:ext cx="6544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Helvetica" panose="020B0403020202020204" pitchFamily="34" charset="0"/>
                    <a:ea typeface="+mn-ea"/>
                    <a:cs typeface="+mn-cs"/>
                  </a:rPr>
                  <a:t>2024 </a:t>
                </a: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C82854F3-0117-98FC-8BE0-CB043B31BCCA}"/>
                </a:ext>
              </a:extLst>
            </p:cNvPr>
            <p:cNvGrpSpPr/>
            <p:nvPr/>
          </p:nvGrpSpPr>
          <p:grpSpPr>
            <a:xfrm>
              <a:off x="9820917" y="4630681"/>
              <a:ext cx="654440" cy="913448"/>
              <a:chOff x="9789028" y="2425440"/>
              <a:chExt cx="654440" cy="913448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C3DB46CD-8374-7D92-E2AA-DC5324F1AB7B}"/>
                  </a:ext>
                </a:extLst>
              </p:cNvPr>
              <p:cNvSpPr/>
              <p:nvPr/>
            </p:nvSpPr>
            <p:spPr>
              <a:xfrm>
                <a:off x="9789028" y="2733074"/>
                <a:ext cx="654439" cy="6058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Helvetica" panose="020B0403020202020204" pitchFamily="34" charset="0"/>
                    <a:ea typeface="+mn-ea"/>
                    <a:cs typeface="+mn-cs"/>
                  </a:rPr>
                  <a:t> 3,168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7F18B3E-3FE1-4F7D-EA79-355394653C89}"/>
                  </a:ext>
                </a:extLst>
              </p:cNvPr>
              <p:cNvSpPr txBox="1"/>
              <p:nvPr/>
            </p:nvSpPr>
            <p:spPr>
              <a:xfrm>
                <a:off x="9789028" y="2425440"/>
                <a:ext cx="6544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Helvetica" panose="020B0403020202020204" pitchFamily="34" charset="0"/>
                    <a:ea typeface="+mn-ea"/>
                    <a:cs typeface="+mn-cs"/>
                  </a:rPr>
                  <a:t>2025 </a:t>
                </a:r>
              </a:p>
            </p:txBody>
          </p:sp>
        </p:grp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B4502091-8869-9541-F871-72940C808D95}"/>
              </a:ext>
            </a:extLst>
          </p:cNvPr>
          <p:cNvSpPr/>
          <p:nvPr/>
        </p:nvSpPr>
        <p:spPr>
          <a:xfrm>
            <a:off x="11050745" y="4959190"/>
            <a:ext cx="851521" cy="60581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-1,640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61CC54-E539-C9A1-0C00-5A663F132E55}"/>
              </a:ext>
            </a:extLst>
          </p:cNvPr>
          <p:cNvSpPr/>
          <p:nvPr/>
        </p:nvSpPr>
        <p:spPr>
          <a:xfrm>
            <a:off x="4453508" y="3712030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Diff +/-   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515776B-0A3D-BFD9-3722-13FEC529FCE4}"/>
              </a:ext>
            </a:extLst>
          </p:cNvPr>
          <p:cNvSpPr/>
          <p:nvPr/>
        </p:nvSpPr>
        <p:spPr>
          <a:xfrm>
            <a:off x="4453508" y="5542581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Diff +/-   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4617C10-1DD1-9158-3CFF-7DE10EB2CF2B}"/>
              </a:ext>
            </a:extLst>
          </p:cNvPr>
          <p:cNvSpPr/>
          <p:nvPr/>
        </p:nvSpPr>
        <p:spPr>
          <a:xfrm>
            <a:off x="4453508" y="5882507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Diff +/-   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A7BE57F-C3AD-6BDA-204B-98D8A8E9E36A}"/>
              </a:ext>
            </a:extLst>
          </p:cNvPr>
          <p:cNvSpPr txBox="1"/>
          <p:nvPr/>
        </p:nvSpPr>
        <p:spPr>
          <a:xfrm>
            <a:off x="134644" y="174114"/>
            <a:ext cx="8583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Having Multiple Big Data Currency Options Might Look Like: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F5B36D-AD6C-2B0E-8F63-87218B692138}"/>
              </a:ext>
            </a:extLst>
          </p:cNvPr>
          <p:cNvSpPr/>
          <p:nvPr/>
        </p:nvSpPr>
        <p:spPr>
          <a:xfrm>
            <a:off x="385039" y="2808978"/>
            <a:ext cx="3870156" cy="432963"/>
          </a:xfrm>
          <a:prstGeom prst="rect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“Vendor A”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C4F691-C239-9A8D-300F-818D8BBCFF16}"/>
              </a:ext>
            </a:extLst>
          </p:cNvPr>
          <p:cNvSpPr txBox="1"/>
          <p:nvPr/>
        </p:nvSpPr>
        <p:spPr>
          <a:xfrm>
            <a:off x="8869105" y="3500358"/>
            <a:ext cx="654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-1,292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ED3BD8-1DE7-3F2B-9568-EEB493EBF28A}"/>
              </a:ext>
            </a:extLst>
          </p:cNvPr>
          <p:cNvSpPr txBox="1"/>
          <p:nvPr/>
        </p:nvSpPr>
        <p:spPr>
          <a:xfrm>
            <a:off x="8863841" y="3840284"/>
            <a:ext cx="6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-8.9%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9656B2-2C45-A636-B9BF-85F936E6CAEA}"/>
              </a:ext>
            </a:extLst>
          </p:cNvPr>
          <p:cNvSpPr txBox="1"/>
          <p:nvPr/>
        </p:nvSpPr>
        <p:spPr>
          <a:xfrm>
            <a:off x="9779310" y="3500358"/>
            <a:ext cx="654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-1,967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488828-03F9-09D8-F326-99DC1704E37B}"/>
              </a:ext>
            </a:extLst>
          </p:cNvPr>
          <p:cNvSpPr txBox="1"/>
          <p:nvPr/>
        </p:nvSpPr>
        <p:spPr>
          <a:xfrm>
            <a:off x="9774046" y="3840284"/>
            <a:ext cx="6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-14.9%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D7C80C-C8D2-F3E6-00BB-98AEDDBC1FFC}"/>
              </a:ext>
            </a:extLst>
          </p:cNvPr>
          <p:cNvSpPr txBox="1"/>
          <p:nvPr/>
        </p:nvSpPr>
        <p:spPr>
          <a:xfrm>
            <a:off x="11047233" y="3741262"/>
            <a:ext cx="858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-22.5%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22DB77-58C0-69DA-6E46-FF5992F36166}"/>
              </a:ext>
            </a:extLst>
          </p:cNvPr>
          <p:cNvSpPr txBox="1"/>
          <p:nvPr/>
        </p:nvSpPr>
        <p:spPr>
          <a:xfrm>
            <a:off x="8881539" y="5645200"/>
            <a:ext cx="654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-787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243F5C-E578-4BA7-3724-D3DEFDE73102}"/>
              </a:ext>
            </a:extLst>
          </p:cNvPr>
          <p:cNvSpPr txBox="1"/>
          <p:nvPr/>
        </p:nvSpPr>
        <p:spPr>
          <a:xfrm>
            <a:off x="8876275" y="5985126"/>
            <a:ext cx="6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-16.4%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6267BD-5677-8F2D-03D8-C448EEFF7D7A}"/>
              </a:ext>
            </a:extLst>
          </p:cNvPr>
          <p:cNvSpPr txBox="1"/>
          <p:nvPr/>
        </p:nvSpPr>
        <p:spPr>
          <a:xfrm>
            <a:off x="9811200" y="5645200"/>
            <a:ext cx="654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-853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A6A044-56B1-612C-08E6-0864B516169E}"/>
              </a:ext>
            </a:extLst>
          </p:cNvPr>
          <p:cNvSpPr txBox="1"/>
          <p:nvPr/>
        </p:nvSpPr>
        <p:spPr>
          <a:xfrm>
            <a:off x="9805936" y="5985126"/>
            <a:ext cx="6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-21.2%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800A5C-427D-5A7A-6643-4E3F2A79D6C9}"/>
              </a:ext>
            </a:extLst>
          </p:cNvPr>
          <p:cNvSpPr txBox="1"/>
          <p:nvPr/>
        </p:nvSpPr>
        <p:spPr>
          <a:xfrm>
            <a:off x="11050745" y="5953227"/>
            <a:ext cx="851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-34.1%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FED909-5C71-08EC-405B-F68E24C80A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F580F93-76F3-FEE6-1C05-F3148762555B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0656D0-69D2-29C0-2469-6BA063B4990A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3793703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09F4F-61FB-B2E0-3FE2-752F6E29D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C35808E-35E7-2EEB-A5CB-416C69FEB966}"/>
              </a:ext>
            </a:extLst>
          </p:cNvPr>
          <p:cNvSpPr txBox="1">
            <a:spLocks/>
          </p:cNvSpPr>
          <p:nvPr/>
        </p:nvSpPr>
        <p:spPr>
          <a:xfrm>
            <a:off x="142348" y="1464982"/>
            <a:ext cx="11907297" cy="39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Cable Only,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All Genres, All Languages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5C836C-4E9B-3151-82C7-7EE0FF023526}"/>
              </a:ext>
            </a:extLst>
          </p:cNvPr>
          <p:cNvSpPr/>
          <p:nvPr/>
        </p:nvSpPr>
        <p:spPr>
          <a:xfrm>
            <a:off x="4453508" y="2748104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HH Audience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(000)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F3E032-D88A-102A-8077-4BAC376F8EB6}"/>
              </a:ext>
            </a:extLst>
          </p:cNvPr>
          <p:cNvSpPr/>
          <p:nvPr/>
        </p:nvSpPr>
        <p:spPr>
          <a:xfrm>
            <a:off x="7973792" y="2748104"/>
            <a:ext cx="654439" cy="60581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15,912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CD220F-5618-8882-C8A1-2F647287980B}"/>
              </a:ext>
            </a:extLst>
          </p:cNvPr>
          <p:cNvSpPr txBox="1"/>
          <p:nvPr/>
        </p:nvSpPr>
        <p:spPr>
          <a:xfrm>
            <a:off x="7973792" y="2440470"/>
            <a:ext cx="654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2023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0C09DC-5BC3-5084-F914-D021E2FE1940}"/>
              </a:ext>
            </a:extLst>
          </p:cNvPr>
          <p:cNvSpPr/>
          <p:nvPr/>
        </p:nvSpPr>
        <p:spPr>
          <a:xfrm>
            <a:off x="8881410" y="2748104"/>
            <a:ext cx="654439" cy="60581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14,626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31B958-7A6D-BD51-72E8-296066C98C36}"/>
              </a:ext>
            </a:extLst>
          </p:cNvPr>
          <p:cNvSpPr txBox="1"/>
          <p:nvPr/>
        </p:nvSpPr>
        <p:spPr>
          <a:xfrm>
            <a:off x="8881410" y="2440470"/>
            <a:ext cx="654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2024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4CF5F8-E1A1-4B89-84E9-049E2E543447}"/>
              </a:ext>
            </a:extLst>
          </p:cNvPr>
          <p:cNvSpPr/>
          <p:nvPr/>
        </p:nvSpPr>
        <p:spPr>
          <a:xfrm>
            <a:off x="9789028" y="2748104"/>
            <a:ext cx="654439" cy="60581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13,603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8D31BA-E58D-89A7-5D17-B42ACE435C40}"/>
              </a:ext>
            </a:extLst>
          </p:cNvPr>
          <p:cNvSpPr txBox="1"/>
          <p:nvPr/>
        </p:nvSpPr>
        <p:spPr>
          <a:xfrm>
            <a:off x="9789028" y="2440470"/>
            <a:ext cx="654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2025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4D4EE2B-DA36-57D5-1174-DD340EE9BD78}"/>
              </a:ext>
            </a:extLst>
          </p:cNvPr>
          <p:cNvSpPr/>
          <p:nvPr/>
        </p:nvSpPr>
        <p:spPr>
          <a:xfrm>
            <a:off x="11047233" y="2748104"/>
            <a:ext cx="858544" cy="60581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-2,309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DF292A3-2C9A-1B7A-6520-FE4D32E1D418}"/>
              </a:ext>
            </a:extLst>
          </p:cNvPr>
          <p:cNvSpPr txBox="1"/>
          <p:nvPr/>
        </p:nvSpPr>
        <p:spPr>
          <a:xfrm>
            <a:off x="11149285" y="1747144"/>
            <a:ext cx="654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2025 vs. 2023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E3F6D9C-E270-66EE-76C0-51890BC256A1}"/>
              </a:ext>
            </a:extLst>
          </p:cNvPr>
          <p:cNvSpPr/>
          <p:nvPr/>
        </p:nvSpPr>
        <p:spPr>
          <a:xfrm>
            <a:off x="4453508" y="3372104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Diff +/-   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1970FE8-1F0D-5BE7-23E1-AA8FD1110959}"/>
              </a:ext>
            </a:extLst>
          </p:cNvPr>
          <p:cNvSpPr/>
          <p:nvPr/>
        </p:nvSpPr>
        <p:spPr>
          <a:xfrm>
            <a:off x="4255195" y="4963950"/>
            <a:ext cx="1540276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P25-54 Aud.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(000) 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75A2D69-0172-A788-3407-DBBE2AFB1AEE}"/>
              </a:ext>
            </a:extLst>
          </p:cNvPr>
          <p:cNvSpPr/>
          <p:nvPr/>
        </p:nvSpPr>
        <p:spPr>
          <a:xfrm>
            <a:off x="7995953" y="4938315"/>
            <a:ext cx="654439" cy="60581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7,041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C0827BD-4B2A-6CE3-D828-1869FFF9CF67}"/>
              </a:ext>
            </a:extLst>
          </p:cNvPr>
          <p:cNvSpPr txBox="1"/>
          <p:nvPr/>
        </p:nvSpPr>
        <p:spPr>
          <a:xfrm>
            <a:off x="7995953" y="4630681"/>
            <a:ext cx="654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2023 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1E2A3D7-D334-81F9-F3A1-6411F6556F5A}"/>
              </a:ext>
            </a:extLst>
          </p:cNvPr>
          <p:cNvSpPr/>
          <p:nvPr/>
        </p:nvSpPr>
        <p:spPr>
          <a:xfrm>
            <a:off x="8893843" y="4938315"/>
            <a:ext cx="654439" cy="60581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6,129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65666FD-2173-8572-FF72-5F85ABA9DA96}"/>
              </a:ext>
            </a:extLst>
          </p:cNvPr>
          <p:cNvSpPr txBox="1"/>
          <p:nvPr/>
        </p:nvSpPr>
        <p:spPr>
          <a:xfrm>
            <a:off x="8893843" y="4630681"/>
            <a:ext cx="654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2024 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FBDB0C1-A621-3DC3-7E92-B7D532AC0F70}"/>
              </a:ext>
            </a:extLst>
          </p:cNvPr>
          <p:cNvSpPr/>
          <p:nvPr/>
        </p:nvSpPr>
        <p:spPr>
          <a:xfrm>
            <a:off x="9820917" y="4938315"/>
            <a:ext cx="654439" cy="60581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5,396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63C8958-5527-A697-AB86-F6858F4B86D5}"/>
              </a:ext>
            </a:extLst>
          </p:cNvPr>
          <p:cNvSpPr txBox="1"/>
          <p:nvPr/>
        </p:nvSpPr>
        <p:spPr>
          <a:xfrm>
            <a:off x="9820917" y="4630681"/>
            <a:ext cx="654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2025 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42D9919-4615-650E-FD2F-020071BCE7DC}"/>
              </a:ext>
            </a:extLst>
          </p:cNvPr>
          <p:cNvSpPr/>
          <p:nvPr/>
        </p:nvSpPr>
        <p:spPr>
          <a:xfrm>
            <a:off x="11050745" y="4959190"/>
            <a:ext cx="851521" cy="60581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-1,645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79E01B-D919-1F5E-0459-0E16578627F8}"/>
              </a:ext>
            </a:extLst>
          </p:cNvPr>
          <p:cNvSpPr/>
          <p:nvPr/>
        </p:nvSpPr>
        <p:spPr>
          <a:xfrm>
            <a:off x="4453508" y="3712030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Diff +/-   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2DDA46E-022F-3464-40EB-A1A3B00ADB29}"/>
              </a:ext>
            </a:extLst>
          </p:cNvPr>
          <p:cNvSpPr/>
          <p:nvPr/>
        </p:nvSpPr>
        <p:spPr>
          <a:xfrm>
            <a:off x="4453508" y="5542581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Diff +/-   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1A8EDB1-A6AD-C1BD-669B-163C27682317}"/>
              </a:ext>
            </a:extLst>
          </p:cNvPr>
          <p:cNvSpPr/>
          <p:nvPr/>
        </p:nvSpPr>
        <p:spPr>
          <a:xfrm>
            <a:off x="4453508" y="5882507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Diff +/-   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786FE88-4A4E-EAC9-318C-2BF8EBD95906}"/>
              </a:ext>
            </a:extLst>
          </p:cNvPr>
          <p:cNvSpPr txBox="1"/>
          <p:nvPr/>
        </p:nvSpPr>
        <p:spPr>
          <a:xfrm>
            <a:off x="134644" y="174114"/>
            <a:ext cx="8583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Having Multiple Big Data Currency Options Might Look Like: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DC5CD5-3A9C-FCC1-9660-D1E1E9E3CEE2}"/>
              </a:ext>
            </a:extLst>
          </p:cNvPr>
          <p:cNvSpPr/>
          <p:nvPr/>
        </p:nvSpPr>
        <p:spPr>
          <a:xfrm>
            <a:off x="385039" y="2808978"/>
            <a:ext cx="3870156" cy="432963"/>
          </a:xfrm>
          <a:prstGeom prst="rect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“Vendor B”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7BFA46-916C-B7CF-01E1-1971C8814EAE}"/>
              </a:ext>
            </a:extLst>
          </p:cNvPr>
          <p:cNvSpPr txBox="1"/>
          <p:nvPr/>
        </p:nvSpPr>
        <p:spPr>
          <a:xfrm>
            <a:off x="8869105" y="3500358"/>
            <a:ext cx="654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-1,286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EA62A4-98AA-B516-2C4B-7CE57FE2AF5C}"/>
              </a:ext>
            </a:extLst>
          </p:cNvPr>
          <p:cNvSpPr txBox="1"/>
          <p:nvPr/>
        </p:nvSpPr>
        <p:spPr>
          <a:xfrm>
            <a:off x="8863841" y="3840284"/>
            <a:ext cx="6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-8.1%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72CB70-DAEA-4C6B-80A3-35F73BB02F73}"/>
              </a:ext>
            </a:extLst>
          </p:cNvPr>
          <p:cNvSpPr txBox="1"/>
          <p:nvPr/>
        </p:nvSpPr>
        <p:spPr>
          <a:xfrm>
            <a:off x="9779310" y="3500358"/>
            <a:ext cx="654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-1,023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851D19-13C2-FB44-6181-EEF336BE75BA}"/>
              </a:ext>
            </a:extLst>
          </p:cNvPr>
          <p:cNvSpPr txBox="1"/>
          <p:nvPr/>
        </p:nvSpPr>
        <p:spPr>
          <a:xfrm>
            <a:off x="9774046" y="3840284"/>
            <a:ext cx="6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-7.0%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F8FDF9-B2A0-DF34-3CDE-0D91BBA0C529}"/>
              </a:ext>
            </a:extLst>
          </p:cNvPr>
          <p:cNvSpPr txBox="1"/>
          <p:nvPr/>
        </p:nvSpPr>
        <p:spPr>
          <a:xfrm>
            <a:off x="11047233" y="3741262"/>
            <a:ext cx="858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-14.5%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5C975B-7984-C3A4-54B1-6BA6A38A8760}"/>
              </a:ext>
            </a:extLst>
          </p:cNvPr>
          <p:cNvSpPr txBox="1"/>
          <p:nvPr/>
        </p:nvSpPr>
        <p:spPr>
          <a:xfrm>
            <a:off x="8881539" y="5645200"/>
            <a:ext cx="654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-912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B362C4-823F-0953-573F-04AC68BD0066}"/>
              </a:ext>
            </a:extLst>
          </p:cNvPr>
          <p:cNvSpPr txBox="1"/>
          <p:nvPr/>
        </p:nvSpPr>
        <p:spPr>
          <a:xfrm>
            <a:off x="8876275" y="5985126"/>
            <a:ext cx="6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-12.9%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3F4471-ACF5-D3D2-65B5-BB2BE1BE0D69}"/>
              </a:ext>
            </a:extLst>
          </p:cNvPr>
          <p:cNvSpPr txBox="1"/>
          <p:nvPr/>
        </p:nvSpPr>
        <p:spPr>
          <a:xfrm>
            <a:off x="9811200" y="5645200"/>
            <a:ext cx="654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-773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AE644C-034E-720A-7EE1-916282D02385}"/>
              </a:ext>
            </a:extLst>
          </p:cNvPr>
          <p:cNvSpPr txBox="1"/>
          <p:nvPr/>
        </p:nvSpPr>
        <p:spPr>
          <a:xfrm>
            <a:off x="9805936" y="5985126"/>
            <a:ext cx="6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-12.0%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B16FE7-667C-7DA0-372D-C2420AB57A85}"/>
              </a:ext>
            </a:extLst>
          </p:cNvPr>
          <p:cNvSpPr txBox="1"/>
          <p:nvPr/>
        </p:nvSpPr>
        <p:spPr>
          <a:xfrm>
            <a:off x="11050745" y="5953227"/>
            <a:ext cx="851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-23.4%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356E3B-F7CE-00C0-B8DD-EF6B6E688A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20D063A7-8B84-9851-F938-856BF2FCD26F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060917-0BA3-4EF2-A12E-6326F9095229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2591564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23BDF-6311-A83F-DD93-F89BD0D4B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76DBF8-D8F9-0BC6-5FED-DF1BFB24F451}"/>
              </a:ext>
            </a:extLst>
          </p:cNvPr>
          <p:cNvSpPr/>
          <p:nvPr/>
        </p:nvSpPr>
        <p:spPr>
          <a:xfrm>
            <a:off x="4453508" y="2748104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HH Audience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(000) 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94FBAA1-8C92-6ABC-390E-74E8824560F0}"/>
              </a:ext>
            </a:extLst>
          </p:cNvPr>
          <p:cNvGrpSpPr/>
          <p:nvPr/>
        </p:nvGrpSpPr>
        <p:grpSpPr>
          <a:xfrm>
            <a:off x="7973792" y="2440470"/>
            <a:ext cx="654440" cy="913448"/>
            <a:chOff x="8005954" y="2425440"/>
            <a:chExt cx="654440" cy="91344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1F1350A-650D-E841-ABB1-B440A6B3ADB5}"/>
                </a:ext>
              </a:extLst>
            </p:cNvPr>
            <p:cNvSpPr/>
            <p:nvPr/>
          </p:nvSpPr>
          <p:spPr>
            <a:xfrm>
              <a:off x="8005954" y="2733074"/>
              <a:ext cx="654439" cy="6058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13,652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31B40CB-33DA-AB58-5A14-0708A16F8B35}"/>
                </a:ext>
              </a:extLst>
            </p:cNvPr>
            <p:cNvSpPr txBox="1"/>
            <p:nvPr/>
          </p:nvSpPr>
          <p:spPr>
            <a:xfrm>
              <a:off x="8005954" y="2425440"/>
              <a:ext cx="6544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2023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1C29EF0-BCD0-9713-3B47-267F67D9A25F}"/>
              </a:ext>
            </a:extLst>
          </p:cNvPr>
          <p:cNvGrpSpPr/>
          <p:nvPr/>
        </p:nvGrpSpPr>
        <p:grpSpPr>
          <a:xfrm>
            <a:off x="8881410" y="2440470"/>
            <a:ext cx="654440" cy="913448"/>
            <a:chOff x="8873917" y="2425440"/>
            <a:chExt cx="654440" cy="91344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BCFB61D-FD93-36C1-D632-F1DDA6AD1781}"/>
                </a:ext>
              </a:extLst>
            </p:cNvPr>
            <p:cNvSpPr/>
            <p:nvPr/>
          </p:nvSpPr>
          <p:spPr>
            <a:xfrm>
              <a:off x="8873917" y="2733074"/>
              <a:ext cx="654439" cy="6058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12,619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44509B0-E672-B90A-F419-CFB32BE922BF}"/>
                </a:ext>
              </a:extLst>
            </p:cNvPr>
            <p:cNvSpPr txBox="1"/>
            <p:nvPr/>
          </p:nvSpPr>
          <p:spPr>
            <a:xfrm>
              <a:off x="8873917" y="2425440"/>
              <a:ext cx="6544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2024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F01757F-E132-F699-1963-E1528AE77DC8}"/>
              </a:ext>
            </a:extLst>
          </p:cNvPr>
          <p:cNvGrpSpPr/>
          <p:nvPr/>
        </p:nvGrpSpPr>
        <p:grpSpPr>
          <a:xfrm>
            <a:off x="9789028" y="2440470"/>
            <a:ext cx="654440" cy="913448"/>
            <a:chOff x="9789028" y="2425440"/>
            <a:chExt cx="654440" cy="91344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4BBEEB4-CF8A-80D8-B86C-BD1BF2D35437}"/>
                </a:ext>
              </a:extLst>
            </p:cNvPr>
            <p:cNvSpPr/>
            <p:nvPr/>
          </p:nvSpPr>
          <p:spPr>
            <a:xfrm>
              <a:off x="9789028" y="2733074"/>
              <a:ext cx="654439" cy="6058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11,796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D821B2-3FDD-2B09-703B-4A56BB9DF439}"/>
                </a:ext>
              </a:extLst>
            </p:cNvPr>
            <p:cNvSpPr txBox="1"/>
            <p:nvPr/>
          </p:nvSpPr>
          <p:spPr>
            <a:xfrm>
              <a:off x="9789028" y="2425440"/>
              <a:ext cx="6544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2025 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F7370ECE-B8E8-26E6-72EC-DD42C31EDAC3}"/>
              </a:ext>
            </a:extLst>
          </p:cNvPr>
          <p:cNvSpPr/>
          <p:nvPr/>
        </p:nvSpPr>
        <p:spPr>
          <a:xfrm>
            <a:off x="11047233" y="2748104"/>
            <a:ext cx="858544" cy="60581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-1,856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54A0B88-142D-126F-DB2F-19398818829D}"/>
              </a:ext>
            </a:extLst>
          </p:cNvPr>
          <p:cNvSpPr txBox="1"/>
          <p:nvPr/>
        </p:nvSpPr>
        <p:spPr>
          <a:xfrm>
            <a:off x="11149285" y="1747144"/>
            <a:ext cx="654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2025 vs. 2023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0779B73-2E21-AD47-BBF8-ABAE540F4B9A}"/>
              </a:ext>
            </a:extLst>
          </p:cNvPr>
          <p:cNvSpPr/>
          <p:nvPr/>
        </p:nvSpPr>
        <p:spPr>
          <a:xfrm>
            <a:off x="4453508" y="3372104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Diff +/-   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266FA04-9D36-E8B3-7BDD-D1741397A554}"/>
              </a:ext>
            </a:extLst>
          </p:cNvPr>
          <p:cNvSpPr/>
          <p:nvPr/>
        </p:nvSpPr>
        <p:spPr>
          <a:xfrm>
            <a:off x="4255195" y="4963950"/>
            <a:ext cx="1540276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P25-54 Aud.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(000)  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03732C3-DED0-1AF8-78ED-BAE2483D1827}"/>
              </a:ext>
            </a:extLst>
          </p:cNvPr>
          <p:cNvGrpSpPr/>
          <p:nvPr/>
        </p:nvGrpSpPr>
        <p:grpSpPr>
          <a:xfrm>
            <a:off x="7995953" y="4630681"/>
            <a:ext cx="654440" cy="913448"/>
            <a:chOff x="8005954" y="2425440"/>
            <a:chExt cx="654440" cy="913448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06B3F46-4BE4-BFD0-2449-0A77785C2A9D}"/>
                </a:ext>
              </a:extLst>
            </p:cNvPr>
            <p:cNvSpPr/>
            <p:nvPr/>
          </p:nvSpPr>
          <p:spPr>
            <a:xfrm>
              <a:off x="8005954" y="2733074"/>
              <a:ext cx="654439" cy="6058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6,685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ED79BCD-1968-7798-ACE0-32990B8AFA60}"/>
                </a:ext>
              </a:extLst>
            </p:cNvPr>
            <p:cNvSpPr txBox="1"/>
            <p:nvPr/>
          </p:nvSpPr>
          <p:spPr>
            <a:xfrm>
              <a:off x="8005954" y="2425440"/>
              <a:ext cx="6544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2023 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7E7CE69-05B3-1B59-C2BE-347701A04D2F}"/>
              </a:ext>
            </a:extLst>
          </p:cNvPr>
          <p:cNvGrpSpPr/>
          <p:nvPr/>
        </p:nvGrpSpPr>
        <p:grpSpPr>
          <a:xfrm>
            <a:off x="8893843" y="4630681"/>
            <a:ext cx="654440" cy="913448"/>
            <a:chOff x="8873917" y="2425440"/>
            <a:chExt cx="654440" cy="913448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E6D71E7-3BA0-F5CE-3223-06B5840747F2}"/>
                </a:ext>
              </a:extLst>
            </p:cNvPr>
            <p:cNvSpPr/>
            <p:nvPr/>
          </p:nvSpPr>
          <p:spPr>
            <a:xfrm>
              <a:off x="8873917" y="2733074"/>
              <a:ext cx="654439" cy="6058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6,020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894575A-6811-03E5-17AB-380567D819A7}"/>
                </a:ext>
              </a:extLst>
            </p:cNvPr>
            <p:cNvSpPr txBox="1"/>
            <p:nvPr/>
          </p:nvSpPr>
          <p:spPr>
            <a:xfrm>
              <a:off x="8873917" y="2425440"/>
              <a:ext cx="6544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2024 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BD412F9-BB36-8065-C684-8CBF48A6DBC7}"/>
              </a:ext>
            </a:extLst>
          </p:cNvPr>
          <p:cNvGrpSpPr/>
          <p:nvPr/>
        </p:nvGrpSpPr>
        <p:grpSpPr>
          <a:xfrm>
            <a:off x="9820917" y="4630681"/>
            <a:ext cx="654440" cy="913448"/>
            <a:chOff x="9789028" y="2425440"/>
            <a:chExt cx="654440" cy="913448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23534BD-9A53-FABE-B022-C281695C6E36}"/>
                </a:ext>
              </a:extLst>
            </p:cNvPr>
            <p:cNvSpPr/>
            <p:nvPr/>
          </p:nvSpPr>
          <p:spPr>
            <a:xfrm>
              <a:off x="9789028" y="2733074"/>
              <a:ext cx="654439" cy="6058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5,293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AC15F8AB-24FE-7D1D-05D2-317F78072AA3}"/>
                </a:ext>
              </a:extLst>
            </p:cNvPr>
            <p:cNvSpPr txBox="1"/>
            <p:nvPr/>
          </p:nvSpPr>
          <p:spPr>
            <a:xfrm>
              <a:off x="9789028" y="2425440"/>
              <a:ext cx="6544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2025 </a:t>
              </a:r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8A480428-49D3-0E29-35E1-54C8A8D6B5C9}"/>
              </a:ext>
            </a:extLst>
          </p:cNvPr>
          <p:cNvSpPr/>
          <p:nvPr/>
        </p:nvSpPr>
        <p:spPr>
          <a:xfrm>
            <a:off x="11050745" y="4959190"/>
            <a:ext cx="851521" cy="60581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-1,393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3C0D79-A917-D791-6AA5-BB3F60B62F49}"/>
              </a:ext>
            </a:extLst>
          </p:cNvPr>
          <p:cNvSpPr/>
          <p:nvPr/>
        </p:nvSpPr>
        <p:spPr>
          <a:xfrm>
            <a:off x="4453508" y="3712030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Diff +/-  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E521B2B-FE37-8DFA-3154-080192BDCDDA}"/>
              </a:ext>
            </a:extLst>
          </p:cNvPr>
          <p:cNvSpPr txBox="1"/>
          <p:nvPr/>
        </p:nvSpPr>
        <p:spPr>
          <a:xfrm>
            <a:off x="8869105" y="3500358"/>
            <a:ext cx="654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-1,033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3069C3-A928-9A13-5930-87F2F53A381A}"/>
              </a:ext>
            </a:extLst>
          </p:cNvPr>
          <p:cNvSpPr txBox="1"/>
          <p:nvPr/>
        </p:nvSpPr>
        <p:spPr>
          <a:xfrm>
            <a:off x="8863841" y="3840284"/>
            <a:ext cx="6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-7.6%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30BE07E-BEE2-4125-EAB0-F2A530C78360}"/>
              </a:ext>
            </a:extLst>
          </p:cNvPr>
          <p:cNvSpPr txBox="1"/>
          <p:nvPr/>
        </p:nvSpPr>
        <p:spPr>
          <a:xfrm>
            <a:off x="9779310" y="3500358"/>
            <a:ext cx="654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-823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413A837-041F-9F82-4E77-CE2801D1A619}"/>
              </a:ext>
            </a:extLst>
          </p:cNvPr>
          <p:cNvSpPr txBox="1"/>
          <p:nvPr/>
        </p:nvSpPr>
        <p:spPr>
          <a:xfrm>
            <a:off x="9774046" y="3840284"/>
            <a:ext cx="6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-6.5%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E95E099-976E-6B99-AFAD-6A481CA25CFE}"/>
              </a:ext>
            </a:extLst>
          </p:cNvPr>
          <p:cNvSpPr txBox="1"/>
          <p:nvPr/>
        </p:nvSpPr>
        <p:spPr>
          <a:xfrm>
            <a:off x="11047233" y="3741262"/>
            <a:ext cx="858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-13.6%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5A8A578-8129-DF9F-CEAC-041B7F77E0F4}"/>
              </a:ext>
            </a:extLst>
          </p:cNvPr>
          <p:cNvSpPr/>
          <p:nvPr/>
        </p:nvSpPr>
        <p:spPr>
          <a:xfrm>
            <a:off x="4453508" y="5542581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Diff +/-   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A1D9283-1B02-833C-D9D2-6FED661AF55B}"/>
              </a:ext>
            </a:extLst>
          </p:cNvPr>
          <p:cNvSpPr/>
          <p:nvPr/>
        </p:nvSpPr>
        <p:spPr>
          <a:xfrm>
            <a:off x="4453508" y="5882507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Diff +/-   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DB525B8-138F-69F3-6F6B-F051FAEAAC37}"/>
              </a:ext>
            </a:extLst>
          </p:cNvPr>
          <p:cNvSpPr txBox="1"/>
          <p:nvPr/>
        </p:nvSpPr>
        <p:spPr>
          <a:xfrm>
            <a:off x="8881539" y="5645200"/>
            <a:ext cx="654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-665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01ED58B-023A-82F0-3D40-CF13805153B6}"/>
              </a:ext>
            </a:extLst>
          </p:cNvPr>
          <p:cNvSpPr txBox="1"/>
          <p:nvPr/>
        </p:nvSpPr>
        <p:spPr>
          <a:xfrm>
            <a:off x="8876275" y="5985126"/>
            <a:ext cx="6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-10.0%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B6B6222-0D7E-73ED-BAEF-7D4E34EAA42B}"/>
              </a:ext>
            </a:extLst>
          </p:cNvPr>
          <p:cNvSpPr txBox="1"/>
          <p:nvPr/>
        </p:nvSpPr>
        <p:spPr>
          <a:xfrm>
            <a:off x="9811200" y="5645200"/>
            <a:ext cx="654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-727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F4E2E11-DA75-3F1E-C9ED-F3016774227C}"/>
              </a:ext>
            </a:extLst>
          </p:cNvPr>
          <p:cNvSpPr txBox="1"/>
          <p:nvPr/>
        </p:nvSpPr>
        <p:spPr>
          <a:xfrm>
            <a:off x="9805936" y="5985126"/>
            <a:ext cx="6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-12.1%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2CF8B29-9F81-F207-D362-5B1B3C4954AB}"/>
              </a:ext>
            </a:extLst>
          </p:cNvPr>
          <p:cNvSpPr txBox="1"/>
          <p:nvPr/>
        </p:nvSpPr>
        <p:spPr>
          <a:xfrm>
            <a:off x="11050745" y="5953227"/>
            <a:ext cx="851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-20.8%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33B287D-2A24-60D3-42B2-5A76AD708821}"/>
              </a:ext>
            </a:extLst>
          </p:cNvPr>
          <p:cNvSpPr txBox="1"/>
          <p:nvPr/>
        </p:nvSpPr>
        <p:spPr>
          <a:xfrm>
            <a:off x="134644" y="174114"/>
            <a:ext cx="8583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Having Multiple Big Data Currency Options Might Look Like: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54E6C-9A7F-7EC8-7AD7-1D65AAB64035}"/>
              </a:ext>
            </a:extLst>
          </p:cNvPr>
          <p:cNvSpPr/>
          <p:nvPr/>
        </p:nvSpPr>
        <p:spPr>
          <a:xfrm>
            <a:off x="385039" y="2808978"/>
            <a:ext cx="3870156" cy="432963"/>
          </a:xfrm>
          <a:prstGeom prst="rect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“Vendor C” 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FB73B6F-7E2D-B30C-7BEC-CCF42817897E}"/>
              </a:ext>
            </a:extLst>
          </p:cNvPr>
          <p:cNvSpPr txBox="1">
            <a:spLocks/>
          </p:cNvSpPr>
          <p:nvPr/>
        </p:nvSpPr>
        <p:spPr>
          <a:xfrm>
            <a:off x="142348" y="1464982"/>
            <a:ext cx="11907297" cy="39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Cable Only,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All Genres, All Languages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2B866F-055A-C0A5-689E-B9A4203178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53BFCA6-66A9-8088-2F79-2C21CDC813C6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A61676-EF46-68EF-B6B5-1EF48C7FBFF1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3089776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BC17A-A795-434A-E07D-913D44F16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D3E1D8-06F3-E9DE-80E6-583F13E1010D}"/>
              </a:ext>
            </a:extLst>
          </p:cNvPr>
          <p:cNvSpPr txBox="1">
            <a:spLocks/>
          </p:cNvSpPr>
          <p:nvPr/>
        </p:nvSpPr>
        <p:spPr>
          <a:xfrm>
            <a:off x="142348" y="1464982"/>
            <a:ext cx="11907297" cy="39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Broadcast Only,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All Genres, All Languages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FCA898-788C-21B2-F76A-DFB2150F60C2}"/>
              </a:ext>
            </a:extLst>
          </p:cNvPr>
          <p:cNvSpPr/>
          <p:nvPr/>
        </p:nvSpPr>
        <p:spPr>
          <a:xfrm>
            <a:off x="4453508" y="2748104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HH Audience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(000)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16DB20-F868-CD2E-ACFE-9FC031ECA908}"/>
              </a:ext>
            </a:extLst>
          </p:cNvPr>
          <p:cNvSpPr/>
          <p:nvPr/>
        </p:nvSpPr>
        <p:spPr>
          <a:xfrm>
            <a:off x="7973792" y="2748104"/>
            <a:ext cx="654439" cy="60581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9,815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1E6816-A069-24FE-7E6E-7288632C7A27}"/>
              </a:ext>
            </a:extLst>
          </p:cNvPr>
          <p:cNvSpPr txBox="1"/>
          <p:nvPr/>
        </p:nvSpPr>
        <p:spPr>
          <a:xfrm>
            <a:off x="7973792" y="2440470"/>
            <a:ext cx="654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2023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8804C7-9DD0-BEBC-06E0-721788B9E499}"/>
              </a:ext>
            </a:extLst>
          </p:cNvPr>
          <p:cNvSpPr/>
          <p:nvPr/>
        </p:nvSpPr>
        <p:spPr>
          <a:xfrm>
            <a:off x="8881410" y="2748104"/>
            <a:ext cx="654439" cy="60581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9,681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3BDDFB-9605-12C4-152C-C294C92BD72F}"/>
              </a:ext>
            </a:extLst>
          </p:cNvPr>
          <p:cNvSpPr txBox="1"/>
          <p:nvPr/>
        </p:nvSpPr>
        <p:spPr>
          <a:xfrm>
            <a:off x="8881410" y="2440470"/>
            <a:ext cx="654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2024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FB38C70-3B70-09C9-F32D-FB776C4D8CF9}"/>
              </a:ext>
            </a:extLst>
          </p:cNvPr>
          <p:cNvSpPr/>
          <p:nvPr/>
        </p:nvSpPr>
        <p:spPr>
          <a:xfrm>
            <a:off x="9789028" y="2748104"/>
            <a:ext cx="654439" cy="60581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9,063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1C73C0-6EE0-AA16-86A4-0BE703F6E45E}"/>
              </a:ext>
            </a:extLst>
          </p:cNvPr>
          <p:cNvSpPr txBox="1"/>
          <p:nvPr/>
        </p:nvSpPr>
        <p:spPr>
          <a:xfrm>
            <a:off x="9789028" y="2440470"/>
            <a:ext cx="654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2025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03E308-8E8E-0239-6C27-6CC0C9B29903}"/>
              </a:ext>
            </a:extLst>
          </p:cNvPr>
          <p:cNvSpPr/>
          <p:nvPr/>
        </p:nvSpPr>
        <p:spPr>
          <a:xfrm>
            <a:off x="11047233" y="2748104"/>
            <a:ext cx="858544" cy="60581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-752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45AFF6-8D7F-142C-2A34-2E615964B83F}"/>
              </a:ext>
            </a:extLst>
          </p:cNvPr>
          <p:cNvSpPr txBox="1"/>
          <p:nvPr/>
        </p:nvSpPr>
        <p:spPr>
          <a:xfrm>
            <a:off x="11149285" y="1747144"/>
            <a:ext cx="654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2025 vs. 2023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4A60EA2-63EA-B283-98A8-5625A60F65B9}"/>
              </a:ext>
            </a:extLst>
          </p:cNvPr>
          <p:cNvSpPr/>
          <p:nvPr/>
        </p:nvSpPr>
        <p:spPr>
          <a:xfrm>
            <a:off x="4453508" y="3372104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Diff +/-   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D16670E-976D-F95D-A042-36AD79E59496}"/>
              </a:ext>
            </a:extLst>
          </p:cNvPr>
          <p:cNvSpPr/>
          <p:nvPr/>
        </p:nvSpPr>
        <p:spPr>
          <a:xfrm>
            <a:off x="4255195" y="4963950"/>
            <a:ext cx="1540276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P25-54 Aud.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(000)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44184A0-8B04-FD50-DF05-C13FA316DA55}"/>
              </a:ext>
            </a:extLst>
          </p:cNvPr>
          <p:cNvGrpSpPr/>
          <p:nvPr/>
        </p:nvGrpSpPr>
        <p:grpSpPr>
          <a:xfrm>
            <a:off x="7995953" y="4630681"/>
            <a:ext cx="2479404" cy="913448"/>
            <a:chOff x="7995953" y="4630681"/>
            <a:chExt cx="2479404" cy="913448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CBA0F25D-02BE-317C-0E72-1DD06A2BD6EE}"/>
                </a:ext>
              </a:extLst>
            </p:cNvPr>
            <p:cNvGrpSpPr/>
            <p:nvPr/>
          </p:nvGrpSpPr>
          <p:grpSpPr>
            <a:xfrm>
              <a:off x="7995953" y="4630681"/>
              <a:ext cx="654440" cy="913448"/>
              <a:chOff x="8005954" y="2425440"/>
              <a:chExt cx="654440" cy="913448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77F348A-1CBB-15DD-8D47-49C95CABFD2E}"/>
                  </a:ext>
                </a:extLst>
              </p:cNvPr>
              <p:cNvSpPr/>
              <p:nvPr/>
            </p:nvSpPr>
            <p:spPr>
              <a:xfrm>
                <a:off x="8005954" y="2733074"/>
                <a:ext cx="654439" cy="6058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Helvetica" panose="020B0403020202020204" pitchFamily="34" charset="0"/>
                    <a:ea typeface="+mn-ea"/>
                    <a:cs typeface="+mn-cs"/>
                  </a:rPr>
                  <a:t> 2,695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4B1871B-EEA6-21AE-A5D1-7DF8BEF85E27}"/>
                  </a:ext>
                </a:extLst>
              </p:cNvPr>
              <p:cNvSpPr txBox="1"/>
              <p:nvPr/>
            </p:nvSpPr>
            <p:spPr>
              <a:xfrm>
                <a:off x="8005954" y="2425440"/>
                <a:ext cx="6544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Helvetica" panose="020B0403020202020204" pitchFamily="34" charset="0"/>
                    <a:ea typeface="+mn-ea"/>
                    <a:cs typeface="+mn-cs"/>
                  </a:rPr>
                  <a:t>2023 </a:t>
                </a: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ABA582A0-5B5E-5E79-2BC2-CF810C4F4EAA}"/>
                </a:ext>
              </a:extLst>
            </p:cNvPr>
            <p:cNvGrpSpPr/>
            <p:nvPr/>
          </p:nvGrpSpPr>
          <p:grpSpPr>
            <a:xfrm>
              <a:off x="8893843" y="4630681"/>
              <a:ext cx="654440" cy="913448"/>
              <a:chOff x="8873917" y="2425440"/>
              <a:chExt cx="654440" cy="913448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2C137327-D6CE-F784-0741-D9851591181D}"/>
                  </a:ext>
                </a:extLst>
              </p:cNvPr>
              <p:cNvSpPr/>
              <p:nvPr/>
            </p:nvSpPr>
            <p:spPr>
              <a:xfrm>
                <a:off x="8873917" y="2733074"/>
                <a:ext cx="654439" cy="6058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Helvetica" panose="020B0403020202020204" pitchFamily="34" charset="0"/>
                    <a:ea typeface="+mn-ea"/>
                    <a:cs typeface="+mn-cs"/>
                  </a:rPr>
                  <a:t> 2,518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7DBC1EE-24B8-5ECF-6ABC-D52C5C9620CF}"/>
                  </a:ext>
                </a:extLst>
              </p:cNvPr>
              <p:cNvSpPr txBox="1"/>
              <p:nvPr/>
            </p:nvSpPr>
            <p:spPr>
              <a:xfrm>
                <a:off x="8873917" y="2425440"/>
                <a:ext cx="6544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Helvetica" panose="020B0403020202020204" pitchFamily="34" charset="0"/>
                    <a:ea typeface="+mn-ea"/>
                    <a:cs typeface="+mn-cs"/>
                  </a:rPr>
                  <a:t>2024 </a:t>
                </a: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13B56131-7224-A87E-A435-7E84C22891FF}"/>
                </a:ext>
              </a:extLst>
            </p:cNvPr>
            <p:cNvGrpSpPr/>
            <p:nvPr/>
          </p:nvGrpSpPr>
          <p:grpSpPr>
            <a:xfrm>
              <a:off x="9820917" y="4630681"/>
              <a:ext cx="654440" cy="913448"/>
              <a:chOff x="9789028" y="2425440"/>
              <a:chExt cx="654440" cy="913448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0D593A2E-D247-B308-3986-E4AEDF264484}"/>
                  </a:ext>
                </a:extLst>
              </p:cNvPr>
              <p:cNvSpPr/>
              <p:nvPr/>
            </p:nvSpPr>
            <p:spPr>
              <a:xfrm>
                <a:off x="9789028" y="2733074"/>
                <a:ext cx="654439" cy="6058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Helvetica" panose="020B0403020202020204" pitchFamily="34" charset="0"/>
                    <a:ea typeface="+mn-ea"/>
                    <a:cs typeface="+mn-cs"/>
                  </a:rPr>
                  <a:t> 2,278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C8ED2F7-5218-B3DD-3580-38DBD5D427FD}"/>
                  </a:ext>
                </a:extLst>
              </p:cNvPr>
              <p:cNvSpPr txBox="1"/>
              <p:nvPr/>
            </p:nvSpPr>
            <p:spPr>
              <a:xfrm>
                <a:off x="9789028" y="2425440"/>
                <a:ext cx="6544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Helvetica" panose="020B0403020202020204" pitchFamily="34" charset="0"/>
                    <a:ea typeface="+mn-ea"/>
                    <a:cs typeface="+mn-cs"/>
                  </a:rPr>
                  <a:t>2025 </a:t>
                </a:r>
              </a:p>
            </p:txBody>
          </p:sp>
        </p:grp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3FCD63E9-F071-E87B-8A95-83D040FD4518}"/>
              </a:ext>
            </a:extLst>
          </p:cNvPr>
          <p:cNvSpPr/>
          <p:nvPr/>
        </p:nvSpPr>
        <p:spPr>
          <a:xfrm>
            <a:off x="11050745" y="4959190"/>
            <a:ext cx="851521" cy="60581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-417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4DF86F-BB2A-6AC1-80C4-F7FBD47B706E}"/>
              </a:ext>
            </a:extLst>
          </p:cNvPr>
          <p:cNvSpPr/>
          <p:nvPr/>
        </p:nvSpPr>
        <p:spPr>
          <a:xfrm>
            <a:off x="4453508" y="3712030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Diff +/-   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DD831E3-6CBD-3E34-7B81-64C3B8AE24C8}"/>
              </a:ext>
            </a:extLst>
          </p:cNvPr>
          <p:cNvSpPr/>
          <p:nvPr/>
        </p:nvSpPr>
        <p:spPr>
          <a:xfrm>
            <a:off x="4453508" y="5542581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Diff +/-   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1871801-81AE-EFCF-FC1B-45C8EC816478}"/>
              </a:ext>
            </a:extLst>
          </p:cNvPr>
          <p:cNvSpPr/>
          <p:nvPr/>
        </p:nvSpPr>
        <p:spPr>
          <a:xfrm>
            <a:off x="4453508" y="5882507"/>
            <a:ext cx="1341963" cy="5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Diff +/-   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A378726-E950-09DF-2BD2-792E65314384}"/>
              </a:ext>
            </a:extLst>
          </p:cNvPr>
          <p:cNvSpPr txBox="1"/>
          <p:nvPr/>
        </p:nvSpPr>
        <p:spPr>
          <a:xfrm>
            <a:off x="134644" y="174114"/>
            <a:ext cx="8583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Having Multiple Big Data Currency Options Might Look Like: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99E599-96CF-AD4B-E521-0B35B89B230F}"/>
              </a:ext>
            </a:extLst>
          </p:cNvPr>
          <p:cNvSpPr/>
          <p:nvPr/>
        </p:nvSpPr>
        <p:spPr>
          <a:xfrm>
            <a:off x="385039" y="2808978"/>
            <a:ext cx="3870156" cy="432963"/>
          </a:xfrm>
          <a:prstGeom prst="rect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“Vendor A”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5C50CA-50C5-1C10-A4AB-FB49AC51D002}"/>
              </a:ext>
            </a:extLst>
          </p:cNvPr>
          <p:cNvSpPr txBox="1"/>
          <p:nvPr/>
        </p:nvSpPr>
        <p:spPr>
          <a:xfrm>
            <a:off x="8869105" y="3500358"/>
            <a:ext cx="654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-134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54D88F-AD72-0CBF-CCA3-0EA4D3929D71}"/>
              </a:ext>
            </a:extLst>
          </p:cNvPr>
          <p:cNvSpPr txBox="1"/>
          <p:nvPr/>
        </p:nvSpPr>
        <p:spPr>
          <a:xfrm>
            <a:off x="8863841" y="3840284"/>
            <a:ext cx="6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-1.4%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5F03F-BAD8-4153-AB41-755004BF07D1}"/>
              </a:ext>
            </a:extLst>
          </p:cNvPr>
          <p:cNvSpPr txBox="1"/>
          <p:nvPr/>
        </p:nvSpPr>
        <p:spPr>
          <a:xfrm>
            <a:off x="9779310" y="3500358"/>
            <a:ext cx="654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-618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2E7E07-33D4-A66A-2FC3-520661E33C65}"/>
              </a:ext>
            </a:extLst>
          </p:cNvPr>
          <p:cNvSpPr txBox="1"/>
          <p:nvPr/>
        </p:nvSpPr>
        <p:spPr>
          <a:xfrm>
            <a:off x="9774046" y="3840284"/>
            <a:ext cx="6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-6.4%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227C3D-B450-F87E-9339-CEDA26000194}"/>
              </a:ext>
            </a:extLst>
          </p:cNvPr>
          <p:cNvSpPr txBox="1"/>
          <p:nvPr/>
        </p:nvSpPr>
        <p:spPr>
          <a:xfrm>
            <a:off x="11047233" y="3741262"/>
            <a:ext cx="858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-7.7%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231F01-8E58-90C2-896D-7043CCC7960C}"/>
              </a:ext>
            </a:extLst>
          </p:cNvPr>
          <p:cNvSpPr txBox="1"/>
          <p:nvPr/>
        </p:nvSpPr>
        <p:spPr>
          <a:xfrm>
            <a:off x="8881539" y="5645200"/>
            <a:ext cx="654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-177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AB6564-5EEB-7852-E384-73F6B9FEABAD}"/>
              </a:ext>
            </a:extLst>
          </p:cNvPr>
          <p:cNvSpPr txBox="1"/>
          <p:nvPr/>
        </p:nvSpPr>
        <p:spPr>
          <a:xfrm>
            <a:off x="8876275" y="5985126"/>
            <a:ext cx="6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-6.6%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5053C3-1201-F66D-BA71-F9DD0CABA43F}"/>
              </a:ext>
            </a:extLst>
          </p:cNvPr>
          <p:cNvSpPr txBox="1"/>
          <p:nvPr/>
        </p:nvSpPr>
        <p:spPr>
          <a:xfrm>
            <a:off x="9811200" y="5645200"/>
            <a:ext cx="654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-240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2CC133-B36D-5692-5089-E98569D7E879}"/>
              </a:ext>
            </a:extLst>
          </p:cNvPr>
          <p:cNvSpPr txBox="1"/>
          <p:nvPr/>
        </p:nvSpPr>
        <p:spPr>
          <a:xfrm>
            <a:off x="9805936" y="5985126"/>
            <a:ext cx="6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-9.5%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146EA7-DDDF-94A6-A9AF-1C2B90D26D29}"/>
              </a:ext>
            </a:extLst>
          </p:cNvPr>
          <p:cNvSpPr txBox="1"/>
          <p:nvPr/>
        </p:nvSpPr>
        <p:spPr>
          <a:xfrm>
            <a:off x="11050745" y="5953227"/>
            <a:ext cx="851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-15.5%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F58B2E0-D823-8639-E6AC-AC32D2EBD8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6C97674E-1B09-9C3B-F244-1B43D4ACEB59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18C9A2-6C07-7E29-4523-BFA358A52954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2801832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6166fe-9f5b-43aa-b8a9-b4d7ad530bda" xsi:nil="true"/>
    <lcf76f155ced4ddcb4097134ff3c332f xmlns="a86b28e8-29a6-4ab8-af18-2a7f61acfad2">
      <Terms xmlns="http://schemas.microsoft.com/office/infopath/2007/PartnerControls"/>
    </lcf76f155ced4ddcb4097134ff3c332f>
    <SharedWithUsers xmlns="9f6166fe-9f5b-43aa-b8a9-b4d7ad530bda">
      <UserInfo>
        <DisplayName>Jason Wiese</DisplayName>
        <AccountId>13</AccountId>
        <AccountType/>
      </UserInfo>
      <UserInfo>
        <DisplayName>Leah Montner Dixon</DisplayName>
        <AccountId>10</AccountId>
        <AccountType/>
      </UserInfo>
      <UserInfo>
        <DisplayName>Karolina Guillen</DisplayName>
        <AccountId>14</AccountId>
        <AccountType/>
      </UserInfo>
      <UserInfo>
        <DisplayName>Reed Kiely</DisplayName>
        <AccountId>39</AccountId>
        <AccountType/>
      </UserInfo>
      <UserInfo>
        <DisplayName>Marianne Vita</DisplayName>
        <AccountId>43</AccountId>
        <AccountType/>
      </UserInfo>
      <UserInfo>
        <DisplayName>Danielle Delauro</DisplayName>
        <AccountId>38</AccountId>
        <AccountType/>
      </UserInfo>
      <UserInfo>
        <DisplayName>Kaileen Cain</DisplayName>
        <AccountId>143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8" ma:contentTypeDescription="Create a new document." ma:contentTypeScope="" ma:versionID="215c9587aa553f8b674a21250c68d0d9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3dcab04896d5f73ca577f88efb16b7ab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696b49f-56d7-4f85-8b04-e2e66f1bdb7c}" ma:internalName="TaxCatchAll" ma:showField="CatchAllData" ma:web="9f6166fe-9f5b-43aa-b8a9-b4d7ad530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F35E04-B3E2-48CE-BC5F-C23267EB64F8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3b04729f-cc65-4867-a21b-4ab7d760d35d"/>
    <ds:schemaRef ds:uri="http://schemas.microsoft.com/office/2006/documentManagement/types"/>
    <ds:schemaRef ds:uri="http://purl.org/dc/terms/"/>
    <ds:schemaRef ds:uri="14fac7c4-4a67-4d88-ac7b-7f88e5afcdb5"/>
    <ds:schemaRef ds:uri="http://purl.org/dc/dcmitype/"/>
    <ds:schemaRef ds:uri="http://schemas.microsoft.com/office/2006/metadata/properties"/>
    <ds:schemaRef ds:uri="http://www.w3.org/XML/1998/namespace"/>
    <ds:schemaRef ds:uri="9f6166fe-9f5b-43aa-b8a9-b4d7ad530bda"/>
    <ds:schemaRef ds:uri="a86b28e8-29a6-4ab8-af18-2a7f61acfad2"/>
  </ds:schemaRefs>
</ds:datastoreItem>
</file>

<file path=customXml/itemProps2.xml><?xml version="1.0" encoding="utf-8"?>
<ds:datastoreItem xmlns:ds="http://schemas.openxmlformats.org/officeDocument/2006/customXml" ds:itemID="{1B49E31A-019A-4DE8-9C1C-A5D31AA901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90E881-AD34-4B8F-BBB9-362E7E0DDE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6b28e8-29a6-4ab8-af18-2a7f61acfad2"/>
    <ds:schemaRef ds:uri="9f6166fe-9f5b-43aa-b8a9-b4d7ad530b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11251</TotalTime>
  <Words>2048</Words>
  <Application>Microsoft Office PowerPoint</Application>
  <PresentationFormat>Widescreen</PresentationFormat>
  <Paragraphs>460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Calibri Light</vt:lpstr>
      <vt:lpstr>Helvetica</vt:lpstr>
      <vt:lpstr>Helvetica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Montner Dixon</dc:creator>
  <cp:lastModifiedBy>Jason Wiese</cp:lastModifiedBy>
  <cp:revision>21</cp:revision>
  <cp:lastPrinted>2025-10-07T02:36:03Z</cp:lastPrinted>
  <dcterms:created xsi:type="dcterms:W3CDTF">2022-11-04T21:07:35Z</dcterms:created>
  <dcterms:modified xsi:type="dcterms:W3CDTF">2025-12-15T00:40:38Z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  <property fmtid="{D5CDD505-2E9C-101B-9397-08002B2CF9AE}" pid="3" name="MediaServiceImageTags">
    <vt:lpwstr/>
  </property>
</Properties>
</file>