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4.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5" r:id="rId5"/>
    <p:sldMasterId id="2147483718" r:id="rId6"/>
    <p:sldMasterId id="2147483765" r:id="rId7"/>
    <p:sldMasterId id="2147483777" r:id="rId8"/>
  </p:sldMasterIdLst>
  <p:notesMasterIdLst>
    <p:notesMasterId r:id="rId30"/>
  </p:notesMasterIdLst>
  <p:sldIdLst>
    <p:sldId id="2146846531" r:id="rId9"/>
    <p:sldId id="2147376654" r:id="rId10"/>
    <p:sldId id="2147376627" r:id="rId11"/>
    <p:sldId id="2147376639" r:id="rId12"/>
    <p:sldId id="2147376644" r:id="rId13"/>
    <p:sldId id="2147376649" r:id="rId14"/>
    <p:sldId id="2147376645" r:id="rId15"/>
    <p:sldId id="2147376647" r:id="rId16"/>
    <p:sldId id="2147376652" r:id="rId17"/>
    <p:sldId id="2147376638" r:id="rId18"/>
    <p:sldId id="2147376640" r:id="rId19"/>
    <p:sldId id="2147376641" r:id="rId20"/>
    <p:sldId id="2147376642" r:id="rId21"/>
    <p:sldId id="2147376628" r:id="rId22"/>
    <p:sldId id="267" r:id="rId23"/>
    <p:sldId id="256" r:id="rId24"/>
    <p:sldId id="2147376648" r:id="rId25"/>
    <p:sldId id="2147376617" r:id="rId26"/>
    <p:sldId id="2146846201" r:id="rId27"/>
    <p:sldId id="2147376629" r:id="rId28"/>
    <p:sldId id="2146846275"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385A107-2D3E-7AFE-0528-70F5B03A336C}" name="Marianne Vita" initials="MV" userId="S::mariannev@thevab.com::35b1102d-d340-4a85-a709-12ee727aa48b" providerId="AD"/>
  <p188:author id="{6644001F-98D2-AF68-925B-F4D39E797894}" name="Jason Wiese" initials="J" userId="S::jasonw@thevab.com::4bff8d5b-7de6-4655-b397-69b0afc81113" providerId="AD"/>
  <p188:author id="{A5C48789-DAFD-4389-7A87-B92CBB8A351A}" name="Reed Kiely" initials="RK" userId="S::reedk@thevab.com::768be38e-2fb5-40ce-925d-bd8e9d9e3c31" providerId="AD"/>
  <p188:author id="{21855EDF-F9CE-3B66-C6A5-06158391F461}" name="Leah Montner Dixon" initials="LMD" userId="S::leahm@thevab.com::d5b2ae9e-9213-4442-b7df-4db8cbe51e5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D3C8D"/>
    <a:srgbClr val="1F1A62"/>
    <a:srgbClr val="00BFF2"/>
    <a:srgbClr val="4EBEA4"/>
    <a:srgbClr val="FFE600"/>
    <a:srgbClr val="FFFFFF"/>
    <a:srgbClr val="E2E8F0"/>
    <a:srgbClr val="A343FF"/>
    <a:srgbClr val="1B14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75ADDF-78A1-401B-BDAE-911EC56ABF2D}" v="1815" dt="2025-02-18T20:01:57.03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21"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21" Type="http://schemas.openxmlformats.org/officeDocument/2006/relationships/slide" Target="slides/slide13.xml"/><Relationship Id="rId34"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viewProps" Target="viewProps.xml"/><Relationship Id="rId37"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microsoft.com/office/2015/10/relationships/revisionInfo" Target="revisionInfo.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Master" Target="slideMasters/slideMaster5.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son Wiese" userId="4bff8d5b-7de6-4655-b397-69b0afc81113" providerId="ADAL" clId="{055A15F6-FD80-470D-8EE4-BE7766F414E6}"/>
    <pc:docChg chg="modSld">
      <pc:chgData name="Jason Wiese" userId="4bff8d5b-7de6-4655-b397-69b0afc81113" providerId="ADAL" clId="{055A15F6-FD80-470D-8EE4-BE7766F414E6}" dt="2025-02-19T00:35:54.402" v="1" actId="207"/>
      <pc:docMkLst>
        <pc:docMk/>
      </pc:docMkLst>
      <pc:sldChg chg="modSp mod">
        <pc:chgData name="Jason Wiese" userId="4bff8d5b-7de6-4655-b397-69b0afc81113" providerId="ADAL" clId="{055A15F6-FD80-470D-8EE4-BE7766F414E6}" dt="2025-02-19T00:35:54.402" v="1" actId="207"/>
        <pc:sldMkLst>
          <pc:docMk/>
          <pc:sldMk cId="3984319595" sldId="256"/>
        </pc:sldMkLst>
        <pc:spChg chg="mod">
          <ac:chgData name="Jason Wiese" userId="4bff8d5b-7de6-4655-b397-69b0afc81113" providerId="ADAL" clId="{055A15F6-FD80-470D-8EE4-BE7766F414E6}" dt="2025-02-19T00:35:54.402" v="1" actId="207"/>
          <ac:spMkLst>
            <pc:docMk/>
            <pc:sldMk cId="3984319595" sldId="256"/>
            <ac:spMk id="8" creationId="{2473043D-D657-7029-A0EB-864AC6E132FE}"/>
          </ac:spMkLst>
        </pc:spChg>
      </pc:sldChg>
      <pc:sldChg chg="modSp mod">
        <pc:chgData name="Jason Wiese" userId="4bff8d5b-7de6-4655-b397-69b0afc81113" providerId="ADAL" clId="{055A15F6-FD80-470D-8EE4-BE7766F414E6}" dt="2025-02-19T00:35:46.073" v="0" actId="207"/>
        <pc:sldMkLst>
          <pc:docMk/>
          <pc:sldMk cId="3864523841" sldId="267"/>
        </pc:sldMkLst>
        <pc:spChg chg="mod">
          <ac:chgData name="Jason Wiese" userId="4bff8d5b-7de6-4655-b397-69b0afc81113" providerId="ADAL" clId="{055A15F6-FD80-470D-8EE4-BE7766F414E6}" dt="2025-02-19T00:35:46.073" v="0" actId="207"/>
          <ac:spMkLst>
            <pc:docMk/>
            <pc:sldMk cId="3864523841" sldId="267"/>
            <ac:spMk id="37" creationId="{EB3893D4-E8CC-4A32-09F1-EE1713E1CDE3}"/>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27635680438855E-2"/>
          <c:y val="0"/>
          <c:w val="0.88790584225026903"/>
          <c:h val="1"/>
        </c:manualLayout>
      </c:layout>
      <c:pieChart>
        <c:varyColors val="1"/>
        <c:ser>
          <c:idx val="0"/>
          <c:order val="0"/>
          <c:tx>
            <c:strRef>
              <c:f>Sheet1!$B$1</c:f>
              <c:strCache>
                <c:ptCount val="1"/>
                <c:pt idx="0">
                  <c:v>Sales</c:v>
                </c:pt>
              </c:strCache>
            </c:strRef>
          </c:tx>
          <c:dPt>
            <c:idx val="0"/>
            <c:bubble3D val="0"/>
            <c:spPr>
              <a:solidFill>
                <a:srgbClr val="ED3C8D"/>
              </a:solidFill>
              <a:ln w="19050">
                <a:solidFill>
                  <a:schemeClr val="lt1"/>
                </a:solidFill>
              </a:ln>
              <a:effectLst/>
            </c:spPr>
            <c:extLst>
              <c:ext xmlns:c16="http://schemas.microsoft.com/office/drawing/2014/chart" uri="{C3380CC4-5D6E-409C-BE32-E72D297353CC}">
                <c16:uniqueId val="{00000003-A12C-4A10-B657-245F487172BA}"/>
              </c:ext>
            </c:extLst>
          </c:dPt>
          <c:dPt>
            <c:idx val="1"/>
            <c:bubble3D val="0"/>
            <c:spPr>
              <a:solidFill>
                <a:srgbClr val="00BFF2"/>
              </a:solidFill>
              <a:ln w="19050">
                <a:solidFill>
                  <a:schemeClr val="lt1"/>
                </a:solidFill>
              </a:ln>
              <a:effectLst/>
            </c:spPr>
            <c:extLst>
              <c:ext xmlns:c16="http://schemas.microsoft.com/office/drawing/2014/chart" uri="{C3380CC4-5D6E-409C-BE32-E72D297353CC}">
                <c16:uniqueId val="{00000001-A12C-4A10-B657-245F487172BA}"/>
              </c:ext>
            </c:extLst>
          </c:dPt>
          <c:dPt>
            <c:idx val="2"/>
            <c:bubble3D val="0"/>
            <c:spPr>
              <a:solidFill>
                <a:srgbClr val="4EBEA4"/>
              </a:solidFill>
              <a:ln w="19050">
                <a:solidFill>
                  <a:schemeClr val="lt1"/>
                </a:solidFill>
              </a:ln>
              <a:effectLst/>
            </c:spPr>
            <c:extLst>
              <c:ext xmlns:c16="http://schemas.microsoft.com/office/drawing/2014/chart" uri="{C3380CC4-5D6E-409C-BE32-E72D297353CC}">
                <c16:uniqueId val="{00000002-A12C-4A10-B657-245F487172BA}"/>
              </c:ext>
            </c:extLst>
          </c:dPt>
          <c:dLbls>
            <c:dLbl>
              <c:idx val="0"/>
              <c:layout>
                <c:manualLayout>
                  <c:x val="-2.8603571384827359E-2"/>
                  <c:y val="-0.14119603774650646"/>
                </c:manualLayout>
              </c:layout>
              <c:tx>
                <c:rich>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fld id="{D435239D-3E1F-40DF-9718-E1152767E9E6}" type="CATEGORYNAME">
                      <a:rPr lang="en-US" sz="1400" b="1" u="sng">
                        <a:solidFill>
                          <a:schemeClr val="bg1"/>
                        </a:solidFill>
                      </a:rPr>
                      <a:pPr>
                        <a:defRPr sz="1600">
                          <a:solidFill>
                            <a:schemeClr val="bg1"/>
                          </a:solidFill>
                          <a:latin typeface="Helvetica" pitchFamily="2" charset="0"/>
                        </a:defRPr>
                      </a:pPr>
                      <a:t>[CATEGORY NAME]</a:t>
                    </a:fld>
                    <a:endParaRPr lang="en-US" sz="1400" b="1" u="sng" baseline="0">
                      <a:solidFill>
                        <a:schemeClr val="bg1"/>
                      </a:solidFill>
                    </a:endParaRPr>
                  </a:p>
                  <a:p>
                    <a:pPr>
                      <a:defRPr sz="1600">
                        <a:solidFill>
                          <a:schemeClr val="bg1"/>
                        </a:solidFill>
                        <a:latin typeface="Helvetica" pitchFamily="2" charset="0"/>
                      </a:defRPr>
                    </a:pPr>
                    <a:r>
                      <a:rPr lang="en-US" sz="1800" b="1">
                        <a:solidFill>
                          <a:schemeClr val="bg1"/>
                        </a:solidFill>
                      </a:rPr>
                      <a:t>$36.1B</a:t>
                    </a:r>
                    <a:br>
                      <a:rPr lang="en-US" sz="2800" b="1">
                        <a:solidFill>
                          <a:schemeClr val="bg1"/>
                        </a:solidFill>
                      </a:rPr>
                    </a:br>
                    <a:r>
                      <a:rPr lang="en-US" sz="1400" b="0">
                        <a:solidFill>
                          <a:schemeClr val="bg1"/>
                        </a:solidFill>
                      </a:rPr>
                      <a:t>(</a:t>
                    </a:r>
                    <a:fld id="{CAA02870-6D34-4FCA-8B40-8A9691D3EBB3}" type="VALUE">
                      <a:rPr lang="en-US" sz="1400" b="0" smtClean="0">
                        <a:solidFill>
                          <a:schemeClr val="bg1"/>
                        </a:solidFill>
                      </a:rPr>
                      <a:pPr>
                        <a:defRPr sz="1600">
                          <a:solidFill>
                            <a:schemeClr val="bg1"/>
                          </a:solidFill>
                          <a:latin typeface="Helvetica" pitchFamily="2" charset="0"/>
                        </a:defRPr>
                      </a:pPr>
                      <a:t>[VALUE]</a:t>
                    </a:fld>
                    <a:r>
                      <a:rPr lang="en-US" sz="1400" b="0">
                        <a:solidFill>
                          <a:schemeClr val="bg1"/>
                        </a:solidFill>
                      </a:rPr>
                      <a:t>)</a:t>
                    </a:r>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36294997338874824"/>
                      <c:h val="0.24404646061585025"/>
                    </c:manualLayout>
                  </c15:layout>
                  <c15:dlblFieldTable/>
                  <c15:showDataLabelsRange val="0"/>
                </c:ext>
                <c:ext xmlns:c16="http://schemas.microsoft.com/office/drawing/2014/chart" uri="{C3380CC4-5D6E-409C-BE32-E72D297353CC}">
                  <c16:uniqueId val="{00000003-A12C-4A10-B657-245F487172BA}"/>
                </c:ext>
              </c:extLst>
            </c:dLbl>
            <c:dLbl>
              <c:idx val="1"/>
              <c:layout>
                <c:manualLayout>
                  <c:x val="0.10013618672347294"/>
                  <c:y val="0.10464613781054811"/>
                </c:manualLayout>
              </c:layout>
              <c:tx>
                <c:rich>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fld id="{8E813A71-E5C6-4AAF-B10B-5D7F577905D0}" type="CATEGORYNAME">
                      <a:rPr lang="en-US" sz="1400" b="1" u="sng">
                        <a:solidFill>
                          <a:schemeClr val="bg1"/>
                        </a:solidFill>
                      </a:rPr>
                      <a:pPr>
                        <a:defRPr sz="1600">
                          <a:solidFill>
                            <a:schemeClr val="bg1"/>
                          </a:solidFill>
                          <a:latin typeface="Helvetica" pitchFamily="2" charset="0"/>
                        </a:defRPr>
                      </a:pPr>
                      <a:t>[CATEGORY NAME]</a:t>
                    </a:fld>
                    <a:endParaRPr lang="en-US" sz="1400" b="1" u="sng" baseline="0">
                      <a:solidFill>
                        <a:schemeClr val="bg1"/>
                      </a:solidFill>
                    </a:endParaRPr>
                  </a:p>
                  <a:p>
                    <a:pPr>
                      <a:defRPr sz="1600">
                        <a:solidFill>
                          <a:schemeClr val="bg1"/>
                        </a:solidFill>
                        <a:latin typeface="Helvetica" pitchFamily="2" charset="0"/>
                      </a:defRPr>
                    </a:pPr>
                    <a:r>
                      <a:rPr lang="en-US" sz="2800" b="1">
                        <a:solidFill>
                          <a:schemeClr val="bg1"/>
                        </a:solidFill>
                      </a:rPr>
                      <a:t>$198.1B</a:t>
                    </a:r>
                  </a:p>
                  <a:p>
                    <a:pPr>
                      <a:defRPr sz="1600">
                        <a:solidFill>
                          <a:schemeClr val="bg1"/>
                        </a:solidFill>
                        <a:latin typeface="Helvetica" pitchFamily="2" charset="0"/>
                      </a:defRPr>
                    </a:pPr>
                    <a:r>
                      <a:rPr lang="en-US" sz="2000" b="0">
                        <a:solidFill>
                          <a:schemeClr val="bg1"/>
                        </a:solidFill>
                      </a:rPr>
                      <a:t>(</a:t>
                    </a:r>
                    <a:fld id="{1C0BCFDE-A804-4185-BBBF-C1EA0E0F4B5F}" type="VALUE">
                      <a:rPr lang="en-US" sz="2000" b="0" smtClean="0">
                        <a:solidFill>
                          <a:schemeClr val="bg1"/>
                        </a:solidFill>
                      </a:rPr>
                      <a:pPr>
                        <a:defRPr sz="1600">
                          <a:solidFill>
                            <a:schemeClr val="bg1"/>
                          </a:solidFill>
                          <a:latin typeface="Helvetica" pitchFamily="2" charset="0"/>
                        </a:defRPr>
                      </a:pPr>
                      <a:t>[VALUE]</a:t>
                    </a:fld>
                    <a:r>
                      <a:rPr lang="en-US" sz="2000" b="0">
                        <a:solidFill>
                          <a:schemeClr val="bg1"/>
                        </a:solidFill>
                      </a:rPr>
                      <a:t>)</a:t>
                    </a:r>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46739494127866321"/>
                      <c:h val="0.34182095507048516"/>
                    </c:manualLayout>
                  </c15:layout>
                  <c15:dlblFieldTable/>
                  <c15:showDataLabelsRange val="0"/>
                </c:ext>
                <c:ext xmlns:c16="http://schemas.microsoft.com/office/drawing/2014/chart" uri="{C3380CC4-5D6E-409C-BE32-E72D297353CC}">
                  <c16:uniqueId val="{00000001-A12C-4A10-B657-245F487172BA}"/>
                </c:ext>
              </c:extLst>
            </c:dLbl>
            <c:dLbl>
              <c:idx val="2"/>
              <c:layout>
                <c:manualLayout>
                  <c:x val="-3.8643503880125843E-2"/>
                  <c:y val="9.4552478708035848E-2"/>
                </c:manualLayout>
              </c:layout>
              <c:tx>
                <c:rich>
                  <a:bodyPr rot="0" spcFirstLastPara="1" vertOverflow="ellipsis" vert="horz" wrap="square" lIns="38100" tIns="19050" rIns="38100" bIns="19050" anchor="ctr" anchorCtr="1">
                    <a:noAutofit/>
                  </a:bodyPr>
                  <a:lstStyle/>
                  <a:p>
                    <a:pPr>
                      <a:defRPr sz="1100" b="0" i="0" u="none" strike="noStrike" kern="1200" baseline="0">
                        <a:solidFill>
                          <a:srgbClr val="1B1464"/>
                        </a:solidFill>
                        <a:latin typeface="Helvetica" pitchFamily="2" charset="0"/>
                        <a:ea typeface="+mn-ea"/>
                        <a:cs typeface="+mn-cs"/>
                      </a:defRPr>
                    </a:pPr>
                    <a:fld id="{78B1704A-17E4-437C-84A9-65D81541B598}" type="CATEGORYNAME">
                      <a:rPr lang="en-US" sz="1200" b="1" u="sng"/>
                      <a:pPr>
                        <a:defRPr sz="1100">
                          <a:solidFill>
                            <a:srgbClr val="1B1464"/>
                          </a:solidFill>
                          <a:latin typeface="Helvetica" pitchFamily="2" charset="0"/>
                        </a:defRPr>
                      </a:pPr>
                      <a:t>[CATEGORY NAME]</a:t>
                    </a:fld>
                    <a:endParaRPr lang="en-US" sz="1200" b="1" u="sng" baseline="0"/>
                  </a:p>
                  <a:p>
                    <a:pPr>
                      <a:defRPr sz="1100">
                        <a:solidFill>
                          <a:srgbClr val="1B1464"/>
                        </a:solidFill>
                        <a:latin typeface="Helvetica" pitchFamily="2" charset="0"/>
                      </a:defRPr>
                    </a:pPr>
                    <a:r>
                      <a:rPr lang="en-US" sz="1800" b="1"/>
                      <a:t>$30.4B</a:t>
                    </a:r>
                  </a:p>
                  <a:p>
                    <a:pPr>
                      <a:defRPr sz="1100">
                        <a:solidFill>
                          <a:srgbClr val="1B1464"/>
                        </a:solidFill>
                        <a:latin typeface="Helvetica" pitchFamily="2" charset="0"/>
                      </a:defRPr>
                    </a:pPr>
                    <a:r>
                      <a:rPr lang="en-US" sz="1400" b="0"/>
                      <a:t>(</a:t>
                    </a:r>
                    <a:fld id="{A8FD5DD4-A7BA-4783-A856-7CE0665C0183}" type="VALUE">
                      <a:rPr lang="en-US" sz="1400" b="0" smtClean="0"/>
                      <a:pPr>
                        <a:defRPr sz="1100">
                          <a:solidFill>
                            <a:srgbClr val="1B1464"/>
                          </a:solidFill>
                          <a:latin typeface="Helvetica" pitchFamily="2" charset="0"/>
                        </a:defRPr>
                      </a:pPr>
                      <a:t>[VALUE]</a:t>
                    </a:fld>
                    <a:r>
                      <a:rPr lang="en-US" sz="1400" b="0"/>
                      <a:t>)</a:t>
                    </a:r>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rgbClr val="1B1464"/>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9917355371900828"/>
                      <c:h val="0.20381570000563892"/>
                    </c:manualLayout>
                  </c15:layout>
                  <c15:dlblFieldTable/>
                  <c15:showDataLabelsRange val="0"/>
                </c:ext>
                <c:ext xmlns:c16="http://schemas.microsoft.com/office/drawing/2014/chart" uri="{C3380CC4-5D6E-409C-BE32-E72D297353CC}">
                  <c16:uniqueId val="{00000002-A12C-4A10-B657-245F487172BA}"/>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rgbClr val="1B1464"/>
                    </a:solidFill>
                    <a:latin typeface="Helvetica" pitchFamily="2" charset="0"/>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YouTube Ads</c:v>
                </c:pt>
                <c:pt idx="1">
                  <c:v>Google Search &amp; Other</c:v>
                </c:pt>
                <c:pt idx="2">
                  <c:v>Google Network</c:v>
                </c:pt>
              </c:strCache>
            </c:strRef>
          </c:cat>
          <c:val>
            <c:numRef>
              <c:f>Sheet1!$B$2:$B$4</c:f>
              <c:numCache>
                <c:formatCode>0%</c:formatCode>
                <c:ptCount val="3"/>
                <c:pt idx="0">
                  <c:v>0.14000000000000001</c:v>
                </c:pt>
                <c:pt idx="1">
                  <c:v>0.75</c:v>
                </c:pt>
                <c:pt idx="2">
                  <c:v>0.11</c:v>
                </c:pt>
              </c:numCache>
            </c:numRef>
          </c:val>
          <c:extLst>
            <c:ext xmlns:c16="http://schemas.microsoft.com/office/drawing/2014/chart" uri="{C3380CC4-5D6E-409C-BE32-E72D297353CC}">
              <c16:uniqueId val="{00000000-A12C-4A10-B657-245F487172BA}"/>
            </c:ext>
          </c:extLst>
        </c:ser>
        <c:dLbls>
          <c:showLegendKey val="0"/>
          <c:showVal val="0"/>
          <c:showCatName val="0"/>
          <c:showSerName val="0"/>
          <c:showPercent val="0"/>
          <c:showBubbleSize val="0"/>
          <c:showLeaderLines val="1"/>
        </c:dLbls>
        <c:firstSliceAng val="9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187500000000001E-2"/>
          <c:y val="0.18758028548170314"/>
          <c:w val="0.96562499999999996"/>
          <c:h val="0.68748703303379588"/>
        </c:manualLayout>
      </c:layout>
      <c:barChart>
        <c:barDir val="col"/>
        <c:grouping val="stacked"/>
        <c:varyColors val="0"/>
        <c:ser>
          <c:idx val="0"/>
          <c:order val="0"/>
          <c:tx>
            <c:strRef>
              <c:f>Sheet1!$B$1</c:f>
              <c:strCache>
                <c:ptCount val="1"/>
                <c:pt idx="0">
                  <c:v>Google Search &amp; Other</c:v>
                </c:pt>
              </c:strCache>
            </c:strRef>
          </c:tx>
          <c:spPr>
            <a:solidFill>
              <a:srgbClr val="00BFF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Helvetica"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2022</c:v>
                </c:pt>
                <c:pt idx="1">
                  <c:v>2023</c:v>
                </c:pt>
                <c:pt idx="2">
                  <c:v>2024</c:v>
                </c:pt>
              </c:numCache>
            </c:numRef>
          </c:cat>
          <c:val>
            <c:numRef>
              <c:f>Sheet1!$B$2:$B$4</c:f>
              <c:numCache>
                <c:formatCode>"$"#,##0.0</c:formatCode>
                <c:ptCount val="3"/>
                <c:pt idx="0">
                  <c:v>162.44999999999999</c:v>
                </c:pt>
                <c:pt idx="1">
                  <c:v>175.03299999999999</c:v>
                </c:pt>
                <c:pt idx="2">
                  <c:v>198.084</c:v>
                </c:pt>
              </c:numCache>
            </c:numRef>
          </c:val>
          <c:extLst>
            <c:ext xmlns:c16="http://schemas.microsoft.com/office/drawing/2014/chart" uri="{C3380CC4-5D6E-409C-BE32-E72D297353CC}">
              <c16:uniqueId val="{00000000-6C1B-43E9-AA15-F9241DCDDD08}"/>
            </c:ext>
          </c:extLst>
        </c:ser>
        <c:ser>
          <c:idx val="1"/>
          <c:order val="1"/>
          <c:tx>
            <c:strRef>
              <c:f>Sheet1!$C$1</c:f>
              <c:strCache>
                <c:ptCount val="1"/>
                <c:pt idx="0">
                  <c:v>YouTube Ads</c:v>
                </c:pt>
              </c:strCache>
            </c:strRef>
          </c:tx>
          <c:spPr>
            <a:solidFill>
              <a:srgbClr val="ED3C8D"/>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Helvetica" panose="020B04030202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2022</c:v>
                </c:pt>
                <c:pt idx="1">
                  <c:v>2023</c:v>
                </c:pt>
                <c:pt idx="2">
                  <c:v>2024</c:v>
                </c:pt>
              </c:numCache>
            </c:numRef>
          </c:cat>
          <c:val>
            <c:numRef>
              <c:f>Sheet1!$C$2:$C$4</c:f>
              <c:numCache>
                <c:formatCode>"$"#,##0.0</c:formatCode>
                <c:ptCount val="3"/>
                <c:pt idx="0">
                  <c:v>29.242999999999999</c:v>
                </c:pt>
                <c:pt idx="1">
                  <c:v>31.51</c:v>
                </c:pt>
                <c:pt idx="2">
                  <c:v>36.146999999999998</c:v>
                </c:pt>
              </c:numCache>
            </c:numRef>
          </c:val>
          <c:extLst>
            <c:ext xmlns:c16="http://schemas.microsoft.com/office/drawing/2014/chart" uri="{C3380CC4-5D6E-409C-BE32-E72D297353CC}">
              <c16:uniqueId val="{00000000-C421-41C2-BEB3-A854D748787F}"/>
            </c:ext>
          </c:extLst>
        </c:ser>
        <c:ser>
          <c:idx val="2"/>
          <c:order val="2"/>
          <c:tx>
            <c:strRef>
              <c:f>Sheet1!$D$1</c:f>
              <c:strCache>
                <c:ptCount val="1"/>
                <c:pt idx="0">
                  <c:v>Google Network</c:v>
                </c:pt>
              </c:strCache>
            </c:strRef>
          </c:tx>
          <c:spPr>
            <a:solidFill>
              <a:srgbClr val="4EBEA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Helvetica" panose="020B04030202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2022</c:v>
                </c:pt>
                <c:pt idx="1">
                  <c:v>2023</c:v>
                </c:pt>
                <c:pt idx="2">
                  <c:v>2024</c:v>
                </c:pt>
              </c:numCache>
            </c:numRef>
          </c:cat>
          <c:val>
            <c:numRef>
              <c:f>Sheet1!$D$2:$D$4</c:f>
              <c:numCache>
                <c:formatCode>"$"#,##0.0</c:formatCode>
                <c:ptCount val="3"/>
                <c:pt idx="0">
                  <c:v>32.78</c:v>
                </c:pt>
                <c:pt idx="1">
                  <c:v>31.312000000000001</c:v>
                </c:pt>
                <c:pt idx="2">
                  <c:v>30.359000000000002</c:v>
                </c:pt>
              </c:numCache>
            </c:numRef>
          </c:val>
          <c:extLst>
            <c:ext xmlns:c16="http://schemas.microsoft.com/office/drawing/2014/chart" uri="{C3380CC4-5D6E-409C-BE32-E72D297353CC}">
              <c16:uniqueId val="{00000000-AC1B-456D-81B3-8C2A7B3DB179}"/>
            </c:ext>
          </c:extLst>
        </c:ser>
        <c:dLbls>
          <c:dLblPos val="ctr"/>
          <c:showLegendKey val="0"/>
          <c:showVal val="1"/>
          <c:showCatName val="0"/>
          <c:showSerName val="0"/>
          <c:showPercent val="0"/>
          <c:showBubbleSize val="0"/>
        </c:dLbls>
        <c:gapWidth val="89"/>
        <c:overlap val="100"/>
        <c:axId val="1823416031"/>
        <c:axId val="1823425151"/>
      </c:barChart>
      <c:catAx>
        <c:axId val="1823416031"/>
        <c:scaling>
          <c:orientation val="minMax"/>
        </c:scaling>
        <c:delete val="0"/>
        <c:axPos val="b"/>
        <c:numFmt formatCode="General" sourceLinked="1"/>
        <c:majorTickMark val="none"/>
        <c:minorTickMark val="none"/>
        <c:tickLblPos val="nextTo"/>
        <c:spPr>
          <a:noFill/>
          <a:ln w="9525" cap="flat" cmpd="sng" algn="ctr">
            <a:solidFill>
              <a:srgbClr val="1B1464"/>
            </a:solidFill>
            <a:round/>
          </a:ln>
          <a:effectLst/>
        </c:spPr>
        <c:txPr>
          <a:bodyPr rot="-60000000" spcFirstLastPara="1" vertOverflow="ellipsis" vert="horz" wrap="square" anchor="ctr" anchorCtr="1"/>
          <a:lstStyle/>
          <a:p>
            <a:pPr>
              <a:defRPr sz="2000" b="1" i="0" u="none" strike="noStrike" kern="1200" baseline="0">
                <a:solidFill>
                  <a:srgbClr val="1B1464"/>
                </a:solidFill>
                <a:latin typeface="Helvetica" pitchFamily="2" charset="0"/>
                <a:ea typeface="+mn-ea"/>
                <a:cs typeface="+mn-cs"/>
              </a:defRPr>
            </a:pPr>
            <a:endParaRPr lang="en-US"/>
          </a:p>
        </c:txPr>
        <c:crossAx val="1823425151"/>
        <c:crosses val="autoZero"/>
        <c:auto val="1"/>
        <c:lblAlgn val="ctr"/>
        <c:lblOffset val="100"/>
        <c:noMultiLvlLbl val="0"/>
      </c:catAx>
      <c:valAx>
        <c:axId val="1823425151"/>
        <c:scaling>
          <c:orientation val="minMax"/>
          <c:min val="0"/>
        </c:scaling>
        <c:delete val="1"/>
        <c:axPos val="l"/>
        <c:numFmt formatCode="&quot;$&quot;#,##0.0" sourceLinked="1"/>
        <c:majorTickMark val="none"/>
        <c:minorTickMark val="none"/>
        <c:tickLblPos val="nextTo"/>
        <c:crossAx val="1823416031"/>
        <c:crosses val="autoZero"/>
        <c:crossBetween val="between"/>
      </c:valAx>
      <c:spPr>
        <a:noFill/>
        <a:ln>
          <a:noFill/>
        </a:ln>
        <a:effectLst/>
      </c:spPr>
    </c:plotArea>
    <c:legend>
      <c:legendPos val="t"/>
      <c:layout>
        <c:manualLayout>
          <c:xMode val="edge"/>
          <c:yMode val="edge"/>
          <c:x val="0.19586173349952879"/>
          <c:y val="7.1213176558699423E-2"/>
          <c:w val="0.60827653300094242"/>
          <c:h val="6.6517885331914106E-2"/>
        </c:manualLayout>
      </c:layout>
      <c:overlay val="0"/>
      <c:spPr>
        <a:noFill/>
        <a:ln>
          <a:noFill/>
        </a:ln>
        <a:effectLst/>
      </c:spPr>
      <c:txPr>
        <a:bodyPr rot="0" spcFirstLastPara="1" vertOverflow="ellipsis" vert="horz" wrap="square" anchor="ctr" anchorCtr="1"/>
        <a:lstStyle/>
        <a:p>
          <a:pPr>
            <a:defRPr sz="1400" b="1" i="0" u="none" strike="noStrike" kern="1200" baseline="0">
              <a:solidFill>
                <a:srgbClr val="1F1A62"/>
              </a:solidFill>
              <a:latin typeface="Helvetica" panose="020B0403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27635680438855E-2"/>
          <c:y val="0"/>
          <c:w val="0.88790584225026903"/>
          <c:h val="1"/>
        </c:manualLayout>
      </c:layout>
      <c:pieChart>
        <c:varyColors val="1"/>
        <c:ser>
          <c:idx val="0"/>
          <c:order val="0"/>
          <c:tx>
            <c:strRef>
              <c:f>Sheet1!$B$1</c:f>
              <c:strCache>
                <c:ptCount val="1"/>
                <c:pt idx="0">
                  <c:v>Column1</c:v>
                </c:pt>
              </c:strCache>
            </c:strRef>
          </c:tx>
          <c:dPt>
            <c:idx val="0"/>
            <c:bubble3D val="0"/>
            <c:spPr>
              <a:solidFill>
                <a:srgbClr val="ED3C8D"/>
              </a:solidFill>
              <a:ln w="19050">
                <a:solidFill>
                  <a:schemeClr val="lt1"/>
                </a:solidFill>
              </a:ln>
              <a:effectLst/>
            </c:spPr>
            <c:extLst>
              <c:ext xmlns:c16="http://schemas.microsoft.com/office/drawing/2014/chart" uri="{C3380CC4-5D6E-409C-BE32-E72D297353CC}">
                <c16:uniqueId val="{00000003-A12C-4A10-B657-245F487172BA}"/>
              </c:ext>
            </c:extLst>
          </c:dPt>
          <c:dPt>
            <c:idx val="1"/>
            <c:bubble3D val="0"/>
            <c:spPr>
              <a:solidFill>
                <a:srgbClr val="A343FF"/>
              </a:solidFill>
              <a:ln w="19050">
                <a:solidFill>
                  <a:schemeClr val="lt1"/>
                </a:solidFill>
              </a:ln>
              <a:effectLst/>
            </c:spPr>
            <c:extLst>
              <c:ext xmlns:c16="http://schemas.microsoft.com/office/drawing/2014/chart" uri="{C3380CC4-5D6E-409C-BE32-E72D297353CC}">
                <c16:uniqueId val="{00000001-A12C-4A10-B657-245F487172BA}"/>
              </c:ext>
            </c:extLst>
          </c:dPt>
          <c:dPt>
            <c:idx val="2"/>
            <c:bubble3D val="0"/>
            <c:spPr>
              <a:solidFill>
                <a:srgbClr val="00BFF2"/>
              </a:solidFill>
              <a:ln w="19050">
                <a:solidFill>
                  <a:schemeClr val="lt1"/>
                </a:solidFill>
              </a:ln>
              <a:effectLst/>
            </c:spPr>
            <c:extLst>
              <c:ext xmlns:c16="http://schemas.microsoft.com/office/drawing/2014/chart" uri="{C3380CC4-5D6E-409C-BE32-E72D297353CC}">
                <c16:uniqueId val="{00000002-A12C-4A10-B657-245F487172BA}"/>
              </c:ext>
            </c:extLst>
          </c:dPt>
          <c:dPt>
            <c:idx val="3"/>
            <c:bubble3D val="0"/>
            <c:spPr>
              <a:solidFill>
                <a:srgbClr val="4EBEA4"/>
              </a:solidFill>
              <a:ln w="19050">
                <a:solidFill>
                  <a:schemeClr val="lt1"/>
                </a:solidFill>
              </a:ln>
              <a:effectLst/>
            </c:spPr>
            <c:extLst>
              <c:ext xmlns:c16="http://schemas.microsoft.com/office/drawing/2014/chart" uri="{C3380CC4-5D6E-409C-BE32-E72D297353CC}">
                <c16:uniqueId val="{00000007-78BA-460A-85A9-2ED6E3B1915E}"/>
              </c:ext>
            </c:extLst>
          </c:dPt>
          <c:dLbls>
            <c:dLbl>
              <c:idx val="0"/>
              <c:layout>
                <c:manualLayout>
                  <c:x val="-8.0587143818852142E-3"/>
                  <c:y val="5.5990401416016002E-2"/>
                </c:manualLayout>
              </c:layout>
              <c:tx>
                <c:rich>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fld id="{D435239D-3E1F-40DF-9718-E1152767E9E6}" type="CATEGORYNAME">
                      <a:rPr lang="en-US" sz="1400" b="1" u="sng">
                        <a:solidFill>
                          <a:schemeClr val="bg1"/>
                        </a:solidFill>
                      </a:rPr>
                      <a:pPr>
                        <a:defRPr sz="1600">
                          <a:solidFill>
                            <a:schemeClr val="bg1"/>
                          </a:solidFill>
                          <a:latin typeface="Helvetica" pitchFamily="2" charset="0"/>
                        </a:defRPr>
                      </a:pPr>
                      <a:t>[CATEGORY NAME]</a:t>
                    </a:fld>
                    <a:endParaRPr lang="en-US" sz="1400" b="1" u="sng" baseline="0">
                      <a:solidFill>
                        <a:schemeClr val="bg1"/>
                      </a:solidFill>
                    </a:endParaRPr>
                  </a:p>
                  <a:p>
                    <a:pPr>
                      <a:defRPr sz="1600">
                        <a:solidFill>
                          <a:schemeClr val="bg1"/>
                        </a:solidFill>
                        <a:latin typeface="Helvetica" pitchFamily="2" charset="0"/>
                      </a:defRPr>
                    </a:pPr>
                    <a:r>
                      <a:rPr lang="en-US" sz="1800" b="1">
                        <a:solidFill>
                          <a:schemeClr val="bg1"/>
                        </a:solidFill>
                      </a:rPr>
                      <a:t>$36.1B</a:t>
                    </a:r>
                    <a:br>
                      <a:rPr lang="en-US" sz="2800" b="1">
                        <a:solidFill>
                          <a:schemeClr val="bg1"/>
                        </a:solidFill>
                      </a:rPr>
                    </a:br>
                    <a:r>
                      <a:rPr lang="en-US" sz="1400" b="0">
                        <a:solidFill>
                          <a:schemeClr val="bg1"/>
                        </a:solidFill>
                      </a:rPr>
                      <a:t>(</a:t>
                    </a:r>
                    <a:fld id="{CAA02870-6D34-4FCA-8B40-8A9691D3EBB3}" type="VALUE">
                      <a:rPr lang="en-US" sz="1400" b="0" smtClean="0">
                        <a:solidFill>
                          <a:schemeClr val="bg1"/>
                        </a:solidFill>
                      </a:rPr>
                      <a:pPr>
                        <a:defRPr sz="1600">
                          <a:solidFill>
                            <a:schemeClr val="bg1"/>
                          </a:solidFill>
                          <a:latin typeface="Helvetica" pitchFamily="2" charset="0"/>
                        </a:defRPr>
                      </a:pPr>
                      <a:t>[VALUE]</a:t>
                    </a:fld>
                    <a:r>
                      <a:rPr lang="en-US" sz="1400" b="0">
                        <a:solidFill>
                          <a:schemeClr val="bg1"/>
                        </a:solidFill>
                      </a:rPr>
                      <a:t>)</a:t>
                    </a:r>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36294997338874824"/>
                      <c:h val="0.24404646061585025"/>
                    </c:manualLayout>
                  </c15:layout>
                  <c15:dlblFieldTable/>
                  <c15:showDataLabelsRange val="0"/>
                </c:ext>
                <c:ext xmlns:c16="http://schemas.microsoft.com/office/drawing/2014/chart" uri="{C3380CC4-5D6E-409C-BE32-E72D297353CC}">
                  <c16:uniqueId val="{00000003-A12C-4A10-B657-245F487172BA}"/>
                </c:ext>
              </c:extLst>
            </c:dLbl>
            <c:dLbl>
              <c:idx val="1"/>
              <c:layout>
                <c:manualLayout>
                  <c:x val="9.1331133408225379E-2"/>
                  <c:y val="-0.31617838974759011"/>
                </c:manualLayout>
              </c:layout>
              <c:tx>
                <c:rich>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fld id="{8E813A71-E5C6-4AAF-B10B-5D7F577905D0}" type="CATEGORYNAME">
                      <a:rPr lang="en-US" sz="1400" b="1" u="sng">
                        <a:solidFill>
                          <a:schemeClr val="bg1"/>
                        </a:solidFill>
                      </a:rPr>
                      <a:pPr>
                        <a:defRPr sz="1600">
                          <a:solidFill>
                            <a:schemeClr val="bg1"/>
                          </a:solidFill>
                          <a:latin typeface="Helvetica" pitchFamily="2" charset="0"/>
                        </a:defRPr>
                      </a:pPr>
                      <a:t>[CATEGORY NAME]</a:t>
                    </a:fld>
                    <a:endParaRPr lang="en-US" sz="1400" b="1" u="sng" baseline="0">
                      <a:solidFill>
                        <a:schemeClr val="bg1"/>
                      </a:solidFill>
                    </a:endParaRPr>
                  </a:p>
                  <a:p>
                    <a:pPr>
                      <a:defRPr sz="1600">
                        <a:solidFill>
                          <a:schemeClr val="bg1"/>
                        </a:solidFill>
                        <a:latin typeface="Helvetica" pitchFamily="2" charset="0"/>
                      </a:defRPr>
                    </a:pPr>
                    <a:r>
                      <a:rPr lang="en-US" sz="1800" b="1">
                        <a:solidFill>
                          <a:schemeClr val="bg1"/>
                        </a:solidFill>
                      </a:rPr>
                      <a:t>$184.8B</a:t>
                    </a:r>
                  </a:p>
                  <a:p>
                    <a:pPr>
                      <a:defRPr sz="1600">
                        <a:solidFill>
                          <a:schemeClr val="bg1"/>
                        </a:solidFill>
                        <a:latin typeface="Helvetica" pitchFamily="2" charset="0"/>
                      </a:defRPr>
                    </a:pPr>
                    <a:r>
                      <a:rPr lang="en-US" sz="1400" b="0">
                        <a:solidFill>
                          <a:schemeClr val="bg1"/>
                        </a:solidFill>
                      </a:rPr>
                      <a:t>(</a:t>
                    </a:r>
                    <a:fld id="{1C0BCFDE-A804-4185-BBBF-C1EA0E0F4B5F}" type="VALUE">
                      <a:rPr lang="en-US" sz="1400" b="0" smtClean="0">
                        <a:solidFill>
                          <a:schemeClr val="bg1"/>
                        </a:solidFill>
                      </a:rPr>
                      <a:pPr>
                        <a:defRPr sz="1600">
                          <a:solidFill>
                            <a:schemeClr val="bg1"/>
                          </a:solidFill>
                          <a:latin typeface="Helvetica" pitchFamily="2" charset="0"/>
                        </a:defRPr>
                      </a:pPr>
                      <a:t>[VALUE]</a:t>
                    </a:fld>
                    <a:r>
                      <a:rPr lang="en-US" sz="1400" b="0">
                        <a:solidFill>
                          <a:schemeClr val="bg1"/>
                        </a:solidFill>
                      </a:rPr>
                      <a:t>)</a:t>
                    </a:r>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46739494127866321"/>
                      <c:h val="0.34182095507048516"/>
                    </c:manualLayout>
                  </c15:layout>
                  <c15:dlblFieldTable/>
                  <c15:showDataLabelsRange val="0"/>
                </c:ext>
                <c:ext xmlns:c16="http://schemas.microsoft.com/office/drawing/2014/chart" uri="{C3380CC4-5D6E-409C-BE32-E72D297353CC}">
                  <c16:uniqueId val="{00000001-A12C-4A10-B657-245F487172BA}"/>
                </c:ext>
              </c:extLst>
            </c:dLbl>
            <c:dLbl>
              <c:idx val="2"/>
              <c:layout>
                <c:manualLayout>
                  <c:x val="-7.630946886807087E-2"/>
                  <c:y val="-2.7198129539658292E-2"/>
                </c:manualLayout>
              </c:layout>
              <c:tx>
                <c:rich>
                  <a:bodyPr rot="0" spcFirstLastPara="1" vertOverflow="ellipsis" vert="horz" wrap="square" lIns="38100" tIns="19050" rIns="38100" bIns="19050" anchor="ctr" anchorCtr="1">
                    <a:noAutofit/>
                  </a:bodyPr>
                  <a:lstStyle/>
                  <a:p>
                    <a:pPr>
                      <a:defRPr sz="1600" b="0" i="0" u="none" strike="noStrike" kern="1200" baseline="0">
                        <a:solidFill>
                          <a:srgbClr val="1B1464"/>
                        </a:solidFill>
                        <a:latin typeface="Helvetica" pitchFamily="2" charset="0"/>
                        <a:ea typeface="+mn-ea"/>
                        <a:cs typeface="+mn-cs"/>
                      </a:defRPr>
                    </a:pPr>
                    <a:r>
                      <a:rPr lang="en-US" sz="1100" b="1" u="sng">
                        <a:solidFill>
                          <a:srgbClr val="1F1A62"/>
                        </a:solidFill>
                      </a:rPr>
                      <a:t>‘Other’</a:t>
                    </a:r>
                    <a:r>
                      <a:rPr lang="en-US" sz="1200" baseline="0"/>
                      <a:t>
</a:t>
                    </a:r>
                    <a:r>
                      <a:rPr lang="en-US" sz="1200" b="1" baseline="0"/>
                      <a:t>$13.3B</a:t>
                    </a:r>
                    <a:endParaRPr lang="en-US" sz="1100" b="1" baseline="0"/>
                  </a:p>
                  <a:p>
                    <a:pPr>
                      <a:defRPr sz="1600">
                        <a:solidFill>
                          <a:srgbClr val="1B1464"/>
                        </a:solidFill>
                        <a:latin typeface="Helvetica" pitchFamily="2" charset="0"/>
                      </a:defRPr>
                    </a:pPr>
                    <a:r>
                      <a:rPr lang="en-US" sz="1100" baseline="0"/>
                      <a:t>(</a:t>
                    </a:r>
                    <a:fld id="{C2A7C6CB-ABC8-437C-A470-4AD1233E25BC}" type="VALUE">
                      <a:rPr lang="en-US" sz="1100" baseline="0" smtClean="0"/>
                      <a:pPr>
                        <a:defRPr sz="1600">
                          <a:solidFill>
                            <a:srgbClr val="1B1464"/>
                          </a:solidFill>
                          <a:latin typeface="Helvetica" pitchFamily="2" charset="0"/>
                        </a:defRPr>
                      </a:pPr>
                      <a:t>[VALUE]</a:t>
                    </a:fld>
                    <a:r>
                      <a:rPr lang="en-US" sz="1100" baseline="0"/>
                      <a:t>)</a:t>
                    </a:r>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rgbClr val="1B1464"/>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44242760248914"/>
                      <c:h val="0.20143614690309408"/>
                    </c:manualLayout>
                  </c15:layout>
                  <c15:dlblFieldTable/>
                  <c15:showDataLabelsRange val="0"/>
                </c:ext>
                <c:ext xmlns:c16="http://schemas.microsoft.com/office/drawing/2014/chart" uri="{C3380CC4-5D6E-409C-BE32-E72D297353CC}">
                  <c16:uniqueId val="{00000002-A12C-4A10-B657-245F487172BA}"/>
                </c:ext>
              </c:extLst>
            </c:dLbl>
            <c:dLbl>
              <c:idx val="3"/>
              <c:layout>
                <c:manualLayout>
                  <c:x val="-0.10614792713023476"/>
                  <c:y val="0.14894870930687334"/>
                </c:manualLayout>
              </c:layout>
              <c:tx>
                <c:rich>
                  <a:bodyPr rot="0" spcFirstLastPara="1" vertOverflow="ellipsis" vert="horz" wrap="square" lIns="38100" tIns="19050" rIns="38100" bIns="19050" anchor="ctr" anchorCtr="1">
                    <a:noAutofit/>
                  </a:bodyPr>
                  <a:lstStyle/>
                  <a:p>
                    <a:pPr>
                      <a:defRPr sz="1050" b="0" i="0" u="none" strike="noStrike" kern="1200" baseline="0">
                        <a:solidFill>
                          <a:srgbClr val="1B1464"/>
                        </a:solidFill>
                        <a:latin typeface="Helvetica" pitchFamily="2" charset="0"/>
                        <a:ea typeface="+mn-ea"/>
                        <a:cs typeface="+mn-cs"/>
                      </a:defRPr>
                    </a:pPr>
                    <a:fld id="{78B1704A-17E4-437C-84A9-65D81541B598}" type="CATEGORYNAME">
                      <a:rPr lang="en-US" sz="1100" b="1" u="sng"/>
                      <a:pPr>
                        <a:defRPr sz="1050">
                          <a:solidFill>
                            <a:srgbClr val="1B1464"/>
                          </a:solidFill>
                          <a:latin typeface="Helvetica" pitchFamily="2" charset="0"/>
                        </a:defRPr>
                      </a:pPr>
                      <a:t>[CATEGORY NAME]</a:t>
                    </a:fld>
                    <a:endParaRPr lang="en-US" sz="1050" b="1" u="sng" baseline="0"/>
                  </a:p>
                  <a:p>
                    <a:pPr>
                      <a:defRPr sz="1050">
                        <a:solidFill>
                          <a:srgbClr val="1B1464"/>
                        </a:solidFill>
                        <a:latin typeface="Helvetica" pitchFamily="2" charset="0"/>
                      </a:defRPr>
                    </a:pPr>
                    <a:r>
                      <a:rPr lang="en-US" sz="1200" b="1"/>
                      <a:t>$30.4B</a:t>
                    </a:r>
                  </a:p>
                  <a:p>
                    <a:pPr>
                      <a:defRPr sz="1050">
                        <a:solidFill>
                          <a:srgbClr val="1B1464"/>
                        </a:solidFill>
                        <a:latin typeface="Helvetica" pitchFamily="2" charset="0"/>
                      </a:defRPr>
                    </a:pPr>
                    <a:r>
                      <a:rPr lang="en-US" sz="1100" b="0"/>
                      <a:t>(</a:t>
                    </a:r>
                    <a:fld id="{A8FD5DD4-A7BA-4783-A856-7CE0665C0183}" type="VALUE">
                      <a:rPr lang="en-US" sz="1100" b="0" smtClean="0"/>
                      <a:pPr>
                        <a:defRPr sz="1050">
                          <a:solidFill>
                            <a:srgbClr val="1B1464"/>
                          </a:solidFill>
                          <a:latin typeface="Helvetica" pitchFamily="2" charset="0"/>
                        </a:defRPr>
                      </a:pPr>
                      <a:t>[VALUE]</a:t>
                    </a:fld>
                    <a:r>
                      <a:rPr lang="en-US" sz="1100" b="0"/>
                      <a:t>)</a:t>
                    </a:r>
                  </a:p>
                </c:rich>
              </c:tx>
              <c:spPr>
                <a:noFill/>
                <a:ln>
                  <a:noFill/>
                </a:ln>
                <a:effectLst/>
              </c:spPr>
              <c:txPr>
                <a:bodyPr rot="0" spcFirstLastPara="1" vertOverflow="ellipsis" vert="horz" wrap="square" lIns="38100" tIns="19050" rIns="38100" bIns="19050" anchor="ctr" anchorCtr="1">
                  <a:noAutofit/>
                </a:bodyPr>
                <a:lstStyle/>
                <a:p>
                  <a:pPr>
                    <a:defRPr sz="1050" b="0" i="0" u="none" strike="noStrike" kern="1200" baseline="0">
                      <a:solidFill>
                        <a:srgbClr val="1B1464"/>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9917355371900828"/>
                      <c:h val="0.20381570000563892"/>
                    </c:manualLayout>
                  </c15:layout>
                  <c15:dlblFieldTable/>
                  <c15:showDataLabelsRange val="0"/>
                </c:ext>
                <c:ext xmlns:c16="http://schemas.microsoft.com/office/drawing/2014/chart" uri="{C3380CC4-5D6E-409C-BE32-E72D297353CC}">
                  <c16:uniqueId val="{00000007-78BA-460A-85A9-2ED6E3B1915E}"/>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rgbClr val="1B1464"/>
                    </a:solidFill>
                    <a:latin typeface="Helvetica" pitchFamily="2" charset="0"/>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YouTube Ads</c:v>
                </c:pt>
                <c:pt idx="1">
                  <c:v>Google Search</c:v>
                </c:pt>
                <c:pt idx="2">
                  <c:v>Other</c:v>
                </c:pt>
                <c:pt idx="3">
                  <c:v>Google Network</c:v>
                </c:pt>
              </c:strCache>
            </c:strRef>
          </c:cat>
          <c:val>
            <c:numRef>
              <c:f>Sheet1!$B$2:$B$5</c:f>
              <c:numCache>
                <c:formatCode>0%</c:formatCode>
                <c:ptCount val="4"/>
                <c:pt idx="0">
                  <c:v>0.14000000000000001</c:v>
                </c:pt>
                <c:pt idx="1">
                  <c:v>0.7</c:v>
                </c:pt>
                <c:pt idx="2">
                  <c:v>0.05</c:v>
                </c:pt>
                <c:pt idx="3">
                  <c:v>0.11</c:v>
                </c:pt>
              </c:numCache>
            </c:numRef>
          </c:val>
          <c:extLst>
            <c:ext xmlns:c16="http://schemas.microsoft.com/office/drawing/2014/chart" uri="{C3380CC4-5D6E-409C-BE32-E72D297353CC}">
              <c16:uniqueId val="{00000000-A12C-4A10-B657-245F487172BA}"/>
            </c:ext>
          </c:extLst>
        </c:ser>
        <c:dLbls>
          <c:showLegendKey val="0"/>
          <c:showVal val="0"/>
          <c:showCatName val="0"/>
          <c:showSerName val="0"/>
          <c:showPercent val="0"/>
          <c:showBubbleSize val="0"/>
          <c:showLeaderLines val="1"/>
        </c:dLbls>
        <c:firstSliceAng val="58"/>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27635680438855E-2"/>
          <c:y val="0"/>
          <c:w val="0.88790584225026903"/>
          <c:h val="1"/>
        </c:manualLayout>
      </c:layout>
      <c:pieChart>
        <c:varyColors val="1"/>
        <c:ser>
          <c:idx val="0"/>
          <c:order val="0"/>
          <c:tx>
            <c:strRef>
              <c:f>Sheet1!$B$1</c:f>
              <c:strCache>
                <c:ptCount val="1"/>
                <c:pt idx="0">
                  <c:v>Column1</c:v>
                </c:pt>
              </c:strCache>
            </c:strRef>
          </c:tx>
          <c:dPt>
            <c:idx val="0"/>
            <c:bubble3D val="0"/>
            <c:spPr>
              <a:solidFill>
                <a:srgbClr val="1F1A62"/>
              </a:solidFill>
              <a:ln w="19050">
                <a:solidFill>
                  <a:schemeClr val="lt1"/>
                </a:solidFill>
              </a:ln>
              <a:effectLst/>
            </c:spPr>
            <c:extLst>
              <c:ext xmlns:c16="http://schemas.microsoft.com/office/drawing/2014/chart" uri="{C3380CC4-5D6E-409C-BE32-E72D297353CC}">
                <c16:uniqueId val="{00000001-3B0B-4263-AC07-0BE3B283D270}"/>
              </c:ext>
            </c:extLst>
          </c:dPt>
          <c:dPt>
            <c:idx val="1"/>
            <c:bubble3D val="0"/>
            <c:spPr>
              <a:solidFill>
                <a:srgbClr val="1F1A62"/>
              </a:solidFill>
              <a:ln w="19050">
                <a:solidFill>
                  <a:schemeClr val="lt1"/>
                </a:solidFill>
              </a:ln>
              <a:effectLst/>
            </c:spPr>
            <c:extLst>
              <c:ext xmlns:c16="http://schemas.microsoft.com/office/drawing/2014/chart" uri="{C3380CC4-5D6E-409C-BE32-E72D297353CC}">
                <c16:uniqueId val="{00000003-3B0B-4263-AC07-0BE3B283D270}"/>
              </c:ext>
            </c:extLst>
          </c:dPt>
          <c:dPt>
            <c:idx val="2"/>
            <c:bubble3D val="0"/>
            <c:spPr>
              <a:solidFill>
                <a:srgbClr val="FFE600"/>
              </a:solidFill>
              <a:ln w="19050">
                <a:solidFill>
                  <a:schemeClr val="lt1"/>
                </a:solidFill>
              </a:ln>
              <a:effectLst/>
            </c:spPr>
            <c:extLst>
              <c:ext xmlns:c16="http://schemas.microsoft.com/office/drawing/2014/chart" uri="{C3380CC4-5D6E-409C-BE32-E72D297353CC}">
                <c16:uniqueId val="{00000005-3B0B-4263-AC07-0BE3B283D270}"/>
              </c:ext>
            </c:extLst>
          </c:dPt>
          <c:dPt>
            <c:idx val="3"/>
            <c:bubble3D val="0"/>
            <c:spPr>
              <a:solidFill>
                <a:srgbClr val="FFE600"/>
              </a:solidFill>
              <a:ln w="19050">
                <a:solidFill>
                  <a:schemeClr val="lt1"/>
                </a:solidFill>
              </a:ln>
              <a:effectLst/>
            </c:spPr>
            <c:extLst>
              <c:ext xmlns:c16="http://schemas.microsoft.com/office/drawing/2014/chart" uri="{C3380CC4-5D6E-409C-BE32-E72D297353CC}">
                <c16:uniqueId val="{00000007-3B0B-4263-AC07-0BE3B283D270}"/>
              </c:ext>
            </c:extLst>
          </c:dPt>
          <c:dLbls>
            <c:dLbl>
              <c:idx val="0"/>
              <c:delete val="1"/>
              <c:extLst>
                <c:ext xmlns:c15="http://schemas.microsoft.com/office/drawing/2012/chart" uri="{CE6537A1-D6FC-4f65-9D91-7224C49458BB}">
                  <c15:layout>
                    <c:manualLayout>
                      <c:w val="0.36294997338874824"/>
                      <c:h val="0.24404646061585025"/>
                    </c:manualLayout>
                  </c15:layout>
                </c:ext>
                <c:ext xmlns:c16="http://schemas.microsoft.com/office/drawing/2014/chart" uri="{C3380CC4-5D6E-409C-BE32-E72D297353CC}">
                  <c16:uniqueId val="{00000001-3B0B-4263-AC07-0BE3B283D270}"/>
                </c:ext>
              </c:extLst>
            </c:dLbl>
            <c:dLbl>
              <c:idx val="1"/>
              <c:layout>
                <c:manualLayout>
                  <c:x val="0.27916982600655355"/>
                  <c:y val="-0.1495897124681205"/>
                </c:manualLayout>
              </c:layout>
              <c:tx>
                <c:rich>
                  <a:bodyPr rot="0" spcFirstLastPara="1" vertOverflow="ellipsis" vert="horz" wrap="square" lIns="38100" tIns="19050" rIns="38100" bIns="19050" anchor="ctr" anchorCtr="1">
                    <a:noAutofit/>
                  </a:bodyPr>
                  <a:lstStyle/>
                  <a:p>
                    <a:pPr>
                      <a:defRPr sz="1600" b="0" i="0" u="none" strike="noStrike" kern="1200" baseline="0">
                        <a:solidFill>
                          <a:srgbClr val="1F1A62"/>
                        </a:solidFill>
                        <a:latin typeface="Helvetica" pitchFamily="2" charset="0"/>
                        <a:ea typeface="+mn-ea"/>
                        <a:cs typeface="+mn-cs"/>
                      </a:defRPr>
                    </a:pPr>
                    <a:r>
                      <a:rPr lang="en-US" sz="1400" b="1" u="sng" baseline="0">
                        <a:solidFill>
                          <a:srgbClr val="1F1A62"/>
                        </a:solidFill>
                      </a:rPr>
                      <a:t>Confirmed Google Platforms</a:t>
                    </a:r>
                  </a:p>
                  <a:p>
                    <a:pPr>
                      <a:defRPr sz="1600">
                        <a:solidFill>
                          <a:srgbClr val="1F1A62"/>
                        </a:solidFill>
                        <a:latin typeface="Helvetica" pitchFamily="2" charset="0"/>
                      </a:defRPr>
                    </a:pPr>
                    <a:r>
                      <a:rPr lang="en-US" sz="1100" b="0" u="none" baseline="0">
                        <a:solidFill>
                          <a:srgbClr val="1F1A62"/>
                        </a:solidFill>
                      </a:rPr>
                      <a:t>(Google Search + YouTube)</a:t>
                    </a:r>
                  </a:p>
                  <a:p>
                    <a:pPr>
                      <a:defRPr sz="1600">
                        <a:solidFill>
                          <a:srgbClr val="1F1A62"/>
                        </a:solidFill>
                        <a:latin typeface="Helvetica" pitchFamily="2" charset="0"/>
                      </a:defRPr>
                    </a:pPr>
                    <a:r>
                      <a:rPr lang="en-US" sz="1800" b="1">
                        <a:solidFill>
                          <a:srgbClr val="1F1A62"/>
                        </a:solidFill>
                      </a:rPr>
                      <a:t>$221.0B</a:t>
                    </a:r>
                  </a:p>
                  <a:p>
                    <a:pPr>
                      <a:defRPr sz="1600">
                        <a:solidFill>
                          <a:srgbClr val="1F1A62"/>
                        </a:solidFill>
                        <a:latin typeface="Helvetica" pitchFamily="2" charset="0"/>
                      </a:defRPr>
                    </a:pPr>
                    <a:r>
                      <a:rPr lang="en-US" sz="1400" b="0">
                        <a:solidFill>
                          <a:srgbClr val="1F1A62"/>
                        </a:solidFill>
                      </a:rPr>
                      <a:t>(83%)</a:t>
                    </a:r>
                  </a:p>
                </c:rich>
              </c:tx>
              <c:spPr>
                <a:solidFill>
                  <a:schemeClr val="bg1"/>
                </a:solidFill>
                <a:ln>
                  <a:solidFill>
                    <a:srgbClr val="1F1A62"/>
                  </a:solidFill>
                </a:ln>
                <a:effectLst/>
              </c:spPr>
              <c:txPr>
                <a:bodyPr rot="0" spcFirstLastPara="1" vertOverflow="ellipsis" vert="horz" wrap="square" lIns="38100" tIns="19050" rIns="38100" bIns="19050" anchor="ctr" anchorCtr="1">
                  <a:noAutofit/>
                </a:bodyPr>
                <a:lstStyle/>
                <a:p>
                  <a:pPr>
                    <a:defRPr sz="1600" b="0" i="0" u="none" strike="noStrike" kern="1200" baseline="0">
                      <a:solidFill>
                        <a:srgbClr val="1F1A62"/>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46739503461542636"/>
                      <c:h val="0.30782339740509501"/>
                    </c:manualLayout>
                  </c15:layout>
                  <c15:showDataLabelsRange val="0"/>
                </c:ext>
                <c:ext xmlns:c16="http://schemas.microsoft.com/office/drawing/2014/chart" uri="{C3380CC4-5D6E-409C-BE32-E72D297353CC}">
                  <c16:uniqueId val="{00000003-3B0B-4263-AC07-0BE3B283D270}"/>
                </c:ext>
              </c:extLst>
            </c:dLbl>
            <c:dLbl>
              <c:idx val="2"/>
              <c:layout>
                <c:manualLayout>
                  <c:x val="-4.989465272143092E-2"/>
                  <c:y val="5.6096142175545184E-2"/>
                </c:manualLayout>
              </c:layout>
              <c:tx>
                <c:rich>
                  <a:bodyPr rot="0" spcFirstLastPara="1" vertOverflow="ellipsis" vert="horz" wrap="square" lIns="38100" tIns="19050" rIns="38100" bIns="19050" anchor="ctr" anchorCtr="1">
                    <a:noAutofit/>
                  </a:bodyPr>
                  <a:lstStyle/>
                  <a:p>
                    <a:pPr>
                      <a:defRPr sz="1600" b="0" i="0" u="none" strike="noStrike" kern="1200" baseline="0">
                        <a:solidFill>
                          <a:srgbClr val="1B1464"/>
                        </a:solidFill>
                        <a:latin typeface="Helvetica" pitchFamily="2" charset="0"/>
                        <a:ea typeface="+mn-ea"/>
                        <a:cs typeface="+mn-cs"/>
                      </a:defRPr>
                    </a:pPr>
                    <a:r>
                      <a:rPr lang="en-US" sz="1400" b="1" u="sng">
                        <a:solidFill>
                          <a:srgbClr val="1F1A62"/>
                        </a:solidFill>
                      </a:rPr>
                      <a:t>Distribution</a:t>
                    </a:r>
                    <a:r>
                      <a:rPr lang="en-US" sz="1400" b="1" u="sng" baseline="0">
                        <a:solidFill>
                          <a:srgbClr val="1F1A62"/>
                        </a:solidFill>
                      </a:rPr>
                      <a:t> Partners</a:t>
                    </a:r>
                  </a:p>
                  <a:p>
                    <a:pPr>
                      <a:defRPr sz="1600">
                        <a:solidFill>
                          <a:srgbClr val="1B1464"/>
                        </a:solidFill>
                        <a:latin typeface="Helvetica" pitchFamily="2" charset="0"/>
                      </a:defRPr>
                    </a:pPr>
                    <a:r>
                      <a:rPr lang="en-US" sz="1100" b="0" u="none" baseline="0">
                        <a:solidFill>
                          <a:srgbClr val="1F1A62"/>
                        </a:solidFill>
                      </a:rPr>
                      <a:t>(Google Network + ‘Other’)</a:t>
                    </a:r>
                    <a:r>
                      <a:rPr lang="en-US" baseline="0"/>
                      <a:t>
</a:t>
                    </a:r>
                    <a:r>
                      <a:rPr lang="en-US" sz="1800" b="1" baseline="0"/>
                      <a:t>$43.6B</a:t>
                    </a:r>
                    <a:endParaRPr lang="en-US" b="1" baseline="0"/>
                  </a:p>
                  <a:p>
                    <a:pPr>
                      <a:defRPr sz="1600">
                        <a:solidFill>
                          <a:srgbClr val="1B1464"/>
                        </a:solidFill>
                        <a:latin typeface="Helvetica" pitchFamily="2" charset="0"/>
                      </a:defRPr>
                    </a:pPr>
                    <a:r>
                      <a:rPr lang="en-US" sz="1400" baseline="0"/>
                      <a:t>(17%)</a:t>
                    </a:r>
                  </a:p>
                </c:rich>
              </c:tx>
              <c:spPr>
                <a:solidFill>
                  <a:schemeClr val="bg1"/>
                </a:solidFill>
                <a:ln>
                  <a:solidFill>
                    <a:srgbClr val="1F1A62"/>
                  </a:solidFill>
                </a:ln>
                <a:effectLst/>
              </c:spPr>
              <c:txPr>
                <a:bodyPr rot="0" spcFirstLastPara="1" vertOverflow="ellipsis" vert="horz" wrap="square" lIns="38100" tIns="19050" rIns="38100" bIns="19050" anchor="ctr" anchorCtr="1">
                  <a:noAutofit/>
                </a:bodyPr>
                <a:lstStyle/>
                <a:p>
                  <a:pPr>
                    <a:defRPr sz="1600" b="0" i="0" u="none" strike="noStrike" kern="1200" baseline="0">
                      <a:solidFill>
                        <a:srgbClr val="1B1464"/>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42034153455984669"/>
                      <c:h val="0.33062726221647087"/>
                    </c:manualLayout>
                  </c15:layout>
                  <c15:showDataLabelsRange val="0"/>
                </c:ext>
                <c:ext xmlns:c16="http://schemas.microsoft.com/office/drawing/2014/chart" uri="{C3380CC4-5D6E-409C-BE32-E72D297353CC}">
                  <c16:uniqueId val="{00000005-3B0B-4263-AC07-0BE3B283D270}"/>
                </c:ext>
              </c:extLst>
            </c:dLbl>
            <c:dLbl>
              <c:idx val="3"/>
              <c:delete val="1"/>
              <c:extLst>
                <c:ext xmlns:c15="http://schemas.microsoft.com/office/drawing/2012/chart" uri="{CE6537A1-D6FC-4f65-9D91-7224C49458BB}">
                  <c15:layout>
                    <c:manualLayout>
                      <c:w val="0.29917355371900828"/>
                      <c:h val="0.20381570000563892"/>
                    </c:manualLayout>
                  </c15:layout>
                </c:ext>
                <c:ext xmlns:c16="http://schemas.microsoft.com/office/drawing/2014/chart" uri="{C3380CC4-5D6E-409C-BE32-E72D297353CC}">
                  <c16:uniqueId val="{00000007-3B0B-4263-AC07-0BE3B283D270}"/>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rgbClr val="1B1464"/>
                    </a:solidFill>
                    <a:latin typeface="Helvetica" pitchFamily="2" charset="0"/>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YouTube Ads</c:v>
                </c:pt>
                <c:pt idx="1">
                  <c:v>Google Search</c:v>
                </c:pt>
                <c:pt idx="2">
                  <c:v>Other</c:v>
                </c:pt>
                <c:pt idx="3">
                  <c:v>Google Network</c:v>
                </c:pt>
              </c:strCache>
            </c:strRef>
          </c:cat>
          <c:val>
            <c:numRef>
              <c:f>Sheet1!$B$2:$B$5</c:f>
              <c:numCache>
                <c:formatCode>0%</c:formatCode>
                <c:ptCount val="4"/>
                <c:pt idx="0">
                  <c:v>0.14000000000000001</c:v>
                </c:pt>
                <c:pt idx="1">
                  <c:v>0.7</c:v>
                </c:pt>
                <c:pt idx="2">
                  <c:v>0.05</c:v>
                </c:pt>
                <c:pt idx="3">
                  <c:v>0.11</c:v>
                </c:pt>
              </c:numCache>
            </c:numRef>
          </c:val>
          <c:extLst>
            <c:ext xmlns:c16="http://schemas.microsoft.com/office/drawing/2014/chart" uri="{C3380CC4-5D6E-409C-BE32-E72D297353CC}">
              <c16:uniqueId val="{00000008-3B0B-4263-AC07-0BE3B283D270}"/>
            </c:ext>
          </c:extLst>
        </c:ser>
        <c:dLbls>
          <c:showLegendKey val="0"/>
          <c:showVal val="0"/>
          <c:showCatName val="0"/>
          <c:showSerName val="0"/>
          <c:showPercent val="0"/>
          <c:showBubbleSize val="0"/>
          <c:showLeaderLines val="1"/>
        </c:dLbls>
        <c:firstSliceAng val="58"/>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187500000000001E-2"/>
          <c:y val="0.15971425987177729"/>
          <c:w val="0.96562499999999996"/>
          <c:h val="0.71535305864372178"/>
        </c:manualLayout>
      </c:layout>
      <c:barChart>
        <c:barDir val="col"/>
        <c:grouping val="stacked"/>
        <c:varyColors val="0"/>
        <c:ser>
          <c:idx val="0"/>
          <c:order val="0"/>
          <c:tx>
            <c:strRef>
              <c:f>Sheet1!$B$1</c:f>
              <c:strCache>
                <c:ptCount val="1"/>
                <c:pt idx="0">
                  <c:v>'Other'</c:v>
                </c:pt>
              </c:strCache>
            </c:strRef>
          </c:tx>
          <c:spPr>
            <a:solidFill>
              <a:srgbClr val="00BFF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Helvetica" pitchFamily="2"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2022</c:v>
                </c:pt>
                <c:pt idx="1">
                  <c:v>2023</c:v>
                </c:pt>
                <c:pt idx="2">
                  <c:v>2024</c:v>
                </c:pt>
              </c:numCache>
            </c:numRef>
          </c:cat>
          <c:val>
            <c:numRef>
              <c:f>Sheet1!$B$2:$B$4</c:f>
              <c:numCache>
                <c:formatCode>"$"#,##0.0</c:formatCode>
                <c:ptCount val="3"/>
                <c:pt idx="0">
                  <c:v>10.9</c:v>
                </c:pt>
                <c:pt idx="1">
                  <c:v>11.7</c:v>
                </c:pt>
                <c:pt idx="2">
                  <c:v>13.3</c:v>
                </c:pt>
              </c:numCache>
            </c:numRef>
          </c:val>
          <c:extLst>
            <c:ext xmlns:c16="http://schemas.microsoft.com/office/drawing/2014/chart" uri="{C3380CC4-5D6E-409C-BE32-E72D297353CC}">
              <c16:uniqueId val="{00000000-ED4B-4AEC-911F-9404309FBD4E}"/>
            </c:ext>
          </c:extLst>
        </c:ser>
        <c:ser>
          <c:idx val="1"/>
          <c:order val="1"/>
          <c:tx>
            <c:strRef>
              <c:f>Sheet1!$C$1</c:f>
              <c:strCache>
                <c:ptCount val="1"/>
                <c:pt idx="0">
                  <c:v>Google Network</c:v>
                </c:pt>
              </c:strCache>
            </c:strRef>
          </c:tx>
          <c:spPr>
            <a:solidFill>
              <a:srgbClr val="4EBEA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Helvetica" panose="020B04030202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2022</c:v>
                </c:pt>
                <c:pt idx="1">
                  <c:v>2023</c:v>
                </c:pt>
                <c:pt idx="2">
                  <c:v>2024</c:v>
                </c:pt>
              </c:numCache>
            </c:numRef>
          </c:cat>
          <c:val>
            <c:numRef>
              <c:f>Sheet1!$C$2:$C$4</c:f>
              <c:numCache>
                <c:formatCode>"$"#,##0.0</c:formatCode>
                <c:ptCount val="3"/>
                <c:pt idx="0">
                  <c:v>32.78</c:v>
                </c:pt>
                <c:pt idx="1">
                  <c:v>31.312000000000001</c:v>
                </c:pt>
                <c:pt idx="2">
                  <c:v>30.359000000000002</c:v>
                </c:pt>
              </c:numCache>
            </c:numRef>
          </c:val>
          <c:extLst>
            <c:ext xmlns:c16="http://schemas.microsoft.com/office/drawing/2014/chart" uri="{C3380CC4-5D6E-409C-BE32-E72D297353CC}">
              <c16:uniqueId val="{00000000-856E-4B1C-B120-E93C39E14DE7}"/>
            </c:ext>
          </c:extLst>
        </c:ser>
        <c:dLbls>
          <c:showLegendKey val="0"/>
          <c:showVal val="0"/>
          <c:showCatName val="0"/>
          <c:showSerName val="0"/>
          <c:showPercent val="0"/>
          <c:showBubbleSize val="0"/>
        </c:dLbls>
        <c:gapWidth val="89"/>
        <c:overlap val="100"/>
        <c:axId val="1823416031"/>
        <c:axId val="1823425151"/>
      </c:barChart>
      <c:catAx>
        <c:axId val="1823416031"/>
        <c:scaling>
          <c:orientation val="minMax"/>
        </c:scaling>
        <c:delete val="0"/>
        <c:axPos val="b"/>
        <c:numFmt formatCode="General" sourceLinked="1"/>
        <c:majorTickMark val="none"/>
        <c:minorTickMark val="none"/>
        <c:tickLblPos val="nextTo"/>
        <c:spPr>
          <a:noFill/>
          <a:ln w="9525" cap="flat" cmpd="sng" algn="ctr">
            <a:solidFill>
              <a:srgbClr val="1B1464"/>
            </a:solidFill>
            <a:round/>
          </a:ln>
          <a:effectLst/>
        </c:spPr>
        <c:txPr>
          <a:bodyPr rot="-60000000" spcFirstLastPara="1" vertOverflow="ellipsis" vert="horz" wrap="square" anchor="ctr" anchorCtr="1"/>
          <a:lstStyle/>
          <a:p>
            <a:pPr>
              <a:defRPr sz="2000" b="1" i="0" u="none" strike="noStrike" kern="1200" baseline="0">
                <a:solidFill>
                  <a:srgbClr val="1B1464"/>
                </a:solidFill>
                <a:latin typeface="Helvetica" pitchFamily="2" charset="0"/>
                <a:ea typeface="+mn-ea"/>
                <a:cs typeface="+mn-cs"/>
              </a:defRPr>
            </a:pPr>
            <a:endParaRPr lang="en-US"/>
          </a:p>
        </c:txPr>
        <c:crossAx val="1823425151"/>
        <c:crosses val="autoZero"/>
        <c:auto val="1"/>
        <c:lblAlgn val="ctr"/>
        <c:lblOffset val="100"/>
        <c:noMultiLvlLbl val="0"/>
      </c:catAx>
      <c:valAx>
        <c:axId val="1823425151"/>
        <c:scaling>
          <c:orientation val="minMax"/>
          <c:min val="0"/>
        </c:scaling>
        <c:delete val="1"/>
        <c:axPos val="l"/>
        <c:numFmt formatCode="&quot;$&quot;#,##0.0" sourceLinked="1"/>
        <c:majorTickMark val="none"/>
        <c:minorTickMark val="none"/>
        <c:tickLblPos val="nextTo"/>
        <c:crossAx val="1823416031"/>
        <c:crosses val="autoZero"/>
        <c:crossBetween val="between"/>
      </c:valAx>
      <c:spPr>
        <a:noFill/>
        <a:ln>
          <a:noFill/>
        </a:ln>
        <a:effectLst/>
      </c:spPr>
    </c:plotArea>
    <c:legend>
      <c:legendPos val="t"/>
      <c:layout>
        <c:manualLayout>
          <c:xMode val="edge"/>
          <c:yMode val="edge"/>
          <c:x val="0.36139198816364171"/>
          <c:y val="6.8116951490929889E-2"/>
          <c:w val="0.27721602367271658"/>
          <c:h val="6.6517885331914106E-2"/>
        </c:manualLayout>
      </c:layout>
      <c:overlay val="0"/>
      <c:spPr>
        <a:noFill/>
        <a:ln>
          <a:noFill/>
        </a:ln>
        <a:effectLst/>
      </c:spPr>
      <c:txPr>
        <a:bodyPr rot="0" spcFirstLastPara="1" vertOverflow="ellipsis" vert="horz" wrap="square" anchor="ctr" anchorCtr="1"/>
        <a:lstStyle/>
        <a:p>
          <a:pPr>
            <a:defRPr sz="1400" b="1" i="0" u="none" strike="noStrike" kern="1200" baseline="0">
              <a:solidFill>
                <a:srgbClr val="1F1A62"/>
              </a:solidFill>
              <a:latin typeface="Helvetica" panose="020B0403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527635680438855E-2"/>
          <c:y val="0"/>
          <c:w val="0.88790584225026903"/>
          <c:h val="1"/>
        </c:manualLayout>
      </c:layout>
      <c:pieChart>
        <c:varyColors val="1"/>
        <c:ser>
          <c:idx val="0"/>
          <c:order val="0"/>
          <c:tx>
            <c:strRef>
              <c:f>Sheet1!$B$1</c:f>
              <c:strCache>
                <c:ptCount val="1"/>
                <c:pt idx="0">
                  <c:v>Sales</c:v>
                </c:pt>
              </c:strCache>
            </c:strRef>
          </c:tx>
          <c:dPt>
            <c:idx val="0"/>
            <c:bubble3D val="0"/>
            <c:spPr>
              <a:solidFill>
                <a:srgbClr val="ED3C8D"/>
              </a:solidFill>
              <a:ln w="19050">
                <a:solidFill>
                  <a:schemeClr val="lt1"/>
                </a:solidFill>
              </a:ln>
              <a:effectLst/>
            </c:spPr>
            <c:extLst>
              <c:ext xmlns:c16="http://schemas.microsoft.com/office/drawing/2014/chart" uri="{C3380CC4-5D6E-409C-BE32-E72D297353CC}">
                <c16:uniqueId val="{00000003-A12C-4A10-B657-245F487172BA}"/>
              </c:ext>
            </c:extLst>
          </c:dPt>
          <c:dPt>
            <c:idx val="1"/>
            <c:bubble3D val="0"/>
            <c:spPr>
              <a:solidFill>
                <a:srgbClr val="00BFF2"/>
              </a:solidFill>
              <a:ln w="19050">
                <a:solidFill>
                  <a:schemeClr val="lt1"/>
                </a:solidFill>
              </a:ln>
              <a:effectLst/>
            </c:spPr>
            <c:extLst>
              <c:ext xmlns:c16="http://schemas.microsoft.com/office/drawing/2014/chart" uri="{C3380CC4-5D6E-409C-BE32-E72D297353CC}">
                <c16:uniqueId val="{00000001-A12C-4A10-B657-245F487172BA}"/>
              </c:ext>
            </c:extLst>
          </c:dPt>
          <c:dPt>
            <c:idx val="2"/>
            <c:bubble3D val="0"/>
            <c:spPr>
              <a:solidFill>
                <a:srgbClr val="4EBEA4"/>
              </a:solidFill>
              <a:ln w="19050">
                <a:solidFill>
                  <a:schemeClr val="lt1"/>
                </a:solidFill>
              </a:ln>
              <a:effectLst/>
            </c:spPr>
            <c:extLst>
              <c:ext xmlns:c16="http://schemas.microsoft.com/office/drawing/2014/chart" uri="{C3380CC4-5D6E-409C-BE32-E72D297353CC}">
                <c16:uniqueId val="{00000002-A12C-4A10-B657-245F487172BA}"/>
              </c:ext>
            </c:extLst>
          </c:dPt>
          <c:dLbls>
            <c:dLbl>
              <c:idx val="0"/>
              <c:layout>
                <c:manualLayout>
                  <c:x val="-2.8603571384827359E-2"/>
                  <c:y val="-0.14119603774650646"/>
                </c:manualLayout>
              </c:layout>
              <c:tx>
                <c:rich>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fld id="{D435239D-3E1F-40DF-9718-E1152767E9E6}" type="CATEGORYNAME">
                      <a:rPr lang="en-US" sz="1400" b="1" u="sng">
                        <a:solidFill>
                          <a:schemeClr val="bg1"/>
                        </a:solidFill>
                      </a:rPr>
                      <a:pPr>
                        <a:defRPr sz="1600">
                          <a:solidFill>
                            <a:schemeClr val="bg1"/>
                          </a:solidFill>
                          <a:latin typeface="Helvetica" pitchFamily="2" charset="0"/>
                        </a:defRPr>
                      </a:pPr>
                      <a:t>[CATEGORY NAME]</a:t>
                    </a:fld>
                    <a:endParaRPr lang="en-US" sz="1400" b="1" u="sng" baseline="0">
                      <a:solidFill>
                        <a:schemeClr val="bg1"/>
                      </a:solidFill>
                    </a:endParaRPr>
                  </a:p>
                  <a:p>
                    <a:pPr>
                      <a:defRPr sz="1600">
                        <a:solidFill>
                          <a:schemeClr val="bg1"/>
                        </a:solidFill>
                        <a:latin typeface="Helvetica" pitchFamily="2" charset="0"/>
                      </a:defRPr>
                    </a:pPr>
                    <a:r>
                      <a:rPr lang="en-US" sz="1800" b="1">
                        <a:solidFill>
                          <a:schemeClr val="bg1"/>
                        </a:solidFill>
                      </a:rPr>
                      <a:t>$36.1B</a:t>
                    </a:r>
                    <a:br>
                      <a:rPr lang="en-US" sz="2800" b="1">
                        <a:solidFill>
                          <a:schemeClr val="bg1"/>
                        </a:solidFill>
                      </a:rPr>
                    </a:br>
                    <a:r>
                      <a:rPr lang="en-US" sz="1400" b="0">
                        <a:solidFill>
                          <a:schemeClr val="bg1"/>
                        </a:solidFill>
                      </a:rPr>
                      <a:t>(</a:t>
                    </a:r>
                    <a:fld id="{CAA02870-6D34-4FCA-8B40-8A9691D3EBB3}" type="VALUE">
                      <a:rPr lang="en-US" sz="1400" b="0" smtClean="0">
                        <a:solidFill>
                          <a:schemeClr val="bg1"/>
                        </a:solidFill>
                      </a:rPr>
                      <a:pPr>
                        <a:defRPr sz="1600">
                          <a:solidFill>
                            <a:schemeClr val="bg1"/>
                          </a:solidFill>
                          <a:latin typeface="Helvetica" pitchFamily="2" charset="0"/>
                        </a:defRPr>
                      </a:pPr>
                      <a:t>[VALUE]</a:t>
                    </a:fld>
                    <a:r>
                      <a:rPr lang="en-US" sz="1400" b="0">
                        <a:solidFill>
                          <a:schemeClr val="bg1"/>
                        </a:solidFill>
                      </a:rPr>
                      <a:t>)</a:t>
                    </a:r>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36294997338874824"/>
                      <c:h val="0.24404646061585025"/>
                    </c:manualLayout>
                  </c15:layout>
                  <c15:dlblFieldTable/>
                  <c15:showDataLabelsRange val="0"/>
                </c:ext>
                <c:ext xmlns:c16="http://schemas.microsoft.com/office/drawing/2014/chart" uri="{C3380CC4-5D6E-409C-BE32-E72D297353CC}">
                  <c16:uniqueId val="{00000003-A12C-4A10-B657-245F487172BA}"/>
                </c:ext>
              </c:extLst>
            </c:dLbl>
            <c:dLbl>
              <c:idx val="1"/>
              <c:layout>
                <c:manualLayout>
                  <c:x val="0.10013618672347294"/>
                  <c:y val="0.10464613781054811"/>
                </c:manualLayout>
              </c:layout>
              <c:tx>
                <c:rich>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fld id="{8E813A71-E5C6-4AAF-B10B-5D7F577905D0}" type="CATEGORYNAME">
                      <a:rPr lang="en-US" sz="1400" b="1" u="sng">
                        <a:solidFill>
                          <a:schemeClr val="bg1"/>
                        </a:solidFill>
                      </a:rPr>
                      <a:pPr>
                        <a:defRPr sz="1600">
                          <a:solidFill>
                            <a:schemeClr val="bg1"/>
                          </a:solidFill>
                          <a:latin typeface="Helvetica" pitchFamily="2" charset="0"/>
                        </a:defRPr>
                      </a:pPr>
                      <a:t>[CATEGORY NAME]</a:t>
                    </a:fld>
                    <a:endParaRPr lang="en-US" sz="1400" b="1" u="sng" baseline="0">
                      <a:solidFill>
                        <a:schemeClr val="bg1"/>
                      </a:solidFill>
                    </a:endParaRPr>
                  </a:p>
                  <a:p>
                    <a:pPr>
                      <a:defRPr sz="1600">
                        <a:solidFill>
                          <a:schemeClr val="bg1"/>
                        </a:solidFill>
                        <a:latin typeface="Helvetica" pitchFamily="2" charset="0"/>
                      </a:defRPr>
                    </a:pPr>
                    <a:r>
                      <a:rPr lang="en-US" sz="2800" b="1">
                        <a:solidFill>
                          <a:schemeClr val="bg1"/>
                        </a:solidFill>
                      </a:rPr>
                      <a:t>$198.1B</a:t>
                    </a:r>
                  </a:p>
                  <a:p>
                    <a:pPr>
                      <a:defRPr sz="1600">
                        <a:solidFill>
                          <a:schemeClr val="bg1"/>
                        </a:solidFill>
                        <a:latin typeface="Helvetica" pitchFamily="2" charset="0"/>
                      </a:defRPr>
                    </a:pPr>
                    <a:r>
                      <a:rPr lang="en-US" sz="2000" b="0">
                        <a:solidFill>
                          <a:schemeClr val="bg1"/>
                        </a:solidFill>
                      </a:rPr>
                      <a:t>(</a:t>
                    </a:r>
                    <a:fld id="{1C0BCFDE-A804-4185-BBBF-C1EA0E0F4B5F}" type="VALUE">
                      <a:rPr lang="en-US" sz="2000" b="0" smtClean="0">
                        <a:solidFill>
                          <a:schemeClr val="bg1"/>
                        </a:solidFill>
                      </a:rPr>
                      <a:pPr>
                        <a:defRPr sz="1600">
                          <a:solidFill>
                            <a:schemeClr val="bg1"/>
                          </a:solidFill>
                          <a:latin typeface="Helvetica" pitchFamily="2" charset="0"/>
                        </a:defRPr>
                      </a:pPr>
                      <a:t>[VALUE]</a:t>
                    </a:fld>
                    <a:r>
                      <a:rPr lang="en-US" sz="2000" b="0">
                        <a:solidFill>
                          <a:schemeClr val="bg1"/>
                        </a:solidFill>
                      </a:rPr>
                      <a:t>)</a:t>
                    </a:r>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46739494127866321"/>
                      <c:h val="0.34182095507048516"/>
                    </c:manualLayout>
                  </c15:layout>
                  <c15:dlblFieldTable/>
                  <c15:showDataLabelsRange val="0"/>
                </c:ext>
                <c:ext xmlns:c16="http://schemas.microsoft.com/office/drawing/2014/chart" uri="{C3380CC4-5D6E-409C-BE32-E72D297353CC}">
                  <c16:uniqueId val="{00000001-A12C-4A10-B657-245F487172BA}"/>
                </c:ext>
              </c:extLst>
            </c:dLbl>
            <c:dLbl>
              <c:idx val="2"/>
              <c:layout>
                <c:manualLayout>
                  <c:x val="-3.8643503880125843E-2"/>
                  <c:y val="9.4552478708035848E-2"/>
                </c:manualLayout>
              </c:layout>
              <c:tx>
                <c:rich>
                  <a:bodyPr rot="0" spcFirstLastPara="1" vertOverflow="ellipsis" vert="horz" wrap="square" lIns="38100" tIns="19050" rIns="38100" bIns="19050" anchor="ctr" anchorCtr="1">
                    <a:noAutofit/>
                  </a:bodyPr>
                  <a:lstStyle/>
                  <a:p>
                    <a:pPr>
                      <a:defRPr sz="1100" b="0" i="0" u="none" strike="noStrike" kern="1200" baseline="0">
                        <a:solidFill>
                          <a:srgbClr val="1B1464"/>
                        </a:solidFill>
                        <a:latin typeface="Helvetica" pitchFamily="2" charset="0"/>
                        <a:ea typeface="+mn-ea"/>
                        <a:cs typeface="+mn-cs"/>
                      </a:defRPr>
                    </a:pPr>
                    <a:fld id="{78B1704A-17E4-437C-84A9-65D81541B598}" type="CATEGORYNAME">
                      <a:rPr lang="en-US" sz="1200" b="1" u="sng"/>
                      <a:pPr>
                        <a:defRPr sz="1100">
                          <a:solidFill>
                            <a:srgbClr val="1B1464"/>
                          </a:solidFill>
                          <a:latin typeface="Helvetica" pitchFamily="2" charset="0"/>
                        </a:defRPr>
                      </a:pPr>
                      <a:t>[CATEGORY NAME]</a:t>
                    </a:fld>
                    <a:endParaRPr lang="en-US" sz="1200" b="1" u="sng" baseline="0"/>
                  </a:p>
                  <a:p>
                    <a:pPr>
                      <a:defRPr sz="1100">
                        <a:solidFill>
                          <a:srgbClr val="1B1464"/>
                        </a:solidFill>
                        <a:latin typeface="Helvetica" pitchFamily="2" charset="0"/>
                      </a:defRPr>
                    </a:pPr>
                    <a:r>
                      <a:rPr lang="en-US" sz="1800" b="1"/>
                      <a:t>$30.4B</a:t>
                    </a:r>
                  </a:p>
                  <a:p>
                    <a:pPr>
                      <a:defRPr sz="1100">
                        <a:solidFill>
                          <a:srgbClr val="1B1464"/>
                        </a:solidFill>
                        <a:latin typeface="Helvetica" pitchFamily="2" charset="0"/>
                      </a:defRPr>
                    </a:pPr>
                    <a:r>
                      <a:rPr lang="en-US" sz="1400" b="0"/>
                      <a:t>(</a:t>
                    </a:r>
                    <a:fld id="{A8FD5DD4-A7BA-4783-A856-7CE0665C0183}" type="VALUE">
                      <a:rPr lang="en-US" sz="1400" b="0" smtClean="0"/>
                      <a:pPr>
                        <a:defRPr sz="1100">
                          <a:solidFill>
                            <a:srgbClr val="1B1464"/>
                          </a:solidFill>
                          <a:latin typeface="Helvetica" pitchFamily="2" charset="0"/>
                        </a:defRPr>
                      </a:pPr>
                      <a:t>[VALUE]</a:t>
                    </a:fld>
                    <a:r>
                      <a:rPr lang="en-US" sz="1400" b="0"/>
                      <a:t>)</a:t>
                    </a:r>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rgbClr val="1B1464"/>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9917355371900828"/>
                      <c:h val="0.20381570000563892"/>
                    </c:manualLayout>
                  </c15:layout>
                  <c15:dlblFieldTable/>
                  <c15:showDataLabelsRange val="0"/>
                </c:ext>
                <c:ext xmlns:c16="http://schemas.microsoft.com/office/drawing/2014/chart" uri="{C3380CC4-5D6E-409C-BE32-E72D297353CC}">
                  <c16:uniqueId val="{00000002-A12C-4A10-B657-245F487172BA}"/>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rgbClr val="1B1464"/>
                    </a:solidFill>
                    <a:latin typeface="Helvetica" pitchFamily="2" charset="0"/>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YouTube Ads</c:v>
                </c:pt>
                <c:pt idx="1">
                  <c:v>Google Search &amp; Other</c:v>
                </c:pt>
                <c:pt idx="2">
                  <c:v>Google Network</c:v>
                </c:pt>
              </c:strCache>
            </c:strRef>
          </c:cat>
          <c:val>
            <c:numRef>
              <c:f>Sheet1!$B$2:$B$4</c:f>
              <c:numCache>
                <c:formatCode>0%</c:formatCode>
                <c:ptCount val="3"/>
                <c:pt idx="0">
                  <c:v>0.14000000000000001</c:v>
                </c:pt>
                <c:pt idx="1">
                  <c:v>0.75</c:v>
                </c:pt>
                <c:pt idx="2">
                  <c:v>0.11</c:v>
                </c:pt>
              </c:numCache>
            </c:numRef>
          </c:val>
          <c:extLst>
            <c:ext xmlns:c16="http://schemas.microsoft.com/office/drawing/2014/chart" uri="{C3380CC4-5D6E-409C-BE32-E72D297353CC}">
              <c16:uniqueId val="{00000000-A12C-4A10-B657-245F487172BA}"/>
            </c:ext>
          </c:extLst>
        </c:ser>
        <c:dLbls>
          <c:showLegendKey val="0"/>
          <c:showVal val="0"/>
          <c:showCatName val="0"/>
          <c:showSerName val="0"/>
          <c:showPercent val="0"/>
          <c:showBubbleSize val="0"/>
          <c:showLeaderLines val="1"/>
        </c:dLbls>
        <c:firstSliceAng val="9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87070559913217"/>
          <c:y val="0.21758503631726617"/>
          <c:w val="0.61675036750797352"/>
          <c:h val="0.71441963983358814"/>
        </c:manualLayout>
      </c:layout>
      <c:pieChart>
        <c:varyColors val="1"/>
        <c:ser>
          <c:idx val="0"/>
          <c:order val="0"/>
          <c:tx>
            <c:strRef>
              <c:f>Sheet1!$B$1</c:f>
              <c:strCache>
                <c:ptCount val="1"/>
                <c:pt idx="0">
                  <c:v>Sales</c:v>
                </c:pt>
              </c:strCache>
            </c:strRef>
          </c:tx>
          <c:spPr>
            <a:solidFill>
              <a:srgbClr val="1F1A62"/>
            </a:solidFill>
          </c:spPr>
          <c:dPt>
            <c:idx val="0"/>
            <c:bubble3D val="0"/>
            <c:explosion val="51"/>
            <c:spPr>
              <a:solidFill>
                <a:srgbClr val="FFE600"/>
              </a:solidFill>
              <a:ln w="19050">
                <a:solidFill>
                  <a:schemeClr val="lt1"/>
                </a:solidFill>
              </a:ln>
              <a:effectLst/>
            </c:spPr>
            <c:extLst>
              <c:ext xmlns:c16="http://schemas.microsoft.com/office/drawing/2014/chart" uri="{C3380CC4-5D6E-409C-BE32-E72D297353CC}">
                <c16:uniqueId val="{00000001-C1A1-428D-9DA6-118115D2582A}"/>
              </c:ext>
            </c:extLst>
          </c:dPt>
          <c:dPt>
            <c:idx val="1"/>
            <c:bubble3D val="0"/>
            <c:spPr>
              <a:solidFill>
                <a:srgbClr val="1F1A62"/>
              </a:solidFill>
              <a:ln w="19050">
                <a:solidFill>
                  <a:schemeClr val="lt1"/>
                </a:solidFill>
              </a:ln>
              <a:effectLst/>
            </c:spPr>
            <c:extLst>
              <c:ext xmlns:c16="http://schemas.microsoft.com/office/drawing/2014/chart" uri="{C3380CC4-5D6E-409C-BE32-E72D297353CC}">
                <c16:uniqueId val="{00000003-C1A1-428D-9DA6-118115D2582A}"/>
              </c:ext>
            </c:extLst>
          </c:dPt>
          <c:dPt>
            <c:idx val="2"/>
            <c:bubble3D val="0"/>
            <c:spPr>
              <a:solidFill>
                <a:srgbClr val="1F1A62"/>
              </a:solidFill>
              <a:ln w="19050">
                <a:solidFill>
                  <a:schemeClr val="lt1"/>
                </a:solidFill>
              </a:ln>
              <a:effectLst/>
            </c:spPr>
            <c:extLst>
              <c:ext xmlns:c16="http://schemas.microsoft.com/office/drawing/2014/chart" uri="{C3380CC4-5D6E-409C-BE32-E72D297353CC}">
                <c16:uniqueId val="{00000005-C1A1-428D-9DA6-118115D2582A}"/>
              </c:ext>
            </c:extLst>
          </c:dPt>
          <c:dLbls>
            <c:dLbl>
              <c:idx val="0"/>
              <c:layout>
                <c:manualLayout>
                  <c:x val="-0.12807453157271326"/>
                  <c:y val="-0.10975563309124282"/>
                </c:manualLayout>
              </c:layout>
              <c:tx>
                <c:rich>
                  <a:bodyPr rot="0" spcFirstLastPara="1" vertOverflow="ellipsis" vert="horz" wrap="square" lIns="38100" tIns="19050" rIns="38100" bIns="19050" anchor="ctr" anchorCtr="1">
                    <a:noAutofit/>
                  </a:bodyPr>
                  <a:lstStyle/>
                  <a:p>
                    <a:pPr>
                      <a:defRPr sz="1600" b="0" i="0" u="none" strike="noStrike" kern="1200" baseline="0">
                        <a:solidFill>
                          <a:srgbClr val="1B1464"/>
                        </a:solidFill>
                        <a:latin typeface="Helvetica" pitchFamily="2" charset="0"/>
                        <a:ea typeface="+mn-ea"/>
                        <a:cs typeface="+mn-cs"/>
                      </a:defRPr>
                    </a:pPr>
                    <a:fld id="{D435239D-3E1F-40DF-9718-E1152767E9E6}" type="CATEGORYNAME">
                      <a:rPr lang="en-US" sz="1400" b="1" u="sng"/>
                      <a:pPr>
                        <a:defRPr sz="1600">
                          <a:solidFill>
                            <a:srgbClr val="1B1464"/>
                          </a:solidFill>
                          <a:latin typeface="Helvetica" pitchFamily="2" charset="0"/>
                        </a:defRPr>
                      </a:pPr>
                      <a:t>[CATEGORY NAME]</a:t>
                    </a:fld>
                    <a:endParaRPr lang="en-US" sz="1400" b="1" u="sng" baseline="0"/>
                  </a:p>
                  <a:p>
                    <a:pPr>
                      <a:defRPr sz="1600">
                        <a:solidFill>
                          <a:srgbClr val="1B1464"/>
                        </a:solidFill>
                        <a:latin typeface="Helvetica" pitchFamily="2" charset="0"/>
                      </a:defRPr>
                    </a:pPr>
                    <a:r>
                      <a:rPr lang="en-US" sz="1800" b="1"/>
                      <a:t>$36.1B</a:t>
                    </a:r>
                    <a:br>
                      <a:rPr lang="en-US" sz="2800" b="1"/>
                    </a:br>
                    <a:r>
                      <a:rPr lang="en-US" sz="1400" b="0"/>
                      <a:t>(</a:t>
                    </a:r>
                    <a:fld id="{CAA02870-6D34-4FCA-8B40-8A9691D3EBB3}" type="VALUE">
                      <a:rPr lang="en-US" sz="1400" b="0" smtClean="0"/>
                      <a:pPr>
                        <a:defRPr sz="1600">
                          <a:solidFill>
                            <a:srgbClr val="1B1464"/>
                          </a:solidFill>
                          <a:latin typeface="Helvetica" pitchFamily="2" charset="0"/>
                        </a:defRPr>
                      </a:pPr>
                      <a:t>[VALUE]</a:t>
                    </a:fld>
                    <a:r>
                      <a:rPr lang="en-US" sz="1400" b="0"/>
                      <a:t>)</a:t>
                    </a:r>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rgbClr val="1B1464"/>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4926889859883361"/>
                      <c:h val="0.19567653272526939"/>
                    </c:manualLayout>
                  </c15:layout>
                  <c15:dlblFieldTable/>
                  <c15:showDataLabelsRange val="0"/>
                </c:ext>
                <c:ext xmlns:c16="http://schemas.microsoft.com/office/drawing/2014/chart" uri="{C3380CC4-5D6E-409C-BE32-E72D297353CC}">
                  <c16:uniqueId val="{00000001-C1A1-428D-9DA6-118115D2582A}"/>
                </c:ext>
              </c:extLst>
            </c:dLbl>
            <c:dLbl>
              <c:idx val="1"/>
              <c:layout>
                <c:manualLayout>
                  <c:x val="0.24934260665534794"/>
                  <c:y val="7.3205810783892905E-2"/>
                </c:manualLayout>
              </c:layout>
              <c:tx>
                <c:rich>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fld id="{8E813A71-E5C6-4AAF-B10B-5D7F577905D0}" type="CATEGORYNAME">
                      <a:rPr lang="en-US" sz="1400" b="1" u="sng">
                        <a:solidFill>
                          <a:schemeClr val="bg1"/>
                        </a:solidFill>
                      </a:rPr>
                      <a:pPr>
                        <a:defRPr sz="1600">
                          <a:solidFill>
                            <a:schemeClr val="bg1"/>
                          </a:solidFill>
                          <a:latin typeface="Helvetica" pitchFamily="2" charset="0"/>
                        </a:defRPr>
                      </a:pPr>
                      <a:t>[CATEGORY NAME]</a:t>
                    </a:fld>
                    <a:endParaRPr lang="en-US" sz="1400" b="1" u="sng" baseline="0">
                      <a:solidFill>
                        <a:schemeClr val="bg1"/>
                      </a:solidFill>
                    </a:endParaRPr>
                  </a:p>
                  <a:p>
                    <a:pPr>
                      <a:defRPr sz="1600">
                        <a:solidFill>
                          <a:schemeClr val="bg1"/>
                        </a:solidFill>
                        <a:latin typeface="Helvetica" pitchFamily="2" charset="0"/>
                      </a:defRPr>
                    </a:pPr>
                    <a:r>
                      <a:rPr lang="en-US" sz="2800" b="1">
                        <a:solidFill>
                          <a:schemeClr val="bg1"/>
                        </a:solidFill>
                      </a:rPr>
                      <a:t>$198.1B</a:t>
                    </a:r>
                  </a:p>
                  <a:p>
                    <a:pPr>
                      <a:defRPr sz="1600">
                        <a:solidFill>
                          <a:schemeClr val="bg1"/>
                        </a:solidFill>
                        <a:latin typeface="Helvetica" pitchFamily="2" charset="0"/>
                      </a:defRPr>
                    </a:pPr>
                    <a:r>
                      <a:rPr lang="en-US" sz="2000" b="0">
                        <a:solidFill>
                          <a:schemeClr val="bg1"/>
                        </a:solidFill>
                      </a:rPr>
                      <a:t>(</a:t>
                    </a:r>
                    <a:fld id="{1C0BCFDE-A804-4185-BBBF-C1EA0E0F4B5F}" type="VALUE">
                      <a:rPr lang="en-US" sz="2000" b="0" smtClean="0">
                        <a:solidFill>
                          <a:schemeClr val="bg1"/>
                        </a:solidFill>
                      </a:rPr>
                      <a:pPr>
                        <a:defRPr sz="1600">
                          <a:solidFill>
                            <a:schemeClr val="bg1"/>
                          </a:solidFill>
                          <a:latin typeface="Helvetica" pitchFamily="2" charset="0"/>
                        </a:defRPr>
                      </a:pPr>
                      <a:t>[VALUE]</a:t>
                    </a:fld>
                    <a:r>
                      <a:rPr lang="en-US" sz="2000" b="0">
                        <a:solidFill>
                          <a:schemeClr val="bg1"/>
                        </a:solidFill>
                      </a:rPr>
                      <a:t>)</a:t>
                    </a:r>
                  </a:p>
                </c:rich>
              </c:tx>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bg1"/>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2227021093791194"/>
                      <c:h val="0.34182097736861006"/>
                    </c:manualLayout>
                  </c15:layout>
                  <c15:dlblFieldTable/>
                  <c15:showDataLabelsRange val="0"/>
                </c:ext>
                <c:ext xmlns:c16="http://schemas.microsoft.com/office/drawing/2014/chart" uri="{C3380CC4-5D6E-409C-BE32-E72D297353CC}">
                  <c16:uniqueId val="{00000003-C1A1-428D-9DA6-118115D2582A}"/>
                </c:ext>
              </c:extLst>
            </c:dLbl>
            <c:dLbl>
              <c:idx val="2"/>
              <c:layout>
                <c:manualLayout>
                  <c:x val="-0.24113786497551201"/>
                  <c:y val="8.0041483835510421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bg1"/>
                        </a:solidFill>
                        <a:latin typeface="Helvetica" pitchFamily="2" charset="0"/>
                        <a:ea typeface="+mn-ea"/>
                        <a:cs typeface="+mn-cs"/>
                      </a:defRPr>
                    </a:pPr>
                    <a:fld id="{78B1704A-17E4-437C-84A9-65D81541B598}" type="CATEGORYNAME">
                      <a:rPr lang="en-US" sz="1200" b="1" u="sng">
                        <a:solidFill>
                          <a:schemeClr val="bg1"/>
                        </a:solidFill>
                      </a:rPr>
                      <a:pPr>
                        <a:defRPr sz="1100">
                          <a:solidFill>
                            <a:schemeClr val="bg1"/>
                          </a:solidFill>
                          <a:latin typeface="Helvetica" pitchFamily="2" charset="0"/>
                        </a:defRPr>
                      </a:pPr>
                      <a:t>[CATEGORY NAME]</a:t>
                    </a:fld>
                    <a:endParaRPr lang="en-US" sz="1200" b="1" u="sng" baseline="0">
                      <a:solidFill>
                        <a:schemeClr val="bg1"/>
                      </a:solidFill>
                    </a:endParaRPr>
                  </a:p>
                  <a:p>
                    <a:pPr>
                      <a:defRPr sz="1100">
                        <a:solidFill>
                          <a:schemeClr val="bg1"/>
                        </a:solidFill>
                        <a:latin typeface="Helvetica" pitchFamily="2" charset="0"/>
                      </a:defRPr>
                    </a:pPr>
                    <a:r>
                      <a:rPr lang="en-US" sz="1800" b="1">
                        <a:solidFill>
                          <a:schemeClr val="bg1"/>
                        </a:solidFill>
                      </a:rPr>
                      <a:t>$30.4B</a:t>
                    </a:r>
                  </a:p>
                  <a:p>
                    <a:pPr>
                      <a:defRPr sz="1100">
                        <a:solidFill>
                          <a:schemeClr val="bg1"/>
                        </a:solidFill>
                        <a:latin typeface="Helvetica" pitchFamily="2" charset="0"/>
                      </a:defRPr>
                    </a:pPr>
                    <a:r>
                      <a:rPr lang="en-US" sz="1400" b="0">
                        <a:solidFill>
                          <a:schemeClr val="bg1"/>
                        </a:solidFill>
                      </a:rPr>
                      <a:t>(</a:t>
                    </a:r>
                    <a:fld id="{A8FD5DD4-A7BA-4783-A856-7CE0665C0183}" type="VALUE">
                      <a:rPr lang="en-US" sz="1400" b="0" smtClean="0">
                        <a:solidFill>
                          <a:schemeClr val="bg1"/>
                        </a:solidFill>
                      </a:rPr>
                      <a:pPr>
                        <a:defRPr sz="1100">
                          <a:solidFill>
                            <a:schemeClr val="bg1"/>
                          </a:solidFill>
                          <a:latin typeface="Helvetica" pitchFamily="2" charset="0"/>
                        </a:defRPr>
                      </a:pPr>
                      <a:t>[VALUE]</a:t>
                    </a:fld>
                    <a:r>
                      <a:rPr lang="en-US" sz="1400" b="0">
                        <a:solidFill>
                          <a:schemeClr val="bg1"/>
                        </a:solidFill>
                      </a:rPr>
                      <a:t>)</a:t>
                    </a:r>
                  </a:p>
                </c:rich>
              </c:tx>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bg1"/>
                      </a:solidFill>
                      <a:latin typeface="Helvetica" pitchFamily="2" charset="0"/>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6720079599106494"/>
                      <c:h val="0.20381562164243539"/>
                    </c:manualLayout>
                  </c15:layout>
                  <c15:dlblFieldTable/>
                  <c15:showDataLabelsRange val="0"/>
                </c:ext>
                <c:ext xmlns:c16="http://schemas.microsoft.com/office/drawing/2014/chart" uri="{C3380CC4-5D6E-409C-BE32-E72D297353CC}">
                  <c16:uniqueId val="{00000005-C1A1-428D-9DA6-118115D2582A}"/>
                </c:ext>
              </c:extLst>
            </c:dLbl>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rgbClr val="1B1464"/>
                    </a:solidFill>
                    <a:latin typeface="Helvetica" pitchFamily="2" charset="0"/>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Sheet1!$A$2:$A$4</c:f>
              <c:strCache>
                <c:ptCount val="3"/>
                <c:pt idx="0">
                  <c:v>YouTube Ads</c:v>
                </c:pt>
                <c:pt idx="1">
                  <c:v>Google Search &amp; Other</c:v>
                </c:pt>
                <c:pt idx="2">
                  <c:v>Google Network</c:v>
                </c:pt>
              </c:strCache>
            </c:strRef>
          </c:cat>
          <c:val>
            <c:numRef>
              <c:f>Sheet1!$B$2:$B$4</c:f>
              <c:numCache>
                <c:formatCode>0%</c:formatCode>
                <c:ptCount val="3"/>
                <c:pt idx="0">
                  <c:v>0.14000000000000001</c:v>
                </c:pt>
                <c:pt idx="1">
                  <c:v>0.75</c:v>
                </c:pt>
                <c:pt idx="2">
                  <c:v>0.11</c:v>
                </c:pt>
              </c:numCache>
            </c:numRef>
          </c:val>
          <c:extLst>
            <c:ext xmlns:c16="http://schemas.microsoft.com/office/drawing/2014/chart" uri="{C3380CC4-5D6E-409C-BE32-E72D297353CC}">
              <c16:uniqueId val="{00000006-C1A1-428D-9DA6-118115D2582A}"/>
            </c:ext>
          </c:extLst>
        </c:ser>
        <c:dLbls>
          <c:showLegendKey val="0"/>
          <c:showVal val="0"/>
          <c:showCatName val="0"/>
          <c:showSerName val="0"/>
          <c:showPercent val="0"/>
          <c:showBubbleSize val="0"/>
          <c:showLeaderLines val="1"/>
        </c:dLbls>
        <c:firstSliceAng val="9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7187500000000001E-2"/>
          <c:y val="0.18758028548170314"/>
          <c:w val="0.96562499999999996"/>
          <c:h val="0.68748703303379588"/>
        </c:manualLayout>
      </c:layout>
      <c:barChart>
        <c:barDir val="col"/>
        <c:grouping val="stacked"/>
        <c:varyColors val="0"/>
        <c:ser>
          <c:idx val="0"/>
          <c:order val="0"/>
          <c:tx>
            <c:strRef>
              <c:f>Sheet1!$B$1</c:f>
              <c:strCache>
                <c:ptCount val="1"/>
                <c:pt idx="0">
                  <c:v>Google Search &amp; Other</c:v>
                </c:pt>
              </c:strCache>
            </c:strRef>
          </c:tx>
          <c:spPr>
            <a:solidFill>
              <a:srgbClr val="00BFF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Helvetica"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2022</c:v>
                </c:pt>
                <c:pt idx="1">
                  <c:v>2023</c:v>
                </c:pt>
                <c:pt idx="2">
                  <c:v>2024</c:v>
                </c:pt>
              </c:numCache>
            </c:numRef>
          </c:cat>
          <c:val>
            <c:numRef>
              <c:f>Sheet1!$B$2:$B$4</c:f>
              <c:numCache>
                <c:formatCode>"$"#,##0.0</c:formatCode>
                <c:ptCount val="3"/>
                <c:pt idx="0">
                  <c:v>162.44999999999999</c:v>
                </c:pt>
                <c:pt idx="1">
                  <c:v>175.03299999999999</c:v>
                </c:pt>
                <c:pt idx="2">
                  <c:v>198.084</c:v>
                </c:pt>
              </c:numCache>
            </c:numRef>
          </c:val>
          <c:extLst>
            <c:ext xmlns:c16="http://schemas.microsoft.com/office/drawing/2014/chart" uri="{C3380CC4-5D6E-409C-BE32-E72D297353CC}">
              <c16:uniqueId val="{00000000-6C1B-43E9-AA15-F9241DCDDD08}"/>
            </c:ext>
          </c:extLst>
        </c:ser>
        <c:ser>
          <c:idx val="1"/>
          <c:order val="1"/>
          <c:tx>
            <c:strRef>
              <c:f>Sheet1!$C$1</c:f>
              <c:strCache>
                <c:ptCount val="1"/>
                <c:pt idx="0">
                  <c:v>Google Network</c:v>
                </c:pt>
              </c:strCache>
            </c:strRef>
          </c:tx>
          <c:spPr>
            <a:solidFill>
              <a:srgbClr val="4EBEA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1"/>
                    </a:solidFill>
                    <a:latin typeface="Helvetica" panose="020B04030202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Sheet1!$A$2:$A$4</c:f>
              <c:numCache>
                <c:formatCode>General</c:formatCode>
                <c:ptCount val="3"/>
                <c:pt idx="0">
                  <c:v>2022</c:v>
                </c:pt>
                <c:pt idx="1">
                  <c:v>2023</c:v>
                </c:pt>
                <c:pt idx="2">
                  <c:v>2024</c:v>
                </c:pt>
              </c:numCache>
            </c:numRef>
          </c:cat>
          <c:val>
            <c:numRef>
              <c:f>Sheet1!$C$2:$C$4</c:f>
              <c:numCache>
                <c:formatCode>"$"#,##0.0</c:formatCode>
                <c:ptCount val="3"/>
                <c:pt idx="0">
                  <c:v>32.78</c:v>
                </c:pt>
                <c:pt idx="1">
                  <c:v>31.312000000000001</c:v>
                </c:pt>
                <c:pt idx="2">
                  <c:v>30.359000000000002</c:v>
                </c:pt>
              </c:numCache>
            </c:numRef>
          </c:val>
          <c:extLst>
            <c:ext xmlns:c16="http://schemas.microsoft.com/office/drawing/2014/chart" uri="{C3380CC4-5D6E-409C-BE32-E72D297353CC}">
              <c16:uniqueId val="{00000000-C421-41C2-BEB3-A854D748787F}"/>
            </c:ext>
          </c:extLst>
        </c:ser>
        <c:dLbls>
          <c:dLblPos val="ctr"/>
          <c:showLegendKey val="0"/>
          <c:showVal val="1"/>
          <c:showCatName val="0"/>
          <c:showSerName val="0"/>
          <c:showPercent val="0"/>
          <c:showBubbleSize val="0"/>
        </c:dLbls>
        <c:gapWidth val="89"/>
        <c:overlap val="100"/>
        <c:axId val="1823416031"/>
        <c:axId val="1823425151"/>
      </c:barChart>
      <c:catAx>
        <c:axId val="1823416031"/>
        <c:scaling>
          <c:orientation val="minMax"/>
        </c:scaling>
        <c:delete val="0"/>
        <c:axPos val="b"/>
        <c:numFmt formatCode="General" sourceLinked="1"/>
        <c:majorTickMark val="none"/>
        <c:minorTickMark val="none"/>
        <c:tickLblPos val="nextTo"/>
        <c:spPr>
          <a:noFill/>
          <a:ln w="9525" cap="flat" cmpd="sng" algn="ctr">
            <a:solidFill>
              <a:srgbClr val="1B1464"/>
            </a:solidFill>
            <a:round/>
          </a:ln>
          <a:effectLst/>
        </c:spPr>
        <c:txPr>
          <a:bodyPr rot="-60000000" spcFirstLastPara="1" vertOverflow="ellipsis" vert="horz" wrap="square" anchor="ctr" anchorCtr="1"/>
          <a:lstStyle/>
          <a:p>
            <a:pPr>
              <a:defRPr sz="2000" b="1" i="0" u="none" strike="noStrike" kern="1200" baseline="0">
                <a:solidFill>
                  <a:srgbClr val="1B1464"/>
                </a:solidFill>
                <a:latin typeface="Helvetica" pitchFamily="2" charset="0"/>
                <a:ea typeface="+mn-ea"/>
                <a:cs typeface="+mn-cs"/>
              </a:defRPr>
            </a:pPr>
            <a:endParaRPr lang="en-US"/>
          </a:p>
        </c:txPr>
        <c:crossAx val="1823425151"/>
        <c:crosses val="autoZero"/>
        <c:auto val="1"/>
        <c:lblAlgn val="ctr"/>
        <c:lblOffset val="100"/>
        <c:noMultiLvlLbl val="0"/>
      </c:catAx>
      <c:valAx>
        <c:axId val="1823425151"/>
        <c:scaling>
          <c:orientation val="minMax"/>
          <c:min val="0"/>
        </c:scaling>
        <c:delete val="1"/>
        <c:axPos val="l"/>
        <c:numFmt formatCode="&quot;$&quot;#,##0.0" sourceLinked="1"/>
        <c:majorTickMark val="none"/>
        <c:minorTickMark val="none"/>
        <c:tickLblPos val="nextTo"/>
        <c:crossAx val="1823416031"/>
        <c:crosses val="autoZero"/>
        <c:crossBetween val="between"/>
      </c:valAx>
      <c:spPr>
        <a:noFill/>
        <a:ln>
          <a:noFill/>
        </a:ln>
        <a:effectLst/>
      </c:spPr>
    </c:plotArea>
    <c:legend>
      <c:legendPos val="t"/>
      <c:layout>
        <c:manualLayout>
          <c:xMode val="edge"/>
          <c:yMode val="edge"/>
          <c:x val="0.27641484003688727"/>
          <c:y val="5.5732051219851725E-2"/>
          <c:w val="0.44717021858754141"/>
          <c:h val="6.6517885331914106E-2"/>
        </c:manualLayout>
      </c:layout>
      <c:overlay val="0"/>
      <c:spPr>
        <a:noFill/>
        <a:ln>
          <a:noFill/>
        </a:ln>
        <a:effectLst/>
      </c:spPr>
      <c:txPr>
        <a:bodyPr rot="0" spcFirstLastPara="1" vertOverflow="ellipsis" vert="horz" wrap="square" anchor="ctr" anchorCtr="1"/>
        <a:lstStyle/>
        <a:p>
          <a:pPr>
            <a:defRPr sz="1400" b="1" i="0" u="none" strike="noStrike" kern="1200" baseline="0">
              <a:solidFill>
                <a:srgbClr val="1F1A62"/>
              </a:solidFill>
              <a:latin typeface="Helvetica" panose="020B0403020202020204" pitchFamily="34" charset="0"/>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619DAE3-0214-46BE-B248-08887ED68AC7}" type="datetimeFigureOut">
              <a:rPr lang="en-US" smtClean="0"/>
              <a:t>2/18/2025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439942-5D7B-48EA-9172-B28F5B604664}" type="slidenum">
              <a:rPr lang="en-US" smtClean="0"/>
              <a:t>‹#›</a:t>
            </a:fld>
            <a:endParaRPr lang="en-US"/>
          </a:p>
        </p:txBody>
      </p:sp>
    </p:spTree>
    <p:extLst>
      <p:ext uri="{BB962C8B-B14F-4D97-AF65-F5344CB8AC3E}">
        <p14:creationId xmlns:p14="http://schemas.microsoft.com/office/powerpoint/2010/main" val="2417379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97AADBD-70E4-4513-A844-E5DF5EA68CB1}"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689982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483F3-EB22-2C63-E7AF-D74CAA7B54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26398B-7A44-3BDC-746E-B38D3FAB580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1C0EBA-EBE7-1CF3-1935-8B5C2FDAD16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15C2BD7-91F7-FAF6-9392-E6478C8B75EA}"/>
              </a:ext>
            </a:extLst>
          </p:cNvPr>
          <p:cNvSpPr>
            <a:spLocks noGrp="1"/>
          </p:cNvSpPr>
          <p:nvPr>
            <p:ph type="sldNum" sz="quarter" idx="5"/>
          </p:nvPr>
        </p:nvSpPr>
        <p:spPr/>
        <p:txBody>
          <a:bodyPr/>
          <a:lstStyle/>
          <a:p>
            <a:pPr marL="0" marR="0" lvl="0" indent="0" algn="r" defTabSz="964586" rtl="0" eaLnBrk="1" fontAlgn="auto" latinLnBrk="0" hangingPunct="1">
              <a:lnSpc>
                <a:spcPct val="100000"/>
              </a:lnSpc>
              <a:spcBef>
                <a:spcPts val="0"/>
              </a:spcBef>
              <a:spcAft>
                <a:spcPts val="0"/>
              </a:spcAft>
              <a:buClrTx/>
              <a:buSzTx/>
              <a:buFontTx/>
              <a:buNone/>
              <a:tabLst/>
              <a:defRPr/>
            </a:pPr>
            <a:fld id="{F3615BE2-BB6E-D846-B0CB-BE207E4BB8A8}"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4586"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235123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31774" rtl="0" eaLnBrk="1" fontAlgn="auto" latinLnBrk="0" hangingPunct="1">
              <a:lnSpc>
                <a:spcPct val="100000"/>
              </a:lnSpc>
              <a:spcBef>
                <a:spcPts val="0"/>
              </a:spcBef>
              <a:spcAft>
                <a:spcPts val="0"/>
              </a:spcAft>
              <a:buClrTx/>
              <a:buSzTx/>
              <a:buFontTx/>
              <a:buNone/>
              <a:tabLst/>
              <a:defRPr/>
            </a:pPr>
            <a:fld id="{ECAD8B63-C8C7-40AD-826D-2370E81A9CCA}"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31774"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39533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CAA5AE-C4AE-C8AC-48EA-5ECF15127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5E0A941-F4D0-2781-6712-48BFE2324665}"/>
              </a:ext>
            </a:extLst>
          </p:cNvPr>
          <p:cNvSpPr>
            <a:spLocks noGrp="1" noRot="1" noChangeAspect="1"/>
          </p:cNvSpPr>
          <p:nvPr>
            <p:ph type="sldImg"/>
          </p:nvPr>
        </p:nvSpPr>
        <p:spPr>
          <a:xfrm>
            <a:off x="2311400" y="525463"/>
            <a:ext cx="4673600" cy="2628900"/>
          </a:xfrm>
        </p:spPr>
      </p:sp>
      <p:sp>
        <p:nvSpPr>
          <p:cNvPr id="3" name="Notes Placeholder 2">
            <a:extLst>
              <a:ext uri="{FF2B5EF4-FFF2-40B4-BE49-F238E27FC236}">
                <a16:creationId xmlns:a16="http://schemas.microsoft.com/office/drawing/2014/main" id="{32CEA4B1-C17C-8CFD-29CD-E7274D46013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4FA432A4-9012-5B85-486B-07512CC9CD2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3615BE2-BB6E-D846-B0CB-BE207E4BB8A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507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22892-3963-932E-CAC5-D22396161C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EC0B48-45C1-2F7F-6F06-78B21EC12E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00087DB-C506-AC1E-1B8B-8623860B149A}"/>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5" name="Footer Placeholder 4">
            <a:extLst>
              <a:ext uri="{FF2B5EF4-FFF2-40B4-BE49-F238E27FC236}">
                <a16:creationId xmlns:a16="http://schemas.microsoft.com/office/drawing/2014/main" id="{79EB0C79-587A-2091-3E66-CC35A9C556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521A3E-601E-95E1-A6B3-A4E65F3C124B}"/>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32298582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F6B3C-8628-E1FA-2F7C-217A5AE9A0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378C4B5-DF76-6751-A571-B4E56E301D4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E56B1C-F189-46FA-A9B2-6E3F5FF62A5F}"/>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5" name="Footer Placeholder 4">
            <a:extLst>
              <a:ext uri="{FF2B5EF4-FFF2-40B4-BE49-F238E27FC236}">
                <a16:creationId xmlns:a16="http://schemas.microsoft.com/office/drawing/2014/main" id="{0849B983-B159-9B86-88BA-4FDF5A32D5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3D92CF-1F35-2E42-BA3C-53D9DF8026C5}"/>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14083699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2B5B5C-8167-A66E-214D-952DFC4A22C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1FE085-2CDE-74D2-D757-AB01B06C2A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664C8A-537E-1CDF-C862-BCA4A15B8F35}"/>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5" name="Footer Placeholder 4">
            <a:extLst>
              <a:ext uri="{FF2B5EF4-FFF2-40B4-BE49-F238E27FC236}">
                <a16:creationId xmlns:a16="http://schemas.microsoft.com/office/drawing/2014/main" id="{4BC4A0B8-C51A-E3AA-C238-97EE9C44E6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FBF244-5945-FDD0-EDF5-ED651C6C13EE}"/>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13799376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1" y="1122363"/>
            <a:ext cx="9144001" cy="2387600"/>
          </a:xfrm>
        </p:spPr>
        <p:txBody>
          <a:bodyPr anchor="b"/>
          <a:lstStyle>
            <a:lvl1pPr algn="ctr">
              <a:defRPr sz="5985"/>
            </a:lvl1pPr>
          </a:lstStyle>
          <a:p>
            <a:r>
              <a:rPr lang="en-US"/>
              <a:t>Click to edit Master title style</a:t>
            </a:r>
          </a:p>
        </p:txBody>
      </p:sp>
      <p:sp>
        <p:nvSpPr>
          <p:cNvPr id="3" name="Subtitle 2"/>
          <p:cNvSpPr>
            <a:spLocks noGrp="1"/>
          </p:cNvSpPr>
          <p:nvPr>
            <p:ph type="subTitle" idx="1"/>
          </p:nvPr>
        </p:nvSpPr>
        <p:spPr>
          <a:xfrm>
            <a:off x="1524001" y="3602038"/>
            <a:ext cx="9144001" cy="1655762"/>
          </a:xfrm>
        </p:spPr>
        <p:txBody>
          <a:bodyPr/>
          <a:lstStyle>
            <a:lvl1pPr marL="0" indent="0" algn="ctr">
              <a:buNone/>
              <a:defRPr sz="2394"/>
            </a:lvl1pPr>
            <a:lvl2pPr marL="456057" indent="0" algn="ctr">
              <a:buNone/>
              <a:defRPr sz="1995"/>
            </a:lvl2pPr>
            <a:lvl3pPr marL="912114" indent="0" algn="ctr">
              <a:buNone/>
              <a:defRPr sz="1795"/>
            </a:lvl3pPr>
            <a:lvl4pPr marL="1368171" indent="0" algn="ctr">
              <a:buNone/>
              <a:defRPr sz="1596"/>
            </a:lvl4pPr>
            <a:lvl5pPr marL="1824228" indent="0" algn="ctr">
              <a:buNone/>
              <a:defRPr sz="1596"/>
            </a:lvl5pPr>
            <a:lvl6pPr marL="2280285" indent="0" algn="ctr">
              <a:buNone/>
              <a:defRPr sz="1596"/>
            </a:lvl6pPr>
            <a:lvl7pPr marL="2736342" indent="0" algn="ctr">
              <a:buNone/>
              <a:defRPr sz="1596"/>
            </a:lvl7pPr>
            <a:lvl8pPr marL="3192399" indent="0" algn="ctr">
              <a:buNone/>
              <a:defRPr sz="1596"/>
            </a:lvl8pPr>
            <a:lvl9pPr marL="3648456" indent="0" algn="ctr">
              <a:buNone/>
              <a:defRPr sz="1596"/>
            </a:lvl9pPr>
          </a:lstStyle>
          <a:p>
            <a:r>
              <a:rPr lang="en-US"/>
              <a:t>Click to edit Master subtitle style</a:t>
            </a:r>
          </a:p>
        </p:txBody>
      </p:sp>
      <p:sp>
        <p:nvSpPr>
          <p:cNvPr id="4" name="Date Placeholder 3"/>
          <p:cNvSpPr>
            <a:spLocks noGrp="1"/>
          </p:cNvSpPr>
          <p:nvPr>
            <p:ph type="dt" sz="half" idx="10"/>
          </p:nvPr>
        </p:nvSpPr>
        <p:spPr/>
        <p:txBody>
          <a:bodyPr/>
          <a:lstStyle/>
          <a:p>
            <a:fld id="{EF675F10-90BA-9A4B-97C5-0F6D45F15F43}"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3CAC0-E093-5148-AE6B-19334CEADB6C}" type="slidenum">
              <a:rPr lang="en-US" smtClean="0"/>
              <a:t>‹#›</a:t>
            </a:fld>
            <a:endParaRPr lang="en-US"/>
          </a:p>
        </p:txBody>
      </p:sp>
    </p:spTree>
    <p:extLst>
      <p:ext uri="{BB962C8B-B14F-4D97-AF65-F5344CB8AC3E}">
        <p14:creationId xmlns:p14="http://schemas.microsoft.com/office/powerpoint/2010/main" val="319318801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675F10-90BA-9A4B-97C5-0F6D45F15F43}"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3CAC0-E093-5148-AE6B-19334CEADB6C}" type="slidenum">
              <a:rPr lang="en-US" smtClean="0"/>
              <a:t>‹#›</a:t>
            </a:fld>
            <a:endParaRPr lang="en-US"/>
          </a:p>
        </p:txBody>
      </p:sp>
    </p:spTree>
    <p:extLst>
      <p:ext uri="{BB962C8B-B14F-4D97-AF65-F5344CB8AC3E}">
        <p14:creationId xmlns:p14="http://schemas.microsoft.com/office/powerpoint/2010/main" val="28404341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40"/>
            <a:ext cx="10515600" cy="2852737"/>
          </a:xfrm>
        </p:spPr>
        <p:txBody>
          <a:bodyPr anchor="b"/>
          <a:lstStyle>
            <a:lvl1pPr>
              <a:defRPr sz="5985"/>
            </a:lvl1pPr>
          </a:lstStyle>
          <a:p>
            <a:r>
              <a:rPr lang="en-US"/>
              <a:t>Click to edit Master title style</a:t>
            </a:r>
          </a:p>
        </p:txBody>
      </p:sp>
      <p:sp>
        <p:nvSpPr>
          <p:cNvPr id="3" name="Text Placeholder 2"/>
          <p:cNvSpPr>
            <a:spLocks noGrp="1"/>
          </p:cNvSpPr>
          <p:nvPr>
            <p:ph type="body" idx="1"/>
          </p:nvPr>
        </p:nvSpPr>
        <p:spPr>
          <a:xfrm>
            <a:off x="831850" y="4589465"/>
            <a:ext cx="10515600" cy="1500187"/>
          </a:xfrm>
        </p:spPr>
        <p:txBody>
          <a:bodyPr/>
          <a:lstStyle>
            <a:lvl1pPr marL="0" indent="0">
              <a:buNone/>
              <a:defRPr sz="2394">
                <a:solidFill>
                  <a:schemeClr val="tx1">
                    <a:tint val="75000"/>
                  </a:schemeClr>
                </a:solidFill>
              </a:defRPr>
            </a:lvl1pPr>
            <a:lvl2pPr marL="456057" indent="0">
              <a:buNone/>
              <a:defRPr sz="1995">
                <a:solidFill>
                  <a:schemeClr val="tx1">
                    <a:tint val="75000"/>
                  </a:schemeClr>
                </a:solidFill>
              </a:defRPr>
            </a:lvl2pPr>
            <a:lvl3pPr marL="912114" indent="0">
              <a:buNone/>
              <a:defRPr sz="1795">
                <a:solidFill>
                  <a:schemeClr val="tx1">
                    <a:tint val="75000"/>
                  </a:schemeClr>
                </a:solidFill>
              </a:defRPr>
            </a:lvl3pPr>
            <a:lvl4pPr marL="1368171" indent="0">
              <a:buNone/>
              <a:defRPr sz="1596">
                <a:solidFill>
                  <a:schemeClr val="tx1">
                    <a:tint val="75000"/>
                  </a:schemeClr>
                </a:solidFill>
              </a:defRPr>
            </a:lvl4pPr>
            <a:lvl5pPr marL="1824228" indent="0">
              <a:buNone/>
              <a:defRPr sz="1596">
                <a:solidFill>
                  <a:schemeClr val="tx1">
                    <a:tint val="75000"/>
                  </a:schemeClr>
                </a:solidFill>
              </a:defRPr>
            </a:lvl5pPr>
            <a:lvl6pPr marL="2280285" indent="0">
              <a:buNone/>
              <a:defRPr sz="1596">
                <a:solidFill>
                  <a:schemeClr val="tx1">
                    <a:tint val="75000"/>
                  </a:schemeClr>
                </a:solidFill>
              </a:defRPr>
            </a:lvl6pPr>
            <a:lvl7pPr marL="2736342" indent="0">
              <a:buNone/>
              <a:defRPr sz="1596">
                <a:solidFill>
                  <a:schemeClr val="tx1">
                    <a:tint val="75000"/>
                  </a:schemeClr>
                </a:solidFill>
              </a:defRPr>
            </a:lvl7pPr>
            <a:lvl8pPr marL="3192399" indent="0">
              <a:buNone/>
              <a:defRPr sz="1596">
                <a:solidFill>
                  <a:schemeClr val="tx1">
                    <a:tint val="75000"/>
                  </a:schemeClr>
                </a:solidFill>
              </a:defRPr>
            </a:lvl8pPr>
            <a:lvl9pPr marL="3648456" indent="0">
              <a:buNone/>
              <a:defRPr sz="159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F675F10-90BA-9A4B-97C5-0F6D45F15F43}"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3CAC0-E093-5148-AE6B-19334CEADB6C}" type="slidenum">
              <a:rPr lang="en-US" smtClean="0"/>
              <a:t>‹#›</a:t>
            </a:fld>
            <a:endParaRPr lang="en-US"/>
          </a:p>
        </p:txBody>
      </p:sp>
    </p:spTree>
    <p:extLst>
      <p:ext uri="{BB962C8B-B14F-4D97-AF65-F5344CB8AC3E}">
        <p14:creationId xmlns:p14="http://schemas.microsoft.com/office/powerpoint/2010/main" val="18748355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1"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F675F10-90BA-9A4B-97C5-0F6D45F15F43}"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33CAC0-E093-5148-AE6B-19334CEADB6C}" type="slidenum">
              <a:rPr lang="en-US" smtClean="0"/>
              <a:t>‹#›</a:t>
            </a:fld>
            <a:endParaRPr lang="en-US"/>
          </a:p>
        </p:txBody>
      </p:sp>
    </p:spTree>
    <p:extLst>
      <p:ext uri="{BB962C8B-B14F-4D97-AF65-F5344CB8AC3E}">
        <p14:creationId xmlns:p14="http://schemas.microsoft.com/office/powerpoint/2010/main" val="220605594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394" b="1"/>
            </a:lvl1pPr>
            <a:lvl2pPr marL="456057" indent="0">
              <a:buNone/>
              <a:defRPr sz="1995" b="1"/>
            </a:lvl2pPr>
            <a:lvl3pPr marL="912114" indent="0">
              <a:buNone/>
              <a:defRPr sz="1795" b="1"/>
            </a:lvl3pPr>
            <a:lvl4pPr marL="1368171" indent="0">
              <a:buNone/>
              <a:defRPr sz="1596" b="1"/>
            </a:lvl4pPr>
            <a:lvl5pPr marL="1824228" indent="0">
              <a:buNone/>
              <a:defRPr sz="1596" b="1"/>
            </a:lvl5pPr>
            <a:lvl6pPr marL="2280285" indent="0">
              <a:buNone/>
              <a:defRPr sz="1596" b="1"/>
            </a:lvl6pPr>
            <a:lvl7pPr marL="2736342" indent="0">
              <a:buNone/>
              <a:defRPr sz="1596" b="1"/>
            </a:lvl7pPr>
            <a:lvl8pPr marL="3192399" indent="0">
              <a:buNone/>
              <a:defRPr sz="1596" b="1"/>
            </a:lvl8pPr>
            <a:lvl9pPr marL="3648456" indent="0">
              <a:buNone/>
              <a:defRPr sz="1596"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394" b="1"/>
            </a:lvl1pPr>
            <a:lvl2pPr marL="456057" indent="0">
              <a:buNone/>
              <a:defRPr sz="1995" b="1"/>
            </a:lvl2pPr>
            <a:lvl3pPr marL="912114" indent="0">
              <a:buNone/>
              <a:defRPr sz="1795" b="1"/>
            </a:lvl3pPr>
            <a:lvl4pPr marL="1368171" indent="0">
              <a:buNone/>
              <a:defRPr sz="1596" b="1"/>
            </a:lvl4pPr>
            <a:lvl5pPr marL="1824228" indent="0">
              <a:buNone/>
              <a:defRPr sz="1596" b="1"/>
            </a:lvl5pPr>
            <a:lvl6pPr marL="2280285" indent="0">
              <a:buNone/>
              <a:defRPr sz="1596" b="1"/>
            </a:lvl6pPr>
            <a:lvl7pPr marL="2736342" indent="0">
              <a:buNone/>
              <a:defRPr sz="1596" b="1"/>
            </a:lvl7pPr>
            <a:lvl8pPr marL="3192399" indent="0">
              <a:buNone/>
              <a:defRPr sz="1596" b="1"/>
            </a:lvl8pPr>
            <a:lvl9pPr marL="3648456" indent="0">
              <a:buNone/>
              <a:defRPr sz="1596"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F675F10-90BA-9A4B-97C5-0F6D45F15F43}" type="datetimeFigureOut">
              <a:rPr lang="en-US" smtClean="0"/>
              <a:t>2/18/2025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D33CAC0-E093-5148-AE6B-19334CEADB6C}" type="slidenum">
              <a:rPr lang="en-US" smtClean="0"/>
              <a:t>‹#›</a:t>
            </a:fld>
            <a:endParaRPr lang="en-US"/>
          </a:p>
        </p:txBody>
      </p:sp>
    </p:spTree>
    <p:extLst>
      <p:ext uri="{BB962C8B-B14F-4D97-AF65-F5344CB8AC3E}">
        <p14:creationId xmlns:p14="http://schemas.microsoft.com/office/powerpoint/2010/main" val="39943583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F675F10-90BA-9A4B-97C5-0F6D45F15F43}" type="datetimeFigureOut">
              <a:rPr lang="en-US" smtClean="0"/>
              <a:t>2/18/2025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33CAC0-E093-5148-AE6B-19334CEADB6C}" type="slidenum">
              <a:rPr lang="en-US" smtClean="0"/>
              <a:t>‹#›</a:t>
            </a:fld>
            <a:endParaRPr lang="en-US"/>
          </a:p>
        </p:txBody>
      </p:sp>
    </p:spTree>
    <p:extLst>
      <p:ext uri="{BB962C8B-B14F-4D97-AF65-F5344CB8AC3E}">
        <p14:creationId xmlns:p14="http://schemas.microsoft.com/office/powerpoint/2010/main" val="190828223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675F10-90BA-9A4B-97C5-0F6D45F15F43}" type="datetimeFigureOut">
              <a:rPr lang="en-US" smtClean="0"/>
              <a:t>2/18/2025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D33CAC0-E093-5148-AE6B-19334CEADB6C}" type="slidenum">
              <a:rPr lang="en-US" smtClean="0"/>
              <a:t>‹#›</a:t>
            </a:fld>
            <a:endParaRPr lang="en-US"/>
          </a:p>
        </p:txBody>
      </p:sp>
    </p:spTree>
    <p:extLst>
      <p:ext uri="{BB962C8B-B14F-4D97-AF65-F5344CB8AC3E}">
        <p14:creationId xmlns:p14="http://schemas.microsoft.com/office/powerpoint/2010/main" val="42429756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192"/>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192"/>
            </a:lvl1pPr>
            <a:lvl2pPr>
              <a:defRPr sz="2793"/>
            </a:lvl2pPr>
            <a:lvl3pPr>
              <a:defRPr sz="2394"/>
            </a:lvl3pPr>
            <a:lvl4pPr>
              <a:defRPr sz="1995"/>
            </a:lvl4pPr>
            <a:lvl5pPr>
              <a:defRPr sz="1995"/>
            </a:lvl5pPr>
            <a:lvl6pPr>
              <a:defRPr sz="1995"/>
            </a:lvl6pPr>
            <a:lvl7pPr>
              <a:defRPr sz="1995"/>
            </a:lvl7pPr>
            <a:lvl8pPr>
              <a:defRPr sz="1995"/>
            </a:lvl8pPr>
            <a:lvl9pPr>
              <a:defRPr sz="199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596"/>
            </a:lvl1pPr>
            <a:lvl2pPr marL="456057" indent="0">
              <a:buNone/>
              <a:defRPr sz="1397"/>
            </a:lvl2pPr>
            <a:lvl3pPr marL="912114" indent="0">
              <a:buNone/>
              <a:defRPr sz="1197"/>
            </a:lvl3pPr>
            <a:lvl4pPr marL="1368171" indent="0">
              <a:buNone/>
              <a:defRPr sz="998"/>
            </a:lvl4pPr>
            <a:lvl5pPr marL="1824228" indent="0">
              <a:buNone/>
              <a:defRPr sz="998"/>
            </a:lvl5pPr>
            <a:lvl6pPr marL="2280285" indent="0">
              <a:buNone/>
              <a:defRPr sz="998"/>
            </a:lvl6pPr>
            <a:lvl7pPr marL="2736342" indent="0">
              <a:buNone/>
              <a:defRPr sz="998"/>
            </a:lvl7pPr>
            <a:lvl8pPr marL="3192399" indent="0">
              <a:buNone/>
              <a:defRPr sz="998"/>
            </a:lvl8pPr>
            <a:lvl9pPr marL="3648456" indent="0">
              <a:buNone/>
              <a:defRPr sz="998"/>
            </a:lvl9pPr>
          </a:lstStyle>
          <a:p>
            <a:pPr lvl="0"/>
            <a:r>
              <a:rPr lang="en-US"/>
              <a:t>Click to edit Master text styles</a:t>
            </a:r>
          </a:p>
        </p:txBody>
      </p:sp>
      <p:sp>
        <p:nvSpPr>
          <p:cNvPr id="5" name="Date Placeholder 4"/>
          <p:cNvSpPr>
            <a:spLocks noGrp="1"/>
          </p:cNvSpPr>
          <p:nvPr>
            <p:ph type="dt" sz="half" idx="10"/>
          </p:nvPr>
        </p:nvSpPr>
        <p:spPr/>
        <p:txBody>
          <a:bodyPr/>
          <a:lstStyle/>
          <a:p>
            <a:fld id="{EF675F10-90BA-9A4B-97C5-0F6D45F15F43}"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33CAC0-E093-5148-AE6B-19334CEADB6C}" type="slidenum">
              <a:rPr lang="en-US" smtClean="0"/>
              <a:t>‹#›</a:t>
            </a:fld>
            <a:endParaRPr lang="en-US"/>
          </a:p>
        </p:txBody>
      </p:sp>
    </p:spTree>
    <p:extLst>
      <p:ext uri="{BB962C8B-B14F-4D97-AF65-F5344CB8AC3E}">
        <p14:creationId xmlns:p14="http://schemas.microsoft.com/office/powerpoint/2010/main" val="254459266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2C2DB-2BE3-9F69-1E19-100FF148A4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01D4E2-5E85-F772-9666-7F2BEF679B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604C93-5421-2187-3B81-A2C74DE74582}"/>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5" name="Footer Placeholder 4">
            <a:extLst>
              <a:ext uri="{FF2B5EF4-FFF2-40B4-BE49-F238E27FC236}">
                <a16:creationId xmlns:a16="http://schemas.microsoft.com/office/drawing/2014/main" id="{2337F885-7A4F-1FFF-B5FB-671B859C64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17547F-2A46-5CE3-0198-2DE551BC22B2}"/>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267404480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9" y="457200"/>
            <a:ext cx="3932237" cy="1600200"/>
          </a:xfrm>
        </p:spPr>
        <p:txBody>
          <a:bodyPr anchor="b"/>
          <a:lstStyle>
            <a:lvl1pPr>
              <a:defRPr sz="3192"/>
            </a:lvl1pPr>
          </a:lstStyle>
          <a:p>
            <a:r>
              <a:rPr lang="en-US"/>
              <a:t>Click to edit Master title style</a:t>
            </a:r>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192"/>
            </a:lvl1pPr>
            <a:lvl2pPr marL="456057" indent="0">
              <a:buNone/>
              <a:defRPr sz="2793"/>
            </a:lvl2pPr>
            <a:lvl3pPr marL="912114" indent="0">
              <a:buNone/>
              <a:defRPr sz="2394"/>
            </a:lvl3pPr>
            <a:lvl4pPr marL="1368171" indent="0">
              <a:buNone/>
              <a:defRPr sz="1995"/>
            </a:lvl4pPr>
            <a:lvl5pPr marL="1824228" indent="0">
              <a:buNone/>
              <a:defRPr sz="1995"/>
            </a:lvl5pPr>
            <a:lvl6pPr marL="2280285" indent="0">
              <a:buNone/>
              <a:defRPr sz="1995"/>
            </a:lvl6pPr>
            <a:lvl7pPr marL="2736342" indent="0">
              <a:buNone/>
              <a:defRPr sz="1995"/>
            </a:lvl7pPr>
            <a:lvl8pPr marL="3192399" indent="0">
              <a:buNone/>
              <a:defRPr sz="1995"/>
            </a:lvl8pPr>
            <a:lvl9pPr marL="3648456" indent="0">
              <a:buNone/>
              <a:defRPr sz="1995"/>
            </a:lvl9pPr>
          </a:lstStyle>
          <a:p>
            <a:r>
              <a:rPr lang="en-US"/>
              <a:t>Click icon to add picture</a:t>
            </a:r>
          </a:p>
        </p:txBody>
      </p:sp>
      <p:sp>
        <p:nvSpPr>
          <p:cNvPr id="4" name="Text Placeholder 3"/>
          <p:cNvSpPr>
            <a:spLocks noGrp="1"/>
          </p:cNvSpPr>
          <p:nvPr>
            <p:ph type="body" sz="half" idx="2"/>
          </p:nvPr>
        </p:nvSpPr>
        <p:spPr>
          <a:xfrm>
            <a:off x="839789" y="2057400"/>
            <a:ext cx="3932237" cy="3811588"/>
          </a:xfrm>
        </p:spPr>
        <p:txBody>
          <a:bodyPr/>
          <a:lstStyle>
            <a:lvl1pPr marL="0" indent="0">
              <a:buNone/>
              <a:defRPr sz="1596"/>
            </a:lvl1pPr>
            <a:lvl2pPr marL="456057" indent="0">
              <a:buNone/>
              <a:defRPr sz="1397"/>
            </a:lvl2pPr>
            <a:lvl3pPr marL="912114" indent="0">
              <a:buNone/>
              <a:defRPr sz="1197"/>
            </a:lvl3pPr>
            <a:lvl4pPr marL="1368171" indent="0">
              <a:buNone/>
              <a:defRPr sz="998"/>
            </a:lvl4pPr>
            <a:lvl5pPr marL="1824228" indent="0">
              <a:buNone/>
              <a:defRPr sz="998"/>
            </a:lvl5pPr>
            <a:lvl6pPr marL="2280285" indent="0">
              <a:buNone/>
              <a:defRPr sz="998"/>
            </a:lvl6pPr>
            <a:lvl7pPr marL="2736342" indent="0">
              <a:buNone/>
              <a:defRPr sz="998"/>
            </a:lvl7pPr>
            <a:lvl8pPr marL="3192399" indent="0">
              <a:buNone/>
              <a:defRPr sz="998"/>
            </a:lvl8pPr>
            <a:lvl9pPr marL="3648456" indent="0">
              <a:buNone/>
              <a:defRPr sz="998"/>
            </a:lvl9pPr>
          </a:lstStyle>
          <a:p>
            <a:pPr lvl="0"/>
            <a:r>
              <a:rPr lang="en-US"/>
              <a:t>Click to edit Master text styles</a:t>
            </a:r>
          </a:p>
        </p:txBody>
      </p:sp>
      <p:sp>
        <p:nvSpPr>
          <p:cNvPr id="5" name="Date Placeholder 4"/>
          <p:cNvSpPr>
            <a:spLocks noGrp="1"/>
          </p:cNvSpPr>
          <p:nvPr>
            <p:ph type="dt" sz="half" idx="10"/>
          </p:nvPr>
        </p:nvSpPr>
        <p:spPr/>
        <p:txBody>
          <a:bodyPr/>
          <a:lstStyle/>
          <a:p>
            <a:fld id="{EF675F10-90BA-9A4B-97C5-0F6D45F15F43}" type="datetimeFigureOut">
              <a:rPr lang="en-US" smtClean="0"/>
              <a:t>2/18/2025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D33CAC0-E093-5148-AE6B-19334CEADB6C}" type="slidenum">
              <a:rPr lang="en-US" smtClean="0"/>
              <a:t>‹#›</a:t>
            </a:fld>
            <a:endParaRPr lang="en-US"/>
          </a:p>
        </p:txBody>
      </p:sp>
    </p:spTree>
    <p:extLst>
      <p:ext uri="{BB962C8B-B14F-4D97-AF65-F5344CB8AC3E}">
        <p14:creationId xmlns:p14="http://schemas.microsoft.com/office/powerpoint/2010/main" val="295659819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675F10-90BA-9A4B-97C5-0F6D45F15F43}"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3CAC0-E093-5148-AE6B-19334CEADB6C}" type="slidenum">
              <a:rPr lang="en-US" smtClean="0"/>
              <a:t>‹#›</a:t>
            </a:fld>
            <a:endParaRPr lang="en-US"/>
          </a:p>
        </p:txBody>
      </p:sp>
    </p:spTree>
    <p:extLst>
      <p:ext uri="{BB962C8B-B14F-4D97-AF65-F5344CB8AC3E}">
        <p14:creationId xmlns:p14="http://schemas.microsoft.com/office/powerpoint/2010/main" val="25352476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675F10-90BA-9A4B-97C5-0F6D45F15F43}" type="datetimeFigureOut">
              <a:rPr lang="en-US" smtClean="0"/>
              <a:t>2/18/2025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D33CAC0-E093-5148-AE6B-19334CEADB6C}" type="slidenum">
              <a:rPr lang="en-US" smtClean="0"/>
              <a:t>‹#›</a:t>
            </a:fld>
            <a:endParaRPr lang="en-US"/>
          </a:p>
        </p:txBody>
      </p:sp>
    </p:spTree>
    <p:extLst>
      <p:ext uri="{BB962C8B-B14F-4D97-AF65-F5344CB8AC3E}">
        <p14:creationId xmlns:p14="http://schemas.microsoft.com/office/powerpoint/2010/main" val="401054755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672CB73-B7D0-4B5C-B373-6B80D38E06E5}"/>
              </a:ext>
            </a:extLst>
          </p:cNvPr>
          <p:cNvSpPr>
            <a:spLocks noGrp="1"/>
          </p:cNvSpPr>
          <p:nvPr>
            <p:ph type="title" hasCustomPrompt="1"/>
          </p:nvPr>
        </p:nvSpPr>
        <p:spPr>
          <a:xfrm>
            <a:off x="388050" y="3199443"/>
            <a:ext cx="3975495" cy="1803400"/>
          </a:xfrm>
        </p:spPr>
        <p:txBody>
          <a:bodyPr/>
          <a:lstStyle>
            <a:lvl1pPr>
              <a:lnSpc>
                <a:spcPct val="100000"/>
              </a:lnSpc>
              <a:defRPr sz="3751">
                <a:solidFill>
                  <a:schemeClr val="tx1"/>
                </a:solidFill>
              </a:defRPr>
            </a:lvl1pPr>
          </a:lstStyle>
          <a:p>
            <a:r>
              <a:rPr lang="en-US"/>
              <a:t>Title goes here</a:t>
            </a:r>
            <a:br>
              <a:rPr lang="en-US"/>
            </a:br>
            <a:r>
              <a:rPr lang="en-US"/>
              <a:t>second title line</a:t>
            </a:r>
            <a:br>
              <a:rPr lang="en-US"/>
            </a:br>
            <a:r>
              <a:rPr lang="en-US"/>
              <a:t>third line</a:t>
            </a:r>
          </a:p>
        </p:txBody>
      </p:sp>
      <p:sp>
        <p:nvSpPr>
          <p:cNvPr id="40" name="Picture Placeholder 39">
            <a:extLst>
              <a:ext uri="{FF2B5EF4-FFF2-40B4-BE49-F238E27FC236}">
                <a16:creationId xmlns:a16="http://schemas.microsoft.com/office/drawing/2014/main" id="{01EB64D6-155D-4985-AC55-BA92A00A6493}"/>
              </a:ext>
            </a:extLst>
          </p:cNvPr>
          <p:cNvSpPr>
            <a:spLocks noGrp="1"/>
          </p:cNvSpPr>
          <p:nvPr userDrawn="1">
            <p:ph type="pic" sz="quarter" idx="13"/>
          </p:nvPr>
        </p:nvSpPr>
        <p:spPr>
          <a:xfrm>
            <a:off x="6176724" y="0"/>
            <a:ext cx="6015278" cy="6858000"/>
          </a:xfrm>
        </p:spPr>
        <p:txBody>
          <a:bodyPr anchor="ctr"/>
          <a:lstStyle>
            <a:lvl1pPr marL="0" indent="0" algn="ctr">
              <a:buNone/>
              <a:defRPr>
                <a:highlight>
                  <a:srgbClr val="FFFF00"/>
                </a:highlight>
              </a:defRPr>
            </a:lvl1pPr>
          </a:lstStyle>
          <a:p>
            <a:r>
              <a:rPr lang="en-US"/>
              <a:t>Click icon to add picture</a:t>
            </a:r>
          </a:p>
        </p:txBody>
      </p:sp>
      <p:sp>
        <p:nvSpPr>
          <p:cNvPr id="42" name="Text Placeholder 41">
            <a:extLst>
              <a:ext uri="{FF2B5EF4-FFF2-40B4-BE49-F238E27FC236}">
                <a16:creationId xmlns:a16="http://schemas.microsoft.com/office/drawing/2014/main" id="{40AF7A32-2B20-4C16-BCAE-4141FBBD7522}"/>
              </a:ext>
            </a:extLst>
          </p:cNvPr>
          <p:cNvSpPr>
            <a:spLocks noGrp="1"/>
          </p:cNvSpPr>
          <p:nvPr userDrawn="1">
            <p:ph type="body" sz="quarter" idx="14" hasCustomPrompt="1"/>
          </p:nvPr>
        </p:nvSpPr>
        <p:spPr>
          <a:xfrm>
            <a:off x="388051" y="2785750"/>
            <a:ext cx="1909268" cy="315912"/>
          </a:xfrm>
        </p:spPr>
        <p:txBody>
          <a:bodyPr/>
          <a:lstStyle>
            <a:lvl1pPr marL="0" indent="0">
              <a:buNone/>
              <a:defRPr>
                <a:solidFill>
                  <a:schemeClr val="tx2"/>
                </a:solidFill>
                <a:latin typeface="+mj-lt"/>
              </a:defRPr>
            </a:lvl1pPr>
          </a:lstStyle>
          <a:p>
            <a:pPr lvl="0"/>
            <a:r>
              <a:rPr lang="en-GB"/>
              <a:t>DATE GOES HERE</a:t>
            </a:r>
            <a:endParaRPr lang="en-US"/>
          </a:p>
        </p:txBody>
      </p:sp>
      <p:pic>
        <p:nvPicPr>
          <p:cNvPr id="19" name="Picture 18" descr="Logo&#10;&#10;Description automatically generated with medium confidence">
            <a:extLst>
              <a:ext uri="{FF2B5EF4-FFF2-40B4-BE49-F238E27FC236}">
                <a16:creationId xmlns:a16="http://schemas.microsoft.com/office/drawing/2014/main" id="{73675C42-201E-4C63-A839-40455D5457A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0610" y="5689604"/>
            <a:ext cx="2270009" cy="904633"/>
          </a:xfrm>
          <a:prstGeom prst="rect">
            <a:avLst/>
          </a:prstGeom>
        </p:spPr>
      </p:pic>
    </p:spTree>
    <p:extLst>
      <p:ext uri="{BB962C8B-B14F-4D97-AF65-F5344CB8AC3E}">
        <p14:creationId xmlns:p14="http://schemas.microsoft.com/office/powerpoint/2010/main" val="27316859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Slide V2">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672CB73-B7D0-4B5C-B373-6B80D38E06E5}"/>
              </a:ext>
            </a:extLst>
          </p:cNvPr>
          <p:cNvSpPr>
            <a:spLocks noGrp="1"/>
          </p:cNvSpPr>
          <p:nvPr>
            <p:ph type="title" hasCustomPrompt="1"/>
          </p:nvPr>
        </p:nvSpPr>
        <p:spPr>
          <a:xfrm>
            <a:off x="388050" y="3199443"/>
            <a:ext cx="3975495" cy="1803400"/>
          </a:xfrm>
        </p:spPr>
        <p:txBody>
          <a:bodyPr/>
          <a:lstStyle>
            <a:lvl1pPr>
              <a:lnSpc>
                <a:spcPct val="100000"/>
              </a:lnSpc>
              <a:defRPr sz="3751">
                <a:solidFill>
                  <a:schemeClr val="tx1"/>
                </a:solidFill>
              </a:defRPr>
            </a:lvl1pPr>
          </a:lstStyle>
          <a:p>
            <a:r>
              <a:rPr lang="en-US"/>
              <a:t>Title goes here</a:t>
            </a:r>
            <a:br>
              <a:rPr lang="en-US"/>
            </a:br>
            <a:r>
              <a:rPr lang="en-US"/>
              <a:t>second title line</a:t>
            </a:r>
            <a:br>
              <a:rPr lang="en-US"/>
            </a:br>
            <a:r>
              <a:rPr lang="en-US"/>
              <a:t>third line</a:t>
            </a:r>
          </a:p>
        </p:txBody>
      </p:sp>
      <p:sp>
        <p:nvSpPr>
          <p:cNvPr id="40" name="Picture Placeholder 39">
            <a:extLst>
              <a:ext uri="{FF2B5EF4-FFF2-40B4-BE49-F238E27FC236}">
                <a16:creationId xmlns:a16="http://schemas.microsoft.com/office/drawing/2014/main" id="{01EB64D6-155D-4985-AC55-BA92A00A6493}"/>
              </a:ext>
            </a:extLst>
          </p:cNvPr>
          <p:cNvSpPr>
            <a:spLocks noGrp="1"/>
          </p:cNvSpPr>
          <p:nvPr userDrawn="1">
            <p:ph type="pic" sz="quarter" idx="13"/>
          </p:nvPr>
        </p:nvSpPr>
        <p:spPr>
          <a:xfrm>
            <a:off x="4864321" y="0"/>
            <a:ext cx="7327683" cy="6858000"/>
          </a:xfrm>
        </p:spPr>
        <p:txBody>
          <a:bodyPr anchor="ctr"/>
          <a:lstStyle>
            <a:lvl1pPr marL="0" indent="0" algn="ctr">
              <a:buNone/>
              <a:defRPr>
                <a:highlight>
                  <a:srgbClr val="FFFF00"/>
                </a:highlight>
              </a:defRPr>
            </a:lvl1pPr>
          </a:lstStyle>
          <a:p>
            <a:r>
              <a:rPr lang="en-US"/>
              <a:t>Click icon to add picture</a:t>
            </a:r>
          </a:p>
        </p:txBody>
      </p:sp>
      <p:sp>
        <p:nvSpPr>
          <p:cNvPr id="42" name="Text Placeholder 41">
            <a:extLst>
              <a:ext uri="{FF2B5EF4-FFF2-40B4-BE49-F238E27FC236}">
                <a16:creationId xmlns:a16="http://schemas.microsoft.com/office/drawing/2014/main" id="{40AF7A32-2B20-4C16-BCAE-4141FBBD7522}"/>
              </a:ext>
            </a:extLst>
          </p:cNvPr>
          <p:cNvSpPr>
            <a:spLocks noGrp="1"/>
          </p:cNvSpPr>
          <p:nvPr userDrawn="1">
            <p:ph type="body" sz="quarter" idx="14" hasCustomPrompt="1"/>
          </p:nvPr>
        </p:nvSpPr>
        <p:spPr>
          <a:xfrm>
            <a:off x="388051" y="2785750"/>
            <a:ext cx="1909268" cy="315912"/>
          </a:xfrm>
        </p:spPr>
        <p:txBody>
          <a:bodyPr/>
          <a:lstStyle>
            <a:lvl1pPr marL="0" indent="0">
              <a:buNone/>
              <a:defRPr>
                <a:solidFill>
                  <a:schemeClr val="tx2"/>
                </a:solidFill>
                <a:latin typeface="+mj-lt"/>
              </a:defRPr>
            </a:lvl1pPr>
          </a:lstStyle>
          <a:p>
            <a:pPr lvl="0"/>
            <a:r>
              <a:rPr lang="en-GB"/>
              <a:t>DATE GOES HERE</a:t>
            </a:r>
            <a:endParaRPr lang="en-US"/>
          </a:p>
        </p:txBody>
      </p:sp>
      <p:pic>
        <p:nvPicPr>
          <p:cNvPr id="14" name="Picture 13" descr="Logo&#10;&#10;Description automatically generated with medium confidence">
            <a:extLst>
              <a:ext uri="{FF2B5EF4-FFF2-40B4-BE49-F238E27FC236}">
                <a16:creationId xmlns:a16="http://schemas.microsoft.com/office/drawing/2014/main" id="{75BB585C-EC61-43F1-BD9D-EF637B312CF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0610" y="5689604"/>
            <a:ext cx="2270009" cy="904633"/>
          </a:xfrm>
          <a:prstGeom prst="rect">
            <a:avLst/>
          </a:prstGeom>
        </p:spPr>
      </p:pic>
    </p:spTree>
    <p:extLst>
      <p:ext uri="{BB962C8B-B14F-4D97-AF65-F5344CB8AC3E}">
        <p14:creationId xmlns:p14="http://schemas.microsoft.com/office/powerpoint/2010/main" val="38944441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Title Slide V2">
    <p:bg>
      <p:bgPr>
        <a:solidFill>
          <a:srgbClr val="1B1464"/>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672CB73-B7D0-4B5C-B373-6B80D38E06E5}"/>
              </a:ext>
            </a:extLst>
          </p:cNvPr>
          <p:cNvSpPr>
            <a:spLocks noGrp="1"/>
          </p:cNvSpPr>
          <p:nvPr>
            <p:ph type="title" hasCustomPrompt="1"/>
          </p:nvPr>
        </p:nvSpPr>
        <p:spPr>
          <a:xfrm>
            <a:off x="388050" y="3199443"/>
            <a:ext cx="3975495" cy="1803400"/>
          </a:xfrm>
        </p:spPr>
        <p:txBody>
          <a:bodyPr/>
          <a:lstStyle>
            <a:lvl1pPr>
              <a:lnSpc>
                <a:spcPct val="100000"/>
              </a:lnSpc>
              <a:defRPr sz="3751">
                <a:solidFill>
                  <a:schemeClr val="bg1"/>
                </a:solidFill>
              </a:defRPr>
            </a:lvl1pPr>
          </a:lstStyle>
          <a:p>
            <a:r>
              <a:rPr lang="en-US"/>
              <a:t>Title goes here</a:t>
            </a:r>
            <a:br>
              <a:rPr lang="en-US"/>
            </a:br>
            <a:r>
              <a:rPr lang="en-US"/>
              <a:t>second title line</a:t>
            </a:r>
            <a:br>
              <a:rPr lang="en-US"/>
            </a:br>
            <a:r>
              <a:rPr lang="en-US"/>
              <a:t>third line</a:t>
            </a:r>
          </a:p>
        </p:txBody>
      </p:sp>
      <p:sp>
        <p:nvSpPr>
          <p:cNvPr id="35" name="Freeform: Shape 34">
            <a:extLst>
              <a:ext uri="{FF2B5EF4-FFF2-40B4-BE49-F238E27FC236}">
                <a16:creationId xmlns:a16="http://schemas.microsoft.com/office/drawing/2014/main" id="{779B80E8-461F-4DCB-ACB0-9B2E25BDBF5F}"/>
              </a:ext>
            </a:extLst>
          </p:cNvPr>
          <p:cNvSpPr/>
          <p:nvPr/>
        </p:nvSpPr>
        <p:spPr>
          <a:xfrm>
            <a:off x="2783607" y="-13657"/>
            <a:ext cx="2085301" cy="1536683"/>
          </a:xfrm>
          <a:custGeom>
            <a:avLst/>
            <a:gdLst>
              <a:gd name="connsiteX0" fmla="*/ 1510748 w 2015520"/>
              <a:gd name="connsiteY0" fmla="*/ 0 h 1536683"/>
              <a:gd name="connsiteX1" fmla="*/ 2015520 w 2015520"/>
              <a:gd name="connsiteY1" fmla="*/ 0 h 1536683"/>
              <a:gd name="connsiteX2" fmla="*/ 2015520 w 2015520"/>
              <a:gd name="connsiteY2" fmla="*/ 1536683 h 1536683"/>
              <a:gd name="connsiteX3" fmla="*/ 0 w 2015520"/>
              <a:gd name="connsiteY3" fmla="*/ 634770 h 1536683"/>
            </a:gdLst>
            <a:ahLst/>
            <a:cxnLst>
              <a:cxn ang="0">
                <a:pos x="connsiteX0" y="connsiteY0"/>
              </a:cxn>
              <a:cxn ang="0">
                <a:pos x="connsiteX1" y="connsiteY1"/>
              </a:cxn>
              <a:cxn ang="0">
                <a:pos x="connsiteX2" y="connsiteY2"/>
              </a:cxn>
              <a:cxn ang="0">
                <a:pos x="connsiteX3" y="connsiteY3"/>
              </a:cxn>
            </a:cxnLst>
            <a:rect l="l" t="t" r="r" b="b"/>
            <a:pathLst>
              <a:path w="2015520" h="1536683">
                <a:moveTo>
                  <a:pt x="1510748" y="0"/>
                </a:moveTo>
                <a:lnTo>
                  <a:pt x="2015520" y="0"/>
                </a:lnTo>
                <a:lnTo>
                  <a:pt x="2015520" y="1536683"/>
                </a:lnTo>
                <a:lnTo>
                  <a:pt x="0" y="634770"/>
                </a:lnTo>
                <a:close/>
              </a:path>
            </a:pathLst>
          </a:custGeom>
          <a:solidFill>
            <a:schemeClr val="tx1">
              <a:alpha val="50000"/>
            </a:schemeClr>
          </a:solidFill>
          <a:ln w="5302" cap="flat">
            <a:noFill/>
            <a:prstDash val="solid"/>
            <a:miter/>
          </a:ln>
        </p:spPr>
        <p:txBody>
          <a:bodyPr wrap="square" rtlCol="0" anchor="ctr">
            <a:noAutofit/>
          </a:bodyPr>
          <a:lstStyle/>
          <a:p>
            <a:endParaRPr lang="en-US" sz="1801"/>
          </a:p>
        </p:txBody>
      </p:sp>
      <p:sp>
        <p:nvSpPr>
          <p:cNvPr id="40" name="Picture Placeholder 39">
            <a:extLst>
              <a:ext uri="{FF2B5EF4-FFF2-40B4-BE49-F238E27FC236}">
                <a16:creationId xmlns:a16="http://schemas.microsoft.com/office/drawing/2014/main" id="{01EB64D6-155D-4985-AC55-BA92A00A6493}"/>
              </a:ext>
            </a:extLst>
          </p:cNvPr>
          <p:cNvSpPr>
            <a:spLocks noGrp="1"/>
          </p:cNvSpPr>
          <p:nvPr userDrawn="1">
            <p:ph type="pic" sz="quarter" idx="13"/>
          </p:nvPr>
        </p:nvSpPr>
        <p:spPr>
          <a:xfrm>
            <a:off x="4864321" y="0"/>
            <a:ext cx="7327683" cy="6858000"/>
          </a:xfrm>
        </p:spPr>
        <p:txBody>
          <a:bodyPr anchor="ctr"/>
          <a:lstStyle>
            <a:lvl1pPr marL="0" indent="0" algn="ctr">
              <a:buNone/>
              <a:defRPr>
                <a:highlight>
                  <a:srgbClr val="FFFF00"/>
                </a:highlight>
              </a:defRPr>
            </a:lvl1pPr>
          </a:lstStyle>
          <a:p>
            <a:r>
              <a:rPr lang="en-US"/>
              <a:t>Click icon to add picture</a:t>
            </a:r>
          </a:p>
        </p:txBody>
      </p:sp>
      <p:sp>
        <p:nvSpPr>
          <p:cNvPr id="42" name="Text Placeholder 41">
            <a:extLst>
              <a:ext uri="{FF2B5EF4-FFF2-40B4-BE49-F238E27FC236}">
                <a16:creationId xmlns:a16="http://schemas.microsoft.com/office/drawing/2014/main" id="{40AF7A32-2B20-4C16-BCAE-4141FBBD7522}"/>
              </a:ext>
            </a:extLst>
          </p:cNvPr>
          <p:cNvSpPr>
            <a:spLocks noGrp="1"/>
          </p:cNvSpPr>
          <p:nvPr userDrawn="1">
            <p:ph type="body" sz="quarter" idx="14" hasCustomPrompt="1"/>
          </p:nvPr>
        </p:nvSpPr>
        <p:spPr>
          <a:xfrm>
            <a:off x="388051" y="2785750"/>
            <a:ext cx="1909268" cy="315912"/>
          </a:xfrm>
        </p:spPr>
        <p:txBody>
          <a:bodyPr/>
          <a:lstStyle>
            <a:lvl1pPr marL="0" indent="0">
              <a:buNone/>
              <a:defRPr>
                <a:solidFill>
                  <a:schemeClr val="accent1"/>
                </a:solidFill>
                <a:latin typeface="+mj-lt"/>
              </a:defRPr>
            </a:lvl1pPr>
          </a:lstStyle>
          <a:p>
            <a:pPr lvl="0"/>
            <a:r>
              <a:rPr lang="en-GB"/>
              <a:t>DATE GOES HERE</a:t>
            </a:r>
            <a:endParaRPr lang="en-US"/>
          </a:p>
        </p:txBody>
      </p:sp>
      <p:grpSp>
        <p:nvGrpSpPr>
          <p:cNvPr id="14" name="Group 13">
            <a:extLst>
              <a:ext uri="{FF2B5EF4-FFF2-40B4-BE49-F238E27FC236}">
                <a16:creationId xmlns:a16="http://schemas.microsoft.com/office/drawing/2014/main" id="{D8F192F2-B546-4826-B294-F211C3519C59}"/>
              </a:ext>
            </a:extLst>
          </p:cNvPr>
          <p:cNvGrpSpPr/>
          <p:nvPr userDrawn="1"/>
        </p:nvGrpSpPr>
        <p:grpSpPr>
          <a:xfrm>
            <a:off x="530698" y="5689604"/>
            <a:ext cx="2180462" cy="904633"/>
            <a:chOff x="2777007" y="5689600"/>
            <a:chExt cx="2107496" cy="904633"/>
          </a:xfrm>
        </p:grpSpPr>
        <p:pic>
          <p:nvPicPr>
            <p:cNvPr id="15" name="Picture 14" descr="Logo&#10;&#10;Description automatically generated with medium confidence">
              <a:extLst>
                <a:ext uri="{FF2B5EF4-FFF2-40B4-BE49-F238E27FC236}">
                  <a16:creationId xmlns:a16="http://schemas.microsoft.com/office/drawing/2014/main" id="{83FD563D-15A4-4249-8A4F-D144B04BF9A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977185" y="5689600"/>
              <a:ext cx="907318" cy="904633"/>
            </a:xfrm>
            <a:prstGeom prst="rect">
              <a:avLst/>
            </a:prstGeom>
          </p:spPr>
        </p:pic>
        <p:grpSp>
          <p:nvGrpSpPr>
            <p:cNvPr id="16" name="Group 15">
              <a:extLst>
                <a:ext uri="{FF2B5EF4-FFF2-40B4-BE49-F238E27FC236}">
                  <a16:creationId xmlns:a16="http://schemas.microsoft.com/office/drawing/2014/main" id="{A6E623F0-2880-418B-B1FC-A7527A707898}"/>
                </a:ext>
              </a:extLst>
            </p:cNvPr>
            <p:cNvGrpSpPr/>
            <p:nvPr userDrawn="1"/>
          </p:nvGrpSpPr>
          <p:grpSpPr>
            <a:xfrm>
              <a:off x="2777007" y="5866153"/>
              <a:ext cx="1179028" cy="522582"/>
              <a:chOff x="2378209" y="5233339"/>
              <a:chExt cx="1179028" cy="522582"/>
            </a:xfrm>
            <a:solidFill>
              <a:schemeClr val="bg2"/>
            </a:solidFill>
          </p:grpSpPr>
          <p:sp>
            <p:nvSpPr>
              <p:cNvPr id="18" name="Freeform: Shape 17">
                <a:extLst>
                  <a:ext uri="{FF2B5EF4-FFF2-40B4-BE49-F238E27FC236}">
                    <a16:creationId xmlns:a16="http://schemas.microsoft.com/office/drawing/2014/main" id="{6D80F0B0-7D2E-427E-A8EE-F1A24FDE178F}"/>
                  </a:ext>
                </a:extLst>
              </p:cNvPr>
              <p:cNvSpPr/>
              <p:nvPr/>
            </p:nvSpPr>
            <p:spPr>
              <a:xfrm>
                <a:off x="3170424" y="5236541"/>
                <a:ext cx="386813" cy="516178"/>
              </a:xfrm>
              <a:custGeom>
                <a:avLst/>
                <a:gdLst>
                  <a:gd name="connsiteX0" fmla="*/ 0 w 386813"/>
                  <a:gd name="connsiteY0" fmla="*/ 0 h 516178"/>
                  <a:gd name="connsiteX1" fmla="*/ 206856 w 386813"/>
                  <a:gd name="connsiteY1" fmla="*/ 0 h 516178"/>
                  <a:gd name="connsiteX2" fmla="*/ 284346 w 386813"/>
                  <a:gd name="connsiteY2" fmla="*/ 11528 h 516178"/>
                  <a:gd name="connsiteX3" fmla="*/ 334299 w 386813"/>
                  <a:gd name="connsiteY3" fmla="*/ 41627 h 516178"/>
                  <a:gd name="connsiteX4" fmla="*/ 361197 w 386813"/>
                  <a:gd name="connsiteY4" fmla="*/ 84535 h 516178"/>
                  <a:gd name="connsiteX5" fmla="*/ 369522 w 386813"/>
                  <a:gd name="connsiteY5" fmla="*/ 133207 h 516178"/>
                  <a:gd name="connsiteX6" fmla="*/ 362478 w 386813"/>
                  <a:gd name="connsiteY6" fmla="*/ 172913 h 516178"/>
                  <a:gd name="connsiteX7" fmla="*/ 341984 w 386813"/>
                  <a:gd name="connsiteY7" fmla="*/ 206215 h 516178"/>
                  <a:gd name="connsiteX8" fmla="*/ 309963 w 386813"/>
                  <a:gd name="connsiteY8" fmla="*/ 230551 h 516178"/>
                  <a:gd name="connsiteX9" fmla="*/ 268976 w 386813"/>
                  <a:gd name="connsiteY9" fmla="*/ 243359 h 516178"/>
                  <a:gd name="connsiteX10" fmla="*/ 270257 w 386813"/>
                  <a:gd name="connsiteY10" fmla="*/ 244640 h 516178"/>
                  <a:gd name="connsiteX11" fmla="*/ 293953 w 386813"/>
                  <a:gd name="connsiteY11" fmla="*/ 249123 h 516178"/>
                  <a:gd name="connsiteX12" fmla="*/ 333659 w 386813"/>
                  <a:gd name="connsiteY12" fmla="*/ 268336 h 516178"/>
                  <a:gd name="connsiteX13" fmla="*/ 370803 w 386813"/>
                  <a:gd name="connsiteY13" fmla="*/ 307401 h 516178"/>
                  <a:gd name="connsiteX14" fmla="*/ 386814 w 386813"/>
                  <a:gd name="connsiteY14" fmla="*/ 371443 h 516178"/>
                  <a:gd name="connsiteX15" fmla="*/ 374005 w 386813"/>
                  <a:gd name="connsiteY15" fmla="*/ 433564 h 516178"/>
                  <a:gd name="connsiteX16" fmla="*/ 337501 w 386813"/>
                  <a:gd name="connsiteY16" fmla="*/ 479034 h 516178"/>
                  <a:gd name="connsiteX17" fmla="*/ 280504 w 386813"/>
                  <a:gd name="connsiteY17" fmla="*/ 506572 h 516178"/>
                  <a:gd name="connsiteX18" fmla="*/ 206856 w 386813"/>
                  <a:gd name="connsiteY18" fmla="*/ 516178 h 516178"/>
                  <a:gd name="connsiteX19" fmla="*/ 0 w 386813"/>
                  <a:gd name="connsiteY19" fmla="*/ 516178 h 516178"/>
                  <a:gd name="connsiteX20" fmla="*/ 0 w 386813"/>
                  <a:gd name="connsiteY20" fmla="*/ 0 h 516178"/>
                  <a:gd name="connsiteX21" fmla="*/ 206215 w 386813"/>
                  <a:gd name="connsiteY21" fmla="*/ 234394 h 516178"/>
                  <a:gd name="connsiteX22" fmla="*/ 304840 w 386813"/>
                  <a:gd name="connsiteY22" fmla="*/ 204934 h 516178"/>
                  <a:gd name="connsiteX23" fmla="*/ 337501 w 386813"/>
                  <a:gd name="connsiteY23" fmla="*/ 128084 h 516178"/>
                  <a:gd name="connsiteX24" fmla="*/ 326614 w 386813"/>
                  <a:gd name="connsiteY24" fmla="*/ 80693 h 516178"/>
                  <a:gd name="connsiteX25" fmla="*/ 297795 w 386813"/>
                  <a:gd name="connsiteY25" fmla="*/ 49312 h 516178"/>
                  <a:gd name="connsiteX26" fmla="*/ 256168 w 386813"/>
                  <a:gd name="connsiteY26" fmla="*/ 32021 h 516178"/>
                  <a:gd name="connsiteX27" fmla="*/ 206856 w 386813"/>
                  <a:gd name="connsiteY27" fmla="*/ 26898 h 516178"/>
                  <a:gd name="connsiteX28" fmla="*/ 32021 w 386813"/>
                  <a:gd name="connsiteY28" fmla="*/ 26898 h 516178"/>
                  <a:gd name="connsiteX29" fmla="*/ 32021 w 386813"/>
                  <a:gd name="connsiteY29" fmla="*/ 233753 h 516178"/>
                  <a:gd name="connsiteX30" fmla="*/ 206215 w 386813"/>
                  <a:gd name="connsiteY30" fmla="*/ 233753 h 516178"/>
                  <a:gd name="connsiteX31" fmla="*/ 206215 w 386813"/>
                  <a:gd name="connsiteY31" fmla="*/ 488640 h 516178"/>
                  <a:gd name="connsiteX32" fmla="*/ 315087 w 386813"/>
                  <a:gd name="connsiteY32" fmla="*/ 459181 h 516178"/>
                  <a:gd name="connsiteX33" fmla="*/ 354793 w 386813"/>
                  <a:gd name="connsiteY33" fmla="*/ 371443 h 516178"/>
                  <a:gd name="connsiteX34" fmla="*/ 341344 w 386813"/>
                  <a:gd name="connsiteY34" fmla="*/ 317008 h 516178"/>
                  <a:gd name="connsiteX35" fmla="*/ 306121 w 386813"/>
                  <a:gd name="connsiteY35" fmla="*/ 283065 h 516178"/>
                  <a:gd name="connsiteX36" fmla="*/ 258089 w 386813"/>
                  <a:gd name="connsiteY36" fmla="*/ 265774 h 516178"/>
                  <a:gd name="connsiteX37" fmla="*/ 206215 w 386813"/>
                  <a:gd name="connsiteY37" fmla="*/ 261291 h 516178"/>
                  <a:gd name="connsiteX38" fmla="*/ 31381 w 386813"/>
                  <a:gd name="connsiteY38" fmla="*/ 261291 h 516178"/>
                  <a:gd name="connsiteX39" fmla="*/ 31381 w 386813"/>
                  <a:gd name="connsiteY39" fmla="*/ 488640 h 516178"/>
                  <a:gd name="connsiteX40" fmla="*/ 206215 w 386813"/>
                  <a:gd name="connsiteY40" fmla="*/ 488640 h 516178"/>
                  <a:gd name="connsiteX41" fmla="*/ 206215 w 386813"/>
                  <a:gd name="connsiteY41" fmla="*/ 488640 h 516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386813" h="516178">
                    <a:moveTo>
                      <a:pt x="0" y="0"/>
                    </a:moveTo>
                    <a:lnTo>
                      <a:pt x="206856" y="0"/>
                    </a:lnTo>
                    <a:cubicBezTo>
                      <a:pt x="237596" y="0"/>
                      <a:pt x="263213" y="3843"/>
                      <a:pt x="284346" y="11528"/>
                    </a:cubicBezTo>
                    <a:cubicBezTo>
                      <a:pt x="304840" y="19213"/>
                      <a:pt x="321491" y="29459"/>
                      <a:pt x="334299" y="41627"/>
                    </a:cubicBezTo>
                    <a:cubicBezTo>
                      <a:pt x="347108" y="54436"/>
                      <a:pt x="356074" y="68525"/>
                      <a:pt x="361197" y="84535"/>
                    </a:cubicBezTo>
                    <a:cubicBezTo>
                      <a:pt x="366961" y="100546"/>
                      <a:pt x="369522" y="117197"/>
                      <a:pt x="369522" y="133207"/>
                    </a:cubicBezTo>
                    <a:cubicBezTo>
                      <a:pt x="369522" y="147296"/>
                      <a:pt x="366961" y="160745"/>
                      <a:pt x="362478" y="172913"/>
                    </a:cubicBezTo>
                    <a:cubicBezTo>
                      <a:pt x="357354" y="185722"/>
                      <a:pt x="350950" y="196609"/>
                      <a:pt x="341984" y="206215"/>
                    </a:cubicBezTo>
                    <a:cubicBezTo>
                      <a:pt x="333018" y="215821"/>
                      <a:pt x="322131" y="224147"/>
                      <a:pt x="309963" y="230551"/>
                    </a:cubicBezTo>
                    <a:cubicBezTo>
                      <a:pt x="297795" y="236955"/>
                      <a:pt x="284346" y="241438"/>
                      <a:pt x="268976" y="243359"/>
                    </a:cubicBezTo>
                    <a:lnTo>
                      <a:pt x="270257" y="244640"/>
                    </a:lnTo>
                    <a:cubicBezTo>
                      <a:pt x="273459" y="244000"/>
                      <a:pt x="281785" y="245921"/>
                      <a:pt x="293953" y="249123"/>
                    </a:cubicBezTo>
                    <a:cubicBezTo>
                      <a:pt x="306761" y="252325"/>
                      <a:pt x="319570" y="258729"/>
                      <a:pt x="333659" y="268336"/>
                    </a:cubicBezTo>
                    <a:cubicBezTo>
                      <a:pt x="347108" y="277942"/>
                      <a:pt x="359916" y="290750"/>
                      <a:pt x="370803" y="307401"/>
                    </a:cubicBezTo>
                    <a:cubicBezTo>
                      <a:pt x="381690" y="324052"/>
                      <a:pt x="386814" y="345186"/>
                      <a:pt x="386814" y="371443"/>
                    </a:cubicBezTo>
                    <a:cubicBezTo>
                      <a:pt x="386814" y="395139"/>
                      <a:pt x="382331" y="415632"/>
                      <a:pt x="374005" y="433564"/>
                    </a:cubicBezTo>
                    <a:cubicBezTo>
                      <a:pt x="365039" y="451496"/>
                      <a:pt x="352871" y="466225"/>
                      <a:pt x="337501" y="479034"/>
                    </a:cubicBezTo>
                    <a:cubicBezTo>
                      <a:pt x="322131" y="491842"/>
                      <a:pt x="302919" y="500808"/>
                      <a:pt x="280504" y="506572"/>
                    </a:cubicBezTo>
                    <a:cubicBezTo>
                      <a:pt x="258089" y="512976"/>
                      <a:pt x="233753" y="516178"/>
                      <a:pt x="206856" y="516178"/>
                    </a:cubicBezTo>
                    <a:lnTo>
                      <a:pt x="0" y="516178"/>
                    </a:lnTo>
                    <a:lnTo>
                      <a:pt x="0" y="0"/>
                    </a:lnTo>
                    <a:close/>
                    <a:moveTo>
                      <a:pt x="206215" y="234394"/>
                    </a:moveTo>
                    <a:cubicBezTo>
                      <a:pt x="250404" y="234394"/>
                      <a:pt x="283066" y="224787"/>
                      <a:pt x="304840" y="204934"/>
                    </a:cubicBezTo>
                    <a:cubicBezTo>
                      <a:pt x="326614" y="185081"/>
                      <a:pt x="337501" y="159464"/>
                      <a:pt x="337501" y="128084"/>
                    </a:cubicBezTo>
                    <a:cubicBezTo>
                      <a:pt x="337501" y="109512"/>
                      <a:pt x="333659" y="93501"/>
                      <a:pt x="326614" y="80693"/>
                    </a:cubicBezTo>
                    <a:cubicBezTo>
                      <a:pt x="319570" y="67884"/>
                      <a:pt x="309963" y="57638"/>
                      <a:pt x="297795" y="49312"/>
                    </a:cubicBezTo>
                    <a:cubicBezTo>
                      <a:pt x="285627" y="41627"/>
                      <a:pt x="272179" y="35863"/>
                      <a:pt x="256168" y="32021"/>
                    </a:cubicBezTo>
                    <a:cubicBezTo>
                      <a:pt x="240798" y="28819"/>
                      <a:pt x="224147" y="26898"/>
                      <a:pt x="206856" y="26898"/>
                    </a:cubicBezTo>
                    <a:lnTo>
                      <a:pt x="32021" y="26898"/>
                    </a:lnTo>
                    <a:lnTo>
                      <a:pt x="32021" y="233753"/>
                    </a:lnTo>
                    <a:lnTo>
                      <a:pt x="206215" y="233753"/>
                    </a:lnTo>
                    <a:close/>
                    <a:moveTo>
                      <a:pt x="206215" y="488640"/>
                    </a:moveTo>
                    <a:cubicBezTo>
                      <a:pt x="252325" y="488640"/>
                      <a:pt x="288829" y="479034"/>
                      <a:pt x="315087" y="459181"/>
                    </a:cubicBezTo>
                    <a:cubicBezTo>
                      <a:pt x="341344" y="439328"/>
                      <a:pt x="354793" y="410509"/>
                      <a:pt x="354793" y="371443"/>
                    </a:cubicBezTo>
                    <a:cubicBezTo>
                      <a:pt x="354793" y="349029"/>
                      <a:pt x="350310" y="331097"/>
                      <a:pt x="341344" y="317008"/>
                    </a:cubicBezTo>
                    <a:cubicBezTo>
                      <a:pt x="332378" y="302918"/>
                      <a:pt x="320210" y="291391"/>
                      <a:pt x="306121" y="283065"/>
                    </a:cubicBezTo>
                    <a:cubicBezTo>
                      <a:pt x="292032" y="274740"/>
                      <a:pt x="276021" y="268976"/>
                      <a:pt x="258089" y="265774"/>
                    </a:cubicBezTo>
                    <a:cubicBezTo>
                      <a:pt x="240158" y="262572"/>
                      <a:pt x="223507" y="261291"/>
                      <a:pt x="206215" y="261291"/>
                    </a:cubicBezTo>
                    <a:lnTo>
                      <a:pt x="31381" y="261291"/>
                    </a:lnTo>
                    <a:lnTo>
                      <a:pt x="31381" y="488640"/>
                    </a:lnTo>
                    <a:lnTo>
                      <a:pt x="206215" y="488640"/>
                    </a:lnTo>
                    <a:lnTo>
                      <a:pt x="206215" y="488640"/>
                    </a:lnTo>
                    <a:close/>
                  </a:path>
                </a:pathLst>
              </a:custGeom>
              <a:grpFill/>
              <a:ln w="7373" cap="flat">
                <a:solidFill>
                  <a:schemeClr val="bg2"/>
                </a:solidFill>
                <a:prstDash val="solid"/>
                <a:miter/>
              </a:ln>
            </p:spPr>
            <p:txBody>
              <a:bodyPr rtlCol="0" anchor="ctr"/>
              <a:lstStyle/>
              <a:p>
                <a:endParaRPr lang="en-US" sz="1801"/>
              </a:p>
            </p:txBody>
          </p:sp>
          <p:sp>
            <p:nvSpPr>
              <p:cNvPr id="19" name="Freeform: Shape 18">
                <a:extLst>
                  <a:ext uri="{FF2B5EF4-FFF2-40B4-BE49-F238E27FC236}">
                    <a16:creationId xmlns:a16="http://schemas.microsoft.com/office/drawing/2014/main" id="{4C8656D2-0BCD-4D9E-8F00-7780B7131796}"/>
                  </a:ext>
                </a:extLst>
              </p:cNvPr>
              <p:cNvSpPr/>
              <p:nvPr/>
            </p:nvSpPr>
            <p:spPr>
              <a:xfrm>
                <a:off x="2378209" y="5233339"/>
                <a:ext cx="455979" cy="522582"/>
              </a:xfrm>
              <a:custGeom>
                <a:avLst/>
                <a:gdLst>
                  <a:gd name="connsiteX0" fmla="*/ 258089 w 455979"/>
                  <a:gd name="connsiteY0" fmla="*/ 522582 h 522582"/>
                  <a:gd name="connsiteX1" fmla="*/ 210058 w 455979"/>
                  <a:gd name="connsiteY1" fmla="*/ 522582 h 522582"/>
                  <a:gd name="connsiteX2" fmla="*/ 0 w 455979"/>
                  <a:gd name="connsiteY2" fmla="*/ 0 h 522582"/>
                  <a:gd name="connsiteX3" fmla="*/ 44829 w 455979"/>
                  <a:gd name="connsiteY3" fmla="*/ 0 h 522582"/>
                  <a:gd name="connsiteX4" fmla="*/ 233753 w 455979"/>
                  <a:gd name="connsiteY4" fmla="*/ 478393 h 522582"/>
                  <a:gd name="connsiteX5" fmla="*/ 235675 w 455979"/>
                  <a:gd name="connsiteY5" fmla="*/ 478393 h 522582"/>
                  <a:gd name="connsiteX6" fmla="*/ 413071 w 455979"/>
                  <a:gd name="connsiteY6" fmla="*/ 0 h 522582"/>
                  <a:gd name="connsiteX7" fmla="*/ 455979 w 455979"/>
                  <a:gd name="connsiteY7" fmla="*/ 0 h 522582"/>
                  <a:gd name="connsiteX8" fmla="*/ 258089 w 455979"/>
                  <a:gd name="connsiteY8" fmla="*/ 522582 h 522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5979" h="522582">
                    <a:moveTo>
                      <a:pt x="258089" y="522582"/>
                    </a:moveTo>
                    <a:lnTo>
                      <a:pt x="210058" y="522582"/>
                    </a:lnTo>
                    <a:lnTo>
                      <a:pt x="0" y="0"/>
                    </a:lnTo>
                    <a:lnTo>
                      <a:pt x="44829" y="0"/>
                    </a:lnTo>
                    <a:lnTo>
                      <a:pt x="233753" y="478393"/>
                    </a:lnTo>
                    <a:lnTo>
                      <a:pt x="235675" y="478393"/>
                    </a:lnTo>
                    <a:lnTo>
                      <a:pt x="413071" y="0"/>
                    </a:lnTo>
                    <a:lnTo>
                      <a:pt x="455979" y="0"/>
                    </a:lnTo>
                    <a:lnTo>
                      <a:pt x="258089" y="522582"/>
                    </a:lnTo>
                    <a:close/>
                  </a:path>
                </a:pathLst>
              </a:custGeom>
              <a:grpFill/>
              <a:ln w="6384" cap="flat">
                <a:solidFill>
                  <a:schemeClr val="bg2"/>
                </a:solidFill>
                <a:prstDash val="solid"/>
                <a:miter/>
              </a:ln>
            </p:spPr>
            <p:txBody>
              <a:bodyPr rtlCol="0" anchor="ctr"/>
              <a:lstStyle/>
              <a:p>
                <a:endParaRPr lang="en-US" sz="1801"/>
              </a:p>
            </p:txBody>
          </p:sp>
          <p:sp>
            <p:nvSpPr>
              <p:cNvPr id="20" name="Freeform: Shape 19">
                <a:extLst>
                  <a:ext uri="{FF2B5EF4-FFF2-40B4-BE49-F238E27FC236}">
                    <a16:creationId xmlns:a16="http://schemas.microsoft.com/office/drawing/2014/main" id="{C5135115-035E-4731-A0DD-DB53C55C4BEB}"/>
                  </a:ext>
                </a:extLst>
              </p:cNvPr>
              <p:cNvSpPr/>
              <p:nvPr/>
            </p:nvSpPr>
            <p:spPr>
              <a:xfrm>
                <a:off x="2693936" y="5233339"/>
                <a:ext cx="455338" cy="522582"/>
              </a:xfrm>
              <a:custGeom>
                <a:avLst/>
                <a:gdLst>
                  <a:gd name="connsiteX0" fmla="*/ 455339 w 455338"/>
                  <a:gd name="connsiteY0" fmla="*/ 522582 h 522582"/>
                  <a:gd name="connsiteX1" fmla="*/ 412430 w 455338"/>
                  <a:gd name="connsiteY1" fmla="*/ 522582 h 522582"/>
                  <a:gd name="connsiteX2" fmla="*/ 235675 w 455338"/>
                  <a:gd name="connsiteY2" fmla="*/ 44829 h 522582"/>
                  <a:gd name="connsiteX3" fmla="*/ 233753 w 455338"/>
                  <a:gd name="connsiteY3" fmla="*/ 44829 h 522582"/>
                  <a:gd name="connsiteX4" fmla="*/ 44829 w 455338"/>
                  <a:gd name="connsiteY4" fmla="*/ 522582 h 522582"/>
                  <a:gd name="connsiteX5" fmla="*/ 0 w 455338"/>
                  <a:gd name="connsiteY5" fmla="*/ 522582 h 522582"/>
                  <a:gd name="connsiteX6" fmla="*/ 210698 w 455338"/>
                  <a:gd name="connsiteY6" fmla="*/ 0 h 522582"/>
                  <a:gd name="connsiteX7" fmla="*/ 258730 w 455338"/>
                  <a:gd name="connsiteY7" fmla="*/ 0 h 522582"/>
                  <a:gd name="connsiteX8" fmla="*/ 455339 w 455338"/>
                  <a:gd name="connsiteY8" fmla="*/ 522582 h 522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5338" h="522582">
                    <a:moveTo>
                      <a:pt x="455339" y="522582"/>
                    </a:moveTo>
                    <a:lnTo>
                      <a:pt x="412430" y="522582"/>
                    </a:lnTo>
                    <a:lnTo>
                      <a:pt x="235675" y="44829"/>
                    </a:lnTo>
                    <a:lnTo>
                      <a:pt x="233753" y="44829"/>
                    </a:lnTo>
                    <a:lnTo>
                      <a:pt x="44829" y="522582"/>
                    </a:lnTo>
                    <a:lnTo>
                      <a:pt x="0" y="522582"/>
                    </a:lnTo>
                    <a:lnTo>
                      <a:pt x="210698" y="0"/>
                    </a:lnTo>
                    <a:lnTo>
                      <a:pt x="258730" y="0"/>
                    </a:lnTo>
                    <a:lnTo>
                      <a:pt x="455339" y="522582"/>
                    </a:lnTo>
                    <a:close/>
                  </a:path>
                </a:pathLst>
              </a:custGeom>
              <a:grpFill/>
              <a:ln w="6384" cap="flat">
                <a:solidFill>
                  <a:schemeClr val="bg2"/>
                </a:solidFill>
                <a:prstDash val="solid"/>
                <a:miter/>
              </a:ln>
            </p:spPr>
            <p:txBody>
              <a:bodyPr rtlCol="0" anchor="ctr"/>
              <a:lstStyle/>
              <a:p>
                <a:endParaRPr lang="en-US" sz="1801"/>
              </a:p>
            </p:txBody>
          </p:sp>
          <p:sp>
            <p:nvSpPr>
              <p:cNvPr id="21" name="Freeform: Shape 20">
                <a:extLst>
                  <a:ext uri="{FF2B5EF4-FFF2-40B4-BE49-F238E27FC236}">
                    <a16:creationId xmlns:a16="http://schemas.microsoft.com/office/drawing/2014/main" id="{D31CED2B-ADE8-4C17-A013-0B7D47F71F36}"/>
                  </a:ext>
                </a:extLst>
              </p:cNvPr>
              <p:cNvSpPr/>
              <p:nvPr userDrawn="1"/>
            </p:nvSpPr>
            <p:spPr>
              <a:xfrm>
                <a:off x="2877096" y="5532415"/>
                <a:ext cx="109511" cy="96703"/>
              </a:xfrm>
              <a:custGeom>
                <a:avLst/>
                <a:gdLst>
                  <a:gd name="connsiteX0" fmla="*/ 0 w 109511"/>
                  <a:gd name="connsiteY0" fmla="*/ 0 h 96703"/>
                  <a:gd name="connsiteX1" fmla="*/ 109512 w 109511"/>
                  <a:gd name="connsiteY1" fmla="*/ 48031 h 96703"/>
                  <a:gd name="connsiteX2" fmla="*/ 0 w 109511"/>
                  <a:gd name="connsiteY2" fmla="*/ 96703 h 96703"/>
                  <a:gd name="connsiteX3" fmla="*/ 0 w 109511"/>
                  <a:gd name="connsiteY3" fmla="*/ 0 h 96703"/>
                </a:gdLst>
                <a:ahLst/>
                <a:cxnLst>
                  <a:cxn ang="0">
                    <a:pos x="connsiteX0" y="connsiteY0"/>
                  </a:cxn>
                  <a:cxn ang="0">
                    <a:pos x="connsiteX1" y="connsiteY1"/>
                  </a:cxn>
                  <a:cxn ang="0">
                    <a:pos x="connsiteX2" y="connsiteY2"/>
                  </a:cxn>
                  <a:cxn ang="0">
                    <a:pos x="connsiteX3" y="connsiteY3"/>
                  </a:cxn>
                </a:cxnLst>
                <a:rect l="l" t="t" r="r" b="b"/>
                <a:pathLst>
                  <a:path w="109511" h="96703">
                    <a:moveTo>
                      <a:pt x="0" y="0"/>
                    </a:moveTo>
                    <a:lnTo>
                      <a:pt x="109512" y="48031"/>
                    </a:lnTo>
                    <a:lnTo>
                      <a:pt x="0" y="96703"/>
                    </a:lnTo>
                    <a:cubicBezTo>
                      <a:pt x="0" y="96703"/>
                      <a:pt x="0" y="640"/>
                      <a:pt x="0" y="0"/>
                    </a:cubicBezTo>
                  </a:path>
                </a:pathLst>
              </a:custGeom>
              <a:solidFill>
                <a:schemeClr val="accent2"/>
              </a:solidFill>
              <a:ln w="6384" cap="flat">
                <a:noFill/>
                <a:prstDash val="solid"/>
                <a:miter/>
              </a:ln>
            </p:spPr>
            <p:txBody>
              <a:bodyPr rtlCol="0" anchor="ctr"/>
              <a:lstStyle/>
              <a:p>
                <a:endParaRPr lang="en-US" sz="1801"/>
              </a:p>
            </p:txBody>
          </p:sp>
        </p:grpSp>
      </p:grpSp>
    </p:spTree>
    <p:extLst>
      <p:ext uri="{BB962C8B-B14F-4D97-AF65-F5344CB8AC3E}">
        <p14:creationId xmlns:p14="http://schemas.microsoft.com/office/powerpoint/2010/main" val="35547222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Title Slide V2">
    <p:bg>
      <p:bgPr>
        <a:solidFill>
          <a:schemeClr val="bg1"/>
        </a:solidFill>
        <a:effectLst/>
      </p:bgPr>
    </p:bg>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2C165B6C-ACCE-49BB-85E1-400AE3835243}"/>
              </a:ext>
            </a:extLst>
          </p:cNvPr>
          <p:cNvSpPr>
            <a:spLocks noGrp="1"/>
          </p:cNvSpPr>
          <p:nvPr>
            <p:ph type="pic" sz="quarter" idx="15"/>
          </p:nvPr>
        </p:nvSpPr>
        <p:spPr>
          <a:xfrm>
            <a:off x="1" y="0"/>
            <a:ext cx="12192000" cy="6858000"/>
          </a:xfrm>
        </p:spPr>
        <p:txBody>
          <a:bodyPr anchor="ctr"/>
          <a:lstStyle>
            <a:lvl1pPr marL="0" indent="0" algn="ctr">
              <a:buNone/>
              <a:defRPr>
                <a:highlight>
                  <a:srgbClr val="FFFF00"/>
                </a:highlight>
              </a:defRPr>
            </a:lvl1pPr>
          </a:lstStyle>
          <a:p>
            <a:r>
              <a:rPr lang="en-US"/>
              <a:t>Click icon to add picture</a:t>
            </a:r>
          </a:p>
        </p:txBody>
      </p:sp>
      <p:sp>
        <p:nvSpPr>
          <p:cNvPr id="7" name="Title 6">
            <a:extLst>
              <a:ext uri="{FF2B5EF4-FFF2-40B4-BE49-F238E27FC236}">
                <a16:creationId xmlns:a16="http://schemas.microsoft.com/office/drawing/2014/main" id="{4672CB73-B7D0-4B5C-B373-6B80D38E06E5}"/>
              </a:ext>
            </a:extLst>
          </p:cNvPr>
          <p:cNvSpPr>
            <a:spLocks noGrp="1"/>
          </p:cNvSpPr>
          <p:nvPr>
            <p:ph type="title" hasCustomPrompt="1"/>
          </p:nvPr>
        </p:nvSpPr>
        <p:spPr>
          <a:xfrm>
            <a:off x="388053" y="3199443"/>
            <a:ext cx="3815324" cy="1803400"/>
          </a:xfrm>
        </p:spPr>
        <p:txBody>
          <a:bodyPr/>
          <a:lstStyle>
            <a:lvl1pPr>
              <a:lnSpc>
                <a:spcPct val="100000"/>
              </a:lnSpc>
              <a:defRPr sz="3751">
                <a:solidFill>
                  <a:schemeClr val="bg1"/>
                </a:solidFill>
              </a:defRPr>
            </a:lvl1pPr>
          </a:lstStyle>
          <a:p>
            <a:r>
              <a:rPr lang="en-US"/>
              <a:t>Title goes here</a:t>
            </a:r>
            <a:br>
              <a:rPr lang="en-US"/>
            </a:br>
            <a:r>
              <a:rPr lang="en-US"/>
              <a:t>second title line third line</a:t>
            </a:r>
          </a:p>
        </p:txBody>
      </p:sp>
      <p:sp>
        <p:nvSpPr>
          <p:cNvPr id="42" name="Text Placeholder 41">
            <a:extLst>
              <a:ext uri="{FF2B5EF4-FFF2-40B4-BE49-F238E27FC236}">
                <a16:creationId xmlns:a16="http://schemas.microsoft.com/office/drawing/2014/main" id="{40AF7A32-2B20-4C16-BCAE-4141FBBD7522}"/>
              </a:ext>
            </a:extLst>
          </p:cNvPr>
          <p:cNvSpPr>
            <a:spLocks noGrp="1"/>
          </p:cNvSpPr>
          <p:nvPr userDrawn="1">
            <p:ph type="body" sz="quarter" idx="14" hasCustomPrompt="1"/>
          </p:nvPr>
        </p:nvSpPr>
        <p:spPr>
          <a:xfrm>
            <a:off x="388051" y="2785750"/>
            <a:ext cx="1909268" cy="315912"/>
          </a:xfrm>
        </p:spPr>
        <p:txBody>
          <a:bodyPr/>
          <a:lstStyle>
            <a:lvl1pPr marL="0" indent="0">
              <a:buNone/>
              <a:defRPr>
                <a:solidFill>
                  <a:schemeClr val="accent2"/>
                </a:solidFill>
                <a:latin typeface="+mj-lt"/>
              </a:defRPr>
            </a:lvl1pPr>
          </a:lstStyle>
          <a:p>
            <a:pPr lvl="0"/>
            <a:r>
              <a:rPr lang="en-GB"/>
              <a:t>DATE GOES HERE</a:t>
            </a:r>
            <a:endParaRPr lang="en-US"/>
          </a:p>
        </p:txBody>
      </p:sp>
    </p:spTree>
    <p:extLst>
      <p:ext uri="{BB962C8B-B14F-4D97-AF65-F5344CB8AC3E}">
        <p14:creationId xmlns:p14="http://schemas.microsoft.com/office/powerpoint/2010/main" val="97496806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Title Slide V2">
    <p:bg>
      <p:bgPr>
        <a:solidFill>
          <a:schemeClr val="bg1"/>
        </a:solidFill>
        <a:effectLst/>
      </p:bgPr>
    </p:bg>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FCDF608D-2C25-4B83-8657-A6618BA34C90}"/>
              </a:ext>
            </a:extLst>
          </p:cNvPr>
          <p:cNvSpPr>
            <a:spLocks noGrp="1"/>
          </p:cNvSpPr>
          <p:nvPr>
            <p:ph type="pic" sz="quarter" idx="15"/>
          </p:nvPr>
        </p:nvSpPr>
        <p:spPr>
          <a:xfrm>
            <a:off x="1" y="0"/>
            <a:ext cx="12192000" cy="6858000"/>
          </a:xfrm>
        </p:spPr>
        <p:txBody>
          <a:bodyPr anchor="ctr"/>
          <a:lstStyle>
            <a:lvl1pPr marL="0" indent="0" algn="ctr">
              <a:buNone/>
              <a:defRPr>
                <a:highlight>
                  <a:srgbClr val="FFFF00"/>
                </a:highlight>
              </a:defRPr>
            </a:lvl1pPr>
          </a:lstStyle>
          <a:p>
            <a:r>
              <a:rPr lang="en-US"/>
              <a:t>Click icon to add picture</a:t>
            </a:r>
          </a:p>
        </p:txBody>
      </p:sp>
      <p:sp>
        <p:nvSpPr>
          <p:cNvPr id="7" name="Title 6">
            <a:extLst>
              <a:ext uri="{FF2B5EF4-FFF2-40B4-BE49-F238E27FC236}">
                <a16:creationId xmlns:a16="http://schemas.microsoft.com/office/drawing/2014/main" id="{4672CB73-B7D0-4B5C-B373-6B80D38E06E5}"/>
              </a:ext>
            </a:extLst>
          </p:cNvPr>
          <p:cNvSpPr>
            <a:spLocks noGrp="1"/>
          </p:cNvSpPr>
          <p:nvPr>
            <p:ph type="title" hasCustomPrompt="1"/>
          </p:nvPr>
        </p:nvSpPr>
        <p:spPr>
          <a:xfrm>
            <a:off x="388053" y="3199443"/>
            <a:ext cx="3815324" cy="1803400"/>
          </a:xfrm>
        </p:spPr>
        <p:txBody>
          <a:bodyPr/>
          <a:lstStyle>
            <a:lvl1pPr>
              <a:lnSpc>
                <a:spcPct val="100000"/>
              </a:lnSpc>
              <a:defRPr sz="3751">
                <a:solidFill>
                  <a:schemeClr val="tx1"/>
                </a:solidFill>
              </a:defRPr>
            </a:lvl1pPr>
          </a:lstStyle>
          <a:p>
            <a:r>
              <a:rPr lang="en-US"/>
              <a:t>Title goes here</a:t>
            </a:r>
            <a:br>
              <a:rPr lang="en-US"/>
            </a:br>
            <a:r>
              <a:rPr lang="en-US"/>
              <a:t>second title line third line</a:t>
            </a:r>
          </a:p>
        </p:txBody>
      </p:sp>
      <p:sp>
        <p:nvSpPr>
          <p:cNvPr id="42" name="Text Placeholder 41">
            <a:extLst>
              <a:ext uri="{FF2B5EF4-FFF2-40B4-BE49-F238E27FC236}">
                <a16:creationId xmlns:a16="http://schemas.microsoft.com/office/drawing/2014/main" id="{40AF7A32-2B20-4C16-BCAE-4141FBBD7522}"/>
              </a:ext>
            </a:extLst>
          </p:cNvPr>
          <p:cNvSpPr>
            <a:spLocks noGrp="1"/>
          </p:cNvSpPr>
          <p:nvPr userDrawn="1">
            <p:ph type="body" sz="quarter" idx="14" hasCustomPrompt="1"/>
          </p:nvPr>
        </p:nvSpPr>
        <p:spPr>
          <a:xfrm>
            <a:off x="388051" y="2785750"/>
            <a:ext cx="1909268" cy="315912"/>
          </a:xfrm>
        </p:spPr>
        <p:txBody>
          <a:bodyPr/>
          <a:lstStyle>
            <a:lvl1pPr marL="0" indent="0">
              <a:buNone/>
              <a:defRPr>
                <a:solidFill>
                  <a:schemeClr val="accent1"/>
                </a:solidFill>
                <a:latin typeface="+mj-lt"/>
              </a:defRPr>
            </a:lvl1pPr>
          </a:lstStyle>
          <a:p>
            <a:pPr lvl="0"/>
            <a:r>
              <a:rPr lang="en-GB"/>
              <a:t>DATE GOES HERE</a:t>
            </a:r>
            <a:endParaRPr lang="en-US"/>
          </a:p>
        </p:txBody>
      </p:sp>
    </p:spTree>
    <p:extLst>
      <p:ext uri="{BB962C8B-B14F-4D97-AF65-F5344CB8AC3E}">
        <p14:creationId xmlns:p14="http://schemas.microsoft.com/office/powerpoint/2010/main" val="1588860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ustom Layout">
    <p:bg>
      <p:bgPr>
        <a:solidFill>
          <a:srgbClr val="000000"/>
        </a:solidFill>
        <a:effectLst/>
      </p:bgPr>
    </p:bg>
    <p:spTree>
      <p:nvGrpSpPr>
        <p:cNvPr id="1" name=""/>
        <p:cNvGrpSpPr/>
        <p:nvPr/>
      </p:nvGrpSpPr>
      <p:grpSpPr>
        <a:xfrm>
          <a:off x="0" y="0"/>
          <a:ext cx="0" cy="0"/>
          <a:chOff x="0" y="0"/>
          <a:chExt cx="0" cy="0"/>
        </a:xfrm>
      </p:grpSpPr>
      <p:sp>
        <p:nvSpPr>
          <p:cNvPr id="13" name="Picture Placeholder 2">
            <a:extLst>
              <a:ext uri="{FF2B5EF4-FFF2-40B4-BE49-F238E27FC236}">
                <a16:creationId xmlns:a16="http://schemas.microsoft.com/office/drawing/2014/main" id="{FF43C99B-7FF5-4062-A7C8-38F7CA47F335}"/>
              </a:ext>
            </a:extLst>
          </p:cNvPr>
          <p:cNvSpPr>
            <a:spLocks noGrp="1"/>
          </p:cNvSpPr>
          <p:nvPr>
            <p:ph type="pic" sz="quarter" idx="15"/>
          </p:nvPr>
        </p:nvSpPr>
        <p:spPr>
          <a:xfrm>
            <a:off x="1" y="0"/>
            <a:ext cx="12192000" cy="6858000"/>
          </a:xfrm>
        </p:spPr>
        <p:txBody>
          <a:bodyPr anchor="ctr"/>
          <a:lstStyle>
            <a:lvl1pPr marL="0" indent="0" algn="ctr">
              <a:buNone/>
              <a:defRPr>
                <a:highlight>
                  <a:srgbClr val="FFFF00"/>
                </a:highlight>
              </a:defRPr>
            </a:lvl1pPr>
          </a:lstStyle>
          <a:p>
            <a:r>
              <a:rPr lang="en-US"/>
              <a:t>Click icon to add picture</a:t>
            </a:r>
          </a:p>
        </p:txBody>
      </p:sp>
      <p:sp>
        <p:nvSpPr>
          <p:cNvPr id="16" name="Title 6">
            <a:extLst>
              <a:ext uri="{FF2B5EF4-FFF2-40B4-BE49-F238E27FC236}">
                <a16:creationId xmlns:a16="http://schemas.microsoft.com/office/drawing/2014/main" id="{8C7477C8-3841-480E-8DF8-6EF41DB42150}"/>
              </a:ext>
            </a:extLst>
          </p:cNvPr>
          <p:cNvSpPr>
            <a:spLocks noGrp="1"/>
          </p:cNvSpPr>
          <p:nvPr>
            <p:ph type="title" hasCustomPrompt="1"/>
          </p:nvPr>
        </p:nvSpPr>
        <p:spPr>
          <a:xfrm>
            <a:off x="388052" y="3802059"/>
            <a:ext cx="5146391" cy="1147650"/>
          </a:xfrm>
        </p:spPr>
        <p:txBody>
          <a:bodyPr/>
          <a:lstStyle>
            <a:lvl1pPr>
              <a:lnSpc>
                <a:spcPct val="100000"/>
              </a:lnSpc>
              <a:defRPr sz="3751">
                <a:solidFill>
                  <a:schemeClr val="bg1"/>
                </a:solidFill>
              </a:defRPr>
            </a:lvl1pPr>
          </a:lstStyle>
          <a:p>
            <a:r>
              <a:rPr lang="en-US"/>
              <a:t>Title goes here</a:t>
            </a:r>
            <a:br>
              <a:rPr lang="en-US"/>
            </a:br>
            <a:r>
              <a:rPr lang="en-US"/>
              <a:t>second title line here</a:t>
            </a:r>
          </a:p>
        </p:txBody>
      </p:sp>
      <p:sp>
        <p:nvSpPr>
          <p:cNvPr id="17" name="Text Placeholder 41">
            <a:extLst>
              <a:ext uri="{FF2B5EF4-FFF2-40B4-BE49-F238E27FC236}">
                <a16:creationId xmlns:a16="http://schemas.microsoft.com/office/drawing/2014/main" id="{17409F1D-6D06-425D-B339-9EDBA0249CDC}"/>
              </a:ext>
            </a:extLst>
          </p:cNvPr>
          <p:cNvSpPr>
            <a:spLocks noGrp="1"/>
          </p:cNvSpPr>
          <p:nvPr>
            <p:ph type="body" sz="quarter" idx="14" hasCustomPrompt="1"/>
          </p:nvPr>
        </p:nvSpPr>
        <p:spPr>
          <a:xfrm>
            <a:off x="388051" y="3362008"/>
            <a:ext cx="1909268" cy="315912"/>
          </a:xfrm>
          <a:noFill/>
        </p:spPr>
        <p:txBody>
          <a:bodyPr/>
          <a:lstStyle>
            <a:lvl1pPr marL="0" indent="0">
              <a:buNone/>
              <a:defRPr>
                <a:solidFill>
                  <a:schemeClr val="accent2"/>
                </a:solidFill>
                <a:latin typeface="+mj-lt"/>
              </a:defRPr>
            </a:lvl1pPr>
          </a:lstStyle>
          <a:p>
            <a:pPr lvl="0"/>
            <a:r>
              <a:rPr lang="en-GB"/>
              <a:t>DATE GOES HERE</a:t>
            </a:r>
            <a:endParaRPr lang="en-US"/>
          </a:p>
        </p:txBody>
      </p:sp>
    </p:spTree>
    <p:extLst>
      <p:ext uri="{BB962C8B-B14F-4D97-AF65-F5344CB8AC3E}">
        <p14:creationId xmlns:p14="http://schemas.microsoft.com/office/powerpoint/2010/main" val="4338502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ustom Layout">
    <p:bg>
      <p:bgPr>
        <a:solidFill>
          <a:schemeClr val="accent1"/>
        </a:solidFill>
        <a:effectLst/>
      </p:bgPr>
    </p:bg>
    <p:spTree>
      <p:nvGrpSpPr>
        <p:cNvPr id="1" name=""/>
        <p:cNvGrpSpPr/>
        <p:nvPr/>
      </p:nvGrpSpPr>
      <p:grpSpPr>
        <a:xfrm>
          <a:off x="0" y="0"/>
          <a:ext cx="0" cy="0"/>
          <a:chOff x="0" y="0"/>
          <a:chExt cx="0" cy="0"/>
        </a:xfrm>
      </p:grpSpPr>
      <p:sp>
        <p:nvSpPr>
          <p:cNvPr id="15" name="Picture Placeholder 2">
            <a:extLst>
              <a:ext uri="{FF2B5EF4-FFF2-40B4-BE49-F238E27FC236}">
                <a16:creationId xmlns:a16="http://schemas.microsoft.com/office/drawing/2014/main" id="{C9B518C0-D923-49F9-BE87-803A528FC704}"/>
              </a:ext>
            </a:extLst>
          </p:cNvPr>
          <p:cNvSpPr>
            <a:spLocks noGrp="1"/>
          </p:cNvSpPr>
          <p:nvPr>
            <p:ph type="pic" sz="quarter" idx="15"/>
          </p:nvPr>
        </p:nvSpPr>
        <p:spPr>
          <a:xfrm>
            <a:off x="1" y="0"/>
            <a:ext cx="12192000" cy="6858000"/>
          </a:xfrm>
        </p:spPr>
        <p:txBody>
          <a:bodyPr anchor="ctr"/>
          <a:lstStyle>
            <a:lvl1pPr marL="0" indent="0" algn="ctr">
              <a:buNone/>
              <a:defRPr>
                <a:highlight>
                  <a:srgbClr val="FFFF00"/>
                </a:highlight>
              </a:defRPr>
            </a:lvl1pPr>
          </a:lstStyle>
          <a:p>
            <a:r>
              <a:rPr lang="en-US"/>
              <a:t>Click icon to add picture</a:t>
            </a:r>
          </a:p>
        </p:txBody>
      </p:sp>
      <p:sp>
        <p:nvSpPr>
          <p:cNvPr id="16" name="Title 6">
            <a:extLst>
              <a:ext uri="{FF2B5EF4-FFF2-40B4-BE49-F238E27FC236}">
                <a16:creationId xmlns:a16="http://schemas.microsoft.com/office/drawing/2014/main" id="{8C7477C8-3841-480E-8DF8-6EF41DB42150}"/>
              </a:ext>
            </a:extLst>
          </p:cNvPr>
          <p:cNvSpPr>
            <a:spLocks noGrp="1"/>
          </p:cNvSpPr>
          <p:nvPr>
            <p:ph type="title" hasCustomPrompt="1"/>
          </p:nvPr>
        </p:nvSpPr>
        <p:spPr>
          <a:xfrm>
            <a:off x="2595360" y="2751004"/>
            <a:ext cx="5146391" cy="1147650"/>
          </a:xfrm>
        </p:spPr>
        <p:txBody>
          <a:bodyPr/>
          <a:lstStyle>
            <a:lvl1pPr>
              <a:lnSpc>
                <a:spcPct val="100000"/>
              </a:lnSpc>
              <a:defRPr sz="3751">
                <a:solidFill>
                  <a:schemeClr val="bg1"/>
                </a:solidFill>
              </a:defRPr>
            </a:lvl1pPr>
          </a:lstStyle>
          <a:p>
            <a:r>
              <a:rPr lang="en-US"/>
              <a:t>Title goes here</a:t>
            </a:r>
            <a:br>
              <a:rPr lang="en-US"/>
            </a:br>
            <a:r>
              <a:rPr lang="en-US"/>
              <a:t>second title line here</a:t>
            </a:r>
          </a:p>
        </p:txBody>
      </p:sp>
      <p:sp>
        <p:nvSpPr>
          <p:cNvPr id="17" name="Text Placeholder 41">
            <a:extLst>
              <a:ext uri="{FF2B5EF4-FFF2-40B4-BE49-F238E27FC236}">
                <a16:creationId xmlns:a16="http://schemas.microsoft.com/office/drawing/2014/main" id="{17409F1D-6D06-425D-B339-9EDBA0249CDC}"/>
              </a:ext>
            </a:extLst>
          </p:cNvPr>
          <p:cNvSpPr>
            <a:spLocks noGrp="1"/>
          </p:cNvSpPr>
          <p:nvPr>
            <p:ph type="body" sz="quarter" idx="14" hasCustomPrompt="1"/>
          </p:nvPr>
        </p:nvSpPr>
        <p:spPr>
          <a:xfrm>
            <a:off x="2595358" y="2310953"/>
            <a:ext cx="1909268" cy="315912"/>
          </a:xfrm>
          <a:noFill/>
        </p:spPr>
        <p:txBody>
          <a:bodyPr/>
          <a:lstStyle>
            <a:lvl1pPr marL="0" indent="0">
              <a:buNone/>
              <a:defRPr>
                <a:solidFill>
                  <a:schemeClr val="accent2"/>
                </a:solidFill>
                <a:latin typeface="+mj-lt"/>
              </a:defRPr>
            </a:lvl1pPr>
          </a:lstStyle>
          <a:p>
            <a:pPr lvl="0"/>
            <a:r>
              <a:rPr lang="en-GB"/>
              <a:t>DATE GOES HERE</a:t>
            </a:r>
            <a:endParaRPr lang="en-US"/>
          </a:p>
        </p:txBody>
      </p:sp>
    </p:spTree>
    <p:extLst>
      <p:ext uri="{BB962C8B-B14F-4D97-AF65-F5344CB8AC3E}">
        <p14:creationId xmlns:p14="http://schemas.microsoft.com/office/powerpoint/2010/main" val="37100800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2C576-170C-3C05-1145-E885F88697D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98BF4C-F003-64EF-1763-7C7A8424C1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A93E41-C0EA-BF1E-5B5A-A770CEFA1C7D}"/>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5" name="Footer Placeholder 4">
            <a:extLst>
              <a:ext uri="{FF2B5EF4-FFF2-40B4-BE49-F238E27FC236}">
                <a16:creationId xmlns:a16="http://schemas.microsoft.com/office/drawing/2014/main" id="{B623DB76-6F52-B6D0-70E7-F8461B4EA0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752288-C7DF-9A14-8736-D68564484228}"/>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3652906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Slide V3">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E8B4351C-CC4F-43F6-8D34-4F84EE862D45}"/>
              </a:ext>
            </a:extLst>
          </p:cNvPr>
          <p:cNvSpPr>
            <a:spLocks noGrp="1"/>
          </p:cNvSpPr>
          <p:nvPr>
            <p:ph type="pic" sz="quarter" idx="10"/>
          </p:nvPr>
        </p:nvSpPr>
        <p:spPr>
          <a:xfrm>
            <a:off x="7108579" y="0"/>
            <a:ext cx="5088348" cy="6858000"/>
          </a:xfrm>
          <a:custGeom>
            <a:avLst/>
            <a:gdLst>
              <a:gd name="connsiteX0" fmla="*/ 0 w 4918075"/>
              <a:gd name="connsiteY0" fmla="*/ 0 h 6858000"/>
              <a:gd name="connsiteX1" fmla="*/ 4918075 w 4918075"/>
              <a:gd name="connsiteY1" fmla="*/ 0 h 6858000"/>
              <a:gd name="connsiteX2" fmla="*/ 4918075 w 4918075"/>
              <a:gd name="connsiteY2" fmla="*/ 6858000 h 6858000"/>
              <a:gd name="connsiteX3" fmla="*/ 4847716 w 4918075"/>
              <a:gd name="connsiteY3" fmla="*/ 6858000 h 6858000"/>
              <a:gd name="connsiteX4" fmla="*/ 634 w 4918075"/>
              <a:gd name="connsiteY4" fmla="*/ 4607723 h 6858000"/>
              <a:gd name="connsiteX5" fmla="*/ 1416 w 4918075"/>
              <a:gd name="connsiteY5" fmla="*/ 6855166 h 6858000"/>
              <a:gd name="connsiteX6" fmla="*/ 956400 w 4918075"/>
              <a:gd name="connsiteY6" fmla="*/ 6858000 h 6858000"/>
              <a:gd name="connsiteX7" fmla="*/ 0 w 4918075"/>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18075" h="6858000">
                <a:moveTo>
                  <a:pt x="0" y="0"/>
                </a:moveTo>
                <a:lnTo>
                  <a:pt x="4918075" y="0"/>
                </a:lnTo>
                <a:lnTo>
                  <a:pt x="4918075" y="6858000"/>
                </a:lnTo>
                <a:lnTo>
                  <a:pt x="4847716" y="6858000"/>
                </a:lnTo>
                <a:lnTo>
                  <a:pt x="634" y="4607723"/>
                </a:lnTo>
                <a:cubicBezTo>
                  <a:pt x="683" y="5360892"/>
                  <a:pt x="1367" y="6101998"/>
                  <a:pt x="1416" y="6855166"/>
                </a:cubicBezTo>
                <a:lnTo>
                  <a:pt x="956400" y="6858000"/>
                </a:lnTo>
                <a:lnTo>
                  <a:pt x="0" y="6858000"/>
                </a:lnTo>
                <a:close/>
              </a:path>
            </a:pathLst>
          </a:custGeom>
        </p:spPr>
        <p:txBody>
          <a:bodyPr wrap="square" anchor="ctr">
            <a:noAutofit/>
          </a:bodyPr>
          <a:lstStyle>
            <a:lvl1pPr marL="0" indent="0" algn="ctr">
              <a:buFont typeface="Arial" panose="020B0604020202020204" pitchFamily="34" charset="0"/>
              <a:buNone/>
              <a:defRPr>
                <a:highlight>
                  <a:srgbClr val="FFFF00"/>
                </a:highlight>
              </a:defRPr>
            </a:lvl1pPr>
          </a:lstStyle>
          <a:p>
            <a:r>
              <a:rPr lang="en-US"/>
              <a:t>Click icon to add picture</a:t>
            </a:r>
          </a:p>
        </p:txBody>
      </p:sp>
      <p:sp>
        <p:nvSpPr>
          <p:cNvPr id="21" name="Title 6">
            <a:extLst>
              <a:ext uri="{FF2B5EF4-FFF2-40B4-BE49-F238E27FC236}">
                <a16:creationId xmlns:a16="http://schemas.microsoft.com/office/drawing/2014/main" id="{C14B39AA-3975-4DE3-B79A-CD9AA20DFC71}"/>
              </a:ext>
            </a:extLst>
          </p:cNvPr>
          <p:cNvSpPr>
            <a:spLocks noGrp="1"/>
          </p:cNvSpPr>
          <p:nvPr>
            <p:ph type="title" hasCustomPrompt="1"/>
          </p:nvPr>
        </p:nvSpPr>
        <p:spPr>
          <a:xfrm>
            <a:off x="388050" y="3390808"/>
            <a:ext cx="3975495" cy="1803400"/>
          </a:xfrm>
        </p:spPr>
        <p:txBody>
          <a:bodyPr/>
          <a:lstStyle>
            <a:lvl1pPr>
              <a:lnSpc>
                <a:spcPct val="100000"/>
              </a:lnSpc>
              <a:defRPr sz="3751">
                <a:solidFill>
                  <a:schemeClr val="tx1"/>
                </a:solidFill>
              </a:defRPr>
            </a:lvl1pPr>
          </a:lstStyle>
          <a:p>
            <a:r>
              <a:rPr lang="en-US"/>
              <a:t>Title goes here</a:t>
            </a:r>
            <a:br>
              <a:rPr lang="en-US"/>
            </a:br>
            <a:r>
              <a:rPr lang="en-US"/>
              <a:t>second title line</a:t>
            </a:r>
            <a:br>
              <a:rPr lang="en-US"/>
            </a:br>
            <a:r>
              <a:rPr lang="en-US"/>
              <a:t>third line</a:t>
            </a:r>
          </a:p>
        </p:txBody>
      </p:sp>
      <p:sp>
        <p:nvSpPr>
          <p:cNvPr id="22" name="Text Placeholder 41">
            <a:extLst>
              <a:ext uri="{FF2B5EF4-FFF2-40B4-BE49-F238E27FC236}">
                <a16:creationId xmlns:a16="http://schemas.microsoft.com/office/drawing/2014/main" id="{BE126341-BFB4-40A6-8CA7-96E1F96F8B69}"/>
              </a:ext>
            </a:extLst>
          </p:cNvPr>
          <p:cNvSpPr>
            <a:spLocks noGrp="1"/>
          </p:cNvSpPr>
          <p:nvPr>
            <p:ph type="body" sz="quarter" idx="14" hasCustomPrompt="1"/>
          </p:nvPr>
        </p:nvSpPr>
        <p:spPr>
          <a:xfrm>
            <a:off x="388051" y="2931395"/>
            <a:ext cx="1909268" cy="315912"/>
          </a:xfrm>
        </p:spPr>
        <p:txBody>
          <a:bodyPr/>
          <a:lstStyle>
            <a:lvl1pPr marL="0" indent="0">
              <a:buNone/>
              <a:defRPr>
                <a:solidFill>
                  <a:schemeClr val="tx2"/>
                </a:solidFill>
                <a:latin typeface="+mj-lt"/>
              </a:defRPr>
            </a:lvl1pPr>
          </a:lstStyle>
          <a:p>
            <a:pPr lvl="0"/>
            <a:r>
              <a:rPr lang="en-GB"/>
              <a:t>DATE GOES HERE</a:t>
            </a:r>
            <a:endParaRPr lang="en-US"/>
          </a:p>
        </p:txBody>
      </p:sp>
      <p:pic>
        <p:nvPicPr>
          <p:cNvPr id="18" name="Picture 17" descr="Logo&#10;&#10;Description automatically generated with medium confidence">
            <a:extLst>
              <a:ext uri="{FF2B5EF4-FFF2-40B4-BE49-F238E27FC236}">
                <a16:creationId xmlns:a16="http://schemas.microsoft.com/office/drawing/2014/main" id="{5DA54748-06E3-4CA2-B780-EC166E8E14B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0610" y="5689604"/>
            <a:ext cx="2270009" cy="904633"/>
          </a:xfrm>
          <a:prstGeom prst="rect">
            <a:avLst/>
          </a:prstGeom>
        </p:spPr>
      </p:pic>
    </p:spTree>
    <p:extLst>
      <p:ext uri="{BB962C8B-B14F-4D97-AF65-F5344CB8AC3E}">
        <p14:creationId xmlns:p14="http://schemas.microsoft.com/office/powerpoint/2010/main" val="8123536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One column text Blue">
    <p:bg>
      <p:bgPr>
        <a:solidFill>
          <a:schemeClr val="accent2"/>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697D07EA-290D-41A0-977A-69A4329FF396}"/>
              </a:ext>
            </a:extLst>
          </p:cNvPr>
          <p:cNvSpPr/>
          <p:nvPr userDrawn="1"/>
        </p:nvSpPr>
        <p:spPr>
          <a:xfrm>
            <a:off x="5119228" y="0"/>
            <a:ext cx="707277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12" name="Rectangle 11">
            <a:extLst>
              <a:ext uri="{FF2B5EF4-FFF2-40B4-BE49-F238E27FC236}">
                <a16:creationId xmlns:a16="http://schemas.microsoft.com/office/drawing/2014/main" id="{6CC3C017-36D2-42CF-BFCD-44F9E1673CD5}"/>
              </a:ext>
            </a:extLst>
          </p:cNvPr>
          <p:cNvSpPr/>
          <p:nvPr userDrawn="1"/>
        </p:nvSpPr>
        <p:spPr>
          <a:xfrm>
            <a:off x="491426" y="4846320"/>
            <a:ext cx="4250694" cy="12801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2" name="Title 1">
            <a:extLst>
              <a:ext uri="{FF2B5EF4-FFF2-40B4-BE49-F238E27FC236}">
                <a16:creationId xmlns:a16="http://schemas.microsoft.com/office/drawing/2014/main" id="{8C70B2D3-B7BC-438A-B3B8-3C2058306F70}"/>
              </a:ext>
            </a:extLst>
          </p:cNvPr>
          <p:cNvSpPr>
            <a:spLocks noGrp="1"/>
          </p:cNvSpPr>
          <p:nvPr>
            <p:ph type="title" hasCustomPrompt="1"/>
          </p:nvPr>
        </p:nvSpPr>
        <p:spPr>
          <a:xfrm>
            <a:off x="412588" y="557497"/>
            <a:ext cx="3821814" cy="589915"/>
          </a:xfrm>
        </p:spPr>
        <p:txBody>
          <a:bodyPr/>
          <a:lstStyle>
            <a:lvl1pPr>
              <a:defRPr sz="3200">
                <a:solidFill>
                  <a:schemeClr val="bg1"/>
                </a:solidFill>
              </a:defRPr>
            </a:lvl1pPr>
          </a:lstStyle>
          <a:p>
            <a:r>
              <a:rPr lang="en-US"/>
              <a:t>Title goes here</a:t>
            </a:r>
          </a:p>
        </p:txBody>
      </p:sp>
      <p:sp>
        <p:nvSpPr>
          <p:cNvPr id="10" name="Text Placeholder 41">
            <a:extLst>
              <a:ext uri="{FF2B5EF4-FFF2-40B4-BE49-F238E27FC236}">
                <a16:creationId xmlns:a16="http://schemas.microsoft.com/office/drawing/2014/main" id="{F0993FC6-E7E8-466C-89E3-69B4A022152A}"/>
              </a:ext>
            </a:extLst>
          </p:cNvPr>
          <p:cNvSpPr>
            <a:spLocks noGrp="1"/>
          </p:cNvSpPr>
          <p:nvPr>
            <p:ph type="body" sz="quarter" idx="14" hasCustomPrompt="1"/>
          </p:nvPr>
        </p:nvSpPr>
        <p:spPr>
          <a:xfrm>
            <a:off x="803583" y="1161615"/>
            <a:ext cx="3430819" cy="357892"/>
          </a:xfrm>
          <a:noFill/>
        </p:spPr>
        <p:txBody>
          <a:bodyPr tIns="91440" bIns="0" anchor="ctr">
            <a:noAutofit/>
          </a:bodyPr>
          <a:lstStyle>
            <a:lvl1pPr marL="0" indent="0">
              <a:buNone/>
              <a:defRPr sz="2000">
                <a:solidFill>
                  <a:schemeClr val="tx1"/>
                </a:solidFill>
                <a:latin typeface="+mn-lt"/>
              </a:defRPr>
            </a:lvl1pPr>
          </a:lstStyle>
          <a:p>
            <a:pPr lvl="0"/>
            <a:r>
              <a:rPr lang="en-GB"/>
              <a:t>Subtitle goes here</a:t>
            </a:r>
            <a:endParaRPr lang="en-US"/>
          </a:p>
        </p:txBody>
      </p:sp>
      <p:sp>
        <p:nvSpPr>
          <p:cNvPr id="11" name="Text Placeholder 41">
            <a:extLst>
              <a:ext uri="{FF2B5EF4-FFF2-40B4-BE49-F238E27FC236}">
                <a16:creationId xmlns:a16="http://schemas.microsoft.com/office/drawing/2014/main" id="{42CACE20-FD0B-4F9D-A4BC-AE2A7E72A88C}"/>
              </a:ext>
            </a:extLst>
          </p:cNvPr>
          <p:cNvSpPr>
            <a:spLocks noGrp="1"/>
          </p:cNvSpPr>
          <p:nvPr>
            <p:ph type="body" sz="quarter" idx="15"/>
          </p:nvPr>
        </p:nvSpPr>
        <p:spPr>
          <a:xfrm>
            <a:off x="416560" y="1837406"/>
            <a:ext cx="4422047" cy="2592575"/>
          </a:xfrm>
          <a:noFill/>
        </p:spPr>
        <p:txBody>
          <a:bodyPr tIns="0" bIns="0" anchor="t">
            <a:noAutofit/>
          </a:bodyPr>
          <a:lstStyle>
            <a:lvl1pPr marL="0" indent="0">
              <a:lnSpc>
                <a:spcPts val="1501"/>
              </a:lnSpc>
              <a:spcBef>
                <a:spcPts val="0"/>
              </a:spcBef>
              <a:spcAft>
                <a:spcPts val="0"/>
              </a:spcAft>
              <a:buNone/>
              <a:defRPr sz="1021">
                <a:solidFill>
                  <a:schemeClr val="tx1"/>
                </a:solidFill>
                <a:latin typeface="+mn-lt"/>
              </a:defRPr>
            </a:lvl1pPr>
          </a:lstStyle>
          <a:p>
            <a:pPr lvl="0"/>
            <a:r>
              <a:rPr lang="en-US"/>
              <a:t>Click to edit Master text styles</a:t>
            </a:r>
          </a:p>
        </p:txBody>
      </p:sp>
      <p:sp>
        <p:nvSpPr>
          <p:cNvPr id="13" name="Isosceles Triangle 12">
            <a:extLst>
              <a:ext uri="{FF2B5EF4-FFF2-40B4-BE49-F238E27FC236}">
                <a16:creationId xmlns:a16="http://schemas.microsoft.com/office/drawing/2014/main" id="{057A8697-DFFC-4489-B86A-5B963F67777F}"/>
              </a:ext>
            </a:extLst>
          </p:cNvPr>
          <p:cNvSpPr/>
          <p:nvPr userDrawn="1"/>
        </p:nvSpPr>
        <p:spPr>
          <a:xfrm>
            <a:off x="2469609" y="4705200"/>
            <a:ext cx="264108" cy="141120"/>
          </a:xfrm>
          <a:prstGeom prst="triangle">
            <a:avLst>
              <a:gd name="adj" fmla="val 5096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14" name="Text Placeholder 41">
            <a:extLst>
              <a:ext uri="{FF2B5EF4-FFF2-40B4-BE49-F238E27FC236}">
                <a16:creationId xmlns:a16="http://schemas.microsoft.com/office/drawing/2014/main" id="{E6CCBF70-FAFA-4B0D-8F0F-A11A3E9E13F2}"/>
              </a:ext>
            </a:extLst>
          </p:cNvPr>
          <p:cNvSpPr>
            <a:spLocks noGrp="1"/>
          </p:cNvSpPr>
          <p:nvPr>
            <p:ph type="body" sz="quarter" idx="16" hasCustomPrompt="1"/>
          </p:nvPr>
        </p:nvSpPr>
        <p:spPr>
          <a:xfrm>
            <a:off x="583404" y="5000008"/>
            <a:ext cx="4060167" cy="655190"/>
          </a:xfrm>
          <a:noFill/>
        </p:spPr>
        <p:txBody>
          <a:bodyPr tIns="0" bIns="0" anchor="t">
            <a:noAutofit/>
          </a:bodyPr>
          <a:lstStyle>
            <a:lvl1pPr marL="0" indent="0" algn="ctr">
              <a:lnSpc>
                <a:spcPts val="1703"/>
              </a:lnSpc>
              <a:spcBef>
                <a:spcPts val="0"/>
              </a:spcBef>
              <a:spcAft>
                <a:spcPts val="0"/>
              </a:spcAft>
              <a:buNone/>
              <a:defRPr sz="1021" i="0">
                <a:solidFill>
                  <a:schemeClr val="tx1"/>
                </a:solidFill>
                <a:latin typeface="Helvetica-Lightoblique" pitchFamily="50" charset="0"/>
              </a:defRPr>
            </a:lvl1pPr>
          </a:lstStyle>
          <a:p>
            <a:pPr lvl="0"/>
            <a:r>
              <a:rPr lang="en-GB"/>
              <a:t>Lorem ipsum dolor sit amet, consectetuer adipiscing elit, sed </a:t>
            </a:r>
            <a:r>
              <a:rPr lang="en-GB" err="1"/>
              <a:t>diam</a:t>
            </a:r>
            <a:r>
              <a:rPr lang="en-GB"/>
              <a:t> nonummy nibh euismod tincidunt ut laoreet dolore magna aliquam erat volutpat. Ut wisi enim ad minim veniam,</a:t>
            </a:r>
          </a:p>
        </p:txBody>
      </p:sp>
      <p:sp>
        <p:nvSpPr>
          <p:cNvPr id="20" name="Text Placeholder 41">
            <a:extLst>
              <a:ext uri="{FF2B5EF4-FFF2-40B4-BE49-F238E27FC236}">
                <a16:creationId xmlns:a16="http://schemas.microsoft.com/office/drawing/2014/main" id="{82380257-FCF6-437B-B5B9-C33365815398}"/>
              </a:ext>
            </a:extLst>
          </p:cNvPr>
          <p:cNvSpPr>
            <a:spLocks noGrp="1"/>
          </p:cNvSpPr>
          <p:nvPr>
            <p:ph type="body" sz="quarter" idx="18" hasCustomPrompt="1"/>
          </p:nvPr>
        </p:nvSpPr>
        <p:spPr>
          <a:xfrm>
            <a:off x="1643281" y="5787771"/>
            <a:ext cx="1979832" cy="186248"/>
          </a:xfrm>
        </p:spPr>
        <p:txBody>
          <a:bodyPr tIns="91440" bIns="182880" anchor="ctr"/>
          <a:lstStyle>
            <a:lvl1pPr marL="0" indent="0" algn="ctr">
              <a:buNone/>
              <a:defRPr sz="720">
                <a:solidFill>
                  <a:schemeClr val="tx1"/>
                </a:solidFill>
                <a:latin typeface="+mj-lt"/>
              </a:defRPr>
            </a:lvl1pPr>
          </a:lstStyle>
          <a:p>
            <a:pPr lvl="0"/>
            <a:r>
              <a:rPr lang="en-GB"/>
              <a:t>NAME GOES HERE/COMPANY NAME</a:t>
            </a:r>
            <a:endParaRPr lang="en-US"/>
          </a:p>
        </p:txBody>
      </p:sp>
      <p:sp>
        <p:nvSpPr>
          <p:cNvPr id="26" name="Rectangle 25">
            <a:extLst>
              <a:ext uri="{FF2B5EF4-FFF2-40B4-BE49-F238E27FC236}">
                <a16:creationId xmlns:a16="http://schemas.microsoft.com/office/drawing/2014/main" id="{85C4ED8E-45B5-4516-BDAC-AEA14AC460B5}"/>
              </a:ext>
            </a:extLst>
          </p:cNvPr>
          <p:cNvSpPr/>
          <p:nvPr userDrawn="1"/>
        </p:nvSpPr>
        <p:spPr>
          <a:xfrm>
            <a:off x="496681" y="6542827"/>
            <a:ext cx="11695320" cy="31517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4" name="Slide Number Placeholder 3">
            <a:extLst>
              <a:ext uri="{FF2B5EF4-FFF2-40B4-BE49-F238E27FC236}">
                <a16:creationId xmlns:a16="http://schemas.microsoft.com/office/drawing/2014/main" id="{6BF67735-2428-4A46-B5ED-47276EA6199B}"/>
              </a:ext>
            </a:extLst>
          </p:cNvPr>
          <p:cNvSpPr>
            <a:spLocks noGrp="1"/>
          </p:cNvSpPr>
          <p:nvPr>
            <p:ph type="sldNum" sz="quarter" idx="11"/>
          </p:nvPr>
        </p:nvSpPr>
        <p:spPr>
          <a:xfrm>
            <a:off x="510480" y="6631163"/>
            <a:ext cx="679979" cy="162068"/>
          </a:xfrm>
        </p:spPr>
        <p:txBody>
          <a:bodyPr/>
          <a:lstStyle>
            <a:lvl1pPr algn="l">
              <a:defRPr sz="800">
                <a:solidFill>
                  <a:schemeClr val="bg1"/>
                </a:solidFill>
                <a:latin typeface="+mj-lt"/>
              </a:defRPr>
            </a:lvl1pPr>
          </a:lstStyle>
          <a:p>
            <a:r>
              <a:rPr lang="en-US"/>
              <a:t>PAGE </a:t>
            </a:r>
            <a:fld id="{222034A4-E40F-4E23-A773-AC1BBA02DF2C}" type="slidenum">
              <a:rPr lang="en-US" smtClean="0"/>
              <a:pPr/>
              <a:t>‹#›</a:t>
            </a:fld>
            <a:endParaRPr lang="en-US"/>
          </a:p>
        </p:txBody>
      </p:sp>
      <p:pic>
        <p:nvPicPr>
          <p:cNvPr id="29" name="Graphic 28">
            <a:extLst>
              <a:ext uri="{FF2B5EF4-FFF2-40B4-BE49-F238E27FC236}">
                <a16:creationId xmlns:a16="http://schemas.microsoft.com/office/drawing/2014/main" id="{72F5DAE1-7448-4D6E-99F2-0165E4C47E28}"/>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520163" y="6608449"/>
            <a:ext cx="429740" cy="184787"/>
          </a:xfrm>
          <a:prstGeom prst="rect">
            <a:avLst/>
          </a:prstGeom>
        </p:spPr>
      </p:pic>
    </p:spTree>
    <p:extLst>
      <p:ext uri="{BB962C8B-B14F-4D97-AF65-F5344CB8AC3E}">
        <p14:creationId xmlns:p14="http://schemas.microsoft.com/office/powerpoint/2010/main" val="26725343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One column text Ice Blue">
    <p:bg>
      <p:bgPr>
        <a:solidFill>
          <a:schemeClr val="bg2"/>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6CC3C017-36D2-42CF-BFCD-44F9E1673CD5}"/>
              </a:ext>
            </a:extLst>
          </p:cNvPr>
          <p:cNvSpPr/>
          <p:nvPr userDrawn="1"/>
        </p:nvSpPr>
        <p:spPr>
          <a:xfrm>
            <a:off x="491426" y="5162554"/>
            <a:ext cx="4250694" cy="96202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2" name="Title 1">
            <a:extLst>
              <a:ext uri="{FF2B5EF4-FFF2-40B4-BE49-F238E27FC236}">
                <a16:creationId xmlns:a16="http://schemas.microsoft.com/office/drawing/2014/main" id="{8C70B2D3-B7BC-438A-B3B8-3C2058306F70}"/>
              </a:ext>
            </a:extLst>
          </p:cNvPr>
          <p:cNvSpPr>
            <a:spLocks noGrp="1"/>
          </p:cNvSpPr>
          <p:nvPr>
            <p:ph type="title" hasCustomPrompt="1"/>
          </p:nvPr>
        </p:nvSpPr>
        <p:spPr>
          <a:xfrm>
            <a:off x="412588" y="557497"/>
            <a:ext cx="3821814" cy="589915"/>
          </a:xfrm>
        </p:spPr>
        <p:txBody>
          <a:bodyPr/>
          <a:lstStyle>
            <a:lvl1pPr>
              <a:defRPr sz="3200">
                <a:solidFill>
                  <a:schemeClr val="tx1"/>
                </a:solidFill>
              </a:defRPr>
            </a:lvl1pPr>
          </a:lstStyle>
          <a:p>
            <a:r>
              <a:rPr lang="en-US"/>
              <a:t>Title goes here</a:t>
            </a:r>
          </a:p>
        </p:txBody>
      </p:sp>
      <p:sp>
        <p:nvSpPr>
          <p:cNvPr id="10" name="Text Placeholder 41">
            <a:extLst>
              <a:ext uri="{FF2B5EF4-FFF2-40B4-BE49-F238E27FC236}">
                <a16:creationId xmlns:a16="http://schemas.microsoft.com/office/drawing/2014/main" id="{F0993FC6-E7E8-466C-89E3-69B4A022152A}"/>
              </a:ext>
            </a:extLst>
          </p:cNvPr>
          <p:cNvSpPr>
            <a:spLocks noGrp="1"/>
          </p:cNvSpPr>
          <p:nvPr>
            <p:ph type="body" sz="quarter" idx="14" hasCustomPrompt="1"/>
          </p:nvPr>
        </p:nvSpPr>
        <p:spPr>
          <a:xfrm>
            <a:off x="803583" y="1161615"/>
            <a:ext cx="3430819" cy="357892"/>
          </a:xfrm>
          <a:noFill/>
        </p:spPr>
        <p:txBody>
          <a:bodyPr tIns="91440" bIns="0" anchor="ctr">
            <a:noAutofit/>
          </a:bodyPr>
          <a:lstStyle>
            <a:lvl1pPr marL="0" indent="0">
              <a:buNone/>
              <a:defRPr sz="2000">
                <a:solidFill>
                  <a:schemeClr val="tx1"/>
                </a:solidFill>
                <a:latin typeface="+mn-lt"/>
              </a:defRPr>
            </a:lvl1pPr>
          </a:lstStyle>
          <a:p>
            <a:pPr lvl="0"/>
            <a:r>
              <a:rPr lang="en-GB"/>
              <a:t>Subtitle goes here</a:t>
            </a:r>
            <a:endParaRPr lang="en-US"/>
          </a:p>
        </p:txBody>
      </p:sp>
      <p:sp>
        <p:nvSpPr>
          <p:cNvPr id="11" name="Text Placeholder 41">
            <a:extLst>
              <a:ext uri="{FF2B5EF4-FFF2-40B4-BE49-F238E27FC236}">
                <a16:creationId xmlns:a16="http://schemas.microsoft.com/office/drawing/2014/main" id="{42CACE20-FD0B-4F9D-A4BC-AE2A7E72A88C}"/>
              </a:ext>
            </a:extLst>
          </p:cNvPr>
          <p:cNvSpPr>
            <a:spLocks noGrp="1"/>
          </p:cNvSpPr>
          <p:nvPr>
            <p:ph type="body" sz="quarter" idx="15"/>
          </p:nvPr>
        </p:nvSpPr>
        <p:spPr>
          <a:xfrm>
            <a:off x="416560" y="1837402"/>
            <a:ext cx="4422047" cy="2772990"/>
          </a:xfrm>
          <a:noFill/>
        </p:spPr>
        <p:txBody>
          <a:bodyPr tIns="0" bIns="0" anchor="t">
            <a:noAutofit/>
          </a:bodyPr>
          <a:lstStyle>
            <a:lvl1pPr marL="0" indent="0">
              <a:lnSpc>
                <a:spcPts val="1501"/>
              </a:lnSpc>
              <a:spcBef>
                <a:spcPts val="0"/>
              </a:spcBef>
              <a:spcAft>
                <a:spcPts val="0"/>
              </a:spcAft>
              <a:buNone/>
              <a:defRPr sz="1021">
                <a:solidFill>
                  <a:schemeClr val="tx1"/>
                </a:solidFill>
                <a:latin typeface="+mn-lt"/>
              </a:defRPr>
            </a:lvl1pPr>
          </a:lstStyle>
          <a:p>
            <a:pPr lvl="0"/>
            <a:r>
              <a:rPr lang="en-US"/>
              <a:t>Click to edit Master text styles</a:t>
            </a:r>
          </a:p>
        </p:txBody>
      </p:sp>
      <p:sp>
        <p:nvSpPr>
          <p:cNvPr id="13" name="Isosceles Triangle 12">
            <a:extLst>
              <a:ext uri="{FF2B5EF4-FFF2-40B4-BE49-F238E27FC236}">
                <a16:creationId xmlns:a16="http://schemas.microsoft.com/office/drawing/2014/main" id="{057A8697-DFFC-4489-B86A-5B963F67777F}"/>
              </a:ext>
            </a:extLst>
          </p:cNvPr>
          <p:cNvSpPr/>
          <p:nvPr userDrawn="1"/>
        </p:nvSpPr>
        <p:spPr>
          <a:xfrm>
            <a:off x="2469609" y="5021430"/>
            <a:ext cx="264108" cy="141120"/>
          </a:xfrm>
          <a:prstGeom prst="triangle">
            <a:avLst>
              <a:gd name="adj" fmla="val 50968"/>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26" name="Rectangle 25">
            <a:extLst>
              <a:ext uri="{FF2B5EF4-FFF2-40B4-BE49-F238E27FC236}">
                <a16:creationId xmlns:a16="http://schemas.microsoft.com/office/drawing/2014/main" id="{85C4ED8E-45B5-4516-BDAC-AEA14AC460B5}"/>
              </a:ext>
            </a:extLst>
          </p:cNvPr>
          <p:cNvSpPr/>
          <p:nvPr userDrawn="1"/>
        </p:nvSpPr>
        <p:spPr>
          <a:xfrm>
            <a:off x="496681" y="6542827"/>
            <a:ext cx="11695320" cy="31517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4" name="Slide Number Placeholder 3">
            <a:extLst>
              <a:ext uri="{FF2B5EF4-FFF2-40B4-BE49-F238E27FC236}">
                <a16:creationId xmlns:a16="http://schemas.microsoft.com/office/drawing/2014/main" id="{6BF67735-2428-4A46-B5ED-47276EA6199B}"/>
              </a:ext>
            </a:extLst>
          </p:cNvPr>
          <p:cNvSpPr>
            <a:spLocks noGrp="1"/>
          </p:cNvSpPr>
          <p:nvPr>
            <p:ph type="sldNum" sz="quarter" idx="11"/>
          </p:nvPr>
        </p:nvSpPr>
        <p:spPr>
          <a:xfrm>
            <a:off x="510480" y="6631163"/>
            <a:ext cx="679979" cy="162068"/>
          </a:xfrm>
        </p:spPr>
        <p:txBody>
          <a:bodyPr/>
          <a:lstStyle>
            <a:lvl1pPr algn="l">
              <a:defRPr sz="800">
                <a:solidFill>
                  <a:schemeClr val="bg1"/>
                </a:solidFill>
                <a:latin typeface="+mj-lt"/>
              </a:defRPr>
            </a:lvl1pPr>
          </a:lstStyle>
          <a:p>
            <a:r>
              <a:rPr lang="en-US"/>
              <a:t>PAGE </a:t>
            </a:r>
            <a:fld id="{222034A4-E40F-4E23-A773-AC1BBA02DF2C}" type="slidenum">
              <a:rPr lang="en-US" smtClean="0"/>
              <a:pPr/>
              <a:t>‹#›</a:t>
            </a:fld>
            <a:endParaRPr lang="en-US"/>
          </a:p>
        </p:txBody>
      </p:sp>
      <p:pic>
        <p:nvPicPr>
          <p:cNvPr id="29" name="Graphic 28">
            <a:extLst>
              <a:ext uri="{FF2B5EF4-FFF2-40B4-BE49-F238E27FC236}">
                <a16:creationId xmlns:a16="http://schemas.microsoft.com/office/drawing/2014/main" id="{72F5DAE1-7448-4D6E-99F2-0165E4C47E28}"/>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520163" y="6608449"/>
            <a:ext cx="429740" cy="184787"/>
          </a:xfrm>
          <a:prstGeom prst="rect">
            <a:avLst/>
          </a:prstGeom>
        </p:spPr>
      </p:pic>
      <p:sp>
        <p:nvSpPr>
          <p:cNvPr id="14" name="Text Placeholder 41">
            <a:extLst>
              <a:ext uri="{FF2B5EF4-FFF2-40B4-BE49-F238E27FC236}">
                <a16:creationId xmlns:a16="http://schemas.microsoft.com/office/drawing/2014/main" id="{E6CCBF70-FAFA-4B0D-8F0F-A11A3E9E13F2}"/>
              </a:ext>
            </a:extLst>
          </p:cNvPr>
          <p:cNvSpPr>
            <a:spLocks noGrp="1"/>
          </p:cNvSpPr>
          <p:nvPr>
            <p:ph type="body" sz="quarter" idx="16" hasCustomPrompt="1"/>
          </p:nvPr>
        </p:nvSpPr>
        <p:spPr>
          <a:xfrm>
            <a:off x="583404" y="5333222"/>
            <a:ext cx="4060167" cy="655190"/>
          </a:xfrm>
          <a:noFill/>
        </p:spPr>
        <p:txBody>
          <a:bodyPr tIns="0" bIns="0" anchor="t">
            <a:noAutofit/>
          </a:bodyPr>
          <a:lstStyle>
            <a:lvl1pPr marL="0" indent="0" algn="ctr">
              <a:lnSpc>
                <a:spcPts val="1703"/>
              </a:lnSpc>
              <a:spcBef>
                <a:spcPts val="0"/>
              </a:spcBef>
              <a:spcAft>
                <a:spcPts val="0"/>
              </a:spcAft>
              <a:buNone/>
              <a:defRPr sz="1021" i="0">
                <a:solidFill>
                  <a:schemeClr val="bg1"/>
                </a:solidFill>
                <a:latin typeface="Helvetica-Lightoblique" pitchFamily="50" charset="0"/>
              </a:defRPr>
            </a:lvl1pPr>
          </a:lstStyle>
          <a:p>
            <a:pPr lvl="0"/>
            <a:r>
              <a:rPr lang="en-GB"/>
              <a:t>Lorem ipsum dolor sit amet, consectetuer adipiscing elit, sed </a:t>
            </a:r>
            <a:r>
              <a:rPr lang="en-GB" err="1"/>
              <a:t>diam</a:t>
            </a:r>
            <a:r>
              <a:rPr lang="en-GB"/>
              <a:t> nonummy nibh euismod tincidunt ut laoreet dolore magna aliquam erat volutpat. Ut wisi enim ad minim veniam,</a:t>
            </a:r>
          </a:p>
        </p:txBody>
      </p:sp>
      <p:sp>
        <p:nvSpPr>
          <p:cNvPr id="15" name="Rectangle 14">
            <a:extLst>
              <a:ext uri="{FF2B5EF4-FFF2-40B4-BE49-F238E27FC236}">
                <a16:creationId xmlns:a16="http://schemas.microsoft.com/office/drawing/2014/main" id="{53B62A3E-E214-4BCF-AD36-9D0C58A7EBEA}"/>
              </a:ext>
            </a:extLst>
          </p:cNvPr>
          <p:cNvSpPr/>
          <p:nvPr userDrawn="1"/>
        </p:nvSpPr>
        <p:spPr>
          <a:xfrm>
            <a:off x="5119228" y="0"/>
            <a:ext cx="707277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Tree>
    <p:extLst>
      <p:ext uri="{BB962C8B-B14F-4D97-AF65-F5344CB8AC3E}">
        <p14:creationId xmlns:p14="http://schemas.microsoft.com/office/powerpoint/2010/main" val="8047013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One column text Ice Blue v2">
    <p:bg>
      <p:bgPr>
        <a:solidFill>
          <a:schemeClr val="bg2"/>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6CC3C017-36D2-42CF-BFCD-44F9E1673CD5}"/>
              </a:ext>
            </a:extLst>
          </p:cNvPr>
          <p:cNvSpPr/>
          <p:nvPr userDrawn="1"/>
        </p:nvSpPr>
        <p:spPr>
          <a:xfrm>
            <a:off x="491426" y="4846320"/>
            <a:ext cx="4250694" cy="12801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2" name="Title 1">
            <a:extLst>
              <a:ext uri="{FF2B5EF4-FFF2-40B4-BE49-F238E27FC236}">
                <a16:creationId xmlns:a16="http://schemas.microsoft.com/office/drawing/2014/main" id="{8C70B2D3-B7BC-438A-B3B8-3C2058306F70}"/>
              </a:ext>
            </a:extLst>
          </p:cNvPr>
          <p:cNvSpPr>
            <a:spLocks noGrp="1"/>
          </p:cNvSpPr>
          <p:nvPr>
            <p:ph type="title" hasCustomPrompt="1"/>
          </p:nvPr>
        </p:nvSpPr>
        <p:spPr>
          <a:xfrm>
            <a:off x="412588" y="557497"/>
            <a:ext cx="3821814" cy="589915"/>
          </a:xfrm>
        </p:spPr>
        <p:txBody>
          <a:bodyPr/>
          <a:lstStyle>
            <a:lvl1pPr>
              <a:defRPr sz="3200">
                <a:solidFill>
                  <a:schemeClr val="tx1"/>
                </a:solidFill>
              </a:defRPr>
            </a:lvl1pPr>
          </a:lstStyle>
          <a:p>
            <a:r>
              <a:rPr lang="en-US"/>
              <a:t>Title goes here</a:t>
            </a:r>
          </a:p>
        </p:txBody>
      </p:sp>
      <p:sp>
        <p:nvSpPr>
          <p:cNvPr id="10" name="Text Placeholder 41">
            <a:extLst>
              <a:ext uri="{FF2B5EF4-FFF2-40B4-BE49-F238E27FC236}">
                <a16:creationId xmlns:a16="http://schemas.microsoft.com/office/drawing/2014/main" id="{F0993FC6-E7E8-466C-89E3-69B4A022152A}"/>
              </a:ext>
            </a:extLst>
          </p:cNvPr>
          <p:cNvSpPr>
            <a:spLocks noGrp="1"/>
          </p:cNvSpPr>
          <p:nvPr>
            <p:ph type="body" sz="quarter" idx="14" hasCustomPrompt="1"/>
          </p:nvPr>
        </p:nvSpPr>
        <p:spPr>
          <a:xfrm>
            <a:off x="803583" y="1161615"/>
            <a:ext cx="3430819" cy="357892"/>
          </a:xfrm>
          <a:noFill/>
        </p:spPr>
        <p:txBody>
          <a:bodyPr tIns="91440" bIns="0" anchor="ctr">
            <a:noAutofit/>
          </a:bodyPr>
          <a:lstStyle>
            <a:lvl1pPr marL="0" indent="0">
              <a:buNone/>
              <a:defRPr sz="2000">
                <a:solidFill>
                  <a:schemeClr val="tx1"/>
                </a:solidFill>
                <a:latin typeface="+mn-lt"/>
              </a:defRPr>
            </a:lvl1pPr>
          </a:lstStyle>
          <a:p>
            <a:pPr lvl="0"/>
            <a:r>
              <a:rPr lang="en-GB"/>
              <a:t>Subtitle goes here</a:t>
            </a:r>
            <a:endParaRPr lang="en-US"/>
          </a:p>
        </p:txBody>
      </p:sp>
      <p:sp>
        <p:nvSpPr>
          <p:cNvPr id="11" name="Text Placeholder 41">
            <a:extLst>
              <a:ext uri="{FF2B5EF4-FFF2-40B4-BE49-F238E27FC236}">
                <a16:creationId xmlns:a16="http://schemas.microsoft.com/office/drawing/2014/main" id="{42CACE20-FD0B-4F9D-A4BC-AE2A7E72A88C}"/>
              </a:ext>
            </a:extLst>
          </p:cNvPr>
          <p:cNvSpPr>
            <a:spLocks noGrp="1"/>
          </p:cNvSpPr>
          <p:nvPr>
            <p:ph type="body" sz="quarter" idx="15"/>
          </p:nvPr>
        </p:nvSpPr>
        <p:spPr>
          <a:xfrm>
            <a:off x="416560" y="1837406"/>
            <a:ext cx="4422047" cy="2592575"/>
          </a:xfrm>
          <a:noFill/>
        </p:spPr>
        <p:txBody>
          <a:bodyPr tIns="0" bIns="0" anchor="t">
            <a:noAutofit/>
          </a:bodyPr>
          <a:lstStyle>
            <a:lvl1pPr marL="0" indent="0">
              <a:lnSpc>
                <a:spcPts val="1501"/>
              </a:lnSpc>
              <a:spcBef>
                <a:spcPts val="0"/>
              </a:spcBef>
              <a:spcAft>
                <a:spcPts val="0"/>
              </a:spcAft>
              <a:buNone/>
              <a:defRPr sz="1021">
                <a:solidFill>
                  <a:schemeClr val="tx1"/>
                </a:solidFill>
                <a:latin typeface="+mn-lt"/>
              </a:defRPr>
            </a:lvl1pPr>
          </a:lstStyle>
          <a:p>
            <a:pPr lvl="0"/>
            <a:r>
              <a:rPr lang="en-US"/>
              <a:t>Click to edit Master text styles</a:t>
            </a:r>
          </a:p>
        </p:txBody>
      </p:sp>
      <p:sp>
        <p:nvSpPr>
          <p:cNvPr id="13" name="Isosceles Triangle 12">
            <a:extLst>
              <a:ext uri="{FF2B5EF4-FFF2-40B4-BE49-F238E27FC236}">
                <a16:creationId xmlns:a16="http://schemas.microsoft.com/office/drawing/2014/main" id="{057A8697-DFFC-4489-B86A-5B963F67777F}"/>
              </a:ext>
            </a:extLst>
          </p:cNvPr>
          <p:cNvSpPr/>
          <p:nvPr userDrawn="1"/>
        </p:nvSpPr>
        <p:spPr>
          <a:xfrm>
            <a:off x="2469609" y="4705200"/>
            <a:ext cx="264108" cy="141120"/>
          </a:xfrm>
          <a:prstGeom prst="triangle">
            <a:avLst>
              <a:gd name="adj" fmla="val 5096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14" name="Text Placeholder 41">
            <a:extLst>
              <a:ext uri="{FF2B5EF4-FFF2-40B4-BE49-F238E27FC236}">
                <a16:creationId xmlns:a16="http://schemas.microsoft.com/office/drawing/2014/main" id="{E6CCBF70-FAFA-4B0D-8F0F-A11A3E9E13F2}"/>
              </a:ext>
            </a:extLst>
          </p:cNvPr>
          <p:cNvSpPr>
            <a:spLocks noGrp="1"/>
          </p:cNvSpPr>
          <p:nvPr>
            <p:ph type="body" sz="quarter" idx="16" hasCustomPrompt="1"/>
          </p:nvPr>
        </p:nvSpPr>
        <p:spPr>
          <a:xfrm>
            <a:off x="583404" y="5000008"/>
            <a:ext cx="4060167" cy="655190"/>
          </a:xfrm>
          <a:noFill/>
        </p:spPr>
        <p:txBody>
          <a:bodyPr tIns="0" bIns="0" anchor="t">
            <a:noAutofit/>
          </a:bodyPr>
          <a:lstStyle>
            <a:lvl1pPr marL="0" indent="0" algn="ctr">
              <a:lnSpc>
                <a:spcPts val="1703"/>
              </a:lnSpc>
              <a:spcBef>
                <a:spcPts val="0"/>
              </a:spcBef>
              <a:spcAft>
                <a:spcPts val="0"/>
              </a:spcAft>
              <a:buNone/>
              <a:defRPr sz="1021" i="0">
                <a:solidFill>
                  <a:schemeClr val="tx1"/>
                </a:solidFill>
                <a:latin typeface="Helvetica-Lightoblique" pitchFamily="50" charset="0"/>
              </a:defRPr>
            </a:lvl1pPr>
          </a:lstStyle>
          <a:p>
            <a:pPr lvl="0"/>
            <a:r>
              <a:rPr lang="en-GB"/>
              <a:t>Lorem ipsum dolor sit amet, consectetuer adipiscing elit, sed </a:t>
            </a:r>
            <a:r>
              <a:rPr lang="en-GB" err="1"/>
              <a:t>diam</a:t>
            </a:r>
            <a:r>
              <a:rPr lang="en-GB"/>
              <a:t> nonummy nibh euismod tincidunt ut laoreet dolore magna aliquam erat volutpat. Ut wisi enim ad minim veniam,</a:t>
            </a:r>
          </a:p>
        </p:txBody>
      </p:sp>
      <p:sp>
        <p:nvSpPr>
          <p:cNvPr id="20" name="Text Placeholder 41">
            <a:extLst>
              <a:ext uri="{FF2B5EF4-FFF2-40B4-BE49-F238E27FC236}">
                <a16:creationId xmlns:a16="http://schemas.microsoft.com/office/drawing/2014/main" id="{82380257-FCF6-437B-B5B9-C33365815398}"/>
              </a:ext>
            </a:extLst>
          </p:cNvPr>
          <p:cNvSpPr>
            <a:spLocks noGrp="1"/>
          </p:cNvSpPr>
          <p:nvPr>
            <p:ph type="body" sz="quarter" idx="18" hasCustomPrompt="1"/>
          </p:nvPr>
        </p:nvSpPr>
        <p:spPr>
          <a:xfrm>
            <a:off x="1643281" y="5787771"/>
            <a:ext cx="1979832" cy="186248"/>
          </a:xfrm>
        </p:spPr>
        <p:txBody>
          <a:bodyPr tIns="91440" bIns="182880" anchor="ctr"/>
          <a:lstStyle>
            <a:lvl1pPr marL="0" indent="0" algn="ctr">
              <a:buNone/>
              <a:defRPr sz="720">
                <a:solidFill>
                  <a:schemeClr val="accent1"/>
                </a:solidFill>
                <a:latin typeface="+mj-lt"/>
              </a:defRPr>
            </a:lvl1pPr>
          </a:lstStyle>
          <a:p>
            <a:pPr lvl="0"/>
            <a:r>
              <a:rPr lang="en-GB"/>
              <a:t>NAME GOES HERE/COMPANY NAME</a:t>
            </a:r>
            <a:endParaRPr lang="en-US"/>
          </a:p>
        </p:txBody>
      </p:sp>
      <p:sp>
        <p:nvSpPr>
          <p:cNvPr id="26" name="Rectangle 25">
            <a:extLst>
              <a:ext uri="{FF2B5EF4-FFF2-40B4-BE49-F238E27FC236}">
                <a16:creationId xmlns:a16="http://schemas.microsoft.com/office/drawing/2014/main" id="{85C4ED8E-45B5-4516-BDAC-AEA14AC460B5}"/>
              </a:ext>
            </a:extLst>
          </p:cNvPr>
          <p:cNvSpPr/>
          <p:nvPr userDrawn="1"/>
        </p:nvSpPr>
        <p:spPr>
          <a:xfrm>
            <a:off x="496681" y="6542827"/>
            <a:ext cx="11695320" cy="31517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4" name="Slide Number Placeholder 3">
            <a:extLst>
              <a:ext uri="{FF2B5EF4-FFF2-40B4-BE49-F238E27FC236}">
                <a16:creationId xmlns:a16="http://schemas.microsoft.com/office/drawing/2014/main" id="{6BF67735-2428-4A46-B5ED-47276EA6199B}"/>
              </a:ext>
            </a:extLst>
          </p:cNvPr>
          <p:cNvSpPr>
            <a:spLocks noGrp="1"/>
          </p:cNvSpPr>
          <p:nvPr>
            <p:ph type="sldNum" sz="quarter" idx="11"/>
          </p:nvPr>
        </p:nvSpPr>
        <p:spPr>
          <a:xfrm>
            <a:off x="510480" y="6631163"/>
            <a:ext cx="679979" cy="162068"/>
          </a:xfrm>
        </p:spPr>
        <p:txBody>
          <a:bodyPr/>
          <a:lstStyle>
            <a:lvl1pPr algn="l">
              <a:defRPr sz="800">
                <a:solidFill>
                  <a:schemeClr val="bg1"/>
                </a:solidFill>
                <a:latin typeface="+mj-lt"/>
              </a:defRPr>
            </a:lvl1pPr>
          </a:lstStyle>
          <a:p>
            <a:r>
              <a:rPr lang="en-US"/>
              <a:t>PAGE </a:t>
            </a:r>
            <a:fld id="{222034A4-E40F-4E23-A773-AC1BBA02DF2C}" type="slidenum">
              <a:rPr lang="en-US" smtClean="0"/>
              <a:pPr/>
              <a:t>‹#›</a:t>
            </a:fld>
            <a:endParaRPr lang="en-US"/>
          </a:p>
        </p:txBody>
      </p:sp>
      <p:pic>
        <p:nvPicPr>
          <p:cNvPr id="29" name="Graphic 28">
            <a:extLst>
              <a:ext uri="{FF2B5EF4-FFF2-40B4-BE49-F238E27FC236}">
                <a16:creationId xmlns:a16="http://schemas.microsoft.com/office/drawing/2014/main" id="{72F5DAE1-7448-4D6E-99F2-0165E4C47E28}"/>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520163" y="6608449"/>
            <a:ext cx="429740" cy="184787"/>
          </a:xfrm>
          <a:prstGeom prst="rect">
            <a:avLst/>
          </a:prstGeom>
        </p:spPr>
      </p:pic>
      <p:sp>
        <p:nvSpPr>
          <p:cNvPr id="15" name="Rectangle 14">
            <a:extLst>
              <a:ext uri="{FF2B5EF4-FFF2-40B4-BE49-F238E27FC236}">
                <a16:creationId xmlns:a16="http://schemas.microsoft.com/office/drawing/2014/main" id="{98F0979B-92F6-4472-A93A-A4673C35CF75}"/>
              </a:ext>
            </a:extLst>
          </p:cNvPr>
          <p:cNvSpPr/>
          <p:nvPr userDrawn="1"/>
        </p:nvSpPr>
        <p:spPr>
          <a:xfrm>
            <a:off x="5119228" y="0"/>
            <a:ext cx="707277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Tree>
    <p:extLst>
      <p:ext uri="{BB962C8B-B14F-4D97-AF65-F5344CB8AC3E}">
        <p14:creationId xmlns:p14="http://schemas.microsoft.com/office/powerpoint/2010/main" val="102802164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wo Column text">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0B2D3-B7BC-438A-B3B8-3C2058306F70}"/>
              </a:ext>
            </a:extLst>
          </p:cNvPr>
          <p:cNvSpPr>
            <a:spLocks noGrp="1"/>
          </p:cNvSpPr>
          <p:nvPr>
            <p:ph type="title" hasCustomPrompt="1"/>
          </p:nvPr>
        </p:nvSpPr>
        <p:spPr>
          <a:xfrm>
            <a:off x="412586" y="3330480"/>
            <a:ext cx="4096735" cy="589915"/>
          </a:xfrm>
        </p:spPr>
        <p:txBody>
          <a:bodyPr/>
          <a:lstStyle>
            <a:lvl1pPr>
              <a:defRPr sz="3200">
                <a:solidFill>
                  <a:schemeClr val="tx1"/>
                </a:solidFill>
              </a:defRPr>
            </a:lvl1pPr>
          </a:lstStyle>
          <a:p>
            <a:r>
              <a:rPr lang="en-US"/>
              <a:t>Title goes here</a:t>
            </a:r>
          </a:p>
        </p:txBody>
      </p:sp>
      <p:sp>
        <p:nvSpPr>
          <p:cNvPr id="10" name="Text Placeholder 41">
            <a:extLst>
              <a:ext uri="{FF2B5EF4-FFF2-40B4-BE49-F238E27FC236}">
                <a16:creationId xmlns:a16="http://schemas.microsoft.com/office/drawing/2014/main" id="{F0993FC6-E7E8-466C-89E3-69B4A022152A}"/>
              </a:ext>
            </a:extLst>
          </p:cNvPr>
          <p:cNvSpPr>
            <a:spLocks noGrp="1"/>
          </p:cNvSpPr>
          <p:nvPr>
            <p:ph type="body" sz="quarter" idx="14" hasCustomPrompt="1"/>
          </p:nvPr>
        </p:nvSpPr>
        <p:spPr>
          <a:xfrm>
            <a:off x="803583" y="3934602"/>
            <a:ext cx="3716874" cy="357892"/>
          </a:xfrm>
          <a:noFill/>
        </p:spPr>
        <p:txBody>
          <a:bodyPr tIns="91440" bIns="0" anchor="ctr">
            <a:noAutofit/>
          </a:bodyPr>
          <a:lstStyle>
            <a:lvl1pPr marL="0" indent="0">
              <a:buNone/>
              <a:defRPr sz="2000">
                <a:solidFill>
                  <a:schemeClr val="tx1"/>
                </a:solidFill>
                <a:latin typeface="+mn-lt"/>
              </a:defRPr>
            </a:lvl1pPr>
          </a:lstStyle>
          <a:p>
            <a:pPr lvl="0"/>
            <a:r>
              <a:rPr lang="en-GB"/>
              <a:t>Subtitle goes here</a:t>
            </a:r>
            <a:endParaRPr lang="en-US"/>
          </a:p>
        </p:txBody>
      </p:sp>
      <p:sp>
        <p:nvSpPr>
          <p:cNvPr id="11" name="Text Placeholder 41">
            <a:extLst>
              <a:ext uri="{FF2B5EF4-FFF2-40B4-BE49-F238E27FC236}">
                <a16:creationId xmlns:a16="http://schemas.microsoft.com/office/drawing/2014/main" id="{42CACE20-FD0B-4F9D-A4BC-AE2A7E72A88C}"/>
              </a:ext>
            </a:extLst>
          </p:cNvPr>
          <p:cNvSpPr>
            <a:spLocks noGrp="1"/>
          </p:cNvSpPr>
          <p:nvPr>
            <p:ph type="body" sz="quarter" idx="15"/>
          </p:nvPr>
        </p:nvSpPr>
        <p:spPr>
          <a:xfrm>
            <a:off x="420472" y="4469481"/>
            <a:ext cx="4089075" cy="1931323"/>
          </a:xfrm>
          <a:noFill/>
        </p:spPr>
        <p:txBody>
          <a:bodyPr tIns="0" bIns="0" anchor="t">
            <a:noAutofit/>
          </a:bodyPr>
          <a:lstStyle>
            <a:lvl1pPr marL="0" indent="0">
              <a:lnSpc>
                <a:spcPts val="1501"/>
              </a:lnSpc>
              <a:spcBef>
                <a:spcPts val="0"/>
              </a:spcBef>
              <a:spcAft>
                <a:spcPts val="0"/>
              </a:spcAft>
              <a:buNone/>
              <a:defRPr sz="1021">
                <a:solidFill>
                  <a:schemeClr val="tx1"/>
                </a:solidFill>
                <a:latin typeface="+mn-lt"/>
              </a:defRPr>
            </a:lvl1pPr>
          </a:lstStyle>
          <a:p>
            <a:pPr lvl="0"/>
            <a:r>
              <a:rPr lang="en-US"/>
              <a:t>Click to edit Master text styles</a:t>
            </a:r>
          </a:p>
        </p:txBody>
      </p:sp>
      <p:sp>
        <p:nvSpPr>
          <p:cNvPr id="26" name="Rectangle 25">
            <a:extLst>
              <a:ext uri="{FF2B5EF4-FFF2-40B4-BE49-F238E27FC236}">
                <a16:creationId xmlns:a16="http://schemas.microsoft.com/office/drawing/2014/main" id="{85C4ED8E-45B5-4516-BDAC-AEA14AC460B5}"/>
              </a:ext>
            </a:extLst>
          </p:cNvPr>
          <p:cNvSpPr/>
          <p:nvPr userDrawn="1"/>
        </p:nvSpPr>
        <p:spPr>
          <a:xfrm>
            <a:off x="496681" y="6542827"/>
            <a:ext cx="11695320" cy="31517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4" name="Slide Number Placeholder 3">
            <a:extLst>
              <a:ext uri="{FF2B5EF4-FFF2-40B4-BE49-F238E27FC236}">
                <a16:creationId xmlns:a16="http://schemas.microsoft.com/office/drawing/2014/main" id="{6BF67735-2428-4A46-B5ED-47276EA6199B}"/>
              </a:ext>
            </a:extLst>
          </p:cNvPr>
          <p:cNvSpPr>
            <a:spLocks noGrp="1"/>
          </p:cNvSpPr>
          <p:nvPr>
            <p:ph type="sldNum" sz="quarter" idx="11"/>
          </p:nvPr>
        </p:nvSpPr>
        <p:spPr>
          <a:xfrm>
            <a:off x="510480" y="6631163"/>
            <a:ext cx="679979" cy="162068"/>
          </a:xfrm>
        </p:spPr>
        <p:txBody>
          <a:bodyPr/>
          <a:lstStyle>
            <a:lvl1pPr algn="l">
              <a:defRPr sz="800">
                <a:solidFill>
                  <a:schemeClr val="bg1"/>
                </a:solidFill>
                <a:latin typeface="+mj-lt"/>
              </a:defRPr>
            </a:lvl1pPr>
          </a:lstStyle>
          <a:p>
            <a:r>
              <a:rPr lang="en-US"/>
              <a:t>PAGE </a:t>
            </a:r>
            <a:fld id="{222034A4-E40F-4E23-A773-AC1BBA02DF2C}" type="slidenum">
              <a:rPr lang="en-US" smtClean="0"/>
              <a:pPr/>
              <a:t>‹#›</a:t>
            </a:fld>
            <a:endParaRPr lang="en-US"/>
          </a:p>
        </p:txBody>
      </p:sp>
      <p:pic>
        <p:nvPicPr>
          <p:cNvPr id="29" name="Graphic 28">
            <a:extLst>
              <a:ext uri="{FF2B5EF4-FFF2-40B4-BE49-F238E27FC236}">
                <a16:creationId xmlns:a16="http://schemas.microsoft.com/office/drawing/2014/main" id="{72F5DAE1-7448-4D6E-99F2-0165E4C47E28}"/>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520163" y="6608449"/>
            <a:ext cx="429740" cy="184787"/>
          </a:xfrm>
          <a:prstGeom prst="rect">
            <a:avLst/>
          </a:prstGeom>
        </p:spPr>
      </p:pic>
      <p:sp>
        <p:nvSpPr>
          <p:cNvPr id="16" name="Text Placeholder 41">
            <a:extLst>
              <a:ext uri="{FF2B5EF4-FFF2-40B4-BE49-F238E27FC236}">
                <a16:creationId xmlns:a16="http://schemas.microsoft.com/office/drawing/2014/main" id="{26A58F6F-5C31-4CC5-9D83-5A25916CFC74}"/>
              </a:ext>
            </a:extLst>
          </p:cNvPr>
          <p:cNvSpPr>
            <a:spLocks noGrp="1"/>
          </p:cNvSpPr>
          <p:nvPr>
            <p:ph type="body" sz="quarter" idx="16"/>
          </p:nvPr>
        </p:nvSpPr>
        <p:spPr>
          <a:xfrm>
            <a:off x="5032506" y="4469481"/>
            <a:ext cx="4089076" cy="1931323"/>
          </a:xfrm>
          <a:noFill/>
        </p:spPr>
        <p:txBody>
          <a:bodyPr tIns="0" bIns="0" anchor="t">
            <a:noAutofit/>
          </a:bodyPr>
          <a:lstStyle>
            <a:lvl1pPr marL="0" indent="0">
              <a:lnSpc>
                <a:spcPts val="1501"/>
              </a:lnSpc>
              <a:spcBef>
                <a:spcPts val="0"/>
              </a:spcBef>
              <a:spcAft>
                <a:spcPts val="0"/>
              </a:spcAft>
              <a:buNone/>
              <a:defRPr sz="1021">
                <a:solidFill>
                  <a:schemeClr val="tx1"/>
                </a:solidFill>
                <a:latin typeface="+mn-lt"/>
              </a:defRPr>
            </a:lvl1pPr>
          </a:lstStyle>
          <a:p>
            <a:pPr lvl="0"/>
            <a:r>
              <a:rPr lang="en-US"/>
              <a:t>Click to edit Master text styles</a:t>
            </a:r>
          </a:p>
        </p:txBody>
      </p:sp>
      <p:sp>
        <p:nvSpPr>
          <p:cNvPr id="13" name="Rectangle 12">
            <a:extLst>
              <a:ext uri="{FF2B5EF4-FFF2-40B4-BE49-F238E27FC236}">
                <a16:creationId xmlns:a16="http://schemas.microsoft.com/office/drawing/2014/main" id="{2E10F787-7274-462B-8B90-A25D467874DB}"/>
              </a:ext>
            </a:extLst>
          </p:cNvPr>
          <p:cNvSpPr/>
          <p:nvPr userDrawn="1"/>
        </p:nvSpPr>
        <p:spPr>
          <a:xfrm>
            <a:off x="5193" y="0"/>
            <a:ext cx="12186809" cy="3124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Tree>
    <p:extLst>
      <p:ext uri="{BB962C8B-B14F-4D97-AF65-F5344CB8AC3E}">
        <p14:creationId xmlns:p14="http://schemas.microsoft.com/office/powerpoint/2010/main" val="263718903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orient="horz" pos="2842">
          <p15:clr>
            <a:srgbClr val="FBAE40"/>
          </p15:clr>
        </p15:guide>
        <p15:guide id="2" pos="2943">
          <p15:clr>
            <a:srgbClr val="FBAE40"/>
          </p15:clr>
        </p15:guide>
        <p15:guide id="3" pos="3112">
          <p15:clr>
            <a:srgbClr val="FBAE40"/>
          </p15:clr>
        </p15:guide>
        <p15:guide id="4" pos="5726">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wo Column text up">
    <p:bg>
      <p:bgPr>
        <a:solidFill>
          <a:schemeClr val="bg2"/>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DD61715A-46B0-4F0A-A964-84B00D5ECCD9}"/>
              </a:ext>
            </a:extLst>
          </p:cNvPr>
          <p:cNvSpPr/>
          <p:nvPr userDrawn="1"/>
        </p:nvSpPr>
        <p:spPr>
          <a:xfrm>
            <a:off x="-1" y="2789242"/>
            <a:ext cx="12192000" cy="40687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2" name="Title 1">
            <a:extLst>
              <a:ext uri="{FF2B5EF4-FFF2-40B4-BE49-F238E27FC236}">
                <a16:creationId xmlns:a16="http://schemas.microsoft.com/office/drawing/2014/main" id="{8C70B2D3-B7BC-438A-B3B8-3C2058306F70}"/>
              </a:ext>
            </a:extLst>
          </p:cNvPr>
          <p:cNvSpPr>
            <a:spLocks noGrp="1"/>
          </p:cNvSpPr>
          <p:nvPr>
            <p:ph type="title" hasCustomPrompt="1"/>
          </p:nvPr>
        </p:nvSpPr>
        <p:spPr>
          <a:xfrm>
            <a:off x="412588" y="557497"/>
            <a:ext cx="3821814" cy="589915"/>
          </a:xfrm>
        </p:spPr>
        <p:txBody>
          <a:bodyPr/>
          <a:lstStyle>
            <a:lvl1pPr>
              <a:defRPr sz="3200">
                <a:solidFill>
                  <a:schemeClr val="tx1"/>
                </a:solidFill>
              </a:defRPr>
            </a:lvl1pPr>
          </a:lstStyle>
          <a:p>
            <a:r>
              <a:rPr lang="en-US"/>
              <a:t>Title goes here</a:t>
            </a:r>
          </a:p>
        </p:txBody>
      </p:sp>
      <p:sp>
        <p:nvSpPr>
          <p:cNvPr id="10" name="Text Placeholder 41">
            <a:extLst>
              <a:ext uri="{FF2B5EF4-FFF2-40B4-BE49-F238E27FC236}">
                <a16:creationId xmlns:a16="http://schemas.microsoft.com/office/drawing/2014/main" id="{F0993FC6-E7E8-466C-89E3-69B4A022152A}"/>
              </a:ext>
            </a:extLst>
          </p:cNvPr>
          <p:cNvSpPr>
            <a:spLocks noGrp="1"/>
          </p:cNvSpPr>
          <p:nvPr>
            <p:ph type="body" sz="quarter" idx="14" hasCustomPrompt="1"/>
          </p:nvPr>
        </p:nvSpPr>
        <p:spPr>
          <a:xfrm>
            <a:off x="803583" y="1161615"/>
            <a:ext cx="3430819" cy="357892"/>
          </a:xfrm>
          <a:noFill/>
        </p:spPr>
        <p:txBody>
          <a:bodyPr tIns="91440" bIns="0" anchor="ctr">
            <a:noAutofit/>
          </a:bodyPr>
          <a:lstStyle>
            <a:lvl1pPr marL="0" indent="0">
              <a:buNone/>
              <a:defRPr sz="2000">
                <a:solidFill>
                  <a:schemeClr val="tx1"/>
                </a:solidFill>
                <a:latin typeface="+mn-lt"/>
              </a:defRPr>
            </a:lvl1pPr>
          </a:lstStyle>
          <a:p>
            <a:pPr lvl="0"/>
            <a:r>
              <a:rPr lang="en-GB"/>
              <a:t>Subtitle goes here</a:t>
            </a:r>
            <a:endParaRPr lang="en-US"/>
          </a:p>
        </p:txBody>
      </p:sp>
      <p:sp>
        <p:nvSpPr>
          <p:cNvPr id="26" name="Rectangle 25">
            <a:extLst>
              <a:ext uri="{FF2B5EF4-FFF2-40B4-BE49-F238E27FC236}">
                <a16:creationId xmlns:a16="http://schemas.microsoft.com/office/drawing/2014/main" id="{85C4ED8E-45B5-4516-BDAC-AEA14AC460B5}"/>
              </a:ext>
            </a:extLst>
          </p:cNvPr>
          <p:cNvSpPr/>
          <p:nvPr userDrawn="1"/>
        </p:nvSpPr>
        <p:spPr>
          <a:xfrm>
            <a:off x="496681" y="6542827"/>
            <a:ext cx="11695320" cy="31517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4" name="Slide Number Placeholder 3">
            <a:extLst>
              <a:ext uri="{FF2B5EF4-FFF2-40B4-BE49-F238E27FC236}">
                <a16:creationId xmlns:a16="http://schemas.microsoft.com/office/drawing/2014/main" id="{6BF67735-2428-4A46-B5ED-47276EA6199B}"/>
              </a:ext>
            </a:extLst>
          </p:cNvPr>
          <p:cNvSpPr>
            <a:spLocks noGrp="1"/>
          </p:cNvSpPr>
          <p:nvPr>
            <p:ph type="sldNum" sz="quarter" idx="11"/>
          </p:nvPr>
        </p:nvSpPr>
        <p:spPr>
          <a:xfrm>
            <a:off x="510480" y="6631163"/>
            <a:ext cx="679979" cy="162068"/>
          </a:xfrm>
        </p:spPr>
        <p:txBody>
          <a:bodyPr/>
          <a:lstStyle>
            <a:lvl1pPr algn="l">
              <a:defRPr sz="800">
                <a:solidFill>
                  <a:schemeClr val="bg1"/>
                </a:solidFill>
                <a:latin typeface="+mj-lt"/>
              </a:defRPr>
            </a:lvl1pPr>
          </a:lstStyle>
          <a:p>
            <a:r>
              <a:rPr lang="en-US"/>
              <a:t>PAGE </a:t>
            </a:r>
            <a:fld id="{222034A4-E40F-4E23-A773-AC1BBA02DF2C}" type="slidenum">
              <a:rPr lang="en-US" smtClean="0"/>
              <a:pPr/>
              <a:t>‹#›</a:t>
            </a:fld>
            <a:endParaRPr lang="en-US"/>
          </a:p>
        </p:txBody>
      </p:sp>
      <p:pic>
        <p:nvPicPr>
          <p:cNvPr id="29" name="Graphic 28">
            <a:extLst>
              <a:ext uri="{FF2B5EF4-FFF2-40B4-BE49-F238E27FC236}">
                <a16:creationId xmlns:a16="http://schemas.microsoft.com/office/drawing/2014/main" id="{72F5DAE1-7448-4D6E-99F2-0165E4C47E28}"/>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520163" y="6608449"/>
            <a:ext cx="429740" cy="184787"/>
          </a:xfrm>
          <a:prstGeom prst="rect">
            <a:avLst/>
          </a:prstGeom>
        </p:spPr>
      </p:pic>
      <p:sp>
        <p:nvSpPr>
          <p:cNvPr id="17" name="Text Placeholder 41">
            <a:extLst>
              <a:ext uri="{FF2B5EF4-FFF2-40B4-BE49-F238E27FC236}">
                <a16:creationId xmlns:a16="http://schemas.microsoft.com/office/drawing/2014/main" id="{599546B6-68A1-4207-B0A7-81D7F95CF28F}"/>
              </a:ext>
            </a:extLst>
          </p:cNvPr>
          <p:cNvSpPr>
            <a:spLocks noGrp="1"/>
          </p:cNvSpPr>
          <p:nvPr>
            <p:ph type="body" sz="quarter" idx="15"/>
          </p:nvPr>
        </p:nvSpPr>
        <p:spPr>
          <a:xfrm>
            <a:off x="420472" y="1642127"/>
            <a:ext cx="4089075" cy="902954"/>
          </a:xfrm>
          <a:noFill/>
        </p:spPr>
        <p:txBody>
          <a:bodyPr tIns="0" bIns="0" anchor="t">
            <a:noAutofit/>
          </a:bodyPr>
          <a:lstStyle>
            <a:lvl1pPr marL="0" indent="0">
              <a:lnSpc>
                <a:spcPts val="1501"/>
              </a:lnSpc>
              <a:spcBef>
                <a:spcPts val="0"/>
              </a:spcBef>
              <a:spcAft>
                <a:spcPts val="0"/>
              </a:spcAft>
              <a:buNone/>
              <a:defRPr sz="1021">
                <a:solidFill>
                  <a:schemeClr val="tx1"/>
                </a:solidFill>
                <a:latin typeface="+mn-lt"/>
              </a:defRPr>
            </a:lvl1pPr>
          </a:lstStyle>
          <a:p>
            <a:pPr lvl="0"/>
            <a:r>
              <a:rPr lang="en-US"/>
              <a:t>Click to edit Master text styles</a:t>
            </a:r>
          </a:p>
        </p:txBody>
      </p:sp>
      <p:sp>
        <p:nvSpPr>
          <p:cNvPr id="18" name="Text Placeholder 41">
            <a:extLst>
              <a:ext uri="{FF2B5EF4-FFF2-40B4-BE49-F238E27FC236}">
                <a16:creationId xmlns:a16="http://schemas.microsoft.com/office/drawing/2014/main" id="{04F8E2C0-F5FD-4F81-9C21-58227C898B26}"/>
              </a:ext>
            </a:extLst>
          </p:cNvPr>
          <p:cNvSpPr>
            <a:spLocks noGrp="1"/>
          </p:cNvSpPr>
          <p:nvPr>
            <p:ph type="body" sz="quarter" idx="19"/>
          </p:nvPr>
        </p:nvSpPr>
        <p:spPr>
          <a:xfrm>
            <a:off x="5032506" y="1642127"/>
            <a:ext cx="4089076" cy="902954"/>
          </a:xfrm>
          <a:noFill/>
        </p:spPr>
        <p:txBody>
          <a:bodyPr tIns="0" bIns="0" anchor="t">
            <a:noAutofit/>
          </a:bodyPr>
          <a:lstStyle>
            <a:lvl1pPr marL="0" indent="0">
              <a:lnSpc>
                <a:spcPts val="1501"/>
              </a:lnSpc>
              <a:spcBef>
                <a:spcPts val="0"/>
              </a:spcBef>
              <a:spcAft>
                <a:spcPts val="0"/>
              </a:spcAft>
              <a:buNone/>
              <a:defRPr sz="1021">
                <a:solidFill>
                  <a:schemeClr val="tx1"/>
                </a:solidFill>
                <a:latin typeface="+mn-lt"/>
              </a:defRPr>
            </a:lvl1pPr>
          </a:lstStyle>
          <a:p>
            <a:pPr lvl="0"/>
            <a:r>
              <a:rPr lang="en-US"/>
              <a:t>Click to edit Master text styles</a:t>
            </a:r>
          </a:p>
        </p:txBody>
      </p:sp>
    </p:spTree>
    <p:extLst>
      <p:ext uri="{BB962C8B-B14F-4D97-AF65-F5344CB8AC3E}">
        <p14:creationId xmlns:p14="http://schemas.microsoft.com/office/powerpoint/2010/main" val="4314657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orient="horz" pos="1056">
          <p15:clr>
            <a:srgbClr val="FBAE40"/>
          </p15:clr>
        </p15:guide>
        <p15:guide id="2" pos="312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wo Column text up v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0B2D3-B7BC-438A-B3B8-3C2058306F70}"/>
              </a:ext>
            </a:extLst>
          </p:cNvPr>
          <p:cNvSpPr>
            <a:spLocks noGrp="1"/>
          </p:cNvSpPr>
          <p:nvPr>
            <p:ph type="title" hasCustomPrompt="1"/>
          </p:nvPr>
        </p:nvSpPr>
        <p:spPr>
          <a:xfrm>
            <a:off x="412588" y="557497"/>
            <a:ext cx="3821814" cy="589915"/>
          </a:xfrm>
        </p:spPr>
        <p:txBody>
          <a:bodyPr/>
          <a:lstStyle>
            <a:lvl1pPr>
              <a:defRPr sz="3200">
                <a:solidFill>
                  <a:schemeClr val="bg1"/>
                </a:solidFill>
              </a:defRPr>
            </a:lvl1pPr>
          </a:lstStyle>
          <a:p>
            <a:r>
              <a:rPr lang="en-US"/>
              <a:t>Title goes here</a:t>
            </a:r>
          </a:p>
        </p:txBody>
      </p:sp>
      <p:sp>
        <p:nvSpPr>
          <p:cNvPr id="10" name="Text Placeholder 41">
            <a:extLst>
              <a:ext uri="{FF2B5EF4-FFF2-40B4-BE49-F238E27FC236}">
                <a16:creationId xmlns:a16="http://schemas.microsoft.com/office/drawing/2014/main" id="{F0993FC6-E7E8-466C-89E3-69B4A022152A}"/>
              </a:ext>
            </a:extLst>
          </p:cNvPr>
          <p:cNvSpPr>
            <a:spLocks noGrp="1"/>
          </p:cNvSpPr>
          <p:nvPr>
            <p:ph type="body" sz="quarter" idx="14" hasCustomPrompt="1"/>
          </p:nvPr>
        </p:nvSpPr>
        <p:spPr>
          <a:xfrm>
            <a:off x="803583" y="1161615"/>
            <a:ext cx="3430819" cy="357892"/>
          </a:xfrm>
          <a:noFill/>
        </p:spPr>
        <p:txBody>
          <a:bodyPr tIns="91440" bIns="0" anchor="ctr">
            <a:noAutofit/>
          </a:bodyPr>
          <a:lstStyle>
            <a:lvl1pPr marL="0" indent="0">
              <a:buNone/>
              <a:defRPr sz="2000">
                <a:solidFill>
                  <a:schemeClr val="bg1"/>
                </a:solidFill>
                <a:latin typeface="+mn-lt"/>
              </a:defRPr>
            </a:lvl1pPr>
          </a:lstStyle>
          <a:p>
            <a:pPr lvl="0"/>
            <a:r>
              <a:rPr lang="en-GB"/>
              <a:t>Subtitle goes here</a:t>
            </a:r>
            <a:endParaRPr lang="en-US"/>
          </a:p>
        </p:txBody>
      </p:sp>
      <p:sp>
        <p:nvSpPr>
          <p:cNvPr id="26" name="Rectangle 25">
            <a:extLst>
              <a:ext uri="{FF2B5EF4-FFF2-40B4-BE49-F238E27FC236}">
                <a16:creationId xmlns:a16="http://schemas.microsoft.com/office/drawing/2014/main" id="{85C4ED8E-45B5-4516-BDAC-AEA14AC460B5}"/>
              </a:ext>
            </a:extLst>
          </p:cNvPr>
          <p:cNvSpPr/>
          <p:nvPr userDrawn="1"/>
        </p:nvSpPr>
        <p:spPr>
          <a:xfrm>
            <a:off x="496681" y="6542827"/>
            <a:ext cx="11695320" cy="31517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4" name="Slide Number Placeholder 3">
            <a:extLst>
              <a:ext uri="{FF2B5EF4-FFF2-40B4-BE49-F238E27FC236}">
                <a16:creationId xmlns:a16="http://schemas.microsoft.com/office/drawing/2014/main" id="{6BF67735-2428-4A46-B5ED-47276EA6199B}"/>
              </a:ext>
            </a:extLst>
          </p:cNvPr>
          <p:cNvSpPr>
            <a:spLocks noGrp="1"/>
          </p:cNvSpPr>
          <p:nvPr>
            <p:ph type="sldNum" sz="quarter" idx="11"/>
          </p:nvPr>
        </p:nvSpPr>
        <p:spPr>
          <a:xfrm>
            <a:off x="510480" y="6631163"/>
            <a:ext cx="679979" cy="162068"/>
          </a:xfrm>
        </p:spPr>
        <p:txBody>
          <a:bodyPr/>
          <a:lstStyle>
            <a:lvl1pPr algn="l">
              <a:defRPr sz="800">
                <a:solidFill>
                  <a:schemeClr val="bg1"/>
                </a:solidFill>
                <a:latin typeface="+mj-lt"/>
              </a:defRPr>
            </a:lvl1pPr>
          </a:lstStyle>
          <a:p>
            <a:r>
              <a:rPr lang="en-US"/>
              <a:t>PAGE </a:t>
            </a:r>
            <a:fld id="{222034A4-E40F-4E23-A773-AC1BBA02DF2C}" type="slidenum">
              <a:rPr lang="en-US" smtClean="0"/>
              <a:pPr/>
              <a:t>‹#›</a:t>
            </a:fld>
            <a:endParaRPr lang="en-US"/>
          </a:p>
        </p:txBody>
      </p:sp>
      <p:pic>
        <p:nvPicPr>
          <p:cNvPr id="29" name="Graphic 28">
            <a:extLst>
              <a:ext uri="{FF2B5EF4-FFF2-40B4-BE49-F238E27FC236}">
                <a16:creationId xmlns:a16="http://schemas.microsoft.com/office/drawing/2014/main" id="{72F5DAE1-7448-4D6E-99F2-0165E4C47E28}"/>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520163" y="6608449"/>
            <a:ext cx="429740" cy="184787"/>
          </a:xfrm>
          <a:prstGeom prst="rect">
            <a:avLst/>
          </a:prstGeom>
        </p:spPr>
      </p:pic>
      <p:sp>
        <p:nvSpPr>
          <p:cNvPr id="17" name="Text Placeholder 41">
            <a:extLst>
              <a:ext uri="{FF2B5EF4-FFF2-40B4-BE49-F238E27FC236}">
                <a16:creationId xmlns:a16="http://schemas.microsoft.com/office/drawing/2014/main" id="{599546B6-68A1-4207-B0A7-81D7F95CF28F}"/>
              </a:ext>
            </a:extLst>
          </p:cNvPr>
          <p:cNvSpPr>
            <a:spLocks noGrp="1"/>
          </p:cNvSpPr>
          <p:nvPr>
            <p:ph type="body" sz="quarter" idx="15"/>
          </p:nvPr>
        </p:nvSpPr>
        <p:spPr>
          <a:xfrm>
            <a:off x="420472" y="1642127"/>
            <a:ext cx="4089075" cy="902954"/>
          </a:xfrm>
          <a:noFill/>
        </p:spPr>
        <p:txBody>
          <a:bodyPr tIns="0" bIns="0" anchor="t">
            <a:noAutofit/>
          </a:bodyPr>
          <a:lstStyle>
            <a:lvl1pPr marL="0" indent="0">
              <a:lnSpc>
                <a:spcPts val="1501"/>
              </a:lnSpc>
              <a:spcBef>
                <a:spcPts val="0"/>
              </a:spcBef>
              <a:spcAft>
                <a:spcPts val="0"/>
              </a:spcAft>
              <a:buNone/>
              <a:defRPr sz="1021">
                <a:solidFill>
                  <a:schemeClr val="bg1"/>
                </a:solidFill>
                <a:latin typeface="+mn-lt"/>
              </a:defRPr>
            </a:lvl1pPr>
          </a:lstStyle>
          <a:p>
            <a:pPr lvl="0"/>
            <a:r>
              <a:rPr lang="en-US"/>
              <a:t>Click to edit Master text styles</a:t>
            </a:r>
          </a:p>
        </p:txBody>
      </p:sp>
      <p:sp>
        <p:nvSpPr>
          <p:cNvPr id="18" name="Text Placeholder 41">
            <a:extLst>
              <a:ext uri="{FF2B5EF4-FFF2-40B4-BE49-F238E27FC236}">
                <a16:creationId xmlns:a16="http://schemas.microsoft.com/office/drawing/2014/main" id="{04F8E2C0-F5FD-4F81-9C21-58227C898B26}"/>
              </a:ext>
            </a:extLst>
          </p:cNvPr>
          <p:cNvSpPr>
            <a:spLocks noGrp="1"/>
          </p:cNvSpPr>
          <p:nvPr>
            <p:ph type="body" sz="quarter" idx="19"/>
          </p:nvPr>
        </p:nvSpPr>
        <p:spPr>
          <a:xfrm>
            <a:off x="5032506" y="1642127"/>
            <a:ext cx="4089076" cy="902954"/>
          </a:xfrm>
          <a:noFill/>
        </p:spPr>
        <p:txBody>
          <a:bodyPr tIns="0" bIns="0" anchor="t">
            <a:noAutofit/>
          </a:bodyPr>
          <a:lstStyle>
            <a:lvl1pPr marL="0" indent="0">
              <a:lnSpc>
                <a:spcPts val="1501"/>
              </a:lnSpc>
              <a:spcBef>
                <a:spcPts val="0"/>
              </a:spcBef>
              <a:spcAft>
                <a:spcPts val="0"/>
              </a:spcAft>
              <a:buNone/>
              <a:defRPr sz="1021">
                <a:solidFill>
                  <a:schemeClr val="bg1"/>
                </a:solidFill>
                <a:latin typeface="+mn-lt"/>
              </a:defRPr>
            </a:lvl1pPr>
          </a:lstStyle>
          <a:p>
            <a:pPr lvl="0"/>
            <a:r>
              <a:rPr lang="en-US"/>
              <a:t>Click to edit Master text styles</a:t>
            </a:r>
          </a:p>
        </p:txBody>
      </p:sp>
      <p:sp>
        <p:nvSpPr>
          <p:cNvPr id="12" name="Rectangle 11">
            <a:extLst>
              <a:ext uri="{FF2B5EF4-FFF2-40B4-BE49-F238E27FC236}">
                <a16:creationId xmlns:a16="http://schemas.microsoft.com/office/drawing/2014/main" id="{153CB6C2-878B-44E4-9375-E95DEDA9BE29}"/>
              </a:ext>
            </a:extLst>
          </p:cNvPr>
          <p:cNvSpPr/>
          <p:nvPr userDrawn="1"/>
        </p:nvSpPr>
        <p:spPr>
          <a:xfrm>
            <a:off x="-1" y="2706530"/>
            <a:ext cx="12192000" cy="415147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Tree>
    <p:extLst>
      <p:ext uri="{BB962C8B-B14F-4D97-AF65-F5344CB8AC3E}">
        <p14:creationId xmlns:p14="http://schemas.microsoft.com/office/powerpoint/2010/main" val="9186172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orient="horz" pos="1056">
          <p15:clr>
            <a:srgbClr val="FBAE40"/>
          </p15:clr>
        </p15:guide>
        <p15:guide id="2" pos="312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wo column text and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0B2D3-B7BC-438A-B3B8-3C2058306F70}"/>
              </a:ext>
            </a:extLst>
          </p:cNvPr>
          <p:cNvSpPr>
            <a:spLocks noGrp="1"/>
          </p:cNvSpPr>
          <p:nvPr>
            <p:ph type="title" hasCustomPrompt="1"/>
          </p:nvPr>
        </p:nvSpPr>
        <p:spPr>
          <a:xfrm>
            <a:off x="412588" y="557497"/>
            <a:ext cx="3821814" cy="589915"/>
          </a:xfrm>
        </p:spPr>
        <p:txBody>
          <a:bodyPr/>
          <a:lstStyle>
            <a:lvl1pPr>
              <a:defRPr sz="3200">
                <a:solidFill>
                  <a:schemeClr val="tx1"/>
                </a:solidFill>
              </a:defRPr>
            </a:lvl1pPr>
          </a:lstStyle>
          <a:p>
            <a:r>
              <a:rPr lang="en-US"/>
              <a:t>Title goes here</a:t>
            </a:r>
          </a:p>
        </p:txBody>
      </p:sp>
      <p:sp>
        <p:nvSpPr>
          <p:cNvPr id="10" name="Text Placeholder 41">
            <a:extLst>
              <a:ext uri="{FF2B5EF4-FFF2-40B4-BE49-F238E27FC236}">
                <a16:creationId xmlns:a16="http://schemas.microsoft.com/office/drawing/2014/main" id="{F0993FC6-E7E8-466C-89E3-69B4A022152A}"/>
              </a:ext>
            </a:extLst>
          </p:cNvPr>
          <p:cNvSpPr>
            <a:spLocks noGrp="1"/>
          </p:cNvSpPr>
          <p:nvPr>
            <p:ph type="body" sz="quarter" idx="14" hasCustomPrompt="1"/>
          </p:nvPr>
        </p:nvSpPr>
        <p:spPr>
          <a:xfrm>
            <a:off x="803583" y="1161615"/>
            <a:ext cx="3430819" cy="357892"/>
          </a:xfrm>
          <a:noFill/>
        </p:spPr>
        <p:txBody>
          <a:bodyPr tIns="91440" bIns="0" anchor="ctr">
            <a:noAutofit/>
          </a:bodyPr>
          <a:lstStyle>
            <a:lvl1pPr marL="0" indent="0">
              <a:buNone/>
              <a:defRPr sz="2000">
                <a:solidFill>
                  <a:schemeClr val="tx1"/>
                </a:solidFill>
                <a:latin typeface="+mn-lt"/>
              </a:defRPr>
            </a:lvl1pPr>
          </a:lstStyle>
          <a:p>
            <a:pPr lvl="0"/>
            <a:r>
              <a:rPr lang="en-GB"/>
              <a:t>Subtitle goes here</a:t>
            </a:r>
            <a:endParaRPr lang="en-US"/>
          </a:p>
        </p:txBody>
      </p:sp>
      <p:sp>
        <p:nvSpPr>
          <p:cNvPr id="26" name="Rectangle 25">
            <a:extLst>
              <a:ext uri="{FF2B5EF4-FFF2-40B4-BE49-F238E27FC236}">
                <a16:creationId xmlns:a16="http://schemas.microsoft.com/office/drawing/2014/main" id="{85C4ED8E-45B5-4516-BDAC-AEA14AC460B5}"/>
              </a:ext>
            </a:extLst>
          </p:cNvPr>
          <p:cNvSpPr/>
          <p:nvPr userDrawn="1"/>
        </p:nvSpPr>
        <p:spPr>
          <a:xfrm>
            <a:off x="496681" y="6542827"/>
            <a:ext cx="11695320" cy="31517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4" name="Slide Number Placeholder 3">
            <a:extLst>
              <a:ext uri="{FF2B5EF4-FFF2-40B4-BE49-F238E27FC236}">
                <a16:creationId xmlns:a16="http://schemas.microsoft.com/office/drawing/2014/main" id="{6BF67735-2428-4A46-B5ED-47276EA6199B}"/>
              </a:ext>
            </a:extLst>
          </p:cNvPr>
          <p:cNvSpPr>
            <a:spLocks noGrp="1"/>
          </p:cNvSpPr>
          <p:nvPr>
            <p:ph type="sldNum" sz="quarter" idx="11"/>
          </p:nvPr>
        </p:nvSpPr>
        <p:spPr>
          <a:xfrm>
            <a:off x="510480" y="6631163"/>
            <a:ext cx="679979" cy="162068"/>
          </a:xfrm>
        </p:spPr>
        <p:txBody>
          <a:bodyPr/>
          <a:lstStyle>
            <a:lvl1pPr algn="l">
              <a:defRPr sz="800">
                <a:solidFill>
                  <a:schemeClr val="bg1"/>
                </a:solidFill>
                <a:latin typeface="+mj-lt"/>
              </a:defRPr>
            </a:lvl1pPr>
          </a:lstStyle>
          <a:p>
            <a:r>
              <a:rPr lang="en-US"/>
              <a:t>PAGE </a:t>
            </a:r>
            <a:fld id="{222034A4-E40F-4E23-A773-AC1BBA02DF2C}" type="slidenum">
              <a:rPr lang="en-US" smtClean="0"/>
              <a:pPr/>
              <a:t>‹#›</a:t>
            </a:fld>
            <a:endParaRPr lang="en-US"/>
          </a:p>
        </p:txBody>
      </p:sp>
      <p:pic>
        <p:nvPicPr>
          <p:cNvPr id="29" name="Graphic 28">
            <a:extLst>
              <a:ext uri="{FF2B5EF4-FFF2-40B4-BE49-F238E27FC236}">
                <a16:creationId xmlns:a16="http://schemas.microsoft.com/office/drawing/2014/main" id="{72F5DAE1-7448-4D6E-99F2-0165E4C47E28}"/>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520163" y="6608449"/>
            <a:ext cx="429740" cy="184787"/>
          </a:xfrm>
          <a:prstGeom prst="rect">
            <a:avLst/>
          </a:prstGeom>
        </p:spPr>
      </p:pic>
      <p:sp>
        <p:nvSpPr>
          <p:cNvPr id="17" name="Text Placeholder 41">
            <a:extLst>
              <a:ext uri="{FF2B5EF4-FFF2-40B4-BE49-F238E27FC236}">
                <a16:creationId xmlns:a16="http://schemas.microsoft.com/office/drawing/2014/main" id="{599546B6-68A1-4207-B0A7-81D7F95CF28F}"/>
              </a:ext>
            </a:extLst>
          </p:cNvPr>
          <p:cNvSpPr>
            <a:spLocks noGrp="1"/>
          </p:cNvSpPr>
          <p:nvPr>
            <p:ph type="body" sz="quarter" idx="15"/>
          </p:nvPr>
        </p:nvSpPr>
        <p:spPr>
          <a:xfrm>
            <a:off x="678337" y="3333784"/>
            <a:ext cx="4051431" cy="2480276"/>
          </a:xfrm>
          <a:noFill/>
        </p:spPr>
        <p:txBody>
          <a:bodyPr tIns="0" bIns="0" anchor="t">
            <a:noAutofit/>
          </a:bodyPr>
          <a:lstStyle>
            <a:lvl1pPr marL="0" indent="0">
              <a:lnSpc>
                <a:spcPts val="1501"/>
              </a:lnSpc>
              <a:spcBef>
                <a:spcPts val="0"/>
              </a:spcBef>
              <a:spcAft>
                <a:spcPts val="0"/>
              </a:spcAft>
              <a:buNone/>
              <a:defRPr sz="1021">
                <a:solidFill>
                  <a:schemeClr val="tx1"/>
                </a:solidFill>
                <a:latin typeface="+mn-lt"/>
              </a:defRPr>
            </a:lvl1pPr>
          </a:lstStyle>
          <a:p>
            <a:pPr lvl="0"/>
            <a:r>
              <a:rPr lang="en-US"/>
              <a:t>Click to edit Master text styles</a:t>
            </a:r>
          </a:p>
        </p:txBody>
      </p:sp>
      <p:sp>
        <p:nvSpPr>
          <p:cNvPr id="18" name="Text Placeholder 41">
            <a:extLst>
              <a:ext uri="{FF2B5EF4-FFF2-40B4-BE49-F238E27FC236}">
                <a16:creationId xmlns:a16="http://schemas.microsoft.com/office/drawing/2014/main" id="{04F8E2C0-F5FD-4F81-9C21-58227C898B26}"/>
              </a:ext>
            </a:extLst>
          </p:cNvPr>
          <p:cNvSpPr>
            <a:spLocks noGrp="1"/>
          </p:cNvSpPr>
          <p:nvPr>
            <p:ph type="body" sz="quarter" idx="19" hasCustomPrompt="1"/>
          </p:nvPr>
        </p:nvSpPr>
        <p:spPr>
          <a:xfrm>
            <a:off x="5032503" y="2127911"/>
            <a:ext cx="399448" cy="349501"/>
          </a:xfrm>
          <a:noFill/>
        </p:spPr>
        <p:txBody>
          <a:bodyPr tIns="182880" bIns="182880" anchor="t">
            <a:noAutofit/>
          </a:bodyPr>
          <a:lstStyle>
            <a:lvl1pPr marL="0" indent="0">
              <a:lnSpc>
                <a:spcPts val="1501"/>
              </a:lnSpc>
              <a:spcBef>
                <a:spcPts val="0"/>
              </a:spcBef>
              <a:spcAft>
                <a:spcPts val="0"/>
              </a:spcAft>
              <a:buNone/>
              <a:defRPr sz="3001">
                <a:solidFill>
                  <a:schemeClr val="accent1"/>
                </a:solidFill>
                <a:latin typeface="+mn-lt"/>
              </a:defRPr>
            </a:lvl1pPr>
          </a:lstStyle>
          <a:p>
            <a:pPr lvl="0"/>
            <a:r>
              <a:rPr lang="en-GB"/>
              <a:t>2</a:t>
            </a:r>
          </a:p>
        </p:txBody>
      </p:sp>
      <p:sp>
        <p:nvSpPr>
          <p:cNvPr id="15" name="Text Placeholder 41">
            <a:extLst>
              <a:ext uri="{FF2B5EF4-FFF2-40B4-BE49-F238E27FC236}">
                <a16:creationId xmlns:a16="http://schemas.microsoft.com/office/drawing/2014/main" id="{D52BC5D2-5C4D-4082-92FC-DDFD40B57583}"/>
              </a:ext>
            </a:extLst>
          </p:cNvPr>
          <p:cNvSpPr>
            <a:spLocks noGrp="1"/>
          </p:cNvSpPr>
          <p:nvPr>
            <p:ph type="body" sz="quarter" idx="21" hasCustomPrompt="1"/>
          </p:nvPr>
        </p:nvSpPr>
        <p:spPr>
          <a:xfrm>
            <a:off x="678336" y="2124101"/>
            <a:ext cx="399448" cy="349501"/>
          </a:xfrm>
          <a:noFill/>
        </p:spPr>
        <p:txBody>
          <a:bodyPr tIns="182880" bIns="182880" anchor="t">
            <a:noAutofit/>
          </a:bodyPr>
          <a:lstStyle>
            <a:lvl1pPr marL="0" indent="0">
              <a:lnSpc>
                <a:spcPts val="1501"/>
              </a:lnSpc>
              <a:spcBef>
                <a:spcPts val="0"/>
              </a:spcBef>
              <a:spcAft>
                <a:spcPts val="0"/>
              </a:spcAft>
              <a:buNone/>
              <a:defRPr sz="3001">
                <a:solidFill>
                  <a:schemeClr val="accent1"/>
                </a:solidFill>
                <a:latin typeface="+mn-lt"/>
              </a:defRPr>
            </a:lvl1pPr>
          </a:lstStyle>
          <a:p>
            <a:pPr lvl="0"/>
            <a:r>
              <a:rPr lang="en-GB"/>
              <a:t>1</a:t>
            </a:r>
          </a:p>
        </p:txBody>
      </p:sp>
      <p:sp>
        <p:nvSpPr>
          <p:cNvPr id="16" name="Text Placeholder 41">
            <a:extLst>
              <a:ext uri="{FF2B5EF4-FFF2-40B4-BE49-F238E27FC236}">
                <a16:creationId xmlns:a16="http://schemas.microsoft.com/office/drawing/2014/main" id="{67D136FC-C39E-4B56-A8A7-902EFCBE1E0E}"/>
              </a:ext>
            </a:extLst>
          </p:cNvPr>
          <p:cNvSpPr>
            <a:spLocks noGrp="1"/>
          </p:cNvSpPr>
          <p:nvPr>
            <p:ph type="body" sz="quarter" idx="22" hasCustomPrompt="1"/>
          </p:nvPr>
        </p:nvSpPr>
        <p:spPr>
          <a:xfrm>
            <a:off x="678336" y="2891539"/>
            <a:ext cx="4059316" cy="332562"/>
          </a:xfrm>
          <a:noFill/>
        </p:spPr>
        <p:txBody>
          <a:bodyPr tIns="182880" bIns="91440" anchor="ctr">
            <a:noAutofit/>
          </a:bodyPr>
          <a:lstStyle>
            <a:lvl1pPr marL="0" indent="0">
              <a:lnSpc>
                <a:spcPts val="1501"/>
              </a:lnSpc>
              <a:spcBef>
                <a:spcPts val="0"/>
              </a:spcBef>
              <a:spcAft>
                <a:spcPts val="0"/>
              </a:spcAft>
              <a:buNone/>
              <a:defRPr sz="1801">
                <a:solidFill>
                  <a:schemeClr val="tx1"/>
                </a:solidFill>
                <a:latin typeface="+mj-lt"/>
              </a:defRPr>
            </a:lvl1pPr>
          </a:lstStyle>
          <a:p>
            <a:pPr lvl="0"/>
            <a:r>
              <a:rPr lang="en-GB"/>
              <a:t>Title goes here</a:t>
            </a:r>
          </a:p>
        </p:txBody>
      </p:sp>
      <p:sp>
        <p:nvSpPr>
          <p:cNvPr id="19" name="Text Placeholder 41">
            <a:extLst>
              <a:ext uri="{FF2B5EF4-FFF2-40B4-BE49-F238E27FC236}">
                <a16:creationId xmlns:a16="http://schemas.microsoft.com/office/drawing/2014/main" id="{88629875-6B48-47C0-95E2-FCC671B7CB25}"/>
              </a:ext>
            </a:extLst>
          </p:cNvPr>
          <p:cNvSpPr>
            <a:spLocks noGrp="1"/>
          </p:cNvSpPr>
          <p:nvPr>
            <p:ph type="body" sz="quarter" idx="23" hasCustomPrompt="1"/>
          </p:nvPr>
        </p:nvSpPr>
        <p:spPr>
          <a:xfrm>
            <a:off x="5032504" y="2891539"/>
            <a:ext cx="4059316" cy="332562"/>
          </a:xfrm>
          <a:noFill/>
        </p:spPr>
        <p:txBody>
          <a:bodyPr tIns="182880" bIns="91440" anchor="ctr">
            <a:noAutofit/>
          </a:bodyPr>
          <a:lstStyle>
            <a:lvl1pPr marL="0" indent="0">
              <a:lnSpc>
                <a:spcPts val="1501"/>
              </a:lnSpc>
              <a:spcBef>
                <a:spcPts val="0"/>
              </a:spcBef>
              <a:spcAft>
                <a:spcPts val="0"/>
              </a:spcAft>
              <a:buNone/>
              <a:defRPr sz="1801">
                <a:solidFill>
                  <a:schemeClr val="tx1"/>
                </a:solidFill>
                <a:latin typeface="+mj-lt"/>
              </a:defRPr>
            </a:lvl1pPr>
          </a:lstStyle>
          <a:p>
            <a:pPr lvl="0"/>
            <a:r>
              <a:rPr lang="en-GB"/>
              <a:t>Title goes here</a:t>
            </a:r>
          </a:p>
        </p:txBody>
      </p:sp>
      <p:sp>
        <p:nvSpPr>
          <p:cNvPr id="20" name="Text Placeholder 41">
            <a:extLst>
              <a:ext uri="{FF2B5EF4-FFF2-40B4-BE49-F238E27FC236}">
                <a16:creationId xmlns:a16="http://schemas.microsoft.com/office/drawing/2014/main" id="{3852BDF8-9FCD-4338-9AB5-50F325D2E411}"/>
              </a:ext>
            </a:extLst>
          </p:cNvPr>
          <p:cNvSpPr>
            <a:spLocks noGrp="1"/>
          </p:cNvSpPr>
          <p:nvPr>
            <p:ph type="body" sz="quarter" idx="24"/>
          </p:nvPr>
        </p:nvSpPr>
        <p:spPr>
          <a:xfrm>
            <a:off x="5032504" y="3333784"/>
            <a:ext cx="4051431" cy="2480276"/>
          </a:xfrm>
          <a:noFill/>
        </p:spPr>
        <p:txBody>
          <a:bodyPr tIns="0" bIns="0" anchor="t">
            <a:noAutofit/>
          </a:bodyPr>
          <a:lstStyle>
            <a:lvl1pPr marL="0" indent="0">
              <a:lnSpc>
                <a:spcPts val="1501"/>
              </a:lnSpc>
              <a:spcBef>
                <a:spcPts val="0"/>
              </a:spcBef>
              <a:spcAft>
                <a:spcPts val="0"/>
              </a:spcAft>
              <a:buNone/>
              <a:defRPr sz="1021">
                <a:solidFill>
                  <a:schemeClr val="tx1"/>
                </a:solidFill>
                <a:latin typeface="+mn-lt"/>
              </a:defRPr>
            </a:lvl1pPr>
          </a:lstStyle>
          <a:p>
            <a:pPr lvl="0"/>
            <a:r>
              <a:rPr lang="en-US"/>
              <a:t>Click to edit Master text styles</a:t>
            </a:r>
          </a:p>
        </p:txBody>
      </p:sp>
    </p:spTree>
    <p:extLst>
      <p:ext uri="{BB962C8B-B14F-4D97-AF65-F5344CB8AC3E}">
        <p14:creationId xmlns:p14="http://schemas.microsoft.com/office/powerpoint/2010/main" val="212808434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orient="horz" pos="1056">
          <p15:clr>
            <a:srgbClr val="FBAE40"/>
          </p15:clr>
        </p15:guide>
        <p15:guide id="2" pos="3112">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hree column text and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0B2D3-B7BC-438A-B3B8-3C2058306F70}"/>
              </a:ext>
            </a:extLst>
          </p:cNvPr>
          <p:cNvSpPr>
            <a:spLocks noGrp="1"/>
          </p:cNvSpPr>
          <p:nvPr>
            <p:ph type="title" hasCustomPrompt="1"/>
          </p:nvPr>
        </p:nvSpPr>
        <p:spPr>
          <a:xfrm>
            <a:off x="412588" y="557497"/>
            <a:ext cx="3821814" cy="589915"/>
          </a:xfrm>
        </p:spPr>
        <p:txBody>
          <a:bodyPr/>
          <a:lstStyle>
            <a:lvl1pPr>
              <a:defRPr sz="3200">
                <a:solidFill>
                  <a:schemeClr val="tx1"/>
                </a:solidFill>
              </a:defRPr>
            </a:lvl1pPr>
          </a:lstStyle>
          <a:p>
            <a:r>
              <a:rPr lang="en-US"/>
              <a:t>Title goes here</a:t>
            </a:r>
          </a:p>
        </p:txBody>
      </p:sp>
      <p:sp>
        <p:nvSpPr>
          <p:cNvPr id="10" name="Text Placeholder 41">
            <a:extLst>
              <a:ext uri="{FF2B5EF4-FFF2-40B4-BE49-F238E27FC236}">
                <a16:creationId xmlns:a16="http://schemas.microsoft.com/office/drawing/2014/main" id="{F0993FC6-E7E8-466C-89E3-69B4A022152A}"/>
              </a:ext>
            </a:extLst>
          </p:cNvPr>
          <p:cNvSpPr>
            <a:spLocks noGrp="1"/>
          </p:cNvSpPr>
          <p:nvPr>
            <p:ph type="body" sz="quarter" idx="14" hasCustomPrompt="1"/>
          </p:nvPr>
        </p:nvSpPr>
        <p:spPr>
          <a:xfrm>
            <a:off x="803583" y="1161615"/>
            <a:ext cx="3430819" cy="357892"/>
          </a:xfrm>
          <a:noFill/>
        </p:spPr>
        <p:txBody>
          <a:bodyPr tIns="91440" bIns="0" anchor="ctr">
            <a:noAutofit/>
          </a:bodyPr>
          <a:lstStyle>
            <a:lvl1pPr marL="0" indent="0">
              <a:buNone/>
              <a:defRPr sz="2000">
                <a:solidFill>
                  <a:schemeClr val="tx1"/>
                </a:solidFill>
                <a:latin typeface="+mn-lt"/>
              </a:defRPr>
            </a:lvl1pPr>
          </a:lstStyle>
          <a:p>
            <a:pPr lvl="0"/>
            <a:r>
              <a:rPr lang="en-GB"/>
              <a:t>Subtitle goes here</a:t>
            </a:r>
            <a:endParaRPr lang="en-US"/>
          </a:p>
        </p:txBody>
      </p:sp>
      <p:sp>
        <p:nvSpPr>
          <p:cNvPr id="26" name="Rectangle 25">
            <a:extLst>
              <a:ext uri="{FF2B5EF4-FFF2-40B4-BE49-F238E27FC236}">
                <a16:creationId xmlns:a16="http://schemas.microsoft.com/office/drawing/2014/main" id="{85C4ED8E-45B5-4516-BDAC-AEA14AC460B5}"/>
              </a:ext>
            </a:extLst>
          </p:cNvPr>
          <p:cNvSpPr/>
          <p:nvPr userDrawn="1"/>
        </p:nvSpPr>
        <p:spPr>
          <a:xfrm>
            <a:off x="496681" y="6542827"/>
            <a:ext cx="11695320" cy="31517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4" name="Slide Number Placeholder 3">
            <a:extLst>
              <a:ext uri="{FF2B5EF4-FFF2-40B4-BE49-F238E27FC236}">
                <a16:creationId xmlns:a16="http://schemas.microsoft.com/office/drawing/2014/main" id="{6BF67735-2428-4A46-B5ED-47276EA6199B}"/>
              </a:ext>
            </a:extLst>
          </p:cNvPr>
          <p:cNvSpPr>
            <a:spLocks noGrp="1"/>
          </p:cNvSpPr>
          <p:nvPr>
            <p:ph type="sldNum" sz="quarter" idx="11"/>
          </p:nvPr>
        </p:nvSpPr>
        <p:spPr>
          <a:xfrm>
            <a:off x="510480" y="6631163"/>
            <a:ext cx="679979" cy="162068"/>
          </a:xfrm>
        </p:spPr>
        <p:txBody>
          <a:bodyPr/>
          <a:lstStyle>
            <a:lvl1pPr algn="l">
              <a:defRPr sz="800">
                <a:solidFill>
                  <a:schemeClr val="bg1"/>
                </a:solidFill>
                <a:latin typeface="+mj-lt"/>
              </a:defRPr>
            </a:lvl1pPr>
          </a:lstStyle>
          <a:p>
            <a:r>
              <a:rPr lang="en-US"/>
              <a:t>PAGE </a:t>
            </a:r>
            <a:fld id="{222034A4-E40F-4E23-A773-AC1BBA02DF2C}" type="slidenum">
              <a:rPr lang="en-US" smtClean="0"/>
              <a:pPr/>
              <a:t>‹#›</a:t>
            </a:fld>
            <a:endParaRPr lang="en-US"/>
          </a:p>
        </p:txBody>
      </p:sp>
      <p:pic>
        <p:nvPicPr>
          <p:cNvPr id="29" name="Graphic 28">
            <a:extLst>
              <a:ext uri="{FF2B5EF4-FFF2-40B4-BE49-F238E27FC236}">
                <a16:creationId xmlns:a16="http://schemas.microsoft.com/office/drawing/2014/main" id="{72F5DAE1-7448-4D6E-99F2-0165E4C47E28}"/>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520163" y="6608449"/>
            <a:ext cx="429740" cy="184787"/>
          </a:xfrm>
          <a:prstGeom prst="rect">
            <a:avLst/>
          </a:prstGeom>
        </p:spPr>
      </p:pic>
      <p:sp>
        <p:nvSpPr>
          <p:cNvPr id="17" name="Text Placeholder 41">
            <a:extLst>
              <a:ext uri="{FF2B5EF4-FFF2-40B4-BE49-F238E27FC236}">
                <a16:creationId xmlns:a16="http://schemas.microsoft.com/office/drawing/2014/main" id="{599546B6-68A1-4207-B0A7-81D7F95CF28F}"/>
              </a:ext>
            </a:extLst>
          </p:cNvPr>
          <p:cNvSpPr>
            <a:spLocks noGrp="1"/>
          </p:cNvSpPr>
          <p:nvPr>
            <p:ph type="body" sz="quarter" idx="15"/>
          </p:nvPr>
        </p:nvSpPr>
        <p:spPr>
          <a:xfrm>
            <a:off x="678337" y="3333784"/>
            <a:ext cx="3213678" cy="2480276"/>
          </a:xfrm>
          <a:noFill/>
        </p:spPr>
        <p:txBody>
          <a:bodyPr tIns="0" bIns="0" anchor="t">
            <a:noAutofit/>
          </a:bodyPr>
          <a:lstStyle>
            <a:lvl1pPr marL="0" indent="0">
              <a:lnSpc>
                <a:spcPts val="1501"/>
              </a:lnSpc>
              <a:spcBef>
                <a:spcPts val="0"/>
              </a:spcBef>
              <a:spcAft>
                <a:spcPts val="0"/>
              </a:spcAft>
              <a:buNone/>
              <a:defRPr sz="1021">
                <a:solidFill>
                  <a:schemeClr val="tx1"/>
                </a:solidFill>
                <a:latin typeface="+mn-lt"/>
              </a:defRPr>
            </a:lvl1pPr>
          </a:lstStyle>
          <a:p>
            <a:pPr lvl="0"/>
            <a:r>
              <a:rPr lang="en-US"/>
              <a:t>Click to edit Master text styles</a:t>
            </a:r>
          </a:p>
        </p:txBody>
      </p:sp>
      <p:sp>
        <p:nvSpPr>
          <p:cNvPr id="15" name="Text Placeholder 41">
            <a:extLst>
              <a:ext uri="{FF2B5EF4-FFF2-40B4-BE49-F238E27FC236}">
                <a16:creationId xmlns:a16="http://schemas.microsoft.com/office/drawing/2014/main" id="{D52BC5D2-5C4D-4082-92FC-DDFD40B57583}"/>
              </a:ext>
            </a:extLst>
          </p:cNvPr>
          <p:cNvSpPr>
            <a:spLocks noGrp="1"/>
          </p:cNvSpPr>
          <p:nvPr>
            <p:ph type="body" sz="quarter" idx="21" hasCustomPrompt="1"/>
          </p:nvPr>
        </p:nvSpPr>
        <p:spPr>
          <a:xfrm>
            <a:off x="678336" y="2124101"/>
            <a:ext cx="399448" cy="349501"/>
          </a:xfrm>
          <a:noFill/>
        </p:spPr>
        <p:txBody>
          <a:bodyPr tIns="182880" bIns="182880" anchor="t">
            <a:noAutofit/>
          </a:bodyPr>
          <a:lstStyle>
            <a:lvl1pPr marL="0" indent="0">
              <a:lnSpc>
                <a:spcPts val="1501"/>
              </a:lnSpc>
              <a:spcBef>
                <a:spcPts val="0"/>
              </a:spcBef>
              <a:spcAft>
                <a:spcPts val="0"/>
              </a:spcAft>
              <a:buNone/>
              <a:defRPr sz="3001">
                <a:solidFill>
                  <a:schemeClr val="accent1"/>
                </a:solidFill>
                <a:latin typeface="+mn-lt"/>
              </a:defRPr>
            </a:lvl1pPr>
          </a:lstStyle>
          <a:p>
            <a:pPr lvl="0"/>
            <a:r>
              <a:rPr lang="en-GB"/>
              <a:t>1</a:t>
            </a:r>
          </a:p>
        </p:txBody>
      </p:sp>
      <p:sp>
        <p:nvSpPr>
          <p:cNvPr id="16" name="Text Placeholder 41">
            <a:extLst>
              <a:ext uri="{FF2B5EF4-FFF2-40B4-BE49-F238E27FC236}">
                <a16:creationId xmlns:a16="http://schemas.microsoft.com/office/drawing/2014/main" id="{67D136FC-C39E-4B56-A8A7-902EFCBE1E0E}"/>
              </a:ext>
            </a:extLst>
          </p:cNvPr>
          <p:cNvSpPr>
            <a:spLocks noGrp="1"/>
          </p:cNvSpPr>
          <p:nvPr>
            <p:ph type="body" sz="quarter" idx="22" hasCustomPrompt="1"/>
          </p:nvPr>
        </p:nvSpPr>
        <p:spPr>
          <a:xfrm>
            <a:off x="678338" y="2891539"/>
            <a:ext cx="3213678" cy="332562"/>
          </a:xfrm>
          <a:noFill/>
        </p:spPr>
        <p:txBody>
          <a:bodyPr tIns="182880" bIns="91440" anchor="ctr">
            <a:noAutofit/>
          </a:bodyPr>
          <a:lstStyle>
            <a:lvl1pPr marL="0" indent="0">
              <a:lnSpc>
                <a:spcPts val="1501"/>
              </a:lnSpc>
              <a:spcBef>
                <a:spcPts val="0"/>
              </a:spcBef>
              <a:spcAft>
                <a:spcPts val="0"/>
              </a:spcAft>
              <a:buNone/>
              <a:defRPr sz="1801">
                <a:solidFill>
                  <a:schemeClr val="tx1"/>
                </a:solidFill>
                <a:latin typeface="+mj-lt"/>
              </a:defRPr>
            </a:lvl1pPr>
          </a:lstStyle>
          <a:p>
            <a:pPr lvl="0"/>
            <a:r>
              <a:rPr lang="en-GB"/>
              <a:t>Title goes here</a:t>
            </a:r>
          </a:p>
        </p:txBody>
      </p:sp>
      <p:sp>
        <p:nvSpPr>
          <p:cNvPr id="28" name="Text Placeholder 41">
            <a:extLst>
              <a:ext uri="{FF2B5EF4-FFF2-40B4-BE49-F238E27FC236}">
                <a16:creationId xmlns:a16="http://schemas.microsoft.com/office/drawing/2014/main" id="{802D27AC-5BF8-4C33-A7A8-C234E04F2584}"/>
              </a:ext>
            </a:extLst>
          </p:cNvPr>
          <p:cNvSpPr>
            <a:spLocks noGrp="1"/>
          </p:cNvSpPr>
          <p:nvPr>
            <p:ph type="body" sz="quarter" idx="23"/>
          </p:nvPr>
        </p:nvSpPr>
        <p:spPr>
          <a:xfrm>
            <a:off x="4293910" y="3333784"/>
            <a:ext cx="3213678" cy="2480276"/>
          </a:xfrm>
          <a:noFill/>
        </p:spPr>
        <p:txBody>
          <a:bodyPr tIns="0" bIns="0" anchor="t">
            <a:noAutofit/>
          </a:bodyPr>
          <a:lstStyle>
            <a:lvl1pPr marL="0" indent="0">
              <a:lnSpc>
                <a:spcPts val="1501"/>
              </a:lnSpc>
              <a:spcBef>
                <a:spcPts val="0"/>
              </a:spcBef>
              <a:spcAft>
                <a:spcPts val="0"/>
              </a:spcAft>
              <a:buNone/>
              <a:defRPr sz="1021">
                <a:solidFill>
                  <a:schemeClr val="tx1"/>
                </a:solidFill>
                <a:latin typeface="+mn-lt"/>
              </a:defRPr>
            </a:lvl1pPr>
          </a:lstStyle>
          <a:p>
            <a:pPr lvl="0"/>
            <a:r>
              <a:rPr lang="en-US"/>
              <a:t>Click to edit Master text styles</a:t>
            </a:r>
          </a:p>
        </p:txBody>
      </p:sp>
      <p:sp>
        <p:nvSpPr>
          <p:cNvPr id="30" name="Text Placeholder 41">
            <a:extLst>
              <a:ext uri="{FF2B5EF4-FFF2-40B4-BE49-F238E27FC236}">
                <a16:creationId xmlns:a16="http://schemas.microsoft.com/office/drawing/2014/main" id="{ECD25102-B5CF-4D8F-A188-0B90FFE36B37}"/>
              </a:ext>
            </a:extLst>
          </p:cNvPr>
          <p:cNvSpPr>
            <a:spLocks noGrp="1"/>
          </p:cNvSpPr>
          <p:nvPr>
            <p:ph type="body" sz="quarter" idx="24" hasCustomPrompt="1"/>
          </p:nvPr>
        </p:nvSpPr>
        <p:spPr>
          <a:xfrm>
            <a:off x="4293910" y="2124101"/>
            <a:ext cx="399448" cy="349501"/>
          </a:xfrm>
          <a:noFill/>
        </p:spPr>
        <p:txBody>
          <a:bodyPr tIns="182880" bIns="182880" anchor="t">
            <a:noAutofit/>
          </a:bodyPr>
          <a:lstStyle>
            <a:lvl1pPr marL="0" indent="0">
              <a:lnSpc>
                <a:spcPts val="1501"/>
              </a:lnSpc>
              <a:spcBef>
                <a:spcPts val="0"/>
              </a:spcBef>
              <a:spcAft>
                <a:spcPts val="0"/>
              </a:spcAft>
              <a:buNone/>
              <a:defRPr sz="3001">
                <a:solidFill>
                  <a:schemeClr val="accent1"/>
                </a:solidFill>
                <a:latin typeface="+mn-lt"/>
              </a:defRPr>
            </a:lvl1pPr>
          </a:lstStyle>
          <a:p>
            <a:pPr lvl="0"/>
            <a:r>
              <a:rPr lang="en-GB"/>
              <a:t>1</a:t>
            </a:r>
          </a:p>
        </p:txBody>
      </p:sp>
      <p:sp>
        <p:nvSpPr>
          <p:cNvPr id="31" name="Text Placeholder 41">
            <a:extLst>
              <a:ext uri="{FF2B5EF4-FFF2-40B4-BE49-F238E27FC236}">
                <a16:creationId xmlns:a16="http://schemas.microsoft.com/office/drawing/2014/main" id="{9CCFC390-048E-4EBB-9396-1FD4F438ED5B}"/>
              </a:ext>
            </a:extLst>
          </p:cNvPr>
          <p:cNvSpPr>
            <a:spLocks noGrp="1"/>
          </p:cNvSpPr>
          <p:nvPr>
            <p:ph type="body" sz="quarter" idx="25" hasCustomPrompt="1"/>
          </p:nvPr>
        </p:nvSpPr>
        <p:spPr>
          <a:xfrm>
            <a:off x="4293911" y="2891539"/>
            <a:ext cx="3213678" cy="332562"/>
          </a:xfrm>
          <a:noFill/>
        </p:spPr>
        <p:txBody>
          <a:bodyPr tIns="182880" bIns="91440" anchor="ctr">
            <a:noAutofit/>
          </a:bodyPr>
          <a:lstStyle>
            <a:lvl1pPr marL="0" indent="0">
              <a:lnSpc>
                <a:spcPts val="1501"/>
              </a:lnSpc>
              <a:spcBef>
                <a:spcPts val="0"/>
              </a:spcBef>
              <a:spcAft>
                <a:spcPts val="0"/>
              </a:spcAft>
              <a:buNone/>
              <a:defRPr sz="1801">
                <a:solidFill>
                  <a:schemeClr val="tx1"/>
                </a:solidFill>
                <a:latin typeface="+mj-lt"/>
              </a:defRPr>
            </a:lvl1pPr>
          </a:lstStyle>
          <a:p>
            <a:pPr lvl="0"/>
            <a:r>
              <a:rPr lang="en-GB"/>
              <a:t>Title goes here</a:t>
            </a:r>
          </a:p>
        </p:txBody>
      </p:sp>
      <p:sp>
        <p:nvSpPr>
          <p:cNvPr id="33" name="Text Placeholder 41">
            <a:extLst>
              <a:ext uri="{FF2B5EF4-FFF2-40B4-BE49-F238E27FC236}">
                <a16:creationId xmlns:a16="http://schemas.microsoft.com/office/drawing/2014/main" id="{C6038199-F004-41CF-A621-792EF2E2334E}"/>
              </a:ext>
            </a:extLst>
          </p:cNvPr>
          <p:cNvSpPr>
            <a:spLocks noGrp="1"/>
          </p:cNvSpPr>
          <p:nvPr>
            <p:ph type="body" sz="quarter" idx="26"/>
          </p:nvPr>
        </p:nvSpPr>
        <p:spPr>
          <a:xfrm>
            <a:off x="7891088" y="3333784"/>
            <a:ext cx="3213678" cy="2480276"/>
          </a:xfrm>
          <a:noFill/>
        </p:spPr>
        <p:txBody>
          <a:bodyPr tIns="0" bIns="0" anchor="t">
            <a:noAutofit/>
          </a:bodyPr>
          <a:lstStyle>
            <a:lvl1pPr marL="0" indent="0">
              <a:lnSpc>
                <a:spcPts val="1501"/>
              </a:lnSpc>
              <a:spcBef>
                <a:spcPts val="0"/>
              </a:spcBef>
              <a:spcAft>
                <a:spcPts val="0"/>
              </a:spcAft>
              <a:buNone/>
              <a:defRPr sz="1021">
                <a:solidFill>
                  <a:schemeClr val="tx1"/>
                </a:solidFill>
                <a:latin typeface="+mn-lt"/>
              </a:defRPr>
            </a:lvl1pPr>
          </a:lstStyle>
          <a:p>
            <a:pPr lvl="0"/>
            <a:r>
              <a:rPr lang="en-US"/>
              <a:t>Click to edit Master text styles</a:t>
            </a:r>
          </a:p>
        </p:txBody>
      </p:sp>
      <p:sp>
        <p:nvSpPr>
          <p:cNvPr id="34" name="Text Placeholder 41">
            <a:extLst>
              <a:ext uri="{FF2B5EF4-FFF2-40B4-BE49-F238E27FC236}">
                <a16:creationId xmlns:a16="http://schemas.microsoft.com/office/drawing/2014/main" id="{F4C0732F-6C0A-4BC8-A772-0B31EA2F4095}"/>
              </a:ext>
            </a:extLst>
          </p:cNvPr>
          <p:cNvSpPr>
            <a:spLocks noGrp="1"/>
          </p:cNvSpPr>
          <p:nvPr>
            <p:ph type="body" sz="quarter" idx="27" hasCustomPrompt="1"/>
          </p:nvPr>
        </p:nvSpPr>
        <p:spPr>
          <a:xfrm>
            <a:off x="7891088" y="2124101"/>
            <a:ext cx="399448" cy="349501"/>
          </a:xfrm>
          <a:noFill/>
        </p:spPr>
        <p:txBody>
          <a:bodyPr tIns="182880" bIns="182880" anchor="t">
            <a:noAutofit/>
          </a:bodyPr>
          <a:lstStyle>
            <a:lvl1pPr marL="0" indent="0">
              <a:lnSpc>
                <a:spcPts val="1501"/>
              </a:lnSpc>
              <a:spcBef>
                <a:spcPts val="0"/>
              </a:spcBef>
              <a:spcAft>
                <a:spcPts val="0"/>
              </a:spcAft>
              <a:buNone/>
              <a:defRPr sz="3001">
                <a:solidFill>
                  <a:schemeClr val="accent1"/>
                </a:solidFill>
                <a:latin typeface="+mn-lt"/>
              </a:defRPr>
            </a:lvl1pPr>
          </a:lstStyle>
          <a:p>
            <a:pPr lvl="0"/>
            <a:r>
              <a:rPr lang="en-GB"/>
              <a:t>1</a:t>
            </a:r>
          </a:p>
        </p:txBody>
      </p:sp>
      <p:sp>
        <p:nvSpPr>
          <p:cNvPr id="35" name="Text Placeholder 41">
            <a:extLst>
              <a:ext uri="{FF2B5EF4-FFF2-40B4-BE49-F238E27FC236}">
                <a16:creationId xmlns:a16="http://schemas.microsoft.com/office/drawing/2014/main" id="{0927B884-632A-48DD-93F1-D73F9AB1B6A0}"/>
              </a:ext>
            </a:extLst>
          </p:cNvPr>
          <p:cNvSpPr>
            <a:spLocks noGrp="1"/>
          </p:cNvSpPr>
          <p:nvPr>
            <p:ph type="body" sz="quarter" idx="28" hasCustomPrompt="1"/>
          </p:nvPr>
        </p:nvSpPr>
        <p:spPr>
          <a:xfrm>
            <a:off x="7891089" y="2891539"/>
            <a:ext cx="3213678" cy="332562"/>
          </a:xfrm>
          <a:noFill/>
        </p:spPr>
        <p:txBody>
          <a:bodyPr tIns="182880" bIns="91440" anchor="ctr">
            <a:noAutofit/>
          </a:bodyPr>
          <a:lstStyle>
            <a:lvl1pPr marL="0" indent="0">
              <a:lnSpc>
                <a:spcPts val="1501"/>
              </a:lnSpc>
              <a:spcBef>
                <a:spcPts val="0"/>
              </a:spcBef>
              <a:spcAft>
                <a:spcPts val="0"/>
              </a:spcAft>
              <a:buNone/>
              <a:defRPr sz="1801">
                <a:solidFill>
                  <a:schemeClr val="tx1"/>
                </a:solidFill>
                <a:latin typeface="+mj-lt"/>
              </a:defRPr>
            </a:lvl1pPr>
          </a:lstStyle>
          <a:p>
            <a:pPr lvl="0"/>
            <a:r>
              <a:rPr lang="en-GB"/>
              <a:t>Title goes here</a:t>
            </a:r>
          </a:p>
        </p:txBody>
      </p:sp>
    </p:spTree>
    <p:extLst>
      <p:ext uri="{BB962C8B-B14F-4D97-AF65-F5344CB8AC3E}">
        <p14:creationId xmlns:p14="http://schemas.microsoft.com/office/powerpoint/2010/main" val="1572417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orient="horz" pos="1056">
          <p15:clr>
            <a:srgbClr val="FBAE40"/>
          </p15:clr>
        </p15:guide>
        <p15:guide id="2" pos="3112">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wo column and title">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85C4ED8E-45B5-4516-BDAC-AEA14AC460B5}"/>
              </a:ext>
            </a:extLst>
          </p:cNvPr>
          <p:cNvSpPr/>
          <p:nvPr userDrawn="1"/>
        </p:nvSpPr>
        <p:spPr>
          <a:xfrm>
            <a:off x="496681" y="6542827"/>
            <a:ext cx="11695320" cy="31517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4" name="Slide Number Placeholder 3">
            <a:extLst>
              <a:ext uri="{FF2B5EF4-FFF2-40B4-BE49-F238E27FC236}">
                <a16:creationId xmlns:a16="http://schemas.microsoft.com/office/drawing/2014/main" id="{6BF67735-2428-4A46-B5ED-47276EA6199B}"/>
              </a:ext>
            </a:extLst>
          </p:cNvPr>
          <p:cNvSpPr>
            <a:spLocks noGrp="1"/>
          </p:cNvSpPr>
          <p:nvPr>
            <p:ph type="sldNum" sz="quarter" idx="11"/>
          </p:nvPr>
        </p:nvSpPr>
        <p:spPr>
          <a:xfrm>
            <a:off x="510480" y="6631163"/>
            <a:ext cx="679979" cy="162068"/>
          </a:xfrm>
        </p:spPr>
        <p:txBody>
          <a:bodyPr/>
          <a:lstStyle>
            <a:lvl1pPr algn="l">
              <a:defRPr sz="800">
                <a:solidFill>
                  <a:schemeClr val="bg1"/>
                </a:solidFill>
                <a:latin typeface="+mj-lt"/>
              </a:defRPr>
            </a:lvl1pPr>
          </a:lstStyle>
          <a:p>
            <a:r>
              <a:rPr lang="en-US"/>
              <a:t>PAGE </a:t>
            </a:r>
            <a:fld id="{222034A4-E40F-4E23-A773-AC1BBA02DF2C}" type="slidenum">
              <a:rPr lang="en-US" smtClean="0"/>
              <a:pPr/>
              <a:t>‹#›</a:t>
            </a:fld>
            <a:endParaRPr lang="en-US"/>
          </a:p>
        </p:txBody>
      </p:sp>
      <p:pic>
        <p:nvPicPr>
          <p:cNvPr id="29" name="Graphic 28">
            <a:extLst>
              <a:ext uri="{FF2B5EF4-FFF2-40B4-BE49-F238E27FC236}">
                <a16:creationId xmlns:a16="http://schemas.microsoft.com/office/drawing/2014/main" id="{72F5DAE1-7448-4D6E-99F2-0165E4C47E28}"/>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520163" y="6608449"/>
            <a:ext cx="429740" cy="184787"/>
          </a:xfrm>
          <a:prstGeom prst="rect">
            <a:avLst/>
          </a:prstGeom>
        </p:spPr>
      </p:pic>
      <p:sp>
        <p:nvSpPr>
          <p:cNvPr id="36" name="Text Placeholder 41">
            <a:extLst>
              <a:ext uri="{FF2B5EF4-FFF2-40B4-BE49-F238E27FC236}">
                <a16:creationId xmlns:a16="http://schemas.microsoft.com/office/drawing/2014/main" id="{209BC04F-D5E4-4393-95C5-0F6591B855CF}"/>
              </a:ext>
            </a:extLst>
          </p:cNvPr>
          <p:cNvSpPr>
            <a:spLocks noGrp="1"/>
          </p:cNvSpPr>
          <p:nvPr>
            <p:ph type="body" sz="quarter" idx="15" hasCustomPrompt="1"/>
          </p:nvPr>
        </p:nvSpPr>
        <p:spPr>
          <a:xfrm>
            <a:off x="5293905" y="1392789"/>
            <a:ext cx="6219760" cy="941983"/>
          </a:xfrm>
          <a:noFill/>
        </p:spPr>
        <p:txBody>
          <a:bodyPr tIns="0" bIns="0" anchor="t">
            <a:noAutofit/>
          </a:bodyPr>
          <a:lstStyle>
            <a:lvl1pPr marL="0" indent="0">
              <a:lnSpc>
                <a:spcPts val="1501"/>
              </a:lnSpc>
              <a:spcBef>
                <a:spcPts val="0"/>
              </a:spcBef>
              <a:spcAft>
                <a:spcPts val="0"/>
              </a:spcAft>
              <a:buNone/>
              <a:defRPr sz="1021">
                <a:solidFill>
                  <a:schemeClr val="tx1"/>
                </a:solidFill>
                <a:latin typeface="+mn-lt"/>
              </a:defRPr>
            </a:lvl1pPr>
          </a:lstStyle>
          <a:p>
            <a:pPr lvl="0"/>
            <a:r>
              <a:rPr lang="en-GB"/>
              <a:t>Lorem</a:t>
            </a:r>
          </a:p>
        </p:txBody>
      </p:sp>
      <p:sp>
        <p:nvSpPr>
          <p:cNvPr id="37" name="Text Placeholder 41">
            <a:extLst>
              <a:ext uri="{FF2B5EF4-FFF2-40B4-BE49-F238E27FC236}">
                <a16:creationId xmlns:a16="http://schemas.microsoft.com/office/drawing/2014/main" id="{7EBAC2CF-6AD1-476C-87B2-C06C9115D2FD}"/>
              </a:ext>
            </a:extLst>
          </p:cNvPr>
          <p:cNvSpPr>
            <a:spLocks noGrp="1"/>
          </p:cNvSpPr>
          <p:nvPr>
            <p:ph type="body" sz="quarter" idx="22" hasCustomPrompt="1"/>
          </p:nvPr>
        </p:nvSpPr>
        <p:spPr>
          <a:xfrm>
            <a:off x="5293906" y="834162"/>
            <a:ext cx="3213678" cy="332562"/>
          </a:xfrm>
          <a:noFill/>
        </p:spPr>
        <p:txBody>
          <a:bodyPr tIns="182880" bIns="91440" anchor="ctr">
            <a:noAutofit/>
          </a:bodyPr>
          <a:lstStyle>
            <a:lvl1pPr marL="0" indent="0">
              <a:lnSpc>
                <a:spcPts val="1501"/>
              </a:lnSpc>
              <a:spcBef>
                <a:spcPts val="0"/>
              </a:spcBef>
              <a:spcAft>
                <a:spcPts val="0"/>
              </a:spcAft>
              <a:buNone/>
              <a:defRPr sz="2000">
                <a:solidFill>
                  <a:schemeClr val="tx1"/>
                </a:solidFill>
                <a:latin typeface="+mj-lt"/>
              </a:defRPr>
            </a:lvl1pPr>
          </a:lstStyle>
          <a:p>
            <a:pPr lvl="0"/>
            <a:r>
              <a:rPr lang="en-GB"/>
              <a:t>Title goes here</a:t>
            </a:r>
          </a:p>
        </p:txBody>
      </p:sp>
      <p:sp>
        <p:nvSpPr>
          <p:cNvPr id="39" name="Text Placeholder 41">
            <a:extLst>
              <a:ext uri="{FF2B5EF4-FFF2-40B4-BE49-F238E27FC236}">
                <a16:creationId xmlns:a16="http://schemas.microsoft.com/office/drawing/2014/main" id="{D0AEA13F-698D-439D-9EAB-368901F325E2}"/>
              </a:ext>
            </a:extLst>
          </p:cNvPr>
          <p:cNvSpPr>
            <a:spLocks noGrp="1"/>
          </p:cNvSpPr>
          <p:nvPr>
            <p:ph type="body" sz="quarter" idx="23" hasCustomPrompt="1"/>
          </p:nvPr>
        </p:nvSpPr>
        <p:spPr>
          <a:xfrm>
            <a:off x="4922666" y="3737384"/>
            <a:ext cx="6219760" cy="941983"/>
          </a:xfrm>
          <a:noFill/>
        </p:spPr>
        <p:txBody>
          <a:bodyPr tIns="0" bIns="0" anchor="t">
            <a:noAutofit/>
          </a:bodyPr>
          <a:lstStyle>
            <a:lvl1pPr marL="0" indent="0">
              <a:lnSpc>
                <a:spcPts val="1501"/>
              </a:lnSpc>
              <a:spcBef>
                <a:spcPts val="0"/>
              </a:spcBef>
              <a:spcAft>
                <a:spcPts val="0"/>
              </a:spcAft>
              <a:buNone/>
              <a:defRPr sz="1021">
                <a:solidFill>
                  <a:schemeClr val="tx1"/>
                </a:solidFill>
                <a:latin typeface="+mn-lt"/>
              </a:defRPr>
            </a:lvl1pPr>
          </a:lstStyle>
          <a:p>
            <a:pPr lvl="0"/>
            <a:r>
              <a:rPr lang="en-GB"/>
              <a:t>Lorem</a:t>
            </a:r>
          </a:p>
        </p:txBody>
      </p:sp>
      <p:sp>
        <p:nvSpPr>
          <p:cNvPr id="40" name="Text Placeholder 41">
            <a:extLst>
              <a:ext uri="{FF2B5EF4-FFF2-40B4-BE49-F238E27FC236}">
                <a16:creationId xmlns:a16="http://schemas.microsoft.com/office/drawing/2014/main" id="{68FF66F6-B1C9-4BCD-8487-95074D9814E4}"/>
              </a:ext>
            </a:extLst>
          </p:cNvPr>
          <p:cNvSpPr>
            <a:spLocks noGrp="1"/>
          </p:cNvSpPr>
          <p:nvPr>
            <p:ph type="body" sz="quarter" idx="24" hasCustomPrompt="1"/>
          </p:nvPr>
        </p:nvSpPr>
        <p:spPr>
          <a:xfrm>
            <a:off x="4922669" y="3188917"/>
            <a:ext cx="3213678" cy="332562"/>
          </a:xfrm>
          <a:noFill/>
        </p:spPr>
        <p:txBody>
          <a:bodyPr tIns="182880" bIns="91440" anchor="ctr">
            <a:noAutofit/>
          </a:bodyPr>
          <a:lstStyle>
            <a:lvl1pPr marL="0" indent="0">
              <a:lnSpc>
                <a:spcPts val="1501"/>
              </a:lnSpc>
              <a:spcBef>
                <a:spcPts val="0"/>
              </a:spcBef>
              <a:spcAft>
                <a:spcPts val="0"/>
              </a:spcAft>
              <a:buNone/>
              <a:defRPr sz="2400">
                <a:solidFill>
                  <a:schemeClr val="tx1"/>
                </a:solidFill>
                <a:latin typeface="+mj-lt"/>
              </a:defRPr>
            </a:lvl1pPr>
          </a:lstStyle>
          <a:p>
            <a:pPr lvl="0"/>
            <a:r>
              <a:rPr lang="en-GB"/>
              <a:t>Title goes here</a:t>
            </a:r>
          </a:p>
        </p:txBody>
      </p:sp>
    </p:spTree>
    <p:extLst>
      <p:ext uri="{BB962C8B-B14F-4D97-AF65-F5344CB8AC3E}">
        <p14:creationId xmlns:p14="http://schemas.microsoft.com/office/powerpoint/2010/main" val="205592675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orient="horz" pos="1056">
          <p15:clr>
            <a:srgbClr val="FBAE40"/>
          </p15:clr>
        </p15:guide>
        <p15:guide id="2" pos="311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B5205-7CA0-A486-019F-A993E4A40C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A9FA39-479C-B22E-7D01-2882E988046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94006F-7C3C-FFEB-84D6-C468D5FC3C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8D2AAFD-CC2A-EBFF-16FF-DC26A6221CC8}"/>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6" name="Footer Placeholder 5">
            <a:extLst>
              <a:ext uri="{FF2B5EF4-FFF2-40B4-BE49-F238E27FC236}">
                <a16:creationId xmlns:a16="http://schemas.microsoft.com/office/drawing/2014/main" id="{273F66F9-21DF-201F-EFB8-A0FB34E5C0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818729-8AED-22E4-6A7E-0F28E5712742}"/>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24491270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One column Blue">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85C4ED8E-45B5-4516-BDAC-AEA14AC460B5}"/>
              </a:ext>
            </a:extLst>
          </p:cNvPr>
          <p:cNvSpPr/>
          <p:nvPr userDrawn="1"/>
        </p:nvSpPr>
        <p:spPr>
          <a:xfrm>
            <a:off x="496681" y="6542827"/>
            <a:ext cx="11695320" cy="31517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4" name="Slide Number Placeholder 3">
            <a:extLst>
              <a:ext uri="{FF2B5EF4-FFF2-40B4-BE49-F238E27FC236}">
                <a16:creationId xmlns:a16="http://schemas.microsoft.com/office/drawing/2014/main" id="{6BF67735-2428-4A46-B5ED-47276EA6199B}"/>
              </a:ext>
            </a:extLst>
          </p:cNvPr>
          <p:cNvSpPr>
            <a:spLocks noGrp="1"/>
          </p:cNvSpPr>
          <p:nvPr>
            <p:ph type="sldNum" sz="quarter" idx="11"/>
          </p:nvPr>
        </p:nvSpPr>
        <p:spPr>
          <a:xfrm>
            <a:off x="510480" y="6631163"/>
            <a:ext cx="679979" cy="162068"/>
          </a:xfrm>
        </p:spPr>
        <p:txBody>
          <a:bodyPr/>
          <a:lstStyle>
            <a:lvl1pPr algn="l">
              <a:defRPr sz="800">
                <a:solidFill>
                  <a:schemeClr val="bg1"/>
                </a:solidFill>
                <a:latin typeface="+mj-lt"/>
              </a:defRPr>
            </a:lvl1pPr>
          </a:lstStyle>
          <a:p>
            <a:r>
              <a:rPr lang="en-US"/>
              <a:t>PAGE </a:t>
            </a:r>
            <a:fld id="{222034A4-E40F-4E23-A773-AC1BBA02DF2C}" type="slidenum">
              <a:rPr lang="en-US" smtClean="0"/>
              <a:pPr/>
              <a:t>‹#›</a:t>
            </a:fld>
            <a:endParaRPr lang="en-US"/>
          </a:p>
        </p:txBody>
      </p:sp>
      <p:pic>
        <p:nvPicPr>
          <p:cNvPr id="29" name="Graphic 28">
            <a:extLst>
              <a:ext uri="{FF2B5EF4-FFF2-40B4-BE49-F238E27FC236}">
                <a16:creationId xmlns:a16="http://schemas.microsoft.com/office/drawing/2014/main" id="{72F5DAE1-7448-4D6E-99F2-0165E4C47E28}"/>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520163" y="6608449"/>
            <a:ext cx="429740" cy="184787"/>
          </a:xfrm>
          <a:prstGeom prst="rect">
            <a:avLst/>
          </a:prstGeom>
        </p:spPr>
      </p:pic>
      <p:sp>
        <p:nvSpPr>
          <p:cNvPr id="14" name="Title 1">
            <a:extLst>
              <a:ext uri="{FF2B5EF4-FFF2-40B4-BE49-F238E27FC236}">
                <a16:creationId xmlns:a16="http://schemas.microsoft.com/office/drawing/2014/main" id="{5A570DFD-BCDE-4B1E-983F-549B0B01A3E8}"/>
              </a:ext>
            </a:extLst>
          </p:cNvPr>
          <p:cNvSpPr>
            <a:spLocks noGrp="1"/>
          </p:cNvSpPr>
          <p:nvPr>
            <p:ph type="title" hasCustomPrompt="1"/>
          </p:nvPr>
        </p:nvSpPr>
        <p:spPr>
          <a:xfrm>
            <a:off x="7056828" y="2470445"/>
            <a:ext cx="3821814" cy="589915"/>
          </a:xfrm>
        </p:spPr>
        <p:txBody>
          <a:bodyPr/>
          <a:lstStyle>
            <a:lvl1pPr>
              <a:defRPr sz="3200">
                <a:solidFill>
                  <a:schemeClr val="bg1"/>
                </a:solidFill>
              </a:defRPr>
            </a:lvl1pPr>
          </a:lstStyle>
          <a:p>
            <a:r>
              <a:rPr lang="en-US"/>
              <a:t>Title goes here</a:t>
            </a:r>
          </a:p>
        </p:txBody>
      </p:sp>
      <p:sp>
        <p:nvSpPr>
          <p:cNvPr id="16" name="Text Placeholder 41">
            <a:extLst>
              <a:ext uri="{FF2B5EF4-FFF2-40B4-BE49-F238E27FC236}">
                <a16:creationId xmlns:a16="http://schemas.microsoft.com/office/drawing/2014/main" id="{9AA4763E-9535-48D9-A7A0-47BAE8826A73}"/>
              </a:ext>
            </a:extLst>
          </p:cNvPr>
          <p:cNvSpPr>
            <a:spLocks noGrp="1"/>
          </p:cNvSpPr>
          <p:nvPr>
            <p:ph type="body" sz="quarter" idx="14" hasCustomPrompt="1"/>
          </p:nvPr>
        </p:nvSpPr>
        <p:spPr>
          <a:xfrm>
            <a:off x="7447822" y="3074563"/>
            <a:ext cx="3430819" cy="357892"/>
          </a:xfrm>
          <a:noFill/>
        </p:spPr>
        <p:txBody>
          <a:bodyPr tIns="91440" bIns="0" anchor="ctr">
            <a:noAutofit/>
          </a:bodyPr>
          <a:lstStyle>
            <a:lvl1pPr marL="0" indent="0">
              <a:buNone/>
              <a:defRPr sz="2000">
                <a:solidFill>
                  <a:schemeClr val="tx1"/>
                </a:solidFill>
                <a:latin typeface="+mn-lt"/>
              </a:defRPr>
            </a:lvl1pPr>
          </a:lstStyle>
          <a:p>
            <a:pPr lvl="0"/>
            <a:r>
              <a:rPr lang="en-GB"/>
              <a:t>Subtitle goes here</a:t>
            </a:r>
            <a:endParaRPr lang="en-US"/>
          </a:p>
        </p:txBody>
      </p:sp>
      <p:sp>
        <p:nvSpPr>
          <p:cNvPr id="17" name="Text Placeholder 41">
            <a:extLst>
              <a:ext uri="{FF2B5EF4-FFF2-40B4-BE49-F238E27FC236}">
                <a16:creationId xmlns:a16="http://schemas.microsoft.com/office/drawing/2014/main" id="{A8C92DB9-E053-4A8E-AD46-ECD172D91BD6}"/>
              </a:ext>
            </a:extLst>
          </p:cNvPr>
          <p:cNvSpPr>
            <a:spLocks noGrp="1"/>
          </p:cNvSpPr>
          <p:nvPr>
            <p:ph type="body" sz="quarter" idx="15"/>
          </p:nvPr>
        </p:nvSpPr>
        <p:spPr>
          <a:xfrm>
            <a:off x="7060798" y="3750351"/>
            <a:ext cx="4422047" cy="2210612"/>
          </a:xfrm>
          <a:noFill/>
        </p:spPr>
        <p:txBody>
          <a:bodyPr tIns="0" bIns="0" anchor="t">
            <a:noAutofit/>
          </a:bodyPr>
          <a:lstStyle>
            <a:lvl1pPr marL="0" indent="0">
              <a:lnSpc>
                <a:spcPts val="1501"/>
              </a:lnSpc>
              <a:spcBef>
                <a:spcPts val="0"/>
              </a:spcBef>
              <a:spcAft>
                <a:spcPts val="0"/>
              </a:spcAft>
              <a:buNone/>
              <a:defRPr sz="1021">
                <a:solidFill>
                  <a:schemeClr val="tx1"/>
                </a:solidFill>
                <a:latin typeface="+mn-lt"/>
              </a:defRPr>
            </a:lvl1pPr>
          </a:lstStyle>
          <a:p>
            <a:pPr lvl="0"/>
            <a:r>
              <a:rPr lang="en-US"/>
              <a:t>Click to edit Master text styles</a:t>
            </a:r>
          </a:p>
        </p:txBody>
      </p:sp>
    </p:spTree>
    <p:extLst>
      <p:ext uri="{BB962C8B-B14F-4D97-AF65-F5344CB8AC3E}">
        <p14:creationId xmlns:p14="http://schemas.microsoft.com/office/powerpoint/2010/main" val="8468828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orient="horz" pos="1056">
          <p15:clr>
            <a:srgbClr val="FBAE40"/>
          </p15:clr>
        </p15:guide>
        <p15:guide id="2" pos="3112">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One column Ice Blue">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85C4ED8E-45B5-4516-BDAC-AEA14AC460B5}"/>
              </a:ext>
            </a:extLst>
          </p:cNvPr>
          <p:cNvSpPr/>
          <p:nvPr userDrawn="1"/>
        </p:nvSpPr>
        <p:spPr>
          <a:xfrm>
            <a:off x="496681" y="6542827"/>
            <a:ext cx="11695320" cy="31517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1"/>
          </a:p>
        </p:txBody>
      </p:sp>
      <p:sp>
        <p:nvSpPr>
          <p:cNvPr id="4" name="Slide Number Placeholder 3">
            <a:extLst>
              <a:ext uri="{FF2B5EF4-FFF2-40B4-BE49-F238E27FC236}">
                <a16:creationId xmlns:a16="http://schemas.microsoft.com/office/drawing/2014/main" id="{6BF67735-2428-4A46-B5ED-47276EA6199B}"/>
              </a:ext>
            </a:extLst>
          </p:cNvPr>
          <p:cNvSpPr>
            <a:spLocks noGrp="1"/>
          </p:cNvSpPr>
          <p:nvPr>
            <p:ph type="sldNum" sz="quarter" idx="11"/>
          </p:nvPr>
        </p:nvSpPr>
        <p:spPr>
          <a:xfrm>
            <a:off x="510480" y="6631163"/>
            <a:ext cx="679979" cy="162068"/>
          </a:xfrm>
        </p:spPr>
        <p:txBody>
          <a:bodyPr/>
          <a:lstStyle>
            <a:lvl1pPr algn="l">
              <a:defRPr sz="800">
                <a:solidFill>
                  <a:schemeClr val="bg1"/>
                </a:solidFill>
                <a:latin typeface="+mj-lt"/>
              </a:defRPr>
            </a:lvl1pPr>
          </a:lstStyle>
          <a:p>
            <a:r>
              <a:rPr lang="en-US"/>
              <a:t>PAGE </a:t>
            </a:r>
            <a:fld id="{222034A4-E40F-4E23-A773-AC1BBA02DF2C}" type="slidenum">
              <a:rPr lang="en-US" smtClean="0"/>
              <a:pPr/>
              <a:t>‹#›</a:t>
            </a:fld>
            <a:endParaRPr lang="en-US"/>
          </a:p>
        </p:txBody>
      </p:sp>
      <p:pic>
        <p:nvPicPr>
          <p:cNvPr id="29" name="Graphic 28">
            <a:extLst>
              <a:ext uri="{FF2B5EF4-FFF2-40B4-BE49-F238E27FC236}">
                <a16:creationId xmlns:a16="http://schemas.microsoft.com/office/drawing/2014/main" id="{72F5DAE1-7448-4D6E-99F2-0165E4C47E28}"/>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1520163" y="6608449"/>
            <a:ext cx="429740" cy="184787"/>
          </a:xfrm>
          <a:prstGeom prst="rect">
            <a:avLst/>
          </a:prstGeom>
        </p:spPr>
      </p:pic>
      <p:sp>
        <p:nvSpPr>
          <p:cNvPr id="14" name="Title 1">
            <a:extLst>
              <a:ext uri="{FF2B5EF4-FFF2-40B4-BE49-F238E27FC236}">
                <a16:creationId xmlns:a16="http://schemas.microsoft.com/office/drawing/2014/main" id="{5A570DFD-BCDE-4B1E-983F-549B0B01A3E8}"/>
              </a:ext>
            </a:extLst>
          </p:cNvPr>
          <p:cNvSpPr>
            <a:spLocks noGrp="1"/>
          </p:cNvSpPr>
          <p:nvPr>
            <p:ph type="title" hasCustomPrompt="1"/>
          </p:nvPr>
        </p:nvSpPr>
        <p:spPr>
          <a:xfrm>
            <a:off x="7056828" y="2470445"/>
            <a:ext cx="3821814" cy="589915"/>
          </a:xfrm>
        </p:spPr>
        <p:txBody>
          <a:bodyPr/>
          <a:lstStyle>
            <a:lvl1pPr>
              <a:defRPr sz="3200">
                <a:solidFill>
                  <a:schemeClr val="tx1"/>
                </a:solidFill>
              </a:defRPr>
            </a:lvl1pPr>
          </a:lstStyle>
          <a:p>
            <a:r>
              <a:rPr lang="en-US"/>
              <a:t>Title goes here</a:t>
            </a:r>
          </a:p>
        </p:txBody>
      </p:sp>
      <p:sp>
        <p:nvSpPr>
          <p:cNvPr id="16" name="Text Placeholder 41">
            <a:extLst>
              <a:ext uri="{FF2B5EF4-FFF2-40B4-BE49-F238E27FC236}">
                <a16:creationId xmlns:a16="http://schemas.microsoft.com/office/drawing/2014/main" id="{9AA4763E-9535-48D9-A7A0-47BAE8826A73}"/>
              </a:ext>
            </a:extLst>
          </p:cNvPr>
          <p:cNvSpPr>
            <a:spLocks noGrp="1"/>
          </p:cNvSpPr>
          <p:nvPr>
            <p:ph type="body" sz="quarter" idx="14" hasCustomPrompt="1"/>
          </p:nvPr>
        </p:nvSpPr>
        <p:spPr>
          <a:xfrm>
            <a:off x="7447822" y="3074563"/>
            <a:ext cx="3430819" cy="357892"/>
          </a:xfrm>
          <a:noFill/>
        </p:spPr>
        <p:txBody>
          <a:bodyPr tIns="91440" bIns="0" anchor="ctr">
            <a:noAutofit/>
          </a:bodyPr>
          <a:lstStyle>
            <a:lvl1pPr marL="0" indent="0">
              <a:buNone/>
              <a:defRPr sz="2000">
                <a:solidFill>
                  <a:schemeClr val="tx1"/>
                </a:solidFill>
                <a:latin typeface="+mn-lt"/>
              </a:defRPr>
            </a:lvl1pPr>
          </a:lstStyle>
          <a:p>
            <a:pPr lvl="0"/>
            <a:r>
              <a:rPr lang="en-GB"/>
              <a:t>Subtitle goes here</a:t>
            </a:r>
            <a:endParaRPr lang="en-US"/>
          </a:p>
        </p:txBody>
      </p:sp>
      <p:sp>
        <p:nvSpPr>
          <p:cNvPr id="17" name="Text Placeholder 41">
            <a:extLst>
              <a:ext uri="{FF2B5EF4-FFF2-40B4-BE49-F238E27FC236}">
                <a16:creationId xmlns:a16="http://schemas.microsoft.com/office/drawing/2014/main" id="{A8C92DB9-E053-4A8E-AD46-ECD172D91BD6}"/>
              </a:ext>
            </a:extLst>
          </p:cNvPr>
          <p:cNvSpPr>
            <a:spLocks noGrp="1"/>
          </p:cNvSpPr>
          <p:nvPr>
            <p:ph type="body" sz="quarter" idx="15"/>
          </p:nvPr>
        </p:nvSpPr>
        <p:spPr>
          <a:xfrm>
            <a:off x="7060798" y="3750351"/>
            <a:ext cx="4422047" cy="2210612"/>
          </a:xfrm>
          <a:noFill/>
        </p:spPr>
        <p:txBody>
          <a:bodyPr tIns="0" bIns="0" anchor="t">
            <a:noAutofit/>
          </a:bodyPr>
          <a:lstStyle>
            <a:lvl1pPr marL="0" indent="0">
              <a:lnSpc>
                <a:spcPts val="1501"/>
              </a:lnSpc>
              <a:spcBef>
                <a:spcPts val="0"/>
              </a:spcBef>
              <a:spcAft>
                <a:spcPts val="0"/>
              </a:spcAft>
              <a:buNone/>
              <a:defRPr sz="1021">
                <a:solidFill>
                  <a:schemeClr val="tx1"/>
                </a:solidFill>
                <a:latin typeface="+mn-lt"/>
              </a:defRPr>
            </a:lvl1pPr>
          </a:lstStyle>
          <a:p>
            <a:pPr lvl="0"/>
            <a:r>
              <a:rPr lang="en-US"/>
              <a:t>Click to edit Master text styles</a:t>
            </a:r>
          </a:p>
        </p:txBody>
      </p:sp>
    </p:spTree>
    <p:extLst>
      <p:ext uri="{BB962C8B-B14F-4D97-AF65-F5344CB8AC3E}">
        <p14:creationId xmlns:p14="http://schemas.microsoft.com/office/powerpoint/2010/main" val="166769681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orient="horz" pos="1056">
          <p15:clr>
            <a:srgbClr val="FBAE40"/>
          </p15:clr>
        </p15:guide>
        <p15:guide id="2" pos="3112">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79C8366E-4551-45B5-8315-BAD7D7822044}"/>
              </a:ext>
            </a:extLst>
          </p:cNvPr>
          <p:cNvSpPr>
            <a:spLocks noGrp="1"/>
          </p:cNvSpPr>
          <p:nvPr>
            <p:ph type="title" hasCustomPrompt="1"/>
          </p:nvPr>
        </p:nvSpPr>
        <p:spPr>
          <a:xfrm>
            <a:off x="412588" y="557497"/>
            <a:ext cx="3821814" cy="589915"/>
          </a:xfrm>
        </p:spPr>
        <p:txBody>
          <a:bodyPr/>
          <a:lstStyle>
            <a:lvl1pPr>
              <a:defRPr sz="3200">
                <a:solidFill>
                  <a:schemeClr val="tx1"/>
                </a:solidFill>
              </a:defRPr>
            </a:lvl1pPr>
          </a:lstStyle>
          <a:p>
            <a:r>
              <a:rPr lang="en-US"/>
              <a:t>Title goes here</a:t>
            </a:r>
          </a:p>
        </p:txBody>
      </p:sp>
      <p:sp>
        <p:nvSpPr>
          <p:cNvPr id="12" name="Text Placeholder 41">
            <a:extLst>
              <a:ext uri="{FF2B5EF4-FFF2-40B4-BE49-F238E27FC236}">
                <a16:creationId xmlns:a16="http://schemas.microsoft.com/office/drawing/2014/main" id="{FA376403-1F8F-4447-BF16-CD9AD84E53A2}"/>
              </a:ext>
            </a:extLst>
          </p:cNvPr>
          <p:cNvSpPr>
            <a:spLocks noGrp="1"/>
          </p:cNvSpPr>
          <p:nvPr>
            <p:ph type="body" sz="quarter" idx="14" hasCustomPrompt="1"/>
          </p:nvPr>
        </p:nvSpPr>
        <p:spPr>
          <a:xfrm>
            <a:off x="803583" y="1161615"/>
            <a:ext cx="3430819" cy="357892"/>
          </a:xfrm>
          <a:noFill/>
        </p:spPr>
        <p:txBody>
          <a:bodyPr tIns="91440" bIns="0" anchor="ctr">
            <a:noAutofit/>
          </a:bodyPr>
          <a:lstStyle>
            <a:lvl1pPr marL="0" indent="0">
              <a:buNone/>
              <a:defRPr sz="2000">
                <a:solidFill>
                  <a:schemeClr val="tx1"/>
                </a:solidFill>
                <a:latin typeface="+mn-lt"/>
              </a:defRPr>
            </a:lvl1pPr>
          </a:lstStyle>
          <a:p>
            <a:pPr lvl="0"/>
            <a:r>
              <a:rPr lang="en-GB"/>
              <a:t>Subtitle goes here</a:t>
            </a:r>
            <a:endParaRPr lang="en-US"/>
          </a:p>
        </p:txBody>
      </p:sp>
    </p:spTree>
    <p:extLst>
      <p:ext uri="{BB962C8B-B14F-4D97-AF65-F5344CB8AC3E}">
        <p14:creationId xmlns:p14="http://schemas.microsoft.com/office/powerpoint/2010/main" val="30504026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orient="horz" pos="1056">
          <p15:clr>
            <a:srgbClr val="FBAE40"/>
          </p15:clr>
        </p15:guide>
        <p15:guide id="2" pos="3112">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22892-3963-932E-CAC5-D22396161C8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EC0B48-45C1-2F7F-6F06-78B21EC12EE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00087DB-C506-AC1E-1B8B-8623860B149A}"/>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5" name="Footer Placeholder 4">
            <a:extLst>
              <a:ext uri="{FF2B5EF4-FFF2-40B4-BE49-F238E27FC236}">
                <a16:creationId xmlns:a16="http://schemas.microsoft.com/office/drawing/2014/main" id="{79EB0C79-587A-2091-3E66-CC35A9C556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3521A3E-601E-95E1-A6B3-A4E65F3C124B}"/>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7806486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2C2DB-2BE3-9F69-1E19-100FF148A4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601D4E2-5E85-F772-9666-7F2BEF679B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604C93-5421-2187-3B81-A2C74DE74582}"/>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5" name="Footer Placeholder 4">
            <a:extLst>
              <a:ext uri="{FF2B5EF4-FFF2-40B4-BE49-F238E27FC236}">
                <a16:creationId xmlns:a16="http://schemas.microsoft.com/office/drawing/2014/main" id="{2337F885-7A4F-1FFF-B5FB-671B859C64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17547F-2A46-5CE3-0198-2DE551BC22B2}"/>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275027330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E2C576-170C-3C05-1145-E885F88697D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98BF4C-F003-64EF-1763-7C7A8424C18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BA93E41-C0EA-BF1E-5B5A-A770CEFA1C7D}"/>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5" name="Footer Placeholder 4">
            <a:extLst>
              <a:ext uri="{FF2B5EF4-FFF2-40B4-BE49-F238E27FC236}">
                <a16:creationId xmlns:a16="http://schemas.microsoft.com/office/drawing/2014/main" id="{B623DB76-6F52-B6D0-70E7-F8461B4EA0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752288-C7DF-9A14-8736-D68564484228}"/>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45905936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B5205-7CA0-A486-019F-A993E4A40C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9A9FA39-479C-B22E-7D01-2882E988046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494006F-7C3C-FFEB-84D6-C468D5FC3C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8D2AAFD-CC2A-EBFF-16FF-DC26A6221CC8}"/>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6" name="Footer Placeholder 5">
            <a:extLst>
              <a:ext uri="{FF2B5EF4-FFF2-40B4-BE49-F238E27FC236}">
                <a16:creationId xmlns:a16="http://schemas.microsoft.com/office/drawing/2014/main" id="{273F66F9-21DF-201F-EFB8-A0FB34E5C0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818729-8AED-22E4-6A7E-0F28E5712742}"/>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414166527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D1B62-B429-4C23-02F8-A40DF9D9F05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1695705-72D5-C15E-6540-631F5C5F96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08612F-1F13-52BD-AE1E-978699633D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93790A-FF7C-A528-8F0C-D70BC9B143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BAEF71-D218-B6E8-DE2F-64EBB34FEE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203275-EF89-3BBC-F3E8-AB4D15FA2CC5}"/>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8" name="Footer Placeholder 7">
            <a:extLst>
              <a:ext uri="{FF2B5EF4-FFF2-40B4-BE49-F238E27FC236}">
                <a16:creationId xmlns:a16="http://schemas.microsoft.com/office/drawing/2014/main" id="{ED0CB9E5-2320-BDEF-6FB4-21F42A3AA0D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8C50A11-9842-CDE6-57C9-13A9E7FAF1F1}"/>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401856504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1CDF4-5C07-DA4C-CEA6-9C10E98D4E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09E8C-FBB4-204C-9144-7C5285A68CF1}"/>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4" name="Footer Placeholder 3">
            <a:extLst>
              <a:ext uri="{FF2B5EF4-FFF2-40B4-BE49-F238E27FC236}">
                <a16:creationId xmlns:a16="http://schemas.microsoft.com/office/drawing/2014/main" id="{65150222-CB1D-CA14-2514-4C5A7261EE3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50661F-6F0F-3C4C-DEA7-3E3DEEF0266D}"/>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4423409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7CB3BB-D2B4-4FB4-B5E7-76E935F5B540}"/>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3" name="Footer Placeholder 2">
            <a:extLst>
              <a:ext uri="{FF2B5EF4-FFF2-40B4-BE49-F238E27FC236}">
                <a16:creationId xmlns:a16="http://schemas.microsoft.com/office/drawing/2014/main" id="{7E9AD340-DF42-A777-BB3B-322EEC90A53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251138D-1CD8-52BB-0E8E-4C9D7EA61880}"/>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13988667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D1B62-B429-4C23-02F8-A40DF9D9F05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1695705-72D5-C15E-6540-631F5C5F96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08612F-1F13-52BD-AE1E-978699633D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93790A-FF7C-A528-8F0C-D70BC9B143A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2BAEF71-D218-B6E8-DE2F-64EBB34FEE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5203275-EF89-3BBC-F3E8-AB4D15FA2CC5}"/>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8" name="Footer Placeholder 7">
            <a:extLst>
              <a:ext uri="{FF2B5EF4-FFF2-40B4-BE49-F238E27FC236}">
                <a16:creationId xmlns:a16="http://schemas.microsoft.com/office/drawing/2014/main" id="{ED0CB9E5-2320-BDEF-6FB4-21F42A3AA0D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8C50A11-9842-CDE6-57C9-13A9E7FAF1F1}"/>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31958263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D1062-984B-C475-FF18-E8A3C18A64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A1C2C24-AA7B-CEC4-8B36-3AD03E7CD7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6702A7D-6B45-674A-812A-E1D8CCEABA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6958C0-D16C-6294-22AA-0564D6B069E7}"/>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6" name="Footer Placeholder 5">
            <a:extLst>
              <a:ext uri="{FF2B5EF4-FFF2-40B4-BE49-F238E27FC236}">
                <a16:creationId xmlns:a16="http://schemas.microsoft.com/office/drawing/2014/main" id="{3F22A660-B670-AAE0-F2B2-F6C2D4CB1E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863807-DCC5-4F35-B639-46A9145E1FE3}"/>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34653838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7DF7D-8E43-7023-CE4C-0EDEF19847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197E8E7-FAB1-9E2E-9613-1422020B40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D97669D-500C-7696-0AF5-4128720858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316723-BCD5-7126-BE3F-571A136EB196}"/>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6" name="Footer Placeholder 5">
            <a:extLst>
              <a:ext uri="{FF2B5EF4-FFF2-40B4-BE49-F238E27FC236}">
                <a16:creationId xmlns:a16="http://schemas.microsoft.com/office/drawing/2014/main" id="{9531C56F-279F-332E-B66F-D00264DAA0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81EE55-8AB2-7AF3-133A-2727AE29FFF0}"/>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11647342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DF6B3C-8628-E1FA-2F7C-217A5AE9A0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378C4B5-DF76-6751-A571-B4E56E301D4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E56B1C-F189-46FA-A9B2-6E3F5FF62A5F}"/>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5" name="Footer Placeholder 4">
            <a:extLst>
              <a:ext uri="{FF2B5EF4-FFF2-40B4-BE49-F238E27FC236}">
                <a16:creationId xmlns:a16="http://schemas.microsoft.com/office/drawing/2014/main" id="{0849B983-B159-9B86-88BA-4FDF5A32D5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3D92CF-1F35-2E42-BA3C-53D9DF8026C5}"/>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233382029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72B5B5C-8167-A66E-214D-952DFC4A22C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C1FE085-2CDE-74D2-D757-AB01B06C2A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664C8A-537E-1CDF-C862-BCA4A15B8F35}"/>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5" name="Footer Placeholder 4">
            <a:extLst>
              <a:ext uri="{FF2B5EF4-FFF2-40B4-BE49-F238E27FC236}">
                <a16:creationId xmlns:a16="http://schemas.microsoft.com/office/drawing/2014/main" id="{4BC4A0B8-C51A-E3AA-C238-97EE9C44E6E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FBF244-5945-FDD0-EDF5-ED651C6C13EE}"/>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38748293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672CB73-B7D0-4B5C-B373-6B80D38E06E5}"/>
              </a:ext>
            </a:extLst>
          </p:cNvPr>
          <p:cNvSpPr>
            <a:spLocks noGrp="1"/>
          </p:cNvSpPr>
          <p:nvPr>
            <p:ph type="title" hasCustomPrompt="1"/>
          </p:nvPr>
        </p:nvSpPr>
        <p:spPr>
          <a:xfrm>
            <a:off x="388050" y="3199443"/>
            <a:ext cx="3975495" cy="1803400"/>
          </a:xfrm>
        </p:spPr>
        <p:txBody>
          <a:bodyPr/>
          <a:lstStyle>
            <a:lvl1pPr>
              <a:lnSpc>
                <a:spcPct val="100000"/>
              </a:lnSpc>
              <a:defRPr sz="3750">
                <a:solidFill>
                  <a:schemeClr val="tx1"/>
                </a:solidFill>
              </a:defRPr>
            </a:lvl1pPr>
          </a:lstStyle>
          <a:p>
            <a:r>
              <a:rPr lang="en-US"/>
              <a:t>Title goes here</a:t>
            </a:r>
            <a:br>
              <a:rPr lang="en-US"/>
            </a:br>
            <a:r>
              <a:rPr lang="en-US"/>
              <a:t>second title line</a:t>
            </a:r>
            <a:br>
              <a:rPr lang="en-US"/>
            </a:br>
            <a:r>
              <a:rPr lang="en-US"/>
              <a:t>third line</a:t>
            </a:r>
          </a:p>
        </p:txBody>
      </p:sp>
      <p:sp>
        <p:nvSpPr>
          <p:cNvPr id="40" name="Picture Placeholder 39">
            <a:extLst>
              <a:ext uri="{FF2B5EF4-FFF2-40B4-BE49-F238E27FC236}">
                <a16:creationId xmlns:a16="http://schemas.microsoft.com/office/drawing/2014/main" id="{01EB64D6-155D-4985-AC55-BA92A00A6493}"/>
              </a:ext>
            </a:extLst>
          </p:cNvPr>
          <p:cNvSpPr>
            <a:spLocks noGrp="1"/>
          </p:cNvSpPr>
          <p:nvPr userDrawn="1">
            <p:ph type="pic" sz="quarter" idx="13"/>
          </p:nvPr>
        </p:nvSpPr>
        <p:spPr>
          <a:xfrm>
            <a:off x="6176723" y="0"/>
            <a:ext cx="6015277" cy="6858000"/>
          </a:xfrm>
        </p:spPr>
        <p:txBody>
          <a:bodyPr anchor="ctr"/>
          <a:lstStyle>
            <a:lvl1pPr marL="0" indent="0" algn="ctr">
              <a:buNone/>
              <a:defRPr>
                <a:highlight>
                  <a:srgbClr val="FFFF00"/>
                </a:highlight>
              </a:defRPr>
            </a:lvl1pPr>
          </a:lstStyle>
          <a:p>
            <a:r>
              <a:rPr lang="en-US"/>
              <a:t>Click icon to add picture</a:t>
            </a:r>
          </a:p>
        </p:txBody>
      </p:sp>
      <p:sp>
        <p:nvSpPr>
          <p:cNvPr id="42" name="Text Placeholder 41">
            <a:extLst>
              <a:ext uri="{FF2B5EF4-FFF2-40B4-BE49-F238E27FC236}">
                <a16:creationId xmlns:a16="http://schemas.microsoft.com/office/drawing/2014/main" id="{40AF7A32-2B20-4C16-BCAE-4141FBBD7522}"/>
              </a:ext>
            </a:extLst>
          </p:cNvPr>
          <p:cNvSpPr>
            <a:spLocks noGrp="1"/>
          </p:cNvSpPr>
          <p:nvPr userDrawn="1">
            <p:ph type="body" sz="quarter" idx="14" hasCustomPrompt="1"/>
          </p:nvPr>
        </p:nvSpPr>
        <p:spPr>
          <a:xfrm>
            <a:off x="388050" y="2785750"/>
            <a:ext cx="1909268" cy="315912"/>
          </a:xfrm>
        </p:spPr>
        <p:txBody>
          <a:bodyPr/>
          <a:lstStyle>
            <a:lvl1pPr marL="0" indent="0">
              <a:buNone/>
              <a:defRPr>
                <a:solidFill>
                  <a:schemeClr val="tx2"/>
                </a:solidFill>
                <a:latin typeface="+mj-lt"/>
              </a:defRPr>
            </a:lvl1pPr>
          </a:lstStyle>
          <a:p>
            <a:pPr lvl="0"/>
            <a:r>
              <a:rPr lang="en-GB"/>
              <a:t>DATE GOES HERE</a:t>
            </a:r>
            <a:endParaRPr lang="en-US"/>
          </a:p>
        </p:txBody>
      </p:sp>
      <p:pic>
        <p:nvPicPr>
          <p:cNvPr id="19" name="Picture 18" descr="Logo&#10;&#10;Description automatically generated with medium confidence">
            <a:extLst>
              <a:ext uri="{FF2B5EF4-FFF2-40B4-BE49-F238E27FC236}">
                <a16:creationId xmlns:a16="http://schemas.microsoft.com/office/drawing/2014/main" id="{73675C42-201E-4C63-A839-40455D5457A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0609" y="5689601"/>
            <a:ext cx="2270009" cy="904633"/>
          </a:xfrm>
          <a:prstGeom prst="rect">
            <a:avLst/>
          </a:prstGeom>
        </p:spPr>
      </p:pic>
    </p:spTree>
    <p:extLst>
      <p:ext uri="{BB962C8B-B14F-4D97-AF65-F5344CB8AC3E}">
        <p14:creationId xmlns:p14="http://schemas.microsoft.com/office/powerpoint/2010/main" val="208115671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Title Slide V2">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672CB73-B7D0-4B5C-B373-6B80D38E06E5}"/>
              </a:ext>
            </a:extLst>
          </p:cNvPr>
          <p:cNvSpPr>
            <a:spLocks noGrp="1"/>
          </p:cNvSpPr>
          <p:nvPr>
            <p:ph type="title" hasCustomPrompt="1"/>
          </p:nvPr>
        </p:nvSpPr>
        <p:spPr>
          <a:xfrm>
            <a:off x="388050" y="3199443"/>
            <a:ext cx="3975495" cy="1803400"/>
          </a:xfrm>
        </p:spPr>
        <p:txBody>
          <a:bodyPr/>
          <a:lstStyle>
            <a:lvl1pPr>
              <a:lnSpc>
                <a:spcPct val="100000"/>
              </a:lnSpc>
              <a:defRPr sz="3750">
                <a:solidFill>
                  <a:schemeClr val="tx1"/>
                </a:solidFill>
              </a:defRPr>
            </a:lvl1pPr>
          </a:lstStyle>
          <a:p>
            <a:r>
              <a:rPr lang="en-US"/>
              <a:t>Title goes here</a:t>
            </a:r>
            <a:br>
              <a:rPr lang="en-US"/>
            </a:br>
            <a:r>
              <a:rPr lang="en-US"/>
              <a:t>second title line</a:t>
            </a:r>
            <a:br>
              <a:rPr lang="en-US"/>
            </a:br>
            <a:r>
              <a:rPr lang="en-US"/>
              <a:t>third line</a:t>
            </a:r>
          </a:p>
        </p:txBody>
      </p:sp>
      <p:sp>
        <p:nvSpPr>
          <p:cNvPr id="40" name="Picture Placeholder 39">
            <a:extLst>
              <a:ext uri="{FF2B5EF4-FFF2-40B4-BE49-F238E27FC236}">
                <a16:creationId xmlns:a16="http://schemas.microsoft.com/office/drawing/2014/main" id="{01EB64D6-155D-4985-AC55-BA92A00A6493}"/>
              </a:ext>
            </a:extLst>
          </p:cNvPr>
          <p:cNvSpPr>
            <a:spLocks noGrp="1"/>
          </p:cNvSpPr>
          <p:nvPr userDrawn="1">
            <p:ph type="pic" sz="quarter" idx="13"/>
          </p:nvPr>
        </p:nvSpPr>
        <p:spPr>
          <a:xfrm>
            <a:off x="4864318" y="0"/>
            <a:ext cx="7327683" cy="6858000"/>
          </a:xfrm>
        </p:spPr>
        <p:txBody>
          <a:bodyPr anchor="ctr"/>
          <a:lstStyle>
            <a:lvl1pPr marL="0" indent="0" algn="ctr">
              <a:buNone/>
              <a:defRPr>
                <a:highlight>
                  <a:srgbClr val="FFFF00"/>
                </a:highlight>
              </a:defRPr>
            </a:lvl1pPr>
          </a:lstStyle>
          <a:p>
            <a:r>
              <a:rPr lang="en-US"/>
              <a:t>Click icon to add picture</a:t>
            </a:r>
          </a:p>
        </p:txBody>
      </p:sp>
      <p:sp>
        <p:nvSpPr>
          <p:cNvPr id="42" name="Text Placeholder 41">
            <a:extLst>
              <a:ext uri="{FF2B5EF4-FFF2-40B4-BE49-F238E27FC236}">
                <a16:creationId xmlns:a16="http://schemas.microsoft.com/office/drawing/2014/main" id="{40AF7A32-2B20-4C16-BCAE-4141FBBD7522}"/>
              </a:ext>
            </a:extLst>
          </p:cNvPr>
          <p:cNvSpPr>
            <a:spLocks noGrp="1"/>
          </p:cNvSpPr>
          <p:nvPr userDrawn="1">
            <p:ph type="body" sz="quarter" idx="14" hasCustomPrompt="1"/>
          </p:nvPr>
        </p:nvSpPr>
        <p:spPr>
          <a:xfrm>
            <a:off x="388050" y="2785750"/>
            <a:ext cx="1909268" cy="315912"/>
          </a:xfrm>
        </p:spPr>
        <p:txBody>
          <a:bodyPr/>
          <a:lstStyle>
            <a:lvl1pPr marL="0" indent="0">
              <a:buNone/>
              <a:defRPr>
                <a:solidFill>
                  <a:schemeClr val="tx2"/>
                </a:solidFill>
                <a:latin typeface="+mj-lt"/>
              </a:defRPr>
            </a:lvl1pPr>
          </a:lstStyle>
          <a:p>
            <a:pPr lvl="0"/>
            <a:r>
              <a:rPr lang="en-GB"/>
              <a:t>DATE GOES HERE</a:t>
            </a:r>
            <a:endParaRPr lang="en-US"/>
          </a:p>
        </p:txBody>
      </p:sp>
      <p:pic>
        <p:nvPicPr>
          <p:cNvPr id="14" name="Picture 13" descr="Logo&#10;&#10;Description automatically generated with medium confidence">
            <a:extLst>
              <a:ext uri="{FF2B5EF4-FFF2-40B4-BE49-F238E27FC236}">
                <a16:creationId xmlns:a16="http://schemas.microsoft.com/office/drawing/2014/main" id="{75BB585C-EC61-43F1-BD9D-EF637B312CF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40609" y="5689601"/>
            <a:ext cx="2270009" cy="904633"/>
          </a:xfrm>
          <a:prstGeom prst="rect">
            <a:avLst/>
          </a:prstGeom>
        </p:spPr>
      </p:pic>
    </p:spTree>
    <p:extLst>
      <p:ext uri="{BB962C8B-B14F-4D97-AF65-F5344CB8AC3E}">
        <p14:creationId xmlns:p14="http://schemas.microsoft.com/office/powerpoint/2010/main" val="10773350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1_Title Slide V2">
    <p:bg>
      <p:bgPr>
        <a:solidFill>
          <a:srgbClr val="1B1464"/>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672CB73-B7D0-4B5C-B373-6B80D38E06E5}"/>
              </a:ext>
            </a:extLst>
          </p:cNvPr>
          <p:cNvSpPr>
            <a:spLocks noGrp="1"/>
          </p:cNvSpPr>
          <p:nvPr>
            <p:ph type="title" hasCustomPrompt="1"/>
          </p:nvPr>
        </p:nvSpPr>
        <p:spPr>
          <a:xfrm>
            <a:off x="388050" y="3199443"/>
            <a:ext cx="3975495" cy="1803400"/>
          </a:xfrm>
        </p:spPr>
        <p:txBody>
          <a:bodyPr/>
          <a:lstStyle>
            <a:lvl1pPr>
              <a:lnSpc>
                <a:spcPct val="100000"/>
              </a:lnSpc>
              <a:defRPr sz="3750">
                <a:solidFill>
                  <a:schemeClr val="bg1"/>
                </a:solidFill>
              </a:defRPr>
            </a:lvl1pPr>
          </a:lstStyle>
          <a:p>
            <a:r>
              <a:rPr lang="en-US"/>
              <a:t>Title goes here</a:t>
            </a:r>
            <a:br>
              <a:rPr lang="en-US"/>
            </a:br>
            <a:r>
              <a:rPr lang="en-US"/>
              <a:t>second title line</a:t>
            </a:r>
            <a:br>
              <a:rPr lang="en-US"/>
            </a:br>
            <a:r>
              <a:rPr lang="en-US"/>
              <a:t>third line</a:t>
            </a:r>
          </a:p>
        </p:txBody>
      </p:sp>
      <p:sp>
        <p:nvSpPr>
          <p:cNvPr id="35" name="Freeform: Shape 34">
            <a:extLst>
              <a:ext uri="{FF2B5EF4-FFF2-40B4-BE49-F238E27FC236}">
                <a16:creationId xmlns:a16="http://schemas.microsoft.com/office/drawing/2014/main" id="{779B80E8-461F-4DCB-ACB0-9B2E25BDBF5F}"/>
              </a:ext>
            </a:extLst>
          </p:cNvPr>
          <p:cNvSpPr/>
          <p:nvPr/>
        </p:nvSpPr>
        <p:spPr>
          <a:xfrm>
            <a:off x="2783605" y="-13657"/>
            <a:ext cx="2085301" cy="1536683"/>
          </a:xfrm>
          <a:custGeom>
            <a:avLst/>
            <a:gdLst>
              <a:gd name="connsiteX0" fmla="*/ 1510748 w 2015520"/>
              <a:gd name="connsiteY0" fmla="*/ 0 h 1536683"/>
              <a:gd name="connsiteX1" fmla="*/ 2015520 w 2015520"/>
              <a:gd name="connsiteY1" fmla="*/ 0 h 1536683"/>
              <a:gd name="connsiteX2" fmla="*/ 2015520 w 2015520"/>
              <a:gd name="connsiteY2" fmla="*/ 1536683 h 1536683"/>
              <a:gd name="connsiteX3" fmla="*/ 0 w 2015520"/>
              <a:gd name="connsiteY3" fmla="*/ 634770 h 1536683"/>
            </a:gdLst>
            <a:ahLst/>
            <a:cxnLst>
              <a:cxn ang="0">
                <a:pos x="connsiteX0" y="connsiteY0"/>
              </a:cxn>
              <a:cxn ang="0">
                <a:pos x="connsiteX1" y="connsiteY1"/>
              </a:cxn>
              <a:cxn ang="0">
                <a:pos x="connsiteX2" y="connsiteY2"/>
              </a:cxn>
              <a:cxn ang="0">
                <a:pos x="connsiteX3" y="connsiteY3"/>
              </a:cxn>
            </a:cxnLst>
            <a:rect l="l" t="t" r="r" b="b"/>
            <a:pathLst>
              <a:path w="2015520" h="1536683">
                <a:moveTo>
                  <a:pt x="1510748" y="0"/>
                </a:moveTo>
                <a:lnTo>
                  <a:pt x="2015520" y="0"/>
                </a:lnTo>
                <a:lnTo>
                  <a:pt x="2015520" y="1536683"/>
                </a:lnTo>
                <a:lnTo>
                  <a:pt x="0" y="634770"/>
                </a:lnTo>
                <a:close/>
              </a:path>
            </a:pathLst>
          </a:custGeom>
          <a:solidFill>
            <a:schemeClr val="tx1">
              <a:alpha val="50000"/>
            </a:schemeClr>
          </a:solidFill>
          <a:ln w="5302" cap="flat">
            <a:noFill/>
            <a:prstDash val="solid"/>
            <a:miter/>
          </a:ln>
        </p:spPr>
        <p:txBody>
          <a:bodyPr wrap="square" rtlCol="0" anchor="ctr">
            <a:noAutofit/>
          </a:bodyPr>
          <a:lstStyle/>
          <a:p>
            <a:endParaRPr lang="en-US" sz="1800"/>
          </a:p>
        </p:txBody>
      </p:sp>
      <p:sp>
        <p:nvSpPr>
          <p:cNvPr id="40" name="Picture Placeholder 39">
            <a:extLst>
              <a:ext uri="{FF2B5EF4-FFF2-40B4-BE49-F238E27FC236}">
                <a16:creationId xmlns:a16="http://schemas.microsoft.com/office/drawing/2014/main" id="{01EB64D6-155D-4985-AC55-BA92A00A6493}"/>
              </a:ext>
            </a:extLst>
          </p:cNvPr>
          <p:cNvSpPr>
            <a:spLocks noGrp="1"/>
          </p:cNvSpPr>
          <p:nvPr userDrawn="1">
            <p:ph type="pic" sz="quarter" idx="13"/>
          </p:nvPr>
        </p:nvSpPr>
        <p:spPr>
          <a:xfrm>
            <a:off x="4864318" y="0"/>
            <a:ext cx="7327683" cy="6858000"/>
          </a:xfrm>
        </p:spPr>
        <p:txBody>
          <a:bodyPr anchor="ctr"/>
          <a:lstStyle>
            <a:lvl1pPr marL="0" indent="0" algn="ctr">
              <a:buNone/>
              <a:defRPr>
                <a:highlight>
                  <a:srgbClr val="FFFF00"/>
                </a:highlight>
              </a:defRPr>
            </a:lvl1pPr>
          </a:lstStyle>
          <a:p>
            <a:r>
              <a:rPr lang="en-US"/>
              <a:t>Click icon to add picture</a:t>
            </a:r>
          </a:p>
        </p:txBody>
      </p:sp>
      <p:sp>
        <p:nvSpPr>
          <p:cNvPr id="42" name="Text Placeholder 41">
            <a:extLst>
              <a:ext uri="{FF2B5EF4-FFF2-40B4-BE49-F238E27FC236}">
                <a16:creationId xmlns:a16="http://schemas.microsoft.com/office/drawing/2014/main" id="{40AF7A32-2B20-4C16-BCAE-4141FBBD7522}"/>
              </a:ext>
            </a:extLst>
          </p:cNvPr>
          <p:cNvSpPr>
            <a:spLocks noGrp="1"/>
          </p:cNvSpPr>
          <p:nvPr userDrawn="1">
            <p:ph type="body" sz="quarter" idx="14" hasCustomPrompt="1"/>
          </p:nvPr>
        </p:nvSpPr>
        <p:spPr>
          <a:xfrm>
            <a:off x="388050" y="2785750"/>
            <a:ext cx="1909268" cy="315912"/>
          </a:xfrm>
        </p:spPr>
        <p:txBody>
          <a:bodyPr/>
          <a:lstStyle>
            <a:lvl1pPr marL="0" indent="0">
              <a:buNone/>
              <a:defRPr>
                <a:solidFill>
                  <a:schemeClr val="accent1"/>
                </a:solidFill>
                <a:latin typeface="+mj-lt"/>
              </a:defRPr>
            </a:lvl1pPr>
          </a:lstStyle>
          <a:p>
            <a:pPr lvl="0"/>
            <a:r>
              <a:rPr lang="en-GB"/>
              <a:t>DATE GOES HERE</a:t>
            </a:r>
            <a:endParaRPr lang="en-US"/>
          </a:p>
        </p:txBody>
      </p:sp>
      <p:grpSp>
        <p:nvGrpSpPr>
          <p:cNvPr id="14" name="Group 13">
            <a:extLst>
              <a:ext uri="{FF2B5EF4-FFF2-40B4-BE49-F238E27FC236}">
                <a16:creationId xmlns:a16="http://schemas.microsoft.com/office/drawing/2014/main" id="{D8F192F2-B546-4826-B294-F211C3519C59}"/>
              </a:ext>
            </a:extLst>
          </p:cNvPr>
          <p:cNvGrpSpPr/>
          <p:nvPr userDrawn="1"/>
        </p:nvGrpSpPr>
        <p:grpSpPr>
          <a:xfrm>
            <a:off x="530696" y="5689601"/>
            <a:ext cx="2180462" cy="904633"/>
            <a:chOff x="2777007" y="5689600"/>
            <a:chExt cx="2107496" cy="904633"/>
          </a:xfrm>
        </p:grpSpPr>
        <p:pic>
          <p:nvPicPr>
            <p:cNvPr id="15" name="Picture 14" descr="Logo&#10;&#10;Description automatically generated with medium confidence">
              <a:extLst>
                <a:ext uri="{FF2B5EF4-FFF2-40B4-BE49-F238E27FC236}">
                  <a16:creationId xmlns:a16="http://schemas.microsoft.com/office/drawing/2014/main" id="{83FD563D-15A4-4249-8A4F-D144B04BF9AA}"/>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3977185" y="5689600"/>
              <a:ext cx="907318" cy="904633"/>
            </a:xfrm>
            <a:prstGeom prst="rect">
              <a:avLst/>
            </a:prstGeom>
          </p:spPr>
        </p:pic>
        <p:grpSp>
          <p:nvGrpSpPr>
            <p:cNvPr id="16" name="Group 15">
              <a:extLst>
                <a:ext uri="{FF2B5EF4-FFF2-40B4-BE49-F238E27FC236}">
                  <a16:creationId xmlns:a16="http://schemas.microsoft.com/office/drawing/2014/main" id="{A6E623F0-2880-418B-B1FC-A7527A707898}"/>
                </a:ext>
              </a:extLst>
            </p:cNvPr>
            <p:cNvGrpSpPr/>
            <p:nvPr userDrawn="1"/>
          </p:nvGrpSpPr>
          <p:grpSpPr>
            <a:xfrm>
              <a:off x="2777007" y="5866153"/>
              <a:ext cx="1179028" cy="522582"/>
              <a:chOff x="2378209" y="5233339"/>
              <a:chExt cx="1179028" cy="522582"/>
            </a:xfrm>
            <a:solidFill>
              <a:schemeClr val="bg2"/>
            </a:solidFill>
          </p:grpSpPr>
          <p:sp>
            <p:nvSpPr>
              <p:cNvPr id="18" name="Freeform: Shape 17">
                <a:extLst>
                  <a:ext uri="{FF2B5EF4-FFF2-40B4-BE49-F238E27FC236}">
                    <a16:creationId xmlns:a16="http://schemas.microsoft.com/office/drawing/2014/main" id="{6D80F0B0-7D2E-427E-A8EE-F1A24FDE178F}"/>
                  </a:ext>
                </a:extLst>
              </p:cNvPr>
              <p:cNvSpPr/>
              <p:nvPr/>
            </p:nvSpPr>
            <p:spPr>
              <a:xfrm>
                <a:off x="3170424" y="5236541"/>
                <a:ext cx="386813" cy="516178"/>
              </a:xfrm>
              <a:custGeom>
                <a:avLst/>
                <a:gdLst>
                  <a:gd name="connsiteX0" fmla="*/ 0 w 386813"/>
                  <a:gd name="connsiteY0" fmla="*/ 0 h 516178"/>
                  <a:gd name="connsiteX1" fmla="*/ 206856 w 386813"/>
                  <a:gd name="connsiteY1" fmla="*/ 0 h 516178"/>
                  <a:gd name="connsiteX2" fmla="*/ 284346 w 386813"/>
                  <a:gd name="connsiteY2" fmla="*/ 11528 h 516178"/>
                  <a:gd name="connsiteX3" fmla="*/ 334299 w 386813"/>
                  <a:gd name="connsiteY3" fmla="*/ 41627 h 516178"/>
                  <a:gd name="connsiteX4" fmla="*/ 361197 w 386813"/>
                  <a:gd name="connsiteY4" fmla="*/ 84535 h 516178"/>
                  <a:gd name="connsiteX5" fmla="*/ 369522 w 386813"/>
                  <a:gd name="connsiteY5" fmla="*/ 133207 h 516178"/>
                  <a:gd name="connsiteX6" fmla="*/ 362478 w 386813"/>
                  <a:gd name="connsiteY6" fmla="*/ 172913 h 516178"/>
                  <a:gd name="connsiteX7" fmla="*/ 341984 w 386813"/>
                  <a:gd name="connsiteY7" fmla="*/ 206215 h 516178"/>
                  <a:gd name="connsiteX8" fmla="*/ 309963 w 386813"/>
                  <a:gd name="connsiteY8" fmla="*/ 230551 h 516178"/>
                  <a:gd name="connsiteX9" fmla="*/ 268976 w 386813"/>
                  <a:gd name="connsiteY9" fmla="*/ 243359 h 516178"/>
                  <a:gd name="connsiteX10" fmla="*/ 270257 w 386813"/>
                  <a:gd name="connsiteY10" fmla="*/ 244640 h 516178"/>
                  <a:gd name="connsiteX11" fmla="*/ 293953 w 386813"/>
                  <a:gd name="connsiteY11" fmla="*/ 249123 h 516178"/>
                  <a:gd name="connsiteX12" fmla="*/ 333659 w 386813"/>
                  <a:gd name="connsiteY12" fmla="*/ 268336 h 516178"/>
                  <a:gd name="connsiteX13" fmla="*/ 370803 w 386813"/>
                  <a:gd name="connsiteY13" fmla="*/ 307401 h 516178"/>
                  <a:gd name="connsiteX14" fmla="*/ 386814 w 386813"/>
                  <a:gd name="connsiteY14" fmla="*/ 371443 h 516178"/>
                  <a:gd name="connsiteX15" fmla="*/ 374005 w 386813"/>
                  <a:gd name="connsiteY15" fmla="*/ 433564 h 516178"/>
                  <a:gd name="connsiteX16" fmla="*/ 337501 w 386813"/>
                  <a:gd name="connsiteY16" fmla="*/ 479034 h 516178"/>
                  <a:gd name="connsiteX17" fmla="*/ 280504 w 386813"/>
                  <a:gd name="connsiteY17" fmla="*/ 506572 h 516178"/>
                  <a:gd name="connsiteX18" fmla="*/ 206856 w 386813"/>
                  <a:gd name="connsiteY18" fmla="*/ 516178 h 516178"/>
                  <a:gd name="connsiteX19" fmla="*/ 0 w 386813"/>
                  <a:gd name="connsiteY19" fmla="*/ 516178 h 516178"/>
                  <a:gd name="connsiteX20" fmla="*/ 0 w 386813"/>
                  <a:gd name="connsiteY20" fmla="*/ 0 h 516178"/>
                  <a:gd name="connsiteX21" fmla="*/ 206215 w 386813"/>
                  <a:gd name="connsiteY21" fmla="*/ 234394 h 516178"/>
                  <a:gd name="connsiteX22" fmla="*/ 304840 w 386813"/>
                  <a:gd name="connsiteY22" fmla="*/ 204934 h 516178"/>
                  <a:gd name="connsiteX23" fmla="*/ 337501 w 386813"/>
                  <a:gd name="connsiteY23" fmla="*/ 128084 h 516178"/>
                  <a:gd name="connsiteX24" fmla="*/ 326614 w 386813"/>
                  <a:gd name="connsiteY24" fmla="*/ 80693 h 516178"/>
                  <a:gd name="connsiteX25" fmla="*/ 297795 w 386813"/>
                  <a:gd name="connsiteY25" fmla="*/ 49312 h 516178"/>
                  <a:gd name="connsiteX26" fmla="*/ 256168 w 386813"/>
                  <a:gd name="connsiteY26" fmla="*/ 32021 h 516178"/>
                  <a:gd name="connsiteX27" fmla="*/ 206856 w 386813"/>
                  <a:gd name="connsiteY27" fmla="*/ 26898 h 516178"/>
                  <a:gd name="connsiteX28" fmla="*/ 32021 w 386813"/>
                  <a:gd name="connsiteY28" fmla="*/ 26898 h 516178"/>
                  <a:gd name="connsiteX29" fmla="*/ 32021 w 386813"/>
                  <a:gd name="connsiteY29" fmla="*/ 233753 h 516178"/>
                  <a:gd name="connsiteX30" fmla="*/ 206215 w 386813"/>
                  <a:gd name="connsiteY30" fmla="*/ 233753 h 516178"/>
                  <a:gd name="connsiteX31" fmla="*/ 206215 w 386813"/>
                  <a:gd name="connsiteY31" fmla="*/ 488640 h 516178"/>
                  <a:gd name="connsiteX32" fmla="*/ 315087 w 386813"/>
                  <a:gd name="connsiteY32" fmla="*/ 459181 h 516178"/>
                  <a:gd name="connsiteX33" fmla="*/ 354793 w 386813"/>
                  <a:gd name="connsiteY33" fmla="*/ 371443 h 516178"/>
                  <a:gd name="connsiteX34" fmla="*/ 341344 w 386813"/>
                  <a:gd name="connsiteY34" fmla="*/ 317008 h 516178"/>
                  <a:gd name="connsiteX35" fmla="*/ 306121 w 386813"/>
                  <a:gd name="connsiteY35" fmla="*/ 283065 h 516178"/>
                  <a:gd name="connsiteX36" fmla="*/ 258089 w 386813"/>
                  <a:gd name="connsiteY36" fmla="*/ 265774 h 516178"/>
                  <a:gd name="connsiteX37" fmla="*/ 206215 w 386813"/>
                  <a:gd name="connsiteY37" fmla="*/ 261291 h 516178"/>
                  <a:gd name="connsiteX38" fmla="*/ 31381 w 386813"/>
                  <a:gd name="connsiteY38" fmla="*/ 261291 h 516178"/>
                  <a:gd name="connsiteX39" fmla="*/ 31381 w 386813"/>
                  <a:gd name="connsiteY39" fmla="*/ 488640 h 516178"/>
                  <a:gd name="connsiteX40" fmla="*/ 206215 w 386813"/>
                  <a:gd name="connsiteY40" fmla="*/ 488640 h 516178"/>
                  <a:gd name="connsiteX41" fmla="*/ 206215 w 386813"/>
                  <a:gd name="connsiteY41" fmla="*/ 488640 h 516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386813" h="516178">
                    <a:moveTo>
                      <a:pt x="0" y="0"/>
                    </a:moveTo>
                    <a:lnTo>
                      <a:pt x="206856" y="0"/>
                    </a:lnTo>
                    <a:cubicBezTo>
                      <a:pt x="237596" y="0"/>
                      <a:pt x="263213" y="3843"/>
                      <a:pt x="284346" y="11528"/>
                    </a:cubicBezTo>
                    <a:cubicBezTo>
                      <a:pt x="304840" y="19213"/>
                      <a:pt x="321491" y="29459"/>
                      <a:pt x="334299" y="41627"/>
                    </a:cubicBezTo>
                    <a:cubicBezTo>
                      <a:pt x="347108" y="54436"/>
                      <a:pt x="356074" y="68525"/>
                      <a:pt x="361197" y="84535"/>
                    </a:cubicBezTo>
                    <a:cubicBezTo>
                      <a:pt x="366961" y="100546"/>
                      <a:pt x="369522" y="117197"/>
                      <a:pt x="369522" y="133207"/>
                    </a:cubicBezTo>
                    <a:cubicBezTo>
                      <a:pt x="369522" y="147296"/>
                      <a:pt x="366961" y="160745"/>
                      <a:pt x="362478" y="172913"/>
                    </a:cubicBezTo>
                    <a:cubicBezTo>
                      <a:pt x="357354" y="185722"/>
                      <a:pt x="350950" y="196609"/>
                      <a:pt x="341984" y="206215"/>
                    </a:cubicBezTo>
                    <a:cubicBezTo>
                      <a:pt x="333018" y="215821"/>
                      <a:pt x="322131" y="224147"/>
                      <a:pt x="309963" y="230551"/>
                    </a:cubicBezTo>
                    <a:cubicBezTo>
                      <a:pt x="297795" y="236955"/>
                      <a:pt x="284346" y="241438"/>
                      <a:pt x="268976" y="243359"/>
                    </a:cubicBezTo>
                    <a:lnTo>
                      <a:pt x="270257" y="244640"/>
                    </a:lnTo>
                    <a:cubicBezTo>
                      <a:pt x="273459" y="244000"/>
                      <a:pt x="281785" y="245921"/>
                      <a:pt x="293953" y="249123"/>
                    </a:cubicBezTo>
                    <a:cubicBezTo>
                      <a:pt x="306761" y="252325"/>
                      <a:pt x="319570" y="258729"/>
                      <a:pt x="333659" y="268336"/>
                    </a:cubicBezTo>
                    <a:cubicBezTo>
                      <a:pt x="347108" y="277942"/>
                      <a:pt x="359916" y="290750"/>
                      <a:pt x="370803" y="307401"/>
                    </a:cubicBezTo>
                    <a:cubicBezTo>
                      <a:pt x="381690" y="324052"/>
                      <a:pt x="386814" y="345186"/>
                      <a:pt x="386814" y="371443"/>
                    </a:cubicBezTo>
                    <a:cubicBezTo>
                      <a:pt x="386814" y="395139"/>
                      <a:pt x="382331" y="415632"/>
                      <a:pt x="374005" y="433564"/>
                    </a:cubicBezTo>
                    <a:cubicBezTo>
                      <a:pt x="365039" y="451496"/>
                      <a:pt x="352871" y="466225"/>
                      <a:pt x="337501" y="479034"/>
                    </a:cubicBezTo>
                    <a:cubicBezTo>
                      <a:pt x="322131" y="491842"/>
                      <a:pt x="302919" y="500808"/>
                      <a:pt x="280504" y="506572"/>
                    </a:cubicBezTo>
                    <a:cubicBezTo>
                      <a:pt x="258089" y="512976"/>
                      <a:pt x="233753" y="516178"/>
                      <a:pt x="206856" y="516178"/>
                    </a:cubicBezTo>
                    <a:lnTo>
                      <a:pt x="0" y="516178"/>
                    </a:lnTo>
                    <a:lnTo>
                      <a:pt x="0" y="0"/>
                    </a:lnTo>
                    <a:close/>
                    <a:moveTo>
                      <a:pt x="206215" y="234394"/>
                    </a:moveTo>
                    <a:cubicBezTo>
                      <a:pt x="250404" y="234394"/>
                      <a:pt x="283066" y="224787"/>
                      <a:pt x="304840" y="204934"/>
                    </a:cubicBezTo>
                    <a:cubicBezTo>
                      <a:pt x="326614" y="185081"/>
                      <a:pt x="337501" y="159464"/>
                      <a:pt x="337501" y="128084"/>
                    </a:cubicBezTo>
                    <a:cubicBezTo>
                      <a:pt x="337501" y="109512"/>
                      <a:pt x="333659" y="93501"/>
                      <a:pt x="326614" y="80693"/>
                    </a:cubicBezTo>
                    <a:cubicBezTo>
                      <a:pt x="319570" y="67884"/>
                      <a:pt x="309963" y="57638"/>
                      <a:pt x="297795" y="49312"/>
                    </a:cubicBezTo>
                    <a:cubicBezTo>
                      <a:pt x="285627" y="41627"/>
                      <a:pt x="272179" y="35863"/>
                      <a:pt x="256168" y="32021"/>
                    </a:cubicBezTo>
                    <a:cubicBezTo>
                      <a:pt x="240798" y="28819"/>
                      <a:pt x="224147" y="26898"/>
                      <a:pt x="206856" y="26898"/>
                    </a:cubicBezTo>
                    <a:lnTo>
                      <a:pt x="32021" y="26898"/>
                    </a:lnTo>
                    <a:lnTo>
                      <a:pt x="32021" y="233753"/>
                    </a:lnTo>
                    <a:lnTo>
                      <a:pt x="206215" y="233753"/>
                    </a:lnTo>
                    <a:close/>
                    <a:moveTo>
                      <a:pt x="206215" y="488640"/>
                    </a:moveTo>
                    <a:cubicBezTo>
                      <a:pt x="252325" y="488640"/>
                      <a:pt x="288829" y="479034"/>
                      <a:pt x="315087" y="459181"/>
                    </a:cubicBezTo>
                    <a:cubicBezTo>
                      <a:pt x="341344" y="439328"/>
                      <a:pt x="354793" y="410509"/>
                      <a:pt x="354793" y="371443"/>
                    </a:cubicBezTo>
                    <a:cubicBezTo>
                      <a:pt x="354793" y="349029"/>
                      <a:pt x="350310" y="331097"/>
                      <a:pt x="341344" y="317008"/>
                    </a:cubicBezTo>
                    <a:cubicBezTo>
                      <a:pt x="332378" y="302918"/>
                      <a:pt x="320210" y="291391"/>
                      <a:pt x="306121" y="283065"/>
                    </a:cubicBezTo>
                    <a:cubicBezTo>
                      <a:pt x="292032" y="274740"/>
                      <a:pt x="276021" y="268976"/>
                      <a:pt x="258089" y="265774"/>
                    </a:cubicBezTo>
                    <a:cubicBezTo>
                      <a:pt x="240158" y="262572"/>
                      <a:pt x="223507" y="261291"/>
                      <a:pt x="206215" y="261291"/>
                    </a:cubicBezTo>
                    <a:lnTo>
                      <a:pt x="31381" y="261291"/>
                    </a:lnTo>
                    <a:lnTo>
                      <a:pt x="31381" y="488640"/>
                    </a:lnTo>
                    <a:lnTo>
                      <a:pt x="206215" y="488640"/>
                    </a:lnTo>
                    <a:lnTo>
                      <a:pt x="206215" y="488640"/>
                    </a:lnTo>
                    <a:close/>
                  </a:path>
                </a:pathLst>
              </a:custGeom>
              <a:grpFill/>
              <a:ln w="7373" cap="flat">
                <a:solidFill>
                  <a:schemeClr val="bg2"/>
                </a:solidFill>
                <a:prstDash val="solid"/>
                <a:miter/>
              </a:ln>
            </p:spPr>
            <p:txBody>
              <a:bodyPr rtlCol="0" anchor="ctr"/>
              <a:lstStyle/>
              <a:p>
                <a:endParaRPr lang="en-US" sz="1800"/>
              </a:p>
            </p:txBody>
          </p:sp>
          <p:sp>
            <p:nvSpPr>
              <p:cNvPr id="19" name="Freeform: Shape 18">
                <a:extLst>
                  <a:ext uri="{FF2B5EF4-FFF2-40B4-BE49-F238E27FC236}">
                    <a16:creationId xmlns:a16="http://schemas.microsoft.com/office/drawing/2014/main" id="{4C8656D2-0BCD-4D9E-8F00-7780B7131796}"/>
                  </a:ext>
                </a:extLst>
              </p:cNvPr>
              <p:cNvSpPr/>
              <p:nvPr/>
            </p:nvSpPr>
            <p:spPr>
              <a:xfrm>
                <a:off x="2378209" y="5233339"/>
                <a:ext cx="455979" cy="522582"/>
              </a:xfrm>
              <a:custGeom>
                <a:avLst/>
                <a:gdLst>
                  <a:gd name="connsiteX0" fmla="*/ 258089 w 455979"/>
                  <a:gd name="connsiteY0" fmla="*/ 522582 h 522582"/>
                  <a:gd name="connsiteX1" fmla="*/ 210058 w 455979"/>
                  <a:gd name="connsiteY1" fmla="*/ 522582 h 522582"/>
                  <a:gd name="connsiteX2" fmla="*/ 0 w 455979"/>
                  <a:gd name="connsiteY2" fmla="*/ 0 h 522582"/>
                  <a:gd name="connsiteX3" fmla="*/ 44829 w 455979"/>
                  <a:gd name="connsiteY3" fmla="*/ 0 h 522582"/>
                  <a:gd name="connsiteX4" fmla="*/ 233753 w 455979"/>
                  <a:gd name="connsiteY4" fmla="*/ 478393 h 522582"/>
                  <a:gd name="connsiteX5" fmla="*/ 235675 w 455979"/>
                  <a:gd name="connsiteY5" fmla="*/ 478393 h 522582"/>
                  <a:gd name="connsiteX6" fmla="*/ 413071 w 455979"/>
                  <a:gd name="connsiteY6" fmla="*/ 0 h 522582"/>
                  <a:gd name="connsiteX7" fmla="*/ 455979 w 455979"/>
                  <a:gd name="connsiteY7" fmla="*/ 0 h 522582"/>
                  <a:gd name="connsiteX8" fmla="*/ 258089 w 455979"/>
                  <a:gd name="connsiteY8" fmla="*/ 522582 h 522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5979" h="522582">
                    <a:moveTo>
                      <a:pt x="258089" y="522582"/>
                    </a:moveTo>
                    <a:lnTo>
                      <a:pt x="210058" y="522582"/>
                    </a:lnTo>
                    <a:lnTo>
                      <a:pt x="0" y="0"/>
                    </a:lnTo>
                    <a:lnTo>
                      <a:pt x="44829" y="0"/>
                    </a:lnTo>
                    <a:lnTo>
                      <a:pt x="233753" y="478393"/>
                    </a:lnTo>
                    <a:lnTo>
                      <a:pt x="235675" y="478393"/>
                    </a:lnTo>
                    <a:lnTo>
                      <a:pt x="413071" y="0"/>
                    </a:lnTo>
                    <a:lnTo>
                      <a:pt x="455979" y="0"/>
                    </a:lnTo>
                    <a:lnTo>
                      <a:pt x="258089" y="522582"/>
                    </a:lnTo>
                    <a:close/>
                  </a:path>
                </a:pathLst>
              </a:custGeom>
              <a:grpFill/>
              <a:ln w="6384" cap="flat">
                <a:solidFill>
                  <a:schemeClr val="bg2"/>
                </a:solidFill>
                <a:prstDash val="solid"/>
                <a:miter/>
              </a:ln>
            </p:spPr>
            <p:txBody>
              <a:bodyPr rtlCol="0" anchor="ctr"/>
              <a:lstStyle/>
              <a:p>
                <a:endParaRPr lang="en-US" sz="1800"/>
              </a:p>
            </p:txBody>
          </p:sp>
          <p:sp>
            <p:nvSpPr>
              <p:cNvPr id="20" name="Freeform: Shape 19">
                <a:extLst>
                  <a:ext uri="{FF2B5EF4-FFF2-40B4-BE49-F238E27FC236}">
                    <a16:creationId xmlns:a16="http://schemas.microsoft.com/office/drawing/2014/main" id="{C5135115-035E-4731-A0DD-DB53C55C4BEB}"/>
                  </a:ext>
                </a:extLst>
              </p:cNvPr>
              <p:cNvSpPr/>
              <p:nvPr/>
            </p:nvSpPr>
            <p:spPr>
              <a:xfrm>
                <a:off x="2693936" y="5233339"/>
                <a:ext cx="455338" cy="522582"/>
              </a:xfrm>
              <a:custGeom>
                <a:avLst/>
                <a:gdLst>
                  <a:gd name="connsiteX0" fmla="*/ 455339 w 455338"/>
                  <a:gd name="connsiteY0" fmla="*/ 522582 h 522582"/>
                  <a:gd name="connsiteX1" fmla="*/ 412430 w 455338"/>
                  <a:gd name="connsiteY1" fmla="*/ 522582 h 522582"/>
                  <a:gd name="connsiteX2" fmla="*/ 235675 w 455338"/>
                  <a:gd name="connsiteY2" fmla="*/ 44829 h 522582"/>
                  <a:gd name="connsiteX3" fmla="*/ 233753 w 455338"/>
                  <a:gd name="connsiteY3" fmla="*/ 44829 h 522582"/>
                  <a:gd name="connsiteX4" fmla="*/ 44829 w 455338"/>
                  <a:gd name="connsiteY4" fmla="*/ 522582 h 522582"/>
                  <a:gd name="connsiteX5" fmla="*/ 0 w 455338"/>
                  <a:gd name="connsiteY5" fmla="*/ 522582 h 522582"/>
                  <a:gd name="connsiteX6" fmla="*/ 210698 w 455338"/>
                  <a:gd name="connsiteY6" fmla="*/ 0 h 522582"/>
                  <a:gd name="connsiteX7" fmla="*/ 258730 w 455338"/>
                  <a:gd name="connsiteY7" fmla="*/ 0 h 522582"/>
                  <a:gd name="connsiteX8" fmla="*/ 455339 w 455338"/>
                  <a:gd name="connsiteY8" fmla="*/ 522582 h 522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5338" h="522582">
                    <a:moveTo>
                      <a:pt x="455339" y="522582"/>
                    </a:moveTo>
                    <a:lnTo>
                      <a:pt x="412430" y="522582"/>
                    </a:lnTo>
                    <a:lnTo>
                      <a:pt x="235675" y="44829"/>
                    </a:lnTo>
                    <a:lnTo>
                      <a:pt x="233753" y="44829"/>
                    </a:lnTo>
                    <a:lnTo>
                      <a:pt x="44829" y="522582"/>
                    </a:lnTo>
                    <a:lnTo>
                      <a:pt x="0" y="522582"/>
                    </a:lnTo>
                    <a:lnTo>
                      <a:pt x="210698" y="0"/>
                    </a:lnTo>
                    <a:lnTo>
                      <a:pt x="258730" y="0"/>
                    </a:lnTo>
                    <a:lnTo>
                      <a:pt x="455339" y="522582"/>
                    </a:lnTo>
                    <a:close/>
                  </a:path>
                </a:pathLst>
              </a:custGeom>
              <a:grpFill/>
              <a:ln w="6384" cap="flat">
                <a:solidFill>
                  <a:schemeClr val="bg2"/>
                </a:solidFill>
                <a:prstDash val="solid"/>
                <a:miter/>
              </a:ln>
            </p:spPr>
            <p:txBody>
              <a:bodyPr rtlCol="0" anchor="ctr"/>
              <a:lstStyle/>
              <a:p>
                <a:endParaRPr lang="en-US" sz="1800"/>
              </a:p>
            </p:txBody>
          </p:sp>
          <p:sp>
            <p:nvSpPr>
              <p:cNvPr id="21" name="Freeform: Shape 20">
                <a:extLst>
                  <a:ext uri="{FF2B5EF4-FFF2-40B4-BE49-F238E27FC236}">
                    <a16:creationId xmlns:a16="http://schemas.microsoft.com/office/drawing/2014/main" id="{D31CED2B-ADE8-4C17-A013-0B7D47F71F36}"/>
                  </a:ext>
                </a:extLst>
              </p:cNvPr>
              <p:cNvSpPr/>
              <p:nvPr userDrawn="1"/>
            </p:nvSpPr>
            <p:spPr>
              <a:xfrm>
                <a:off x="2877096" y="5532415"/>
                <a:ext cx="109511" cy="96703"/>
              </a:xfrm>
              <a:custGeom>
                <a:avLst/>
                <a:gdLst>
                  <a:gd name="connsiteX0" fmla="*/ 0 w 109511"/>
                  <a:gd name="connsiteY0" fmla="*/ 0 h 96703"/>
                  <a:gd name="connsiteX1" fmla="*/ 109512 w 109511"/>
                  <a:gd name="connsiteY1" fmla="*/ 48031 h 96703"/>
                  <a:gd name="connsiteX2" fmla="*/ 0 w 109511"/>
                  <a:gd name="connsiteY2" fmla="*/ 96703 h 96703"/>
                  <a:gd name="connsiteX3" fmla="*/ 0 w 109511"/>
                  <a:gd name="connsiteY3" fmla="*/ 0 h 96703"/>
                </a:gdLst>
                <a:ahLst/>
                <a:cxnLst>
                  <a:cxn ang="0">
                    <a:pos x="connsiteX0" y="connsiteY0"/>
                  </a:cxn>
                  <a:cxn ang="0">
                    <a:pos x="connsiteX1" y="connsiteY1"/>
                  </a:cxn>
                  <a:cxn ang="0">
                    <a:pos x="connsiteX2" y="connsiteY2"/>
                  </a:cxn>
                  <a:cxn ang="0">
                    <a:pos x="connsiteX3" y="connsiteY3"/>
                  </a:cxn>
                </a:cxnLst>
                <a:rect l="l" t="t" r="r" b="b"/>
                <a:pathLst>
                  <a:path w="109511" h="96703">
                    <a:moveTo>
                      <a:pt x="0" y="0"/>
                    </a:moveTo>
                    <a:lnTo>
                      <a:pt x="109512" y="48031"/>
                    </a:lnTo>
                    <a:lnTo>
                      <a:pt x="0" y="96703"/>
                    </a:lnTo>
                    <a:cubicBezTo>
                      <a:pt x="0" y="96703"/>
                      <a:pt x="0" y="640"/>
                      <a:pt x="0" y="0"/>
                    </a:cubicBezTo>
                  </a:path>
                </a:pathLst>
              </a:custGeom>
              <a:solidFill>
                <a:schemeClr val="accent2"/>
              </a:solidFill>
              <a:ln w="6384" cap="flat">
                <a:noFill/>
                <a:prstDash val="solid"/>
                <a:miter/>
              </a:ln>
            </p:spPr>
            <p:txBody>
              <a:bodyPr rtlCol="0" anchor="ctr"/>
              <a:lstStyle/>
              <a:p>
                <a:endParaRPr lang="en-US" sz="1800"/>
              </a:p>
            </p:txBody>
          </p:sp>
        </p:grpSp>
      </p:grpSp>
    </p:spTree>
    <p:extLst>
      <p:ext uri="{BB962C8B-B14F-4D97-AF65-F5344CB8AC3E}">
        <p14:creationId xmlns:p14="http://schemas.microsoft.com/office/powerpoint/2010/main" val="135586103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7CB3BB-D2B4-4FB4-B5E7-76E935F5B540}"/>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3" name="Footer Placeholder 2">
            <a:extLst>
              <a:ext uri="{FF2B5EF4-FFF2-40B4-BE49-F238E27FC236}">
                <a16:creationId xmlns:a16="http://schemas.microsoft.com/office/drawing/2014/main" id="{7E9AD340-DF42-A777-BB3B-322EEC90A53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251138D-1CD8-52BB-0E8E-4C9D7EA61880}"/>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2334363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B1CDF4-5C07-DA4C-CEA6-9C10E98D4EC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DF09E8C-FBB4-204C-9144-7C5285A68CF1}"/>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4" name="Footer Placeholder 3">
            <a:extLst>
              <a:ext uri="{FF2B5EF4-FFF2-40B4-BE49-F238E27FC236}">
                <a16:creationId xmlns:a16="http://schemas.microsoft.com/office/drawing/2014/main" id="{65150222-CB1D-CA14-2514-4C5A7261EE3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50661F-6F0F-3C4C-DEA7-3E3DEEF0266D}"/>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26685135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C7CB3BB-D2B4-4FB4-B5E7-76E935F5B540}"/>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3" name="Footer Placeholder 2">
            <a:extLst>
              <a:ext uri="{FF2B5EF4-FFF2-40B4-BE49-F238E27FC236}">
                <a16:creationId xmlns:a16="http://schemas.microsoft.com/office/drawing/2014/main" id="{7E9AD340-DF42-A777-BB3B-322EEC90A53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251138D-1CD8-52BB-0E8E-4C9D7EA61880}"/>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33197938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D1062-984B-C475-FF18-E8A3C18A642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A1C2C24-AA7B-CEC4-8B36-3AD03E7CD7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6702A7D-6B45-674A-812A-E1D8CCEABA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6958C0-D16C-6294-22AA-0564D6B069E7}"/>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6" name="Footer Placeholder 5">
            <a:extLst>
              <a:ext uri="{FF2B5EF4-FFF2-40B4-BE49-F238E27FC236}">
                <a16:creationId xmlns:a16="http://schemas.microsoft.com/office/drawing/2014/main" id="{3F22A660-B670-AAE0-F2B2-F6C2D4CB1E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863807-DCC5-4F35-B639-46A9145E1FE3}"/>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257343447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7DF7D-8E43-7023-CE4C-0EDEF19847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197E8E7-FAB1-9E2E-9613-1422020B40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D97669D-500C-7696-0AF5-4128720858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9316723-BCD5-7126-BE3F-571A136EB196}"/>
              </a:ext>
            </a:extLst>
          </p:cNvPr>
          <p:cNvSpPr>
            <a:spLocks noGrp="1"/>
          </p:cNvSpPr>
          <p:nvPr>
            <p:ph type="dt" sz="half" idx="10"/>
          </p:nvPr>
        </p:nvSpPr>
        <p:spPr/>
        <p:txBody>
          <a:bodyPr/>
          <a:lstStyle/>
          <a:p>
            <a:fld id="{50C3853C-0ABA-4CA4-8950-F4B459562918}" type="datetimeFigureOut">
              <a:rPr lang="en-US" smtClean="0"/>
              <a:t>2/18/2025</a:t>
            </a:fld>
            <a:endParaRPr lang="en-US"/>
          </a:p>
        </p:txBody>
      </p:sp>
      <p:sp>
        <p:nvSpPr>
          <p:cNvPr id="6" name="Footer Placeholder 5">
            <a:extLst>
              <a:ext uri="{FF2B5EF4-FFF2-40B4-BE49-F238E27FC236}">
                <a16:creationId xmlns:a16="http://schemas.microsoft.com/office/drawing/2014/main" id="{9531C56F-279F-332E-B66F-D00264DAA07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81EE55-8AB2-7AF3-133A-2727AE29FFF0}"/>
              </a:ext>
            </a:extLst>
          </p:cNvPr>
          <p:cNvSpPr>
            <a:spLocks noGrp="1"/>
          </p:cNvSpPr>
          <p:nvPr>
            <p:ph type="sldNum" sz="quarter" idx="12"/>
          </p:nvPr>
        </p:nvSpPr>
        <p:spPr/>
        <p:txBody>
          <a:bodyPr/>
          <a:lstStyle/>
          <a:p>
            <a:fld id="{7FD51D08-DDE8-452F-A6DB-13AECC51B20F}" type="slidenum">
              <a:rPr lang="en-US" smtClean="0"/>
              <a:t>‹#›</a:t>
            </a:fld>
            <a:endParaRPr lang="en-US"/>
          </a:p>
        </p:txBody>
      </p:sp>
    </p:spTree>
    <p:extLst>
      <p:ext uri="{BB962C8B-B14F-4D97-AF65-F5344CB8AC3E}">
        <p14:creationId xmlns:p14="http://schemas.microsoft.com/office/powerpoint/2010/main" val="21931429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slideLayout" Target="../slideLayouts/slideLayout40.xml"/><Relationship Id="rId3" Type="http://schemas.openxmlformats.org/officeDocument/2006/relationships/slideLayout" Target="../slideLayouts/slideLayout25.xml"/><Relationship Id="rId21" Type="http://schemas.openxmlformats.org/officeDocument/2006/relationships/theme" Target="../theme/theme3.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20" Type="http://schemas.openxmlformats.org/officeDocument/2006/relationships/slideLayout" Target="../slideLayouts/slideLayout42.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19" Type="http://schemas.openxmlformats.org/officeDocument/2006/relationships/slideLayout" Target="../slideLayouts/slideLayout41.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0.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theme" Target="../theme/theme4.xml"/><Relationship Id="rId2" Type="http://schemas.openxmlformats.org/officeDocument/2006/relationships/slideLayout" Target="../slideLayouts/slideLayout44.xml"/><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56.xml"/><Relationship Id="rId2" Type="http://schemas.openxmlformats.org/officeDocument/2006/relationships/slideLayout" Target="../slideLayouts/slideLayout55.xml"/><Relationship Id="rId1" Type="http://schemas.openxmlformats.org/officeDocument/2006/relationships/slideLayout" Target="../slideLayouts/slideLayout54.xml"/><Relationship Id="rId5" Type="http://schemas.openxmlformats.org/officeDocument/2006/relationships/theme" Target="../theme/theme5.xml"/><Relationship Id="rId4"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0519F5-F3A9-DCE7-3843-F63E673985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F9501A-F54C-A259-08C9-5C9D83A56C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364900-0AE0-F02F-C0C3-A4A9973996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C3853C-0ABA-4CA4-8950-F4B459562918}" type="datetimeFigureOut">
              <a:rPr lang="en-US" smtClean="0"/>
              <a:t>2/18/2025</a:t>
            </a:fld>
            <a:endParaRPr lang="en-US"/>
          </a:p>
        </p:txBody>
      </p:sp>
      <p:sp>
        <p:nvSpPr>
          <p:cNvPr id="5" name="Footer Placeholder 4">
            <a:extLst>
              <a:ext uri="{FF2B5EF4-FFF2-40B4-BE49-F238E27FC236}">
                <a16:creationId xmlns:a16="http://schemas.microsoft.com/office/drawing/2014/main" id="{FF95A6C1-47FE-9051-D236-C0601343D6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4077296-C15E-8B81-1621-7BCE226A46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D51D08-DDE8-452F-A6DB-13AECC51B20F}" type="slidenum">
              <a:rPr lang="en-US" smtClean="0"/>
              <a:t>‹#›</a:t>
            </a:fld>
            <a:endParaRPr lang="en-US"/>
          </a:p>
        </p:txBody>
      </p:sp>
    </p:spTree>
    <p:extLst>
      <p:ext uri="{BB962C8B-B14F-4D97-AF65-F5344CB8AC3E}">
        <p14:creationId xmlns:p14="http://schemas.microsoft.com/office/powerpoint/2010/main" val="2336487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1"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197">
                <a:solidFill>
                  <a:schemeClr val="tx1">
                    <a:tint val="75000"/>
                  </a:schemeClr>
                </a:solidFill>
              </a:defRPr>
            </a:lvl1pPr>
          </a:lstStyle>
          <a:p>
            <a:fld id="{C764DE79-268F-4C1A-8933-263129D2AF90}" type="datetimeFigureOut">
              <a:rPr lang="en-US" dirty="0"/>
              <a:t>2/18/2025</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19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197">
                <a:solidFill>
                  <a:schemeClr val="tx1">
                    <a:tint val="75000"/>
                  </a:schemeClr>
                </a:solidFill>
              </a:defRPr>
            </a:lvl1pPr>
          </a:lstStyle>
          <a:p>
            <a:fld id="{7F49A766-55E6-489B-9F87-9CA196D9A660}" type="slidenum">
              <a:rPr lang="en-US" smtClean="0"/>
              <a:pPr/>
              <a:t>‹#›</a:t>
            </a:fld>
            <a:endParaRPr lang="en-US"/>
          </a:p>
        </p:txBody>
      </p:sp>
    </p:spTree>
    <p:extLst>
      <p:ext uri="{BB962C8B-B14F-4D97-AF65-F5344CB8AC3E}">
        <p14:creationId xmlns:p14="http://schemas.microsoft.com/office/powerpoint/2010/main" val="2728214759"/>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defTabSz="912114" rtl="0" eaLnBrk="1" latinLnBrk="0" hangingPunct="1">
        <a:lnSpc>
          <a:spcPct val="90000"/>
        </a:lnSpc>
        <a:spcBef>
          <a:spcPct val="0"/>
        </a:spcBef>
        <a:buNone/>
        <a:defRPr sz="4389" kern="1200">
          <a:solidFill>
            <a:schemeClr val="tx1"/>
          </a:solidFill>
          <a:latin typeface="+mj-lt"/>
          <a:ea typeface="+mj-ea"/>
          <a:cs typeface="+mj-cs"/>
        </a:defRPr>
      </a:lvl1pPr>
    </p:titleStyle>
    <p:bodyStyle>
      <a:lvl1pPr marL="228029" indent="-228029" algn="l" defTabSz="912114" rtl="0" eaLnBrk="1" latinLnBrk="0" hangingPunct="1">
        <a:lnSpc>
          <a:spcPct val="90000"/>
        </a:lnSpc>
        <a:spcBef>
          <a:spcPts val="998"/>
        </a:spcBef>
        <a:buFont typeface="Arial" panose="020B0604020202020204" pitchFamily="34" charset="0"/>
        <a:buChar char="•"/>
        <a:defRPr sz="2793" kern="1200">
          <a:solidFill>
            <a:schemeClr val="tx1"/>
          </a:solidFill>
          <a:latin typeface="+mn-lt"/>
          <a:ea typeface="+mn-ea"/>
          <a:cs typeface="+mn-cs"/>
        </a:defRPr>
      </a:lvl1pPr>
      <a:lvl2pPr marL="684086" indent="-228029" algn="l" defTabSz="912114" rtl="0" eaLnBrk="1" latinLnBrk="0" hangingPunct="1">
        <a:lnSpc>
          <a:spcPct val="90000"/>
        </a:lnSpc>
        <a:spcBef>
          <a:spcPts val="499"/>
        </a:spcBef>
        <a:buFont typeface="Arial" panose="020B0604020202020204" pitchFamily="34" charset="0"/>
        <a:buChar char="•"/>
        <a:defRPr sz="2394" kern="1200">
          <a:solidFill>
            <a:schemeClr val="tx1"/>
          </a:solidFill>
          <a:latin typeface="+mn-lt"/>
          <a:ea typeface="+mn-ea"/>
          <a:cs typeface="+mn-cs"/>
        </a:defRPr>
      </a:lvl2pPr>
      <a:lvl3pPr marL="1140143" indent="-228029" algn="l" defTabSz="912114" rtl="0" eaLnBrk="1" latinLnBrk="0" hangingPunct="1">
        <a:lnSpc>
          <a:spcPct val="90000"/>
        </a:lnSpc>
        <a:spcBef>
          <a:spcPts val="499"/>
        </a:spcBef>
        <a:buFont typeface="Arial" panose="020B0604020202020204" pitchFamily="34" charset="0"/>
        <a:buChar char="•"/>
        <a:defRPr sz="1995" kern="1200">
          <a:solidFill>
            <a:schemeClr val="tx1"/>
          </a:solidFill>
          <a:latin typeface="+mn-lt"/>
          <a:ea typeface="+mn-ea"/>
          <a:cs typeface="+mn-cs"/>
        </a:defRPr>
      </a:lvl3pPr>
      <a:lvl4pPr marL="1596200" indent="-228029" algn="l" defTabSz="912114"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4pPr>
      <a:lvl5pPr marL="2052257" indent="-228029" algn="l" defTabSz="912114"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5pPr>
      <a:lvl6pPr marL="2508314" indent="-228029" algn="l" defTabSz="912114"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6pPr>
      <a:lvl7pPr marL="2964371" indent="-228029" algn="l" defTabSz="912114"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7pPr>
      <a:lvl8pPr marL="3420428" indent="-228029" algn="l" defTabSz="912114"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8pPr>
      <a:lvl9pPr marL="3876485" indent="-228029" algn="l" defTabSz="912114" rtl="0" eaLnBrk="1" latinLnBrk="0" hangingPunct="1">
        <a:lnSpc>
          <a:spcPct val="90000"/>
        </a:lnSpc>
        <a:spcBef>
          <a:spcPts val="499"/>
        </a:spcBef>
        <a:buFont typeface="Arial" panose="020B0604020202020204" pitchFamily="34" charset="0"/>
        <a:buChar char="•"/>
        <a:defRPr sz="1795" kern="1200">
          <a:solidFill>
            <a:schemeClr val="tx1"/>
          </a:solidFill>
          <a:latin typeface="+mn-lt"/>
          <a:ea typeface="+mn-ea"/>
          <a:cs typeface="+mn-cs"/>
        </a:defRPr>
      </a:lvl9pPr>
    </p:bodyStyle>
    <p:otherStyle>
      <a:defPPr>
        <a:defRPr lang="en-US"/>
      </a:defPPr>
      <a:lvl1pPr marL="0" algn="l" defTabSz="912114" rtl="0" eaLnBrk="1" latinLnBrk="0" hangingPunct="1">
        <a:defRPr sz="1795" kern="1200">
          <a:solidFill>
            <a:schemeClr val="tx1"/>
          </a:solidFill>
          <a:latin typeface="+mn-lt"/>
          <a:ea typeface="+mn-ea"/>
          <a:cs typeface="+mn-cs"/>
        </a:defRPr>
      </a:lvl1pPr>
      <a:lvl2pPr marL="456057" algn="l" defTabSz="912114" rtl="0" eaLnBrk="1" latinLnBrk="0" hangingPunct="1">
        <a:defRPr sz="1795" kern="1200">
          <a:solidFill>
            <a:schemeClr val="tx1"/>
          </a:solidFill>
          <a:latin typeface="+mn-lt"/>
          <a:ea typeface="+mn-ea"/>
          <a:cs typeface="+mn-cs"/>
        </a:defRPr>
      </a:lvl2pPr>
      <a:lvl3pPr marL="912114" algn="l" defTabSz="912114" rtl="0" eaLnBrk="1" latinLnBrk="0" hangingPunct="1">
        <a:defRPr sz="1795" kern="1200">
          <a:solidFill>
            <a:schemeClr val="tx1"/>
          </a:solidFill>
          <a:latin typeface="+mn-lt"/>
          <a:ea typeface="+mn-ea"/>
          <a:cs typeface="+mn-cs"/>
        </a:defRPr>
      </a:lvl3pPr>
      <a:lvl4pPr marL="1368171" algn="l" defTabSz="912114" rtl="0" eaLnBrk="1" latinLnBrk="0" hangingPunct="1">
        <a:defRPr sz="1795" kern="1200">
          <a:solidFill>
            <a:schemeClr val="tx1"/>
          </a:solidFill>
          <a:latin typeface="+mn-lt"/>
          <a:ea typeface="+mn-ea"/>
          <a:cs typeface="+mn-cs"/>
        </a:defRPr>
      </a:lvl4pPr>
      <a:lvl5pPr marL="1824228" algn="l" defTabSz="912114" rtl="0" eaLnBrk="1" latinLnBrk="0" hangingPunct="1">
        <a:defRPr sz="1795" kern="1200">
          <a:solidFill>
            <a:schemeClr val="tx1"/>
          </a:solidFill>
          <a:latin typeface="+mn-lt"/>
          <a:ea typeface="+mn-ea"/>
          <a:cs typeface="+mn-cs"/>
        </a:defRPr>
      </a:lvl5pPr>
      <a:lvl6pPr marL="2280285" algn="l" defTabSz="912114" rtl="0" eaLnBrk="1" latinLnBrk="0" hangingPunct="1">
        <a:defRPr sz="1795" kern="1200">
          <a:solidFill>
            <a:schemeClr val="tx1"/>
          </a:solidFill>
          <a:latin typeface="+mn-lt"/>
          <a:ea typeface="+mn-ea"/>
          <a:cs typeface="+mn-cs"/>
        </a:defRPr>
      </a:lvl6pPr>
      <a:lvl7pPr marL="2736342" algn="l" defTabSz="912114" rtl="0" eaLnBrk="1" latinLnBrk="0" hangingPunct="1">
        <a:defRPr sz="1795" kern="1200">
          <a:solidFill>
            <a:schemeClr val="tx1"/>
          </a:solidFill>
          <a:latin typeface="+mn-lt"/>
          <a:ea typeface="+mn-ea"/>
          <a:cs typeface="+mn-cs"/>
        </a:defRPr>
      </a:lvl7pPr>
      <a:lvl8pPr marL="3192399" algn="l" defTabSz="912114" rtl="0" eaLnBrk="1" latinLnBrk="0" hangingPunct="1">
        <a:defRPr sz="1795" kern="1200">
          <a:solidFill>
            <a:schemeClr val="tx1"/>
          </a:solidFill>
          <a:latin typeface="+mn-lt"/>
          <a:ea typeface="+mn-ea"/>
          <a:cs typeface="+mn-cs"/>
        </a:defRPr>
      </a:lvl8pPr>
      <a:lvl9pPr marL="3648456" algn="l" defTabSz="912114" rtl="0" eaLnBrk="1" latinLnBrk="0" hangingPunct="1">
        <a:defRPr sz="1795"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44DC67-6DB7-4F5D-A26D-2E4937C558F2}"/>
              </a:ext>
            </a:extLst>
          </p:cNvPr>
          <p:cNvSpPr>
            <a:spLocks noGrp="1"/>
          </p:cNvSpPr>
          <p:nvPr>
            <p:ph type="title"/>
          </p:nvPr>
        </p:nvSpPr>
        <p:spPr>
          <a:xfrm>
            <a:off x="419585" y="457204"/>
            <a:ext cx="10972802" cy="589915"/>
          </a:xfrm>
          <a:prstGeom prst="rect">
            <a:avLst/>
          </a:prstGeom>
        </p:spPr>
        <p:txBody>
          <a:bodyPr vert="horz" lIns="91440" tIns="45720" rIns="91440" bIns="45720" rtlCol="0" anchor="t">
            <a:noAutofit/>
          </a:bodyPr>
          <a:lstStyle/>
          <a:p>
            <a:r>
              <a:rPr lang="en-US"/>
              <a:t>Click to edit Master title style</a:t>
            </a:r>
          </a:p>
        </p:txBody>
      </p:sp>
      <p:sp>
        <p:nvSpPr>
          <p:cNvPr id="3" name="Text Placeholder 2">
            <a:extLst>
              <a:ext uri="{FF2B5EF4-FFF2-40B4-BE49-F238E27FC236}">
                <a16:creationId xmlns:a16="http://schemas.microsoft.com/office/drawing/2014/main" id="{9BAAD199-1DC0-4D3D-9CDE-E6FF5F89D203}"/>
              </a:ext>
            </a:extLst>
          </p:cNvPr>
          <p:cNvSpPr>
            <a:spLocks noGrp="1"/>
          </p:cNvSpPr>
          <p:nvPr>
            <p:ph type="body" idx="1"/>
          </p:nvPr>
        </p:nvSpPr>
        <p:spPr>
          <a:xfrm>
            <a:off x="419585" y="1270624"/>
            <a:ext cx="10972802" cy="4967923"/>
          </a:xfrm>
          <a:prstGeom prst="rect">
            <a:avLst/>
          </a:prstGeom>
        </p:spPr>
        <p:txBody>
          <a:bodyPr vert="horz" lIns="91440" tIns="45720" rIns="91440" bIns="45720" rtlCol="0" anchor="t">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0972A25F-7DCA-489E-AE91-407134B725C0}"/>
              </a:ext>
            </a:extLst>
          </p:cNvPr>
          <p:cNvSpPr>
            <a:spLocks noGrp="1"/>
          </p:cNvSpPr>
          <p:nvPr>
            <p:ph type="ftr" sz="quarter" idx="3"/>
          </p:nvPr>
        </p:nvSpPr>
        <p:spPr>
          <a:xfrm>
            <a:off x="609605" y="6356372"/>
            <a:ext cx="4114799" cy="365125"/>
          </a:xfrm>
          <a:prstGeom prst="rect">
            <a:avLst/>
          </a:prstGeom>
        </p:spPr>
        <p:txBody>
          <a:bodyPr vert="horz" lIns="91440" tIns="45720" rIns="91440" bIns="45720" rtlCol="0" anchor="ctr">
            <a:noAutofit/>
          </a:bodyPr>
          <a:lstStyle>
            <a:lvl1pPr algn="l">
              <a:defRPr sz="1239">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36EF800-22AA-44EE-B007-4A56DC793928}"/>
              </a:ext>
            </a:extLst>
          </p:cNvPr>
          <p:cNvSpPr>
            <a:spLocks noGrp="1"/>
          </p:cNvSpPr>
          <p:nvPr>
            <p:ph type="sldNum" sz="quarter" idx="4"/>
          </p:nvPr>
        </p:nvSpPr>
        <p:spPr>
          <a:xfrm>
            <a:off x="8839202" y="6356372"/>
            <a:ext cx="2743201" cy="365125"/>
          </a:xfrm>
          <a:prstGeom prst="rect">
            <a:avLst/>
          </a:prstGeom>
        </p:spPr>
        <p:txBody>
          <a:bodyPr vert="horz" lIns="91440" tIns="45720" rIns="91440" bIns="45720" rtlCol="0" anchor="ctr">
            <a:noAutofit/>
          </a:bodyPr>
          <a:lstStyle>
            <a:lvl1pPr algn="r">
              <a:defRPr sz="1239">
                <a:solidFill>
                  <a:schemeClr val="tx1">
                    <a:tint val="75000"/>
                  </a:schemeClr>
                </a:solidFill>
              </a:defRPr>
            </a:lvl1pPr>
          </a:lstStyle>
          <a:p>
            <a:fld id="{222034A4-E40F-4E23-A773-AC1BBA02DF2C}" type="slidenum">
              <a:rPr lang="en-US" smtClean="0"/>
              <a:t>‹#›</a:t>
            </a:fld>
            <a:endParaRPr lang="en-US"/>
          </a:p>
        </p:txBody>
      </p:sp>
    </p:spTree>
    <p:extLst>
      <p:ext uri="{BB962C8B-B14F-4D97-AF65-F5344CB8AC3E}">
        <p14:creationId xmlns:p14="http://schemas.microsoft.com/office/powerpoint/2010/main" val="943444264"/>
      </p:ext>
    </p:extLst>
  </p:cSld>
  <p:clrMap bg1="lt1" tx1="dk1" bg2="lt2" tx2="dk2" accent1="accent1" accent2="accent2" accent3="accent3" accent4="accent4" accent5="accent5" accent6="accent6" hlink="hlink" folHlink="folHlink"/>
  <p:sldLayoutIdLst>
    <p:sldLayoutId id="2147483719" r:id="rId1"/>
    <p:sldLayoutId id="2147483720" r:id="rId2"/>
    <p:sldLayoutId id="2147483721" r:id="rId3"/>
    <p:sldLayoutId id="2147483722" r:id="rId4"/>
    <p:sldLayoutId id="2147483723" r:id="rId5"/>
    <p:sldLayoutId id="2147483724" r:id="rId6"/>
    <p:sldLayoutId id="2147483725" r:id="rId7"/>
    <p:sldLayoutId id="2147483726" r:id="rId8"/>
    <p:sldLayoutId id="2147483727" r:id="rId9"/>
    <p:sldLayoutId id="2147483728" r:id="rId10"/>
    <p:sldLayoutId id="2147483729" r:id="rId11"/>
    <p:sldLayoutId id="2147483730" r:id="rId12"/>
    <p:sldLayoutId id="2147483731" r:id="rId13"/>
    <p:sldLayoutId id="2147483732" r:id="rId14"/>
    <p:sldLayoutId id="2147483733" r:id="rId15"/>
    <p:sldLayoutId id="2147483734" r:id="rId16"/>
    <p:sldLayoutId id="2147483735" r:id="rId17"/>
    <p:sldLayoutId id="2147483736" r:id="rId18"/>
    <p:sldLayoutId id="2147483737" r:id="rId19"/>
    <p:sldLayoutId id="2147483738" r:id="rId20"/>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defTabSz="944154" rtl="0" eaLnBrk="1" latinLnBrk="0" hangingPunct="1">
        <a:lnSpc>
          <a:spcPct val="100000"/>
        </a:lnSpc>
        <a:spcBef>
          <a:spcPct val="0"/>
        </a:spcBef>
        <a:buNone/>
        <a:defRPr sz="3751" kern="1200">
          <a:solidFill>
            <a:schemeClr val="tx1"/>
          </a:solidFill>
          <a:latin typeface="+mj-lt"/>
          <a:ea typeface="+mj-ea"/>
          <a:cs typeface="+mj-cs"/>
        </a:defRPr>
      </a:lvl1pPr>
    </p:titleStyle>
    <p:bodyStyle>
      <a:lvl1pPr marL="236039" indent="-236039" algn="l" defTabSz="944154" rtl="0" eaLnBrk="1" latinLnBrk="0" hangingPunct="1">
        <a:lnSpc>
          <a:spcPts val="1501"/>
        </a:lnSpc>
        <a:spcBef>
          <a:spcPts val="1034"/>
        </a:spcBef>
        <a:spcAft>
          <a:spcPts val="1549"/>
        </a:spcAft>
        <a:buFont typeface="Arial" panose="020B0604020202020204" pitchFamily="34" charset="0"/>
        <a:buChar char="•"/>
        <a:defRPr sz="1421" kern="1200">
          <a:solidFill>
            <a:schemeClr val="tx1"/>
          </a:solidFill>
          <a:latin typeface="Helvetica-Light" panose="020B0400000000000000" pitchFamily="34" charset="0"/>
          <a:ea typeface="+mn-ea"/>
          <a:cs typeface="+mn-cs"/>
        </a:defRPr>
      </a:lvl1pPr>
      <a:lvl2pPr marL="708115" indent="-236039" algn="l" defTabSz="944154" rtl="0" eaLnBrk="1" latinLnBrk="0" hangingPunct="1">
        <a:lnSpc>
          <a:spcPts val="1501"/>
        </a:lnSpc>
        <a:spcBef>
          <a:spcPts val="517"/>
        </a:spcBef>
        <a:spcAft>
          <a:spcPts val="1549"/>
        </a:spcAft>
        <a:buFont typeface="Arial" panose="020B0604020202020204" pitchFamily="34" charset="0"/>
        <a:buChar char="•"/>
        <a:defRPr sz="1421" kern="1200">
          <a:solidFill>
            <a:schemeClr val="tx1"/>
          </a:solidFill>
          <a:latin typeface="Helvetica-Light" panose="020B0400000000000000" pitchFamily="34" charset="0"/>
          <a:ea typeface="+mn-ea"/>
          <a:cs typeface="+mn-cs"/>
        </a:defRPr>
      </a:lvl2pPr>
      <a:lvl3pPr marL="1180191" indent="-236039" algn="l" defTabSz="944154" rtl="0" eaLnBrk="1" latinLnBrk="0" hangingPunct="1">
        <a:lnSpc>
          <a:spcPts val="1501"/>
        </a:lnSpc>
        <a:spcBef>
          <a:spcPts val="517"/>
        </a:spcBef>
        <a:spcAft>
          <a:spcPts val="1549"/>
        </a:spcAft>
        <a:buFont typeface="Arial" panose="020B0604020202020204" pitchFamily="34" charset="0"/>
        <a:buChar char="•"/>
        <a:defRPr sz="1421" kern="1200">
          <a:solidFill>
            <a:schemeClr val="tx1"/>
          </a:solidFill>
          <a:latin typeface="Helvetica-Light" panose="020B0400000000000000" pitchFamily="34" charset="0"/>
          <a:ea typeface="+mn-ea"/>
          <a:cs typeface="+mn-cs"/>
        </a:defRPr>
      </a:lvl3pPr>
      <a:lvl4pPr marL="1652271" indent="-236039" algn="l" defTabSz="944154" rtl="0" eaLnBrk="1" latinLnBrk="0" hangingPunct="1">
        <a:lnSpc>
          <a:spcPts val="1501"/>
        </a:lnSpc>
        <a:spcBef>
          <a:spcPts val="517"/>
        </a:spcBef>
        <a:spcAft>
          <a:spcPts val="1549"/>
        </a:spcAft>
        <a:buFont typeface="Arial" panose="020B0604020202020204" pitchFamily="34" charset="0"/>
        <a:buChar char="•"/>
        <a:defRPr sz="1421" kern="1200">
          <a:solidFill>
            <a:schemeClr val="tx1"/>
          </a:solidFill>
          <a:latin typeface="Helvetica-Light" panose="020B0400000000000000" pitchFamily="34" charset="0"/>
          <a:ea typeface="+mn-ea"/>
          <a:cs typeface="+mn-cs"/>
        </a:defRPr>
      </a:lvl4pPr>
      <a:lvl5pPr marL="2124346" indent="-236039" algn="l" defTabSz="944154" rtl="0" eaLnBrk="1" latinLnBrk="0" hangingPunct="1">
        <a:lnSpc>
          <a:spcPts val="1501"/>
        </a:lnSpc>
        <a:spcBef>
          <a:spcPts val="517"/>
        </a:spcBef>
        <a:spcAft>
          <a:spcPts val="1549"/>
        </a:spcAft>
        <a:buFont typeface="Arial" panose="020B0604020202020204" pitchFamily="34" charset="0"/>
        <a:buChar char="•"/>
        <a:defRPr sz="1421" kern="1200">
          <a:solidFill>
            <a:schemeClr val="tx1"/>
          </a:solidFill>
          <a:latin typeface="Helvetica-Light" panose="020B0400000000000000" pitchFamily="34" charset="0"/>
          <a:ea typeface="+mn-ea"/>
          <a:cs typeface="+mn-cs"/>
        </a:defRPr>
      </a:lvl5pPr>
      <a:lvl6pPr marL="2596422" indent="-236039" algn="l" defTabSz="944154" rtl="0" eaLnBrk="1" latinLnBrk="0" hangingPunct="1">
        <a:lnSpc>
          <a:spcPct val="90000"/>
        </a:lnSpc>
        <a:spcBef>
          <a:spcPts val="517"/>
        </a:spcBef>
        <a:buFont typeface="Arial" panose="020B0604020202020204" pitchFamily="34" charset="0"/>
        <a:buChar char="•"/>
        <a:defRPr sz="1859" kern="1200">
          <a:solidFill>
            <a:schemeClr val="tx1"/>
          </a:solidFill>
          <a:latin typeface="+mn-lt"/>
          <a:ea typeface="+mn-ea"/>
          <a:cs typeface="+mn-cs"/>
        </a:defRPr>
      </a:lvl6pPr>
      <a:lvl7pPr marL="3068498" indent="-236039" algn="l" defTabSz="944154" rtl="0" eaLnBrk="1" latinLnBrk="0" hangingPunct="1">
        <a:lnSpc>
          <a:spcPct val="90000"/>
        </a:lnSpc>
        <a:spcBef>
          <a:spcPts val="517"/>
        </a:spcBef>
        <a:buFont typeface="Arial" panose="020B0604020202020204" pitchFamily="34" charset="0"/>
        <a:buChar char="•"/>
        <a:defRPr sz="1859" kern="1200">
          <a:solidFill>
            <a:schemeClr val="tx1"/>
          </a:solidFill>
          <a:latin typeface="+mn-lt"/>
          <a:ea typeface="+mn-ea"/>
          <a:cs typeface="+mn-cs"/>
        </a:defRPr>
      </a:lvl7pPr>
      <a:lvl8pPr marL="3540576" indent="-236039" algn="l" defTabSz="944154" rtl="0" eaLnBrk="1" latinLnBrk="0" hangingPunct="1">
        <a:lnSpc>
          <a:spcPct val="90000"/>
        </a:lnSpc>
        <a:spcBef>
          <a:spcPts val="517"/>
        </a:spcBef>
        <a:buFont typeface="Arial" panose="020B0604020202020204" pitchFamily="34" charset="0"/>
        <a:buChar char="•"/>
        <a:defRPr sz="1859" kern="1200">
          <a:solidFill>
            <a:schemeClr val="tx1"/>
          </a:solidFill>
          <a:latin typeface="+mn-lt"/>
          <a:ea typeface="+mn-ea"/>
          <a:cs typeface="+mn-cs"/>
        </a:defRPr>
      </a:lvl8pPr>
      <a:lvl9pPr marL="4012653" indent="-236039" algn="l" defTabSz="944154" rtl="0" eaLnBrk="1" latinLnBrk="0" hangingPunct="1">
        <a:lnSpc>
          <a:spcPct val="90000"/>
        </a:lnSpc>
        <a:spcBef>
          <a:spcPts val="517"/>
        </a:spcBef>
        <a:buFont typeface="Arial" panose="020B0604020202020204" pitchFamily="34" charset="0"/>
        <a:buChar char="•"/>
        <a:defRPr sz="1859" kern="1200">
          <a:solidFill>
            <a:schemeClr val="tx1"/>
          </a:solidFill>
          <a:latin typeface="+mn-lt"/>
          <a:ea typeface="+mn-ea"/>
          <a:cs typeface="+mn-cs"/>
        </a:defRPr>
      </a:lvl9pPr>
    </p:bodyStyle>
    <p:otherStyle>
      <a:defPPr>
        <a:defRPr lang="en-US"/>
      </a:defPPr>
      <a:lvl1pPr marL="0" algn="l" defTabSz="944154" rtl="0" eaLnBrk="1" latinLnBrk="0" hangingPunct="1">
        <a:defRPr sz="1859" kern="1200">
          <a:solidFill>
            <a:schemeClr val="tx1"/>
          </a:solidFill>
          <a:latin typeface="+mn-lt"/>
          <a:ea typeface="+mn-ea"/>
          <a:cs typeface="+mn-cs"/>
        </a:defRPr>
      </a:lvl1pPr>
      <a:lvl2pPr marL="472076" algn="l" defTabSz="944154" rtl="0" eaLnBrk="1" latinLnBrk="0" hangingPunct="1">
        <a:defRPr sz="1859" kern="1200">
          <a:solidFill>
            <a:schemeClr val="tx1"/>
          </a:solidFill>
          <a:latin typeface="+mn-lt"/>
          <a:ea typeface="+mn-ea"/>
          <a:cs typeface="+mn-cs"/>
        </a:defRPr>
      </a:lvl2pPr>
      <a:lvl3pPr marL="944154" algn="l" defTabSz="944154" rtl="0" eaLnBrk="1" latinLnBrk="0" hangingPunct="1">
        <a:defRPr sz="1859" kern="1200">
          <a:solidFill>
            <a:schemeClr val="tx1"/>
          </a:solidFill>
          <a:latin typeface="+mn-lt"/>
          <a:ea typeface="+mn-ea"/>
          <a:cs typeface="+mn-cs"/>
        </a:defRPr>
      </a:lvl3pPr>
      <a:lvl4pPr marL="1416230" algn="l" defTabSz="944154" rtl="0" eaLnBrk="1" latinLnBrk="0" hangingPunct="1">
        <a:defRPr sz="1859" kern="1200">
          <a:solidFill>
            <a:schemeClr val="tx1"/>
          </a:solidFill>
          <a:latin typeface="+mn-lt"/>
          <a:ea typeface="+mn-ea"/>
          <a:cs typeface="+mn-cs"/>
        </a:defRPr>
      </a:lvl4pPr>
      <a:lvl5pPr marL="1888307" algn="l" defTabSz="944154" rtl="0" eaLnBrk="1" latinLnBrk="0" hangingPunct="1">
        <a:defRPr sz="1859" kern="1200">
          <a:solidFill>
            <a:schemeClr val="tx1"/>
          </a:solidFill>
          <a:latin typeface="+mn-lt"/>
          <a:ea typeface="+mn-ea"/>
          <a:cs typeface="+mn-cs"/>
        </a:defRPr>
      </a:lvl5pPr>
      <a:lvl6pPr marL="2360383" algn="l" defTabSz="944154" rtl="0" eaLnBrk="1" latinLnBrk="0" hangingPunct="1">
        <a:defRPr sz="1859" kern="1200">
          <a:solidFill>
            <a:schemeClr val="tx1"/>
          </a:solidFill>
          <a:latin typeface="+mn-lt"/>
          <a:ea typeface="+mn-ea"/>
          <a:cs typeface="+mn-cs"/>
        </a:defRPr>
      </a:lvl6pPr>
      <a:lvl7pPr marL="2832462" algn="l" defTabSz="944154" rtl="0" eaLnBrk="1" latinLnBrk="0" hangingPunct="1">
        <a:defRPr sz="1859" kern="1200">
          <a:solidFill>
            <a:schemeClr val="tx1"/>
          </a:solidFill>
          <a:latin typeface="+mn-lt"/>
          <a:ea typeface="+mn-ea"/>
          <a:cs typeface="+mn-cs"/>
        </a:defRPr>
      </a:lvl7pPr>
      <a:lvl8pPr marL="3304537" algn="l" defTabSz="944154" rtl="0" eaLnBrk="1" latinLnBrk="0" hangingPunct="1">
        <a:defRPr sz="1859" kern="1200">
          <a:solidFill>
            <a:schemeClr val="tx1"/>
          </a:solidFill>
          <a:latin typeface="+mn-lt"/>
          <a:ea typeface="+mn-ea"/>
          <a:cs typeface="+mn-cs"/>
        </a:defRPr>
      </a:lvl8pPr>
      <a:lvl9pPr marL="3776613" algn="l" defTabSz="944154" rtl="0" eaLnBrk="1" latinLnBrk="0" hangingPunct="1">
        <a:defRPr sz="185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8">
          <p15:clr>
            <a:srgbClr val="F26B43"/>
          </p15:clr>
        </p15:guide>
        <p15:guide id="2" pos="257">
          <p15:clr>
            <a:srgbClr val="F26B43"/>
          </p15:clr>
        </p15:guide>
        <p15:guide id="3" pos="7192">
          <p15:clr>
            <a:srgbClr val="F26B43"/>
          </p15:clr>
        </p15:guide>
        <p15:guide id="4" orient="horz" pos="4032">
          <p15:clr>
            <a:srgbClr val="F26B43"/>
          </p15:clr>
        </p15:guide>
        <p15:guide id="5" pos="305">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0519F5-F3A9-DCE7-3843-F63E6739855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0F9501A-F54C-A259-08C9-5C9D83A56C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9364900-0AE0-F02F-C0C3-A4A9973996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C3853C-0ABA-4CA4-8950-F4B459562918}" type="datetimeFigureOut">
              <a:rPr lang="en-US" smtClean="0"/>
              <a:t>2/18/2025</a:t>
            </a:fld>
            <a:endParaRPr lang="en-US"/>
          </a:p>
        </p:txBody>
      </p:sp>
      <p:sp>
        <p:nvSpPr>
          <p:cNvPr id="5" name="Footer Placeholder 4">
            <a:extLst>
              <a:ext uri="{FF2B5EF4-FFF2-40B4-BE49-F238E27FC236}">
                <a16:creationId xmlns:a16="http://schemas.microsoft.com/office/drawing/2014/main" id="{FF95A6C1-47FE-9051-D236-C0601343D6A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4077296-C15E-8B81-1621-7BCE226A46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D51D08-DDE8-452F-A6DB-13AECC51B20F}" type="slidenum">
              <a:rPr lang="en-US" smtClean="0"/>
              <a:t>‹#›</a:t>
            </a:fld>
            <a:endParaRPr lang="en-US"/>
          </a:p>
        </p:txBody>
      </p:sp>
    </p:spTree>
    <p:extLst>
      <p:ext uri="{BB962C8B-B14F-4D97-AF65-F5344CB8AC3E}">
        <p14:creationId xmlns:p14="http://schemas.microsoft.com/office/powerpoint/2010/main" val="2238999118"/>
      </p:ext>
    </p:extLst>
  </p:cSld>
  <p:clrMap bg1="lt1" tx1="dk1" bg2="lt2" tx2="dk2" accent1="accent1" accent2="accent2" accent3="accent3" accent4="accent4" accent5="accent5" accent6="accent6" hlink="hlink" folHlink="folHlink"/>
  <p:sldLayoutIdLst>
    <p:sldLayoutId id="2147483766" r:id="rId1"/>
    <p:sldLayoutId id="2147483767" r:id="rId2"/>
    <p:sldLayoutId id="2147483768" r:id="rId3"/>
    <p:sldLayoutId id="2147483769" r:id="rId4"/>
    <p:sldLayoutId id="2147483770" r:id="rId5"/>
    <p:sldLayoutId id="2147483771" r:id="rId6"/>
    <p:sldLayoutId id="2147483772" r:id="rId7"/>
    <p:sldLayoutId id="2147483773" r:id="rId8"/>
    <p:sldLayoutId id="2147483774" r:id="rId9"/>
    <p:sldLayoutId id="2147483775" r:id="rId10"/>
    <p:sldLayoutId id="2147483776" r:id="rId11"/>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44DC67-6DB7-4F5D-A26D-2E4937C558F2}"/>
              </a:ext>
            </a:extLst>
          </p:cNvPr>
          <p:cNvSpPr>
            <a:spLocks noGrp="1"/>
          </p:cNvSpPr>
          <p:nvPr>
            <p:ph type="title"/>
          </p:nvPr>
        </p:nvSpPr>
        <p:spPr>
          <a:xfrm>
            <a:off x="419585" y="457201"/>
            <a:ext cx="10972802" cy="589915"/>
          </a:xfrm>
          <a:prstGeom prst="rect">
            <a:avLst/>
          </a:prstGeom>
        </p:spPr>
        <p:txBody>
          <a:bodyPr vert="horz" lIns="91440" tIns="45720" rIns="91440" bIns="45720" rtlCol="0" anchor="t">
            <a:noAutofit/>
          </a:bodyPr>
          <a:lstStyle/>
          <a:p>
            <a:r>
              <a:rPr lang="en-US"/>
              <a:t>Click to edit Master title style</a:t>
            </a:r>
          </a:p>
        </p:txBody>
      </p:sp>
      <p:sp>
        <p:nvSpPr>
          <p:cNvPr id="3" name="Text Placeholder 2">
            <a:extLst>
              <a:ext uri="{FF2B5EF4-FFF2-40B4-BE49-F238E27FC236}">
                <a16:creationId xmlns:a16="http://schemas.microsoft.com/office/drawing/2014/main" id="{9BAAD199-1DC0-4D3D-9CDE-E6FF5F89D203}"/>
              </a:ext>
            </a:extLst>
          </p:cNvPr>
          <p:cNvSpPr>
            <a:spLocks noGrp="1"/>
          </p:cNvSpPr>
          <p:nvPr>
            <p:ph type="body" idx="1"/>
          </p:nvPr>
        </p:nvSpPr>
        <p:spPr>
          <a:xfrm>
            <a:off x="419585" y="1270621"/>
            <a:ext cx="10972802" cy="4967923"/>
          </a:xfrm>
          <a:prstGeom prst="rect">
            <a:avLst/>
          </a:prstGeom>
        </p:spPr>
        <p:txBody>
          <a:bodyPr vert="horz" lIns="91440" tIns="45720" rIns="91440" bIns="45720" rtlCol="0" anchor="t">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0972A25F-7DCA-489E-AE91-407134B725C0}"/>
              </a:ext>
            </a:extLst>
          </p:cNvPr>
          <p:cNvSpPr>
            <a:spLocks noGrp="1"/>
          </p:cNvSpPr>
          <p:nvPr>
            <p:ph type="ftr" sz="quarter" idx="3"/>
          </p:nvPr>
        </p:nvSpPr>
        <p:spPr>
          <a:xfrm>
            <a:off x="609603" y="6356369"/>
            <a:ext cx="4114799" cy="365125"/>
          </a:xfrm>
          <a:prstGeom prst="rect">
            <a:avLst/>
          </a:prstGeom>
        </p:spPr>
        <p:txBody>
          <a:bodyPr vert="horz" lIns="91440" tIns="45720" rIns="91440" bIns="45720" rtlCol="0" anchor="ctr">
            <a:noAutofit/>
          </a:bodyPr>
          <a:lstStyle>
            <a:lvl1pPr algn="l">
              <a:defRPr sz="1239">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36EF800-22AA-44EE-B007-4A56DC793928}"/>
              </a:ext>
            </a:extLst>
          </p:cNvPr>
          <p:cNvSpPr>
            <a:spLocks noGrp="1"/>
          </p:cNvSpPr>
          <p:nvPr>
            <p:ph type="sldNum" sz="quarter" idx="4"/>
          </p:nvPr>
        </p:nvSpPr>
        <p:spPr>
          <a:xfrm>
            <a:off x="8839202" y="6356369"/>
            <a:ext cx="2743200" cy="365125"/>
          </a:xfrm>
          <a:prstGeom prst="rect">
            <a:avLst/>
          </a:prstGeom>
        </p:spPr>
        <p:txBody>
          <a:bodyPr vert="horz" lIns="91440" tIns="45720" rIns="91440" bIns="45720" rtlCol="0" anchor="ctr">
            <a:noAutofit/>
          </a:bodyPr>
          <a:lstStyle>
            <a:lvl1pPr algn="r">
              <a:defRPr sz="1239">
                <a:solidFill>
                  <a:schemeClr val="tx1">
                    <a:tint val="75000"/>
                  </a:schemeClr>
                </a:solidFill>
              </a:defRPr>
            </a:lvl1pPr>
          </a:lstStyle>
          <a:p>
            <a:fld id="{222034A4-E40F-4E23-A773-AC1BBA02DF2C}" type="slidenum">
              <a:rPr lang="en-US" smtClean="0"/>
              <a:t>‹#›</a:t>
            </a:fld>
            <a:endParaRPr lang="en-US"/>
          </a:p>
        </p:txBody>
      </p:sp>
    </p:spTree>
    <p:extLst>
      <p:ext uri="{BB962C8B-B14F-4D97-AF65-F5344CB8AC3E}">
        <p14:creationId xmlns:p14="http://schemas.microsoft.com/office/powerpoint/2010/main" val="1060579904"/>
      </p:ext>
    </p:extLst>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Lst>
  <p:hf hdr="0" ftr="0" dt="0"/>
  <p:txStyles>
    <p:titleStyle>
      <a:lvl1pPr algn="l" defTabSz="944056" rtl="0" eaLnBrk="1" latinLnBrk="0" hangingPunct="1">
        <a:lnSpc>
          <a:spcPct val="100000"/>
        </a:lnSpc>
        <a:spcBef>
          <a:spcPct val="0"/>
        </a:spcBef>
        <a:buNone/>
        <a:defRPr sz="3750" kern="1200">
          <a:solidFill>
            <a:schemeClr val="tx1"/>
          </a:solidFill>
          <a:latin typeface="+mj-lt"/>
          <a:ea typeface="+mj-ea"/>
          <a:cs typeface="+mj-cs"/>
        </a:defRPr>
      </a:lvl1pPr>
    </p:titleStyle>
    <p:bodyStyle>
      <a:lvl1pPr marL="236014" indent="-236014" algn="l" defTabSz="944056" rtl="0" eaLnBrk="1" latinLnBrk="0" hangingPunct="1">
        <a:lnSpc>
          <a:spcPts val="1500"/>
        </a:lnSpc>
        <a:spcBef>
          <a:spcPts val="1033"/>
        </a:spcBef>
        <a:spcAft>
          <a:spcPts val="1549"/>
        </a:spcAft>
        <a:buFont typeface="Arial" panose="020B0604020202020204" pitchFamily="34" charset="0"/>
        <a:buChar char="•"/>
        <a:defRPr sz="1420" kern="1200">
          <a:solidFill>
            <a:schemeClr val="tx1"/>
          </a:solidFill>
          <a:latin typeface="Helvetica-Light" panose="020B0400000000000000" pitchFamily="34" charset="0"/>
          <a:ea typeface="+mn-ea"/>
          <a:cs typeface="+mn-cs"/>
        </a:defRPr>
      </a:lvl1pPr>
      <a:lvl2pPr marL="708042" indent="-236014" algn="l" defTabSz="944056" rtl="0" eaLnBrk="1" latinLnBrk="0" hangingPunct="1">
        <a:lnSpc>
          <a:spcPts val="1500"/>
        </a:lnSpc>
        <a:spcBef>
          <a:spcPts val="516"/>
        </a:spcBef>
        <a:spcAft>
          <a:spcPts val="1549"/>
        </a:spcAft>
        <a:buFont typeface="Arial" panose="020B0604020202020204" pitchFamily="34" charset="0"/>
        <a:buChar char="•"/>
        <a:defRPr sz="1420" kern="1200">
          <a:solidFill>
            <a:schemeClr val="tx1"/>
          </a:solidFill>
          <a:latin typeface="Helvetica-Light" panose="020B0400000000000000" pitchFamily="34" charset="0"/>
          <a:ea typeface="+mn-ea"/>
          <a:cs typeface="+mn-cs"/>
        </a:defRPr>
      </a:lvl2pPr>
      <a:lvl3pPr marL="1180070" indent="-236014" algn="l" defTabSz="944056" rtl="0" eaLnBrk="1" latinLnBrk="0" hangingPunct="1">
        <a:lnSpc>
          <a:spcPts val="1500"/>
        </a:lnSpc>
        <a:spcBef>
          <a:spcPts val="516"/>
        </a:spcBef>
        <a:spcAft>
          <a:spcPts val="1549"/>
        </a:spcAft>
        <a:buFont typeface="Arial" panose="020B0604020202020204" pitchFamily="34" charset="0"/>
        <a:buChar char="•"/>
        <a:defRPr sz="1420" kern="1200">
          <a:solidFill>
            <a:schemeClr val="tx1"/>
          </a:solidFill>
          <a:latin typeface="Helvetica-Light" panose="020B0400000000000000" pitchFamily="34" charset="0"/>
          <a:ea typeface="+mn-ea"/>
          <a:cs typeface="+mn-cs"/>
        </a:defRPr>
      </a:lvl3pPr>
      <a:lvl4pPr marL="1652100" indent="-236014" algn="l" defTabSz="944056" rtl="0" eaLnBrk="1" latinLnBrk="0" hangingPunct="1">
        <a:lnSpc>
          <a:spcPts val="1500"/>
        </a:lnSpc>
        <a:spcBef>
          <a:spcPts val="516"/>
        </a:spcBef>
        <a:spcAft>
          <a:spcPts val="1549"/>
        </a:spcAft>
        <a:buFont typeface="Arial" panose="020B0604020202020204" pitchFamily="34" charset="0"/>
        <a:buChar char="•"/>
        <a:defRPr sz="1420" kern="1200">
          <a:solidFill>
            <a:schemeClr val="tx1"/>
          </a:solidFill>
          <a:latin typeface="Helvetica-Light" panose="020B0400000000000000" pitchFamily="34" charset="0"/>
          <a:ea typeface="+mn-ea"/>
          <a:cs typeface="+mn-cs"/>
        </a:defRPr>
      </a:lvl4pPr>
      <a:lvl5pPr marL="2124127" indent="-236014" algn="l" defTabSz="944056" rtl="0" eaLnBrk="1" latinLnBrk="0" hangingPunct="1">
        <a:lnSpc>
          <a:spcPts val="1500"/>
        </a:lnSpc>
        <a:spcBef>
          <a:spcPts val="516"/>
        </a:spcBef>
        <a:spcAft>
          <a:spcPts val="1549"/>
        </a:spcAft>
        <a:buFont typeface="Arial" panose="020B0604020202020204" pitchFamily="34" charset="0"/>
        <a:buChar char="•"/>
        <a:defRPr sz="1420" kern="1200">
          <a:solidFill>
            <a:schemeClr val="tx1"/>
          </a:solidFill>
          <a:latin typeface="Helvetica-Light" panose="020B0400000000000000" pitchFamily="34" charset="0"/>
          <a:ea typeface="+mn-ea"/>
          <a:cs typeface="+mn-cs"/>
        </a:defRPr>
      </a:lvl5pPr>
      <a:lvl6pPr marL="2596155" indent="-236014" algn="l" defTabSz="944056" rtl="0" eaLnBrk="1" latinLnBrk="0" hangingPunct="1">
        <a:lnSpc>
          <a:spcPct val="90000"/>
        </a:lnSpc>
        <a:spcBef>
          <a:spcPts val="516"/>
        </a:spcBef>
        <a:buFont typeface="Arial" panose="020B0604020202020204" pitchFamily="34" charset="0"/>
        <a:buChar char="•"/>
        <a:defRPr sz="1858" kern="1200">
          <a:solidFill>
            <a:schemeClr val="tx1"/>
          </a:solidFill>
          <a:latin typeface="+mn-lt"/>
          <a:ea typeface="+mn-ea"/>
          <a:cs typeface="+mn-cs"/>
        </a:defRPr>
      </a:lvl6pPr>
      <a:lvl7pPr marL="3068183" indent="-236014" algn="l" defTabSz="944056" rtl="0" eaLnBrk="1" latinLnBrk="0" hangingPunct="1">
        <a:lnSpc>
          <a:spcPct val="90000"/>
        </a:lnSpc>
        <a:spcBef>
          <a:spcPts val="516"/>
        </a:spcBef>
        <a:buFont typeface="Arial" panose="020B0604020202020204" pitchFamily="34" charset="0"/>
        <a:buChar char="•"/>
        <a:defRPr sz="1858" kern="1200">
          <a:solidFill>
            <a:schemeClr val="tx1"/>
          </a:solidFill>
          <a:latin typeface="+mn-lt"/>
          <a:ea typeface="+mn-ea"/>
          <a:cs typeface="+mn-cs"/>
        </a:defRPr>
      </a:lvl7pPr>
      <a:lvl8pPr marL="3540211" indent="-236014" algn="l" defTabSz="944056" rtl="0" eaLnBrk="1" latinLnBrk="0" hangingPunct="1">
        <a:lnSpc>
          <a:spcPct val="90000"/>
        </a:lnSpc>
        <a:spcBef>
          <a:spcPts val="516"/>
        </a:spcBef>
        <a:buFont typeface="Arial" panose="020B0604020202020204" pitchFamily="34" charset="0"/>
        <a:buChar char="•"/>
        <a:defRPr sz="1858" kern="1200">
          <a:solidFill>
            <a:schemeClr val="tx1"/>
          </a:solidFill>
          <a:latin typeface="+mn-lt"/>
          <a:ea typeface="+mn-ea"/>
          <a:cs typeface="+mn-cs"/>
        </a:defRPr>
      </a:lvl8pPr>
      <a:lvl9pPr marL="4012240" indent="-236014" algn="l" defTabSz="944056" rtl="0" eaLnBrk="1" latinLnBrk="0" hangingPunct="1">
        <a:lnSpc>
          <a:spcPct val="90000"/>
        </a:lnSpc>
        <a:spcBef>
          <a:spcPts val="516"/>
        </a:spcBef>
        <a:buFont typeface="Arial" panose="020B0604020202020204" pitchFamily="34" charset="0"/>
        <a:buChar char="•"/>
        <a:defRPr sz="1858" kern="1200">
          <a:solidFill>
            <a:schemeClr val="tx1"/>
          </a:solidFill>
          <a:latin typeface="+mn-lt"/>
          <a:ea typeface="+mn-ea"/>
          <a:cs typeface="+mn-cs"/>
        </a:defRPr>
      </a:lvl9pPr>
    </p:bodyStyle>
    <p:otherStyle>
      <a:defPPr>
        <a:defRPr lang="en-US"/>
      </a:defPPr>
      <a:lvl1pPr marL="0" algn="l" defTabSz="944056" rtl="0" eaLnBrk="1" latinLnBrk="0" hangingPunct="1">
        <a:defRPr sz="1858" kern="1200">
          <a:solidFill>
            <a:schemeClr val="tx1"/>
          </a:solidFill>
          <a:latin typeface="+mn-lt"/>
          <a:ea typeface="+mn-ea"/>
          <a:cs typeface="+mn-cs"/>
        </a:defRPr>
      </a:lvl1pPr>
      <a:lvl2pPr marL="472028" algn="l" defTabSz="944056" rtl="0" eaLnBrk="1" latinLnBrk="0" hangingPunct="1">
        <a:defRPr sz="1858" kern="1200">
          <a:solidFill>
            <a:schemeClr val="tx1"/>
          </a:solidFill>
          <a:latin typeface="+mn-lt"/>
          <a:ea typeface="+mn-ea"/>
          <a:cs typeface="+mn-cs"/>
        </a:defRPr>
      </a:lvl2pPr>
      <a:lvl3pPr marL="944056" algn="l" defTabSz="944056" rtl="0" eaLnBrk="1" latinLnBrk="0" hangingPunct="1">
        <a:defRPr sz="1858" kern="1200">
          <a:solidFill>
            <a:schemeClr val="tx1"/>
          </a:solidFill>
          <a:latin typeface="+mn-lt"/>
          <a:ea typeface="+mn-ea"/>
          <a:cs typeface="+mn-cs"/>
        </a:defRPr>
      </a:lvl3pPr>
      <a:lvl4pPr marL="1416084" algn="l" defTabSz="944056" rtl="0" eaLnBrk="1" latinLnBrk="0" hangingPunct="1">
        <a:defRPr sz="1858" kern="1200">
          <a:solidFill>
            <a:schemeClr val="tx1"/>
          </a:solidFill>
          <a:latin typeface="+mn-lt"/>
          <a:ea typeface="+mn-ea"/>
          <a:cs typeface="+mn-cs"/>
        </a:defRPr>
      </a:lvl4pPr>
      <a:lvl5pPr marL="1888113" algn="l" defTabSz="944056" rtl="0" eaLnBrk="1" latinLnBrk="0" hangingPunct="1">
        <a:defRPr sz="1858" kern="1200">
          <a:solidFill>
            <a:schemeClr val="tx1"/>
          </a:solidFill>
          <a:latin typeface="+mn-lt"/>
          <a:ea typeface="+mn-ea"/>
          <a:cs typeface="+mn-cs"/>
        </a:defRPr>
      </a:lvl5pPr>
      <a:lvl6pPr marL="2360141" algn="l" defTabSz="944056" rtl="0" eaLnBrk="1" latinLnBrk="0" hangingPunct="1">
        <a:defRPr sz="1858" kern="1200">
          <a:solidFill>
            <a:schemeClr val="tx1"/>
          </a:solidFill>
          <a:latin typeface="+mn-lt"/>
          <a:ea typeface="+mn-ea"/>
          <a:cs typeface="+mn-cs"/>
        </a:defRPr>
      </a:lvl6pPr>
      <a:lvl7pPr marL="2832170" algn="l" defTabSz="944056" rtl="0" eaLnBrk="1" latinLnBrk="0" hangingPunct="1">
        <a:defRPr sz="1858" kern="1200">
          <a:solidFill>
            <a:schemeClr val="tx1"/>
          </a:solidFill>
          <a:latin typeface="+mn-lt"/>
          <a:ea typeface="+mn-ea"/>
          <a:cs typeface="+mn-cs"/>
        </a:defRPr>
      </a:lvl7pPr>
      <a:lvl8pPr marL="3304197" algn="l" defTabSz="944056" rtl="0" eaLnBrk="1" latinLnBrk="0" hangingPunct="1">
        <a:defRPr sz="1858" kern="1200">
          <a:solidFill>
            <a:schemeClr val="tx1"/>
          </a:solidFill>
          <a:latin typeface="+mn-lt"/>
          <a:ea typeface="+mn-ea"/>
          <a:cs typeface="+mn-cs"/>
        </a:defRPr>
      </a:lvl8pPr>
      <a:lvl9pPr marL="3776226" algn="l" defTabSz="944056" rtl="0" eaLnBrk="1" latinLnBrk="0" hangingPunct="1">
        <a:defRPr sz="1858"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88">
          <p15:clr>
            <a:srgbClr val="F26B43"/>
          </p15:clr>
        </p15:guide>
        <p15:guide id="2" pos="256">
          <p15:clr>
            <a:srgbClr val="F26B43"/>
          </p15:clr>
        </p15:guide>
        <p15:guide id="3" pos="7192">
          <p15:clr>
            <a:srgbClr val="F26B43"/>
          </p15:clr>
        </p15:guide>
        <p15:guide id="4" orient="horz" pos="4032">
          <p15:clr>
            <a:srgbClr val="F26B43"/>
          </p15:clr>
        </p15:guide>
        <p15:guide id="5" pos="30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8.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image" Target="../media/image8.png"/><Relationship Id="rId1" Type="http://schemas.openxmlformats.org/officeDocument/2006/relationships/slideLayout" Target="../slideLayouts/slideLayout18.xml"/><Relationship Id="rId4" Type="http://schemas.openxmlformats.org/officeDocument/2006/relationships/hyperlink" Target="https://adalytics.io/blog/search-partners-transparency" TargetMode="External"/></Relationships>
</file>

<file path=ppt/slides/_rels/slide1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image" Target="../media/image8.png"/><Relationship Id="rId1" Type="http://schemas.openxmlformats.org/officeDocument/2006/relationships/slideLayout" Target="../slideLayouts/slideLayout18.xml"/><Relationship Id="rId4" Type="http://schemas.openxmlformats.org/officeDocument/2006/relationships/chart" Target="../charts/chart7.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hyperlink" Target="https://www.adweek.com/programmatic/google-pay-agencies-sway-media-buys-antitrust-lawsuit/" TargetMode="External"/><Relationship Id="rId2" Type="http://schemas.openxmlformats.org/officeDocument/2006/relationships/image" Target="../media/image15.png"/><Relationship Id="rId1" Type="http://schemas.openxmlformats.org/officeDocument/2006/relationships/slideLayout" Target="../slideLayouts/slideLayout18.xml"/><Relationship Id="rId5" Type="http://schemas.openxmlformats.org/officeDocument/2006/relationships/image" Target="../media/image8.png"/><Relationship Id="rId4" Type="http://schemas.openxmlformats.org/officeDocument/2006/relationships/hyperlink" Target="https://www.adweek.com/programmatic/agencies-receive-perks-media-owners-not-disclosed-clients/"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s://www.adexchanger.com/marketers/google-will-share-limited-search-partner-site-placement-info-with-advertisers/?oly_enc_id=6977J0170145B4K" TargetMode="External"/><Relationship Id="rId3" Type="http://schemas.openxmlformats.org/officeDocument/2006/relationships/hyperlink" Target="https://www.adexchanger.com/daily-news-roundup/thursday-07122023/" TargetMode="External"/><Relationship Id="rId7" Type="http://schemas.openxmlformats.org/officeDocument/2006/relationships/hyperlink" Target="https://adage.com/article/digital-marketing-ad-tech-news/google-ads-transparency-center-expands-ad-visibility/2482546" TargetMode="External"/><Relationship Id="rId2" Type="http://schemas.openxmlformats.org/officeDocument/2006/relationships/hyperlink" Target="https://adage.com/article/digital-marketing-ad-tech-news/google-mulls-data-sharing-control-steps-after-report-search-ads-problem-sites/2534251" TargetMode="External"/><Relationship Id="rId1" Type="http://schemas.openxmlformats.org/officeDocument/2006/relationships/slideLayout" Target="../slideLayouts/slideLayout2.xml"/><Relationship Id="rId6" Type="http://schemas.openxmlformats.org/officeDocument/2006/relationships/hyperlink" Target="https://adage.com/article/digital-marketing-ad-tech-news/google-gives-post-cookie-ad-tech-update/2487701?adobe_mc=MCMID%3D62321575216108982372404741522372904561%7CMCORGID%3D138FFF2554E6E7220A4C98C6%2540AdobeOrg%7CTS%3D1702659165&amp;CSAuthResp=1%3A%3A2585032%3A285215427%3A24%3Asuccess%3A199031E822BC254E1B43CC2BC92C48A0" TargetMode="External"/><Relationship Id="rId11" Type="http://schemas.openxmlformats.org/officeDocument/2006/relationships/image" Target="../media/image8.png"/><Relationship Id="rId5" Type="http://schemas.openxmlformats.org/officeDocument/2006/relationships/hyperlink" Target="https://www.adexchanger.com/ad-exchange-news/thursday-15082023/" TargetMode="External"/><Relationship Id="rId10" Type="http://schemas.openxmlformats.org/officeDocument/2006/relationships/image" Target="../media/image17.png"/><Relationship Id="rId4" Type="http://schemas.openxmlformats.org/officeDocument/2006/relationships/hyperlink" Target="https://adage.com/article/digital-marketing-ad-tech-news/google-repays-advertisers-after-report-low-quality-ads/2510016" TargetMode="External"/><Relationship Id="rId9" Type="http://schemas.openxmlformats.org/officeDocument/2006/relationships/image" Target="../media/image16.png"/></Relationships>
</file>

<file path=ppt/slides/_rels/slide16.xml.rels><?xml version="1.0" encoding="UTF-8" standalone="yes"?>
<Relationships xmlns="http://schemas.openxmlformats.org/package/2006/relationships"><Relationship Id="rId8" Type="http://schemas.openxmlformats.org/officeDocument/2006/relationships/image" Target="../media/image20.png"/><Relationship Id="rId13" Type="http://schemas.openxmlformats.org/officeDocument/2006/relationships/image" Target="../media/image22.png"/><Relationship Id="rId18" Type="http://schemas.openxmlformats.org/officeDocument/2006/relationships/hyperlink" Target="https://www.wsj.com/tech/google-to-pay-700-million-in-play-store-settlement-28bed6b6?mod=followamazon&amp;utm_source=Triggermail&amp;utm_medium=email&amp;utm_campaign=eDaily%2012.19.2023&amp;utm_term=eMarketer%20Daily%20CORE/EMEA%20%28Mon-Fri%29" TargetMode="External"/><Relationship Id="rId26" Type="http://schemas.openxmlformats.org/officeDocument/2006/relationships/hyperlink" Target="https://apnews.com/article/google-china-antitrust-investigation-tariffs-ab02b906733666cb0d348d2b416b7fa5" TargetMode="External"/><Relationship Id="rId3" Type="http://schemas.openxmlformats.org/officeDocument/2006/relationships/hyperlink" Target="https://www.npr.org/2022/11/14/1136521305/google-settlement-location-tracking-data-privacy" TargetMode="External"/><Relationship Id="rId21" Type="http://schemas.openxmlformats.org/officeDocument/2006/relationships/image" Target="../media/image25.png"/><Relationship Id="rId7" Type="http://schemas.openxmlformats.org/officeDocument/2006/relationships/hyperlink" Target="https://www.texasattorneygeneral.gov/news/releases/paxton-announces-8-million-settlement-google-over-big-tech-companys-deceptive-advertising" TargetMode="External"/><Relationship Id="rId12" Type="http://schemas.openxmlformats.org/officeDocument/2006/relationships/hyperlink" Target="https://oag.dc.gov/release/ag-racine-announces-google-must-pay-95-million" TargetMode="External"/><Relationship Id="rId17" Type="http://schemas.openxmlformats.org/officeDocument/2006/relationships/image" Target="../media/image16.png"/><Relationship Id="rId25" Type="http://schemas.openxmlformats.org/officeDocument/2006/relationships/image" Target="../media/image26.png"/><Relationship Id="rId2" Type="http://schemas.openxmlformats.org/officeDocument/2006/relationships/image" Target="../media/image8.png"/><Relationship Id="rId16" Type="http://schemas.openxmlformats.org/officeDocument/2006/relationships/hyperlink" Target="https://www-engadget-com.cdn.ampproject.org/c/s/www.engadget.com/amp/google-agrees-to-settle-5-billion-lawsuit-accusing-it-of-tracking-incognito-users-042435935.html" TargetMode="External"/><Relationship Id="rId20" Type="http://schemas.openxmlformats.org/officeDocument/2006/relationships/image" Target="../media/image24.png"/><Relationship Id="rId29" Type="http://schemas.openxmlformats.org/officeDocument/2006/relationships/hyperlink" Target="https://www.nytimes.com/2024/11/20/technology/google-search-chrome-doj.html" TargetMode="External"/><Relationship Id="rId1" Type="http://schemas.openxmlformats.org/officeDocument/2006/relationships/slideLayout" Target="../slideLayouts/slideLayout1.xml"/><Relationship Id="rId6" Type="http://schemas.openxmlformats.org/officeDocument/2006/relationships/image" Target="../media/image19.png"/><Relationship Id="rId11" Type="http://schemas.microsoft.com/office/2007/relationships/hdphoto" Target="../media/hdphoto1.wdp"/><Relationship Id="rId24" Type="http://schemas.openxmlformats.org/officeDocument/2006/relationships/hyperlink" Target="https://www.pcmag.com/news/judge-blocks-apples-attempt-to-halt-google-search-antitrust-lawsuit" TargetMode="External"/><Relationship Id="rId5" Type="http://schemas.openxmlformats.org/officeDocument/2006/relationships/image" Target="../media/image18.png"/><Relationship Id="rId15" Type="http://schemas.openxmlformats.org/officeDocument/2006/relationships/hyperlink" Target="https://adage.com/article/digital-marketing-ad-tech-news/doj-sues-google-over-digital-ad-market-dominance/2464891" TargetMode="External"/><Relationship Id="rId23" Type="http://schemas.openxmlformats.org/officeDocument/2006/relationships/hyperlink" Target="https://www.yahoo.com/tech/two-weeks-2025-google-already-171237646.html?guccounter=1&amp;guce_referrer=aHR0cHM6Ly93d3cuZ29vZ2xlLmNvbS8&amp;guce_referrer_sig=AQAAAEEjlYTwkTyKLIJ7KCsvuWLhOFGZ4Cg5j8OgZ-BeuRCxcTwPQ0XkyWK7mNMXWJbG5rlKYx-XT9ackWZnPaeMTuNenCTBkwVp-7-eXP9uHU8IhyFc6D1WBl8r05qpCpZy-NXDf-uKO5c3coGMLJhKjH_PUB81_xQqnbq6Y_wGVyKd" TargetMode="External"/><Relationship Id="rId28" Type="http://schemas.openxmlformats.org/officeDocument/2006/relationships/image" Target="../media/image28.png"/><Relationship Id="rId10" Type="http://schemas.openxmlformats.org/officeDocument/2006/relationships/image" Target="../media/image21.png"/><Relationship Id="rId19" Type="http://schemas.openxmlformats.org/officeDocument/2006/relationships/image" Target="../media/image23.png"/><Relationship Id="rId4" Type="http://schemas.openxmlformats.org/officeDocument/2006/relationships/hyperlink" Target="https://apnews.com/article/google-antitrust-trial-search-engine-justice-department-2cfb06271455c7e12c4927959061e832" TargetMode="External"/><Relationship Id="rId9" Type="http://schemas.openxmlformats.org/officeDocument/2006/relationships/hyperlink" Target="https://www.law360.com/articles/1562936/google-to-pay-23m-to-end-decade-old-data-privacy-suit" TargetMode="External"/><Relationship Id="rId14" Type="http://schemas.openxmlformats.org/officeDocument/2006/relationships/hyperlink" Target="https://content-na1.emarketer.com/google-will-face-class-action-antitrust-lawsuit-small-advertisers" TargetMode="External"/><Relationship Id="rId22" Type="http://schemas.openxmlformats.org/officeDocument/2006/relationships/hyperlink" Target="https://www.reuters.com/legal/google-must-face-mobile-phone-privacy-class-action-possible-trial-2025-01-08/" TargetMode="External"/><Relationship Id="rId27" Type="http://schemas.openxmlformats.org/officeDocument/2006/relationships/image" Target="../media/image27.png"/><Relationship Id="rId30" Type="http://schemas.openxmlformats.org/officeDocument/2006/relationships/image" Target="../media/image29.png"/></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8" Type="http://schemas.openxmlformats.org/officeDocument/2006/relationships/image" Target="../media/image34.svg"/><Relationship Id="rId13" Type="http://schemas.openxmlformats.org/officeDocument/2006/relationships/image" Target="../media/image8.png"/><Relationship Id="rId3" Type="http://schemas.openxmlformats.org/officeDocument/2006/relationships/image" Target="../media/image30.png"/><Relationship Id="rId7" Type="http://schemas.openxmlformats.org/officeDocument/2006/relationships/image" Target="../media/image33.png"/><Relationship Id="rId12" Type="http://schemas.microsoft.com/office/2007/relationships/hdphoto" Target="../media/hdphoto3.wdp"/><Relationship Id="rId2" Type="http://schemas.openxmlformats.org/officeDocument/2006/relationships/notesSlide" Target="../notesSlides/notesSlide2.xml"/><Relationship Id="rId1" Type="http://schemas.openxmlformats.org/officeDocument/2006/relationships/slideLayout" Target="../slideLayouts/slideLayout49.xml"/><Relationship Id="rId6" Type="http://schemas.openxmlformats.org/officeDocument/2006/relationships/image" Target="../media/image32.svg"/><Relationship Id="rId11" Type="http://schemas.openxmlformats.org/officeDocument/2006/relationships/image" Target="../media/image37.png"/><Relationship Id="rId5" Type="http://schemas.openxmlformats.org/officeDocument/2006/relationships/image" Target="../media/image31.png"/><Relationship Id="rId10" Type="http://schemas.openxmlformats.org/officeDocument/2006/relationships/image" Target="../media/image36.svg"/><Relationship Id="rId4" Type="http://schemas.microsoft.com/office/2007/relationships/hdphoto" Target="../media/hdphoto2.wdp"/><Relationship Id="rId9" Type="http://schemas.openxmlformats.org/officeDocument/2006/relationships/image" Target="../media/image35.png"/><Relationship Id="rId14" Type="http://schemas.openxmlformats.org/officeDocument/2006/relationships/hyperlink" Target="https://thevab.com/grab-go/prem-video1"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3.xml"/><Relationship Id="rId1" Type="http://schemas.openxmlformats.org/officeDocument/2006/relationships/slideLayout" Target="../slideLayouts/slideLayout57.xml"/><Relationship Id="rId5" Type="http://schemas.openxmlformats.org/officeDocument/2006/relationships/image" Target="../media/image3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https://thevab.com/insight/hidden-costs?utm_source=demand-transparency-qotw&amp;utm_medium=vab-insights&amp;utm_campaign=" TargetMode="External"/><Relationship Id="rId7" Type="http://schemas.openxmlformats.org/officeDocument/2006/relationships/image" Target="../media/image42.png"/><Relationship Id="rId12" Type="http://schemas.openxmlformats.org/officeDocument/2006/relationships/image" Target="../media/image44.png"/><Relationship Id="rId2" Type="http://schemas.openxmlformats.org/officeDocument/2006/relationships/notesSlide" Target="../notesSlides/notesSlide4.xml"/><Relationship Id="rId1" Type="http://schemas.openxmlformats.org/officeDocument/2006/relationships/slideLayout" Target="../slideLayouts/slideLayout42.xml"/><Relationship Id="rId6" Type="http://schemas.openxmlformats.org/officeDocument/2006/relationships/hyperlink" Target="https://thevab.com/insight/brand-safety?utm_source=demand-transparency-qotw&amp;utm_medium=vab-insights&amp;utm_campaign=" TargetMode="External"/><Relationship Id="rId11" Type="http://schemas.openxmlformats.org/officeDocument/2006/relationships/hyperlink" Target="https://thevab.com/insight/exposed?utm_source=demand-transparency-qotw&amp;utm_medium=vab-insights&amp;utm_campaign=" TargetMode="External"/><Relationship Id="rId5" Type="http://schemas.openxmlformats.org/officeDocument/2006/relationships/image" Target="../media/image41.jpeg"/><Relationship Id="rId10" Type="http://schemas.openxmlformats.org/officeDocument/2006/relationships/image" Target="../media/image43.png"/><Relationship Id="rId4" Type="http://schemas.openxmlformats.org/officeDocument/2006/relationships/image" Target="../media/image40.png"/><Relationship Id="rId9" Type="http://schemas.openxmlformats.org/officeDocument/2006/relationships/hyperlink" Target="https://thevab.com/vabs-question-week/week-20"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hyperlink" Target="https://thevab.com/" TargetMode="Externa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46.png"/></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0.jpeg"/><Relationship Id="rId1" Type="http://schemas.openxmlformats.org/officeDocument/2006/relationships/slideLayout" Target="../slideLayouts/slideLayout18.xml"/><Relationship Id="rId4" Type="http://schemas.openxmlformats.org/officeDocument/2006/relationships/hyperlink" Target="https://adalytics.io/blog/search-partners-transparency"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adalytics.io/blog/search-partners-transparency" TargetMode="External"/><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8.png"/><Relationship Id="rId1" Type="http://schemas.openxmlformats.org/officeDocument/2006/relationships/slideLayout" Target="../slideLayouts/slideLayout18.xml"/><Relationship Id="rId5" Type="http://schemas.openxmlformats.org/officeDocument/2006/relationships/hyperlink" Target="https://adalytics.io/blog/search-partners-transparency" TargetMode="External"/><Relationship Id="rId4" Type="http://schemas.openxmlformats.org/officeDocument/2006/relationships/chart" Target="../charts/chart4.xml"/></Relationships>
</file>

<file path=ppt/slides/_rels/slide9.xml.rels><?xml version="1.0" encoding="UTF-8" standalone="yes"?>
<Relationships xmlns="http://schemas.openxmlformats.org/package/2006/relationships"><Relationship Id="rId3" Type="http://schemas.openxmlformats.org/officeDocument/2006/relationships/hyperlink" Target="https://adalytics.io/blog/search-partners-transparency" TargetMode="External"/><Relationship Id="rId7" Type="http://schemas.openxmlformats.org/officeDocument/2006/relationships/image" Target="../media/image14.png"/><Relationship Id="rId2" Type="http://schemas.openxmlformats.org/officeDocument/2006/relationships/image" Target="../media/image8.png"/><Relationship Id="rId1" Type="http://schemas.openxmlformats.org/officeDocument/2006/relationships/slideLayout" Target="../slideLayouts/slideLayout18.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F1A62"/>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AFE36B7-3031-7F4B-AAE5-77DACD8C439A}"/>
              </a:ext>
            </a:extLst>
          </p:cNvPr>
          <p:cNvPicPr>
            <a:picLocks noChangeAspect="1"/>
          </p:cNvPicPr>
          <p:nvPr/>
        </p:nvPicPr>
        <p:blipFill>
          <a:blip r:embed="rId3"/>
          <a:stretch>
            <a:fillRect/>
          </a:stretch>
        </p:blipFill>
        <p:spPr>
          <a:xfrm>
            <a:off x="1868289" y="8485"/>
            <a:ext cx="10308630" cy="6001790"/>
          </a:xfrm>
          <a:prstGeom prst="rect">
            <a:avLst/>
          </a:prstGeom>
        </p:spPr>
      </p:pic>
      <p:pic>
        <p:nvPicPr>
          <p:cNvPr id="3" name="Picture 2" descr="A picture containing drawing&#10;&#10;Description automatically generated">
            <a:extLst>
              <a:ext uri="{FF2B5EF4-FFF2-40B4-BE49-F238E27FC236}">
                <a16:creationId xmlns:a16="http://schemas.microsoft.com/office/drawing/2014/main" id="{861DB6AF-7105-1F2D-DF4E-D4A53A1D6050}"/>
              </a:ext>
            </a:extLst>
          </p:cNvPr>
          <p:cNvPicPr>
            <a:picLocks noChangeAspect="1"/>
          </p:cNvPicPr>
          <p:nvPr/>
        </p:nvPicPr>
        <p:blipFill rotWithShape="1">
          <a:blip r:embed="rId4" cstate="print">
            <a:extLst>
              <a:ext uri="{28A0092B-C50C-407E-A947-70E740481C1C}">
                <a14:useLocalDpi xmlns:a14="http://schemas.microsoft.com/office/drawing/2010/main"/>
              </a:ext>
            </a:extLst>
          </a:blip>
          <a:srcRect/>
          <a:stretch/>
        </p:blipFill>
        <p:spPr>
          <a:xfrm>
            <a:off x="496516" y="5876673"/>
            <a:ext cx="1982242" cy="627710"/>
          </a:xfrm>
          <a:prstGeom prst="rect">
            <a:avLst/>
          </a:prstGeom>
        </p:spPr>
      </p:pic>
      <p:sp>
        <p:nvSpPr>
          <p:cNvPr id="2" name="TextBox 1">
            <a:extLst>
              <a:ext uri="{FF2B5EF4-FFF2-40B4-BE49-F238E27FC236}">
                <a16:creationId xmlns:a16="http://schemas.microsoft.com/office/drawing/2014/main" id="{D3BADE3C-179E-5C94-82BC-12A46004E110}"/>
              </a:ext>
            </a:extLst>
          </p:cNvPr>
          <p:cNvSpPr txBox="1"/>
          <p:nvPr/>
        </p:nvSpPr>
        <p:spPr>
          <a:xfrm>
            <a:off x="390040" y="2899451"/>
            <a:ext cx="6330576" cy="644920"/>
          </a:xfrm>
          <a:prstGeom prst="rect">
            <a:avLst/>
          </a:prstGeom>
          <a:noFill/>
        </p:spPr>
        <p:txBody>
          <a:bodyPr wrap="square" rtlCol="0">
            <a:spAutoFit/>
          </a:bodyPr>
          <a:lstStyle/>
          <a:p>
            <a:pPr marL="0" marR="0" lvl="0" indent="0" algn="l" defTabSz="585261" rtl="0" eaLnBrk="1" fontAlgn="auto" latinLnBrk="0" hangingPunct="1">
              <a:lnSpc>
                <a:spcPct val="100000"/>
              </a:lnSpc>
              <a:spcBef>
                <a:spcPts val="0"/>
              </a:spcBef>
              <a:spcAft>
                <a:spcPts val="0"/>
              </a:spcAft>
              <a:buClrTx/>
              <a:buSzTx/>
              <a:buFontTx/>
              <a:buNone/>
              <a:tabLst/>
              <a:defRPr/>
            </a:pPr>
            <a:r>
              <a:rPr kumimoji="0" lang="en-US" sz="3591" b="1" i="0" u="sng" strike="noStrike" kern="1200" cap="none" spc="0" normalizeH="0" baseline="0" noProof="0">
                <a:ln>
                  <a:noFill/>
                </a:ln>
                <a:solidFill>
                  <a:srgbClr val="00BFF2"/>
                </a:solidFill>
                <a:effectLst/>
                <a:uLnTx/>
                <a:uFillTx/>
                <a:latin typeface="Helvetica" panose="020B0604020202020204" pitchFamily="34" charset="0"/>
                <a:ea typeface="+mn-ea"/>
                <a:cs typeface="Helvetica" panose="020B0604020202020204" pitchFamily="34" charset="0"/>
              </a:rPr>
              <a:t>Question of the Week:</a:t>
            </a:r>
          </a:p>
        </p:txBody>
      </p:sp>
      <p:sp>
        <p:nvSpPr>
          <p:cNvPr id="4" name="TextBox 3">
            <a:extLst>
              <a:ext uri="{FF2B5EF4-FFF2-40B4-BE49-F238E27FC236}">
                <a16:creationId xmlns:a16="http://schemas.microsoft.com/office/drawing/2014/main" id="{74941BC2-D3FE-41AE-21B8-B140DB0CB0A6}"/>
              </a:ext>
            </a:extLst>
          </p:cNvPr>
          <p:cNvSpPr txBox="1"/>
          <p:nvPr/>
        </p:nvSpPr>
        <p:spPr>
          <a:xfrm>
            <a:off x="413297" y="1783800"/>
            <a:ext cx="2858168" cy="3231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a:ln>
                  <a:noFill/>
                </a:ln>
                <a:solidFill>
                  <a:srgbClr val="ED3C8D"/>
                </a:solidFill>
                <a:effectLst/>
                <a:uLnTx/>
                <a:uFillTx/>
                <a:latin typeface="Helvetica" pitchFamily="2" charset="0"/>
                <a:ea typeface="+mn-ea"/>
                <a:cs typeface="+mn-cs"/>
              </a:rPr>
              <a:t>February 21, 2025</a:t>
            </a:r>
          </a:p>
        </p:txBody>
      </p:sp>
      <p:cxnSp>
        <p:nvCxnSpPr>
          <p:cNvPr id="5" name="Straight Connector 4">
            <a:extLst>
              <a:ext uri="{FF2B5EF4-FFF2-40B4-BE49-F238E27FC236}">
                <a16:creationId xmlns:a16="http://schemas.microsoft.com/office/drawing/2014/main" id="{648EE4F0-5B73-4A9E-38E5-6FEB108CDC45}"/>
              </a:ext>
            </a:extLst>
          </p:cNvPr>
          <p:cNvCxnSpPr/>
          <p:nvPr/>
        </p:nvCxnSpPr>
        <p:spPr>
          <a:xfrm>
            <a:off x="508924" y="1703520"/>
            <a:ext cx="521208" cy="0"/>
          </a:xfrm>
          <a:prstGeom prst="line">
            <a:avLst/>
          </a:prstGeom>
          <a:ln>
            <a:solidFill>
              <a:srgbClr val="ED3C8D"/>
            </a:solidFill>
          </a:ln>
        </p:spPr>
        <p:style>
          <a:lnRef idx="3">
            <a:schemeClr val="accent1"/>
          </a:lnRef>
          <a:fillRef idx="0">
            <a:schemeClr val="accent1"/>
          </a:fillRef>
          <a:effectRef idx="2">
            <a:schemeClr val="accent1"/>
          </a:effectRef>
          <a:fontRef idx="minor">
            <a:schemeClr val="tx1"/>
          </a:fontRef>
        </p:style>
      </p:cxnSp>
      <p:sp>
        <p:nvSpPr>
          <p:cNvPr id="9" name="TextBox 8">
            <a:extLst>
              <a:ext uri="{FF2B5EF4-FFF2-40B4-BE49-F238E27FC236}">
                <a16:creationId xmlns:a16="http://schemas.microsoft.com/office/drawing/2014/main" id="{0329FF23-0C22-D717-E43B-783F5D24885B}"/>
              </a:ext>
            </a:extLst>
          </p:cNvPr>
          <p:cNvSpPr txBox="1"/>
          <p:nvPr/>
        </p:nvSpPr>
        <p:spPr>
          <a:xfrm>
            <a:off x="390040" y="3951856"/>
            <a:ext cx="6539080" cy="1015919"/>
          </a:xfrm>
          <a:prstGeom prst="rect">
            <a:avLst/>
          </a:prstGeom>
          <a:noFill/>
        </p:spPr>
        <p:txBody>
          <a:bodyPr wrap="square" rtlCol="0">
            <a:spAutoFit/>
          </a:bodyPr>
          <a:lstStyle/>
          <a:p>
            <a:pPr marL="0" marR="0" lvl="0" indent="0" algn="l" defTabSz="883859" rtl="0" eaLnBrk="1" fontAlgn="auto" latinLnBrk="0" hangingPunct="1">
              <a:lnSpc>
                <a:spcPct val="100000"/>
              </a:lnSpc>
              <a:spcBef>
                <a:spcPts val="0"/>
              </a:spcBef>
              <a:spcAft>
                <a:spcPts val="0"/>
              </a:spcAft>
              <a:buClrTx/>
              <a:buSzTx/>
              <a:buFontTx/>
              <a:buNone/>
              <a:tabLst/>
              <a:defRPr/>
            </a:pPr>
            <a:r>
              <a:rPr lang="en-US" sz="3001" b="1">
                <a:solidFill>
                  <a:srgbClr val="ED3C8D"/>
                </a:solidFill>
                <a:latin typeface="Helvetica" pitchFamily="2" charset="0"/>
              </a:rPr>
              <a:t>Where do ad dollars go when they’re spent with Google?</a:t>
            </a:r>
            <a:endParaRPr kumimoji="0" lang="en-US" sz="3001" b="1" i="0" u="none" strike="noStrike" kern="1200" cap="none" spc="0" normalizeH="0" baseline="0" noProof="0">
              <a:ln>
                <a:noFill/>
              </a:ln>
              <a:solidFill>
                <a:srgbClr val="ED3C8D"/>
              </a:solidFill>
              <a:effectLst/>
              <a:uLnTx/>
              <a:uFillTx/>
              <a:latin typeface="Helvetica" pitchFamily="2" charset="0"/>
              <a:ea typeface="+mn-ea"/>
              <a:cs typeface="+mn-cs"/>
            </a:endParaRPr>
          </a:p>
        </p:txBody>
      </p:sp>
      <p:sp>
        <p:nvSpPr>
          <p:cNvPr id="10" name="TextBox 9">
            <a:extLst>
              <a:ext uri="{FF2B5EF4-FFF2-40B4-BE49-F238E27FC236}">
                <a16:creationId xmlns:a16="http://schemas.microsoft.com/office/drawing/2014/main" id="{818E2B86-CD9E-E1FE-A820-26308DE81D59}"/>
              </a:ext>
            </a:extLst>
          </p:cNvPr>
          <p:cNvSpPr txBox="1"/>
          <p:nvPr/>
        </p:nvSpPr>
        <p:spPr>
          <a:xfrm>
            <a:off x="5374401" y="4336857"/>
            <a:ext cx="430696" cy="600164"/>
          </a:xfrm>
          <a:prstGeom prst="rect">
            <a:avLst/>
          </a:prstGeom>
          <a:noFill/>
        </p:spPr>
        <p:txBody>
          <a:bodyPr wrap="square" rtlCol="0">
            <a:spAutoFit/>
          </a:bodyPr>
          <a:lstStyle/>
          <a:p>
            <a:pPr marL="0" marR="0" lvl="0" indent="0" algn="l" defTabSz="586163" rtl="0" eaLnBrk="1" fontAlgn="auto" latinLnBrk="0" hangingPunct="1">
              <a:lnSpc>
                <a:spcPct val="100000"/>
              </a:lnSpc>
              <a:spcBef>
                <a:spcPts val="0"/>
              </a:spcBef>
              <a:spcAft>
                <a:spcPts val="0"/>
              </a:spcAft>
              <a:buClrTx/>
              <a:buSzTx/>
              <a:buFontTx/>
              <a:buNone/>
              <a:tabLst/>
              <a:defRPr/>
            </a:pPr>
            <a:r>
              <a:rPr kumimoji="0" lang="en-US" sz="3300" b="1" i="0" u="none" strike="noStrike" kern="1200" cap="none" spc="0" normalizeH="0" baseline="0" noProof="0">
                <a:ln>
                  <a:noFill/>
                </a:ln>
                <a:solidFill>
                  <a:srgbClr val="ED3C8D"/>
                </a:solidFill>
                <a:effectLst/>
                <a:uLnTx/>
                <a:uFillTx/>
                <a:latin typeface="Helvetica" panose="020B0604020202020204" pitchFamily="34" charset="0"/>
                <a:ea typeface="+mn-ea"/>
                <a:cs typeface="Helvetica" panose="020B0604020202020204" pitchFamily="34" charset="0"/>
              </a:rPr>
              <a:t>”</a:t>
            </a:r>
            <a:endParaRPr kumimoji="0" lang="en-US" sz="1132" b="1" i="0" u="none" strike="noStrike" kern="1200" cap="none" spc="0" normalizeH="0" baseline="0" noProof="0">
              <a:ln>
                <a:noFill/>
              </a:ln>
              <a:solidFill>
                <a:srgbClr val="ED3C8D"/>
              </a:solidFill>
              <a:effectLst/>
              <a:uLnTx/>
              <a:uFillTx/>
              <a:latin typeface="Helvetica" panose="020B0604020202020204" pitchFamily="34" charset="0"/>
              <a:ea typeface="+mn-ea"/>
              <a:cs typeface="Helvetica" panose="020B0604020202020204" pitchFamily="34" charset="0"/>
            </a:endParaRPr>
          </a:p>
        </p:txBody>
      </p:sp>
      <p:sp>
        <p:nvSpPr>
          <p:cNvPr id="11" name="TextBox 10">
            <a:extLst>
              <a:ext uri="{FF2B5EF4-FFF2-40B4-BE49-F238E27FC236}">
                <a16:creationId xmlns:a16="http://schemas.microsoft.com/office/drawing/2014/main" id="{E4CB0F70-4C0D-8528-1D3B-83012FEF05FC}"/>
              </a:ext>
            </a:extLst>
          </p:cNvPr>
          <p:cNvSpPr txBox="1"/>
          <p:nvPr/>
        </p:nvSpPr>
        <p:spPr>
          <a:xfrm>
            <a:off x="141085" y="3823253"/>
            <a:ext cx="430696" cy="600164"/>
          </a:xfrm>
          <a:prstGeom prst="rect">
            <a:avLst/>
          </a:prstGeom>
          <a:noFill/>
        </p:spPr>
        <p:txBody>
          <a:bodyPr wrap="square" rtlCol="0">
            <a:spAutoFit/>
          </a:bodyPr>
          <a:lstStyle/>
          <a:p>
            <a:pPr marL="0" marR="0" lvl="0" indent="0" algn="l" defTabSz="586163" rtl="0" eaLnBrk="1" fontAlgn="auto" latinLnBrk="0" hangingPunct="1">
              <a:lnSpc>
                <a:spcPct val="100000"/>
              </a:lnSpc>
              <a:spcBef>
                <a:spcPts val="0"/>
              </a:spcBef>
              <a:spcAft>
                <a:spcPts val="0"/>
              </a:spcAft>
              <a:buClrTx/>
              <a:buSzTx/>
              <a:buFontTx/>
              <a:buNone/>
              <a:tabLst/>
              <a:defRPr/>
            </a:pPr>
            <a:r>
              <a:rPr kumimoji="0" lang="en-US" sz="3300" b="1" i="0" u="none" strike="noStrike" kern="1200" cap="none" spc="0" normalizeH="0" baseline="0" noProof="0">
                <a:ln>
                  <a:noFill/>
                </a:ln>
                <a:solidFill>
                  <a:srgbClr val="ED3C8D"/>
                </a:solidFill>
                <a:effectLst/>
                <a:uLnTx/>
                <a:uFillTx/>
                <a:latin typeface="Helvetica" panose="020B0604020202020204" pitchFamily="34" charset="0"/>
                <a:ea typeface="+mn-ea"/>
                <a:cs typeface="Helvetica" panose="020B0604020202020204" pitchFamily="34" charset="0"/>
              </a:rPr>
              <a:t>“</a:t>
            </a:r>
            <a:endParaRPr kumimoji="0" lang="en-US" sz="1132" b="1" i="0" u="none" strike="noStrike" kern="1200" cap="none" spc="0" normalizeH="0" baseline="0" noProof="0">
              <a:ln>
                <a:noFill/>
              </a:ln>
              <a:solidFill>
                <a:srgbClr val="ED3C8D"/>
              </a:solidFill>
              <a:effectLst/>
              <a:uLnTx/>
              <a:uFillTx/>
              <a:latin typeface="Helvetica" panose="020B0604020202020204" pitchFamily="34" charset="0"/>
              <a:ea typeface="+mn-ea"/>
              <a:cs typeface="Helvetica" panose="020B0604020202020204" pitchFamily="34" charset="0"/>
            </a:endParaRPr>
          </a:p>
        </p:txBody>
      </p:sp>
    </p:spTree>
    <p:extLst>
      <p:ext uri="{BB962C8B-B14F-4D97-AF65-F5344CB8AC3E}">
        <p14:creationId xmlns:p14="http://schemas.microsoft.com/office/powerpoint/2010/main" val="31976415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F1AD5B-0BF8-CAA1-816A-DDC1354A48EF}"/>
            </a:ext>
          </a:extLst>
        </p:cNvPr>
        <p:cNvGrpSpPr/>
        <p:nvPr/>
      </p:nvGrpSpPr>
      <p:grpSpPr>
        <a:xfrm>
          <a:off x="0" y="0"/>
          <a:ext cx="0" cy="0"/>
          <a:chOff x="0" y="0"/>
          <a:chExt cx="0" cy="0"/>
        </a:xfrm>
      </p:grpSpPr>
      <p:sp>
        <p:nvSpPr>
          <p:cNvPr id="70" name="Rectangle 69">
            <a:extLst>
              <a:ext uri="{FF2B5EF4-FFF2-40B4-BE49-F238E27FC236}">
                <a16:creationId xmlns:a16="http://schemas.microsoft.com/office/drawing/2014/main" id="{94B133F9-4D82-2055-AE75-E43F66B22CEF}"/>
              </a:ext>
            </a:extLst>
          </p:cNvPr>
          <p:cNvSpPr>
            <a:spLocks/>
          </p:cNvSpPr>
          <p:nvPr/>
        </p:nvSpPr>
        <p:spPr>
          <a:xfrm>
            <a:off x="0" y="1696164"/>
            <a:ext cx="12207081" cy="5172986"/>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 name="Picture 1">
            <a:extLst>
              <a:ext uri="{FF2B5EF4-FFF2-40B4-BE49-F238E27FC236}">
                <a16:creationId xmlns:a16="http://schemas.microsoft.com/office/drawing/2014/main" id="{D8A27EAF-DF29-CD91-7321-941883DE4D8D}"/>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r="-1"/>
          <a:stretch/>
        </p:blipFill>
        <p:spPr>
          <a:xfrm>
            <a:off x="483207" y="6509990"/>
            <a:ext cx="11708793" cy="350107"/>
          </a:xfrm>
          <a:prstGeom prst="rect">
            <a:avLst/>
          </a:prstGeom>
        </p:spPr>
      </p:pic>
      <p:sp>
        <p:nvSpPr>
          <p:cNvPr id="3" name="Slide Number Placeholder 5">
            <a:extLst>
              <a:ext uri="{FF2B5EF4-FFF2-40B4-BE49-F238E27FC236}">
                <a16:creationId xmlns:a16="http://schemas.microsoft.com/office/drawing/2014/main" id="{C0819EF8-D00B-1AA5-6367-DDB1E6D93111}"/>
              </a:ext>
            </a:extLst>
          </p:cNvPr>
          <p:cNvSpPr txBox="1">
            <a:spLocks/>
          </p:cNvSpPr>
          <p:nvPr/>
        </p:nvSpPr>
        <p:spPr>
          <a:xfrm>
            <a:off x="503714" y="658996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smtClean="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4" name="Rectangle 3">
            <a:extLst>
              <a:ext uri="{FF2B5EF4-FFF2-40B4-BE49-F238E27FC236}">
                <a16:creationId xmlns:a16="http://schemas.microsoft.com/office/drawing/2014/main" id="{A047927D-C8D7-87CB-D197-9AA1A3938187}"/>
              </a:ext>
            </a:extLst>
          </p:cNvPr>
          <p:cNvSpPr/>
          <p:nvPr/>
        </p:nvSpPr>
        <p:spPr>
          <a:xfrm>
            <a:off x="483207" y="6561933"/>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 </a:t>
            </a:r>
          </a:p>
        </p:txBody>
      </p:sp>
      <p:graphicFrame>
        <p:nvGraphicFramePr>
          <p:cNvPr id="7" name="Chart 6">
            <a:extLst>
              <a:ext uri="{FF2B5EF4-FFF2-40B4-BE49-F238E27FC236}">
                <a16:creationId xmlns:a16="http://schemas.microsoft.com/office/drawing/2014/main" id="{E53EA049-B162-F783-B4F8-49EEBFA286FE}"/>
              </a:ext>
            </a:extLst>
          </p:cNvPr>
          <p:cNvGraphicFramePr/>
          <p:nvPr>
            <p:extLst>
              <p:ext uri="{D42A27DB-BD31-4B8C-83A1-F6EECF244321}">
                <p14:modId xmlns:p14="http://schemas.microsoft.com/office/powerpoint/2010/main" val="900000064"/>
              </p:ext>
            </p:extLst>
          </p:nvPr>
        </p:nvGraphicFramePr>
        <p:xfrm>
          <a:off x="1152525" y="1985763"/>
          <a:ext cx="9867900" cy="4101769"/>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1">
            <a:extLst>
              <a:ext uri="{FF2B5EF4-FFF2-40B4-BE49-F238E27FC236}">
                <a16:creationId xmlns:a16="http://schemas.microsoft.com/office/drawing/2014/main" id="{47E06B39-61A3-B49A-A433-52F28F67D5E0}"/>
              </a:ext>
            </a:extLst>
          </p:cNvPr>
          <p:cNvSpPr txBox="1"/>
          <p:nvPr/>
        </p:nvSpPr>
        <p:spPr>
          <a:xfrm>
            <a:off x="2070793" y="2610134"/>
            <a:ext cx="1702341" cy="38910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800" b="1" kern="1200">
                <a:solidFill>
                  <a:srgbClr val="1F1A62"/>
                </a:solidFill>
                <a:latin typeface="Helvetica" panose="020B0403020202020204" pitchFamily="34" charset="0"/>
              </a:rPr>
              <a:t>$</a:t>
            </a:r>
            <a:r>
              <a:rPr lang="en-US" sz="1800" b="1">
                <a:solidFill>
                  <a:srgbClr val="1F1A62"/>
                </a:solidFill>
                <a:latin typeface="Helvetica" panose="020B0403020202020204" pitchFamily="34" charset="0"/>
              </a:rPr>
              <a:t>43.7</a:t>
            </a:r>
            <a:endParaRPr lang="en-US" sz="1800" b="1" kern="1200">
              <a:solidFill>
                <a:srgbClr val="1F1A62"/>
              </a:solidFill>
              <a:latin typeface="Helvetica" panose="020B0403020202020204" pitchFamily="34" charset="0"/>
            </a:endParaRPr>
          </a:p>
        </p:txBody>
      </p:sp>
      <p:sp>
        <p:nvSpPr>
          <p:cNvPr id="8" name="TextBox 7">
            <a:extLst>
              <a:ext uri="{FF2B5EF4-FFF2-40B4-BE49-F238E27FC236}">
                <a16:creationId xmlns:a16="http://schemas.microsoft.com/office/drawing/2014/main" id="{A00729AD-7F1F-53BA-7E24-7B102D7F2DB0}"/>
              </a:ext>
            </a:extLst>
          </p:cNvPr>
          <p:cNvSpPr txBox="1"/>
          <p:nvPr/>
        </p:nvSpPr>
        <p:spPr>
          <a:xfrm>
            <a:off x="0" y="1708682"/>
            <a:ext cx="1217048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a:ln>
                  <a:noFill/>
                </a:ln>
                <a:solidFill>
                  <a:srgbClr val="1F1A62"/>
                </a:solidFill>
                <a:effectLst/>
                <a:uLnTx/>
                <a:uFillTx/>
                <a:latin typeface="Helvetica" pitchFamily="2" charset="0"/>
                <a:ea typeface="+mn-ea"/>
                <a:cs typeface="+mn-cs"/>
              </a:rPr>
              <a:t>Alphabet/Google: Global Advertising Revenue Share by Source</a:t>
            </a:r>
            <a:br>
              <a:rPr kumimoji="0" lang="en-US" sz="1600" b="0" i="0" u="sng" strike="noStrike" kern="1200" cap="none" spc="0" normalizeH="0" baseline="0" noProof="0">
                <a:ln>
                  <a:noFill/>
                </a:ln>
                <a:solidFill>
                  <a:srgbClr val="1F1A62"/>
                </a:solidFill>
                <a:effectLst/>
                <a:uLnTx/>
                <a:uFillTx/>
                <a:latin typeface="Helvetica" pitchFamily="2" charset="0"/>
                <a:ea typeface="+mn-ea"/>
                <a:cs typeface="+mn-cs"/>
              </a:rPr>
            </a:br>
            <a:r>
              <a:rPr lang="en-US" sz="1400">
                <a:solidFill>
                  <a:srgbClr val="1F1A62"/>
                </a:solidFill>
                <a:latin typeface="Helvetica" pitchFamily="2" charset="0"/>
              </a:rPr>
              <a:t>$ in B</a:t>
            </a:r>
            <a:r>
              <a:rPr kumimoji="0" lang="en-US" sz="1400" b="0" i="0" u="none" strike="noStrike" kern="1200" cap="none" spc="0" normalizeH="0" baseline="0" noProof="0">
                <a:ln>
                  <a:noFill/>
                </a:ln>
                <a:solidFill>
                  <a:srgbClr val="1F1A62"/>
                </a:solidFill>
                <a:effectLst/>
                <a:uLnTx/>
                <a:uFillTx/>
                <a:latin typeface="Helvetica" pitchFamily="2" charset="0"/>
                <a:ea typeface="+mn-ea"/>
                <a:cs typeface="+mn-cs"/>
              </a:rPr>
              <a:t>illions</a:t>
            </a:r>
            <a:endParaRPr kumimoji="0" lang="en-US" sz="1600" b="0" i="0" u="none" strike="noStrike" kern="1200" cap="none" spc="0" normalizeH="0" baseline="0" noProof="0">
              <a:ln>
                <a:noFill/>
              </a:ln>
              <a:solidFill>
                <a:srgbClr val="1F1A62"/>
              </a:solidFill>
              <a:effectLst/>
              <a:uLnTx/>
              <a:uFillTx/>
              <a:latin typeface="Helvetica" pitchFamily="2" charset="0"/>
              <a:ea typeface="+mn-ea"/>
              <a:cs typeface="+mn-cs"/>
            </a:endParaRPr>
          </a:p>
        </p:txBody>
      </p:sp>
      <p:sp>
        <p:nvSpPr>
          <p:cNvPr id="12" name="TextBox 1">
            <a:extLst>
              <a:ext uri="{FF2B5EF4-FFF2-40B4-BE49-F238E27FC236}">
                <a16:creationId xmlns:a16="http://schemas.microsoft.com/office/drawing/2014/main" id="{49B53505-198D-B7EA-A0F5-019742A1A222}"/>
              </a:ext>
            </a:extLst>
          </p:cNvPr>
          <p:cNvSpPr txBox="1"/>
          <p:nvPr/>
        </p:nvSpPr>
        <p:spPr>
          <a:xfrm>
            <a:off x="5234069" y="2665682"/>
            <a:ext cx="1702341" cy="38910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800" b="1" kern="1200">
                <a:solidFill>
                  <a:srgbClr val="1F1A62"/>
                </a:solidFill>
                <a:latin typeface="Helvetica" panose="020B0403020202020204" pitchFamily="34" charset="0"/>
              </a:rPr>
              <a:t>$</a:t>
            </a:r>
            <a:r>
              <a:rPr lang="en-US" sz="1800" b="1">
                <a:solidFill>
                  <a:srgbClr val="1F1A62"/>
                </a:solidFill>
                <a:latin typeface="Helvetica" panose="020B0403020202020204" pitchFamily="34" charset="0"/>
              </a:rPr>
              <a:t>43.0</a:t>
            </a:r>
            <a:endParaRPr lang="en-US" sz="1800" b="1" kern="1200">
              <a:solidFill>
                <a:srgbClr val="1F1A62"/>
              </a:solidFill>
              <a:latin typeface="Helvetica" panose="020B0403020202020204" pitchFamily="34" charset="0"/>
            </a:endParaRPr>
          </a:p>
        </p:txBody>
      </p:sp>
      <p:sp>
        <p:nvSpPr>
          <p:cNvPr id="14" name="TextBox 1">
            <a:extLst>
              <a:ext uri="{FF2B5EF4-FFF2-40B4-BE49-F238E27FC236}">
                <a16:creationId xmlns:a16="http://schemas.microsoft.com/office/drawing/2014/main" id="{5FD3C612-17FB-0411-1222-0C332FCEBC20}"/>
              </a:ext>
            </a:extLst>
          </p:cNvPr>
          <p:cNvSpPr txBox="1"/>
          <p:nvPr/>
        </p:nvSpPr>
        <p:spPr>
          <a:xfrm>
            <a:off x="8418868" y="2625886"/>
            <a:ext cx="1702341" cy="38910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800" b="1" kern="1200">
                <a:solidFill>
                  <a:srgbClr val="1F1A62"/>
                </a:solidFill>
                <a:latin typeface="Helvetica" panose="020B0403020202020204" pitchFamily="34" charset="0"/>
              </a:rPr>
              <a:t>$</a:t>
            </a:r>
            <a:r>
              <a:rPr lang="en-US" sz="1800" b="1">
                <a:solidFill>
                  <a:srgbClr val="1F1A62"/>
                </a:solidFill>
                <a:latin typeface="Helvetica" panose="020B0403020202020204" pitchFamily="34" charset="0"/>
              </a:rPr>
              <a:t>43.7</a:t>
            </a:r>
            <a:endParaRPr lang="en-US" sz="1800" b="1" kern="1200">
              <a:solidFill>
                <a:srgbClr val="1F1A62"/>
              </a:solidFill>
              <a:latin typeface="Helvetica" panose="020B0403020202020204" pitchFamily="34" charset="0"/>
            </a:endParaRPr>
          </a:p>
        </p:txBody>
      </p:sp>
      <p:sp>
        <p:nvSpPr>
          <p:cNvPr id="16" name="Rectangle 15">
            <a:extLst>
              <a:ext uri="{FF2B5EF4-FFF2-40B4-BE49-F238E27FC236}">
                <a16:creationId xmlns:a16="http://schemas.microsoft.com/office/drawing/2014/main" id="{46705442-7B50-5B39-D570-DE8ED2E3AF71}"/>
              </a:ext>
            </a:extLst>
          </p:cNvPr>
          <p:cNvSpPr/>
          <p:nvPr/>
        </p:nvSpPr>
        <p:spPr>
          <a:xfrm>
            <a:off x="204281" y="427650"/>
            <a:ext cx="11987719" cy="892552"/>
          </a:xfrm>
          <a:prstGeom prst="rect">
            <a:avLst/>
          </a:prstGeom>
        </p:spPr>
        <p:txBody>
          <a:bodyPr wrap="square">
            <a:spAutoFit/>
          </a:bodyPr>
          <a:lstStyle/>
          <a:p>
            <a:pPr marL="0" marR="0" lvl="0" indent="0" algn="l" defTabSz="912205" rtl="0" eaLnBrk="1" fontAlgn="auto" latinLnBrk="0" hangingPunct="1">
              <a:lnSpc>
                <a:spcPct val="100000"/>
              </a:lnSpc>
              <a:spcBef>
                <a:spcPts val="0"/>
              </a:spcBef>
              <a:spcAft>
                <a:spcPts val="0"/>
              </a:spcAft>
              <a:buClrTx/>
              <a:buSzPts val="1000"/>
              <a:buFontTx/>
              <a:buNone/>
              <a:tabLst>
                <a:tab pos="456103" algn="l"/>
              </a:tabLst>
              <a:defRPr/>
            </a:pPr>
            <a:r>
              <a:rPr lang="en-US" sz="2600" b="1">
                <a:solidFill>
                  <a:srgbClr val="002060"/>
                </a:solidFill>
                <a:latin typeface="Helvetica" panose="020B0604020202020204" pitchFamily="34" charset="0"/>
              </a:rPr>
              <a:t>Over the last three years, an estimated </a:t>
            </a:r>
            <a:r>
              <a:rPr lang="en-US" sz="2600" b="1">
                <a:solidFill>
                  <a:srgbClr val="ED3C8D"/>
                </a:solidFill>
                <a:latin typeface="Helvetica" panose="020B0604020202020204" pitchFamily="34" charset="0"/>
              </a:rPr>
              <a:t>$130 billion has potentially been allocated</a:t>
            </a:r>
            <a:r>
              <a:rPr lang="en-US" sz="2600" b="1">
                <a:solidFill>
                  <a:srgbClr val="002060"/>
                </a:solidFill>
                <a:latin typeface="Helvetica" panose="020B0604020202020204" pitchFamily="34" charset="0"/>
              </a:rPr>
              <a:t> to undefined platforms and websites through Google ad buys</a:t>
            </a:r>
            <a:endParaRPr kumimoji="0" lang="en-US" sz="2600" b="1" i="0" u="none" strike="noStrike" kern="1200" cap="none" spc="0" normalizeH="0" baseline="0" noProof="0">
              <a:ln>
                <a:noFill/>
              </a:ln>
              <a:solidFill>
                <a:srgbClr val="002060"/>
              </a:solidFill>
              <a:effectLst/>
              <a:uLnTx/>
              <a:uFillTx/>
              <a:latin typeface="Helvetica" panose="020B0604020202020204" pitchFamily="34" charset="0"/>
              <a:ea typeface="+mn-ea"/>
              <a:cs typeface="+mn-cs"/>
            </a:endParaRPr>
          </a:p>
        </p:txBody>
      </p:sp>
      <p:sp>
        <p:nvSpPr>
          <p:cNvPr id="17" name="TextBox 16">
            <a:extLst>
              <a:ext uri="{FF2B5EF4-FFF2-40B4-BE49-F238E27FC236}">
                <a16:creationId xmlns:a16="http://schemas.microsoft.com/office/drawing/2014/main" id="{C07D5769-065D-4F4B-E631-3236EA9F3689}"/>
              </a:ext>
            </a:extLst>
          </p:cNvPr>
          <p:cNvSpPr txBox="1"/>
          <p:nvPr/>
        </p:nvSpPr>
        <p:spPr>
          <a:xfrm>
            <a:off x="462195" y="6074296"/>
            <a:ext cx="1172929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Source: </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Alphabet SEC company 10-K filings via SEC Edgar Search, for fiscal year ended 12/31/24. </a:t>
            </a:r>
            <a:r>
              <a:rPr lang="en-US" sz="800">
                <a:solidFill>
                  <a:srgbClr val="1B1464"/>
                </a:solidFill>
                <a:latin typeface="Helvetica" pitchFamily="2" charset="0"/>
                <a:cs typeface="Heebo" pitchFamily="2" charset="-79"/>
              </a:rPr>
              <a:t>‘</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Google Network’ includes revenues generated on Google Network properties participating in </a:t>
            </a:r>
            <a:r>
              <a:rPr kumimoji="0" lang="en-US" sz="800" b="0" i="0" u="none" strike="noStrike" kern="1200" cap="none" spc="0" normalizeH="0" baseline="0" noProof="0" err="1">
                <a:ln>
                  <a:noFill/>
                </a:ln>
                <a:solidFill>
                  <a:srgbClr val="1B1464"/>
                </a:solidFill>
                <a:effectLst/>
                <a:uLnTx/>
                <a:uFillTx/>
                <a:latin typeface="Helvetica" pitchFamily="2" charset="0"/>
                <a:ea typeface="+mn-ea"/>
                <a:cs typeface="Heebo" pitchFamily="2" charset="-79"/>
              </a:rPr>
              <a:t>AdMob</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 AdSense, and Google Ad Manager. Reflects gross revenue which includes the dollars that Google pays in traffic acquisition costs (TAC) to partner sites. Totaled numbers may equal not total due to rounding.</a:t>
            </a:r>
            <a:r>
              <a:rPr kumimoji="0" lang="en-US" sz="800" b="0" i="0"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rPr>
              <a:t> Adalytics Research LLC, </a:t>
            </a:r>
            <a:r>
              <a:rPr kumimoji="0" lang="en-US" sz="800" b="0" i="1"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rPr>
              <a:t>‘</a:t>
            </a:r>
            <a:r>
              <a:rPr kumimoji="0" lang="en-US" sz="800" b="0" i="1"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hlinkClick r:id="rId4"/>
              </a:rPr>
              <a:t>Does A Lack of Transparency Create Brand Safety Concerns For Search Advertisers</a:t>
            </a:r>
            <a:r>
              <a:rPr kumimoji="0" lang="en-US" sz="800" b="0" i="1"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hlinkClick r:id="rId4"/>
              </a:rPr>
              <a:t>?</a:t>
            </a:r>
            <a:r>
              <a:rPr kumimoji="0" lang="en-US" sz="800" b="0" i="1"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 </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report, November 2023</a:t>
            </a:r>
            <a:r>
              <a:rPr lang="en-US" sz="800" i="0">
                <a:solidFill>
                  <a:srgbClr val="1B1464"/>
                </a:solidFill>
                <a:latin typeface="Helvetica" panose="020B0604020202020204" pitchFamily="34" charset="0"/>
                <a:cs typeface="Helvetica" panose="020B0604020202020204" pitchFamily="34" charset="0"/>
              </a:rPr>
              <a:t>, for</a:t>
            </a:r>
            <a:r>
              <a:rPr lang="en-US" sz="800">
                <a:solidFill>
                  <a:srgbClr val="1B1464"/>
                </a:solidFill>
                <a:latin typeface="Helvetica" panose="020B0604020202020204" pitchFamily="34" charset="0"/>
                <a:cs typeface="Helvetica" panose="020B0604020202020204" pitchFamily="34" charset="0"/>
              </a:rPr>
              <a:t> more methodological details see page 6, for ‘Other’ methodology see page 7.</a:t>
            </a:r>
            <a:endPar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endParaRPr>
          </a:p>
        </p:txBody>
      </p:sp>
      <p:sp>
        <p:nvSpPr>
          <p:cNvPr id="21" name="Rectangle 20">
            <a:extLst>
              <a:ext uri="{FF2B5EF4-FFF2-40B4-BE49-F238E27FC236}">
                <a16:creationId xmlns:a16="http://schemas.microsoft.com/office/drawing/2014/main" id="{1669DBED-89CB-B7A2-A5D3-BF37A3703FE9}"/>
              </a:ext>
            </a:extLst>
          </p:cNvPr>
          <p:cNvSpPr/>
          <p:nvPr/>
        </p:nvSpPr>
        <p:spPr>
          <a:xfrm>
            <a:off x="6992810" y="3697865"/>
            <a:ext cx="690130" cy="389108"/>
          </a:xfrm>
          <a:prstGeom prst="rect">
            <a:avLst/>
          </a:prstGeom>
          <a:solidFill>
            <a:schemeClr val="bg1"/>
          </a:solidFill>
          <a:ln>
            <a:solidFill>
              <a:srgbClr val="4EBEA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rgbClr val="ED3C8D"/>
                </a:solidFill>
                <a:latin typeface="Helvetica" pitchFamily="2" charset="0"/>
                <a:cs typeface="Heebo" pitchFamily="2" charset="-79"/>
              </a:rPr>
              <a:t>-$1.5B</a:t>
            </a:r>
          </a:p>
          <a:p>
            <a:pPr algn="ctr"/>
            <a:r>
              <a:rPr lang="en-US" sz="900">
                <a:solidFill>
                  <a:srgbClr val="ED3C8D"/>
                </a:solidFill>
                <a:latin typeface="Helvetica" pitchFamily="2" charset="0"/>
                <a:cs typeface="Heebo" pitchFamily="2" charset="-79"/>
              </a:rPr>
              <a:t>(-5%)</a:t>
            </a:r>
          </a:p>
        </p:txBody>
      </p:sp>
      <p:sp>
        <p:nvSpPr>
          <p:cNvPr id="24" name="TextBox 23">
            <a:extLst>
              <a:ext uri="{FF2B5EF4-FFF2-40B4-BE49-F238E27FC236}">
                <a16:creationId xmlns:a16="http://schemas.microsoft.com/office/drawing/2014/main" id="{3A4F0E10-B9F5-C269-49CB-B646010ECD0E}"/>
              </a:ext>
            </a:extLst>
          </p:cNvPr>
          <p:cNvSpPr txBox="1"/>
          <p:nvPr/>
        </p:nvSpPr>
        <p:spPr>
          <a:xfrm>
            <a:off x="7022858" y="3378200"/>
            <a:ext cx="630034" cy="276999"/>
          </a:xfrm>
          <a:prstGeom prst="rect">
            <a:avLst/>
          </a:prstGeom>
          <a:noFill/>
        </p:spPr>
        <p:txBody>
          <a:bodyPr wrap="square" rtlCol="0">
            <a:spAutoFit/>
          </a:bodyPr>
          <a:lstStyle/>
          <a:p>
            <a:pPr algn="ctr"/>
            <a:r>
              <a:rPr lang="en-US" sz="1200" u="sng">
                <a:solidFill>
                  <a:srgbClr val="1F1A62"/>
                </a:solidFill>
                <a:latin typeface="Heebo" pitchFamily="2" charset="-79"/>
                <a:cs typeface="Heebo" pitchFamily="2" charset="-79"/>
              </a:rPr>
              <a:t>vs. ‘22</a:t>
            </a:r>
          </a:p>
        </p:txBody>
      </p:sp>
      <p:sp>
        <p:nvSpPr>
          <p:cNvPr id="25" name="Rectangle 24">
            <a:extLst>
              <a:ext uri="{FF2B5EF4-FFF2-40B4-BE49-F238E27FC236}">
                <a16:creationId xmlns:a16="http://schemas.microsoft.com/office/drawing/2014/main" id="{8685A827-ED4E-6517-157B-0FADDC4B1B52}"/>
              </a:ext>
            </a:extLst>
          </p:cNvPr>
          <p:cNvSpPr/>
          <p:nvPr/>
        </p:nvSpPr>
        <p:spPr>
          <a:xfrm>
            <a:off x="6992810" y="5002443"/>
            <a:ext cx="690130" cy="389108"/>
          </a:xfrm>
          <a:prstGeom prst="rect">
            <a:avLst/>
          </a:prstGeom>
          <a:solidFill>
            <a:schemeClr val="bg1"/>
          </a:solidFill>
          <a:ln>
            <a:solidFill>
              <a:srgbClr val="00BFF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rgbClr val="00BFF2"/>
                </a:solidFill>
                <a:latin typeface="Heebo" pitchFamily="2" charset="-79"/>
                <a:cs typeface="Heebo" pitchFamily="2" charset="-79"/>
              </a:rPr>
              <a:t>+$0.8B</a:t>
            </a:r>
          </a:p>
          <a:p>
            <a:pPr algn="ctr"/>
            <a:r>
              <a:rPr lang="en-US" sz="900">
                <a:solidFill>
                  <a:srgbClr val="00BFF2"/>
                </a:solidFill>
                <a:latin typeface="Heebo" pitchFamily="2" charset="-79"/>
                <a:cs typeface="Heebo" pitchFamily="2" charset="-79"/>
              </a:rPr>
              <a:t>(+7%)</a:t>
            </a:r>
          </a:p>
        </p:txBody>
      </p:sp>
      <p:sp>
        <p:nvSpPr>
          <p:cNvPr id="34" name="Rectangle 33">
            <a:extLst>
              <a:ext uri="{FF2B5EF4-FFF2-40B4-BE49-F238E27FC236}">
                <a16:creationId xmlns:a16="http://schemas.microsoft.com/office/drawing/2014/main" id="{8E4870CB-546F-26FB-08D7-92E41A12DA63}"/>
              </a:ext>
            </a:extLst>
          </p:cNvPr>
          <p:cNvSpPr/>
          <p:nvPr/>
        </p:nvSpPr>
        <p:spPr>
          <a:xfrm>
            <a:off x="10168370" y="3697865"/>
            <a:ext cx="690130" cy="389108"/>
          </a:xfrm>
          <a:prstGeom prst="rect">
            <a:avLst/>
          </a:prstGeom>
          <a:solidFill>
            <a:schemeClr val="bg1"/>
          </a:solidFill>
          <a:ln>
            <a:solidFill>
              <a:srgbClr val="4EBEA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rgbClr val="ED3C8D"/>
                </a:solidFill>
                <a:latin typeface="Helvetica" pitchFamily="2" charset="0"/>
                <a:cs typeface="Heebo" pitchFamily="2" charset="-79"/>
              </a:rPr>
              <a:t>-$0.9B</a:t>
            </a:r>
          </a:p>
          <a:p>
            <a:pPr algn="ctr"/>
            <a:r>
              <a:rPr lang="en-US" sz="900">
                <a:solidFill>
                  <a:srgbClr val="ED3C8D"/>
                </a:solidFill>
                <a:latin typeface="Helvetica" pitchFamily="2" charset="0"/>
                <a:cs typeface="Heebo" pitchFamily="2" charset="-79"/>
              </a:rPr>
              <a:t>(-3%)</a:t>
            </a:r>
          </a:p>
        </p:txBody>
      </p:sp>
      <p:sp>
        <p:nvSpPr>
          <p:cNvPr id="35" name="TextBox 34">
            <a:extLst>
              <a:ext uri="{FF2B5EF4-FFF2-40B4-BE49-F238E27FC236}">
                <a16:creationId xmlns:a16="http://schemas.microsoft.com/office/drawing/2014/main" id="{4465F2C3-00A2-6AD0-DFC7-22A8BEE3CBDE}"/>
              </a:ext>
            </a:extLst>
          </p:cNvPr>
          <p:cNvSpPr txBox="1"/>
          <p:nvPr/>
        </p:nvSpPr>
        <p:spPr>
          <a:xfrm>
            <a:off x="10198418" y="3378200"/>
            <a:ext cx="630034" cy="276999"/>
          </a:xfrm>
          <a:prstGeom prst="rect">
            <a:avLst/>
          </a:prstGeom>
          <a:noFill/>
        </p:spPr>
        <p:txBody>
          <a:bodyPr wrap="square" rtlCol="0">
            <a:spAutoFit/>
          </a:bodyPr>
          <a:lstStyle/>
          <a:p>
            <a:pPr algn="ctr"/>
            <a:r>
              <a:rPr lang="en-US" sz="1200" u="sng">
                <a:solidFill>
                  <a:srgbClr val="1F1A62"/>
                </a:solidFill>
                <a:latin typeface="Heebo" pitchFamily="2" charset="-79"/>
                <a:cs typeface="Heebo" pitchFamily="2" charset="-79"/>
              </a:rPr>
              <a:t>vs. ‘23</a:t>
            </a:r>
          </a:p>
        </p:txBody>
      </p:sp>
      <p:sp>
        <p:nvSpPr>
          <p:cNvPr id="36" name="Rectangle 35">
            <a:extLst>
              <a:ext uri="{FF2B5EF4-FFF2-40B4-BE49-F238E27FC236}">
                <a16:creationId xmlns:a16="http://schemas.microsoft.com/office/drawing/2014/main" id="{B4F26BF0-D596-BC3D-10E4-FE3C51FD08DE}"/>
              </a:ext>
            </a:extLst>
          </p:cNvPr>
          <p:cNvSpPr/>
          <p:nvPr/>
        </p:nvSpPr>
        <p:spPr>
          <a:xfrm>
            <a:off x="10168370" y="5002443"/>
            <a:ext cx="690130" cy="389108"/>
          </a:xfrm>
          <a:prstGeom prst="rect">
            <a:avLst/>
          </a:prstGeom>
          <a:solidFill>
            <a:schemeClr val="bg1"/>
          </a:solidFill>
          <a:ln>
            <a:solidFill>
              <a:srgbClr val="00BFF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100" b="1">
                <a:solidFill>
                  <a:srgbClr val="00BFF2"/>
                </a:solidFill>
                <a:latin typeface="Heebo" pitchFamily="2" charset="-79"/>
                <a:cs typeface="Heebo" pitchFamily="2" charset="-79"/>
              </a:rPr>
              <a:t>+$1.6B</a:t>
            </a:r>
          </a:p>
          <a:p>
            <a:pPr algn="ctr"/>
            <a:r>
              <a:rPr lang="en-US" sz="900">
                <a:solidFill>
                  <a:srgbClr val="00BFF2"/>
                </a:solidFill>
                <a:latin typeface="Heebo" pitchFamily="2" charset="-79"/>
                <a:cs typeface="Heebo" pitchFamily="2" charset="-79"/>
              </a:rPr>
              <a:t>(+14%)</a:t>
            </a:r>
          </a:p>
        </p:txBody>
      </p:sp>
    </p:spTree>
    <p:extLst>
      <p:ext uri="{BB962C8B-B14F-4D97-AF65-F5344CB8AC3E}">
        <p14:creationId xmlns:p14="http://schemas.microsoft.com/office/powerpoint/2010/main" val="146545093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999F7-E88B-E5DA-A70E-6805B87ECEFE}"/>
            </a:ext>
          </a:extLst>
        </p:cNvPr>
        <p:cNvGrpSpPr/>
        <p:nvPr/>
      </p:nvGrpSpPr>
      <p:grpSpPr>
        <a:xfrm>
          <a:off x="0" y="0"/>
          <a:ext cx="0" cy="0"/>
          <a:chOff x="0" y="0"/>
          <a:chExt cx="0" cy="0"/>
        </a:xfrm>
      </p:grpSpPr>
      <p:sp>
        <p:nvSpPr>
          <p:cNvPr id="70" name="Rectangle 69">
            <a:extLst>
              <a:ext uri="{FF2B5EF4-FFF2-40B4-BE49-F238E27FC236}">
                <a16:creationId xmlns:a16="http://schemas.microsoft.com/office/drawing/2014/main" id="{3C2A28AF-5436-6549-84AB-E54AEC605396}"/>
              </a:ext>
            </a:extLst>
          </p:cNvPr>
          <p:cNvSpPr>
            <a:spLocks/>
          </p:cNvSpPr>
          <p:nvPr/>
        </p:nvSpPr>
        <p:spPr>
          <a:xfrm>
            <a:off x="0" y="1696164"/>
            <a:ext cx="12191999" cy="5172986"/>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4" name="Rectangle 173">
            <a:extLst>
              <a:ext uri="{FF2B5EF4-FFF2-40B4-BE49-F238E27FC236}">
                <a16:creationId xmlns:a16="http://schemas.microsoft.com/office/drawing/2014/main" id="{11BCDFCF-D4FE-FF61-EBF3-F7F1E9F99942}"/>
              </a:ext>
            </a:extLst>
          </p:cNvPr>
          <p:cNvSpPr/>
          <p:nvPr/>
        </p:nvSpPr>
        <p:spPr>
          <a:xfrm>
            <a:off x="301558" y="427650"/>
            <a:ext cx="11890442" cy="892552"/>
          </a:xfrm>
          <a:prstGeom prst="rect">
            <a:avLst/>
          </a:prstGeom>
        </p:spPr>
        <p:txBody>
          <a:bodyPr wrap="square">
            <a:spAutoFit/>
          </a:bodyPr>
          <a:lstStyle/>
          <a:p>
            <a:pPr marL="0" marR="0" lvl="0" indent="0" algn="l" defTabSz="912205" rtl="0" eaLnBrk="1" fontAlgn="auto" latinLnBrk="0" hangingPunct="1">
              <a:lnSpc>
                <a:spcPct val="100000"/>
              </a:lnSpc>
              <a:spcBef>
                <a:spcPts val="0"/>
              </a:spcBef>
              <a:spcAft>
                <a:spcPts val="0"/>
              </a:spcAft>
              <a:buClrTx/>
              <a:buSzPts val="1000"/>
              <a:buFontTx/>
              <a:buNone/>
              <a:tabLst>
                <a:tab pos="456103" algn="l"/>
              </a:tabLst>
              <a:defRPr/>
            </a:pPr>
            <a:r>
              <a:rPr lang="en-US" sz="2600" b="1">
                <a:solidFill>
                  <a:srgbClr val="002060"/>
                </a:solidFill>
                <a:latin typeface="Helvetica" panose="020B0604020202020204" pitchFamily="34" charset="0"/>
              </a:rPr>
              <a:t>Furthermore, </a:t>
            </a:r>
            <a:r>
              <a:rPr kumimoji="0" lang="en-US" sz="2600" b="1" i="0" u="none" strike="noStrike" kern="1200" cap="none" spc="0" normalizeH="0" baseline="0" noProof="0">
                <a:ln>
                  <a:noFill/>
                </a:ln>
                <a:solidFill>
                  <a:srgbClr val="ED3C8D"/>
                </a:solidFill>
                <a:effectLst/>
                <a:uLnTx/>
                <a:uFillTx/>
                <a:latin typeface="Helvetica" panose="020B0604020202020204" pitchFamily="34" charset="0"/>
                <a:ea typeface="+mn-ea"/>
                <a:cs typeface="+mn-cs"/>
              </a:rPr>
              <a:t>86% of Google’s global ad revenues </a:t>
            </a:r>
            <a:r>
              <a:rPr lang="en-US" sz="2600" b="1">
                <a:solidFill>
                  <a:srgbClr val="002060"/>
                </a:solidFill>
                <a:latin typeface="Helvetica" panose="020B0604020202020204" pitchFamily="34" charset="0"/>
              </a:rPr>
              <a:t>overall may </a:t>
            </a:r>
            <a:r>
              <a:rPr kumimoji="0" lang="en-US" sz="2600" b="1" i="0" u="none" strike="noStrike" kern="1200" cap="none" spc="0" normalizeH="0" baseline="0" noProof="0">
                <a:ln>
                  <a:noFill/>
                </a:ln>
                <a:solidFill>
                  <a:srgbClr val="002060"/>
                </a:solidFill>
                <a:effectLst/>
                <a:uLnTx/>
                <a:uFillTx/>
                <a:latin typeface="Helvetica" panose="020B0604020202020204" pitchFamily="34" charset="0"/>
                <a:ea typeface="+mn-ea"/>
                <a:cs typeface="+mn-cs"/>
              </a:rPr>
              <a:t>come from non-transparent and largely unaudited media beyond ‘YouTube ads’</a:t>
            </a:r>
          </a:p>
        </p:txBody>
      </p:sp>
      <p:pic>
        <p:nvPicPr>
          <p:cNvPr id="2" name="Picture 1">
            <a:extLst>
              <a:ext uri="{FF2B5EF4-FFF2-40B4-BE49-F238E27FC236}">
                <a16:creationId xmlns:a16="http://schemas.microsoft.com/office/drawing/2014/main" id="{DB6F941D-9DFD-BE87-66B0-5DA41409F0B1}"/>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r="-1"/>
          <a:stretch/>
        </p:blipFill>
        <p:spPr>
          <a:xfrm>
            <a:off x="483207" y="6509990"/>
            <a:ext cx="11708793" cy="350107"/>
          </a:xfrm>
          <a:prstGeom prst="rect">
            <a:avLst/>
          </a:prstGeom>
        </p:spPr>
      </p:pic>
      <p:sp>
        <p:nvSpPr>
          <p:cNvPr id="3" name="Slide Number Placeholder 5">
            <a:extLst>
              <a:ext uri="{FF2B5EF4-FFF2-40B4-BE49-F238E27FC236}">
                <a16:creationId xmlns:a16="http://schemas.microsoft.com/office/drawing/2014/main" id="{501DE904-2829-EEBC-AD99-C63E5F482EC1}"/>
              </a:ext>
            </a:extLst>
          </p:cNvPr>
          <p:cNvSpPr txBox="1">
            <a:spLocks/>
          </p:cNvSpPr>
          <p:nvPr/>
        </p:nvSpPr>
        <p:spPr>
          <a:xfrm>
            <a:off x="503714" y="658996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smtClean="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4" name="Rectangle 3">
            <a:extLst>
              <a:ext uri="{FF2B5EF4-FFF2-40B4-BE49-F238E27FC236}">
                <a16:creationId xmlns:a16="http://schemas.microsoft.com/office/drawing/2014/main" id="{39B4D040-24A8-57E8-669B-10CB391B916C}"/>
              </a:ext>
            </a:extLst>
          </p:cNvPr>
          <p:cNvSpPr/>
          <p:nvPr/>
        </p:nvSpPr>
        <p:spPr>
          <a:xfrm>
            <a:off x="483207" y="6561933"/>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 </a:t>
            </a:r>
          </a:p>
        </p:txBody>
      </p:sp>
      <p:graphicFrame>
        <p:nvGraphicFramePr>
          <p:cNvPr id="11" name="Chart 10">
            <a:extLst>
              <a:ext uri="{FF2B5EF4-FFF2-40B4-BE49-F238E27FC236}">
                <a16:creationId xmlns:a16="http://schemas.microsoft.com/office/drawing/2014/main" id="{CD4DA3C0-F510-2981-EB42-47CAB105C7EB}"/>
              </a:ext>
            </a:extLst>
          </p:cNvPr>
          <p:cNvGraphicFramePr/>
          <p:nvPr>
            <p:extLst>
              <p:ext uri="{D42A27DB-BD31-4B8C-83A1-F6EECF244321}">
                <p14:modId xmlns:p14="http://schemas.microsoft.com/office/powerpoint/2010/main" val="4077430226"/>
              </p:ext>
            </p:extLst>
          </p:nvPr>
        </p:nvGraphicFramePr>
        <p:xfrm>
          <a:off x="525291" y="2275945"/>
          <a:ext cx="4327117" cy="3735551"/>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a:extLst>
              <a:ext uri="{FF2B5EF4-FFF2-40B4-BE49-F238E27FC236}">
                <a16:creationId xmlns:a16="http://schemas.microsoft.com/office/drawing/2014/main" id="{99FADEE3-8540-81D4-8997-22BCDA820743}"/>
              </a:ext>
            </a:extLst>
          </p:cNvPr>
          <p:cNvSpPr txBox="1"/>
          <p:nvPr/>
        </p:nvSpPr>
        <p:spPr>
          <a:xfrm>
            <a:off x="0" y="1708682"/>
            <a:ext cx="1217048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a:ln>
                  <a:noFill/>
                </a:ln>
                <a:solidFill>
                  <a:srgbClr val="1F1A62"/>
                </a:solidFill>
                <a:effectLst/>
                <a:uLnTx/>
                <a:uFillTx/>
                <a:latin typeface="Helvetica" pitchFamily="2" charset="0"/>
                <a:ea typeface="+mn-ea"/>
                <a:cs typeface="+mn-cs"/>
              </a:rPr>
              <a:t>Alphabet/Google: Global Advertising Revenue Share by Source</a:t>
            </a:r>
            <a:br>
              <a:rPr kumimoji="0" lang="en-US" sz="1600" b="0" i="0" u="sng" strike="noStrike" kern="1200" cap="none" spc="0" normalizeH="0" baseline="0" noProof="0">
                <a:ln>
                  <a:noFill/>
                </a:ln>
                <a:solidFill>
                  <a:srgbClr val="1F1A62"/>
                </a:solidFill>
                <a:effectLst/>
                <a:uLnTx/>
                <a:uFillTx/>
                <a:latin typeface="Helvetica" pitchFamily="2" charset="0"/>
                <a:ea typeface="+mn-ea"/>
                <a:cs typeface="+mn-cs"/>
              </a:rPr>
            </a:br>
            <a:r>
              <a:rPr kumimoji="0" lang="en-US" sz="1400" b="0" i="0" u="none" strike="noStrike" kern="1200" cap="none" spc="0" normalizeH="0" baseline="0" noProof="0">
                <a:ln>
                  <a:noFill/>
                </a:ln>
                <a:solidFill>
                  <a:srgbClr val="1F1A62"/>
                </a:solidFill>
                <a:effectLst/>
                <a:uLnTx/>
                <a:uFillTx/>
                <a:latin typeface="Helvetica" pitchFamily="2" charset="0"/>
                <a:ea typeface="+mn-ea"/>
                <a:cs typeface="+mn-cs"/>
              </a:rPr>
              <a:t>FY 2024</a:t>
            </a:r>
            <a:endParaRPr kumimoji="0" lang="en-US" sz="1600" b="0" i="0" u="none" strike="noStrike" kern="1200" cap="none" spc="0" normalizeH="0" baseline="0" noProof="0">
              <a:ln>
                <a:noFill/>
              </a:ln>
              <a:solidFill>
                <a:srgbClr val="1F1A62"/>
              </a:solidFill>
              <a:effectLst/>
              <a:uLnTx/>
              <a:uFillTx/>
              <a:latin typeface="Helvetica" pitchFamily="2" charset="0"/>
              <a:ea typeface="+mn-ea"/>
              <a:cs typeface="+mn-cs"/>
            </a:endParaRPr>
          </a:p>
        </p:txBody>
      </p:sp>
      <p:graphicFrame>
        <p:nvGraphicFramePr>
          <p:cNvPr id="7" name="Chart 6">
            <a:extLst>
              <a:ext uri="{FF2B5EF4-FFF2-40B4-BE49-F238E27FC236}">
                <a16:creationId xmlns:a16="http://schemas.microsoft.com/office/drawing/2014/main" id="{E663CA72-BFAF-CF2C-83FC-4CB82ED98C88}"/>
              </a:ext>
            </a:extLst>
          </p:cNvPr>
          <p:cNvGraphicFramePr/>
          <p:nvPr>
            <p:extLst>
              <p:ext uri="{D42A27DB-BD31-4B8C-83A1-F6EECF244321}">
                <p14:modId xmlns:p14="http://schemas.microsoft.com/office/powerpoint/2010/main" val="3454161669"/>
              </p:ext>
            </p:extLst>
          </p:nvPr>
        </p:nvGraphicFramePr>
        <p:xfrm>
          <a:off x="5566389" y="1122750"/>
          <a:ext cx="7149829" cy="5251202"/>
        </p:xfrm>
        <a:graphic>
          <a:graphicData uri="http://schemas.openxmlformats.org/drawingml/2006/chart">
            <c:chart xmlns:c="http://schemas.openxmlformats.org/drawingml/2006/chart" xmlns:r="http://schemas.openxmlformats.org/officeDocument/2006/relationships" r:id="rId4"/>
          </a:graphicData>
        </a:graphic>
      </p:graphicFrame>
      <p:sp>
        <p:nvSpPr>
          <p:cNvPr id="9" name="Arrow: Right 8">
            <a:extLst>
              <a:ext uri="{FF2B5EF4-FFF2-40B4-BE49-F238E27FC236}">
                <a16:creationId xmlns:a16="http://schemas.microsoft.com/office/drawing/2014/main" id="{17F3CEF6-0F01-10CE-5943-D212D1B6B2A5}"/>
              </a:ext>
            </a:extLst>
          </p:cNvPr>
          <p:cNvSpPr/>
          <p:nvPr/>
        </p:nvSpPr>
        <p:spPr>
          <a:xfrm>
            <a:off x="4810384" y="3746196"/>
            <a:ext cx="2144894" cy="795047"/>
          </a:xfrm>
          <a:prstGeom prst="rightArrow">
            <a:avLst/>
          </a:prstGeom>
          <a:solidFill>
            <a:srgbClr val="1F1A6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latin typeface="Helvetica" panose="020B0403020202020204" pitchFamily="34" charset="0"/>
              </a:rPr>
              <a:t>Non-transparent, </a:t>
            </a:r>
            <a:br>
              <a:rPr lang="en-US" sz="1200" b="1" dirty="0">
                <a:latin typeface="Helvetica" panose="020B0403020202020204" pitchFamily="34" charset="0"/>
              </a:rPr>
            </a:br>
            <a:r>
              <a:rPr lang="en-US" sz="1200" b="1" dirty="0">
                <a:latin typeface="Helvetica" panose="020B0403020202020204" pitchFamily="34" charset="0"/>
              </a:rPr>
              <a:t>largely unaudited media</a:t>
            </a:r>
          </a:p>
        </p:txBody>
      </p:sp>
      <p:sp>
        <p:nvSpPr>
          <p:cNvPr id="10" name="TextBox 9">
            <a:extLst>
              <a:ext uri="{FF2B5EF4-FFF2-40B4-BE49-F238E27FC236}">
                <a16:creationId xmlns:a16="http://schemas.microsoft.com/office/drawing/2014/main" id="{F14B1439-410F-952E-460F-8ACDB6D392B3}"/>
              </a:ext>
            </a:extLst>
          </p:cNvPr>
          <p:cNvSpPr txBox="1"/>
          <p:nvPr/>
        </p:nvSpPr>
        <p:spPr>
          <a:xfrm>
            <a:off x="4810385" y="4341188"/>
            <a:ext cx="1716876" cy="400110"/>
          </a:xfrm>
          <a:prstGeom prst="rect">
            <a:avLst/>
          </a:prstGeom>
          <a:noFill/>
        </p:spPr>
        <p:txBody>
          <a:bodyPr wrap="square" rtlCol="0">
            <a:spAutoFit/>
          </a:bodyPr>
          <a:lstStyle/>
          <a:p>
            <a:pPr algn="ctr"/>
            <a:r>
              <a:rPr lang="en-US" sz="1000" b="1" dirty="0">
                <a:solidFill>
                  <a:srgbClr val="1F1A62"/>
                </a:solidFill>
                <a:latin typeface="Helvetica" panose="020B0403020202020204" pitchFamily="34" charset="0"/>
              </a:rPr>
              <a:t>Google Search &amp; Other + Google Network</a:t>
            </a:r>
          </a:p>
        </p:txBody>
      </p:sp>
      <p:sp>
        <p:nvSpPr>
          <p:cNvPr id="13" name="TextBox 12">
            <a:extLst>
              <a:ext uri="{FF2B5EF4-FFF2-40B4-BE49-F238E27FC236}">
                <a16:creationId xmlns:a16="http://schemas.microsoft.com/office/drawing/2014/main" id="{09B0AAC8-BCD6-E2F6-5E23-F86368F0AD19}"/>
              </a:ext>
            </a:extLst>
          </p:cNvPr>
          <p:cNvSpPr txBox="1"/>
          <p:nvPr/>
        </p:nvSpPr>
        <p:spPr>
          <a:xfrm>
            <a:off x="483207" y="6073727"/>
            <a:ext cx="1172929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Source: </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Alphabet SEC company 10-K filings via SEC Edgar Search, for fiscal year ended 12/31/24. "Google Search &amp; Other" represents revenues generated on: Google search properties (including revenues from traffic generated by </a:t>
            </a:r>
            <a:r>
              <a:rPr kumimoji="0" lang="en-US" sz="800" b="0" i="0" u="sng"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search distribution partners</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 who use Google.com as their default search in browsers, toolbars, etc.), and other Google owned and operated properties like Gmail, Google Maps, and Google Play. ‘YouTube ads’ includes revenues generated on YouTube properties.</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 </a:t>
            </a:r>
            <a:r>
              <a:rPr lang="en-US" sz="800">
                <a:solidFill>
                  <a:srgbClr val="1B1464"/>
                </a:solidFill>
                <a:latin typeface="Helvetica" pitchFamily="2" charset="0"/>
                <a:cs typeface="Heebo" pitchFamily="2" charset="-79"/>
              </a:rPr>
              <a:t>‘</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Google Network’ includes revenues generated on Google Network properties participating in </a:t>
            </a:r>
            <a:r>
              <a:rPr kumimoji="0" lang="en-US" sz="800" b="0" i="0" u="none" strike="noStrike" kern="1200" cap="none" spc="0" normalizeH="0" baseline="0" noProof="0" err="1">
                <a:ln>
                  <a:noFill/>
                </a:ln>
                <a:solidFill>
                  <a:srgbClr val="1B1464"/>
                </a:solidFill>
                <a:effectLst/>
                <a:uLnTx/>
                <a:uFillTx/>
                <a:latin typeface="Helvetica" pitchFamily="2" charset="0"/>
                <a:ea typeface="+mn-ea"/>
                <a:cs typeface="Heebo" pitchFamily="2" charset="-79"/>
              </a:rPr>
              <a:t>AdMob</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 AdSense, and Google Ad Manager. Reflects gross revenue which includes the dollars that Google pays in traffic acquisition costs (TAC) to partner sites.</a:t>
            </a:r>
          </a:p>
        </p:txBody>
      </p:sp>
    </p:spTree>
    <p:extLst>
      <p:ext uri="{BB962C8B-B14F-4D97-AF65-F5344CB8AC3E}">
        <p14:creationId xmlns:p14="http://schemas.microsoft.com/office/powerpoint/2010/main" val="24940906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0A9235-7651-5C27-1AAA-6BBAFA6CFA64}"/>
            </a:ext>
          </a:extLst>
        </p:cNvPr>
        <p:cNvGrpSpPr/>
        <p:nvPr/>
      </p:nvGrpSpPr>
      <p:grpSpPr>
        <a:xfrm>
          <a:off x="0" y="0"/>
          <a:ext cx="0" cy="0"/>
          <a:chOff x="0" y="0"/>
          <a:chExt cx="0" cy="0"/>
        </a:xfrm>
      </p:grpSpPr>
      <p:sp>
        <p:nvSpPr>
          <p:cNvPr id="70" name="Rectangle 69">
            <a:extLst>
              <a:ext uri="{FF2B5EF4-FFF2-40B4-BE49-F238E27FC236}">
                <a16:creationId xmlns:a16="http://schemas.microsoft.com/office/drawing/2014/main" id="{FD614A56-20BF-86EE-B54E-243B001087E5}"/>
              </a:ext>
            </a:extLst>
          </p:cNvPr>
          <p:cNvSpPr>
            <a:spLocks/>
          </p:cNvSpPr>
          <p:nvPr/>
        </p:nvSpPr>
        <p:spPr>
          <a:xfrm>
            <a:off x="0" y="1696164"/>
            <a:ext cx="12207081" cy="5172986"/>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 name="Picture 1">
            <a:extLst>
              <a:ext uri="{FF2B5EF4-FFF2-40B4-BE49-F238E27FC236}">
                <a16:creationId xmlns:a16="http://schemas.microsoft.com/office/drawing/2014/main" id="{D93A7172-4A22-EF40-7D19-1AA76C4E0D1C}"/>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r="-1"/>
          <a:stretch/>
        </p:blipFill>
        <p:spPr>
          <a:xfrm>
            <a:off x="483207" y="6509990"/>
            <a:ext cx="11708793" cy="350107"/>
          </a:xfrm>
          <a:prstGeom prst="rect">
            <a:avLst/>
          </a:prstGeom>
        </p:spPr>
      </p:pic>
      <p:sp>
        <p:nvSpPr>
          <p:cNvPr id="3" name="Slide Number Placeholder 5">
            <a:extLst>
              <a:ext uri="{FF2B5EF4-FFF2-40B4-BE49-F238E27FC236}">
                <a16:creationId xmlns:a16="http://schemas.microsoft.com/office/drawing/2014/main" id="{D99955F5-0E81-0705-0EE2-0ED2C8EB4CE9}"/>
              </a:ext>
            </a:extLst>
          </p:cNvPr>
          <p:cNvSpPr txBox="1">
            <a:spLocks/>
          </p:cNvSpPr>
          <p:nvPr/>
        </p:nvSpPr>
        <p:spPr>
          <a:xfrm>
            <a:off x="503714" y="658996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smtClean="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4" name="Rectangle 3">
            <a:extLst>
              <a:ext uri="{FF2B5EF4-FFF2-40B4-BE49-F238E27FC236}">
                <a16:creationId xmlns:a16="http://schemas.microsoft.com/office/drawing/2014/main" id="{7D9934AC-B784-4AE7-AF29-C873E17E1413}"/>
              </a:ext>
            </a:extLst>
          </p:cNvPr>
          <p:cNvSpPr/>
          <p:nvPr/>
        </p:nvSpPr>
        <p:spPr>
          <a:xfrm>
            <a:off x="483207" y="6561933"/>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 </a:t>
            </a:r>
          </a:p>
        </p:txBody>
      </p:sp>
      <p:graphicFrame>
        <p:nvGraphicFramePr>
          <p:cNvPr id="10" name="Chart 9">
            <a:extLst>
              <a:ext uri="{FF2B5EF4-FFF2-40B4-BE49-F238E27FC236}">
                <a16:creationId xmlns:a16="http://schemas.microsoft.com/office/drawing/2014/main" id="{9EBB239B-60DA-9872-6E10-8AEBB0D0E700}"/>
              </a:ext>
            </a:extLst>
          </p:cNvPr>
          <p:cNvGraphicFramePr/>
          <p:nvPr>
            <p:extLst>
              <p:ext uri="{D42A27DB-BD31-4B8C-83A1-F6EECF244321}">
                <p14:modId xmlns:p14="http://schemas.microsoft.com/office/powerpoint/2010/main" val="3739901996"/>
              </p:ext>
            </p:extLst>
          </p:nvPr>
        </p:nvGraphicFramePr>
        <p:xfrm>
          <a:off x="1152525" y="2036563"/>
          <a:ext cx="9867900" cy="4101769"/>
        </p:xfrm>
        <a:graphic>
          <a:graphicData uri="http://schemas.openxmlformats.org/drawingml/2006/chart">
            <c:chart xmlns:c="http://schemas.openxmlformats.org/drawingml/2006/chart" xmlns:r="http://schemas.openxmlformats.org/officeDocument/2006/relationships" r:id="rId3"/>
          </a:graphicData>
        </a:graphic>
      </p:graphicFrame>
      <p:sp>
        <p:nvSpPr>
          <p:cNvPr id="11" name="Rectangle: Rounded Corners 10">
            <a:extLst>
              <a:ext uri="{FF2B5EF4-FFF2-40B4-BE49-F238E27FC236}">
                <a16:creationId xmlns:a16="http://schemas.microsoft.com/office/drawing/2014/main" id="{464FFD7C-7793-7860-788A-166BE46C59F3}"/>
              </a:ext>
            </a:extLst>
          </p:cNvPr>
          <p:cNvSpPr/>
          <p:nvPr/>
        </p:nvSpPr>
        <p:spPr>
          <a:xfrm>
            <a:off x="10194586" y="2182654"/>
            <a:ext cx="1293779" cy="911976"/>
          </a:xfrm>
          <a:prstGeom prst="roundRect">
            <a:avLst/>
          </a:prstGeom>
          <a:solidFill>
            <a:srgbClr val="1F1A6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a:ln>
                  <a:noFill/>
                </a:ln>
                <a:solidFill>
                  <a:schemeClr val="bg1"/>
                </a:solidFill>
                <a:effectLst/>
                <a:uLnTx/>
                <a:uFillTx/>
                <a:latin typeface="Helvetica" panose="020B0403020202020204" pitchFamily="34" charset="0"/>
                <a:cs typeface="Heebo" pitchFamily="2" charset="-79"/>
              </a:rPr>
              <a:t>+$33.2B</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chemeClr val="bg1"/>
                </a:solidFill>
                <a:effectLst/>
                <a:uLnTx/>
                <a:uFillTx/>
                <a:latin typeface="Helvetica" panose="020B0403020202020204" pitchFamily="34" charset="0"/>
                <a:cs typeface="Heebo" pitchFamily="2" charset="-79"/>
              </a:rPr>
              <a:t>(+17%)</a:t>
            </a:r>
            <a:br>
              <a:rPr kumimoji="0" lang="en-US" sz="2000" b="1" i="0" u="none" strike="noStrike" kern="1200" cap="none" spc="0" normalizeH="0" baseline="0" noProof="0">
                <a:ln>
                  <a:noFill/>
                </a:ln>
                <a:solidFill>
                  <a:schemeClr val="bg1"/>
                </a:solidFill>
                <a:effectLst/>
                <a:uLnTx/>
                <a:uFillTx/>
                <a:latin typeface="Helvetica" panose="020B0403020202020204" pitchFamily="34" charset="0"/>
                <a:cs typeface="Heebo" pitchFamily="2" charset="-79"/>
              </a:rPr>
            </a:br>
            <a:r>
              <a:rPr kumimoji="0" lang="en-US" sz="1200" b="0" i="0" u="none" strike="noStrike" kern="1200" cap="none" spc="0" normalizeH="0" baseline="0" noProof="0">
                <a:ln>
                  <a:noFill/>
                </a:ln>
                <a:solidFill>
                  <a:schemeClr val="bg1"/>
                </a:solidFill>
                <a:effectLst/>
                <a:uLnTx/>
                <a:uFillTx/>
                <a:latin typeface="Helvetica" panose="020B0403020202020204" pitchFamily="34" charset="0"/>
                <a:cs typeface="Heebo" pitchFamily="2" charset="-79"/>
              </a:rPr>
              <a:t>vs. ‘22</a:t>
            </a:r>
            <a:endParaRPr kumimoji="0" lang="en-US" sz="2000" b="0" i="0" u="none" strike="noStrike" kern="1200" cap="none" spc="0" normalizeH="0" baseline="0" noProof="0">
              <a:ln>
                <a:noFill/>
              </a:ln>
              <a:solidFill>
                <a:schemeClr val="bg1"/>
              </a:solidFill>
              <a:effectLst/>
              <a:uLnTx/>
              <a:uFillTx/>
              <a:latin typeface="Helvetica" panose="020B0403020202020204" pitchFamily="34" charset="0"/>
              <a:cs typeface="Heebo" pitchFamily="2" charset="-79"/>
            </a:endParaRPr>
          </a:p>
        </p:txBody>
      </p:sp>
      <p:sp>
        <p:nvSpPr>
          <p:cNvPr id="5" name="TextBox 4">
            <a:extLst>
              <a:ext uri="{FF2B5EF4-FFF2-40B4-BE49-F238E27FC236}">
                <a16:creationId xmlns:a16="http://schemas.microsoft.com/office/drawing/2014/main" id="{B8648C45-A864-1159-8451-A6D420B9E5BD}"/>
              </a:ext>
            </a:extLst>
          </p:cNvPr>
          <p:cNvSpPr txBox="1"/>
          <p:nvPr/>
        </p:nvSpPr>
        <p:spPr>
          <a:xfrm>
            <a:off x="1" y="1708682"/>
            <a:ext cx="12199538"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a:ln>
                  <a:noFill/>
                </a:ln>
                <a:solidFill>
                  <a:srgbClr val="1F1A62"/>
                </a:solidFill>
                <a:effectLst/>
                <a:uLnTx/>
                <a:uFillTx/>
                <a:latin typeface="Helvetica" pitchFamily="2" charset="0"/>
                <a:ea typeface="+mn-ea"/>
                <a:cs typeface="+mn-cs"/>
              </a:rPr>
              <a:t>Alphabet/Google: Global Advertising Revenue </a:t>
            </a:r>
            <a:br>
              <a:rPr kumimoji="0" lang="en-US" sz="1600" b="1" i="0" u="sng" strike="noStrike" kern="1200" cap="none" spc="0" normalizeH="0" baseline="0" noProof="0">
                <a:ln>
                  <a:noFill/>
                </a:ln>
                <a:solidFill>
                  <a:srgbClr val="1F1A62"/>
                </a:solidFill>
                <a:effectLst/>
                <a:uLnTx/>
                <a:uFillTx/>
                <a:latin typeface="Helvetica" pitchFamily="2" charset="0"/>
                <a:ea typeface="+mn-ea"/>
                <a:cs typeface="+mn-cs"/>
              </a:rPr>
            </a:br>
            <a:r>
              <a:rPr kumimoji="0" lang="en-US" sz="1400" b="0" i="0" u="none" strike="noStrike" kern="1200" cap="none" spc="0" normalizeH="0" baseline="0" noProof="0">
                <a:ln>
                  <a:noFill/>
                </a:ln>
                <a:solidFill>
                  <a:srgbClr val="1F1A62"/>
                </a:solidFill>
                <a:effectLst/>
                <a:uLnTx/>
                <a:uFillTx/>
                <a:latin typeface="Helvetica" pitchFamily="2" charset="0"/>
                <a:ea typeface="+mn-ea"/>
                <a:cs typeface="+mn-cs"/>
              </a:rPr>
              <a:t>$ in Billions</a:t>
            </a:r>
            <a:endParaRPr kumimoji="0" lang="en-US" sz="1600" b="0" i="0" u="none" strike="noStrike" kern="1200" cap="none" spc="0" normalizeH="0" baseline="0" noProof="0">
              <a:ln>
                <a:noFill/>
              </a:ln>
              <a:solidFill>
                <a:srgbClr val="1F1A62"/>
              </a:solidFill>
              <a:effectLst/>
              <a:uLnTx/>
              <a:uFillTx/>
              <a:latin typeface="Helvetica" pitchFamily="2" charset="0"/>
              <a:ea typeface="+mn-ea"/>
              <a:cs typeface="+mn-cs"/>
            </a:endParaRPr>
          </a:p>
        </p:txBody>
      </p:sp>
      <p:sp>
        <p:nvSpPr>
          <p:cNvPr id="12" name="TextBox 1">
            <a:extLst>
              <a:ext uri="{FF2B5EF4-FFF2-40B4-BE49-F238E27FC236}">
                <a16:creationId xmlns:a16="http://schemas.microsoft.com/office/drawing/2014/main" id="{F0E5B849-C1CA-B5B9-50FE-706AD2A2117D}"/>
              </a:ext>
            </a:extLst>
          </p:cNvPr>
          <p:cNvSpPr txBox="1"/>
          <p:nvPr/>
        </p:nvSpPr>
        <p:spPr>
          <a:xfrm>
            <a:off x="5244829" y="2855061"/>
            <a:ext cx="1702341" cy="38910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b="1" kern="1200">
                <a:solidFill>
                  <a:srgbClr val="1F1A62"/>
                </a:solidFill>
                <a:latin typeface="Helvetica" panose="020B0403020202020204" pitchFamily="34" charset="0"/>
              </a:rPr>
              <a:t>$206.3</a:t>
            </a:r>
          </a:p>
        </p:txBody>
      </p:sp>
      <p:sp>
        <p:nvSpPr>
          <p:cNvPr id="13" name="TextBox 1">
            <a:extLst>
              <a:ext uri="{FF2B5EF4-FFF2-40B4-BE49-F238E27FC236}">
                <a16:creationId xmlns:a16="http://schemas.microsoft.com/office/drawing/2014/main" id="{D89DBDA2-909E-51B6-F55C-AE6201494D23}"/>
              </a:ext>
            </a:extLst>
          </p:cNvPr>
          <p:cNvSpPr txBox="1"/>
          <p:nvPr/>
        </p:nvSpPr>
        <p:spPr>
          <a:xfrm>
            <a:off x="8473874" y="2585573"/>
            <a:ext cx="1598104" cy="38910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b="1" kern="1200">
                <a:solidFill>
                  <a:srgbClr val="1F1A62"/>
                </a:solidFill>
                <a:latin typeface="Helvetica" panose="020B0403020202020204" pitchFamily="34" charset="0"/>
              </a:rPr>
              <a:t>$228.4</a:t>
            </a:r>
          </a:p>
        </p:txBody>
      </p:sp>
      <p:sp>
        <p:nvSpPr>
          <p:cNvPr id="14" name="TextBox 1">
            <a:extLst>
              <a:ext uri="{FF2B5EF4-FFF2-40B4-BE49-F238E27FC236}">
                <a16:creationId xmlns:a16="http://schemas.microsoft.com/office/drawing/2014/main" id="{D12C5DEE-CE0C-EDEC-EF19-F9F8C8A82158}"/>
              </a:ext>
            </a:extLst>
          </p:cNvPr>
          <p:cNvSpPr txBox="1"/>
          <p:nvPr/>
        </p:nvSpPr>
        <p:spPr>
          <a:xfrm>
            <a:off x="2095599" y="2962972"/>
            <a:ext cx="1702341" cy="38910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b="1" kern="1200">
                <a:solidFill>
                  <a:srgbClr val="1F1A62"/>
                </a:solidFill>
                <a:latin typeface="Helvetica" panose="020B0403020202020204" pitchFamily="34" charset="0"/>
              </a:rPr>
              <a:t>$195.2</a:t>
            </a:r>
          </a:p>
        </p:txBody>
      </p:sp>
      <p:sp>
        <p:nvSpPr>
          <p:cNvPr id="16" name="Rectangle 15">
            <a:extLst>
              <a:ext uri="{FF2B5EF4-FFF2-40B4-BE49-F238E27FC236}">
                <a16:creationId xmlns:a16="http://schemas.microsoft.com/office/drawing/2014/main" id="{61159EB1-DE9F-1405-C71C-1FB44004A209}"/>
              </a:ext>
            </a:extLst>
          </p:cNvPr>
          <p:cNvSpPr/>
          <p:nvPr/>
        </p:nvSpPr>
        <p:spPr>
          <a:xfrm>
            <a:off x="0" y="427650"/>
            <a:ext cx="12191999" cy="892552"/>
          </a:xfrm>
          <a:prstGeom prst="rect">
            <a:avLst/>
          </a:prstGeom>
        </p:spPr>
        <p:txBody>
          <a:bodyPr wrap="square">
            <a:spAutoFit/>
          </a:bodyPr>
          <a:lstStyle/>
          <a:p>
            <a:pPr marL="0" marR="0" lvl="0" indent="0" algn="l" defTabSz="912205" rtl="0" eaLnBrk="1" fontAlgn="auto" latinLnBrk="0" hangingPunct="1">
              <a:lnSpc>
                <a:spcPct val="100000"/>
              </a:lnSpc>
              <a:spcBef>
                <a:spcPts val="0"/>
              </a:spcBef>
              <a:spcAft>
                <a:spcPts val="0"/>
              </a:spcAft>
              <a:buClrTx/>
              <a:buSzPts val="1000"/>
              <a:buFontTx/>
              <a:buNone/>
              <a:tabLst>
                <a:tab pos="456103" algn="l"/>
              </a:tabLst>
              <a:defRPr/>
            </a:pPr>
            <a:r>
              <a:rPr kumimoji="0" lang="en-US" sz="2600" b="1" i="0" u="none" strike="noStrike" kern="1200" cap="none" spc="0" normalizeH="0" baseline="0" noProof="0">
                <a:ln>
                  <a:noFill/>
                </a:ln>
                <a:solidFill>
                  <a:srgbClr val="002060"/>
                </a:solidFill>
                <a:effectLst/>
                <a:uLnTx/>
                <a:uFillTx/>
                <a:latin typeface="Helvetica" panose="020B0604020202020204" pitchFamily="34" charset="0"/>
                <a:ea typeface="+mn-ea"/>
                <a:cs typeface="+mn-cs"/>
              </a:rPr>
              <a:t>Google’s non-transparent, largely unaudited media </a:t>
            </a:r>
            <a:r>
              <a:rPr lang="en-US" sz="2600" b="1">
                <a:solidFill>
                  <a:srgbClr val="002060"/>
                </a:solidFill>
                <a:latin typeface="Helvetica" panose="020B0604020202020204" pitchFamily="34" charset="0"/>
              </a:rPr>
              <a:t>accounts for $228 billion in global ad revenues, an </a:t>
            </a:r>
            <a:r>
              <a:rPr lang="en-US" sz="2600" b="1">
                <a:solidFill>
                  <a:srgbClr val="ED3C8D"/>
                </a:solidFill>
                <a:latin typeface="Helvetica" panose="020B0604020202020204" pitchFamily="34" charset="0"/>
              </a:rPr>
              <a:t>increase of</a:t>
            </a:r>
            <a:r>
              <a:rPr kumimoji="0" lang="en-US" sz="2600" b="1" i="0" u="none" strike="noStrike" kern="1200" cap="none" spc="0" normalizeH="0" baseline="0" noProof="0">
                <a:ln>
                  <a:noFill/>
                </a:ln>
                <a:solidFill>
                  <a:srgbClr val="ED3C8D"/>
                </a:solidFill>
                <a:effectLst/>
                <a:uLnTx/>
                <a:uFillTx/>
                <a:latin typeface="Helvetica" panose="020B0604020202020204" pitchFamily="34" charset="0"/>
                <a:ea typeface="+mn-ea"/>
                <a:cs typeface="+mn-cs"/>
              </a:rPr>
              <a:t> $33 billion</a:t>
            </a:r>
            <a:r>
              <a:rPr kumimoji="0" lang="en-US" sz="2600" b="1" i="0" u="none" strike="noStrike" kern="1200" cap="none" spc="0" normalizeH="0" baseline="0" noProof="0">
                <a:ln>
                  <a:noFill/>
                </a:ln>
                <a:solidFill>
                  <a:srgbClr val="002060"/>
                </a:solidFill>
                <a:effectLst/>
                <a:uLnTx/>
                <a:uFillTx/>
                <a:latin typeface="Helvetica" panose="020B0604020202020204" pitchFamily="34" charset="0"/>
                <a:ea typeface="+mn-ea"/>
                <a:cs typeface="+mn-cs"/>
              </a:rPr>
              <a:t> over the last three years  </a:t>
            </a:r>
          </a:p>
        </p:txBody>
      </p:sp>
      <p:sp>
        <p:nvSpPr>
          <p:cNvPr id="17" name="TextBox 16">
            <a:extLst>
              <a:ext uri="{FF2B5EF4-FFF2-40B4-BE49-F238E27FC236}">
                <a16:creationId xmlns:a16="http://schemas.microsoft.com/office/drawing/2014/main" id="{9360BDC2-7A16-252E-2789-A1622E547DB9}"/>
              </a:ext>
            </a:extLst>
          </p:cNvPr>
          <p:cNvSpPr txBox="1"/>
          <p:nvPr/>
        </p:nvSpPr>
        <p:spPr>
          <a:xfrm>
            <a:off x="483207" y="6073727"/>
            <a:ext cx="1172929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Source: </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Alphabet SEC company 10-K filings via SEC Edgar Search, for fiscal year ended 12/31/24. "Google Search &amp; Other" represents revenues generated on: Google search properties (including revenues from traffic generated by </a:t>
            </a:r>
            <a:r>
              <a:rPr kumimoji="0" lang="en-US" sz="800" b="0" i="0" u="sng"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search distribution partners</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 who use Google.com as their default search in browsers, toolbars, etc.), and other Google owned and operated properties like Gmail, Google Maps, and Google Play </a:t>
            </a:r>
            <a:r>
              <a:rPr lang="en-US" sz="800">
                <a:solidFill>
                  <a:srgbClr val="1B1464"/>
                </a:solidFill>
                <a:latin typeface="Helvetica" pitchFamily="2" charset="0"/>
                <a:cs typeface="Heebo" pitchFamily="2" charset="-79"/>
              </a:rPr>
              <a:t>‘</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Google Network’ includes revenues generated on Google Network properties participating in </a:t>
            </a:r>
            <a:r>
              <a:rPr kumimoji="0" lang="en-US" sz="800" b="0" i="0" u="none" strike="noStrike" kern="1200" cap="none" spc="0" normalizeH="0" baseline="0" noProof="0" err="1">
                <a:ln>
                  <a:noFill/>
                </a:ln>
                <a:solidFill>
                  <a:srgbClr val="1B1464"/>
                </a:solidFill>
                <a:effectLst/>
                <a:uLnTx/>
                <a:uFillTx/>
                <a:latin typeface="Helvetica" pitchFamily="2" charset="0"/>
                <a:ea typeface="+mn-ea"/>
                <a:cs typeface="Heebo" pitchFamily="2" charset="-79"/>
              </a:rPr>
              <a:t>AdMob</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 AdSense, and Google Ad Manager. Reflects gross revenue which includes the dollars that Google pays in traffic acquisition costs (TAC) to partner sites.</a:t>
            </a:r>
          </a:p>
        </p:txBody>
      </p:sp>
    </p:spTree>
    <p:extLst>
      <p:ext uri="{BB962C8B-B14F-4D97-AF65-F5344CB8AC3E}">
        <p14:creationId xmlns:p14="http://schemas.microsoft.com/office/powerpoint/2010/main" val="109715446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C2354D-03DE-F0E0-9398-BC146D01DCA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34A81E83-42C8-540C-4F37-03EC5B517203}"/>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cxnSp>
        <p:nvCxnSpPr>
          <p:cNvPr id="4" name="Straight Connector 3">
            <a:extLst>
              <a:ext uri="{FF2B5EF4-FFF2-40B4-BE49-F238E27FC236}">
                <a16:creationId xmlns:a16="http://schemas.microsoft.com/office/drawing/2014/main" id="{1F9B6F94-D224-CC50-9735-17F412736E0A}"/>
              </a:ext>
            </a:extLst>
          </p:cNvPr>
          <p:cNvCxnSpPr/>
          <p:nvPr/>
        </p:nvCxnSpPr>
        <p:spPr>
          <a:xfrm>
            <a:off x="493843" y="2940040"/>
            <a:ext cx="521208" cy="0"/>
          </a:xfrm>
          <a:prstGeom prst="line">
            <a:avLst/>
          </a:prstGeom>
          <a:ln>
            <a:solidFill>
              <a:srgbClr val="1F1A62"/>
            </a:solidFill>
          </a:ln>
        </p:spPr>
        <p:style>
          <a:lnRef idx="3">
            <a:schemeClr val="accent1"/>
          </a:lnRef>
          <a:fillRef idx="0">
            <a:schemeClr val="accent1"/>
          </a:fillRef>
          <a:effectRef idx="2">
            <a:schemeClr val="accent1"/>
          </a:effectRef>
          <a:fontRef idx="minor">
            <a:schemeClr val="tx1"/>
          </a:fontRef>
        </p:style>
      </p:cxnSp>
      <p:sp>
        <p:nvSpPr>
          <p:cNvPr id="3" name="TextBox 2">
            <a:extLst>
              <a:ext uri="{FF2B5EF4-FFF2-40B4-BE49-F238E27FC236}">
                <a16:creationId xmlns:a16="http://schemas.microsoft.com/office/drawing/2014/main" id="{4E71E2AC-F84D-35DD-65C0-5C592FA3972E}"/>
              </a:ext>
            </a:extLst>
          </p:cNvPr>
          <p:cNvSpPr txBox="1"/>
          <p:nvPr/>
        </p:nvSpPr>
        <p:spPr>
          <a:xfrm>
            <a:off x="236165" y="3025517"/>
            <a:ext cx="7458414" cy="138499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a:solidFill>
                  <a:srgbClr val="1B1464"/>
                </a:solidFill>
                <a:latin typeface="Helvetica" pitchFamily="2" charset="0"/>
              </a:rPr>
              <a:t>What are the risks associated with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800">
                <a:solidFill>
                  <a:srgbClr val="1B1464"/>
                </a:solidFill>
                <a:latin typeface="Helvetica" pitchFamily="2" charset="0"/>
              </a:rPr>
              <a:t>non-transparent, largely unaudited </a:t>
            </a:r>
            <a:br>
              <a:rPr lang="en-US" sz="2800">
                <a:solidFill>
                  <a:srgbClr val="1B1464"/>
                </a:solidFill>
                <a:latin typeface="Helvetica" pitchFamily="2" charset="0"/>
              </a:rPr>
            </a:br>
            <a:r>
              <a:rPr lang="en-US" sz="2800">
                <a:solidFill>
                  <a:srgbClr val="1B1464"/>
                </a:solidFill>
                <a:latin typeface="Helvetica" pitchFamily="2" charset="0"/>
              </a:rPr>
              <a:t>media placements? </a:t>
            </a:r>
            <a:endParaRPr kumimoji="0" lang="en-US" sz="2800" b="1" i="0" u="none" strike="noStrike" kern="1200" cap="none" spc="0" normalizeH="0" baseline="0" noProof="0">
              <a:ln>
                <a:noFill/>
              </a:ln>
              <a:solidFill>
                <a:srgbClr val="ED3C8D"/>
              </a:solidFill>
              <a:effectLst/>
              <a:uLnTx/>
              <a:uFillTx/>
              <a:latin typeface="Helvetica" pitchFamily="2" charset="0"/>
              <a:ea typeface="+mn-ea"/>
              <a:cs typeface="+mn-cs"/>
            </a:endParaRPr>
          </a:p>
        </p:txBody>
      </p:sp>
    </p:spTree>
    <p:extLst>
      <p:ext uri="{BB962C8B-B14F-4D97-AF65-F5344CB8AC3E}">
        <p14:creationId xmlns:p14="http://schemas.microsoft.com/office/powerpoint/2010/main" val="17783963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F777C562-83C3-CFDD-A8FB-7E791489374F}"/>
              </a:ext>
            </a:extLst>
          </p:cNvPr>
          <p:cNvSpPr>
            <a:spLocks/>
          </p:cNvSpPr>
          <p:nvPr/>
        </p:nvSpPr>
        <p:spPr>
          <a:xfrm>
            <a:off x="0" y="1696164"/>
            <a:ext cx="12207081" cy="5172986"/>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Rounded Corners 5">
            <a:extLst>
              <a:ext uri="{FF2B5EF4-FFF2-40B4-BE49-F238E27FC236}">
                <a16:creationId xmlns:a16="http://schemas.microsoft.com/office/drawing/2014/main" id="{C2FD8A8A-F57C-E528-C8FA-5DAFFBDB8B14}"/>
              </a:ext>
            </a:extLst>
          </p:cNvPr>
          <p:cNvSpPr/>
          <p:nvPr/>
        </p:nvSpPr>
        <p:spPr>
          <a:xfrm>
            <a:off x="840955" y="1801604"/>
            <a:ext cx="4896926" cy="4656443"/>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585261" rtl="0" eaLnBrk="1" fontAlgn="auto" latinLnBrk="0" hangingPunct="1">
              <a:lnSpc>
                <a:spcPct val="100000"/>
              </a:lnSpc>
              <a:spcBef>
                <a:spcPts val="0"/>
              </a:spcBef>
              <a:spcAft>
                <a:spcPts val="0"/>
              </a:spcAft>
              <a:buClrTx/>
              <a:buSzTx/>
              <a:buFontTx/>
              <a:buNone/>
              <a:tabLst/>
              <a:defRPr/>
            </a:pPr>
            <a:endParaRPr kumimoji="0" lang="en-US" sz="2296"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TextBox 33">
            <a:extLst>
              <a:ext uri="{FF2B5EF4-FFF2-40B4-BE49-F238E27FC236}">
                <a16:creationId xmlns:a16="http://schemas.microsoft.com/office/drawing/2014/main" id="{CB8F0801-5649-B22C-7374-82E7A2F6DE2C}"/>
              </a:ext>
            </a:extLst>
          </p:cNvPr>
          <p:cNvSpPr txBox="1"/>
          <p:nvPr/>
        </p:nvSpPr>
        <p:spPr>
          <a:xfrm>
            <a:off x="1013312" y="4348036"/>
            <a:ext cx="4724569" cy="193899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Source Serif 4"/>
                <a:ea typeface="+mn-ea"/>
                <a:cs typeface="+mn-cs"/>
              </a:rPr>
              <a:t>What makes Google completely different “to another publisher or media vendor that participates in upfront negotiations is that the universe that you can transact through Google’s platform is endless,” the media auditor source said.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a:ln>
                <a:noFill/>
              </a:ln>
              <a:solidFill>
                <a:srgbClr val="000000"/>
              </a:solidFill>
              <a:effectLst/>
              <a:uLnTx/>
              <a:uFillTx/>
              <a:latin typeface="Source Serif 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Source Serif 4"/>
                <a:ea typeface="+mn-ea"/>
                <a:cs typeface="+mn-cs"/>
              </a:rPr>
              <a:t>For instance, to fulfill a minimum spend commitment under an incentive program with a TV company, there are a finite number of shows in which agencies can buy airtime. </a:t>
            </a:r>
            <a:r>
              <a:rPr kumimoji="0" lang="en-US" sz="1200" b="0" i="0" u="none" strike="noStrike" kern="1200" cap="none" spc="0" normalizeH="0" baseline="0" noProof="0">
                <a:ln>
                  <a:noFill/>
                </a:ln>
                <a:solidFill>
                  <a:srgbClr val="000000"/>
                </a:solidFill>
                <a:effectLst/>
                <a:highlight>
                  <a:srgbClr val="FFFF00"/>
                </a:highlight>
                <a:uLnTx/>
                <a:uFillTx/>
                <a:latin typeface="Source Serif 4"/>
                <a:ea typeface="+mn-ea"/>
                <a:cs typeface="+mn-cs"/>
              </a:rPr>
              <a:t>But with Google, much more inventory is on the table, making it more likely brands don’t know which exact Google media their agency is buying</a:t>
            </a:r>
            <a:r>
              <a:rPr kumimoji="0" lang="en-US" sz="1200" b="0" i="0" u="none" strike="noStrike" kern="1200" cap="none" spc="0" normalizeH="0" baseline="0" noProof="0">
                <a:ln>
                  <a:noFill/>
                </a:ln>
                <a:solidFill>
                  <a:srgbClr val="000000"/>
                </a:solidFill>
                <a:effectLst/>
                <a:uLnTx/>
                <a:uFillTx/>
                <a:latin typeface="Source Serif 4"/>
                <a:ea typeface="+mn-ea"/>
                <a:cs typeface="+mn-cs"/>
              </a:rPr>
              <a:t>, the source continued. </a:t>
            </a:r>
            <a:endParaRPr kumimoji="0" lang="en-US" sz="1200" b="0" i="0" u="none" strike="noStrike" kern="1200" cap="none" spc="0" normalizeH="0" baseline="0" noProof="0">
              <a:ln>
                <a:noFill/>
              </a:ln>
              <a:solidFill>
                <a:srgbClr val="000000"/>
              </a:solidFill>
              <a:effectLst/>
              <a:highlight>
                <a:srgbClr val="FFFF00"/>
              </a:highlight>
              <a:uLnTx/>
              <a:uFillTx/>
              <a:latin typeface="Source Serif 4"/>
              <a:ea typeface="+mn-ea"/>
              <a:cs typeface="+mn-cs"/>
            </a:endParaRPr>
          </a:p>
        </p:txBody>
      </p:sp>
      <p:sp>
        <p:nvSpPr>
          <p:cNvPr id="174" name="Rectangle 173">
            <a:extLst>
              <a:ext uri="{FF2B5EF4-FFF2-40B4-BE49-F238E27FC236}">
                <a16:creationId xmlns:a16="http://schemas.microsoft.com/office/drawing/2014/main" id="{D5111C60-61B5-4E2C-D0A0-1DE4991C0BE8}"/>
              </a:ext>
            </a:extLst>
          </p:cNvPr>
          <p:cNvSpPr/>
          <p:nvPr/>
        </p:nvSpPr>
        <p:spPr>
          <a:xfrm>
            <a:off x="158319" y="338117"/>
            <a:ext cx="11890442" cy="892552"/>
          </a:xfrm>
          <a:prstGeom prst="rect">
            <a:avLst/>
          </a:prstGeom>
        </p:spPr>
        <p:txBody>
          <a:bodyPr wrap="square">
            <a:spAutoFit/>
          </a:bodyPr>
          <a:lstStyle/>
          <a:p>
            <a:pPr marL="0" marR="0" lvl="0" indent="0" algn="l" defTabSz="912205" rtl="0" eaLnBrk="1" fontAlgn="auto" latinLnBrk="0" hangingPunct="1">
              <a:lnSpc>
                <a:spcPct val="100000"/>
              </a:lnSpc>
              <a:spcBef>
                <a:spcPts val="0"/>
              </a:spcBef>
              <a:spcAft>
                <a:spcPts val="0"/>
              </a:spcAft>
              <a:buClrTx/>
              <a:buSzPts val="1000"/>
              <a:buFontTx/>
              <a:buNone/>
              <a:tabLst>
                <a:tab pos="456103" algn="l"/>
              </a:tabLst>
              <a:defRPr/>
            </a:pPr>
            <a:r>
              <a:rPr kumimoji="0" lang="en-US" sz="2600" b="1" i="0" u="none" strike="noStrike" kern="1200" cap="none" spc="0" normalizeH="0" baseline="0" noProof="0">
                <a:ln>
                  <a:noFill/>
                </a:ln>
                <a:solidFill>
                  <a:srgbClr val="002060"/>
                </a:solidFill>
                <a:effectLst/>
                <a:uLnTx/>
                <a:uFillTx/>
                <a:latin typeface="Helvetica "/>
                <a:ea typeface="+mn-ea"/>
                <a:cs typeface="+mn-cs"/>
              </a:rPr>
              <a:t>Lack of transparency from Google can </a:t>
            </a:r>
            <a:r>
              <a:rPr kumimoji="0" lang="en-US" sz="2600" b="1" i="0" u="none" strike="noStrike" kern="1200" cap="none" spc="0" normalizeH="0" baseline="0" noProof="0">
                <a:ln>
                  <a:noFill/>
                </a:ln>
                <a:solidFill>
                  <a:srgbClr val="ED3C8D"/>
                </a:solidFill>
                <a:effectLst/>
                <a:uLnTx/>
                <a:uFillTx/>
                <a:latin typeface="Helvetica "/>
                <a:ea typeface="+mn-ea"/>
                <a:cs typeface="+mn-cs"/>
              </a:rPr>
              <a:t>create misaligned incentives </a:t>
            </a:r>
            <a:r>
              <a:rPr kumimoji="0" lang="en-US" sz="2600" b="1" i="0" u="none" strike="noStrike" kern="1200" cap="none" spc="0" normalizeH="0" baseline="0" noProof="0">
                <a:ln>
                  <a:noFill/>
                </a:ln>
                <a:solidFill>
                  <a:srgbClr val="002060"/>
                </a:solidFill>
                <a:effectLst/>
                <a:uLnTx/>
                <a:uFillTx/>
                <a:latin typeface="Helvetica "/>
                <a:ea typeface="+mn-ea"/>
                <a:cs typeface="+mn-cs"/>
              </a:rPr>
              <a:t>which could lead to </a:t>
            </a:r>
            <a:r>
              <a:rPr kumimoji="0" lang="en-US" sz="2600" b="1" i="0" u="none" strike="noStrike" kern="1200" cap="none" spc="0" normalizeH="0" baseline="0" noProof="0">
                <a:ln>
                  <a:noFill/>
                </a:ln>
                <a:solidFill>
                  <a:srgbClr val="ED3C8D"/>
                </a:solidFill>
                <a:effectLst/>
                <a:uLnTx/>
                <a:uFillTx/>
                <a:latin typeface="Helvetica "/>
                <a:ea typeface="+mn-ea"/>
                <a:cs typeface="+mn-cs"/>
              </a:rPr>
              <a:t>poor ad decisions</a:t>
            </a:r>
            <a:r>
              <a:rPr kumimoji="0" lang="en-US" sz="2600" b="1" i="0" u="none" strike="noStrike" kern="1200" cap="none" spc="0" normalizeH="0" baseline="0" noProof="0">
                <a:ln>
                  <a:noFill/>
                </a:ln>
                <a:solidFill>
                  <a:srgbClr val="002060"/>
                </a:solidFill>
                <a:effectLst/>
                <a:uLnTx/>
                <a:uFillTx/>
                <a:latin typeface="Helvetica "/>
                <a:ea typeface="+mn-ea"/>
                <a:cs typeface="+mn-cs"/>
              </a:rPr>
              <a:t>, especially among small businesses</a:t>
            </a:r>
          </a:p>
        </p:txBody>
      </p:sp>
      <p:sp>
        <p:nvSpPr>
          <p:cNvPr id="7" name="TextBox 6">
            <a:extLst>
              <a:ext uri="{FF2B5EF4-FFF2-40B4-BE49-F238E27FC236}">
                <a16:creationId xmlns:a16="http://schemas.microsoft.com/office/drawing/2014/main" id="{7B32B39A-1742-B16F-8FA9-A577E9331F20}"/>
              </a:ext>
            </a:extLst>
          </p:cNvPr>
          <p:cNvSpPr txBox="1"/>
          <p:nvPr/>
        </p:nvSpPr>
        <p:spPr>
          <a:xfrm>
            <a:off x="3960038" y="1975864"/>
            <a:ext cx="739158" cy="246221"/>
          </a:xfrm>
          <a:prstGeom prst="rect">
            <a:avLst/>
          </a:prstGeom>
          <a:noFill/>
        </p:spPr>
        <p:txBody>
          <a:bodyPr wrap="square" rtlCol="0">
            <a:spAutoFit/>
          </a:bodyPr>
          <a:lstStyle/>
          <a:p>
            <a:pPr marL="0" marR="0" lvl="0" indent="0" algn="ctr" defTabSz="585261"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8/26/24</a:t>
            </a:r>
          </a:p>
        </p:txBody>
      </p:sp>
      <p:cxnSp>
        <p:nvCxnSpPr>
          <p:cNvPr id="13" name="Straight Connector 12">
            <a:extLst>
              <a:ext uri="{FF2B5EF4-FFF2-40B4-BE49-F238E27FC236}">
                <a16:creationId xmlns:a16="http://schemas.microsoft.com/office/drawing/2014/main" id="{78995B3E-EF33-A69C-5091-F14BCD6A6CFF}"/>
              </a:ext>
            </a:extLst>
          </p:cNvPr>
          <p:cNvCxnSpPr>
            <a:cxnSpLocks/>
          </p:cNvCxnSpPr>
          <p:nvPr/>
        </p:nvCxnSpPr>
        <p:spPr>
          <a:xfrm>
            <a:off x="1502544" y="4331760"/>
            <a:ext cx="3379195" cy="0"/>
          </a:xfrm>
          <a:prstGeom prst="line">
            <a:avLst/>
          </a:prstGeom>
          <a:ln>
            <a:solidFill>
              <a:srgbClr val="1B1464"/>
            </a:solidFill>
            <a:prstDash val="dash"/>
          </a:ln>
        </p:spPr>
        <p:style>
          <a:lnRef idx="1">
            <a:schemeClr val="accent1"/>
          </a:lnRef>
          <a:fillRef idx="0">
            <a:schemeClr val="accent1"/>
          </a:fillRef>
          <a:effectRef idx="0">
            <a:schemeClr val="accent1"/>
          </a:effectRef>
          <a:fontRef idx="minor">
            <a:schemeClr val="tx1"/>
          </a:fontRef>
        </p:style>
      </p:cxnSp>
      <p:pic>
        <p:nvPicPr>
          <p:cNvPr id="1026" name="Picture 2">
            <a:extLst>
              <a:ext uri="{FF2B5EF4-FFF2-40B4-BE49-F238E27FC236}">
                <a16:creationId xmlns:a16="http://schemas.microsoft.com/office/drawing/2014/main" id="{288834F4-EFA1-C4E7-6310-C8627163BD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7812" y="1930654"/>
            <a:ext cx="817842" cy="362516"/>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hlinkClick r:id="rId3"/>
            <a:extLst>
              <a:ext uri="{FF2B5EF4-FFF2-40B4-BE49-F238E27FC236}">
                <a16:creationId xmlns:a16="http://schemas.microsoft.com/office/drawing/2014/main" id="{E20CFB48-9957-DC45-7876-15329A7517A9}"/>
              </a:ext>
            </a:extLst>
          </p:cNvPr>
          <p:cNvSpPr txBox="1"/>
          <p:nvPr/>
        </p:nvSpPr>
        <p:spPr>
          <a:xfrm>
            <a:off x="1419764" y="2345113"/>
            <a:ext cx="3763018"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Anton" pitchFamily="2" charset="0"/>
                <a:ea typeface="+mn-ea"/>
                <a:cs typeface="+mn-cs"/>
              </a:rPr>
              <a:t>Google Sought to Pay Agencies Hundreds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Anton" pitchFamily="2" charset="0"/>
                <a:ea typeface="+mn-ea"/>
                <a:cs typeface="+mn-cs"/>
              </a:rPr>
              <a:t>of Millions to Sway Media Buys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1" u="none" strike="noStrike" kern="1200" cap="none" spc="0" normalizeH="0" baseline="0" noProof="0">
                <a:ln>
                  <a:noFill/>
                </a:ln>
                <a:solidFill>
                  <a:srgbClr val="000000"/>
                </a:solidFill>
                <a:effectLst/>
                <a:uLnTx/>
                <a:uFillTx/>
                <a:latin typeface="Source Serif 4"/>
                <a:ea typeface="+mn-ea"/>
                <a:cs typeface="+mn-cs"/>
              </a:rPr>
              <a:t>Antitrust documents detail how Google planned to incentivize agencies in 2018</a:t>
            </a:r>
            <a:endParaRPr kumimoji="0" lang="en-US" sz="1600" b="0" i="1" u="none" strike="noStrike" kern="1200" cap="none" spc="0" normalizeH="0" baseline="0" noProof="0">
              <a:ln>
                <a:noFill/>
              </a:ln>
              <a:solidFill>
                <a:srgbClr val="000000"/>
              </a:solidFill>
              <a:effectLst/>
              <a:uLnTx/>
              <a:uFillTx/>
              <a:latin typeface="Source Serif 4"/>
              <a:ea typeface="+mn-ea"/>
              <a:cs typeface="+mn-cs"/>
            </a:endParaRPr>
          </a:p>
        </p:txBody>
      </p:sp>
      <p:sp>
        <p:nvSpPr>
          <p:cNvPr id="36" name="TextBox 35">
            <a:extLst>
              <a:ext uri="{FF2B5EF4-FFF2-40B4-BE49-F238E27FC236}">
                <a16:creationId xmlns:a16="http://schemas.microsoft.com/office/drawing/2014/main" id="{C7BE1688-32B1-AF3F-83DD-165ED23A4CAA}"/>
              </a:ext>
            </a:extLst>
          </p:cNvPr>
          <p:cNvSpPr txBox="1"/>
          <p:nvPr/>
        </p:nvSpPr>
        <p:spPr>
          <a:xfrm>
            <a:off x="1013312" y="3047714"/>
            <a:ext cx="4575922" cy="126188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uLnTx/>
                <a:uFillTx/>
                <a:latin typeface="Source Serif 4"/>
                <a:ea typeface="+mn-ea"/>
                <a:cs typeface="+mn-cs"/>
              </a:rPr>
              <a:t>Arielle Garcia, director of intelligence at industry watchdog Check My Ads, who formerly worked at ad-buying giant UM, described the program as benefitting Google. Garcia has first-hand knowledge of Google’s program, she said.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400" b="0" i="0" u="none" strike="noStrike" kern="1200" cap="none" spc="0" normalizeH="0" baseline="0" noProof="0">
              <a:ln>
                <a:noFill/>
              </a:ln>
              <a:solidFill>
                <a:srgbClr val="000000"/>
              </a:solidFill>
              <a:effectLst/>
              <a:uLnTx/>
              <a:uFillTx/>
              <a:latin typeface="Source Serif 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0000"/>
                </a:solidFill>
                <a:effectLst/>
                <a:highlight>
                  <a:srgbClr val="FFFF00"/>
                </a:highlight>
                <a:uLnTx/>
                <a:uFillTx/>
                <a:latin typeface="Source Serif 4"/>
                <a:ea typeface="+mn-ea"/>
                <a:cs typeface="+mn-cs"/>
              </a:rPr>
              <a:t>“[Google] tends to recommend things that benefit themselves more so than advertisers,” Garcia said.</a:t>
            </a:r>
          </a:p>
        </p:txBody>
      </p:sp>
      <p:sp>
        <p:nvSpPr>
          <p:cNvPr id="21" name="Rectangle: Rounded Corners 20">
            <a:extLst>
              <a:ext uri="{FF2B5EF4-FFF2-40B4-BE49-F238E27FC236}">
                <a16:creationId xmlns:a16="http://schemas.microsoft.com/office/drawing/2014/main" id="{6A5C9567-F99A-FA4D-59CC-4321C67DDE72}"/>
              </a:ext>
            </a:extLst>
          </p:cNvPr>
          <p:cNvSpPr/>
          <p:nvPr/>
        </p:nvSpPr>
        <p:spPr>
          <a:xfrm>
            <a:off x="6814232" y="1852836"/>
            <a:ext cx="4536813" cy="4577513"/>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585261" rtl="0" eaLnBrk="1" fontAlgn="auto" latinLnBrk="0" hangingPunct="1">
              <a:lnSpc>
                <a:spcPct val="100000"/>
              </a:lnSpc>
              <a:spcBef>
                <a:spcPts val="0"/>
              </a:spcBef>
              <a:spcAft>
                <a:spcPts val="0"/>
              </a:spcAft>
              <a:buClrTx/>
              <a:buSzTx/>
              <a:buFontTx/>
              <a:buNone/>
              <a:tabLst/>
              <a:defRPr/>
            </a:pPr>
            <a:endParaRPr kumimoji="0" lang="en-US" sz="2296"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D773CB63-F828-7BA5-1883-2DDC1B090FDD}"/>
              </a:ext>
            </a:extLst>
          </p:cNvPr>
          <p:cNvSpPr txBox="1"/>
          <p:nvPr/>
        </p:nvSpPr>
        <p:spPr>
          <a:xfrm>
            <a:off x="9774426" y="1975864"/>
            <a:ext cx="739158" cy="246221"/>
          </a:xfrm>
          <a:prstGeom prst="rect">
            <a:avLst/>
          </a:prstGeom>
          <a:noFill/>
        </p:spPr>
        <p:txBody>
          <a:bodyPr wrap="square" rtlCol="0">
            <a:spAutoFit/>
          </a:bodyPr>
          <a:lstStyle/>
          <a:p>
            <a:pPr marL="0" marR="0" lvl="0" indent="0" algn="ctr" defTabSz="585261"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9/3/24</a:t>
            </a:r>
          </a:p>
        </p:txBody>
      </p:sp>
      <p:pic>
        <p:nvPicPr>
          <p:cNvPr id="31" name="Picture 2">
            <a:extLst>
              <a:ext uri="{FF2B5EF4-FFF2-40B4-BE49-F238E27FC236}">
                <a16:creationId xmlns:a16="http://schemas.microsoft.com/office/drawing/2014/main" id="{8846D561-62D2-59D5-132C-DE7506FBBD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07477" y="1971340"/>
            <a:ext cx="817842" cy="362516"/>
          </a:xfrm>
          <a:prstGeom prst="rect">
            <a:avLst/>
          </a:prstGeom>
          <a:noFill/>
          <a:extLst>
            <a:ext uri="{909E8E84-426E-40DD-AFC4-6F175D3DCCD1}">
              <a14:hiddenFill xmlns:a14="http://schemas.microsoft.com/office/drawing/2010/main">
                <a:solidFill>
                  <a:srgbClr val="FFFFFF"/>
                </a:solidFill>
              </a14:hiddenFill>
            </a:ext>
          </a:extLst>
        </p:spPr>
      </p:pic>
      <p:sp>
        <p:nvSpPr>
          <p:cNvPr id="32" name="TextBox 31">
            <a:hlinkClick r:id="rId4"/>
            <a:extLst>
              <a:ext uri="{FF2B5EF4-FFF2-40B4-BE49-F238E27FC236}">
                <a16:creationId xmlns:a16="http://schemas.microsoft.com/office/drawing/2014/main" id="{D503FA99-D91E-9541-76F1-B172DE68D8AD}"/>
              </a:ext>
            </a:extLst>
          </p:cNvPr>
          <p:cNvSpPr txBox="1"/>
          <p:nvPr/>
        </p:nvSpPr>
        <p:spPr>
          <a:xfrm>
            <a:off x="7056811" y="2345113"/>
            <a:ext cx="4075365"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Anton" pitchFamily="2" charset="0"/>
                <a:ea typeface="+mn-ea"/>
                <a:cs typeface="+mn-cs"/>
              </a:rPr>
              <a:t>Agencies Continue to Receive Perks From Media Owners That Aren't Disclosed to Clients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800" b="0" i="1" u="none" strike="noStrike" kern="1200" cap="none" spc="0" normalizeH="0" baseline="0" noProof="0">
                <a:ln>
                  <a:noFill/>
                </a:ln>
                <a:solidFill>
                  <a:srgbClr val="000000"/>
                </a:solidFill>
                <a:effectLst/>
                <a:highlight>
                  <a:srgbClr val="FFFF00"/>
                </a:highlight>
                <a:uLnTx/>
                <a:uFillTx/>
                <a:latin typeface="Source Serif 4"/>
                <a:ea typeface="+mn-ea"/>
                <a:cs typeface="+mn-cs"/>
              </a:rPr>
              <a:t>Misaligned incentives can lead to wasted media spend</a:t>
            </a:r>
          </a:p>
        </p:txBody>
      </p:sp>
      <p:sp>
        <p:nvSpPr>
          <p:cNvPr id="38" name="TextBox 37">
            <a:extLst>
              <a:ext uri="{FF2B5EF4-FFF2-40B4-BE49-F238E27FC236}">
                <a16:creationId xmlns:a16="http://schemas.microsoft.com/office/drawing/2014/main" id="{682510E2-4F86-8232-9449-26BA01FDABD3}"/>
              </a:ext>
            </a:extLst>
          </p:cNvPr>
          <p:cNvSpPr txBox="1"/>
          <p:nvPr/>
        </p:nvSpPr>
        <p:spPr>
          <a:xfrm>
            <a:off x="6941449" y="3069366"/>
            <a:ext cx="4306089" cy="304698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sng" strike="noStrike" kern="1200" cap="none" spc="0" normalizeH="0" baseline="0" noProof="0">
                <a:ln>
                  <a:noFill/>
                </a:ln>
                <a:solidFill>
                  <a:srgbClr val="000000"/>
                </a:solidFill>
                <a:effectLst/>
                <a:uLnTx/>
                <a:uFillTx/>
                <a:latin typeface="Source Serif 4"/>
                <a:ea typeface="+mn-ea"/>
                <a:cs typeface="+mn-cs"/>
                <a:hlinkClick r:id="rId3"/>
              </a:rPr>
              <a:t>Incentive programs</a:t>
            </a:r>
            <a:r>
              <a:rPr kumimoji="0" lang="en-US" sz="1400" b="0" i="0" u="none" strike="noStrike" kern="1200" cap="none" spc="0" normalizeH="0" baseline="0" noProof="0">
                <a:ln>
                  <a:noFill/>
                </a:ln>
                <a:solidFill>
                  <a:srgbClr val="000000"/>
                </a:solidFill>
                <a:effectLst/>
                <a:uLnTx/>
                <a:uFillTx/>
                <a:latin typeface="Source Serif 4"/>
                <a:ea typeface="+mn-ea"/>
                <a:cs typeface="+mn-cs"/>
              </a:rPr>
              <a:t> between large media companies and agencies </a:t>
            </a:r>
            <a:r>
              <a:rPr kumimoji="0" lang="en-US" sz="1400" b="0" i="0" u="none" strike="noStrike" kern="1200" cap="none" spc="0" normalizeH="0" baseline="0" noProof="0">
                <a:ln>
                  <a:noFill/>
                </a:ln>
                <a:solidFill>
                  <a:srgbClr val="000000"/>
                </a:solidFill>
                <a:effectLst/>
                <a:highlight>
                  <a:srgbClr val="FFFF00"/>
                </a:highlight>
                <a:uLnTx/>
                <a:uFillTx/>
                <a:latin typeface="Source Serif 4"/>
                <a:ea typeface="+mn-ea"/>
                <a:cs typeface="+mn-cs"/>
              </a:rPr>
              <a:t>continue to lead to poor advertising decisions and less transparency for smaller clients</a:t>
            </a:r>
            <a:r>
              <a:rPr kumimoji="0" lang="en-US" sz="1400" b="0" i="0" u="none" strike="noStrike" kern="1200" cap="none" spc="0" normalizeH="0" baseline="0" noProof="0">
                <a:ln>
                  <a:noFill/>
                </a:ln>
                <a:solidFill>
                  <a:srgbClr val="000000"/>
                </a:solidFill>
                <a:effectLst/>
                <a:uLnTx/>
                <a:uFillTx/>
                <a:latin typeface="Source Serif 4"/>
                <a:ea typeface="+mn-ea"/>
                <a:cs typeface="+mn-cs"/>
              </a:rPr>
              <a:t>, 10 sources from agencies, brands, and publishers told ADWEEK.</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000000"/>
              </a:solidFill>
              <a:effectLst/>
              <a:uLnTx/>
              <a:uFillTx/>
              <a:latin typeface="Source Serif 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Source Serif 4"/>
                <a:ea typeface="+mn-ea"/>
                <a:cs typeface="+mn-cs"/>
              </a:rPr>
              <a:t>Small and medium-sized clients </a:t>
            </a:r>
            <a:r>
              <a:rPr kumimoji="0" lang="en-US" sz="1400" b="0" i="0" u="none" strike="noStrike" kern="1200" cap="none" spc="0" normalizeH="0" baseline="0" noProof="0">
                <a:ln>
                  <a:noFill/>
                </a:ln>
                <a:solidFill>
                  <a:prstClr val="black"/>
                </a:solidFill>
                <a:effectLst/>
                <a:highlight>
                  <a:srgbClr val="FFFF00"/>
                </a:highlight>
                <a:uLnTx/>
                <a:uFillTx/>
                <a:latin typeface="Source Serif 4"/>
                <a:ea typeface="+mn-ea"/>
                <a:cs typeface="+mn-cs"/>
              </a:rPr>
              <a:t>were less likely to have stipulations in their contracts with agencies </a:t>
            </a:r>
            <a:r>
              <a:rPr kumimoji="0" lang="en-US" sz="1400" b="0" i="0" u="none" strike="noStrike" kern="1200" cap="none" spc="0" normalizeH="0" baseline="0" noProof="0">
                <a:ln>
                  <a:noFill/>
                </a:ln>
                <a:solidFill>
                  <a:prstClr val="black"/>
                </a:solidFill>
                <a:effectLst/>
                <a:uLnTx/>
                <a:uFillTx/>
                <a:latin typeface="Source Serif 4"/>
                <a:ea typeface="+mn-ea"/>
                <a:cs typeface="+mn-cs"/>
              </a:rPr>
              <a:t>to ensure incentive programs are disclosed, the first buyer source said.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solidFill>
              <a:effectLst/>
              <a:uLnTx/>
              <a:uFillTx/>
              <a:latin typeface="Source Serif 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prstClr val="black"/>
                </a:solidFill>
                <a:effectLst/>
                <a:uLnTx/>
                <a:uFillTx/>
                <a:latin typeface="Source Serif 4"/>
                <a:ea typeface="+mn-ea"/>
                <a:cs typeface="+mn-cs"/>
              </a:rPr>
              <a:t>Medium-sized buyers would spend more with Google, “and then </a:t>
            </a:r>
            <a:r>
              <a:rPr kumimoji="0" lang="en-US" sz="1400" b="0" i="0" u="none" strike="noStrike" kern="1200" cap="none" spc="0" normalizeH="0" baseline="0" noProof="0">
                <a:ln>
                  <a:noFill/>
                </a:ln>
                <a:solidFill>
                  <a:prstClr val="black"/>
                </a:solidFill>
                <a:effectLst/>
                <a:highlight>
                  <a:srgbClr val="FFFF00"/>
                </a:highlight>
                <a:uLnTx/>
                <a:uFillTx/>
                <a:latin typeface="Source Serif 4"/>
                <a:ea typeface="+mn-ea"/>
                <a:cs typeface="+mn-cs"/>
              </a:rPr>
              <a:t>the rebates would come and they would typically go back to the agency or go back to the bigger clients</a:t>
            </a:r>
            <a:r>
              <a:rPr kumimoji="0" lang="en-US" sz="1400" b="0" i="0" u="none" strike="noStrike" kern="1200" cap="none" spc="0" normalizeH="0" baseline="0" noProof="0">
                <a:ln>
                  <a:noFill/>
                </a:ln>
                <a:solidFill>
                  <a:prstClr val="black"/>
                </a:solidFill>
                <a:effectLst/>
                <a:uLnTx/>
                <a:uFillTx/>
                <a:latin typeface="Source Serif 4"/>
                <a:ea typeface="+mn-ea"/>
                <a:cs typeface="+mn-cs"/>
              </a:rPr>
              <a:t>,” the first buyer said.</a:t>
            </a:r>
          </a:p>
        </p:txBody>
      </p:sp>
      <p:cxnSp>
        <p:nvCxnSpPr>
          <p:cNvPr id="39" name="Straight Connector 38">
            <a:extLst>
              <a:ext uri="{FF2B5EF4-FFF2-40B4-BE49-F238E27FC236}">
                <a16:creationId xmlns:a16="http://schemas.microsoft.com/office/drawing/2014/main" id="{A6A56352-9D4A-1A17-5F16-CFA516B2A2F8}"/>
              </a:ext>
            </a:extLst>
          </p:cNvPr>
          <p:cNvCxnSpPr>
            <a:cxnSpLocks/>
          </p:cNvCxnSpPr>
          <p:nvPr/>
        </p:nvCxnSpPr>
        <p:spPr>
          <a:xfrm>
            <a:off x="7207477" y="4047816"/>
            <a:ext cx="3379195" cy="0"/>
          </a:xfrm>
          <a:prstGeom prst="line">
            <a:avLst/>
          </a:prstGeom>
          <a:ln>
            <a:solidFill>
              <a:srgbClr val="1B1464"/>
            </a:solidFill>
            <a:prstDash val="dash"/>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319E3CCB-E306-6A14-030A-B9C2B9E35B0D}"/>
              </a:ext>
            </a:extLst>
          </p:cNvPr>
          <p:cNvPicPr>
            <a:picLocks noChangeAspect="1"/>
          </p:cNvPicPr>
          <p:nvPr/>
        </p:nvPicPr>
        <p:blipFill rotWithShape="1">
          <a:blip r:embed="rId5" cstate="hqprint">
            <a:extLst>
              <a:ext uri="{28A0092B-C50C-407E-A947-70E740481C1C}">
                <a14:useLocalDpi xmlns:a14="http://schemas.microsoft.com/office/drawing/2010/main"/>
              </a:ext>
            </a:extLst>
          </a:blip>
          <a:srcRect r="-1"/>
          <a:stretch/>
        </p:blipFill>
        <p:spPr>
          <a:xfrm>
            <a:off x="483207" y="6509990"/>
            <a:ext cx="11708793" cy="350107"/>
          </a:xfrm>
          <a:prstGeom prst="rect">
            <a:avLst/>
          </a:prstGeom>
        </p:spPr>
      </p:pic>
      <p:sp>
        <p:nvSpPr>
          <p:cNvPr id="3" name="Slide Number Placeholder 5">
            <a:extLst>
              <a:ext uri="{FF2B5EF4-FFF2-40B4-BE49-F238E27FC236}">
                <a16:creationId xmlns:a16="http://schemas.microsoft.com/office/drawing/2014/main" id="{7CACC6F7-3B75-4982-D12D-D4AC50D9D4D0}"/>
              </a:ext>
            </a:extLst>
          </p:cNvPr>
          <p:cNvSpPr txBox="1">
            <a:spLocks/>
          </p:cNvSpPr>
          <p:nvPr/>
        </p:nvSpPr>
        <p:spPr>
          <a:xfrm>
            <a:off x="503714" y="658996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smtClean="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14</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4" name="Rectangle 3">
            <a:extLst>
              <a:ext uri="{FF2B5EF4-FFF2-40B4-BE49-F238E27FC236}">
                <a16:creationId xmlns:a16="http://schemas.microsoft.com/office/drawing/2014/main" id="{EDA8CF21-C29E-08B5-72CB-4F52A72DADA2}"/>
              </a:ext>
            </a:extLst>
          </p:cNvPr>
          <p:cNvSpPr/>
          <p:nvPr/>
        </p:nvSpPr>
        <p:spPr>
          <a:xfrm>
            <a:off x="483207" y="6561933"/>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 </a:t>
            </a:r>
          </a:p>
        </p:txBody>
      </p:sp>
    </p:spTree>
    <p:extLst>
      <p:ext uri="{BB962C8B-B14F-4D97-AF65-F5344CB8AC3E}">
        <p14:creationId xmlns:p14="http://schemas.microsoft.com/office/powerpoint/2010/main" val="23398522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FE5F190-F897-18C6-E107-A6DC40DD8052}"/>
              </a:ext>
            </a:extLst>
          </p:cNvPr>
          <p:cNvSpPr/>
          <p:nvPr/>
        </p:nvSpPr>
        <p:spPr>
          <a:xfrm>
            <a:off x="0" y="1696163"/>
            <a:ext cx="12192000" cy="5172987"/>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Rounded Corners 4">
            <a:hlinkClick r:id="rId2"/>
            <a:extLst>
              <a:ext uri="{FF2B5EF4-FFF2-40B4-BE49-F238E27FC236}">
                <a16:creationId xmlns:a16="http://schemas.microsoft.com/office/drawing/2014/main" id="{4D6401EE-E7B0-0E4A-0DD3-E013765E279E}"/>
              </a:ext>
            </a:extLst>
          </p:cNvPr>
          <p:cNvSpPr/>
          <p:nvPr/>
        </p:nvSpPr>
        <p:spPr>
          <a:xfrm>
            <a:off x="81380" y="1867130"/>
            <a:ext cx="8157098" cy="1255487"/>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Rounded Corners 5">
            <a:hlinkClick r:id="rId3"/>
            <a:extLst>
              <a:ext uri="{FF2B5EF4-FFF2-40B4-BE49-F238E27FC236}">
                <a16:creationId xmlns:a16="http://schemas.microsoft.com/office/drawing/2014/main" id="{E9FA3488-6825-9D74-4C81-879636263B82}"/>
              </a:ext>
            </a:extLst>
          </p:cNvPr>
          <p:cNvSpPr/>
          <p:nvPr/>
        </p:nvSpPr>
        <p:spPr>
          <a:xfrm>
            <a:off x="81381" y="3189212"/>
            <a:ext cx="3740048" cy="148372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Rounded Corners 6">
            <a:hlinkClick r:id="rId4"/>
            <a:extLst>
              <a:ext uri="{FF2B5EF4-FFF2-40B4-BE49-F238E27FC236}">
                <a16:creationId xmlns:a16="http://schemas.microsoft.com/office/drawing/2014/main" id="{181A41C7-1CAA-E055-2D3A-C565B4C0DBE3}"/>
              </a:ext>
            </a:extLst>
          </p:cNvPr>
          <p:cNvSpPr/>
          <p:nvPr/>
        </p:nvSpPr>
        <p:spPr>
          <a:xfrm>
            <a:off x="3901702" y="3215942"/>
            <a:ext cx="4336776" cy="1586877"/>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Rounded Corners 7">
            <a:hlinkClick r:id="rId5"/>
            <a:extLst>
              <a:ext uri="{FF2B5EF4-FFF2-40B4-BE49-F238E27FC236}">
                <a16:creationId xmlns:a16="http://schemas.microsoft.com/office/drawing/2014/main" id="{860C2C25-7D8E-CC02-83CB-00D997035044}"/>
              </a:ext>
            </a:extLst>
          </p:cNvPr>
          <p:cNvSpPr/>
          <p:nvPr/>
        </p:nvSpPr>
        <p:spPr>
          <a:xfrm>
            <a:off x="67322" y="4708681"/>
            <a:ext cx="3752307" cy="172376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Rounded Corners 8">
            <a:hlinkClick r:id="rId6"/>
            <a:extLst>
              <a:ext uri="{FF2B5EF4-FFF2-40B4-BE49-F238E27FC236}">
                <a16:creationId xmlns:a16="http://schemas.microsoft.com/office/drawing/2014/main" id="{6E6B0AA7-47FD-E02E-837B-6A8EC452E5BF}"/>
              </a:ext>
            </a:extLst>
          </p:cNvPr>
          <p:cNvSpPr/>
          <p:nvPr/>
        </p:nvSpPr>
        <p:spPr>
          <a:xfrm>
            <a:off x="8540318" y="4244700"/>
            <a:ext cx="3554812" cy="2180507"/>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Rounded Corners 9">
            <a:hlinkClick r:id="rId7"/>
            <a:extLst>
              <a:ext uri="{FF2B5EF4-FFF2-40B4-BE49-F238E27FC236}">
                <a16:creationId xmlns:a16="http://schemas.microsoft.com/office/drawing/2014/main" id="{92DCCDE8-EB50-5933-F78E-14B1177C223A}"/>
              </a:ext>
            </a:extLst>
          </p:cNvPr>
          <p:cNvSpPr/>
          <p:nvPr/>
        </p:nvSpPr>
        <p:spPr>
          <a:xfrm>
            <a:off x="3929671" y="4868113"/>
            <a:ext cx="4490577" cy="1501375"/>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Rounded Corners 10">
            <a:hlinkClick r:id="rId8"/>
            <a:extLst>
              <a:ext uri="{FF2B5EF4-FFF2-40B4-BE49-F238E27FC236}">
                <a16:creationId xmlns:a16="http://schemas.microsoft.com/office/drawing/2014/main" id="{E3BA9B37-E85C-C923-A631-581D135D9C62}"/>
              </a:ext>
            </a:extLst>
          </p:cNvPr>
          <p:cNvSpPr/>
          <p:nvPr/>
        </p:nvSpPr>
        <p:spPr>
          <a:xfrm>
            <a:off x="8320551" y="2031237"/>
            <a:ext cx="3790069" cy="2161247"/>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TextBox 11">
            <a:hlinkClick r:id="rId2"/>
            <a:extLst>
              <a:ext uri="{FF2B5EF4-FFF2-40B4-BE49-F238E27FC236}">
                <a16:creationId xmlns:a16="http://schemas.microsoft.com/office/drawing/2014/main" id="{EBFA1C32-2E17-D170-27F6-643550731F4A}"/>
              </a:ext>
            </a:extLst>
          </p:cNvPr>
          <p:cNvSpPr txBox="1"/>
          <p:nvPr/>
        </p:nvSpPr>
        <p:spPr>
          <a:xfrm>
            <a:off x="81380" y="2290440"/>
            <a:ext cx="845893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all" spc="0" normalizeH="0" baseline="0" noProof="0">
                <a:ln>
                  <a:noFill/>
                </a:ln>
                <a:solidFill>
                  <a:srgbClr val="000000"/>
                </a:solidFill>
                <a:effectLst/>
                <a:uLnTx/>
                <a:uFillTx/>
                <a:latin typeface="retina condensed black"/>
                <a:ea typeface="+mn-ea"/>
                <a:cs typeface="+mn-cs"/>
              </a:rPr>
              <a:t>GOOGLE MULLS MORE DATA SHARING AND CONTROL AFTER REPORT OF SEARCH ADS ON PORN AND OTHER PROBLEM SITES</a:t>
            </a:r>
          </a:p>
        </p:txBody>
      </p:sp>
      <p:pic>
        <p:nvPicPr>
          <p:cNvPr id="13" name="Picture 20" descr="Brand New: New Logo and Identity for AdAge by OCD">
            <a:extLst>
              <a:ext uri="{FF2B5EF4-FFF2-40B4-BE49-F238E27FC236}">
                <a16:creationId xmlns:a16="http://schemas.microsoft.com/office/drawing/2014/main" id="{50A374DB-740A-9FF0-E786-F562864A9A0F}"/>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3453" y="2027302"/>
            <a:ext cx="847282" cy="28977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7AA8B1BF-5AC0-3697-AA9A-93603F14E9CA}"/>
              </a:ext>
            </a:extLst>
          </p:cNvPr>
          <p:cNvSpPr txBox="1"/>
          <p:nvPr/>
        </p:nvSpPr>
        <p:spPr>
          <a:xfrm>
            <a:off x="7253057" y="1969696"/>
            <a:ext cx="98722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12/28/23</a:t>
            </a:r>
          </a:p>
        </p:txBody>
      </p:sp>
      <p:sp>
        <p:nvSpPr>
          <p:cNvPr id="15" name="TextBox 14">
            <a:hlinkClick r:id="rId8"/>
            <a:extLst>
              <a:ext uri="{FF2B5EF4-FFF2-40B4-BE49-F238E27FC236}">
                <a16:creationId xmlns:a16="http://schemas.microsoft.com/office/drawing/2014/main" id="{89AE6700-5566-4E60-F240-1F219F0BC1A3}"/>
              </a:ext>
            </a:extLst>
          </p:cNvPr>
          <p:cNvSpPr txBox="1"/>
          <p:nvPr/>
        </p:nvSpPr>
        <p:spPr>
          <a:xfrm>
            <a:off x="8347185" y="2620725"/>
            <a:ext cx="3790069" cy="156966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121215"/>
                </a:solidFill>
                <a:effectLst/>
                <a:uLnTx/>
                <a:uFillTx/>
                <a:latin typeface="Lato" panose="020F0502020204030203" pitchFamily="34" charset="0"/>
                <a:ea typeface="+mn-ea"/>
                <a:cs typeface="+mn-cs"/>
              </a:rPr>
              <a:t>Google Will Share Limited Search Partner Site Placement Info With Advertisers</a:t>
            </a:r>
          </a:p>
        </p:txBody>
      </p:sp>
      <p:pic>
        <p:nvPicPr>
          <p:cNvPr id="17" name="Picture 16">
            <a:extLst>
              <a:ext uri="{FF2B5EF4-FFF2-40B4-BE49-F238E27FC236}">
                <a16:creationId xmlns:a16="http://schemas.microsoft.com/office/drawing/2014/main" id="{EEBA3B48-9E5A-CD18-372B-EA149FF85EDB}"/>
              </a:ext>
            </a:extLst>
          </p:cNvPr>
          <p:cNvPicPr>
            <a:picLocks noChangeAspect="1"/>
          </p:cNvPicPr>
          <p:nvPr/>
        </p:nvPicPr>
        <p:blipFill>
          <a:blip r:embed="rId10"/>
          <a:stretch>
            <a:fillRect/>
          </a:stretch>
        </p:blipFill>
        <p:spPr>
          <a:xfrm>
            <a:off x="8438004" y="2235619"/>
            <a:ext cx="1237393" cy="288725"/>
          </a:xfrm>
          <a:prstGeom prst="rect">
            <a:avLst/>
          </a:prstGeom>
        </p:spPr>
      </p:pic>
      <p:sp>
        <p:nvSpPr>
          <p:cNvPr id="18" name="TextBox 17">
            <a:extLst>
              <a:ext uri="{FF2B5EF4-FFF2-40B4-BE49-F238E27FC236}">
                <a16:creationId xmlns:a16="http://schemas.microsoft.com/office/drawing/2014/main" id="{F73DDBB3-28C3-35CC-0611-87648D35DE60}"/>
              </a:ext>
            </a:extLst>
          </p:cNvPr>
          <p:cNvSpPr txBox="1"/>
          <p:nvPr/>
        </p:nvSpPr>
        <p:spPr>
          <a:xfrm>
            <a:off x="11107909" y="2201667"/>
            <a:ext cx="98722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12/13/23</a:t>
            </a:r>
          </a:p>
        </p:txBody>
      </p:sp>
      <p:sp>
        <p:nvSpPr>
          <p:cNvPr id="19" name="TextBox 18">
            <a:hlinkClick r:id="rId3"/>
            <a:extLst>
              <a:ext uri="{FF2B5EF4-FFF2-40B4-BE49-F238E27FC236}">
                <a16:creationId xmlns:a16="http://schemas.microsoft.com/office/drawing/2014/main" id="{655B0932-5932-3DCD-7EE8-0786A5FA9B47}"/>
              </a:ext>
            </a:extLst>
          </p:cNvPr>
          <p:cNvSpPr txBox="1"/>
          <p:nvPr/>
        </p:nvSpPr>
        <p:spPr>
          <a:xfrm>
            <a:off x="81380" y="3766495"/>
            <a:ext cx="3740048"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121215"/>
                </a:solidFill>
                <a:effectLst/>
                <a:uLnTx/>
                <a:uFillTx/>
                <a:latin typeface="Lato" panose="020F0502020204030203" pitchFamily="34" charset="0"/>
                <a:ea typeface="+mn-ea"/>
                <a:cs typeface="+mn-cs"/>
              </a:rPr>
              <a:t>Google’s Temporary Opt-Out; Finding Your Fans</a:t>
            </a:r>
          </a:p>
        </p:txBody>
      </p:sp>
      <p:pic>
        <p:nvPicPr>
          <p:cNvPr id="20" name="Picture 19">
            <a:extLst>
              <a:ext uri="{FF2B5EF4-FFF2-40B4-BE49-F238E27FC236}">
                <a16:creationId xmlns:a16="http://schemas.microsoft.com/office/drawing/2014/main" id="{9F1806D4-EBA9-F1B0-50BF-23D8827B51D8}"/>
              </a:ext>
            </a:extLst>
          </p:cNvPr>
          <p:cNvPicPr>
            <a:picLocks noChangeAspect="1"/>
          </p:cNvPicPr>
          <p:nvPr/>
        </p:nvPicPr>
        <p:blipFill>
          <a:blip r:embed="rId10"/>
          <a:stretch>
            <a:fillRect/>
          </a:stretch>
        </p:blipFill>
        <p:spPr>
          <a:xfrm>
            <a:off x="164303" y="3384825"/>
            <a:ext cx="1237393" cy="288725"/>
          </a:xfrm>
          <a:prstGeom prst="rect">
            <a:avLst/>
          </a:prstGeom>
        </p:spPr>
      </p:pic>
      <p:sp>
        <p:nvSpPr>
          <p:cNvPr id="21" name="TextBox 20">
            <a:extLst>
              <a:ext uri="{FF2B5EF4-FFF2-40B4-BE49-F238E27FC236}">
                <a16:creationId xmlns:a16="http://schemas.microsoft.com/office/drawing/2014/main" id="{E1F4FF68-D6A0-98AD-C302-C1D1FC5C1DCA}"/>
              </a:ext>
            </a:extLst>
          </p:cNvPr>
          <p:cNvSpPr txBox="1"/>
          <p:nvPr/>
        </p:nvSpPr>
        <p:spPr>
          <a:xfrm>
            <a:off x="2834208" y="3350873"/>
            <a:ext cx="98722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12/7/23</a:t>
            </a:r>
          </a:p>
        </p:txBody>
      </p:sp>
      <p:sp>
        <p:nvSpPr>
          <p:cNvPr id="22" name="TextBox 21">
            <a:hlinkClick r:id="rId4"/>
            <a:extLst>
              <a:ext uri="{FF2B5EF4-FFF2-40B4-BE49-F238E27FC236}">
                <a16:creationId xmlns:a16="http://schemas.microsoft.com/office/drawing/2014/main" id="{670B7F39-5930-C085-6259-FDE634C04381}"/>
              </a:ext>
            </a:extLst>
          </p:cNvPr>
          <p:cNvSpPr txBox="1"/>
          <p:nvPr/>
        </p:nvSpPr>
        <p:spPr>
          <a:xfrm>
            <a:off x="3908780" y="3577827"/>
            <a:ext cx="4447283"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all" spc="0" normalizeH="0" baseline="0" noProof="0">
                <a:ln>
                  <a:noFill/>
                </a:ln>
                <a:solidFill>
                  <a:srgbClr val="000000"/>
                </a:solidFill>
                <a:effectLst/>
                <a:uLnTx/>
                <a:uFillTx/>
                <a:latin typeface="retina condensed black"/>
                <a:ea typeface="+mn-ea"/>
                <a:cs typeface="+mn-cs"/>
              </a:rPr>
              <a:t>GOOGLE REPAYS ADVERTISERS AFTER REPORT OF LOW-QUALITY ADS</a:t>
            </a:r>
          </a:p>
        </p:txBody>
      </p:sp>
      <p:pic>
        <p:nvPicPr>
          <p:cNvPr id="23" name="Picture 20" descr="Brand New: New Logo and Identity for AdAge by OCD">
            <a:extLst>
              <a:ext uri="{FF2B5EF4-FFF2-40B4-BE49-F238E27FC236}">
                <a16:creationId xmlns:a16="http://schemas.microsoft.com/office/drawing/2014/main" id="{05029E18-C31A-7430-A1A9-A22363DD99E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18449" y="3315716"/>
            <a:ext cx="847282" cy="289771"/>
          </a:xfrm>
          <a:prstGeom prst="rect">
            <a:avLst/>
          </a:prstGeom>
          <a:noFill/>
          <a:extLst>
            <a:ext uri="{909E8E84-426E-40DD-AFC4-6F175D3DCCD1}">
              <a14:hiddenFill xmlns:a14="http://schemas.microsoft.com/office/drawing/2010/main">
                <a:solidFill>
                  <a:srgbClr val="FFFFFF"/>
                </a:solidFill>
              </a14:hiddenFill>
            </a:ext>
          </a:extLst>
        </p:spPr>
      </p:pic>
      <p:sp>
        <p:nvSpPr>
          <p:cNvPr id="24" name="TextBox 23">
            <a:extLst>
              <a:ext uri="{FF2B5EF4-FFF2-40B4-BE49-F238E27FC236}">
                <a16:creationId xmlns:a16="http://schemas.microsoft.com/office/drawing/2014/main" id="{EAF64CBC-54D8-3527-979F-59F2289370D3}"/>
              </a:ext>
            </a:extLst>
          </p:cNvPr>
          <p:cNvSpPr txBox="1"/>
          <p:nvPr/>
        </p:nvSpPr>
        <p:spPr>
          <a:xfrm>
            <a:off x="7251258" y="3294634"/>
            <a:ext cx="98722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8/14/23</a:t>
            </a:r>
          </a:p>
        </p:txBody>
      </p:sp>
      <p:sp>
        <p:nvSpPr>
          <p:cNvPr id="25" name="TextBox 24">
            <a:hlinkClick r:id="rId5"/>
            <a:extLst>
              <a:ext uri="{FF2B5EF4-FFF2-40B4-BE49-F238E27FC236}">
                <a16:creationId xmlns:a16="http://schemas.microsoft.com/office/drawing/2014/main" id="{0991BBDA-3556-7CD5-950C-2023DF5DF866}"/>
              </a:ext>
            </a:extLst>
          </p:cNvPr>
          <p:cNvSpPr txBox="1"/>
          <p:nvPr/>
        </p:nvSpPr>
        <p:spPr>
          <a:xfrm>
            <a:off x="67322" y="5159923"/>
            <a:ext cx="3743800"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121215"/>
                </a:solidFill>
                <a:effectLst/>
                <a:uLnTx/>
                <a:uFillTx/>
                <a:latin typeface="Lato" panose="020F0502020204030203" pitchFamily="34" charset="0"/>
                <a:ea typeface="+mn-ea"/>
                <a:cs typeface="+mn-cs"/>
              </a:rPr>
              <a:t>Google Doles Out Refunds After Adalytics Drama</a:t>
            </a:r>
          </a:p>
        </p:txBody>
      </p:sp>
      <p:pic>
        <p:nvPicPr>
          <p:cNvPr id="26" name="Picture 25">
            <a:extLst>
              <a:ext uri="{FF2B5EF4-FFF2-40B4-BE49-F238E27FC236}">
                <a16:creationId xmlns:a16="http://schemas.microsoft.com/office/drawing/2014/main" id="{B6782998-7F57-E874-9BE9-30FDAFD535E7}"/>
              </a:ext>
            </a:extLst>
          </p:cNvPr>
          <p:cNvPicPr>
            <a:picLocks noChangeAspect="1"/>
          </p:cNvPicPr>
          <p:nvPr/>
        </p:nvPicPr>
        <p:blipFill>
          <a:blip r:embed="rId10"/>
          <a:stretch>
            <a:fillRect/>
          </a:stretch>
        </p:blipFill>
        <p:spPr>
          <a:xfrm>
            <a:off x="233898" y="4828370"/>
            <a:ext cx="1237393" cy="288725"/>
          </a:xfrm>
          <a:prstGeom prst="rect">
            <a:avLst/>
          </a:prstGeom>
        </p:spPr>
      </p:pic>
      <p:sp>
        <p:nvSpPr>
          <p:cNvPr id="27" name="TextBox 26">
            <a:extLst>
              <a:ext uri="{FF2B5EF4-FFF2-40B4-BE49-F238E27FC236}">
                <a16:creationId xmlns:a16="http://schemas.microsoft.com/office/drawing/2014/main" id="{BE134692-A513-17C3-A379-AEC5ABC28A59}"/>
              </a:ext>
            </a:extLst>
          </p:cNvPr>
          <p:cNvSpPr txBox="1"/>
          <p:nvPr/>
        </p:nvSpPr>
        <p:spPr>
          <a:xfrm>
            <a:off x="2823902" y="4812174"/>
            <a:ext cx="98722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8/15/23</a:t>
            </a:r>
          </a:p>
        </p:txBody>
      </p:sp>
      <p:sp>
        <p:nvSpPr>
          <p:cNvPr id="28" name="TextBox 27">
            <a:hlinkClick r:id="rId6"/>
            <a:extLst>
              <a:ext uri="{FF2B5EF4-FFF2-40B4-BE49-F238E27FC236}">
                <a16:creationId xmlns:a16="http://schemas.microsoft.com/office/drawing/2014/main" id="{EB4E5444-DF83-4AB9-31F3-E31478013926}"/>
              </a:ext>
            </a:extLst>
          </p:cNvPr>
          <p:cNvSpPr txBox="1"/>
          <p:nvPr/>
        </p:nvSpPr>
        <p:spPr>
          <a:xfrm>
            <a:off x="8620217" y="4841613"/>
            <a:ext cx="3474912" cy="156966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all" spc="0" normalizeH="0" baseline="0" noProof="0">
                <a:ln>
                  <a:noFill/>
                </a:ln>
                <a:solidFill>
                  <a:srgbClr val="000000"/>
                </a:solidFill>
                <a:effectLst/>
                <a:uLnTx/>
                <a:uFillTx/>
                <a:latin typeface="retina condensed black"/>
                <a:ea typeface="+mn-ea"/>
                <a:cs typeface="+mn-cs"/>
              </a:rPr>
              <a:t>GOOGLE GIVES POST-COOKIE AD TECH UPDATE</a:t>
            </a:r>
          </a:p>
        </p:txBody>
      </p:sp>
      <p:pic>
        <p:nvPicPr>
          <p:cNvPr id="29" name="Picture 20" descr="Brand New: New Logo and Identity for AdAge by OCD">
            <a:extLst>
              <a:ext uri="{FF2B5EF4-FFF2-40B4-BE49-F238E27FC236}">
                <a16:creationId xmlns:a16="http://schemas.microsoft.com/office/drawing/2014/main" id="{E9118321-EA62-B3DB-7A63-C91E755DE4FE}"/>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718448" y="4450566"/>
            <a:ext cx="847282" cy="289771"/>
          </a:xfrm>
          <a:prstGeom prst="rect">
            <a:avLst/>
          </a:prstGeom>
          <a:noFill/>
          <a:extLst>
            <a:ext uri="{909E8E84-426E-40DD-AFC4-6F175D3DCCD1}">
              <a14:hiddenFill xmlns:a14="http://schemas.microsoft.com/office/drawing/2010/main">
                <a:solidFill>
                  <a:srgbClr val="FFFFFF"/>
                </a:solidFill>
              </a14:hiddenFill>
            </a:ext>
          </a:extLst>
        </p:spPr>
      </p:pic>
      <p:sp>
        <p:nvSpPr>
          <p:cNvPr id="30" name="TextBox 29">
            <a:extLst>
              <a:ext uri="{FF2B5EF4-FFF2-40B4-BE49-F238E27FC236}">
                <a16:creationId xmlns:a16="http://schemas.microsoft.com/office/drawing/2014/main" id="{58C1039E-0E5B-AACE-7B22-4B3CCAB6C76F}"/>
              </a:ext>
            </a:extLst>
          </p:cNvPr>
          <p:cNvSpPr txBox="1"/>
          <p:nvPr/>
        </p:nvSpPr>
        <p:spPr>
          <a:xfrm>
            <a:off x="11090127" y="4429484"/>
            <a:ext cx="98722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4/18/23</a:t>
            </a:r>
          </a:p>
        </p:txBody>
      </p:sp>
      <p:sp>
        <p:nvSpPr>
          <p:cNvPr id="31" name="TextBox 30">
            <a:hlinkClick r:id="rId7"/>
            <a:extLst>
              <a:ext uri="{FF2B5EF4-FFF2-40B4-BE49-F238E27FC236}">
                <a16:creationId xmlns:a16="http://schemas.microsoft.com/office/drawing/2014/main" id="{B093EF6A-C0BE-B6E9-2874-CF1105BF77E3}"/>
              </a:ext>
            </a:extLst>
          </p:cNvPr>
          <p:cNvSpPr txBox="1"/>
          <p:nvPr/>
        </p:nvSpPr>
        <p:spPr>
          <a:xfrm>
            <a:off x="3929671" y="5415381"/>
            <a:ext cx="4592891"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all" spc="0" normalizeH="0" baseline="0" noProof="0">
                <a:ln>
                  <a:noFill/>
                </a:ln>
                <a:solidFill>
                  <a:srgbClr val="000000"/>
                </a:solidFill>
                <a:effectLst/>
                <a:uLnTx/>
                <a:uFillTx/>
                <a:latin typeface="retina condensed black"/>
                <a:ea typeface="+mn-ea"/>
                <a:cs typeface="+mn-cs"/>
              </a:rPr>
              <a:t>GOOGLE EXPANDS VISIBILITY INTO WHO’S BEHIND ITS ADS</a:t>
            </a:r>
            <a:endParaRPr kumimoji="0" lang="en-US" sz="2800" b="1"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32" name="Picture 20" descr="Brand New: New Logo and Identity for AdAge by OCD">
            <a:extLst>
              <a:ext uri="{FF2B5EF4-FFF2-40B4-BE49-F238E27FC236}">
                <a16:creationId xmlns:a16="http://schemas.microsoft.com/office/drawing/2014/main" id="{4F8A3615-2653-D603-E2A3-E15651705B0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11744" y="5058134"/>
            <a:ext cx="847282" cy="289771"/>
          </a:xfrm>
          <a:prstGeom prst="rect">
            <a:avLst/>
          </a:prstGeom>
          <a:noFill/>
          <a:extLst>
            <a:ext uri="{909E8E84-426E-40DD-AFC4-6F175D3DCCD1}">
              <a14:hiddenFill xmlns:a14="http://schemas.microsoft.com/office/drawing/2010/main">
                <a:solidFill>
                  <a:srgbClr val="FFFFFF"/>
                </a:solidFill>
              </a14:hiddenFill>
            </a:ext>
          </a:extLst>
        </p:spPr>
      </p:pic>
      <p:sp>
        <p:nvSpPr>
          <p:cNvPr id="33" name="TextBox 32">
            <a:extLst>
              <a:ext uri="{FF2B5EF4-FFF2-40B4-BE49-F238E27FC236}">
                <a16:creationId xmlns:a16="http://schemas.microsoft.com/office/drawing/2014/main" id="{302845F5-01BA-82F6-C117-C7B855B6D1B8}"/>
              </a:ext>
            </a:extLst>
          </p:cNvPr>
          <p:cNvSpPr txBox="1"/>
          <p:nvPr/>
        </p:nvSpPr>
        <p:spPr>
          <a:xfrm>
            <a:off x="7422109" y="5037052"/>
            <a:ext cx="987220"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3/29/23</a:t>
            </a:r>
          </a:p>
        </p:txBody>
      </p:sp>
      <p:pic>
        <p:nvPicPr>
          <p:cNvPr id="34" name="Picture 33">
            <a:extLst>
              <a:ext uri="{FF2B5EF4-FFF2-40B4-BE49-F238E27FC236}">
                <a16:creationId xmlns:a16="http://schemas.microsoft.com/office/drawing/2014/main" id="{B2EFA48E-8FED-7F07-20D6-BB3C4C672B15}"/>
              </a:ext>
            </a:extLst>
          </p:cNvPr>
          <p:cNvPicPr>
            <a:picLocks noChangeAspect="1"/>
          </p:cNvPicPr>
          <p:nvPr/>
        </p:nvPicPr>
        <p:blipFill rotWithShape="1">
          <a:blip r:embed="rId11" cstate="hqprint">
            <a:extLst>
              <a:ext uri="{28A0092B-C50C-407E-A947-70E740481C1C}">
                <a14:useLocalDpi xmlns:a14="http://schemas.microsoft.com/office/drawing/2010/main"/>
              </a:ext>
            </a:extLst>
          </a:blip>
          <a:srcRect r="-1"/>
          <a:stretch/>
        </p:blipFill>
        <p:spPr>
          <a:xfrm>
            <a:off x="483207" y="6507893"/>
            <a:ext cx="11708793" cy="350107"/>
          </a:xfrm>
          <a:prstGeom prst="rect">
            <a:avLst/>
          </a:prstGeom>
        </p:spPr>
      </p:pic>
      <p:sp>
        <p:nvSpPr>
          <p:cNvPr id="35" name="Slide Number Placeholder 5">
            <a:extLst>
              <a:ext uri="{FF2B5EF4-FFF2-40B4-BE49-F238E27FC236}">
                <a16:creationId xmlns:a16="http://schemas.microsoft.com/office/drawing/2014/main" id="{9394439B-2903-DD70-1162-F21FF0511CF8}"/>
              </a:ext>
            </a:extLst>
          </p:cNvPr>
          <p:cNvSpPr txBox="1">
            <a:spLocks/>
          </p:cNvSpPr>
          <p:nvPr/>
        </p:nvSpPr>
        <p:spPr>
          <a:xfrm>
            <a:off x="503714" y="657881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smtClean="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15</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36" name="Rectangle 35">
            <a:extLst>
              <a:ext uri="{FF2B5EF4-FFF2-40B4-BE49-F238E27FC236}">
                <a16:creationId xmlns:a16="http://schemas.microsoft.com/office/drawing/2014/main" id="{4D9976CF-DA1D-292C-04B2-C6A344F3F066}"/>
              </a:ext>
            </a:extLst>
          </p:cNvPr>
          <p:cNvSpPr/>
          <p:nvPr/>
        </p:nvSpPr>
        <p:spPr>
          <a:xfrm>
            <a:off x="483207" y="6575808"/>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a:t>
            </a:r>
          </a:p>
        </p:txBody>
      </p:sp>
      <p:sp>
        <p:nvSpPr>
          <p:cNvPr id="37" name="Rectangle 36">
            <a:extLst>
              <a:ext uri="{FF2B5EF4-FFF2-40B4-BE49-F238E27FC236}">
                <a16:creationId xmlns:a16="http://schemas.microsoft.com/office/drawing/2014/main" id="{EB3893D4-E8CC-4A32-09F1-EE1713E1CDE3}"/>
              </a:ext>
            </a:extLst>
          </p:cNvPr>
          <p:cNvSpPr/>
          <p:nvPr/>
        </p:nvSpPr>
        <p:spPr>
          <a:xfrm>
            <a:off x="137268" y="344972"/>
            <a:ext cx="11990306" cy="89255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srgbClr val="002060"/>
                </a:solidFill>
                <a:effectLst/>
                <a:uLnTx/>
                <a:uFillTx/>
                <a:latin typeface="Helvetica" panose="020B0604020202020204" pitchFamily="34" charset="0"/>
                <a:ea typeface="Calibri" panose="020F0502020204030204" pitchFamily="34" charset="0"/>
                <a:cs typeface="+mn-cs"/>
              </a:rPr>
              <a:t>Due to industry pressures, </a:t>
            </a:r>
            <a:r>
              <a:rPr kumimoji="0" lang="en-US" sz="2600" b="1" i="0" u="none" strike="noStrike" kern="1200" cap="none" spc="0" normalizeH="0" baseline="0" noProof="0" dirty="0">
                <a:ln>
                  <a:noFill/>
                </a:ln>
                <a:solidFill>
                  <a:srgbClr val="1F1A62"/>
                </a:solidFill>
                <a:effectLst/>
                <a:uLnTx/>
                <a:uFillTx/>
                <a:latin typeface="Helvetica" panose="020B0604020202020204" pitchFamily="34" charset="0"/>
                <a:ea typeface="Calibri" panose="020F0502020204030204" pitchFamily="34" charset="0"/>
                <a:cs typeface="+mn-cs"/>
              </a:rPr>
              <a:t>Google h</a:t>
            </a:r>
            <a:r>
              <a:rPr kumimoji="0" lang="en-US" sz="2600" b="1" i="0" u="none" strike="noStrike" kern="1200" cap="none" spc="0" normalizeH="0" baseline="0" noProof="0" dirty="0">
                <a:ln>
                  <a:noFill/>
                </a:ln>
                <a:solidFill>
                  <a:srgbClr val="002060"/>
                </a:solidFill>
                <a:effectLst/>
                <a:uLnTx/>
                <a:uFillTx/>
                <a:latin typeface="Helvetica" panose="020B0604020202020204" pitchFamily="34" charset="0"/>
                <a:ea typeface="Calibri" panose="020F0502020204030204" pitchFamily="34" charset="0"/>
                <a:cs typeface="+mn-cs"/>
              </a:rPr>
              <a:t>as been </a:t>
            </a:r>
            <a:r>
              <a:rPr kumimoji="0" lang="en-US" sz="2600" b="1" i="0" u="none" strike="noStrike" kern="1200" cap="none" spc="0" normalizeH="0" baseline="0" noProof="0" dirty="0">
                <a:ln>
                  <a:noFill/>
                </a:ln>
                <a:solidFill>
                  <a:srgbClr val="ED3C8D"/>
                </a:solidFill>
                <a:effectLst/>
                <a:uLnTx/>
                <a:uFillTx/>
                <a:latin typeface="Helvetica" panose="020B0604020202020204" pitchFamily="34" charset="0"/>
                <a:ea typeface="Calibri" panose="020F0502020204030204" pitchFamily="34" charset="0"/>
                <a:cs typeface="+mn-cs"/>
              </a:rPr>
              <a:t>refunding some advertisers </a:t>
            </a:r>
            <a:r>
              <a:rPr kumimoji="0" lang="en-US" sz="2600" b="1" i="0" u="none" strike="noStrike" kern="1200" cap="none" spc="0" normalizeH="0" baseline="0" noProof="0" dirty="0">
                <a:ln>
                  <a:noFill/>
                </a:ln>
                <a:solidFill>
                  <a:srgbClr val="002060"/>
                </a:solidFill>
                <a:effectLst/>
                <a:uLnTx/>
                <a:uFillTx/>
                <a:latin typeface="Helvetica" panose="020B0604020202020204" pitchFamily="34" charset="0"/>
                <a:ea typeface="Calibri" panose="020F0502020204030204" pitchFamily="34" charset="0"/>
                <a:cs typeface="+mn-cs"/>
              </a:rPr>
              <a:t>and offering only ‘limited’ transparency into their ad practices</a:t>
            </a:r>
          </a:p>
        </p:txBody>
      </p:sp>
    </p:spTree>
    <p:extLst>
      <p:ext uri="{BB962C8B-B14F-4D97-AF65-F5344CB8AC3E}">
        <p14:creationId xmlns:p14="http://schemas.microsoft.com/office/powerpoint/2010/main" val="38645238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6F092AB-5FEF-72F0-079C-42389A98664B}"/>
              </a:ext>
            </a:extLst>
          </p:cNvPr>
          <p:cNvSpPr>
            <a:spLocks noGrp="1"/>
          </p:cNvSpPr>
          <p:nvPr>
            <p:ph type="subTitle" idx="1"/>
          </p:nvPr>
        </p:nvSpPr>
        <p:spPr/>
        <p:txBody>
          <a:bodyPr/>
          <a:lstStyle/>
          <a:p>
            <a:endParaRPr lang="en-US"/>
          </a:p>
        </p:txBody>
      </p:sp>
      <p:sp>
        <p:nvSpPr>
          <p:cNvPr id="4" name="Rectangle 3">
            <a:extLst>
              <a:ext uri="{FF2B5EF4-FFF2-40B4-BE49-F238E27FC236}">
                <a16:creationId xmlns:a16="http://schemas.microsoft.com/office/drawing/2014/main" id="{7408C7FB-B1E5-C181-4199-08C6A20CF36F}"/>
              </a:ext>
            </a:extLst>
          </p:cNvPr>
          <p:cNvSpPr/>
          <p:nvPr/>
        </p:nvSpPr>
        <p:spPr>
          <a:xfrm>
            <a:off x="0" y="1696163"/>
            <a:ext cx="12192000" cy="5172987"/>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5" name="Picture 4">
            <a:extLst>
              <a:ext uri="{FF2B5EF4-FFF2-40B4-BE49-F238E27FC236}">
                <a16:creationId xmlns:a16="http://schemas.microsoft.com/office/drawing/2014/main" id="{FAF166F2-0E74-4BF8-3C7B-F97CA9B92F9D}"/>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r="-1"/>
          <a:stretch/>
        </p:blipFill>
        <p:spPr>
          <a:xfrm>
            <a:off x="483207" y="6507893"/>
            <a:ext cx="11708793" cy="350107"/>
          </a:xfrm>
          <a:prstGeom prst="rect">
            <a:avLst/>
          </a:prstGeom>
        </p:spPr>
      </p:pic>
      <p:sp>
        <p:nvSpPr>
          <p:cNvPr id="6" name="Slide Number Placeholder 5">
            <a:extLst>
              <a:ext uri="{FF2B5EF4-FFF2-40B4-BE49-F238E27FC236}">
                <a16:creationId xmlns:a16="http://schemas.microsoft.com/office/drawing/2014/main" id="{61DAA761-AECA-7EB2-2C6C-E54757440B65}"/>
              </a:ext>
            </a:extLst>
          </p:cNvPr>
          <p:cNvSpPr txBox="1">
            <a:spLocks/>
          </p:cNvSpPr>
          <p:nvPr/>
        </p:nvSpPr>
        <p:spPr>
          <a:xfrm>
            <a:off x="503714" y="657881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smtClean="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16</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7" name="Rectangle 6">
            <a:extLst>
              <a:ext uri="{FF2B5EF4-FFF2-40B4-BE49-F238E27FC236}">
                <a16:creationId xmlns:a16="http://schemas.microsoft.com/office/drawing/2014/main" id="{303C2A99-1B23-C636-D3DF-202130E15BEC}"/>
              </a:ext>
            </a:extLst>
          </p:cNvPr>
          <p:cNvSpPr/>
          <p:nvPr/>
        </p:nvSpPr>
        <p:spPr>
          <a:xfrm>
            <a:off x="483207" y="6575808"/>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a:t>
            </a:r>
          </a:p>
        </p:txBody>
      </p:sp>
      <p:sp>
        <p:nvSpPr>
          <p:cNvPr id="8" name="Rectangle 7">
            <a:extLst>
              <a:ext uri="{FF2B5EF4-FFF2-40B4-BE49-F238E27FC236}">
                <a16:creationId xmlns:a16="http://schemas.microsoft.com/office/drawing/2014/main" id="{2473043D-D657-7029-A0EB-864AC6E132FE}"/>
              </a:ext>
            </a:extLst>
          </p:cNvPr>
          <p:cNvSpPr/>
          <p:nvPr/>
        </p:nvSpPr>
        <p:spPr>
          <a:xfrm>
            <a:off x="163452" y="336204"/>
            <a:ext cx="12022319" cy="89255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600" b="1" dirty="0">
                <a:solidFill>
                  <a:srgbClr val="002060"/>
                </a:solidFill>
                <a:latin typeface="Helvetica" panose="020B0604020202020204" pitchFamily="34" charset="0"/>
              </a:rPr>
              <a:t>Google also </a:t>
            </a:r>
            <a:r>
              <a:rPr lang="en-US" sz="2600" b="1" dirty="0">
                <a:solidFill>
                  <a:srgbClr val="ED3C8D"/>
                </a:solidFill>
                <a:latin typeface="Helvetica" panose="020B0604020202020204" pitchFamily="34" charset="0"/>
              </a:rPr>
              <a:t>faces </a:t>
            </a:r>
            <a:r>
              <a:rPr kumimoji="0" lang="en-US" sz="2600" b="1" i="0" u="none" strike="noStrike" kern="1200" cap="none" spc="0" normalizeH="0" baseline="0" noProof="0" dirty="0">
                <a:ln>
                  <a:noFill/>
                </a:ln>
                <a:solidFill>
                  <a:srgbClr val="ED3C8D"/>
                </a:solidFill>
                <a:effectLst/>
                <a:uLnTx/>
                <a:uFillTx/>
                <a:latin typeface="Helvetica" panose="020B0604020202020204" pitchFamily="34" charset="0"/>
                <a:ea typeface="Calibri" panose="020F0502020204030204" pitchFamily="34" charset="0"/>
                <a:cs typeface="+mn-cs"/>
              </a:rPr>
              <a:t>multiple legal settlements and fines</a:t>
            </a:r>
            <a:r>
              <a:rPr kumimoji="0" lang="en-US" sz="2600" b="1" i="0" u="none" strike="noStrike" kern="1200" cap="none" spc="0" normalizeH="0" baseline="0" noProof="0" dirty="0">
                <a:ln>
                  <a:noFill/>
                </a:ln>
                <a:solidFill>
                  <a:srgbClr val="002060"/>
                </a:solidFill>
                <a:effectLst/>
                <a:uLnTx/>
                <a:uFillTx/>
                <a:latin typeface="Helvetica" panose="020B0604020202020204" pitchFamily="34" charset="0"/>
                <a:ea typeface="Calibri" panose="020F0502020204030204" pitchFamily="34" charset="0"/>
                <a:cs typeface="+mn-cs"/>
              </a:rPr>
              <a:t> for antitrust violations, deceptive advertising and privacy concerns</a:t>
            </a:r>
            <a:endParaRPr kumimoji="0" lang="en-US" sz="2600" b="1" i="0" u="none" strike="noStrike" kern="1200" cap="none" spc="0" normalizeH="0" baseline="0" noProof="0" dirty="0">
              <a:ln>
                <a:noFill/>
              </a:ln>
              <a:solidFill>
                <a:srgbClr val="ED3C8D"/>
              </a:solidFill>
              <a:effectLst/>
              <a:uLnTx/>
              <a:uFillTx/>
              <a:latin typeface="Helvetica" pitchFamily="2" charset="0"/>
              <a:ea typeface="+mn-ea"/>
              <a:cs typeface="+mn-cs"/>
            </a:endParaRPr>
          </a:p>
        </p:txBody>
      </p:sp>
      <p:sp>
        <p:nvSpPr>
          <p:cNvPr id="18" name="Rectangle: Rounded Corners 17">
            <a:hlinkClick r:id="rId3"/>
            <a:extLst>
              <a:ext uri="{FF2B5EF4-FFF2-40B4-BE49-F238E27FC236}">
                <a16:creationId xmlns:a16="http://schemas.microsoft.com/office/drawing/2014/main" id="{94D962C1-5067-203A-7089-4476CA8E2C3E}"/>
              </a:ext>
            </a:extLst>
          </p:cNvPr>
          <p:cNvSpPr/>
          <p:nvPr/>
        </p:nvSpPr>
        <p:spPr>
          <a:xfrm>
            <a:off x="3576200" y="2718944"/>
            <a:ext cx="4937879" cy="802588"/>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0" name="Rectangle: Rounded Corners 19">
            <a:hlinkClick r:id="rId4"/>
            <a:extLst>
              <a:ext uri="{FF2B5EF4-FFF2-40B4-BE49-F238E27FC236}">
                <a16:creationId xmlns:a16="http://schemas.microsoft.com/office/drawing/2014/main" id="{AB4DDC98-7046-E229-F470-DFF150301F60}"/>
              </a:ext>
            </a:extLst>
          </p:cNvPr>
          <p:cNvSpPr/>
          <p:nvPr/>
        </p:nvSpPr>
        <p:spPr>
          <a:xfrm>
            <a:off x="6230" y="2718171"/>
            <a:ext cx="3496551" cy="1301387"/>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TextBox 21">
            <a:hlinkClick r:id="rId3"/>
            <a:extLst>
              <a:ext uri="{FF2B5EF4-FFF2-40B4-BE49-F238E27FC236}">
                <a16:creationId xmlns:a16="http://schemas.microsoft.com/office/drawing/2014/main" id="{810983E0-A6BD-308C-343E-0CEE6C9991FC}"/>
              </a:ext>
            </a:extLst>
          </p:cNvPr>
          <p:cNvSpPr txBox="1"/>
          <p:nvPr/>
        </p:nvSpPr>
        <p:spPr>
          <a:xfrm>
            <a:off x="3535680" y="2918315"/>
            <a:ext cx="5080000" cy="646331"/>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333333"/>
                </a:solidFill>
                <a:effectLst/>
                <a:uLnTx/>
                <a:uFillTx/>
                <a:latin typeface="NPRSans"/>
                <a:ea typeface="+mn-ea"/>
                <a:cs typeface="+mn-cs"/>
              </a:rPr>
              <a:t>Google pays nearly $392 million to settle sweeping location-tracking case</a:t>
            </a:r>
          </a:p>
        </p:txBody>
      </p:sp>
      <p:pic>
        <p:nvPicPr>
          <p:cNvPr id="24" name="Picture 23">
            <a:extLst>
              <a:ext uri="{FF2B5EF4-FFF2-40B4-BE49-F238E27FC236}">
                <a16:creationId xmlns:a16="http://schemas.microsoft.com/office/drawing/2014/main" id="{86E6FA6E-1946-F060-D0F9-0B969C502025}"/>
              </a:ext>
            </a:extLst>
          </p:cNvPr>
          <p:cNvPicPr>
            <a:picLocks noChangeAspect="1"/>
          </p:cNvPicPr>
          <p:nvPr/>
        </p:nvPicPr>
        <p:blipFill>
          <a:blip r:embed="rId5"/>
          <a:stretch>
            <a:fillRect/>
          </a:stretch>
        </p:blipFill>
        <p:spPr>
          <a:xfrm>
            <a:off x="3692002" y="2760645"/>
            <a:ext cx="745189" cy="243428"/>
          </a:xfrm>
          <a:prstGeom prst="rect">
            <a:avLst/>
          </a:prstGeom>
        </p:spPr>
      </p:pic>
      <p:sp>
        <p:nvSpPr>
          <p:cNvPr id="25" name="TextBox 24">
            <a:extLst>
              <a:ext uri="{FF2B5EF4-FFF2-40B4-BE49-F238E27FC236}">
                <a16:creationId xmlns:a16="http://schemas.microsoft.com/office/drawing/2014/main" id="{9640E030-04EA-F69B-0D4F-08574330C7B6}"/>
              </a:ext>
            </a:extLst>
          </p:cNvPr>
          <p:cNvSpPr txBox="1"/>
          <p:nvPr/>
        </p:nvSpPr>
        <p:spPr>
          <a:xfrm>
            <a:off x="7603337" y="2734982"/>
            <a:ext cx="85289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11/14/22</a:t>
            </a:r>
          </a:p>
        </p:txBody>
      </p:sp>
      <p:sp>
        <p:nvSpPr>
          <p:cNvPr id="27" name="TextBox 26">
            <a:hlinkClick r:id="rId4"/>
            <a:extLst>
              <a:ext uri="{FF2B5EF4-FFF2-40B4-BE49-F238E27FC236}">
                <a16:creationId xmlns:a16="http://schemas.microsoft.com/office/drawing/2014/main" id="{BBFCCE11-FCBF-EB17-80F8-DF84A02193BF}"/>
              </a:ext>
            </a:extLst>
          </p:cNvPr>
          <p:cNvSpPr txBox="1"/>
          <p:nvPr/>
        </p:nvSpPr>
        <p:spPr>
          <a:xfrm>
            <a:off x="25159" y="3073758"/>
            <a:ext cx="3483852" cy="92333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0" i="0" u="none" strike="noStrike" kern="1200" cap="none" spc="0" normalizeH="0" baseline="0" noProof="0">
                <a:ln>
                  <a:noFill/>
                </a:ln>
                <a:solidFill>
                  <a:prstClr val="black"/>
                </a:solidFill>
                <a:effectLst/>
                <a:uLnTx/>
                <a:uFillTx/>
                <a:latin typeface="Calibri" panose="020F0502020204030204"/>
                <a:ea typeface="+mn-ea"/>
                <a:cs typeface="+mn-cs"/>
              </a:rPr>
              <a:t>Google’s search engine dominance is at the center of the biggest US antitrust trial in decades</a:t>
            </a:r>
          </a:p>
        </p:txBody>
      </p:sp>
      <p:pic>
        <p:nvPicPr>
          <p:cNvPr id="29" name="Picture 28">
            <a:extLst>
              <a:ext uri="{FF2B5EF4-FFF2-40B4-BE49-F238E27FC236}">
                <a16:creationId xmlns:a16="http://schemas.microsoft.com/office/drawing/2014/main" id="{E0399FD4-C6E0-B824-7CDC-2E06B503B88D}"/>
              </a:ext>
            </a:extLst>
          </p:cNvPr>
          <p:cNvPicPr>
            <a:picLocks noChangeAspect="1"/>
          </p:cNvPicPr>
          <p:nvPr/>
        </p:nvPicPr>
        <p:blipFill>
          <a:blip r:embed="rId6"/>
          <a:stretch>
            <a:fillRect/>
          </a:stretch>
        </p:blipFill>
        <p:spPr>
          <a:xfrm>
            <a:off x="175445" y="2732477"/>
            <a:ext cx="307949" cy="357042"/>
          </a:xfrm>
          <a:prstGeom prst="rect">
            <a:avLst/>
          </a:prstGeom>
        </p:spPr>
      </p:pic>
      <p:sp>
        <p:nvSpPr>
          <p:cNvPr id="30" name="TextBox 29">
            <a:extLst>
              <a:ext uri="{FF2B5EF4-FFF2-40B4-BE49-F238E27FC236}">
                <a16:creationId xmlns:a16="http://schemas.microsoft.com/office/drawing/2014/main" id="{35BC75B3-CA85-F905-E080-6448FB1F3EBB}"/>
              </a:ext>
            </a:extLst>
          </p:cNvPr>
          <p:cNvSpPr txBox="1"/>
          <p:nvPr/>
        </p:nvSpPr>
        <p:spPr>
          <a:xfrm>
            <a:off x="2649890" y="2797120"/>
            <a:ext cx="85289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9/11/23</a:t>
            </a:r>
          </a:p>
        </p:txBody>
      </p:sp>
      <p:sp>
        <p:nvSpPr>
          <p:cNvPr id="35" name="Rectangle: Rounded Corners 34">
            <a:hlinkClick r:id="rId7"/>
            <a:extLst>
              <a:ext uri="{FF2B5EF4-FFF2-40B4-BE49-F238E27FC236}">
                <a16:creationId xmlns:a16="http://schemas.microsoft.com/office/drawing/2014/main" id="{649AFD7D-D929-7A86-BDB1-1C6CE1EB16D8}"/>
              </a:ext>
            </a:extLst>
          </p:cNvPr>
          <p:cNvSpPr/>
          <p:nvPr/>
        </p:nvSpPr>
        <p:spPr>
          <a:xfrm>
            <a:off x="3535680" y="3568828"/>
            <a:ext cx="5669280" cy="879383"/>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TextBox 33">
            <a:hlinkClick r:id="rId7"/>
            <a:extLst>
              <a:ext uri="{FF2B5EF4-FFF2-40B4-BE49-F238E27FC236}">
                <a16:creationId xmlns:a16="http://schemas.microsoft.com/office/drawing/2014/main" id="{EDFA27C1-F2A2-D9DD-4B16-511014D81826}"/>
              </a:ext>
            </a:extLst>
          </p:cNvPr>
          <p:cNvSpPr txBox="1"/>
          <p:nvPr/>
        </p:nvSpPr>
        <p:spPr>
          <a:xfrm>
            <a:off x="3502781" y="3858841"/>
            <a:ext cx="5702179" cy="64633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srgbClr val="004D78"/>
                </a:solidFill>
                <a:effectLst/>
                <a:uLnTx/>
                <a:uFillTx/>
                <a:latin typeface="Heebo" panose="020F0502020204030204" pitchFamily="2" charset="-79"/>
                <a:ea typeface="+mn-ea"/>
                <a:cs typeface="Heebo" panose="020F0502020204030204" pitchFamily="2" charset="-79"/>
              </a:rPr>
              <a:t>Pax­ton Announces $8 Mil­lion Set­tle­ment with Google Over the Big Tech Company’s Decep­tive Advertising</a:t>
            </a:r>
          </a:p>
        </p:txBody>
      </p:sp>
      <p:pic>
        <p:nvPicPr>
          <p:cNvPr id="37" name="Picture 36">
            <a:extLst>
              <a:ext uri="{FF2B5EF4-FFF2-40B4-BE49-F238E27FC236}">
                <a16:creationId xmlns:a16="http://schemas.microsoft.com/office/drawing/2014/main" id="{C3FDECFD-314F-1D4A-44B7-323FFAA9744E}"/>
              </a:ext>
            </a:extLst>
          </p:cNvPr>
          <p:cNvPicPr>
            <a:picLocks noChangeAspect="1"/>
          </p:cNvPicPr>
          <p:nvPr/>
        </p:nvPicPr>
        <p:blipFill>
          <a:blip r:embed="rId8"/>
          <a:stretch>
            <a:fillRect/>
          </a:stretch>
        </p:blipFill>
        <p:spPr>
          <a:xfrm>
            <a:off x="3631686" y="3610607"/>
            <a:ext cx="1266190" cy="308106"/>
          </a:xfrm>
          <a:prstGeom prst="rect">
            <a:avLst/>
          </a:prstGeom>
        </p:spPr>
      </p:pic>
      <p:sp>
        <p:nvSpPr>
          <p:cNvPr id="38" name="TextBox 37">
            <a:extLst>
              <a:ext uri="{FF2B5EF4-FFF2-40B4-BE49-F238E27FC236}">
                <a16:creationId xmlns:a16="http://schemas.microsoft.com/office/drawing/2014/main" id="{C884D34E-EC86-150D-0F5B-E0E81B61839C}"/>
              </a:ext>
            </a:extLst>
          </p:cNvPr>
          <p:cNvSpPr txBox="1"/>
          <p:nvPr/>
        </p:nvSpPr>
        <p:spPr>
          <a:xfrm>
            <a:off x="8352069" y="3590648"/>
            <a:ext cx="85289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5/12/23</a:t>
            </a:r>
          </a:p>
        </p:txBody>
      </p:sp>
      <p:sp>
        <p:nvSpPr>
          <p:cNvPr id="44" name="Rectangle: Rounded Corners 43">
            <a:hlinkClick r:id="rId9"/>
            <a:extLst>
              <a:ext uri="{FF2B5EF4-FFF2-40B4-BE49-F238E27FC236}">
                <a16:creationId xmlns:a16="http://schemas.microsoft.com/office/drawing/2014/main" id="{35AC4F44-221E-4225-7B81-1F542D12B077}"/>
              </a:ext>
            </a:extLst>
          </p:cNvPr>
          <p:cNvSpPr/>
          <p:nvPr/>
        </p:nvSpPr>
        <p:spPr>
          <a:xfrm>
            <a:off x="9231629" y="3582608"/>
            <a:ext cx="2914891" cy="837993"/>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6" name="TextBox 45">
            <a:hlinkClick r:id="rId9"/>
            <a:extLst>
              <a:ext uri="{FF2B5EF4-FFF2-40B4-BE49-F238E27FC236}">
                <a16:creationId xmlns:a16="http://schemas.microsoft.com/office/drawing/2014/main" id="{1DB59384-1C7F-CA1C-C375-D915D4AD6688}"/>
              </a:ext>
            </a:extLst>
          </p:cNvPr>
          <p:cNvSpPr txBox="1"/>
          <p:nvPr/>
        </p:nvSpPr>
        <p:spPr>
          <a:xfrm>
            <a:off x="9231629" y="3881546"/>
            <a:ext cx="2914891" cy="52322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373739"/>
                </a:solidFill>
                <a:effectLst/>
                <a:uLnTx/>
                <a:uFillTx/>
                <a:latin typeface="LatoWebBold"/>
                <a:ea typeface="+mn-ea"/>
                <a:cs typeface="+mn-cs"/>
              </a:rPr>
              <a:t>Google To Pay $23M To End Decade-Old Data Privacy Suit</a:t>
            </a:r>
            <a:endParaRPr kumimoji="0" lang="en-US" sz="1400" b="0" i="0" u="none" strike="noStrike" kern="1200" cap="none" spc="0" normalizeH="0" baseline="0" noProof="0">
              <a:ln>
                <a:noFill/>
              </a:ln>
              <a:solidFill>
                <a:prstClr val="black"/>
              </a:solidFill>
              <a:effectLst/>
              <a:uLnTx/>
              <a:uFillTx/>
              <a:latin typeface="Calibri" panose="020F0502020204030204"/>
              <a:ea typeface="+mn-ea"/>
              <a:cs typeface="+mn-cs"/>
            </a:endParaRPr>
          </a:p>
        </p:txBody>
      </p:sp>
      <p:pic>
        <p:nvPicPr>
          <p:cNvPr id="1038" name="Picture 14" descr="Law360">
            <a:extLst>
              <a:ext uri="{FF2B5EF4-FFF2-40B4-BE49-F238E27FC236}">
                <a16:creationId xmlns:a16="http://schemas.microsoft.com/office/drawing/2014/main" id="{72D5CC03-48B4-0141-E87C-61B9A58ECD2C}"/>
              </a:ext>
            </a:extLst>
          </p:cNvPr>
          <p:cNvPicPr>
            <a:picLocks noChangeAspect="1" noChangeArrowheads="1"/>
          </p:cNvPicPr>
          <p:nvPr/>
        </p:nvPicPr>
        <p:blipFill>
          <a:blip r:embed="rId10">
            <a:duotone>
              <a:prstClr val="black"/>
              <a:schemeClr val="tx2">
                <a:tint val="45000"/>
                <a:satMod val="400000"/>
              </a:schemeClr>
            </a:duotone>
            <a:extLst>
              <a:ext uri="{BEBA8EAE-BF5A-486C-A8C5-ECC9F3942E4B}">
                <a14:imgProps xmlns:a14="http://schemas.microsoft.com/office/drawing/2010/main">
                  <a14:imgLayer r:embed="rId11">
                    <a14:imgEffect>
                      <a14:colorTemperature colorTemp="1500"/>
                    </a14:imgEffect>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9300966" y="3628804"/>
            <a:ext cx="984085" cy="244190"/>
          </a:xfrm>
          <a:prstGeom prst="rect">
            <a:avLst/>
          </a:prstGeom>
          <a:noFill/>
          <a:extLst>
            <a:ext uri="{909E8E84-426E-40DD-AFC4-6F175D3DCCD1}">
              <a14:hiddenFill xmlns:a14="http://schemas.microsoft.com/office/drawing/2010/main">
                <a:solidFill>
                  <a:srgbClr val="FFFFFF"/>
                </a:solidFill>
              </a14:hiddenFill>
            </a:ext>
          </a:extLst>
        </p:spPr>
      </p:pic>
      <p:sp>
        <p:nvSpPr>
          <p:cNvPr id="47" name="TextBox 46">
            <a:extLst>
              <a:ext uri="{FF2B5EF4-FFF2-40B4-BE49-F238E27FC236}">
                <a16:creationId xmlns:a16="http://schemas.microsoft.com/office/drawing/2014/main" id="{2B77957E-7C0B-92D4-8397-31ADF3C300BE}"/>
              </a:ext>
            </a:extLst>
          </p:cNvPr>
          <p:cNvSpPr txBox="1"/>
          <p:nvPr/>
        </p:nvSpPr>
        <p:spPr>
          <a:xfrm>
            <a:off x="11515344" y="3618348"/>
            <a:ext cx="636016"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1/5/23</a:t>
            </a:r>
          </a:p>
        </p:txBody>
      </p:sp>
      <p:sp>
        <p:nvSpPr>
          <p:cNvPr id="50" name="Rectangle: Rounded Corners 49">
            <a:hlinkClick r:id="rId12"/>
            <a:extLst>
              <a:ext uri="{FF2B5EF4-FFF2-40B4-BE49-F238E27FC236}">
                <a16:creationId xmlns:a16="http://schemas.microsoft.com/office/drawing/2014/main" id="{C030B2AB-15DB-446A-6D89-4E67D0E99D88}"/>
              </a:ext>
            </a:extLst>
          </p:cNvPr>
          <p:cNvSpPr/>
          <p:nvPr/>
        </p:nvSpPr>
        <p:spPr>
          <a:xfrm>
            <a:off x="6563494" y="4486056"/>
            <a:ext cx="5583026" cy="862747"/>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9" name="TextBox 48">
            <a:hlinkClick r:id="rId12"/>
            <a:extLst>
              <a:ext uri="{FF2B5EF4-FFF2-40B4-BE49-F238E27FC236}">
                <a16:creationId xmlns:a16="http://schemas.microsoft.com/office/drawing/2014/main" id="{96EF1B4F-4F8D-B734-693C-24E787380CCC}"/>
              </a:ext>
            </a:extLst>
          </p:cNvPr>
          <p:cNvSpPr txBox="1"/>
          <p:nvPr/>
        </p:nvSpPr>
        <p:spPr>
          <a:xfrm>
            <a:off x="6569723" y="4807507"/>
            <a:ext cx="5616048" cy="52322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AF5900"/>
                </a:solidFill>
                <a:effectLst/>
                <a:uLnTx/>
                <a:uFillTx/>
                <a:latin typeface="Roboto Condensed" panose="02000000000000000000" pitchFamily="2" charset="0"/>
                <a:ea typeface="+mn-ea"/>
                <a:cs typeface="+mn-cs"/>
              </a:rPr>
              <a:t>AG Racine Announces Google Must Pay $9.5 Million for Using "Dark Patterns" and Deceptive Location Tracking Practices that Invade Users' Privacy</a:t>
            </a:r>
          </a:p>
        </p:txBody>
      </p:sp>
      <p:pic>
        <p:nvPicPr>
          <p:cNvPr id="1040" name="Picture 16" descr="Home">
            <a:extLst>
              <a:ext uri="{FF2B5EF4-FFF2-40B4-BE49-F238E27FC236}">
                <a16:creationId xmlns:a16="http://schemas.microsoft.com/office/drawing/2014/main" id="{303A5BCC-B3A2-31DE-7C72-1FF44E857108}"/>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701722" y="4514010"/>
            <a:ext cx="315509" cy="312117"/>
          </a:xfrm>
          <a:prstGeom prst="rect">
            <a:avLst/>
          </a:prstGeom>
          <a:noFill/>
          <a:extLst>
            <a:ext uri="{909E8E84-426E-40DD-AFC4-6F175D3DCCD1}">
              <a14:hiddenFill xmlns:a14="http://schemas.microsoft.com/office/drawing/2010/main">
                <a:solidFill>
                  <a:srgbClr val="FFFFFF"/>
                </a:solidFill>
              </a14:hiddenFill>
            </a:ext>
          </a:extLst>
        </p:spPr>
      </p:pic>
      <p:sp>
        <p:nvSpPr>
          <p:cNvPr id="52" name="TextBox 51">
            <a:extLst>
              <a:ext uri="{FF2B5EF4-FFF2-40B4-BE49-F238E27FC236}">
                <a16:creationId xmlns:a16="http://schemas.microsoft.com/office/drawing/2014/main" id="{ECD2E403-FCA9-1CAE-BE74-9427AA22C26A}"/>
              </a:ext>
            </a:extLst>
          </p:cNvPr>
          <p:cNvSpPr txBox="1"/>
          <p:nvPr/>
        </p:nvSpPr>
        <p:spPr>
          <a:xfrm>
            <a:off x="11284756" y="4548924"/>
            <a:ext cx="858498"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12/30/22</a:t>
            </a:r>
          </a:p>
        </p:txBody>
      </p:sp>
      <p:sp>
        <p:nvSpPr>
          <p:cNvPr id="53" name="Rectangle: Rounded Corners 52">
            <a:hlinkClick r:id="rId14"/>
            <a:extLst>
              <a:ext uri="{FF2B5EF4-FFF2-40B4-BE49-F238E27FC236}">
                <a16:creationId xmlns:a16="http://schemas.microsoft.com/office/drawing/2014/main" id="{923F2666-9B50-4E64-687F-1D2AFC3F4CFB}"/>
              </a:ext>
            </a:extLst>
          </p:cNvPr>
          <p:cNvSpPr/>
          <p:nvPr/>
        </p:nvSpPr>
        <p:spPr>
          <a:xfrm>
            <a:off x="35571" y="4056972"/>
            <a:ext cx="3364219" cy="124176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7" name="Rectangle: Rounded Corners 56">
            <a:hlinkClick r:id="rId15"/>
            <a:extLst>
              <a:ext uri="{FF2B5EF4-FFF2-40B4-BE49-F238E27FC236}">
                <a16:creationId xmlns:a16="http://schemas.microsoft.com/office/drawing/2014/main" id="{99F1BCDC-60FA-33E1-7AE5-06339E46B0CF}"/>
              </a:ext>
            </a:extLst>
          </p:cNvPr>
          <p:cNvSpPr/>
          <p:nvPr/>
        </p:nvSpPr>
        <p:spPr>
          <a:xfrm>
            <a:off x="3435362" y="4521138"/>
            <a:ext cx="3101464" cy="897249"/>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8" name="Rectangle: Rounded Corners 57">
            <a:hlinkClick r:id="rId16"/>
            <a:extLst>
              <a:ext uri="{FF2B5EF4-FFF2-40B4-BE49-F238E27FC236}">
                <a16:creationId xmlns:a16="http://schemas.microsoft.com/office/drawing/2014/main" id="{9ACA43C1-30D2-A65E-6DA7-B676AF863AEC}"/>
              </a:ext>
            </a:extLst>
          </p:cNvPr>
          <p:cNvSpPr/>
          <p:nvPr/>
        </p:nvSpPr>
        <p:spPr>
          <a:xfrm>
            <a:off x="25160" y="5366654"/>
            <a:ext cx="3368678" cy="1091174"/>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2" name="TextBox 61">
            <a:hlinkClick r:id="rId16"/>
            <a:extLst>
              <a:ext uri="{FF2B5EF4-FFF2-40B4-BE49-F238E27FC236}">
                <a16:creationId xmlns:a16="http://schemas.microsoft.com/office/drawing/2014/main" id="{B00B1443-DD78-8D77-7CFA-55EF05B3EFBA}"/>
              </a:ext>
            </a:extLst>
          </p:cNvPr>
          <p:cNvSpPr txBox="1"/>
          <p:nvPr/>
        </p:nvSpPr>
        <p:spPr>
          <a:xfrm>
            <a:off x="36601" y="5638905"/>
            <a:ext cx="3345323" cy="83099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282828"/>
                </a:solidFill>
                <a:effectLst/>
                <a:uLnTx/>
                <a:uFillTx/>
                <a:latin typeface="Guardian Egyp"/>
                <a:ea typeface="+mn-ea"/>
                <a:cs typeface="+mn-cs"/>
              </a:rPr>
              <a:t>Google agrees to settle $5 billion lawsuit accusing it of tracking Incognito users</a:t>
            </a:r>
          </a:p>
        </p:txBody>
      </p:sp>
      <p:sp>
        <p:nvSpPr>
          <p:cNvPr id="63" name="TextBox 62">
            <a:extLst>
              <a:ext uri="{FF2B5EF4-FFF2-40B4-BE49-F238E27FC236}">
                <a16:creationId xmlns:a16="http://schemas.microsoft.com/office/drawing/2014/main" id="{C2942E37-768A-2885-55CC-B941FA45FA64}"/>
              </a:ext>
            </a:extLst>
          </p:cNvPr>
          <p:cNvSpPr txBox="1"/>
          <p:nvPr/>
        </p:nvSpPr>
        <p:spPr>
          <a:xfrm>
            <a:off x="2557518" y="5439179"/>
            <a:ext cx="85289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12/28/23</a:t>
            </a:r>
          </a:p>
        </p:txBody>
      </p:sp>
      <p:sp>
        <p:nvSpPr>
          <p:cNvPr id="1025" name="TextBox 1024">
            <a:hlinkClick r:id="rId15"/>
            <a:extLst>
              <a:ext uri="{FF2B5EF4-FFF2-40B4-BE49-F238E27FC236}">
                <a16:creationId xmlns:a16="http://schemas.microsoft.com/office/drawing/2014/main" id="{37E2BB14-CA47-5360-C354-A229CD37B811}"/>
              </a:ext>
            </a:extLst>
          </p:cNvPr>
          <p:cNvSpPr txBox="1"/>
          <p:nvPr/>
        </p:nvSpPr>
        <p:spPr>
          <a:xfrm>
            <a:off x="3432386" y="4819790"/>
            <a:ext cx="3101464" cy="584775"/>
          </a:xfrm>
          <a:prstGeom prst="rect">
            <a:avLst/>
          </a:prstGeom>
          <a:noFill/>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kumimoji="0" lang="en-US" sz="1600" b="1" i="0" u="none" strike="noStrike" kern="1200" cap="all" spc="0" normalizeH="0" baseline="0" noProof="0">
                <a:ln>
                  <a:noFill/>
                </a:ln>
                <a:solidFill>
                  <a:srgbClr val="000000"/>
                </a:solidFill>
                <a:effectLst/>
                <a:uLnTx/>
                <a:uFillTx/>
                <a:latin typeface="retina condensed black"/>
                <a:ea typeface="+mn-ea"/>
                <a:cs typeface="+mn-cs"/>
              </a:rPr>
              <a:t>DOJ SUES GOOGLE OVER DIGITAL AD MARKET DOMINANCE</a:t>
            </a:r>
          </a:p>
        </p:txBody>
      </p:sp>
      <p:pic>
        <p:nvPicPr>
          <p:cNvPr id="1044" name="Picture 20" descr="Brand New: New Logo and Identity for AdAge by OCD">
            <a:extLst>
              <a:ext uri="{FF2B5EF4-FFF2-40B4-BE49-F238E27FC236}">
                <a16:creationId xmlns:a16="http://schemas.microsoft.com/office/drawing/2014/main" id="{06C3458B-ECD9-E681-1805-42D0049FB127}"/>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31789" y="4615725"/>
            <a:ext cx="702114" cy="240123"/>
          </a:xfrm>
          <a:prstGeom prst="rect">
            <a:avLst/>
          </a:prstGeom>
          <a:noFill/>
          <a:extLst>
            <a:ext uri="{909E8E84-426E-40DD-AFC4-6F175D3DCCD1}">
              <a14:hiddenFill xmlns:a14="http://schemas.microsoft.com/office/drawing/2010/main">
                <a:solidFill>
                  <a:srgbClr val="FFFFFF"/>
                </a:solidFill>
              </a14:hiddenFill>
            </a:ext>
          </a:extLst>
        </p:spPr>
      </p:pic>
      <p:sp>
        <p:nvSpPr>
          <p:cNvPr id="1027" name="TextBox 1026">
            <a:extLst>
              <a:ext uri="{FF2B5EF4-FFF2-40B4-BE49-F238E27FC236}">
                <a16:creationId xmlns:a16="http://schemas.microsoft.com/office/drawing/2014/main" id="{B573DC9E-7FB8-B4FF-C0FC-191DDDBE2828}"/>
              </a:ext>
            </a:extLst>
          </p:cNvPr>
          <p:cNvSpPr txBox="1"/>
          <p:nvPr/>
        </p:nvSpPr>
        <p:spPr>
          <a:xfrm>
            <a:off x="5659261" y="4561776"/>
            <a:ext cx="85289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1/24/23</a:t>
            </a:r>
          </a:p>
        </p:txBody>
      </p:sp>
      <p:sp>
        <p:nvSpPr>
          <p:cNvPr id="1031" name="Rectangle: Rounded Corners 1030">
            <a:hlinkClick r:id="rId18"/>
            <a:extLst>
              <a:ext uri="{FF2B5EF4-FFF2-40B4-BE49-F238E27FC236}">
                <a16:creationId xmlns:a16="http://schemas.microsoft.com/office/drawing/2014/main" id="{D32413D0-42CC-E6FA-118B-7A38EA906205}"/>
              </a:ext>
            </a:extLst>
          </p:cNvPr>
          <p:cNvSpPr/>
          <p:nvPr/>
        </p:nvSpPr>
        <p:spPr>
          <a:xfrm>
            <a:off x="3436276" y="5457754"/>
            <a:ext cx="3101464" cy="1009201"/>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34" name="TextBox 1033">
            <a:hlinkClick r:id="rId18"/>
            <a:extLst>
              <a:ext uri="{FF2B5EF4-FFF2-40B4-BE49-F238E27FC236}">
                <a16:creationId xmlns:a16="http://schemas.microsoft.com/office/drawing/2014/main" id="{AE7CE977-7FDE-45C2-531D-03F92B7AFB26}"/>
              </a:ext>
            </a:extLst>
          </p:cNvPr>
          <p:cNvSpPr txBox="1"/>
          <p:nvPr/>
        </p:nvSpPr>
        <p:spPr>
          <a:xfrm>
            <a:off x="3452848" y="5770559"/>
            <a:ext cx="3068182"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black"/>
                </a:solidFill>
                <a:effectLst/>
                <a:uLnTx/>
                <a:uFillTx/>
                <a:latin typeface="var(--typography-headline-standard-xxl-font-family)"/>
                <a:ea typeface="+mn-ea"/>
                <a:cs typeface="+mn-cs"/>
              </a:rPr>
              <a:t>Google to Pay $700 Million in Play Store Settlement</a:t>
            </a:r>
          </a:p>
        </p:txBody>
      </p:sp>
      <p:pic>
        <p:nvPicPr>
          <p:cNvPr id="1037" name="Picture 1036">
            <a:extLst>
              <a:ext uri="{FF2B5EF4-FFF2-40B4-BE49-F238E27FC236}">
                <a16:creationId xmlns:a16="http://schemas.microsoft.com/office/drawing/2014/main" id="{C50586EF-0FF3-D23A-8C54-DDA9C7B17AA0}"/>
              </a:ext>
            </a:extLst>
          </p:cNvPr>
          <p:cNvPicPr>
            <a:picLocks noChangeAspect="1"/>
          </p:cNvPicPr>
          <p:nvPr/>
        </p:nvPicPr>
        <p:blipFill>
          <a:blip r:embed="rId19"/>
          <a:stretch>
            <a:fillRect/>
          </a:stretch>
        </p:blipFill>
        <p:spPr>
          <a:xfrm>
            <a:off x="3460573" y="5567461"/>
            <a:ext cx="1291437" cy="171255"/>
          </a:xfrm>
          <a:prstGeom prst="rect">
            <a:avLst/>
          </a:prstGeom>
        </p:spPr>
      </p:pic>
      <p:sp>
        <p:nvSpPr>
          <p:cNvPr id="1039" name="TextBox 1038">
            <a:extLst>
              <a:ext uri="{FF2B5EF4-FFF2-40B4-BE49-F238E27FC236}">
                <a16:creationId xmlns:a16="http://schemas.microsoft.com/office/drawing/2014/main" id="{4532D8FD-B6E0-5560-4EA3-0F8BB9B909AF}"/>
              </a:ext>
            </a:extLst>
          </p:cNvPr>
          <p:cNvSpPr txBox="1"/>
          <p:nvPr/>
        </p:nvSpPr>
        <p:spPr>
          <a:xfrm>
            <a:off x="5669621" y="5504288"/>
            <a:ext cx="852891"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12/19/23</a:t>
            </a:r>
          </a:p>
        </p:txBody>
      </p:sp>
      <p:pic>
        <p:nvPicPr>
          <p:cNvPr id="2" name="Picture 2" descr="Engadget">
            <a:extLst>
              <a:ext uri="{FF2B5EF4-FFF2-40B4-BE49-F238E27FC236}">
                <a16:creationId xmlns:a16="http://schemas.microsoft.com/office/drawing/2014/main" id="{1099ECFC-2ED6-FB8A-498A-B9158281A458}"/>
              </a:ext>
            </a:extLst>
          </p:cNvPr>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07661" y="5448717"/>
            <a:ext cx="792106" cy="253474"/>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hlinkClick r:id="rId14"/>
            <a:extLst>
              <a:ext uri="{FF2B5EF4-FFF2-40B4-BE49-F238E27FC236}">
                <a16:creationId xmlns:a16="http://schemas.microsoft.com/office/drawing/2014/main" id="{04EF62E2-6B3B-048F-1147-C3F5B72CCCFF}"/>
              </a:ext>
            </a:extLst>
          </p:cNvPr>
          <p:cNvSpPr txBox="1"/>
          <p:nvPr/>
        </p:nvSpPr>
        <p:spPr>
          <a:xfrm>
            <a:off x="25159" y="4394696"/>
            <a:ext cx="3345498" cy="92333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rgbClr val="111111"/>
                </a:solidFill>
                <a:effectLst/>
                <a:uLnTx/>
                <a:uFillTx/>
                <a:latin typeface="Lab Grotesque"/>
                <a:ea typeface="+mn-ea"/>
                <a:cs typeface="+mn-cs"/>
              </a:rPr>
              <a:t>Google will face a class-action antitrust lawsuit from small advertisers</a:t>
            </a:r>
          </a:p>
        </p:txBody>
      </p:sp>
      <p:pic>
        <p:nvPicPr>
          <p:cNvPr id="23" name="Picture 22">
            <a:hlinkClick r:id="rId14"/>
            <a:extLst>
              <a:ext uri="{FF2B5EF4-FFF2-40B4-BE49-F238E27FC236}">
                <a16:creationId xmlns:a16="http://schemas.microsoft.com/office/drawing/2014/main" id="{43E58106-CF0A-F669-F9E2-0B36964CD840}"/>
              </a:ext>
            </a:extLst>
          </p:cNvPr>
          <p:cNvPicPr>
            <a:picLocks noChangeAspect="1"/>
          </p:cNvPicPr>
          <p:nvPr/>
        </p:nvPicPr>
        <p:blipFill>
          <a:blip r:embed="rId21"/>
          <a:stretch>
            <a:fillRect/>
          </a:stretch>
        </p:blipFill>
        <p:spPr>
          <a:xfrm>
            <a:off x="140780" y="4148445"/>
            <a:ext cx="1280229" cy="282648"/>
          </a:xfrm>
          <a:prstGeom prst="rect">
            <a:avLst/>
          </a:prstGeom>
        </p:spPr>
      </p:pic>
      <p:sp>
        <p:nvSpPr>
          <p:cNvPr id="26" name="TextBox 25">
            <a:extLst>
              <a:ext uri="{FF2B5EF4-FFF2-40B4-BE49-F238E27FC236}">
                <a16:creationId xmlns:a16="http://schemas.microsoft.com/office/drawing/2014/main" id="{22A27D02-5E8E-686B-4347-E00D036A49FC}"/>
              </a:ext>
            </a:extLst>
          </p:cNvPr>
          <p:cNvSpPr txBox="1"/>
          <p:nvPr/>
        </p:nvSpPr>
        <p:spPr>
          <a:xfrm>
            <a:off x="2559667" y="4140435"/>
            <a:ext cx="78867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12/15/23</a:t>
            </a:r>
          </a:p>
        </p:txBody>
      </p:sp>
      <p:sp>
        <p:nvSpPr>
          <p:cNvPr id="12" name="Rectangle: Rounded Corners 11">
            <a:extLst>
              <a:ext uri="{FF2B5EF4-FFF2-40B4-BE49-F238E27FC236}">
                <a16:creationId xmlns:a16="http://schemas.microsoft.com/office/drawing/2014/main" id="{EA4CDB90-1DD2-522E-04B6-7D007CBF92C0}"/>
              </a:ext>
            </a:extLst>
          </p:cNvPr>
          <p:cNvSpPr/>
          <p:nvPr/>
        </p:nvSpPr>
        <p:spPr>
          <a:xfrm>
            <a:off x="25160" y="1752128"/>
            <a:ext cx="3477622" cy="898128"/>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45" name="Rectangle: Rounded Corners 44">
            <a:extLst>
              <a:ext uri="{FF2B5EF4-FFF2-40B4-BE49-F238E27FC236}">
                <a16:creationId xmlns:a16="http://schemas.microsoft.com/office/drawing/2014/main" id="{2674A4B5-64B2-C55C-B9F3-C15D442FD1F4}"/>
              </a:ext>
            </a:extLst>
          </p:cNvPr>
          <p:cNvSpPr/>
          <p:nvPr/>
        </p:nvSpPr>
        <p:spPr>
          <a:xfrm>
            <a:off x="8572259" y="2680217"/>
            <a:ext cx="3555756" cy="851788"/>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TextBox 20">
            <a:hlinkClick r:id="rId22"/>
            <a:extLst>
              <a:ext uri="{FF2B5EF4-FFF2-40B4-BE49-F238E27FC236}">
                <a16:creationId xmlns:a16="http://schemas.microsoft.com/office/drawing/2014/main" id="{2D46241D-D612-ADE9-D2AC-DE52AFE2E266}"/>
              </a:ext>
            </a:extLst>
          </p:cNvPr>
          <p:cNvSpPr txBox="1"/>
          <p:nvPr/>
        </p:nvSpPr>
        <p:spPr>
          <a:xfrm>
            <a:off x="25159" y="2005621"/>
            <a:ext cx="3494513" cy="646331"/>
          </a:xfrm>
          <a:prstGeom prst="rect">
            <a:avLst/>
          </a:prstGeom>
          <a:noFill/>
        </p:spPr>
        <p:txBody>
          <a:bodyPr wrap="square">
            <a:spAutoFit/>
          </a:bodyPr>
          <a:lstStyle/>
          <a:p>
            <a:pPr algn="ctr"/>
            <a:r>
              <a:rPr lang="en-US" b="0" i="0" u="none" strike="noStrike">
                <a:solidFill>
                  <a:srgbClr val="404040"/>
                </a:solidFill>
                <a:effectLst/>
                <a:latin typeface="var(--tr-font-medium)"/>
              </a:rPr>
              <a:t>Google must face mobile phone privacy class action, possible trial</a:t>
            </a:r>
          </a:p>
        </p:txBody>
      </p:sp>
      <p:sp>
        <p:nvSpPr>
          <p:cNvPr id="28" name="TextBox 27">
            <a:hlinkClick r:id="rId23"/>
            <a:extLst>
              <a:ext uri="{FF2B5EF4-FFF2-40B4-BE49-F238E27FC236}">
                <a16:creationId xmlns:a16="http://schemas.microsoft.com/office/drawing/2014/main" id="{0D2A331D-D305-324A-EB53-F895C4695081}"/>
              </a:ext>
            </a:extLst>
          </p:cNvPr>
          <p:cNvSpPr txBox="1"/>
          <p:nvPr/>
        </p:nvSpPr>
        <p:spPr>
          <a:xfrm>
            <a:off x="8572259" y="3014169"/>
            <a:ext cx="3555756" cy="523220"/>
          </a:xfrm>
          <a:prstGeom prst="rect">
            <a:avLst/>
          </a:prstGeom>
          <a:noFill/>
        </p:spPr>
        <p:txBody>
          <a:bodyPr wrap="square">
            <a:spAutoFit/>
          </a:bodyPr>
          <a:lstStyle/>
          <a:p>
            <a:pPr algn="ctr"/>
            <a:r>
              <a:rPr lang="en-US" sz="1400" b="1" i="0">
                <a:solidFill>
                  <a:srgbClr val="232A31"/>
                </a:solidFill>
                <a:effectLst/>
                <a:latin typeface="__yahooSans_b8938d"/>
              </a:rPr>
              <a:t>Two weeks into 2025 and Google is already battling another antitrust investigation</a:t>
            </a:r>
          </a:p>
        </p:txBody>
      </p:sp>
      <p:sp>
        <p:nvSpPr>
          <p:cNvPr id="36" name="Rectangle: Rounded Corners 35">
            <a:extLst>
              <a:ext uri="{FF2B5EF4-FFF2-40B4-BE49-F238E27FC236}">
                <a16:creationId xmlns:a16="http://schemas.microsoft.com/office/drawing/2014/main" id="{1CFBD186-E45F-9D46-B13C-8F8398BE99EF}"/>
              </a:ext>
            </a:extLst>
          </p:cNvPr>
          <p:cNvSpPr/>
          <p:nvPr/>
        </p:nvSpPr>
        <p:spPr>
          <a:xfrm>
            <a:off x="3550784" y="1749905"/>
            <a:ext cx="4739008" cy="901886"/>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 name="TextBox 32">
            <a:hlinkClick r:id="rId24"/>
            <a:extLst>
              <a:ext uri="{FF2B5EF4-FFF2-40B4-BE49-F238E27FC236}">
                <a16:creationId xmlns:a16="http://schemas.microsoft.com/office/drawing/2014/main" id="{CAF92293-EC9A-9B6D-5C47-F0C465765C1F}"/>
              </a:ext>
            </a:extLst>
          </p:cNvPr>
          <p:cNvSpPr txBox="1"/>
          <p:nvPr/>
        </p:nvSpPr>
        <p:spPr>
          <a:xfrm>
            <a:off x="3550783" y="2033476"/>
            <a:ext cx="4739007" cy="646331"/>
          </a:xfrm>
          <a:prstGeom prst="rect">
            <a:avLst/>
          </a:prstGeom>
          <a:noFill/>
        </p:spPr>
        <p:txBody>
          <a:bodyPr wrap="square">
            <a:spAutoFit/>
          </a:bodyPr>
          <a:lstStyle/>
          <a:p>
            <a:pPr algn="ctr"/>
            <a:r>
              <a:rPr lang="en-US" b="1" i="0">
                <a:solidFill>
                  <a:srgbClr val="292929"/>
                </a:solidFill>
                <a:effectLst/>
                <a:latin typeface="roboto-flex"/>
              </a:rPr>
              <a:t>Judge Blocks Apple's Attempt to Halt Google Search Antitrust Lawsuit</a:t>
            </a:r>
          </a:p>
        </p:txBody>
      </p:sp>
      <p:pic>
        <p:nvPicPr>
          <p:cNvPr id="40" name="Picture 39">
            <a:extLst>
              <a:ext uri="{FF2B5EF4-FFF2-40B4-BE49-F238E27FC236}">
                <a16:creationId xmlns:a16="http://schemas.microsoft.com/office/drawing/2014/main" id="{CA89FD24-476F-308D-74D0-21E943321EDE}"/>
              </a:ext>
            </a:extLst>
          </p:cNvPr>
          <p:cNvPicPr>
            <a:picLocks noChangeAspect="1"/>
          </p:cNvPicPr>
          <p:nvPr/>
        </p:nvPicPr>
        <p:blipFill>
          <a:blip r:embed="rId25"/>
          <a:stretch>
            <a:fillRect/>
          </a:stretch>
        </p:blipFill>
        <p:spPr>
          <a:xfrm>
            <a:off x="3702753" y="1791778"/>
            <a:ext cx="312642" cy="312642"/>
          </a:xfrm>
          <a:prstGeom prst="rect">
            <a:avLst/>
          </a:prstGeom>
        </p:spPr>
      </p:pic>
      <p:sp>
        <p:nvSpPr>
          <p:cNvPr id="43" name="TextBox 42">
            <a:extLst>
              <a:ext uri="{FF2B5EF4-FFF2-40B4-BE49-F238E27FC236}">
                <a16:creationId xmlns:a16="http://schemas.microsoft.com/office/drawing/2014/main" id="{A7765E5E-281D-0F79-992B-627FF3133761}"/>
              </a:ext>
            </a:extLst>
          </p:cNvPr>
          <p:cNvSpPr txBox="1"/>
          <p:nvPr/>
        </p:nvSpPr>
        <p:spPr>
          <a:xfrm>
            <a:off x="7342821" y="1803726"/>
            <a:ext cx="78867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2/4/2025</a:t>
            </a:r>
          </a:p>
        </p:txBody>
      </p:sp>
      <p:sp>
        <p:nvSpPr>
          <p:cNvPr id="48" name="Rectangle: Rounded Corners 47">
            <a:extLst>
              <a:ext uri="{FF2B5EF4-FFF2-40B4-BE49-F238E27FC236}">
                <a16:creationId xmlns:a16="http://schemas.microsoft.com/office/drawing/2014/main" id="{E2EBCFF9-1CC6-0E26-160A-53D7FAD3E466}"/>
              </a:ext>
            </a:extLst>
          </p:cNvPr>
          <p:cNvSpPr/>
          <p:nvPr/>
        </p:nvSpPr>
        <p:spPr>
          <a:xfrm>
            <a:off x="8364242" y="1740948"/>
            <a:ext cx="3763773" cy="900120"/>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1" name="TextBox 50">
            <a:hlinkClick r:id="rId26"/>
            <a:extLst>
              <a:ext uri="{FF2B5EF4-FFF2-40B4-BE49-F238E27FC236}">
                <a16:creationId xmlns:a16="http://schemas.microsoft.com/office/drawing/2014/main" id="{B09BC52A-C7BE-9BF7-083C-F0179D91AE61}"/>
              </a:ext>
            </a:extLst>
          </p:cNvPr>
          <p:cNvSpPr txBox="1"/>
          <p:nvPr/>
        </p:nvSpPr>
        <p:spPr>
          <a:xfrm>
            <a:off x="8364243" y="2051164"/>
            <a:ext cx="3763772" cy="584775"/>
          </a:xfrm>
          <a:prstGeom prst="rect">
            <a:avLst/>
          </a:prstGeom>
          <a:noFill/>
        </p:spPr>
        <p:txBody>
          <a:bodyPr wrap="square">
            <a:spAutoFit/>
          </a:bodyPr>
          <a:lstStyle/>
          <a:p>
            <a:pPr algn="ctr"/>
            <a:r>
              <a:rPr lang="en-US" sz="1600" b="1" i="0">
                <a:effectLst/>
                <a:latin typeface="var(--font-page-titles)"/>
              </a:rPr>
              <a:t>China launches an antitrust probe into Google. Here’s what it means</a:t>
            </a:r>
          </a:p>
        </p:txBody>
      </p:sp>
      <p:pic>
        <p:nvPicPr>
          <p:cNvPr id="54" name="Picture 53">
            <a:extLst>
              <a:ext uri="{FF2B5EF4-FFF2-40B4-BE49-F238E27FC236}">
                <a16:creationId xmlns:a16="http://schemas.microsoft.com/office/drawing/2014/main" id="{768A53A6-9A7A-1643-78A9-C1F443EB9267}"/>
              </a:ext>
            </a:extLst>
          </p:cNvPr>
          <p:cNvPicPr>
            <a:picLocks noChangeAspect="1"/>
          </p:cNvPicPr>
          <p:nvPr/>
        </p:nvPicPr>
        <p:blipFill>
          <a:blip r:embed="rId6"/>
          <a:stretch>
            <a:fillRect/>
          </a:stretch>
        </p:blipFill>
        <p:spPr>
          <a:xfrm>
            <a:off x="8570405" y="1759024"/>
            <a:ext cx="268795" cy="311646"/>
          </a:xfrm>
          <a:prstGeom prst="rect">
            <a:avLst/>
          </a:prstGeom>
        </p:spPr>
      </p:pic>
      <p:sp>
        <p:nvSpPr>
          <p:cNvPr id="55" name="TextBox 54">
            <a:extLst>
              <a:ext uri="{FF2B5EF4-FFF2-40B4-BE49-F238E27FC236}">
                <a16:creationId xmlns:a16="http://schemas.microsoft.com/office/drawing/2014/main" id="{71A1BB71-A629-E530-3BC5-161C23E6ADA8}"/>
              </a:ext>
            </a:extLst>
          </p:cNvPr>
          <p:cNvSpPr txBox="1"/>
          <p:nvPr/>
        </p:nvSpPr>
        <p:spPr>
          <a:xfrm>
            <a:off x="11343541" y="1796940"/>
            <a:ext cx="78867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2/4/2025</a:t>
            </a:r>
          </a:p>
        </p:txBody>
      </p:sp>
      <p:pic>
        <p:nvPicPr>
          <p:cNvPr id="56" name="Picture 55">
            <a:extLst>
              <a:ext uri="{FF2B5EF4-FFF2-40B4-BE49-F238E27FC236}">
                <a16:creationId xmlns:a16="http://schemas.microsoft.com/office/drawing/2014/main" id="{4E64595E-3D23-BE34-1BB0-9601AC390AD4}"/>
              </a:ext>
            </a:extLst>
          </p:cNvPr>
          <p:cNvPicPr>
            <a:picLocks noChangeAspect="1"/>
          </p:cNvPicPr>
          <p:nvPr/>
        </p:nvPicPr>
        <p:blipFill>
          <a:blip r:embed="rId27"/>
          <a:stretch>
            <a:fillRect/>
          </a:stretch>
        </p:blipFill>
        <p:spPr>
          <a:xfrm>
            <a:off x="8655087" y="2758400"/>
            <a:ext cx="1319824" cy="240529"/>
          </a:xfrm>
          <a:prstGeom prst="rect">
            <a:avLst/>
          </a:prstGeom>
        </p:spPr>
      </p:pic>
      <p:sp>
        <p:nvSpPr>
          <p:cNvPr id="59" name="TextBox 58">
            <a:extLst>
              <a:ext uri="{FF2B5EF4-FFF2-40B4-BE49-F238E27FC236}">
                <a16:creationId xmlns:a16="http://schemas.microsoft.com/office/drawing/2014/main" id="{F4DC0C95-7590-8B25-EAED-70E84FE68CE1}"/>
              </a:ext>
            </a:extLst>
          </p:cNvPr>
          <p:cNvSpPr txBox="1"/>
          <p:nvPr/>
        </p:nvSpPr>
        <p:spPr>
          <a:xfrm>
            <a:off x="11155189" y="2745029"/>
            <a:ext cx="898376"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2/14/2025</a:t>
            </a:r>
          </a:p>
        </p:txBody>
      </p:sp>
      <p:pic>
        <p:nvPicPr>
          <p:cNvPr id="61" name="Picture 2" descr="Reuters Logo Png / Freshers Nation | Freshers Jobs : Jobs in Hyderabad ...">
            <a:extLst>
              <a:ext uri="{FF2B5EF4-FFF2-40B4-BE49-F238E27FC236}">
                <a16:creationId xmlns:a16="http://schemas.microsoft.com/office/drawing/2014/main" id="{2438ED64-7BE2-2420-6EA1-0770EB1E3979}"/>
              </a:ext>
            </a:extLst>
          </p:cNvPr>
          <p:cNvPicPr>
            <a:picLocks noChangeAspect="1" noChangeArrowheads="1"/>
          </p:cNvPicPr>
          <p:nvPr/>
        </p:nvPicPr>
        <p:blipFill rotWithShape="1">
          <a:blip r:embed="rId28">
            <a:extLst>
              <a:ext uri="{28A0092B-C50C-407E-A947-70E740481C1C}">
                <a14:useLocalDpi xmlns:a14="http://schemas.microsoft.com/office/drawing/2010/main" val="0"/>
              </a:ext>
            </a:extLst>
          </a:blip>
          <a:srcRect t="25543" b="22376"/>
          <a:stretch/>
        </p:blipFill>
        <p:spPr bwMode="auto">
          <a:xfrm>
            <a:off x="92503" y="1758741"/>
            <a:ext cx="818409" cy="426237"/>
          </a:xfrm>
          <a:prstGeom prst="rect">
            <a:avLst/>
          </a:prstGeom>
          <a:noFill/>
          <a:extLst>
            <a:ext uri="{909E8E84-426E-40DD-AFC4-6F175D3DCCD1}">
              <a14:hiddenFill xmlns:a14="http://schemas.microsoft.com/office/drawing/2010/main">
                <a:solidFill>
                  <a:srgbClr val="FFFFFF"/>
                </a:solidFill>
              </a14:hiddenFill>
            </a:ext>
          </a:extLst>
        </p:spPr>
      </p:pic>
      <p:sp>
        <p:nvSpPr>
          <p:cNvPr id="1024" name="TextBox 1023">
            <a:extLst>
              <a:ext uri="{FF2B5EF4-FFF2-40B4-BE49-F238E27FC236}">
                <a16:creationId xmlns:a16="http://schemas.microsoft.com/office/drawing/2014/main" id="{71AF3B63-D4A2-9775-5E90-A422415F930C}"/>
              </a:ext>
            </a:extLst>
          </p:cNvPr>
          <p:cNvSpPr txBox="1"/>
          <p:nvPr/>
        </p:nvSpPr>
        <p:spPr>
          <a:xfrm>
            <a:off x="2594228" y="1827394"/>
            <a:ext cx="898376"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2/14/2025</a:t>
            </a:r>
          </a:p>
        </p:txBody>
      </p:sp>
      <p:sp>
        <p:nvSpPr>
          <p:cNvPr id="1028" name="Rectangle: Rounded Corners 1027">
            <a:extLst>
              <a:ext uri="{FF2B5EF4-FFF2-40B4-BE49-F238E27FC236}">
                <a16:creationId xmlns:a16="http://schemas.microsoft.com/office/drawing/2014/main" id="{6B1C3527-B8C2-DDDA-2BEC-7B7C1135B66D}"/>
              </a:ext>
            </a:extLst>
          </p:cNvPr>
          <p:cNvSpPr/>
          <p:nvPr/>
        </p:nvSpPr>
        <p:spPr>
          <a:xfrm>
            <a:off x="6591468" y="5398297"/>
            <a:ext cx="5538591" cy="1056012"/>
          </a:xfrm>
          <a:prstGeom prst="round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43" name="TextBox 1042">
            <a:hlinkClick r:id="rId29"/>
            <a:extLst>
              <a:ext uri="{FF2B5EF4-FFF2-40B4-BE49-F238E27FC236}">
                <a16:creationId xmlns:a16="http://schemas.microsoft.com/office/drawing/2014/main" id="{26D4FC93-21E8-8DF3-AA86-8E084CC0C0C8}"/>
              </a:ext>
            </a:extLst>
          </p:cNvPr>
          <p:cNvSpPr txBox="1"/>
          <p:nvPr/>
        </p:nvSpPr>
        <p:spPr>
          <a:xfrm>
            <a:off x="6591468" y="5718905"/>
            <a:ext cx="5621093" cy="738664"/>
          </a:xfrm>
          <a:prstGeom prst="rect">
            <a:avLst/>
          </a:prstGeom>
          <a:noFill/>
        </p:spPr>
        <p:txBody>
          <a:bodyPr wrap="square">
            <a:spAutoFit/>
          </a:bodyPr>
          <a:lstStyle/>
          <a:p>
            <a:pPr algn="l" fontAlgn="base"/>
            <a:r>
              <a:rPr lang="en-US" b="1" i="1">
                <a:solidFill>
                  <a:srgbClr val="333333"/>
                </a:solidFill>
                <a:effectLst/>
                <a:latin typeface="nyt-cheltenham"/>
              </a:rPr>
              <a:t>U.S. Proposes Breakup of Google to Fix Search Monopoly</a:t>
            </a:r>
          </a:p>
          <a:p>
            <a:pPr algn="l" fontAlgn="base"/>
            <a:r>
              <a:rPr lang="en-US" sz="1200" b="0" i="0">
                <a:effectLst/>
                <a:latin typeface="nyt-cheltenham"/>
              </a:rPr>
              <a:t>In a landmark antitrust case, the government asked a judge to force the company to sell its popular Chrome browser.</a:t>
            </a:r>
          </a:p>
        </p:txBody>
      </p:sp>
      <p:sp>
        <p:nvSpPr>
          <p:cNvPr id="1045" name="TextBox 1044">
            <a:extLst>
              <a:ext uri="{FF2B5EF4-FFF2-40B4-BE49-F238E27FC236}">
                <a16:creationId xmlns:a16="http://schemas.microsoft.com/office/drawing/2014/main" id="{2F3BD3B0-1948-B02B-176C-4A50F5E6A0E3}"/>
              </a:ext>
            </a:extLst>
          </p:cNvPr>
          <p:cNvSpPr txBox="1"/>
          <p:nvPr/>
        </p:nvSpPr>
        <p:spPr>
          <a:xfrm>
            <a:off x="11172640" y="5480287"/>
            <a:ext cx="918000" cy="27699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060"/>
                </a:solidFill>
                <a:effectLst/>
                <a:uLnTx/>
                <a:uFillTx/>
                <a:latin typeface="Helvetica" panose="020B0604020202020204" pitchFamily="34" charset="0"/>
                <a:ea typeface="+mn-ea"/>
                <a:cs typeface="Helvetica" panose="020B0604020202020204" pitchFamily="34" charset="0"/>
              </a:rPr>
              <a:t>12/3/2024</a:t>
            </a:r>
          </a:p>
        </p:txBody>
      </p:sp>
      <p:pic>
        <p:nvPicPr>
          <p:cNvPr id="1047" name="Picture 12" descr="New York Times (NYT) Logo, symbol, meaning, history, PNG, brand">
            <a:extLst>
              <a:ext uri="{FF2B5EF4-FFF2-40B4-BE49-F238E27FC236}">
                <a16:creationId xmlns:a16="http://schemas.microsoft.com/office/drawing/2014/main" id="{1C1351D2-440E-BA63-A8F5-CDA12055D372}"/>
              </a:ext>
            </a:extLst>
          </p:cNvPr>
          <p:cNvPicPr>
            <a:picLocks noChangeAspect="1" noChangeArrowheads="1"/>
          </p:cNvPicPr>
          <p:nvPr/>
        </p:nvPicPr>
        <p:blipFill rotWithShape="1">
          <a:blip r:embed="rId30">
            <a:extLst>
              <a:ext uri="{28A0092B-C50C-407E-A947-70E740481C1C}">
                <a14:useLocalDpi xmlns:a14="http://schemas.microsoft.com/office/drawing/2010/main" val="0"/>
              </a:ext>
            </a:extLst>
          </a:blip>
          <a:srcRect t="35119" b="34620"/>
          <a:stretch/>
        </p:blipFill>
        <p:spPr bwMode="auto">
          <a:xfrm>
            <a:off x="6748546" y="5480435"/>
            <a:ext cx="1446506" cy="24622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43195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5F9486-72D9-3FFA-29A4-BDBA0DCDDE97}"/>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60876A8F-67E7-69DD-A1B3-0EC8DD3D40B8}"/>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cxnSp>
        <p:nvCxnSpPr>
          <p:cNvPr id="4" name="Straight Connector 3">
            <a:extLst>
              <a:ext uri="{FF2B5EF4-FFF2-40B4-BE49-F238E27FC236}">
                <a16:creationId xmlns:a16="http://schemas.microsoft.com/office/drawing/2014/main" id="{349C5DF5-A875-4EE3-7539-07732F57B281}"/>
              </a:ext>
            </a:extLst>
          </p:cNvPr>
          <p:cNvCxnSpPr/>
          <p:nvPr/>
        </p:nvCxnSpPr>
        <p:spPr>
          <a:xfrm>
            <a:off x="493843" y="2940040"/>
            <a:ext cx="521208" cy="0"/>
          </a:xfrm>
          <a:prstGeom prst="line">
            <a:avLst/>
          </a:prstGeom>
          <a:ln>
            <a:solidFill>
              <a:srgbClr val="1F1A62"/>
            </a:solidFill>
          </a:ln>
        </p:spPr>
        <p:style>
          <a:lnRef idx="3">
            <a:schemeClr val="accent1"/>
          </a:lnRef>
          <a:fillRef idx="0">
            <a:schemeClr val="accent1"/>
          </a:fillRef>
          <a:effectRef idx="2">
            <a:schemeClr val="accent1"/>
          </a:effectRef>
          <a:fontRef idx="minor">
            <a:schemeClr val="tx1"/>
          </a:fontRef>
        </p:style>
      </p:cxnSp>
      <p:sp>
        <p:nvSpPr>
          <p:cNvPr id="3" name="TextBox 2">
            <a:extLst>
              <a:ext uri="{FF2B5EF4-FFF2-40B4-BE49-F238E27FC236}">
                <a16:creationId xmlns:a16="http://schemas.microsoft.com/office/drawing/2014/main" id="{63B75D9F-80A9-F156-ED29-F0A01A158E03}"/>
              </a:ext>
            </a:extLst>
          </p:cNvPr>
          <p:cNvSpPr txBox="1"/>
          <p:nvPr/>
        </p:nvSpPr>
        <p:spPr>
          <a:xfrm>
            <a:off x="236165" y="3025517"/>
            <a:ext cx="7109515"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a:solidFill>
                  <a:srgbClr val="1B1464"/>
                </a:solidFill>
                <a:latin typeface="Helvetica" pitchFamily="2" charset="0"/>
              </a:rPr>
              <a:t>What should marketers be asking of their media partners?</a:t>
            </a:r>
            <a:endParaRPr kumimoji="0" lang="en-US" sz="2800" b="1" i="0" u="none" strike="noStrike" kern="1200" cap="none" spc="0" normalizeH="0" baseline="0" noProof="0">
              <a:ln>
                <a:noFill/>
              </a:ln>
              <a:solidFill>
                <a:srgbClr val="ED3C8D"/>
              </a:solidFill>
              <a:effectLst/>
              <a:uLnTx/>
              <a:uFillTx/>
              <a:latin typeface="Helvetica" pitchFamily="2" charset="0"/>
              <a:ea typeface="+mn-ea"/>
              <a:cs typeface="+mn-cs"/>
            </a:endParaRPr>
          </a:p>
        </p:txBody>
      </p:sp>
    </p:spTree>
    <p:extLst>
      <p:ext uri="{BB962C8B-B14F-4D97-AF65-F5344CB8AC3E}">
        <p14:creationId xmlns:p14="http://schemas.microsoft.com/office/powerpoint/2010/main" val="40294434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10A34D-046A-0B6B-519F-684F45199F13}"/>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E8AE8187-41DA-BFE5-F290-6C4FA3606755}"/>
              </a:ext>
            </a:extLst>
          </p:cNvPr>
          <p:cNvSpPr/>
          <p:nvPr/>
        </p:nvSpPr>
        <p:spPr>
          <a:xfrm>
            <a:off x="9781014" y="2071061"/>
            <a:ext cx="2212524" cy="3193886"/>
          </a:xfrm>
          <a:prstGeom prst="rect">
            <a:avLst/>
          </a:prstGeom>
          <a:solidFill>
            <a:srgbClr val="E2E8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Rectangle 6">
            <a:extLst>
              <a:ext uri="{FF2B5EF4-FFF2-40B4-BE49-F238E27FC236}">
                <a16:creationId xmlns:a16="http://schemas.microsoft.com/office/drawing/2014/main" id="{3C794E3B-1708-14C5-887A-712C63D2373C}"/>
              </a:ext>
            </a:extLst>
          </p:cNvPr>
          <p:cNvSpPr/>
          <p:nvPr/>
        </p:nvSpPr>
        <p:spPr>
          <a:xfrm>
            <a:off x="191497" y="2071061"/>
            <a:ext cx="2212524" cy="3193886"/>
          </a:xfrm>
          <a:prstGeom prst="rect">
            <a:avLst/>
          </a:prstGeom>
          <a:solidFill>
            <a:srgbClr val="E2E8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0107B752-B2B8-0B58-1A37-68FC513AC0BE}"/>
              </a:ext>
            </a:extLst>
          </p:cNvPr>
          <p:cNvSpPr/>
          <p:nvPr/>
        </p:nvSpPr>
        <p:spPr>
          <a:xfrm>
            <a:off x="4986255" y="2080276"/>
            <a:ext cx="2212524" cy="3193886"/>
          </a:xfrm>
          <a:prstGeom prst="rect">
            <a:avLst/>
          </a:prstGeom>
          <a:solidFill>
            <a:srgbClr val="E2E8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Rectangle 13">
            <a:extLst>
              <a:ext uri="{FF2B5EF4-FFF2-40B4-BE49-F238E27FC236}">
                <a16:creationId xmlns:a16="http://schemas.microsoft.com/office/drawing/2014/main" id="{3DDC2664-CCA3-DB83-5481-F217A96D4AA9}"/>
              </a:ext>
            </a:extLst>
          </p:cNvPr>
          <p:cNvSpPr/>
          <p:nvPr/>
        </p:nvSpPr>
        <p:spPr>
          <a:xfrm>
            <a:off x="2588876" y="2071061"/>
            <a:ext cx="2212524" cy="3193886"/>
          </a:xfrm>
          <a:prstGeom prst="rect">
            <a:avLst/>
          </a:prstGeom>
          <a:solidFill>
            <a:srgbClr val="E2E8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211050F4-A1DA-8395-74D0-4AE43D31F881}"/>
              </a:ext>
            </a:extLst>
          </p:cNvPr>
          <p:cNvSpPr/>
          <p:nvPr/>
        </p:nvSpPr>
        <p:spPr>
          <a:xfrm>
            <a:off x="7383634" y="2071061"/>
            <a:ext cx="2212524" cy="3193886"/>
          </a:xfrm>
          <a:prstGeom prst="rect">
            <a:avLst/>
          </a:prstGeom>
          <a:solidFill>
            <a:srgbClr val="E2E8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1"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CE141D0D-9FDE-4276-9F54-50A891434FCF}"/>
              </a:ext>
            </a:extLst>
          </p:cNvPr>
          <p:cNvSpPr txBox="1"/>
          <p:nvPr/>
        </p:nvSpPr>
        <p:spPr>
          <a:xfrm>
            <a:off x="191496" y="3330754"/>
            <a:ext cx="2212524" cy="1323439"/>
          </a:xfrm>
          <a:prstGeom prst="rect">
            <a:avLst/>
          </a:prstGeom>
          <a:noFill/>
        </p:spPr>
        <p:txBody>
          <a:bodyPr wrap="square" rtlCol="0">
            <a:spAutoFit/>
          </a:bodyPr>
          <a:lstStyle/>
          <a:p>
            <a:pPr marL="0" marR="0" lvl="0" indent="0" algn="ctr" defTabSz="1172398" rtl="0" eaLnBrk="1" fontAlgn="auto" latinLnBrk="0" hangingPunct="1">
              <a:lnSpc>
                <a:spcPct val="100000"/>
              </a:lnSpc>
              <a:spcBef>
                <a:spcPts val="0"/>
              </a:spcBef>
              <a:spcAft>
                <a:spcPts val="0"/>
              </a:spcAft>
              <a:buClr>
                <a:srgbClr val="ED3C8D"/>
              </a:buClr>
              <a:buSzTx/>
              <a:buFontTx/>
              <a:buNone/>
              <a:tabLst/>
              <a:defRPr/>
            </a:pPr>
            <a:r>
              <a:rPr kumimoji="0" lang="en-US" sz="1600" b="1" i="0" u="none" strike="noStrike" kern="1200" cap="none" spc="0" normalizeH="0" baseline="0" noProof="0">
                <a:ln>
                  <a:noFill/>
                </a:ln>
                <a:solidFill>
                  <a:srgbClr val="ED3C8D"/>
                </a:solidFill>
                <a:effectLst/>
                <a:uLnTx/>
                <a:uFillTx/>
                <a:latin typeface="Helvetica"/>
                <a:ea typeface="Open Sans"/>
                <a:cs typeface="Open Sans"/>
              </a:rPr>
              <a:t>The full lifecycle of</a:t>
            </a:r>
            <a:r>
              <a:rPr kumimoji="0" lang="en-US" sz="1600" b="1" i="0" u="none" strike="noStrike" kern="1200" cap="none" spc="0" normalizeH="0" baseline="0" noProof="0">
                <a:ln>
                  <a:noFill/>
                </a:ln>
                <a:solidFill>
                  <a:srgbClr val="1B1464"/>
                </a:solidFill>
                <a:effectLst/>
                <a:uLnTx/>
                <a:uFillTx/>
                <a:latin typeface="Helvetica"/>
                <a:ea typeface="Open Sans"/>
                <a:cs typeface="Open Sans"/>
              </a:rPr>
              <a:t> </a:t>
            </a:r>
            <a:r>
              <a:rPr kumimoji="0" lang="en-US" sz="1600" b="1" i="0" u="none" strike="noStrike" kern="1200" cap="none" spc="0" normalizeH="0" baseline="0" noProof="0">
                <a:ln>
                  <a:noFill/>
                </a:ln>
                <a:solidFill>
                  <a:srgbClr val="ED3C8D"/>
                </a:solidFill>
                <a:effectLst/>
                <a:uLnTx/>
                <a:uFillTx/>
                <a:latin typeface="Helvetica"/>
                <a:ea typeface="Open Sans"/>
                <a:cs typeface="Open Sans"/>
              </a:rPr>
              <a:t>all video ad units </a:t>
            </a:r>
            <a:r>
              <a:rPr kumimoji="0" lang="en-US" sz="1600" b="1" i="0" u="none" strike="noStrike" kern="1200" cap="none" spc="0" normalizeH="0" baseline="0" noProof="0">
                <a:ln>
                  <a:noFill/>
                </a:ln>
                <a:solidFill>
                  <a:srgbClr val="1B1464"/>
                </a:solidFill>
                <a:effectLst/>
                <a:uLnTx/>
                <a:uFillTx/>
                <a:latin typeface="Helvetica"/>
                <a:ea typeface="Open Sans"/>
                <a:cs typeface="Open Sans"/>
              </a:rPr>
              <a:t>within your campaign by </a:t>
            </a:r>
            <a:br>
              <a:rPr kumimoji="0" lang="en-US" sz="1600" b="1" i="0" u="none" strike="noStrike" kern="1200" cap="none" spc="0" normalizeH="0" baseline="0" noProof="0">
                <a:ln>
                  <a:noFill/>
                </a:ln>
                <a:solidFill>
                  <a:srgbClr val="1B1464"/>
                </a:solidFill>
                <a:effectLst/>
                <a:uLnTx/>
                <a:uFillTx/>
                <a:latin typeface="Helvetica"/>
                <a:ea typeface="Open Sans"/>
                <a:cs typeface="Open Sans"/>
              </a:rPr>
            </a:br>
            <a:r>
              <a:rPr kumimoji="0" lang="en-US" sz="1600" b="1" i="0" u="none" strike="noStrike" kern="1200" cap="none" spc="0" normalizeH="0" baseline="0" noProof="0">
                <a:ln>
                  <a:noFill/>
                </a:ln>
                <a:solidFill>
                  <a:srgbClr val="1B1464"/>
                </a:solidFill>
                <a:effectLst/>
                <a:uLnTx/>
                <a:uFillTx/>
                <a:latin typeface="Helvetica"/>
                <a:ea typeface="Open Sans"/>
                <a:cs typeface="Open Sans"/>
              </a:rPr>
              <a:t>media partner</a:t>
            </a:r>
            <a:r>
              <a:rPr kumimoji="0" lang="en-US" sz="1600" b="1" i="0" u="sng" strike="noStrike" kern="1200" cap="none" spc="0" normalizeH="0" baseline="0" noProof="0">
                <a:ln>
                  <a:noFill/>
                </a:ln>
                <a:solidFill>
                  <a:srgbClr val="1B1464"/>
                </a:solidFill>
                <a:effectLst/>
                <a:uLnTx/>
                <a:uFillTx/>
                <a:latin typeface="Helvetica"/>
                <a:ea typeface="Open Sans"/>
                <a:cs typeface="Open Sans"/>
              </a:rPr>
              <a:t> </a:t>
            </a:r>
            <a:endParaRPr kumimoji="0" lang="en-US" sz="1600" b="1" i="0" u="sng" strike="noStrike" kern="1200" cap="none" spc="0" normalizeH="0" baseline="0" noProof="0">
              <a:ln>
                <a:noFill/>
              </a:ln>
              <a:solidFill>
                <a:srgbClr val="1F1A62"/>
              </a:solidFill>
              <a:effectLst/>
              <a:uLnTx/>
              <a:uFillTx/>
              <a:latin typeface="Helvetica"/>
              <a:ea typeface="Open Sans"/>
              <a:cs typeface="Open Sans"/>
            </a:endParaRPr>
          </a:p>
        </p:txBody>
      </p:sp>
      <p:sp>
        <p:nvSpPr>
          <p:cNvPr id="18" name="TextBox 17">
            <a:extLst>
              <a:ext uri="{FF2B5EF4-FFF2-40B4-BE49-F238E27FC236}">
                <a16:creationId xmlns:a16="http://schemas.microsoft.com/office/drawing/2014/main" id="{3EC29BDF-79D7-3F4E-C49F-7106442F0E95}"/>
              </a:ext>
            </a:extLst>
          </p:cNvPr>
          <p:cNvSpPr txBox="1"/>
          <p:nvPr/>
        </p:nvSpPr>
        <p:spPr>
          <a:xfrm>
            <a:off x="2588875" y="3330754"/>
            <a:ext cx="2212523" cy="1077218"/>
          </a:xfrm>
          <a:prstGeom prst="rect">
            <a:avLst/>
          </a:prstGeom>
          <a:noFill/>
        </p:spPr>
        <p:txBody>
          <a:bodyPr wrap="square" rtlCol="0">
            <a:spAutoFit/>
          </a:bodyPr>
          <a:lstStyle/>
          <a:p>
            <a:pPr marL="0" marR="0" lvl="0" indent="0" algn="ctr" defTabSz="1172398" rtl="0" eaLnBrk="1" fontAlgn="auto" latinLnBrk="0" hangingPunct="1">
              <a:lnSpc>
                <a:spcPct val="100000"/>
              </a:lnSpc>
              <a:spcBef>
                <a:spcPts val="0"/>
              </a:spcBef>
              <a:spcAft>
                <a:spcPts val="0"/>
              </a:spcAft>
              <a:buClr>
                <a:srgbClr val="ED3C8D"/>
              </a:buClr>
              <a:buSzTx/>
              <a:buFontTx/>
              <a:buNone/>
              <a:tabLst/>
              <a:defRPr/>
            </a:pPr>
            <a:r>
              <a:rPr kumimoji="0" lang="en-US" sz="1600" b="1" i="0" u="none" strike="noStrike" kern="1200" cap="none" spc="0" normalizeH="0" baseline="0" noProof="0">
                <a:ln>
                  <a:noFill/>
                </a:ln>
                <a:solidFill>
                  <a:srgbClr val="1B1464"/>
                </a:solidFill>
                <a:effectLst/>
                <a:uLnTx/>
                <a:uFillTx/>
                <a:latin typeface="Helvetica"/>
                <a:ea typeface="Open Sans"/>
                <a:cs typeface="Open Sans"/>
              </a:rPr>
              <a:t>All calculations </a:t>
            </a:r>
            <a:br>
              <a:rPr kumimoji="0" lang="en-US" sz="1600" b="1" i="0" u="none" strike="noStrike" kern="1200" cap="none" spc="0" normalizeH="0" baseline="0" noProof="0">
                <a:ln>
                  <a:noFill/>
                </a:ln>
                <a:solidFill>
                  <a:srgbClr val="1B1464"/>
                </a:solidFill>
                <a:effectLst/>
                <a:uLnTx/>
                <a:uFillTx/>
                <a:latin typeface="Helvetica"/>
                <a:ea typeface="Open Sans"/>
                <a:cs typeface="Open Sans"/>
              </a:rPr>
            </a:br>
            <a:r>
              <a:rPr kumimoji="0" lang="en-US" sz="1600" b="1" i="0" u="none" strike="noStrike" kern="1200" cap="none" spc="0" normalizeH="0" baseline="0" noProof="0">
                <a:ln>
                  <a:noFill/>
                </a:ln>
                <a:solidFill>
                  <a:srgbClr val="1B1464"/>
                </a:solidFill>
                <a:effectLst/>
                <a:uLnTx/>
                <a:uFillTx/>
                <a:latin typeface="Helvetica"/>
                <a:ea typeface="Open Sans"/>
                <a:cs typeface="Open Sans"/>
              </a:rPr>
              <a:t>of </a:t>
            </a:r>
            <a:r>
              <a:rPr kumimoji="0" lang="en-US" sz="1600" b="1" i="0" u="none" strike="noStrike" kern="1200" cap="none" spc="0" normalizeH="0" baseline="0" noProof="0">
                <a:ln>
                  <a:noFill/>
                </a:ln>
                <a:solidFill>
                  <a:srgbClr val="ED3C8D"/>
                </a:solidFill>
                <a:effectLst/>
                <a:uLnTx/>
                <a:uFillTx/>
                <a:latin typeface="Helvetica"/>
                <a:ea typeface="Open Sans"/>
                <a:cs typeface="Open Sans"/>
              </a:rPr>
              <a:t>video ad impressions </a:t>
            </a:r>
            <a:r>
              <a:rPr kumimoji="0" lang="en-US" sz="1600" b="1" i="0" u="none" strike="noStrike" kern="1200" cap="none" spc="0" normalizeH="0" baseline="0" noProof="0">
                <a:ln>
                  <a:noFill/>
                </a:ln>
                <a:solidFill>
                  <a:srgbClr val="1B1464"/>
                </a:solidFill>
                <a:effectLst/>
                <a:uLnTx/>
                <a:uFillTx/>
                <a:latin typeface="Helvetica"/>
                <a:ea typeface="Open Sans"/>
                <a:cs typeface="Open Sans"/>
              </a:rPr>
              <a:t>by media partner</a:t>
            </a:r>
            <a:endParaRPr kumimoji="0" lang="en-US" sz="1600" b="1" i="0" u="none" strike="noStrike" kern="1200" cap="none" spc="0" normalizeH="0" baseline="0" noProof="0">
              <a:ln>
                <a:noFill/>
              </a:ln>
              <a:solidFill>
                <a:srgbClr val="1F1A62"/>
              </a:solidFill>
              <a:effectLst/>
              <a:uLnTx/>
              <a:uFillTx/>
              <a:latin typeface="Helvetica"/>
              <a:ea typeface="Open Sans"/>
              <a:cs typeface="Open Sans"/>
            </a:endParaRPr>
          </a:p>
        </p:txBody>
      </p:sp>
      <p:sp>
        <p:nvSpPr>
          <p:cNvPr id="19" name="TextBox 18">
            <a:extLst>
              <a:ext uri="{FF2B5EF4-FFF2-40B4-BE49-F238E27FC236}">
                <a16:creationId xmlns:a16="http://schemas.microsoft.com/office/drawing/2014/main" id="{46D2F3C7-8CE2-52BA-3393-36E89619502C}"/>
              </a:ext>
            </a:extLst>
          </p:cNvPr>
          <p:cNvSpPr txBox="1"/>
          <p:nvPr/>
        </p:nvSpPr>
        <p:spPr>
          <a:xfrm>
            <a:off x="4986256" y="3330754"/>
            <a:ext cx="2212524" cy="1569660"/>
          </a:xfrm>
          <a:prstGeom prst="rect">
            <a:avLst/>
          </a:prstGeom>
          <a:noFill/>
        </p:spPr>
        <p:txBody>
          <a:bodyPr wrap="square" rtlCol="0">
            <a:spAutoFit/>
          </a:bodyPr>
          <a:lstStyle/>
          <a:p>
            <a:pPr marL="0" marR="0" lvl="0" indent="0" algn="ctr" defTabSz="1172398" rtl="0" eaLnBrk="1" fontAlgn="auto" latinLnBrk="0" hangingPunct="1">
              <a:lnSpc>
                <a:spcPct val="100000"/>
              </a:lnSpc>
              <a:spcBef>
                <a:spcPts val="0"/>
              </a:spcBef>
              <a:spcAft>
                <a:spcPts val="0"/>
              </a:spcAft>
              <a:buClr>
                <a:srgbClr val="ED3C8D"/>
              </a:buClr>
              <a:buSzTx/>
              <a:buFontTx/>
              <a:buNone/>
              <a:tabLst/>
              <a:defRPr/>
            </a:pPr>
            <a:r>
              <a:rPr kumimoji="0" lang="en-US" sz="1600" b="1" i="0" u="none" strike="noStrike" kern="1200" cap="none" spc="0" normalizeH="0" baseline="0" noProof="0">
                <a:ln>
                  <a:noFill/>
                </a:ln>
                <a:solidFill>
                  <a:srgbClr val="1B1464"/>
                </a:solidFill>
                <a:effectLst/>
                <a:uLnTx/>
                <a:uFillTx/>
                <a:latin typeface="Helvetica"/>
                <a:ea typeface="Open Sans"/>
                <a:cs typeface="Open Sans"/>
              </a:rPr>
              <a:t>The granular details of </a:t>
            </a:r>
            <a:r>
              <a:rPr kumimoji="0" lang="en-US" sz="1600" b="1" i="0" u="none" strike="noStrike" kern="1200" cap="none" spc="0" normalizeH="0" baseline="0" noProof="0">
                <a:ln>
                  <a:noFill/>
                </a:ln>
                <a:solidFill>
                  <a:srgbClr val="ED3C8D"/>
                </a:solidFill>
                <a:effectLst/>
                <a:uLnTx/>
                <a:uFillTx/>
                <a:latin typeface="Helvetica"/>
                <a:ea typeface="Open Sans"/>
                <a:cs typeface="Open Sans"/>
              </a:rPr>
              <a:t>exact ad placements, by type and inventory source</a:t>
            </a:r>
            <a:r>
              <a:rPr kumimoji="0" lang="en-US" sz="1600" b="1" i="0" u="none" strike="noStrike" kern="1200" cap="none" spc="0" normalizeH="0" baseline="0" noProof="0">
                <a:ln>
                  <a:noFill/>
                </a:ln>
                <a:solidFill>
                  <a:srgbClr val="1B1464"/>
                </a:solidFill>
                <a:effectLst/>
                <a:uLnTx/>
                <a:uFillTx/>
                <a:latin typeface="Helvetica"/>
                <a:ea typeface="Open Sans"/>
                <a:cs typeface="Open Sans"/>
              </a:rPr>
              <a:t>, across each media partner</a:t>
            </a:r>
            <a:endParaRPr kumimoji="0" lang="en-US" sz="1600" b="1" i="0" u="sng" strike="noStrike" kern="1200" cap="none" spc="0" normalizeH="0" baseline="0" noProof="0">
              <a:ln>
                <a:noFill/>
              </a:ln>
              <a:solidFill>
                <a:srgbClr val="1F1A62"/>
              </a:solidFill>
              <a:effectLst/>
              <a:uLnTx/>
              <a:uFillTx/>
              <a:latin typeface="Helvetica"/>
              <a:ea typeface="Open Sans"/>
              <a:cs typeface="Open Sans"/>
            </a:endParaRPr>
          </a:p>
        </p:txBody>
      </p:sp>
      <p:sp>
        <p:nvSpPr>
          <p:cNvPr id="20" name="TextBox 19">
            <a:extLst>
              <a:ext uri="{FF2B5EF4-FFF2-40B4-BE49-F238E27FC236}">
                <a16:creationId xmlns:a16="http://schemas.microsoft.com/office/drawing/2014/main" id="{E3CFC5DD-5191-BFF3-7A7F-73CCEF6B0582}"/>
              </a:ext>
            </a:extLst>
          </p:cNvPr>
          <p:cNvSpPr txBox="1"/>
          <p:nvPr/>
        </p:nvSpPr>
        <p:spPr>
          <a:xfrm>
            <a:off x="7383630" y="3330754"/>
            <a:ext cx="2212527" cy="1815882"/>
          </a:xfrm>
          <a:prstGeom prst="rect">
            <a:avLst/>
          </a:prstGeom>
          <a:noFill/>
        </p:spPr>
        <p:txBody>
          <a:bodyPr wrap="square" rtlCol="0">
            <a:spAutoFit/>
          </a:bodyPr>
          <a:lstStyle/>
          <a:p>
            <a:pPr marL="0" marR="0" lvl="0" indent="0" algn="ctr" defTabSz="1172398" rtl="0" eaLnBrk="1" fontAlgn="auto" latinLnBrk="0" hangingPunct="1">
              <a:lnSpc>
                <a:spcPct val="100000"/>
              </a:lnSpc>
              <a:spcBef>
                <a:spcPts val="0"/>
              </a:spcBef>
              <a:spcAft>
                <a:spcPts val="0"/>
              </a:spcAft>
              <a:buClr>
                <a:srgbClr val="ED3C8D"/>
              </a:buClr>
              <a:buSzTx/>
              <a:buFontTx/>
              <a:buNone/>
              <a:tabLst/>
              <a:defRPr/>
            </a:pPr>
            <a:r>
              <a:rPr kumimoji="0" lang="en-US" sz="1600" b="1" i="0" u="none" strike="noStrike" kern="1200" cap="none" spc="0" normalizeH="0" baseline="0" noProof="0">
                <a:ln>
                  <a:noFill/>
                </a:ln>
                <a:solidFill>
                  <a:srgbClr val="ED3C8D"/>
                </a:solidFill>
                <a:effectLst/>
                <a:uLnTx/>
                <a:uFillTx/>
                <a:latin typeface="Helvetica"/>
                <a:ea typeface="Open Sans"/>
                <a:cs typeface="Open Sans"/>
              </a:rPr>
              <a:t>The composition of ad placement types</a:t>
            </a:r>
            <a:r>
              <a:rPr kumimoji="0" lang="en-US" sz="1600" b="1" i="0" u="none" strike="noStrike" kern="1200" cap="none" spc="0" normalizeH="0" baseline="0" noProof="0">
                <a:ln>
                  <a:noFill/>
                </a:ln>
                <a:solidFill>
                  <a:srgbClr val="1B1464"/>
                </a:solidFill>
                <a:effectLst/>
                <a:uLnTx/>
                <a:uFillTx/>
                <a:latin typeface="Helvetica"/>
                <a:ea typeface="Open Sans"/>
                <a:cs typeface="Open Sans"/>
              </a:rPr>
              <a:t> </a:t>
            </a:r>
            <a:r>
              <a:rPr kumimoji="0" lang="en-US" sz="1600" b="1" i="0" u="none" strike="noStrike" kern="1200" cap="none" spc="0" normalizeH="0" baseline="0" noProof="0">
                <a:ln>
                  <a:noFill/>
                </a:ln>
                <a:solidFill>
                  <a:srgbClr val="ED3C8D"/>
                </a:solidFill>
                <a:effectLst/>
                <a:uLnTx/>
                <a:uFillTx/>
                <a:latin typeface="Helvetica"/>
                <a:ea typeface="Open Sans"/>
                <a:cs typeface="Open Sans"/>
              </a:rPr>
              <a:t>and inventory sources </a:t>
            </a:r>
            <a:r>
              <a:rPr kumimoji="0" lang="en-US" sz="1600" b="1" i="0" u="none" strike="noStrike" kern="1200" cap="none" spc="0" normalizeH="0" baseline="0" noProof="0">
                <a:ln>
                  <a:noFill/>
                </a:ln>
                <a:solidFill>
                  <a:srgbClr val="1B1464"/>
                </a:solidFill>
                <a:effectLst/>
                <a:uLnTx/>
                <a:uFillTx/>
                <a:latin typeface="Helvetica"/>
                <a:ea typeface="Open Sans"/>
                <a:cs typeface="Open Sans"/>
              </a:rPr>
              <a:t>in audience metrics such as reach calculations by media partner</a:t>
            </a:r>
            <a:endParaRPr kumimoji="0" lang="en-US" sz="1600" b="1" i="0" u="sng" strike="noStrike" kern="1200" cap="none" spc="0" normalizeH="0" baseline="0" noProof="0">
              <a:ln>
                <a:noFill/>
              </a:ln>
              <a:solidFill>
                <a:srgbClr val="1F1A62"/>
              </a:solidFill>
              <a:effectLst/>
              <a:uLnTx/>
              <a:uFillTx/>
              <a:latin typeface="Helvetica"/>
              <a:ea typeface="Open Sans"/>
              <a:cs typeface="Open Sans"/>
            </a:endParaRPr>
          </a:p>
        </p:txBody>
      </p:sp>
      <p:sp>
        <p:nvSpPr>
          <p:cNvPr id="21" name="TextBox 20">
            <a:extLst>
              <a:ext uri="{FF2B5EF4-FFF2-40B4-BE49-F238E27FC236}">
                <a16:creationId xmlns:a16="http://schemas.microsoft.com/office/drawing/2014/main" id="{31B7A67A-B8B5-7369-8685-0184264F20B5}"/>
              </a:ext>
            </a:extLst>
          </p:cNvPr>
          <p:cNvSpPr txBox="1"/>
          <p:nvPr/>
        </p:nvSpPr>
        <p:spPr>
          <a:xfrm>
            <a:off x="9781017" y="3330754"/>
            <a:ext cx="2212523" cy="1815882"/>
          </a:xfrm>
          <a:prstGeom prst="rect">
            <a:avLst/>
          </a:prstGeom>
          <a:noFill/>
        </p:spPr>
        <p:txBody>
          <a:bodyPr wrap="square" rtlCol="0">
            <a:spAutoFit/>
          </a:bodyPr>
          <a:lstStyle/>
          <a:p>
            <a:pPr marL="0" marR="0" lvl="0" indent="0" algn="ctr" defTabSz="1172398" rtl="0" eaLnBrk="1" fontAlgn="auto" latinLnBrk="0" hangingPunct="1">
              <a:lnSpc>
                <a:spcPct val="100000"/>
              </a:lnSpc>
              <a:spcBef>
                <a:spcPts val="0"/>
              </a:spcBef>
              <a:spcAft>
                <a:spcPts val="0"/>
              </a:spcAft>
              <a:buClr>
                <a:srgbClr val="ED3C8D"/>
              </a:buClr>
              <a:buSzTx/>
              <a:buFontTx/>
              <a:buNone/>
              <a:tabLst/>
              <a:defRPr/>
            </a:pPr>
            <a:r>
              <a:rPr kumimoji="0" lang="en-US" sz="1600" b="1" i="0" u="none" strike="noStrike" kern="1200" cap="none" spc="0" normalizeH="0" baseline="0" noProof="0">
                <a:ln>
                  <a:noFill/>
                </a:ln>
                <a:solidFill>
                  <a:srgbClr val="1B1464"/>
                </a:solidFill>
                <a:effectLst/>
                <a:uLnTx/>
                <a:uFillTx/>
                <a:latin typeface="Helvetica"/>
                <a:ea typeface="Open Sans"/>
                <a:cs typeface="Open Sans"/>
              </a:rPr>
              <a:t>Have media partners bring in a </a:t>
            </a:r>
            <a:r>
              <a:rPr kumimoji="0" lang="en-US" sz="1600" b="1" i="0" u="none" strike="noStrike" kern="1200" cap="none" spc="0" normalizeH="0" baseline="0" noProof="0">
                <a:ln>
                  <a:noFill/>
                </a:ln>
                <a:solidFill>
                  <a:srgbClr val="ED3C8D"/>
                </a:solidFill>
                <a:effectLst/>
                <a:uLnTx/>
                <a:uFillTx/>
                <a:latin typeface="Helvetica"/>
                <a:ea typeface="Open Sans"/>
                <a:cs typeface="Open Sans"/>
              </a:rPr>
              <a:t>truly independent third party </a:t>
            </a:r>
            <a:r>
              <a:rPr kumimoji="0" lang="en-US" sz="1600" b="1" i="0" u="none" strike="noStrike" kern="1200" cap="none" spc="0" normalizeH="0" baseline="0" noProof="0">
                <a:ln>
                  <a:noFill/>
                </a:ln>
                <a:solidFill>
                  <a:srgbClr val="1B1464"/>
                </a:solidFill>
                <a:effectLst/>
                <a:uLnTx/>
                <a:uFillTx/>
                <a:latin typeface="Helvetica"/>
                <a:ea typeface="Open Sans"/>
                <a:cs typeface="Open Sans"/>
              </a:rPr>
              <a:t>to provide transparency on </a:t>
            </a:r>
            <a:br>
              <a:rPr kumimoji="0" lang="en-US" sz="1600" b="1" i="0" u="none" strike="noStrike" kern="1200" cap="none" spc="0" normalizeH="0" baseline="0" noProof="0">
                <a:ln>
                  <a:noFill/>
                </a:ln>
                <a:solidFill>
                  <a:srgbClr val="1B1464"/>
                </a:solidFill>
                <a:effectLst/>
                <a:uLnTx/>
                <a:uFillTx/>
                <a:latin typeface="Helvetica"/>
                <a:ea typeface="Open Sans"/>
                <a:cs typeface="Open Sans"/>
              </a:rPr>
            </a:br>
            <a:r>
              <a:rPr kumimoji="0" lang="en-US" sz="1600" b="1" i="0" u="none" strike="noStrike" kern="1200" cap="none" spc="0" normalizeH="0" baseline="0" noProof="0">
                <a:ln>
                  <a:noFill/>
                </a:ln>
                <a:solidFill>
                  <a:srgbClr val="1B1464"/>
                </a:solidFill>
                <a:effectLst/>
                <a:uLnTx/>
                <a:uFillTx/>
                <a:latin typeface="Helvetica"/>
                <a:ea typeface="Open Sans"/>
                <a:cs typeface="Open Sans"/>
              </a:rPr>
              <a:t>a now-permanent basis </a:t>
            </a:r>
            <a:endParaRPr kumimoji="0" lang="en-US" sz="1600" b="1" i="0" u="sng" strike="noStrike" kern="1200" cap="none" spc="0" normalizeH="0" baseline="0" noProof="0">
              <a:ln>
                <a:noFill/>
              </a:ln>
              <a:solidFill>
                <a:srgbClr val="1F1A62"/>
              </a:solidFill>
              <a:effectLst/>
              <a:uLnTx/>
              <a:uFillTx/>
              <a:latin typeface="Helvetica"/>
              <a:ea typeface="Open Sans"/>
              <a:cs typeface="Open Sans"/>
            </a:endParaRPr>
          </a:p>
        </p:txBody>
      </p:sp>
      <p:pic>
        <p:nvPicPr>
          <p:cNvPr id="3" name="Picture 2">
            <a:extLst>
              <a:ext uri="{FF2B5EF4-FFF2-40B4-BE49-F238E27FC236}">
                <a16:creationId xmlns:a16="http://schemas.microsoft.com/office/drawing/2014/main" id="{7712E213-C1A3-EEAE-4255-3A0ADC46469E}"/>
              </a:ext>
            </a:extLst>
          </p:cNvPr>
          <p:cNvPicPr>
            <a:picLocks noChangeAspect="1"/>
          </p:cNvPicPr>
          <p:nvPr/>
        </p:nvPicPr>
        <p:blipFill>
          <a:blip r:embed="rId3" cstate="hqprint">
            <a:extLst>
              <a:ext uri="{BEBA8EAE-BF5A-486C-A8C5-ECC9F3942E4B}">
                <a14:imgProps xmlns:a14="http://schemas.microsoft.com/office/drawing/2010/main">
                  <a14:imgLayer r:embed="rId4">
                    <a14:imgEffect>
                      <a14:backgroundRemoval t="1172" b="98047" l="3125" r="97852">
                        <a14:foregroundMark x1="93359" y1="98242" x2="93359" y2="98242"/>
                        <a14:foregroundMark x1="97852" y1="91602" x2="97852" y2="91602"/>
                        <a14:foregroundMark x1="49414" y1="55078" x2="49414" y2="55078"/>
                        <a14:foregroundMark x1="5078" y1="44922" x2="5078" y2="44922"/>
                        <a14:foregroundMark x1="3320" y1="36719" x2="3320" y2="36719"/>
                        <a14:foregroundMark x1="34180" y1="1172" x2="34180" y2="1172"/>
                        <a14:foregroundMark x1="23047" y1="22070" x2="23047" y2="22070"/>
                        <a14:foregroundMark x1="17383" y1="37891" x2="17383" y2="37891"/>
                      </a14:backgroundRemoval>
                    </a14:imgEffect>
                  </a14:imgLayer>
                </a14:imgProps>
              </a:ext>
              <a:ext uri="{28A0092B-C50C-407E-A947-70E740481C1C}">
                <a14:useLocalDpi xmlns:a14="http://schemas.microsoft.com/office/drawing/2010/main"/>
              </a:ext>
            </a:extLst>
          </a:blip>
          <a:stretch>
            <a:fillRect/>
          </a:stretch>
        </p:blipFill>
        <p:spPr>
          <a:xfrm>
            <a:off x="736649" y="2212812"/>
            <a:ext cx="975360" cy="975360"/>
          </a:xfrm>
          <a:prstGeom prst="rect">
            <a:avLst/>
          </a:prstGeom>
        </p:spPr>
      </p:pic>
      <p:pic>
        <p:nvPicPr>
          <p:cNvPr id="4" name="Graphic 3" descr="Clipboard Checked with solid fill">
            <a:extLst>
              <a:ext uri="{FF2B5EF4-FFF2-40B4-BE49-F238E27FC236}">
                <a16:creationId xmlns:a16="http://schemas.microsoft.com/office/drawing/2014/main" id="{9D7C0079-43FD-CD36-3597-5CF755ECC29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106440" y="2115276"/>
            <a:ext cx="1170432" cy="1170432"/>
          </a:xfrm>
          <a:prstGeom prst="rect">
            <a:avLst/>
          </a:prstGeom>
        </p:spPr>
      </p:pic>
      <p:pic>
        <p:nvPicPr>
          <p:cNvPr id="5" name="Graphic 4" descr="Statistics with solid fill">
            <a:extLst>
              <a:ext uri="{FF2B5EF4-FFF2-40B4-BE49-F238E27FC236}">
                <a16:creationId xmlns:a16="http://schemas.microsoft.com/office/drawing/2014/main" id="{078134D2-D6FF-235B-6E6F-AF871A79CC4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503820" y="2116222"/>
            <a:ext cx="1170432" cy="1170432"/>
          </a:xfrm>
          <a:prstGeom prst="rect">
            <a:avLst/>
          </a:prstGeom>
        </p:spPr>
      </p:pic>
      <p:pic>
        <p:nvPicPr>
          <p:cNvPr id="10" name="Graphic 9" descr="Lights On with solid fill">
            <a:extLst>
              <a:ext uri="{FF2B5EF4-FFF2-40B4-BE49-F238E27FC236}">
                <a16:creationId xmlns:a16="http://schemas.microsoft.com/office/drawing/2014/main" id="{5BC8C18B-BBAC-FC9B-3B58-3A5B46CF7824}"/>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7901197" y="2115276"/>
            <a:ext cx="1170432" cy="1170432"/>
          </a:xfrm>
          <a:prstGeom prst="rect">
            <a:avLst/>
          </a:prstGeom>
        </p:spPr>
      </p:pic>
      <p:pic>
        <p:nvPicPr>
          <p:cNvPr id="16" name="Picture 15">
            <a:extLst>
              <a:ext uri="{FF2B5EF4-FFF2-40B4-BE49-F238E27FC236}">
                <a16:creationId xmlns:a16="http://schemas.microsoft.com/office/drawing/2014/main" id="{2F07B6A6-46EC-CC3D-4CA0-C6182D62EAE6}"/>
              </a:ext>
            </a:extLst>
          </p:cNvPr>
          <p:cNvPicPr>
            <a:picLocks noChangeAspect="1"/>
          </p:cNvPicPr>
          <p:nvPr/>
        </p:nvPicPr>
        <p:blipFill>
          <a:blip r:embed="rId11" cstate="hqprint">
            <a:extLst>
              <a:ext uri="{BEBA8EAE-BF5A-486C-A8C5-ECC9F3942E4B}">
                <a14:imgProps xmlns:a14="http://schemas.microsoft.com/office/drawing/2010/main">
                  <a14:imgLayer r:embed="rId12">
                    <a14:imgEffect>
                      <a14:backgroundRemoval t="4297" b="97852" l="9961" r="89844">
                        <a14:foregroundMark x1="27539" y1="23438" x2="27539" y2="23438"/>
                        <a14:foregroundMark x1="46680" y1="20117" x2="46680" y2="20117"/>
                        <a14:foregroundMark x1="49219" y1="4492" x2="49219" y2="4492"/>
                        <a14:foregroundMark x1="70508" y1="27734" x2="70508" y2="27734"/>
                        <a14:foregroundMark x1="50000" y1="58594" x2="50000" y2="58594"/>
                        <a14:foregroundMark x1="60742" y1="97656" x2="60742" y2="97656"/>
                        <a14:foregroundMark x1="40039" y1="97852" x2="40039" y2="97852"/>
                      </a14:backgroundRemoval>
                    </a14:imgEffect>
                  </a14:imgLayer>
                </a14:imgProps>
              </a:ext>
              <a:ext uri="{28A0092B-C50C-407E-A947-70E740481C1C}">
                <a14:useLocalDpi xmlns:a14="http://schemas.microsoft.com/office/drawing/2010/main"/>
              </a:ext>
            </a:extLst>
          </a:blip>
          <a:stretch>
            <a:fillRect/>
          </a:stretch>
        </p:blipFill>
        <p:spPr>
          <a:xfrm>
            <a:off x="10304661" y="2115342"/>
            <a:ext cx="1172192" cy="1172192"/>
          </a:xfrm>
          <a:prstGeom prst="rect">
            <a:avLst/>
          </a:prstGeom>
        </p:spPr>
      </p:pic>
      <p:sp>
        <p:nvSpPr>
          <p:cNvPr id="13" name="Rectangle 12">
            <a:extLst>
              <a:ext uri="{FF2B5EF4-FFF2-40B4-BE49-F238E27FC236}">
                <a16:creationId xmlns:a16="http://schemas.microsoft.com/office/drawing/2014/main" id="{5F7D43B6-182E-ED39-BBC8-BD25524DBEE4}"/>
              </a:ext>
            </a:extLst>
          </p:cNvPr>
          <p:cNvSpPr/>
          <p:nvPr/>
        </p:nvSpPr>
        <p:spPr>
          <a:xfrm>
            <a:off x="191495" y="1552107"/>
            <a:ext cx="9404661" cy="411884"/>
          </a:xfrm>
          <a:prstGeom prst="rect">
            <a:avLst/>
          </a:prstGeom>
          <a:solidFill>
            <a:srgbClr val="1B146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a:solidFill>
                  <a:prstClr val="white"/>
                </a:solidFill>
                <a:latin typeface="Helvetica" panose="020B0403020202020204" pitchFamily="34" charset="0"/>
              </a:rPr>
              <a:t>Complete</a:t>
            </a:r>
            <a:r>
              <a:rPr kumimoji="0" lang="en-US" sz="1800" b="1" i="0" u="none" strike="noStrike" kern="1200" cap="none" spc="0" normalizeH="0" baseline="0" noProof="0">
                <a:ln>
                  <a:noFill/>
                </a:ln>
                <a:solidFill>
                  <a:prstClr val="white"/>
                </a:solidFill>
                <a:effectLst/>
                <a:uLnTx/>
                <a:uFillTx/>
                <a:latin typeface="Helvetica" panose="020B0403020202020204" pitchFamily="34" charset="0"/>
                <a:ea typeface="+mn-ea"/>
                <a:cs typeface="+mn-cs"/>
              </a:rPr>
              <a:t> transparency on…</a:t>
            </a:r>
          </a:p>
        </p:txBody>
      </p:sp>
      <p:sp>
        <p:nvSpPr>
          <p:cNvPr id="22" name="Rectangle 21">
            <a:extLst>
              <a:ext uri="{FF2B5EF4-FFF2-40B4-BE49-F238E27FC236}">
                <a16:creationId xmlns:a16="http://schemas.microsoft.com/office/drawing/2014/main" id="{F91A9651-E7BC-EB55-2D43-D48B73A7AACB}"/>
              </a:ext>
            </a:extLst>
          </p:cNvPr>
          <p:cNvSpPr/>
          <p:nvPr/>
        </p:nvSpPr>
        <p:spPr>
          <a:xfrm>
            <a:off x="9781014" y="1552107"/>
            <a:ext cx="2212524" cy="411884"/>
          </a:xfrm>
          <a:prstGeom prst="rect">
            <a:avLst/>
          </a:prstGeom>
          <a:solidFill>
            <a:srgbClr val="1B146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a:ln>
                  <a:noFill/>
                </a:ln>
                <a:solidFill>
                  <a:prstClr val="white"/>
                </a:solidFill>
                <a:effectLst/>
                <a:uLnTx/>
                <a:uFillTx/>
                <a:latin typeface="Helvetica" panose="020B0403020202020204" pitchFamily="34" charset="0"/>
                <a:ea typeface="+mn-ea"/>
                <a:cs typeface="+mn-cs"/>
              </a:rPr>
              <a:t>True verification</a:t>
            </a:r>
          </a:p>
        </p:txBody>
      </p:sp>
      <p:pic>
        <p:nvPicPr>
          <p:cNvPr id="26" name="Picture 25">
            <a:extLst>
              <a:ext uri="{FF2B5EF4-FFF2-40B4-BE49-F238E27FC236}">
                <a16:creationId xmlns:a16="http://schemas.microsoft.com/office/drawing/2014/main" id="{D1B4D5A9-E80D-A023-DAAB-5CD8BDE23049}"/>
              </a:ext>
            </a:extLst>
          </p:cNvPr>
          <p:cNvPicPr>
            <a:picLocks noChangeAspect="1"/>
          </p:cNvPicPr>
          <p:nvPr/>
        </p:nvPicPr>
        <p:blipFill rotWithShape="1">
          <a:blip r:embed="rId13" cstate="hqprint">
            <a:extLst>
              <a:ext uri="{28A0092B-C50C-407E-A947-70E740481C1C}">
                <a14:useLocalDpi xmlns:a14="http://schemas.microsoft.com/office/drawing/2010/main"/>
              </a:ext>
            </a:extLst>
          </a:blip>
          <a:srcRect r="-1"/>
          <a:stretch/>
        </p:blipFill>
        <p:spPr>
          <a:xfrm>
            <a:off x="483207" y="6519043"/>
            <a:ext cx="11708793" cy="350107"/>
          </a:xfrm>
          <a:prstGeom prst="rect">
            <a:avLst/>
          </a:prstGeom>
        </p:spPr>
      </p:pic>
      <p:sp>
        <p:nvSpPr>
          <p:cNvPr id="28" name="Slide Number Placeholder 5">
            <a:extLst>
              <a:ext uri="{FF2B5EF4-FFF2-40B4-BE49-F238E27FC236}">
                <a16:creationId xmlns:a16="http://schemas.microsoft.com/office/drawing/2014/main" id="{7C9AFA58-D8C8-089E-39FD-A8726FE3C119}"/>
              </a:ext>
            </a:extLst>
          </p:cNvPr>
          <p:cNvSpPr txBox="1">
            <a:spLocks/>
          </p:cNvSpPr>
          <p:nvPr/>
        </p:nvSpPr>
        <p:spPr>
          <a:xfrm>
            <a:off x="503714" y="658996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smtClean="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18</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29" name="Rectangle 28">
            <a:extLst>
              <a:ext uri="{FF2B5EF4-FFF2-40B4-BE49-F238E27FC236}">
                <a16:creationId xmlns:a16="http://schemas.microsoft.com/office/drawing/2014/main" id="{009136C6-F3F3-2744-30E4-DC562702707B}"/>
              </a:ext>
            </a:extLst>
          </p:cNvPr>
          <p:cNvSpPr/>
          <p:nvPr/>
        </p:nvSpPr>
        <p:spPr>
          <a:xfrm>
            <a:off x="483207" y="6586958"/>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 </a:t>
            </a:r>
          </a:p>
        </p:txBody>
      </p:sp>
      <p:sp>
        <p:nvSpPr>
          <p:cNvPr id="9" name="Rectangle 8">
            <a:extLst>
              <a:ext uri="{FF2B5EF4-FFF2-40B4-BE49-F238E27FC236}">
                <a16:creationId xmlns:a16="http://schemas.microsoft.com/office/drawing/2014/main" id="{2A911F10-9444-98B6-7D2A-50A5651A76F4}"/>
              </a:ext>
            </a:extLst>
          </p:cNvPr>
          <p:cNvSpPr/>
          <p:nvPr/>
        </p:nvSpPr>
        <p:spPr>
          <a:xfrm>
            <a:off x="279943" y="398076"/>
            <a:ext cx="11593269" cy="89255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600" b="1">
                <a:solidFill>
                  <a:srgbClr val="1B1464"/>
                </a:solidFill>
                <a:latin typeface="Helvetica" pitchFamily="2" charset="0"/>
              </a:rPr>
              <a:t>Marketers should demand full campaign transparency and verification from their media partners</a:t>
            </a:r>
          </a:p>
        </p:txBody>
      </p:sp>
      <p:sp>
        <p:nvSpPr>
          <p:cNvPr id="12" name="Rectangle: Beveled 11">
            <a:hlinkClick r:id="rId14"/>
            <a:extLst>
              <a:ext uri="{FF2B5EF4-FFF2-40B4-BE49-F238E27FC236}">
                <a16:creationId xmlns:a16="http://schemas.microsoft.com/office/drawing/2014/main" id="{251FABCF-25A1-B099-34BE-F661A8F3FD20}"/>
              </a:ext>
            </a:extLst>
          </p:cNvPr>
          <p:cNvSpPr/>
          <p:nvPr/>
        </p:nvSpPr>
        <p:spPr>
          <a:xfrm>
            <a:off x="3552217" y="5813602"/>
            <a:ext cx="5087566" cy="574279"/>
          </a:xfrm>
          <a:prstGeom prst="bevel">
            <a:avLst/>
          </a:prstGeom>
          <a:solidFill>
            <a:srgbClr val="ED3C8D"/>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prstClr val="white"/>
                </a:solidFill>
                <a:effectLst/>
                <a:uLnTx/>
                <a:uFillTx/>
                <a:latin typeface="Helvetica" panose="020B0403020202020204" pitchFamily="34" charset="0"/>
                <a:ea typeface="+mn-ea"/>
                <a:cs typeface="+mn-cs"/>
              </a:rPr>
              <a:t>Buying Premium Video: </a:t>
            </a:r>
            <a:r>
              <a:rPr lang="en-US" sz="1600" b="1">
                <a:solidFill>
                  <a:prstClr val="white"/>
                </a:solidFill>
                <a:latin typeface="Helvetica" panose="020B0403020202020204" pitchFamily="34" charset="0"/>
              </a:rPr>
              <a:t>A Definitive Checklist</a:t>
            </a:r>
          </a:p>
        </p:txBody>
      </p:sp>
      <p:sp>
        <p:nvSpPr>
          <p:cNvPr id="24" name="TextBox 23">
            <a:extLst>
              <a:ext uri="{FF2B5EF4-FFF2-40B4-BE49-F238E27FC236}">
                <a16:creationId xmlns:a16="http://schemas.microsoft.com/office/drawing/2014/main" id="{D940D4AA-3B86-1164-4758-AEFC04FC9FE9}"/>
              </a:ext>
            </a:extLst>
          </p:cNvPr>
          <p:cNvSpPr txBox="1"/>
          <p:nvPr/>
        </p:nvSpPr>
        <p:spPr>
          <a:xfrm>
            <a:off x="187288" y="5483266"/>
            <a:ext cx="11802042" cy="276999"/>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1B1464"/>
                </a:solidFill>
                <a:effectLst/>
                <a:uLnTx/>
                <a:uFillTx/>
                <a:latin typeface="Helvetica" panose="020B0403020202020204" pitchFamily="34" charset="0"/>
                <a:ea typeface="+mn-ea"/>
                <a:cs typeface="+mn-cs"/>
              </a:rPr>
              <a:t>Also, the </a:t>
            </a:r>
            <a:r>
              <a:rPr kumimoji="0" lang="en-US" sz="1200" b="0" i="0" u="sng" strike="noStrike" kern="1200" cap="none" spc="0" normalizeH="0" baseline="0" noProof="0">
                <a:ln>
                  <a:noFill/>
                </a:ln>
                <a:solidFill>
                  <a:srgbClr val="1B1464"/>
                </a:solidFill>
                <a:effectLst/>
                <a:uLnTx/>
                <a:uFillTx/>
                <a:latin typeface="Helvetica" panose="020B0403020202020204" pitchFamily="34" charset="0"/>
                <a:ea typeface="+mn-ea"/>
                <a:cs typeface="+mn-cs"/>
              </a:rPr>
              <a:t>FreeWheel Council for Premium Video</a:t>
            </a:r>
            <a:r>
              <a:rPr kumimoji="0" lang="en-US" sz="1200" b="0" i="0" u="none" strike="noStrike" kern="1200" cap="none" spc="0" normalizeH="0" baseline="0" noProof="0">
                <a:ln>
                  <a:noFill/>
                </a:ln>
                <a:solidFill>
                  <a:srgbClr val="1B1464"/>
                </a:solidFill>
                <a:effectLst/>
                <a:uLnTx/>
                <a:uFillTx/>
                <a:latin typeface="Helvetica" panose="020B0403020202020204" pitchFamily="34" charset="0"/>
                <a:ea typeface="+mn-ea"/>
                <a:cs typeface="+mn-cs"/>
              </a:rPr>
              <a:t> and </a:t>
            </a:r>
            <a:r>
              <a:rPr kumimoji="0" lang="en-US" sz="1200" b="0" i="0" u="sng" strike="noStrike" kern="1200" cap="none" spc="0" normalizeH="0" baseline="0" noProof="0">
                <a:ln>
                  <a:noFill/>
                </a:ln>
                <a:solidFill>
                  <a:srgbClr val="1B1464"/>
                </a:solidFill>
                <a:effectLst/>
                <a:uLnTx/>
                <a:uFillTx/>
                <a:latin typeface="Helvetica" panose="020B0403020202020204" pitchFamily="34" charset="0"/>
                <a:ea typeface="+mn-ea"/>
                <a:cs typeface="+mn-cs"/>
              </a:rPr>
              <a:t>VAB</a:t>
            </a:r>
            <a:r>
              <a:rPr kumimoji="0" lang="en-US" sz="1200" b="0" i="0" u="none" strike="noStrike" kern="1200" cap="none" spc="0" normalizeH="0" baseline="0" noProof="0">
                <a:ln>
                  <a:noFill/>
                </a:ln>
                <a:solidFill>
                  <a:srgbClr val="1B1464"/>
                </a:solidFill>
                <a:effectLst/>
                <a:uLnTx/>
                <a:uFillTx/>
                <a:latin typeface="Helvetica" panose="020B0403020202020204" pitchFamily="34" charset="0"/>
                <a:ea typeface="+mn-ea"/>
                <a:cs typeface="+mn-cs"/>
              </a:rPr>
              <a:t> have partnered to advocate for the value of premium standards. </a:t>
            </a:r>
            <a:r>
              <a:rPr kumimoji="0" lang="en-US" sz="1200" b="1" i="0" u="sng" strike="noStrike" kern="1200" cap="none" spc="0" normalizeH="0" baseline="0" noProof="0">
                <a:ln>
                  <a:noFill/>
                </a:ln>
                <a:solidFill>
                  <a:srgbClr val="1B1464"/>
                </a:solidFill>
                <a:effectLst/>
                <a:uLnTx/>
                <a:uFillTx/>
                <a:latin typeface="Helvetica" panose="020B0403020202020204" pitchFamily="34" charset="0"/>
                <a:ea typeface="+mn-ea"/>
                <a:cs typeface="+mn-cs"/>
              </a:rPr>
              <a:t>Click below to download and learn more</a:t>
            </a:r>
            <a:r>
              <a:rPr kumimoji="0" lang="en-US" sz="1200" b="1" i="0" u="none" strike="noStrike" kern="1200" cap="none" spc="0" normalizeH="0" baseline="0" noProof="0">
                <a:ln>
                  <a:noFill/>
                </a:ln>
                <a:solidFill>
                  <a:srgbClr val="1B1464"/>
                </a:solidFill>
                <a:effectLst/>
                <a:uLnTx/>
                <a:uFillTx/>
                <a:latin typeface="Helvetica" panose="020B0403020202020204" pitchFamily="34" charset="0"/>
                <a:ea typeface="+mn-ea"/>
                <a:cs typeface="+mn-cs"/>
              </a:rPr>
              <a:t>!</a:t>
            </a:r>
          </a:p>
        </p:txBody>
      </p:sp>
    </p:spTree>
    <p:extLst>
      <p:ext uri="{BB962C8B-B14F-4D97-AF65-F5344CB8AC3E}">
        <p14:creationId xmlns:p14="http://schemas.microsoft.com/office/powerpoint/2010/main" val="9639039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4BDD49C-DAA9-A39D-0369-101FD1932EB3}"/>
              </a:ext>
            </a:extLst>
          </p:cNvPr>
          <p:cNvSpPr/>
          <p:nvPr/>
        </p:nvSpPr>
        <p:spPr>
          <a:xfrm>
            <a:off x="2898" y="-4807"/>
            <a:ext cx="6096000" cy="6869150"/>
          </a:xfrm>
          <a:prstGeom prst="rect">
            <a:avLst/>
          </a:prstGeom>
          <a:solidFill>
            <a:srgbClr val="00C0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53B0A9E-6A44-B8FB-96A9-7C3824E585F7}"/>
              </a:ext>
            </a:extLst>
          </p:cNvPr>
          <p:cNvSpPr/>
          <p:nvPr/>
        </p:nvSpPr>
        <p:spPr>
          <a:xfrm>
            <a:off x="379965" y="2851550"/>
            <a:ext cx="5306460" cy="58477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a:ln>
                  <a:noFill/>
                </a:ln>
                <a:solidFill>
                  <a:srgbClr val="002060"/>
                </a:solidFill>
                <a:effectLst/>
                <a:uLnTx/>
                <a:uFillTx/>
                <a:latin typeface="Helvetica" pitchFamily="2" charset="0"/>
                <a:ea typeface="+mn-ea"/>
                <a:cs typeface="+mn-cs"/>
              </a:rPr>
              <a:t>Key Marketer Takeaways</a:t>
            </a:r>
          </a:p>
        </p:txBody>
      </p:sp>
      <p:pic>
        <p:nvPicPr>
          <p:cNvPr id="2" name="Picture 1">
            <a:extLst>
              <a:ext uri="{FF2B5EF4-FFF2-40B4-BE49-F238E27FC236}">
                <a16:creationId xmlns:a16="http://schemas.microsoft.com/office/drawing/2014/main" id="{48FA27CB-9D73-32D6-F735-7ECF21C3CD9D}"/>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9805446" y="0"/>
            <a:ext cx="2386554" cy="1389686"/>
          </a:xfrm>
          <a:prstGeom prst="rect">
            <a:avLst/>
          </a:prstGeom>
        </p:spPr>
      </p:pic>
      <p:pic>
        <p:nvPicPr>
          <p:cNvPr id="5" name="Picture 4">
            <a:extLst>
              <a:ext uri="{FF2B5EF4-FFF2-40B4-BE49-F238E27FC236}">
                <a16:creationId xmlns:a16="http://schemas.microsoft.com/office/drawing/2014/main" id="{37FDF992-E3E9-95F7-7748-025246C4B8F0}"/>
              </a:ext>
            </a:extLst>
          </p:cNvPr>
          <p:cNvPicPr>
            <a:picLocks noChangeAspect="1"/>
          </p:cNvPicPr>
          <p:nvPr/>
        </p:nvPicPr>
        <p:blipFill rotWithShape="1">
          <a:blip r:embed="rId4" cstate="hqprint">
            <a:extLst>
              <a:ext uri="{28A0092B-C50C-407E-A947-70E740481C1C}">
                <a14:useLocalDpi xmlns:a14="http://schemas.microsoft.com/office/drawing/2010/main"/>
              </a:ext>
            </a:extLst>
          </a:blip>
          <a:srcRect r="-1"/>
          <a:stretch/>
        </p:blipFill>
        <p:spPr>
          <a:xfrm>
            <a:off x="483207" y="6507893"/>
            <a:ext cx="11708793" cy="350107"/>
          </a:xfrm>
          <a:prstGeom prst="rect">
            <a:avLst/>
          </a:prstGeom>
        </p:spPr>
      </p:pic>
      <p:sp>
        <p:nvSpPr>
          <p:cNvPr id="6" name="Slide Number Placeholder 5">
            <a:extLst>
              <a:ext uri="{FF2B5EF4-FFF2-40B4-BE49-F238E27FC236}">
                <a16:creationId xmlns:a16="http://schemas.microsoft.com/office/drawing/2014/main" id="{B40898F7-A5FB-E49A-D5D6-52988FE21568}"/>
              </a:ext>
            </a:extLst>
          </p:cNvPr>
          <p:cNvSpPr txBox="1">
            <a:spLocks/>
          </p:cNvSpPr>
          <p:nvPr/>
        </p:nvSpPr>
        <p:spPr>
          <a:xfrm>
            <a:off x="503714" y="657881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smtClean="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19</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3" name="Rectangle 2">
            <a:extLst>
              <a:ext uri="{FF2B5EF4-FFF2-40B4-BE49-F238E27FC236}">
                <a16:creationId xmlns:a16="http://schemas.microsoft.com/office/drawing/2014/main" id="{19D46158-52AF-B099-C3C0-55DB3D844746}"/>
              </a:ext>
            </a:extLst>
          </p:cNvPr>
          <p:cNvSpPr/>
          <p:nvPr/>
        </p:nvSpPr>
        <p:spPr>
          <a:xfrm>
            <a:off x="483207" y="6586958"/>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a:t>
            </a:r>
          </a:p>
        </p:txBody>
      </p:sp>
      <p:sp>
        <p:nvSpPr>
          <p:cNvPr id="9" name="Rectangle 8">
            <a:extLst>
              <a:ext uri="{FF2B5EF4-FFF2-40B4-BE49-F238E27FC236}">
                <a16:creationId xmlns:a16="http://schemas.microsoft.com/office/drawing/2014/main" id="{E8AD3524-C379-7BF7-7598-7006ABC29109}"/>
              </a:ext>
            </a:extLst>
          </p:cNvPr>
          <p:cNvSpPr/>
          <p:nvPr/>
        </p:nvSpPr>
        <p:spPr>
          <a:xfrm>
            <a:off x="6216176" y="1027896"/>
            <a:ext cx="5754151" cy="5139869"/>
          </a:xfrm>
          <a:prstGeom prst="rect">
            <a:avLst/>
          </a:prstGeom>
          <a:noFill/>
        </p:spPr>
        <p:txBody>
          <a:bodyPr wrap="square" rtlCol="0" anchor="t">
            <a:spAutoFit/>
          </a:bodyPr>
          <a:lstStyle/>
          <a:p>
            <a:pPr marL="285750" marR="0" lvl="0" indent="-285750" algn="l" defTabSz="914400" rtl="0" eaLnBrk="1" fontAlgn="auto" latinLnBrk="0" hangingPunct="1">
              <a:lnSpc>
                <a:spcPct val="100000"/>
              </a:lnSpc>
              <a:spcBef>
                <a:spcPts val="0"/>
              </a:spcBef>
              <a:spcAft>
                <a:spcPts val="0"/>
              </a:spcAft>
              <a:buClrTx/>
              <a:buSzTx/>
              <a:buFontTx/>
              <a:buBlip>
                <a:blip r:embed="rId5"/>
              </a:buBlip>
              <a:tabLst/>
              <a:defRPr/>
            </a:pPr>
            <a:r>
              <a:rPr kumimoji="0" lang="en-US" sz="1600" b="0" i="0" u="none" strike="noStrike" kern="1200" cap="none" spc="0" normalizeH="0" baseline="0" noProof="0">
                <a:ln>
                  <a:noFill/>
                </a:ln>
                <a:solidFill>
                  <a:srgbClr val="1B1464"/>
                </a:solidFill>
                <a:effectLst/>
                <a:uLnTx/>
                <a:uFillTx/>
                <a:latin typeface="Helvetica" panose="020B0604020202020204" pitchFamily="2" charset="0"/>
                <a:ea typeface="+mn-ea"/>
                <a:cs typeface="Helvetica" panose="020B0604020202020204" pitchFamily="34" charset="0"/>
              </a:rPr>
              <a:t>Although certain financial disclosures are mandatory</a:t>
            </a:r>
            <a:r>
              <a:rPr lang="en-US" sz="1600">
                <a:solidFill>
                  <a:srgbClr val="1B1464"/>
                </a:solidFill>
                <a:latin typeface="Helvetica" panose="020B0604020202020204" pitchFamily="2" charset="0"/>
                <a:cs typeface="Helvetica" panose="020B0604020202020204" pitchFamily="34" charset="0"/>
              </a:rPr>
              <a:t> </a:t>
            </a:r>
            <a:br>
              <a:rPr lang="en-US" sz="1600">
                <a:solidFill>
                  <a:srgbClr val="1B1464"/>
                </a:solidFill>
                <a:latin typeface="Helvetica" panose="020B0604020202020204" pitchFamily="2" charset="0"/>
                <a:cs typeface="Helvetica" panose="020B0604020202020204" pitchFamily="34" charset="0"/>
              </a:rPr>
            </a:br>
            <a:r>
              <a:rPr lang="en-US" sz="1600">
                <a:solidFill>
                  <a:srgbClr val="1B1464"/>
                </a:solidFill>
                <a:latin typeface="Helvetica" panose="020B0604020202020204" pitchFamily="2" charset="0"/>
                <a:cs typeface="Helvetica" panose="020B0604020202020204" pitchFamily="34" charset="0"/>
              </a:rPr>
              <a:t>to be SEC-compliant, Alphabet’s 10-K filing still leaves several important questions unanswered for their advertising partners:</a:t>
            </a:r>
          </a:p>
          <a:p>
            <a:pPr marL="742950" lvl="1" indent="-285750">
              <a:buBlip>
                <a:blip r:embed="rId5"/>
              </a:buBlip>
              <a:defRPr/>
            </a:pPr>
            <a:r>
              <a:rPr lang="en-US" sz="1200">
                <a:solidFill>
                  <a:srgbClr val="1B1464"/>
                </a:solidFill>
                <a:latin typeface="Helvetica" panose="020B0604020202020204" pitchFamily="2" charset="0"/>
                <a:cs typeface="Helvetica" panose="020B0604020202020204" pitchFamily="34" charset="0"/>
              </a:rPr>
              <a:t>Segmentation</a:t>
            </a:r>
            <a:r>
              <a:rPr kumimoji="0" lang="en-US" sz="1200" b="0" i="0" u="none" strike="noStrike" kern="1200" cap="none" spc="0" normalizeH="0" baseline="0" noProof="0">
                <a:ln>
                  <a:noFill/>
                </a:ln>
                <a:solidFill>
                  <a:srgbClr val="1B1464"/>
                </a:solidFill>
                <a:effectLst/>
                <a:uLnTx/>
                <a:uFillTx/>
                <a:latin typeface="Helvetica" panose="020B0604020202020204" pitchFamily="2" charset="0"/>
                <a:ea typeface="+mn-ea"/>
                <a:cs typeface="Helvetica" panose="020B0604020202020204" pitchFamily="34" charset="0"/>
              </a:rPr>
              <a:t> of video ad dollars are not provided; therefore, it is a challenge to understand how dollars are being allocated by video, display, etc.</a:t>
            </a:r>
          </a:p>
          <a:p>
            <a:pPr marL="742950" lvl="1" indent="-285750">
              <a:buBlip>
                <a:blip r:embed="rId5"/>
              </a:buBlip>
              <a:defRPr/>
            </a:pPr>
            <a:endParaRPr lang="en-US" sz="1000">
              <a:solidFill>
                <a:srgbClr val="1B1464"/>
              </a:solidFill>
              <a:latin typeface="Helvetica" panose="020B0604020202020204" pitchFamily="2" charset="0"/>
              <a:cs typeface="Helvetica" panose="020B0604020202020204" pitchFamily="34" charset="0"/>
            </a:endParaRPr>
          </a:p>
          <a:p>
            <a:pPr marL="742950" lvl="1" indent="-285750">
              <a:buBlip>
                <a:blip r:embed="rId5"/>
              </a:buBlip>
              <a:defRPr/>
            </a:pPr>
            <a:r>
              <a:rPr lang="en-US" sz="1200">
                <a:solidFill>
                  <a:srgbClr val="1B1464"/>
                </a:solidFill>
                <a:latin typeface="Helvetica" panose="020B0604020202020204" pitchFamily="2" charset="0"/>
                <a:cs typeface="Helvetica" panose="020B0604020202020204" pitchFamily="34" charset="0"/>
              </a:rPr>
              <a:t>Extremely limited information is provided on what inventory is included within ‘Google Network’ and ‘Google Search &amp; Other’</a:t>
            </a:r>
          </a:p>
          <a:p>
            <a:pPr marL="742950" lvl="1" indent="-285750">
              <a:buBlip>
                <a:blip r:embed="rId5"/>
              </a:buBlip>
              <a:defRPr/>
            </a:pPr>
            <a:endParaRPr lang="en-US" sz="1000">
              <a:solidFill>
                <a:srgbClr val="1B1464"/>
              </a:solidFill>
              <a:latin typeface="Helvetica" panose="020B0604020202020204" pitchFamily="2" charset="0"/>
              <a:cs typeface="Helvetica" panose="020B0604020202020204" pitchFamily="34" charset="0"/>
            </a:endParaRPr>
          </a:p>
          <a:p>
            <a:pPr marL="742950" lvl="1" indent="-285750">
              <a:buBlip>
                <a:blip r:embed="rId5"/>
              </a:buBlip>
              <a:defRPr/>
            </a:pPr>
            <a:r>
              <a:rPr lang="en-US" sz="1200">
                <a:solidFill>
                  <a:srgbClr val="1B1464"/>
                </a:solidFill>
                <a:latin typeface="Helvetica" panose="020B0604020202020204" pitchFamily="2" charset="0"/>
                <a:cs typeface="Helvetica" panose="020B0604020202020204" pitchFamily="34" charset="0"/>
              </a:rPr>
              <a:t>The non-specific labeling of ‘Google Network’ and ‘Other’ means that there are tens of billions of dollars that are allocated to opaque placements annually</a:t>
            </a:r>
          </a:p>
          <a:p>
            <a:pPr marL="742950" lvl="1" indent="-285750">
              <a:buBlip>
                <a:blip r:embed="rId5"/>
              </a:buBlip>
              <a:defRPr/>
            </a:pPr>
            <a:endParaRPr kumimoji="0" lang="en-US" b="0" i="0" u="none" strike="noStrike" kern="1200" cap="none" spc="0" normalizeH="0" baseline="0" noProof="0">
              <a:ln>
                <a:noFill/>
              </a:ln>
              <a:solidFill>
                <a:srgbClr val="1B1464"/>
              </a:solidFill>
              <a:effectLst/>
              <a:uLnTx/>
              <a:uFillTx/>
              <a:latin typeface="Helvetica" panose="020B0604020202020204" pitchFamily="2" charset="0"/>
              <a:ea typeface="+mn-ea"/>
              <a:cs typeface="Helvetica"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Tx/>
              <a:buBlip>
                <a:blip r:embed="rId5"/>
              </a:buBlip>
              <a:tabLst/>
              <a:defRPr/>
            </a:pPr>
            <a:r>
              <a:rPr kumimoji="0" lang="en-US" sz="1600" b="0" i="0" u="none" strike="noStrike" kern="1200" cap="none" spc="0" normalizeH="0" baseline="0" noProof="0">
                <a:ln>
                  <a:noFill/>
                </a:ln>
                <a:solidFill>
                  <a:srgbClr val="1B1464"/>
                </a:solidFill>
                <a:effectLst/>
                <a:uLnTx/>
                <a:uFillTx/>
                <a:latin typeface="Helvetica" panose="020B0604020202020204" pitchFamily="2" charset="0"/>
                <a:ea typeface="+mn-ea"/>
                <a:cs typeface="Helvetica" panose="020B0604020202020204" pitchFamily="34" charset="0"/>
              </a:rPr>
              <a:t>The $44 billion of Google’s ad revenue attributed to undefined platforms (‘Google Network’ and ‘Other’) is on par with the global ad revenues of print media and much </a:t>
            </a:r>
            <a:r>
              <a:rPr lang="en-US" sz="1600">
                <a:solidFill>
                  <a:srgbClr val="1B1464"/>
                </a:solidFill>
                <a:latin typeface="Helvetica" panose="020B0604020202020204" pitchFamily="2" charset="0"/>
                <a:cs typeface="Helvetica" panose="020B0604020202020204" pitchFamily="34" charset="0"/>
              </a:rPr>
              <a:t>higher than OOH and radio global ad revenues</a:t>
            </a:r>
            <a:endParaRPr kumimoji="0" lang="en-US" sz="1600" b="0" i="0" u="none" strike="noStrike" kern="1200" cap="none" spc="0" normalizeH="0" baseline="0" noProof="0">
              <a:ln>
                <a:noFill/>
              </a:ln>
              <a:solidFill>
                <a:srgbClr val="1B1464"/>
              </a:solidFill>
              <a:effectLst/>
              <a:uLnTx/>
              <a:uFillTx/>
              <a:latin typeface="Helvetica" panose="020B0604020202020204" pitchFamily="2" charset="0"/>
              <a:ea typeface="+mn-ea"/>
              <a:cs typeface="Helvetica"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Tx/>
              <a:buBlip>
                <a:blip r:embed="rId5"/>
              </a:buBlip>
              <a:tabLst/>
              <a:defRPr/>
            </a:pPr>
            <a:endParaRPr kumimoji="0" lang="en-US" b="0" i="0" u="none" strike="noStrike" kern="1200" cap="none" spc="0" normalizeH="0" baseline="0" noProof="0">
              <a:ln>
                <a:noFill/>
              </a:ln>
              <a:solidFill>
                <a:srgbClr val="1B1464"/>
              </a:solidFill>
              <a:effectLst/>
              <a:uLnTx/>
              <a:uFillTx/>
              <a:latin typeface="Helvetica" panose="020B0604020202020204" pitchFamily="2" charset="0"/>
              <a:ea typeface="+mn-ea"/>
              <a:cs typeface="Helvetica"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Tx/>
              <a:buBlip>
                <a:blip r:embed="rId5"/>
              </a:buBlip>
              <a:tabLst/>
              <a:defRPr/>
            </a:pPr>
            <a:r>
              <a:rPr kumimoji="0" lang="en-US" sz="1600" b="0" i="0" u="none" strike="noStrike" kern="1200" cap="none" spc="0" normalizeH="0" baseline="0" noProof="0">
                <a:ln>
                  <a:noFill/>
                </a:ln>
                <a:solidFill>
                  <a:srgbClr val="1B1464"/>
                </a:solidFill>
                <a:effectLst/>
                <a:uLnTx/>
                <a:uFillTx/>
                <a:latin typeface="Helvetica" panose="020B0604020202020204" pitchFamily="2" charset="0"/>
                <a:ea typeface="+mn-ea"/>
                <a:cs typeface="Helvetica" panose="020B0604020202020204" pitchFamily="34" charset="0"/>
              </a:rPr>
              <a:t>It’s imperative for marketers to demand full campaign transparency and verification from media partners to ensure all ad placements are in proper environments </a:t>
            </a:r>
          </a:p>
        </p:txBody>
      </p:sp>
    </p:spTree>
    <p:extLst>
      <p:ext uri="{BB962C8B-B14F-4D97-AF65-F5344CB8AC3E}">
        <p14:creationId xmlns:p14="http://schemas.microsoft.com/office/powerpoint/2010/main" val="2635420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95B9F7-BD4A-5A8B-70C5-D71B549C3DE3}"/>
            </a:ext>
          </a:extLst>
        </p:cNvPr>
        <p:cNvGrpSpPr/>
        <p:nvPr/>
      </p:nvGrpSpPr>
      <p:grpSpPr>
        <a:xfrm>
          <a:off x="0" y="0"/>
          <a:ext cx="0" cy="0"/>
          <a:chOff x="0" y="0"/>
          <a:chExt cx="0" cy="0"/>
        </a:xfrm>
      </p:grpSpPr>
      <p:pic>
        <p:nvPicPr>
          <p:cNvPr id="5" name="Picture 4" descr="A magnifying glass on a paper&#10;&#10;AI-generated content may be incorrect.">
            <a:extLst>
              <a:ext uri="{FF2B5EF4-FFF2-40B4-BE49-F238E27FC236}">
                <a16:creationId xmlns:a16="http://schemas.microsoft.com/office/drawing/2014/main" id="{0BB7068A-2C5E-6B38-3492-D732626236E8}"/>
              </a:ext>
            </a:extLst>
          </p:cNvPr>
          <p:cNvPicPr>
            <a:picLocks noChangeAspect="1"/>
          </p:cNvPicPr>
          <p:nvPr/>
        </p:nvPicPr>
        <p:blipFill>
          <a:blip r:embed="rId2">
            <a:extLst>
              <a:ext uri="{28A0092B-C50C-407E-A947-70E740481C1C}">
                <a14:useLocalDpi xmlns:a14="http://schemas.microsoft.com/office/drawing/2010/main" val="0"/>
              </a:ext>
            </a:extLst>
          </a:blip>
          <a:srcRect l="28766" r="26768"/>
          <a:stretch/>
        </p:blipFill>
        <p:spPr>
          <a:xfrm>
            <a:off x="0" y="0"/>
            <a:ext cx="4574232" cy="6858000"/>
          </a:xfrm>
          <a:prstGeom prst="rect">
            <a:avLst/>
          </a:prstGeom>
        </p:spPr>
      </p:pic>
      <p:pic>
        <p:nvPicPr>
          <p:cNvPr id="75" name="Picture 74">
            <a:extLst>
              <a:ext uri="{FF2B5EF4-FFF2-40B4-BE49-F238E27FC236}">
                <a16:creationId xmlns:a16="http://schemas.microsoft.com/office/drawing/2014/main" id="{71F7469A-3769-5E97-D33E-9E3C13AF58EE}"/>
              </a:ext>
            </a:extLst>
          </p:cNvPr>
          <p:cNvPicPr>
            <a:picLocks noChangeAspect="1"/>
          </p:cNvPicPr>
          <p:nvPr/>
        </p:nvPicPr>
        <p:blipFill rotWithShape="1">
          <a:blip r:embed="rId3" cstate="hqprint">
            <a:extLst>
              <a:ext uri="{28A0092B-C50C-407E-A947-70E740481C1C}">
                <a14:useLocalDpi xmlns:a14="http://schemas.microsoft.com/office/drawing/2010/main"/>
              </a:ext>
            </a:extLst>
          </a:blip>
          <a:srcRect r="-1"/>
          <a:stretch/>
        </p:blipFill>
        <p:spPr>
          <a:xfrm>
            <a:off x="468127" y="6507894"/>
            <a:ext cx="11708793" cy="350107"/>
          </a:xfrm>
          <a:prstGeom prst="rect">
            <a:avLst/>
          </a:prstGeom>
        </p:spPr>
      </p:pic>
      <p:sp>
        <p:nvSpPr>
          <p:cNvPr id="76" name="Slide Number Placeholder 5">
            <a:extLst>
              <a:ext uri="{FF2B5EF4-FFF2-40B4-BE49-F238E27FC236}">
                <a16:creationId xmlns:a16="http://schemas.microsoft.com/office/drawing/2014/main" id="{0AB275B7-74C7-A9E8-F0E2-C29231BC16C7}"/>
              </a:ext>
            </a:extLst>
          </p:cNvPr>
          <p:cNvSpPr txBox="1">
            <a:spLocks/>
          </p:cNvSpPr>
          <p:nvPr/>
        </p:nvSpPr>
        <p:spPr>
          <a:xfrm>
            <a:off x="488633" y="657881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77" name="Rectangle 76">
            <a:extLst>
              <a:ext uri="{FF2B5EF4-FFF2-40B4-BE49-F238E27FC236}">
                <a16:creationId xmlns:a16="http://schemas.microsoft.com/office/drawing/2014/main" id="{661E4F8F-2424-7ED4-CFEC-7C29227A4489}"/>
              </a:ext>
            </a:extLst>
          </p:cNvPr>
          <p:cNvSpPr/>
          <p:nvPr/>
        </p:nvSpPr>
        <p:spPr>
          <a:xfrm>
            <a:off x="468126" y="6575809"/>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 </a:t>
            </a:r>
          </a:p>
        </p:txBody>
      </p:sp>
      <p:sp>
        <p:nvSpPr>
          <p:cNvPr id="174" name="Rectangle 173">
            <a:extLst>
              <a:ext uri="{FF2B5EF4-FFF2-40B4-BE49-F238E27FC236}">
                <a16:creationId xmlns:a16="http://schemas.microsoft.com/office/drawing/2014/main" id="{811EF5AB-883A-338B-DDE3-C33A52DF9D21}"/>
              </a:ext>
            </a:extLst>
          </p:cNvPr>
          <p:cNvSpPr/>
          <p:nvPr/>
        </p:nvSpPr>
        <p:spPr>
          <a:xfrm>
            <a:off x="4707966" y="324393"/>
            <a:ext cx="7328780" cy="892552"/>
          </a:xfrm>
          <a:prstGeom prst="rect">
            <a:avLst/>
          </a:prstGeom>
        </p:spPr>
        <p:txBody>
          <a:bodyPr wrap="square">
            <a:spAutoFit/>
          </a:bodyPr>
          <a:lstStyle/>
          <a:p>
            <a:pPr marL="0" marR="0" lvl="0" indent="0" algn="l" defTabSz="912205" rtl="0" eaLnBrk="1" fontAlgn="auto" latinLnBrk="0" hangingPunct="1">
              <a:lnSpc>
                <a:spcPct val="100000"/>
              </a:lnSpc>
              <a:spcBef>
                <a:spcPts val="0"/>
              </a:spcBef>
              <a:spcAft>
                <a:spcPts val="0"/>
              </a:spcAft>
              <a:buClrTx/>
              <a:buSzPts val="1000"/>
              <a:buFontTx/>
              <a:buNone/>
              <a:tabLst>
                <a:tab pos="456103" algn="l"/>
              </a:tabLst>
              <a:defRPr/>
            </a:pPr>
            <a:r>
              <a:rPr kumimoji="0" lang="en-US" sz="2600" b="1" i="0" u="none" strike="noStrike" kern="1200" cap="none" spc="0" normalizeH="0" baseline="0" noProof="0">
                <a:ln>
                  <a:noFill/>
                </a:ln>
                <a:solidFill>
                  <a:srgbClr val="ED3C8D"/>
                </a:solidFill>
                <a:effectLst/>
                <a:uLnTx/>
                <a:uFillTx/>
                <a:latin typeface="Helvetica "/>
                <a:ea typeface="+mn-ea"/>
                <a:cs typeface="+mn-cs"/>
              </a:rPr>
              <a:t>Analyzing Google’s advertising revenue by segment and what it means for marketers</a:t>
            </a:r>
          </a:p>
        </p:txBody>
      </p:sp>
      <p:sp>
        <p:nvSpPr>
          <p:cNvPr id="3" name="TextBox 2">
            <a:extLst>
              <a:ext uri="{FF2B5EF4-FFF2-40B4-BE49-F238E27FC236}">
                <a16:creationId xmlns:a16="http://schemas.microsoft.com/office/drawing/2014/main" id="{DD32601E-D576-B357-E8CA-F54B86C84F2B}"/>
              </a:ext>
            </a:extLst>
          </p:cNvPr>
          <p:cNvSpPr txBox="1"/>
          <p:nvPr/>
        </p:nvSpPr>
        <p:spPr>
          <a:xfrm>
            <a:off x="4738725" y="1424104"/>
            <a:ext cx="7315077" cy="4893647"/>
          </a:xfrm>
          <a:prstGeom prst="rect">
            <a:avLst/>
          </a:prstGeom>
          <a:noFill/>
        </p:spPr>
        <p:txBody>
          <a:bodyPr wrap="square">
            <a:spAutoFit/>
          </a:bodyPr>
          <a:lstStyle/>
          <a:p>
            <a:pPr marL="0" marR="0" lvl="0" indent="0" algn="l" defTabSz="585261"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2060"/>
                </a:solidFill>
                <a:effectLst/>
                <a:uLnTx/>
                <a:uFillTx/>
                <a:latin typeface="Helvetica" panose="020B0403020202020204" pitchFamily="34" charset="0"/>
                <a:ea typeface="+mn-ea"/>
                <a:cs typeface="+mn-cs"/>
              </a:rPr>
              <a:t>As Google has long frustrated the advertising industry through semi-opaque summaries of ad campaigns, including undisclosed media placements, we turned to the financial industry </a:t>
            </a:r>
            <a:r>
              <a:rPr kumimoji="0" lang="en-US" sz="1400" b="1" i="0" u="none" strike="noStrike" kern="1200" cap="none" spc="0" normalizeH="0" baseline="0" noProof="0">
                <a:ln>
                  <a:noFill/>
                </a:ln>
                <a:solidFill>
                  <a:srgbClr val="002060"/>
                </a:solidFill>
                <a:effectLst/>
                <a:uLnTx/>
                <a:uFillTx/>
                <a:latin typeface="Helvetica" panose="020B0403020202020204" pitchFamily="34" charset="0"/>
                <a:ea typeface="+mn-ea"/>
                <a:cs typeface="+mn-cs"/>
              </a:rPr>
              <a:t>where certain disclosures are mandatory </a:t>
            </a:r>
            <a:r>
              <a:rPr kumimoji="0" lang="en-US" sz="1400" b="0" i="0" u="none" strike="noStrike" kern="1200" cap="none" spc="0" normalizeH="0" baseline="0" noProof="0">
                <a:ln>
                  <a:noFill/>
                </a:ln>
                <a:solidFill>
                  <a:srgbClr val="002060"/>
                </a:solidFill>
                <a:effectLst/>
                <a:uLnTx/>
                <a:uFillTx/>
                <a:latin typeface="Helvetica" panose="020B0403020202020204" pitchFamily="34" charset="0"/>
                <a:ea typeface="+mn-ea"/>
                <a:cs typeface="+mn-cs"/>
              </a:rPr>
              <a:t>to see what more we could learn from Google’s latest 10-K filing within a regulated SEC-compliant investors’ environment.</a:t>
            </a:r>
          </a:p>
          <a:p>
            <a:pPr marL="0" marR="0" lvl="0" indent="0" algn="l" defTabSz="585261"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2060"/>
              </a:solidFill>
              <a:effectLst/>
              <a:uLnTx/>
              <a:uFillTx/>
              <a:latin typeface="Helvetica" panose="020B0403020202020204" pitchFamily="34" charset="0"/>
              <a:ea typeface="+mn-ea"/>
              <a:cs typeface="+mn-cs"/>
            </a:endParaRPr>
          </a:p>
          <a:p>
            <a:pPr marL="0" marR="0" lvl="0" indent="0" algn="l" defTabSz="585261"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2060"/>
                </a:solidFill>
                <a:effectLst/>
                <a:uLnTx/>
                <a:uFillTx/>
                <a:latin typeface="Helvetica" panose="020B0403020202020204" pitchFamily="34" charset="0"/>
                <a:ea typeface="+mn-ea"/>
                <a:cs typeface="+mn-cs"/>
              </a:rPr>
              <a:t>Alphabet announced their fiscal year 2024 earnings in early February and provided data on how marketer dollars are being spent across their three ad revenue segments:</a:t>
            </a:r>
          </a:p>
          <a:p>
            <a:pPr marL="0" marR="0" lvl="0" indent="0" algn="l" defTabSz="585261" rtl="0" eaLnBrk="1" fontAlgn="auto" latinLnBrk="0" hangingPunct="1">
              <a:lnSpc>
                <a:spcPct val="100000"/>
              </a:lnSpc>
              <a:spcBef>
                <a:spcPts val="0"/>
              </a:spcBef>
              <a:spcAft>
                <a:spcPts val="0"/>
              </a:spcAft>
              <a:buClrTx/>
              <a:buSzTx/>
              <a:buFontTx/>
              <a:buNone/>
              <a:tabLst/>
              <a:defRPr/>
            </a:pPr>
            <a:endParaRPr kumimoji="0" lang="en-US" sz="300" b="1" i="0" u="none" strike="noStrike" kern="1200" cap="none" spc="0" normalizeH="0" baseline="0" noProof="0">
              <a:ln>
                <a:noFill/>
              </a:ln>
              <a:solidFill>
                <a:srgbClr val="002060"/>
              </a:solidFill>
              <a:effectLst/>
              <a:uLnTx/>
              <a:uFillTx/>
              <a:latin typeface="Helvetica" panose="020B0403020202020204" pitchFamily="34" charset="0"/>
              <a:ea typeface="+mn-ea"/>
              <a:cs typeface="+mn-cs"/>
            </a:endParaRPr>
          </a:p>
          <a:p>
            <a:pPr marL="342900" marR="0" lvl="0" indent="-342900" algn="l" defTabSz="58526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1" i="0" u="none" strike="noStrike" kern="1200" cap="none" spc="0" normalizeH="0" baseline="0" noProof="0">
                <a:ln>
                  <a:noFill/>
                </a:ln>
                <a:solidFill>
                  <a:srgbClr val="002060"/>
                </a:solidFill>
                <a:effectLst/>
                <a:uLnTx/>
                <a:uFillTx/>
                <a:latin typeface="Helvetica" panose="020B0403020202020204" pitchFamily="34" charset="0"/>
                <a:ea typeface="+mn-ea"/>
                <a:cs typeface="+mn-cs"/>
              </a:rPr>
              <a:t>Google Search &amp; Other</a:t>
            </a:r>
          </a:p>
          <a:p>
            <a:pPr marL="800100" marR="0" lvl="1" indent="-342900" algn="l" defTabSz="58526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rgbClr val="002060"/>
                </a:solidFill>
                <a:effectLst/>
                <a:uLnTx/>
                <a:uFillTx/>
                <a:latin typeface="Helvetica" panose="020B0403020202020204" pitchFamily="34" charset="0"/>
                <a:ea typeface="+mn-ea"/>
                <a:cs typeface="+mn-cs"/>
              </a:rPr>
              <a:t>Represents revenues generated on Google search properties (including revenues from traffic generated by search distribution partners who use Google.com as their default search in browsers, toolbars, etc.) and other Google owned and operated properties like Gmail, Google Maps, and Google Play</a:t>
            </a:r>
          </a:p>
          <a:p>
            <a:pPr marL="0" marR="0" lvl="0" indent="0" algn="l" defTabSz="585261" rtl="0" eaLnBrk="1" fontAlgn="auto" latinLnBrk="0" hangingPunct="1">
              <a:lnSpc>
                <a:spcPct val="100000"/>
              </a:lnSpc>
              <a:spcBef>
                <a:spcPts val="0"/>
              </a:spcBef>
              <a:spcAft>
                <a:spcPts val="0"/>
              </a:spcAft>
              <a:buClrTx/>
              <a:buSzTx/>
              <a:buFontTx/>
              <a:buNone/>
              <a:tabLst/>
              <a:defRPr/>
            </a:pPr>
            <a:endParaRPr kumimoji="0" lang="en-US" sz="300" b="1" i="0" u="none" strike="noStrike" kern="1200" cap="none" spc="0" normalizeH="0" baseline="0" noProof="0">
              <a:ln>
                <a:noFill/>
              </a:ln>
              <a:solidFill>
                <a:srgbClr val="002060"/>
              </a:solidFill>
              <a:effectLst/>
              <a:uLnTx/>
              <a:uFillTx/>
              <a:latin typeface="Helvetica" panose="020B0403020202020204" pitchFamily="34" charset="0"/>
              <a:ea typeface="+mn-ea"/>
              <a:cs typeface="+mn-cs"/>
            </a:endParaRPr>
          </a:p>
          <a:p>
            <a:pPr marL="342900" marR="0" lvl="0" indent="-342900" algn="l" defTabSz="58526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1" i="0" u="none" strike="noStrike" kern="1200" cap="none" spc="0" normalizeH="0" baseline="0" noProof="0">
                <a:ln>
                  <a:noFill/>
                </a:ln>
                <a:solidFill>
                  <a:srgbClr val="002060"/>
                </a:solidFill>
                <a:effectLst/>
                <a:uLnTx/>
                <a:uFillTx/>
                <a:latin typeface="Helvetica" panose="020B0403020202020204" pitchFamily="34" charset="0"/>
                <a:ea typeface="+mn-ea"/>
                <a:cs typeface="+mn-cs"/>
              </a:rPr>
              <a:t>YouTube Ads</a:t>
            </a:r>
          </a:p>
          <a:p>
            <a:pPr marL="800100" marR="0" lvl="1" indent="-342900" algn="l" defTabSz="58526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rgbClr val="002060"/>
                </a:solidFill>
                <a:effectLst/>
                <a:uLnTx/>
                <a:uFillTx/>
                <a:latin typeface="Helvetica" panose="020B0403020202020204" pitchFamily="34" charset="0"/>
                <a:ea typeface="+mn-ea"/>
                <a:cs typeface="+mn-cs"/>
              </a:rPr>
              <a:t>Includes revenues generated on YouTube properties</a:t>
            </a:r>
          </a:p>
          <a:p>
            <a:pPr marL="0" marR="0" lvl="0" indent="0" algn="l" defTabSz="585261" rtl="0" eaLnBrk="1" fontAlgn="auto" latinLnBrk="0" hangingPunct="1">
              <a:lnSpc>
                <a:spcPct val="100000"/>
              </a:lnSpc>
              <a:spcBef>
                <a:spcPts val="0"/>
              </a:spcBef>
              <a:spcAft>
                <a:spcPts val="0"/>
              </a:spcAft>
              <a:buClrTx/>
              <a:buSzTx/>
              <a:buFontTx/>
              <a:buNone/>
              <a:tabLst/>
              <a:defRPr/>
            </a:pPr>
            <a:endParaRPr kumimoji="0" lang="en-US" sz="300" b="1" i="0" u="none" strike="noStrike" kern="1200" cap="none" spc="0" normalizeH="0" baseline="0" noProof="0">
              <a:ln>
                <a:noFill/>
              </a:ln>
              <a:solidFill>
                <a:srgbClr val="002060"/>
              </a:solidFill>
              <a:effectLst/>
              <a:uLnTx/>
              <a:uFillTx/>
              <a:latin typeface="Helvetica" panose="020B0403020202020204" pitchFamily="34" charset="0"/>
              <a:ea typeface="+mn-ea"/>
              <a:cs typeface="+mn-cs"/>
            </a:endParaRPr>
          </a:p>
          <a:p>
            <a:pPr marL="342900" marR="0" lvl="0" indent="-342900" algn="l" defTabSz="58526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1" i="0" u="none" strike="noStrike" kern="1200" cap="none" spc="0" normalizeH="0" baseline="0" noProof="0">
                <a:ln>
                  <a:noFill/>
                </a:ln>
                <a:solidFill>
                  <a:srgbClr val="002060"/>
                </a:solidFill>
                <a:effectLst/>
                <a:uLnTx/>
                <a:uFillTx/>
                <a:latin typeface="Helvetica" panose="020B0403020202020204" pitchFamily="34" charset="0"/>
                <a:ea typeface="+mn-ea"/>
                <a:cs typeface="+mn-cs"/>
              </a:rPr>
              <a:t>Google Network</a:t>
            </a:r>
          </a:p>
          <a:p>
            <a:pPr marL="800100" marR="0" lvl="1" indent="-342900" algn="l" defTabSz="58526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100" b="0" i="0" u="none" strike="noStrike" kern="1200" cap="none" spc="0" normalizeH="0" baseline="0" noProof="0">
                <a:ln>
                  <a:noFill/>
                </a:ln>
                <a:solidFill>
                  <a:srgbClr val="002060"/>
                </a:solidFill>
                <a:effectLst/>
                <a:uLnTx/>
                <a:uFillTx/>
                <a:latin typeface="Helvetica" panose="020B0403020202020204" pitchFamily="34" charset="0"/>
                <a:ea typeface="+mn-ea"/>
                <a:cs typeface="+mn-cs"/>
              </a:rPr>
              <a:t>Includes revenues generated on Google Network properties participating in </a:t>
            </a:r>
            <a:r>
              <a:rPr kumimoji="0" lang="en-US" sz="1100" b="0" i="0" u="none" strike="noStrike" kern="1200" cap="none" spc="0" normalizeH="0" baseline="0" noProof="0" err="1">
                <a:ln>
                  <a:noFill/>
                </a:ln>
                <a:solidFill>
                  <a:srgbClr val="002060"/>
                </a:solidFill>
                <a:effectLst/>
                <a:uLnTx/>
                <a:uFillTx/>
                <a:latin typeface="Helvetica" panose="020B0403020202020204" pitchFamily="34" charset="0"/>
                <a:ea typeface="+mn-ea"/>
                <a:cs typeface="+mn-cs"/>
              </a:rPr>
              <a:t>AdMob</a:t>
            </a:r>
            <a:r>
              <a:rPr kumimoji="0" lang="en-US" sz="1100" b="0" i="0" u="none" strike="noStrike" kern="1200" cap="none" spc="0" normalizeH="0" baseline="0" noProof="0">
                <a:ln>
                  <a:noFill/>
                </a:ln>
                <a:solidFill>
                  <a:srgbClr val="002060"/>
                </a:solidFill>
                <a:effectLst/>
                <a:uLnTx/>
                <a:uFillTx/>
                <a:latin typeface="Helvetica" panose="020B0403020202020204" pitchFamily="34" charset="0"/>
                <a:ea typeface="+mn-ea"/>
                <a:cs typeface="+mn-cs"/>
              </a:rPr>
              <a:t>, AdSense, and Google Ad Manager</a:t>
            </a:r>
          </a:p>
          <a:p>
            <a:pPr marL="0" marR="0" lvl="0" indent="0" algn="l" defTabSz="585261" rtl="0" eaLnBrk="1" fontAlgn="auto" latinLnBrk="0" hangingPunct="1">
              <a:lnSpc>
                <a:spcPct val="100000"/>
              </a:lnSpc>
              <a:spcBef>
                <a:spcPts val="0"/>
              </a:spcBef>
              <a:spcAft>
                <a:spcPts val="0"/>
              </a:spcAft>
              <a:buClrTx/>
              <a:buSzTx/>
              <a:buFontTx/>
              <a:buNone/>
              <a:tabLst/>
              <a:defRPr/>
            </a:pPr>
            <a:endParaRPr kumimoji="0" lang="en-US" sz="1600" b="0" i="0" u="none" strike="noStrike" kern="1200" cap="none" spc="0" normalizeH="0" baseline="0" noProof="0">
              <a:ln>
                <a:noFill/>
              </a:ln>
              <a:solidFill>
                <a:srgbClr val="002060"/>
              </a:solidFill>
              <a:effectLst/>
              <a:uLnTx/>
              <a:uFillTx/>
              <a:latin typeface="Helvetica" panose="020B0403020202020204" pitchFamily="34" charset="0"/>
              <a:ea typeface="+mn-ea"/>
              <a:cs typeface="+mn-cs"/>
            </a:endParaRPr>
          </a:p>
          <a:p>
            <a:pPr marL="0" marR="0" lvl="0" indent="0" algn="l" defTabSz="585261"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2060"/>
                </a:solidFill>
                <a:effectLst/>
                <a:uLnTx/>
                <a:uFillTx/>
                <a:latin typeface="Helvetica" panose="020B0403020202020204" pitchFamily="34" charset="0"/>
                <a:ea typeface="+mn-ea"/>
                <a:cs typeface="+mn-cs"/>
              </a:rPr>
              <a:t>Based on certain disclosures of these segments, </a:t>
            </a:r>
            <a:r>
              <a:rPr kumimoji="0" lang="en-US" sz="1400" b="1" i="0" u="none" strike="noStrike" kern="1200" cap="none" spc="0" normalizeH="0" baseline="0" noProof="0">
                <a:ln>
                  <a:noFill/>
                </a:ln>
                <a:solidFill>
                  <a:srgbClr val="002060"/>
                </a:solidFill>
                <a:effectLst/>
                <a:uLnTx/>
                <a:uFillTx/>
                <a:latin typeface="Helvetica" panose="020B0403020202020204" pitchFamily="34" charset="0"/>
                <a:ea typeface="+mn-ea"/>
                <a:cs typeface="+mn-cs"/>
              </a:rPr>
              <a:t>we analyzed Google advertising revenues</a:t>
            </a:r>
            <a:r>
              <a:rPr kumimoji="0" lang="en-US" sz="1400" b="0" i="0" u="none" strike="noStrike" kern="1200" cap="none" spc="0" normalizeH="0" baseline="0" noProof="0">
                <a:ln>
                  <a:noFill/>
                </a:ln>
                <a:solidFill>
                  <a:srgbClr val="002060"/>
                </a:solidFill>
                <a:effectLst/>
                <a:uLnTx/>
                <a:uFillTx/>
                <a:latin typeface="Helvetica" panose="020B0403020202020204" pitchFamily="34" charset="0"/>
                <a:ea typeface="+mn-ea"/>
                <a:cs typeface="+mn-cs"/>
              </a:rPr>
              <a:t> to better understand several questions and what it means for marketers:</a:t>
            </a:r>
          </a:p>
          <a:p>
            <a:pPr marL="285750" marR="0" lvl="0" indent="-285750" algn="l" defTabSz="58526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srgbClr val="002060"/>
                </a:solidFill>
                <a:effectLst/>
                <a:uLnTx/>
                <a:uFillTx/>
                <a:latin typeface="Helvetica" panose="020B0403020202020204" pitchFamily="34" charset="0"/>
                <a:ea typeface="+mn-ea"/>
                <a:cs typeface="+mn-cs"/>
              </a:rPr>
              <a:t>What is the allocation by segment?</a:t>
            </a:r>
          </a:p>
          <a:p>
            <a:pPr marL="285750" marR="0" lvl="0" indent="-285750" algn="l" defTabSz="58526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srgbClr val="002060"/>
                </a:solidFill>
                <a:effectLst/>
                <a:uLnTx/>
                <a:uFillTx/>
                <a:latin typeface="Helvetica" panose="020B0403020202020204" pitchFamily="34" charset="0"/>
                <a:ea typeface="+mn-ea"/>
                <a:cs typeface="+mn-cs"/>
              </a:rPr>
              <a:t>What does this allocation mean for ad campaign transparency?</a:t>
            </a:r>
          </a:p>
          <a:p>
            <a:pPr marL="285750" marR="0" lvl="0" indent="-285750" algn="l" defTabSz="585261"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a:ln>
                  <a:noFill/>
                </a:ln>
                <a:solidFill>
                  <a:srgbClr val="002060"/>
                </a:solidFill>
                <a:effectLst/>
                <a:uLnTx/>
                <a:uFillTx/>
                <a:latin typeface="Helvetica" panose="020B0403020202020204" pitchFamily="34" charset="0"/>
                <a:ea typeface="+mn-ea"/>
                <a:cs typeface="+mn-cs"/>
              </a:rPr>
              <a:t>What questions should marketers be asking to their media partners?</a:t>
            </a:r>
          </a:p>
        </p:txBody>
      </p:sp>
    </p:spTree>
    <p:extLst>
      <p:ext uri="{BB962C8B-B14F-4D97-AF65-F5344CB8AC3E}">
        <p14:creationId xmlns:p14="http://schemas.microsoft.com/office/powerpoint/2010/main" val="2932385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6D66F-78A1-1857-0AE7-F31810E914A0}"/>
            </a:ext>
          </a:extLst>
        </p:cNvPr>
        <p:cNvGrpSpPr/>
        <p:nvPr/>
      </p:nvGrpSpPr>
      <p:grpSpPr>
        <a:xfrm>
          <a:off x="0" y="0"/>
          <a:ext cx="0" cy="0"/>
          <a:chOff x="0" y="0"/>
          <a:chExt cx="0" cy="0"/>
        </a:xfrm>
      </p:grpSpPr>
      <p:pic>
        <p:nvPicPr>
          <p:cNvPr id="56" name="Picture 55">
            <a:hlinkClick r:id="rId3"/>
            <a:extLst>
              <a:ext uri="{FF2B5EF4-FFF2-40B4-BE49-F238E27FC236}">
                <a16:creationId xmlns:a16="http://schemas.microsoft.com/office/drawing/2014/main" id="{EF5FFEA4-67D0-EBED-CAD1-9353DF7D4F34}"/>
              </a:ext>
            </a:extLst>
          </p:cNvPr>
          <p:cNvPicPr>
            <a:picLocks noChangeAspect="1"/>
          </p:cNvPicPr>
          <p:nvPr/>
        </p:nvPicPr>
        <p:blipFill>
          <a:blip r:embed="rId4" cstate="hqprint">
            <a:extLst>
              <a:ext uri="{28A0092B-C50C-407E-A947-70E740481C1C}">
                <a14:useLocalDpi xmlns:a14="http://schemas.microsoft.com/office/drawing/2010/main"/>
              </a:ext>
            </a:extLst>
          </a:blip>
          <a:stretch>
            <a:fillRect/>
          </a:stretch>
        </p:blipFill>
        <p:spPr>
          <a:xfrm>
            <a:off x="6745929" y="1577316"/>
            <a:ext cx="4093741" cy="2302729"/>
          </a:xfrm>
          <a:prstGeom prst="rect">
            <a:avLst/>
          </a:prstGeom>
          <a:blipFill dpi="0" rotWithShape="1">
            <a:blip r:embed="rId5" cstate="screen">
              <a:extLst>
                <a:ext uri="{28A0092B-C50C-407E-A947-70E740481C1C}">
                  <a14:useLocalDpi xmlns:a14="http://schemas.microsoft.com/office/drawing/2010/main"/>
                </a:ext>
              </a:extLst>
            </a:blip>
            <a:srcRect/>
            <a:stretch>
              <a:fillRect/>
            </a:stretch>
          </a:blipFill>
          <a:ln w="12700">
            <a:solidFill>
              <a:srgbClr val="1B1464"/>
            </a:solidFill>
          </a:ln>
        </p:spPr>
      </p:pic>
      <p:pic>
        <p:nvPicPr>
          <p:cNvPr id="58" name="Picture 57" descr="A blue and green cover with white text and blue triangles&#10;&#10;Description automatically generated">
            <a:hlinkClick r:id="rId6"/>
            <a:extLst>
              <a:ext uri="{FF2B5EF4-FFF2-40B4-BE49-F238E27FC236}">
                <a16:creationId xmlns:a16="http://schemas.microsoft.com/office/drawing/2014/main" id="{F9EBBC3A-5021-6152-FEF4-276C8FC301BC}"/>
              </a:ext>
            </a:extLst>
          </p:cNvPr>
          <p:cNvPicPr>
            <a:picLocks noChangeAspect="1"/>
          </p:cNvPicPr>
          <p:nvPr/>
        </p:nvPicPr>
        <p:blipFill>
          <a:blip r:embed="rId7"/>
          <a:srcRect b="9732"/>
          <a:stretch/>
        </p:blipFill>
        <p:spPr>
          <a:xfrm>
            <a:off x="6745929" y="4091246"/>
            <a:ext cx="4093740" cy="2296408"/>
          </a:xfrm>
          <a:prstGeom prst="rect">
            <a:avLst/>
          </a:prstGeom>
          <a:ln>
            <a:solidFill>
              <a:srgbClr val="1F1A62"/>
            </a:solidFill>
          </a:ln>
        </p:spPr>
      </p:pic>
      <p:sp>
        <p:nvSpPr>
          <p:cNvPr id="54" name="Rectangle 53">
            <a:extLst>
              <a:ext uri="{FF2B5EF4-FFF2-40B4-BE49-F238E27FC236}">
                <a16:creationId xmlns:a16="http://schemas.microsoft.com/office/drawing/2014/main" id="{CB467696-5DE3-7261-16BC-09C39F51502F}"/>
              </a:ext>
            </a:extLst>
          </p:cNvPr>
          <p:cNvSpPr/>
          <p:nvPr/>
        </p:nvSpPr>
        <p:spPr>
          <a:xfrm>
            <a:off x="171450" y="283254"/>
            <a:ext cx="12020550" cy="892809"/>
          </a:xfrm>
          <a:prstGeom prst="rect">
            <a:avLst/>
          </a:prstGeom>
        </p:spPr>
        <p:txBody>
          <a:bodyPr wrap="square">
            <a:spAutoFit/>
          </a:bodyPr>
          <a:lstStyle/>
          <a:p>
            <a:pPr marL="0" marR="0" lvl="0" indent="0" algn="l" defTabSz="914494" rtl="0" eaLnBrk="1" fontAlgn="auto" latinLnBrk="0" hangingPunct="1">
              <a:lnSpc>
                <a:spcPct val="100000"/>
              </a:lnSpc>
              <a:spcBef>
                <a:spcPts val="0"/>
              </a:spcBef>
              <a:spcAft>
                <a:spcPts val="0"/>
              </a:spcAft>
              <a:buClrTx/>
              <a:buSzTx/>
              <a:buFontTx/>
              <a:buNone/>
              <a:tabLst/>
              <a:defRPr/>
            </a:pPr>
            <a:r>
              <a:rPr kumimoji="0" lang="en-US" sz="2601" b="1" i="0" u="none" strike="noStrike" kern="1200" cap="none" spc="0" normalizeH="0" baseline="0" noProof="0">
                <a:ln>
                  <a:noFill/>
                </a:ln>
                <a:solidFill>
                  <a:srgbClr val="1B1464"/>
                </a:solidFill>
                <a:effectLst/>
                <a:uLnTx/>
                <a:uFillTx/>
                <a:latin typeface="Helvetica" pitchFamily="2" charset="0"/>
                <a:ea typeface="+mn-ea"/>
                <a:cs typeface="+mn-cs"/>
              </a:rPr>
              <a:t>Download these other VAB resources to understand more about the </a:t>
            </a:r>
            <a:r>
              <a:rPr kumimoji="0" lang="en-US" sz="2601" b="1" i="0" u="none" strike="noStrike" kern="1200" cap="none" spc="0" normalizeH="0" baseline="0" noProof="0">
                <a:ln>
                  <a:noFill/>
                </a:ln>
                <a:solidFill>
                  <a:srgbClr val="ED3C8D"/>
                </a:solidFill>
                <a:effectLst/>
                <a:uLnTx/>
                <a:uFillTx/>
                <a:latin typeface="Helvetica" pitchFamily="2" charset="0"/>
                <a:ea typeface="+mn-ea"/>
                <a:cs typeface="+mn-cs"/>
              </a:rPr>
              <a:t>importance of transparency, brand safety</a:t>
            </a:r>
            <a:r>
              <a:rPr kumimoji="0" lang="en-US" sz="2601" b="1" i="0" u="none" strike="noStrike" kern="1200" cap="none" spc="0" normalizeH="0" baseline="0" noProof="0">
                <a:ln>
                  <a:noFill/>
                </a:ln>
                <a:solidFill>
                  <a:srgbClr val="1B1464"/>
                </a:solidFill>
                <a:effectLst/>
                <a:uLnTx/>
                <a:uFillTx/>
                <a:latin typeface="Helvetica" pitchFamily="2" charset="0"/>
                <a:ea typeface="+mn-ea"/>
                <a:cs typeface="+mn-cs"/>
              </a:rPr>
              <a:t> and </a:t>
            </a:r>
            <a:r>
              <a:rPr kumimoji="0" lang="en-US" sz="2601" b="1" i="0" u="none" strike="noStrike" kern="1200" cap="none" spc="0" normalizeH="0" baseline="0" noProof="0">
                <a:ln>
                  <a:noFill/>
                </a:ln>
                <a:solidFill>
                  <a:srgbClr val="ED3C8D"/>
                </a:solidFill>
                <a:effectLst/>
                <a:uLnTx/>
                <a:uFillTx/>
                <a:latin typeface="Helvetica" pitchFamily="2" charset="0"/>
                <a:ea typeface="+mn-ea"/>
                <a:cs typeface="+mn-cs"/>
              </a:rPr>
              <a:t>quality within ad campaigns</a:t>
            </a:r>
          </a:p>
        </p:txBody>
      </p:sp>
      <p:pic>
        <p:nvPicPr>
          <p:cNvPr id="62" name="Picture 61">
            <a:extLst>
              <a:ext uri="{FF2B5EF4-FFF2-40B4-BE49-F238E27FC236}">
                <a16:creationId xmlns:a16="http://schemas.microsoft.com/office/drawing/2014/main" id="{065C874B-C45D-80F7-253D-8E88860DC22D}"/>
              </a:ext>
            </a:extLst>
          </p:cNvPr>
          <p:cNvPicPr>
            <a:picLocks noChangeAspect="1"/>
          </p:cNvPicPr>
          <p:nvPr/>
        </p:nvPicPr>
        <p:blipFill rotWithShape="1">
          <a:blip r:embed="rId8" cstate="hqprint">
            <a:extLst>
              <a:ext uri="{28A0092B-C50C-407E-A947-70E740481C1C}">
                <a14:useLocalDpi xmlns:a14="http://schemas.microsoft.com/office/drawing/2010/main"/>
              </a:ext>
            </a:extLst>
          </a:blip>
          <a:srcRect r="-1"/>
          <a:stretch/>
        </p:blipFill>
        <p:spPr>
          <a:xfrm>
            <a:off x="483207" y="6519043"/>
            <a:ext cx="11708793" cy="350107"/>
          </a:xfrm>
          <a:prstGeom prst="rect">
            <a:avLst/>
          </a:prstGeom>
        </p:spPr>
      </p:pic>
      <p:sp>
        <p:nvSpPr>
          <p:cNvPr id="63" name="Slide Number Placeholder 5">
            <a:extLst>
              <a:ext uri="{FF2B5EF4-FFF2-40B4-BE49-F238E27FC236}">
                <a16:creationId xmlns:a16="http://schemas.microsoft.com/office/drawing/2014/main" id="{526A65A8-6349-4E7F-BCEF-E9B7E7479C95}"/>
              </a:ext>
            </a:extLst>
          </p:cNvPr>
          <p:cNvSpPr txBox="1">
            <a:spLocks/>
          </p:cNvSpPr>
          <p:nvPr/>
        </p:nvSpPr>
        <p:spPr>
          <a:xfrm>
            <a:off x="503714" y="658996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smtClean="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20</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64" name="Rectangle 63">
            <a:extLst>
              <a:ext uri="{FF2B5EF4-FFF2-40B4-BE49-F238E27FC236}">
                <a16:creationId xmlns:a16="http://schemas.microsoft.com/office/drawing/2014/main" id="{D65A32EC-86C5-D953-556E-5ABC0865DBA9}"/>
              </a:ext>
            </a:extLst>
          </p:cNvPr>
          <p:cNvSpPr/>
          <p:nvPr/>
        </p:nvSpPr>
        <p:spPr>
          <a:xfrm>
            <a:off x="483207" y="6586958"/>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 </a:t>
            </a:r>
          </a:p>
        </p:txBody>
      </p:sp>
      <p:sp>
        <p:nvSpPr>
          <p:cNvPr id="12" name="Oval 11">
            <a:extLst>
              <a:ext uri="{FF2B5EF4-FFF2-40B4-BE49-F238E27FC236}">
                <a16:creationId xmlns:a16="http://schemas.microsoft.com/office/drawing/2014/main" id="{3A024D0E-3762-8CA1-582C-781D33B8E26A}"/>
              </a:ext>
            </a:extLst>
          </p:cNvPr>
          <p:cNvSpPr/>
          <p:nvPr/>
        </p:nvSpPr>
        <p:spPr>
          <a:xfrm>
            <a:off x="10261750" y="1662068"/>
            <a:ext cx="1155838" cy="646182"/>
          </a:xfrm>
          <a:prstGeom prst="ellipse">
            <a:avLst/>
          </a:prstGeom>
          <a:solidFill>
            <a:srgbClr val="FFE600"/>
          </a:solidFill>
          <a:ln>
            <a:solidFill>
              <a:srgbClr val="1F1A6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1F1A62"/>
                </a:solidFill>
                <a:effectLst/>
                <a:uLnTx/>
                <a:uFillTx/>
                <a:latin typeface="Helvetica" panose="020B0403020202020204" pitchFamily="34" charset="0"/>
                <a:ea typeface="+mn-ea"/>
                <a:cs typeface="+mn-cs"/>
              </a:rPr>
              <a:t>49 </a:t>
            </a:r>
            <a:r>
              <a:rPr kumimoji="0" lang="en-US" sz="1100" b="1" i="0" u="none" strike="noStrike" kern="1200" cap="none" spc="0" normalizeH="0" baseline="0" noProof="0">
                <a:ln>
                  <a:noFill/>
                </a:ln>
                <a:solidFill>
                  <a:srgbClr val="1F1A62"/>
                </a:solidFill>
                <a:effectLst/>
                <a:uLnTx/>
                <a:uFillTx/>
                <a:latin typeface="Helvetica" panose="020B0403020202020204" pitchFamily="34" charset="0"/>
                <a:ea typeface="+mn-ea"/>
                <a:cs typeface="+mn-cs"/>
              </a:rPr>
              <a:t>pages</a:t>
            </a:r>
            <a:endParaRPr kumimoji="0" lang="en-US" sz="1600" b="1" i="0" u="none" strike="noStrike" kern="1200" cap="none" spc="0" normalizeH="0" baseline="0" noProof="0">
              <a:ln>
                <a:noFill/>
              </a:ln>
              <a:solidFill>
                <a:srgbClr val="1F1A62"/>
              </a:solidFill>
              <a:effectLst/>
              <a:uLnTx/>
              <a:uFillTx/>
              <a:latin typeface="Helvetica" panose="020B0403020202020204" pitchFamily="34" charset="0"/>
              <a:ea typeface="+mn-ea"/>
              <a:cs typeface="+mn-cs"/>
            </a:endParaRPr>
          </a:p>
        </p:txBody>
      </p:sp>
      <p:sp>
        <p:nvSpPr>
          <p:cNvPr id="18" name="Oval 17">
            <a:extLst>
              <a:ext uri="{FF2B5EF4-FFF2-40B4-BE49-F238E27FC236}">
                <a16:creationId xmlns:a16="http://schemas.microsoft.com/office/drawing/2014/main" id="{95008225-7689-929E-2BB0-ADBEAE96C860}"/>
              </a:ext>
            </a:extLst>
          </p:cNvPr>
          <p:cNvSpPr/>
          <p:nvPr/>
        </p:nvSpPr>
        <p:spPr>
          <a:xfrm>
            <a:off x="10261750" y="4196892"/>
            <a:ext cx="1155838" cy="646182"/>
          </a:xfrm>
          <a:prstGeom prst="ellipse">
            <a:avLst/>
          </a:prstGeom>
          <a:solidFill>
            <a:srgbClr val="FFE600"/>
          </a:solidFill>
          <a:ln>
            <a:solidFill>
              <a:srgbClr val="1F1A6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1F1A62"/>
                </a:solidFill>
                <a:effectLst/>
                <a:uLnTx/>
                <a:uFillTx/>
                <a:latin typeface="Helvetica" panose="020B0403020202020204" pitchFamily="34" charset="0"/>
                <a:ea typeface="+mn-ea"/>
                <a:cs typeface="+mn-cs"/>
              </a:rPr>
              <a:t>11 </a:t>
            </a:r>
            <a:r>
              <a:rPr kumimoji="0" lang="en-US" sz="1100" b="1" i="0" u="none" strike="noStrike" kern="1200" cap="none" spc="0" normalizeH="0" baseline="0" noProof="0">
                <a:ln>
                  <a:noFill/>
                </a:ln>
                <a:solidFill>
                  <a:srgbClr val="1F1A62"/>
                </a:solidFill>
                <a:effectLst/>
                <a:uLnTx/>
                <a:uFillTx/>
                <a:latin typeface="Helvetica" panose="020B0403020202020204" pitchFamily="34" charset="0"/>
                <a:ea typeface="+mn-ea"/>
                <a:cs typeface="+mn-cs"/>
              </a:rPr>
              <a:t>pages</a:t>
            </a:r>
            <a:endParaRPr kumimoji="0" lang="en-US" sz="1600" b="1" i="0" u="none" strike="noStrike" kern="1200" cap="none" spc="0" normalizeH="0" baseline="0" noProof="0">
              <a:ln>
                <a:noFill/>
              </a:ln>
              <a:solidFill>
                <a:srgbClr val="1F1A62"/>
              </a:solidFill>
              <a:effectLst/>
              <a:uLnTx/>
              <a:uFillTx/>
              <a:latin typeface="Helvetica" panose="020B0403020202020204" pitchFamily="34" charset="0"/>
              <a:ea typeface="+mn-ea"/>
              <a:cs typeface="+mn-cs"/>
            </a:endParaRPr>
          </a:p>
        </p:txBody>
      </p:sp>
      <p:pic>
        <p:nvPicPr>
          <p:cNvPr id="17" name="Picture 16">
            <a:hlinkClick r:id="rId9"/>
            <a:extLst>
              <a:ext uri="{FF2B5EF4-FFF2-40B4-BE49-F238E27FC236}">
                <a16:creationId xmlns:a16="http://schemas.microsoft.com/office/drawing/2014/main" id="{589F9259-7D17-6D5D-E14D-68D08FE2F91B}"/>
              </a:ext>
            </a:extLst>
          </p:cNvPr>
          <p:cNvPicPr>
            <a:picLocks noChangeAspect="1"/>
          </p:cNvPicPr>
          <p:nvPr/>
        </p:nvPicPr>
        <p:blipFill>
          <a:blip r:embed="rId10"/>
          <a:stretch>
            <a:fillRect/>
          </a:stretch>
        </p:blipFill>
        <p:spPr>
          <a:xfrm>
            <a:off x="1091111" y="1538231"/>
            <a:ext cx="4093741" cy="2302729"/>
          </a:xfrm>
          <a:prstGeom prst="rect">
            <a:avLst/>
          </a:prstGeom>
        </p:spPr>
      </p:pic>
      <p:sp>
        <p:nvSpPr>
          <p:cNvPr id="19" name="Oval 18">
            <a:extLst>
              <a:ext uri="{FF2B5EF4-FFF2-40B4-BE49-F238E27FC236}">
                <a16:creationId xmlns:a16="http://schemas.microsoft.com/office/drawing/2014/main" id="{453A4957-D8C6-AA55-6747-6B26FA811EA5}"/>
              </a:ext>
            </a:extLst>
          </p:cNvPr>
          <p:cNvSpPr/>
          <p:nvPr/>
        </p:nvSpPr>
        <p:spPr>
          <a:xfrm>
            <a:off x="4606933" y="1662068"/>
            <a:ext cx="1155838" cy="646182"/>
          </a:xfrm>
          <a:prstGeom prst="ellipse">
            <a:avLst/>
          </a:prstGeom>
          <a:solidFill>
            <a:srgbClr val="FFE600"/>
          </a:solidFill>
          <a:ln>
            <a:solidFill>
              <a:srgbClr val="1F1A6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1F1A62"/>
                </a:solidFill>
                <a:effectLst/>
                <a:uLnTx/>
                <a:uFillTx/>
                <a:latin typeface="Helvetica" panose="020B0403020202020204" pitchFamily="34" charset="0"/>
                <a:ea typeface="+mn-ea"/>
                <a:cs typeface="+mn-cs"/>
              </a:rPr>
              <a:t>19 </a:t>
            </a:r>
            <a:r>
              <a:rPr kumimoji="0" lang="en-US" sz="1100" b="1" i="0" u="none" strike="noStrike" kern="1200" cap="none" spc="0" normalizeH="0" baseline="0" noProof="0">
                <a:ln>
                  <a:noFill/>
                </a:ln>
                <a:solidFill>
                  <a:srgbClr val="1F1A62"/>
                </a:solidFill>
                <a:effectLst/>
                <a:uLnTx/>
                <a:uFillTx/>
                <a:latin typeface="Helvetica" panose="020B0403020202020204" pitchFamily="34" charset="0"/>
                <a:ea typeface="+mn-ea"/>
                <a:cs typeface="+mn-cs"/>
              </a:rPr>
              <a:t>pages</a:t>
            </a:r>
            <a:endParaRPr kumimoji="0" lang="en-US" sz="1600" b="1" i="0" u="none" strike="noStrike" kern="1200" cap="none" spc="0" normalizeH="0" baseline="0" noProof="0">
              <a:ln>
                <a:noFill/>
              </a:ln>
              <a:solidFill>
                <a:srgbClr val="1F1A62"/>
              </a:solidFill>
              <a:effectLst/>
              <a:uLnTx/>
              <a:uFillTx/>
              <a:latin typeface="Helvetica" panose="020B0403020202020204" pitchFamily="34" charset="0"/>
              <a:ea typeface="+mn-ea"/>
              <a:cs typeface="+mn-cs"/>
            </a:endParaRPr>
          </a:p>
        </p:txBody>
      </p:sp>
      <p:pic>
        <p:nvPicPr>
          <p:cNvPr id="10" name="Picture 9">
            <a:hlinkClick r:id="rId11"/>
            <a:extLst>
              <a:ext uri="{FF2B5EF4-FFF2-40B4-BE49-F238E27FC236}">
                <a16:creationId xmlns:a16="http://schemas.microsoft.com/office/drawing/2014/main" id="{F04BE2E1-F471-4269-CCA4-CD47EA48DF30}"/>
              </a:ext>
            </a:extLst>
          </p:cNvPr>
          <p:cNvPicPr>
            <a:picLocks noChangeAspect="1"/>
          </p:cNvPicPr>
          <p:nvPr/>
        </p:nvPicPr>
        <p:blipFill>
          <a:blip r:embed="rId12" cstate="hqprint">
            <a:extLst>
              <a:ext uri="{28A0092B-C50C-407E-A947-70E740481C1C}">
                <a14:useLocalDpi xmlns:a14="http://schemas.microsoft.com/office/drawing/2010/main"/>
              </a:ext>
            </a:extLst>
          </a:blip>
          <a:stretch>
            <a:fillRect/>
          </a:stretch>
        </p:blipFill>
        <p:spPr>
          <a:xfrm>
            <a:off x="1091112" y="4088085"/>
            <a:ext cx="4093740" cy="2302730"/>
          </a:xfrm>
          <a:prstGeom prst="rect">
            <a:avLst/>
          </a:prstGeom>
          <a:blipFill dpi="0" rotWithShape="1">
            <a:blip r:embed="rId5" cstate="screen">
              <a:extLst>
                <a:ext uri="{28A0092B-C50C-407E-A947-70E740481C1C}">
                  <a14:useLocalDpi xmlns:a14="http://schemas.microsoft.com/office/drawing/2010/main"/>
                </a:ext>
              </a:extLst>
            </a:blip>
            <a:srcRect/>
            <a:stretch>
              <a:fillRect/>
            </a:stretch>
          </a:blipFill>
          <a:ln w="12700">
            <a:solidFill>
              <a:srgbClr val="1B1464"/>
            </a:solidFill>
          </a:ln>
        </p:spPr>
      </p:pic>
      <p:sp>
        <p:nvSpPr>
          <p:cNvPr id="20" name="Oval 19">
            <a:extLst>
              <a:ext uri="{FF2B5EF4-FFF2-40B4-BE49-F238E27FC236}">
                <a16:creationId xmlns:a16="http://schemas.microsoft.com/office/drawing/2014/main" id="{9C719193-9485-046F-E380-E1E74254A41A}"/>
              </a:ext>
            </a:extLst>
          </p:cNvPr>
          <p:cNvSpPr/>
          <p:nvPr/>
        </p:nvSpPr>
        <p:spPr>
          <a:xfrm>
            <a:off x="4606933" y="4196892"/>
            <a:ext cx="1155838" cy="646182"/>
          </a:xfrm>
          <a:prstGeom prst="ellipse">
            <a:avLst/>
          </a:prstGeom>
          <a:solidFill>
            <a:srgbClr val="FFE600"/>
          </a:solidFill>
          <a:ln>
            <a:solidFill>
              <a:srgbClr val="1F1A6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1F1A62"/>
                </a:solidFill>
                <a:effectLst/>
                <a:uLnTx/>
                <a:uFillTx/>
                <a:latin typeface="Helvetica" panose="020B0403020202020204" pitchFamily="34" charset="0"/>
                <a:ea typeface="+mn-ea"/>
                <a:cs typeface="+mn-cs"/>
              </a:rPr>
              <a:t>51 </a:t>
            </a:r>
            <a:r>
              <a:rPr kumimoji="0" lang="en-US" sz="1100" b="1" i="0" u="none" strike="noStrike" kern="1200" cap="none" spc="0" normalizeH="0" baseline="0" noProof="0">
                <a:ln>
                  <a:noFill/>
                </a:ln>
                <a:solidFill>
                  <a:srgbClr val="1F1A62"/>
                </a:solidFill>
                <a:effectLst/>
                <a:uLnTx/>
                <a:uFillTx/>
                <a:latin typeface="Helvetica" panose="020B0403020202020204" pitchFamily="34" charset="0"/>
                <a:ea typeface="+mn-ea"/>
                <a:cs typeface="+mn-cs"/>
              </a:rPr>
              <a:t>pages</a:t>
            </a:r>
            <a:endParaRPr kumimoji="0" lang="en-US" sz="1600" b="1" i="0" u="none" strike="noStrike" kern="1200" cap="none" spc="0" normalizeH="0" baseline="0" noProof="0">
              <a:ln>
                <a:noFill/>
              </a:ln>
              <a:solidFill>
                <a:srgbClr val="1F1A62"/>
              </a:solidFill>
              <a:effectLst/>
              <a:uLnTx/>
              <a:uFillTx/>
              <a:latin typeface="Helvetica" panose="020B0403020202020204" pitchFamily="34" charset="0"/>
              <a:ea typeface="+mn-ea"/>
              <a:cs typeface="+mn-cs"/>
            </a:endParaRPr>
          </a:p>
        </p:txBody>
      </p:sp>
    </p:spTree>
    <p:extLst>
      <p:ext uri="{BB962C8B-B14F-4D97-AF65-F5344CB8AC3E}">
        <p14:creationId xmlns:p14="http://schemas.microsoft.com/office/powerpoint/2010/main" val="20407901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DD6428-DB2F-2721-829C-5F703778B7A0}"/>
            </a:ext>
          </a:extLst>
        </p:cNvPr>
        <p:cNvGrpSpPr/>
        <p:nvPr/>
      </p:nvGrpSpPr>
      <p:grpSpPr>
        <a:xfrm>
          <a:off x="0" y="0"/>
          <a:ext cx="0" cy="0"/>
          <a:chOff x="0" y="0"/>
          <a:chExt cx="0" cy="0"/>
        </a:xfrm>
      </p:grpSpPr>
      <p:sp>
        <p:nvSpPr>
          <p:cNvPr id="9" name="Rectangle 8">
            <a:extLst>
              <a:ext uri="{FF2B5EF4-FFF2-40B4-BE49-F238E27FC236}">
                <a16:creationId xmlns:a16="http://schemas.microsoft.com/office/drawing/2014/main" id="{2908E5B1-302E-4836-187D-4044EDA17DA5}"/>
              </a:ext>
            </a:extLst>
          </p:cNvPr>
          <p:cNvSpPr/>
          <p:nvPr/>
        </p:nvSpPr>
        <p:spPr>
          <a:xfrm>
            <a:off x="449869" y="221925"/>
            <a:ext cx="9576364" cy="64633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a:ln>
                  <a:noFill/>
                </a:ln>
                <a:solidFill>
                  <a:srgbClr val="00BFF2"/>
                </a:solidFill>
                <a:effectLst/>
                <a:uLnTx/>
                <a:uFillTx/>
                <a:latin typeface="Helvetica" pitchFamily="2" charset="0"/>
                <a:ea typeface="+mn-ea"/>
                <a:cs typeface="+mn-cs"/>
              </a:rPr>
              <a:t>About VAB</a:t>
            </a:r>
          </a:p>
        </p:txBody>
      </p:sp>
      <p:sp>
        <p:nvSpPr>
          <p:cNvPr id="2" name="TextBox 1">
            <a:extLst>
              <a:ext uri="{FF2B5EF4-FFF2-40B4-BE49-F238E27FC236}">
                <a16:creationId xmlns:a16="http://schemas.microsoft.com/office/drawing/2014/main" id="{D81AD407-8C50-FCB3-0868-4B42FC26C841}"/>
              </a:ext>
            </a:extLst>
          </p:cNvPr>
          <p:cNvSpPr txBox="1"/>
          <p:nvPr/>
        </p:nvSpPr>
        <p:spPr>
          <a:xfrm>
            <a:off x="449869" y="1259934"/>
            <a:ext cx="8714451" cy="255454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1F1A62"/>
                </a:solidFill>
                <a:effectLst/>
                <a:uLnTx/>
                <a:uFillTx/>
                <a:latin typeface="Helvetica" pitchFamily="2" charset="0"/>
                <a:ea typeface="+mn-ea"/>
                <a:cs typeface="+mn-cs"/>
              </a:rPr>
              <a:t>VAB plays a dual role in the video advertising industry. We are leading the change to bring about a more innovative and transparent marketplace. We also provide the insights and thought leadership that enables marketers to develop business-driving marketing strategies.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a:ln>
                <a:noFill/>
              </a:ln>
              <a:solidFill>
                <a:srgbClr val="1F1A62"/>
              </a:solidFill>
              <a:effectLst/>
              <a:uLnTx/>
              <a:uFillTx/>
              <a:latin typeface="Helvetica" pitchFamily="2"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1F1A62"/>
                </a:solidFill>
                <a:effectLst/>
                <a:uLnTx/>
                <a:uFillTx/>
                <a:latin typeface="Helvetica" panose="020B0403020202020204" pitchFamily="34" charset="0"/>
                <a:ea typeface="Times New Roman" panose="02020603050405020304" pitchFamily="18" charset="0"/>
                <a:cs typeface="Times New Roman" panose="02020603050405020304" pitchFamily="18" charset="0"/>
              </a:rPr>
              <a:t>Drawing on our marketing expertise, we </a:t>
            </a:r>
            <a:r>
              <a:rPr kumimoji="0" lang="en-US" sz="2000" b="1" i="0" u="none" strike="noStrike" kern="1200" cap="none" spc="0" normalizeH="0" baseline="0" noProof="0">
                <a:ln>
                  <a:noFill/>
                </a:ln>
                <a:solidFill>
                  <a:srgbClr val="4EBEA4"/>
                </a:solidFill>
                <a:effectLst/>
                <a:uLnTx/>
                <a:uFillTx/>
                <a:latin typeface="Helvetica" panose="020B0403020202020204" pitchFamily="34" charset="0"/>
                <a:ea typeface="Times New Roman" panose="02020603050405020304" pitchFamily="18" charset="0"/>
                <a:cs typeface="Times New Roman" panose="02020603050405020304" pitchFamily="18" charset="0"/>
              </a:rPr>
              <a:t>simplify</a:t>
            </a:r>
            <a:r>
              <a:rPr kumimoji="0" lang="en-US" sz="2000" b="0" i="0" u="none" strike="noStrike" kern="1200" cap="none" spc="0" normalizeH="0" baseline="0" noProof="0">
                <a:ln>
                  <a:noFill/>
                </a:ln>
                <a:solidFill>
                  <a:srgbClr val="1F1A62"/>
                </a:solidFill>
                <a:effectLst/>
                <a:uLnTx/>
                <a:uFillTx/>
                <a:latin typeface="Helvetica" panose="020B0403020202020204" pitchFamily="34" charset="0"/>
                <a:ea typeface="Times New Roman" panose="02020603050405020304" pitchFamily="18" charset="0"/>
                <a:cs typeface="Times New Roman" panose="02020603050405020304" pitchFamily="18" charset="0"/>
              </a:rPr>
              <a:t> the complexities in our industry and </a:t>
            </a:r>
            <a:r>
              <a:rPr kumimoji="0" lang="en-US" sz="2000" b="1" i="0" u="none" strike="noStrike" kern="1200" cap="none" spc="0" normalizeH="0" baseline="0" noProof="0">
                <a:ln>
                  <a:noFill/>
                </a:ln>
                <a:solidFill>
                  <a:srgbClr val="00BFF2"/>
                </a:solidFill>
                <a:effectLst/>
                <a:uLnTx/>
                <a:uFillTx/>
                <a:latin typeface="Helvetica" panose="020B0403020202020204" pitchFamily="34" charset="0"/>
                <a:ea typeface="Times New Roman" panose="02020603050405020304" pitchFamily="18" charset="0"/>
                <a:cs typeface="+mn-cs"/>
              </a:rPr>
              <a:t>discover</a:t>
            </a:r>
            <a:r>
              <a:rPr kumimoji="0" lang="en-US" sz="2000" b="0" i="0" u="none" strike="noStrike" kern="1200" cap="none" spc="0" normalizeH="0" baseline="0" noProof="0">
                <a:ln>
                  <a:noFill/>
                </a:ln>
                <a:solidFill>
                  <a:srgbClr val="1F1A62"/>
                </a:solidFill>
                <a:effectLst/>
                <a:uLnTx/>
                <a:uFillTx/>
                <a:latin typeface="Helvetica" panose="020B0403020202020204" pitchFamily="34" charset="0"/>
                <a:ea typeface="Times New Roman" panose="02020603050405020304" pitchFamily="18" charset="0"/>
                <a:cs typeface="Times New Roman" panose="02020603050405020304" pitchFamily="18" charset="0"/>
              </a:rPr>
              <a:t> new insights that </a:t>
            </a:r>
            <a:r>
              <a:rPr kumimoji="0" lang="en-US" sz="2000" b="1" i="0" u="none" strike="noStrike" kern="1200" cap="none" spc="0" normalizeH="0" baseline="0" noProof="0">
                <a:ln>
                  <a:noFill/>
                </a:ln>
                <a:solidFill>
                  <a:srgbClr val="ED3C8D"/>
                </a:solidFill>
                <a:effectLst/>
                <a:uLnTx/>
                <a:uFillTx/>
                <a:latin typeface="Helvetica" panose="020B0403020202020204" pitchFamily="34" charset="0"/>
                <a:ea typeface="Times New Roman" panose="02020603050405020304" pitchFamily="18" charset="0"/>
                <a:cs typeface="Times New Roman" panose="02020603050405020304" pitchFamily="18" charset="0"/>
              </a:rPr>
              <a:t>transform</a:t>
            </a:r>
            <a:r>
              <a:rPr kumimoji="0" lang="en-US" sz="2000" b="0" i="0" u="none" strike="noStrike" kern="1200" cap="none" spc="0" normalizeH="0" baseline="0" noProof="0">
                <a:ln>
                  <a:noFill/>
                </a:ln>
                <a:solidFill>
                  <a:srgbClr val="1F1A62"/>
                </a:solidFill>
                <a:effectLst/>
                <a:uLnTx/>
                <a:uFillTx/>
                <a:latin typeface="Helvetica" panose="020B0403020202020204" pitchFamily="34" charset="0"/>
                <a:ea typeface="Times New Roman" panose="02020603050405020304" pitchFamily="18" charset="0"/>
                <a:cs typeface="Times New Roman" panose="02020603050405020304" pitchFamily="18" charset="0"/>
              </a:rPr>
              <a:t> the way marketers look at their media strategy.</a:t>
            </a:r>
            <a:endParaRPr kumimoji="0" lang="en-US" sz="2000" b="0" i="0" u="none" strike="noStrike" kern="1200" cap="none" spc="0" normalizeH="0" baseline="0" noProof="0">
              <a:ln>
                <a:noFill/>
              </a:ln>
              <a:solidFill>
                <a:srgbClr val="1F1A62"/>
              </a:solidFill>
              <a:effectLst/>
              <a:uLnTx/>
              <a:uFillTx/>
              <a:latin typeface="Helvetica" pitchFamily="2" charset="0"/>
              <a:ea typeface="+mn-ea"/>
              <a:cs typeface="+mn-cs"/>
            </a:endParaRPr>
          </a:p>
        </p:txBody>
      </p:sp>
      <p:sp>
        <p:nvSpPr>
          <p:cNvPr id="15" name="TextBox 14">
            <a:extLst>
              <a:ext uri="{FF2B5EF4-FFF2-40B4-BE49-F238E27FC236}">
                <a16:creationId xmlns:a16="http://schemas.microsoft.com/office/drawing/2014/main" id="{B40E59AC-15A6-582E-897C-079DABD3DD6B}"/>
              </a:ext>
            </a:extLst>
          </p:cNvPr>
          <p:cNvSpPr txBox="1"/>
          <p:nvPr/>
        </p:nvSpPr>
        <p:spPr>
          <a:xfrm>
            <a:off x="2136968" y="4285640"/>
            <a:ext cx="9507739" cy="923330"/>
          </a:xfrm>
          <a:prstGeom prst="rect">
            <a:avLst/>
          </a:prstGeom>
          <a:noFill/>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2060"/>
                </a:solidFill>
                <a:effectLst/>
                <a:uLnTx/>
                <a:uFillTx/>
                <a:latin typeface="Helvetica" panose="020B0403020202020204" pitchFamily="34" charset="0"/>
                <a:ea typeface="Times New Roman" panose="02020603050405020304" pitchFamily="18" charset="0"/>
                <a:cs typeface="Times New Roman" panose="02020603050405020304" pitchFamily="18" charset="0"/>
              </a:rPr>
              <a:t>We are committed to your business growth and proud to offer VAB members, brand marketers and agencies </a:t>
            </a:r>
            <a:r>
              <a:rPr kumimoji="0" lang="en-US" sz="1800" b="1" i="1" u="none" strike="noStrike" kern="1200" cap="none" spc="0" normalizeH="0" baseline="0" noProof="0">
                <a:ln>
                  <a:noFill/>
                </a:ln>
                <a:solidFill>
                  <a:srgbClr val="002060"/>
                </a:solidFill>
                <a:effectLst/>
                <a:uLnTx/>
                <a:uFillTx/>
                <a:latin typeface="Helvetica" panose="020B0403020202020204" pitchFamily="34" charset="0"/>
                <a:ea typeface="Times New Roman" panose="02020603050405020304" pitchFamily="18" charset="0"/>
                <a:cs typeface="Times New Roman" panose="02020603050405020304" pitchFamily="18" charset="0"/>
              </a:rPr>
              <a:t>complimentary access </a:t>
            </a:r>
            <a:r>
              <a:rPr kumimoji="0" lang="en-US" sz="1800" b="0" i="0" u="none" strike="noStrike" kern="1200" cap="none" spc="0" normalizeH="0" baseline="0" noProof="0">
                <a:ln>
                  <a:noFill/>
                </a:ln>
                <a:solidFill>
                  <a:srgbClr val="002060"/>
                </a:solidFill>
                <a:effectLst/>
                <a:uLnTx/>
                <a:uFillTx/>
                <a:latin typeface="Helvetica" panose="020B0403020202020204" pitchFamily="34" charset="0"/>
                <a:ea typeface="Times New Roman" panose="02020603050405020304" pitchFamily="18" charset="0"/>
                <a:cs typeface="Times New Roman" panose="02020603050405020304" pitchFamily="18" charset="0"/>
              </a:rPr>
              <a:t>to our continuously-growing Insights library. </a:t>
            </a:r>
            <a:r>
              <a:rPr kumimoji="0" lang="en-US" sz="1800" b="1" i="0" u="none" strike="noStrike" kern="1200" cap="none" spc="0" normalizeH="0" baseline="0" noProof="0">
                <a:ln>
                  <a:noFill/>
                </a:ln>
                <a:solidFill>
                  <a:srgbClr val="002060"/>
                </a:solidFill>
                <a:effectLst/>
                <a:uLnTx/>
                <a:uFillTx/>
                <a:latin typeface="Helvetica" panose="020B0403020202020204" pitchFamily="34" charset="0"/>
                <a:ea typeface="Times New Roman" panose="02020603050405020304" pitchFamily="18" charset="0"/>
                <a:cs typeface="Times New Roman" panose="02020603050405020304" pitchFamily="18" charset="0"/>
              </a:rPr>
              <a:t>Get immediate access </a:t>
            </a:r>
            <a:r>
              <a:rPr kumimoji="0" lang="en-US" sz="1800" b="0" i="0" u="none" strike="noStrike" kern="1200" cap="none" spc="0" normalizeH="0" baseline="0" noProof="0">
                <a:ln>
                  <a:noFill/>
                </a:ln>
                <a:solidFill>
                  <a:srgbClr val="1B1464"/>
                </a:solidFill>
                <a:effectLst/>
                <a:uLnTx/>
                <a:uFillTx/>
                <a:latin typeface="Helvetica" panose="020B0403020202020204" pitchFamily="34" charset="0"/>
                <a:ea typeface="Times New Roman" panose="02020603050405020304" pitchFamily="18" charset="0"/>
                <a:cs typeface="Times New Roman" panose="02020603050405020304" pitchFamily="18" charset="0"/>
              </a:rPr>
              <a:t>at </a:t>
            </a:r>
            <a:r>
              <a:rPr kumimoji="0" lang="en-US" sz="1800" b="1" i="0" u="none" strike="noStrike" kern="1200" cap="none" spc="0" normalizeH="0" baseline="0" noProof="0">
                <a:ln>
                  <a:noFill/>
                </a:ln>
                <a:solidFill>
                  <a:srgbClr val="1B1464"/>
                </a:solidFill>
                <a:effectLst/>
                <a:uLnTx/>
                <a:uFillTx/>
                <a:latin typeface="Helvetica" panose="020B0403020202020204" pitchFamily="34" charset="0"/>
                <a:ea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theVAB.com</a:t>
            </a:r>
            <a:r>
              <a:rPr kumimoji="0" lang="en-US" sz="1800" b="1" i="0" u="none" strike="noStrike" kern="1200" cap="none" spc="0" normalizeH="0" baseline="0" noProof="0">
                <a:ln>
                  <a:noFill/>
                </a:ln>
                <a:solidFill>
                  <a:srgbClr val="1B1464"/>
                </a:solidFill>
                <a:effectLst/>
                <a:uLnTx/>
                <a:uFillTx/>
                <a:latin typeface="Helvetica" panose="020B0403020202020204" pitchFamily="34" charset="0"/>
                <a:ea typeface="Times New Roman" panose="02020603050405020304" pitchFamily="18" charset="0"/>
                <a:cs typeface="Times New Roman" panose="02020603050405020304" pitchFamily="18" charset="0"/>
              </a:rPr>
              <a:t>.</a:t>
            </a:r>
            <a:endParaRPr kumimoji="0" lang="en-US" sz="1800" b="0" i="0" u="none" strike="noStrike" kern="1200" cap="none" spc="0" normalizeH="0" baseline="0" noProof="0">
              <a:ln>
                <a:noFill/>
              </a:ln>
              <a:solidFill>
                <a:srgbClr val="1B1464"/>
              </a:solidFill>
              <a:effectLst/>
              <a:uLnTx/>
              <a:uFillTx/>
              <a:latin typeface="Helvetica" panose="020B0403020202020204" pitchFamily="34" charset="0"/>
              <a:ea typeface="Times New Roman" panose="02020603050405020304" pitchFamily="18" charset="0"/>
              <a:cs typeface="+mn-cs"/>
            </a:endParaRPr>
          </a:p>
        </p:txBody>
      </p:sp>
      <p:pic>
        <p:nvPicPr>
          <p:cNvPr id="3" name="Picture 2">
            <a:extLst>
              <a:ext uri="{FF2B5EF4-FFF2-40B4-BE49-F238E27FC236}">
                <a16:creationId xmlns:a16="http://schemas.microsoft.com/office/drawing/2014/main" id="{D5644A0A-11BC-768C-E091-89E31F029FC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03689" y="4177157"/>
            <a:ext cx="934320" cy="934320"/>
          </a:xfrm>
          <a:prstGeom prst="rect">
            <a:avLst/>
          </a:prstGeom>
        </p:spPr>
      </p:pic>
      <p:pic>
        <p:nvPicPr>
          <p:cNvPr id="20" name="Picture 19">
            <a:extLst>
              <a:ext uri="{FF2B5EF4-FFF2-40B4-BE49-F238E27FC236}">
                <a16:creationId xmlns:a16="http://schemas.microsoft.com/office/drawing/2014/main" id="{5CD3448E-FCC5-D1E6-5191-EEE546112307}"/>
              </a:ext>
            </a:extLst>
          </p:cNvPr>
          <p:cNvPicPr>
            <a:picLocks noChangeAspect="1"/>
          </p:cNvPicPr>
          <p:nvPr/>
        </p:nvPicPr>
        <p:blipFill>
          <a:blip r:embed="rId4" cstate="screen">
            <a:clrChange>
              <a:clrFrom>
                <a:srgbClr val="00BFF2"/>
              </a:clrFrom>
              <a:clrTo>
                <a:srgbClr val="00BFF2">
                  <a:alpha val="0"/>
                </a:srgbClr>
              </a:clrTo>
            </a:clrChange>
            <a:extLst>
              <a:ext uri="{28A0092B-C50C-407E-A947-70E740481C1C}">
                <a14:useLocalDpi xmlns:a14="http://schemas.microsoft.com/office/drawing/2010/main"/>
              </a:ext>
            </a:extLst>
          </a:blip>
          <a:stretch>
            <a:fillRect/>
          </a:stretch>
        </p:blipFill>
        <p:spPr>
          <a:xfrm>
            <a:off x="7133475" y="24820"/>
            <a:ext cx="5058525" cy="2945125"/>
          </a:xfrm>
          <a:prstGeom prst="rect">
            <a:avLst/>
          </a:prstGeom>
        </p:spPr>
      </p:pic>
      <p:pic>
        <p:nvPicPr>
          <p:cNvPr id="7" name="Picture 6">
            <a:extLst>
              <a:ext uri="{FF2B5EF4-FFF2-40B4-BE49-F238E27FC236}">
                <a16:creationId xmlns:a16="http://schemas.microsoft.com/office/drawing/2014/main" id="{22F1B29F-CF58-6940-3571-42F612CDE042}"/>
              </a:ext>
            </a:extLst>
          </p:cNvPr>
          <p:cNvPicPr>
            <a:picLocks noChangeAspect="1"/>
          </p:cNvPicPr>
          <p:nvPr/>
        </p:nvPicPr>
        <p:blipFill rotWithShape="1">
          <a:blip r:embed="rId5" cstate="hqprint">
            <a:extLst>
              <a:ext uri="{28A0092B-C50C-407E-A947-70E740481C1C}">
                <a14:useLocalDpi xmlns:a14="http://schemas.microsoft.com/office/drawing/2010/main"/>
              </a:ext>
            </a:extLst>
          </a:blip>
          <a:srcRect r="-1"/>
          <a:stretch/>
        </p:blipFill>
        <p:spPr>
          <a:xfrm>
            <a:off x="483207" y="6519043"/>
            <a:ext cx="11708793" cy="350107"/>
          </a:xfrm>
          <a:prstGeom prst="rect">
            <a:avLst/>
          </a:prstGeom>
        </p:spPr>
      </p:pic>
      <p:sp>
        <p:nvSpPr>
          <p:cNvPr id="8" name="Slide Number Placeholder 5">
            <a:extLst>
              <a:ext uri="{FF2B5EF4-FFF2-40B4-BE49-F238E27FC236}">
                <a16:creationId xmlns:a16="http://schemas.microsoft.com/office/drawing/2014/main" id="{5EA71FE1-6989-64CF-3B0A-C2C0A521E1BC}"/>
              </a:ext>
            </a:extLst>
          </p:cNvPr>
          <p:cNvSpPr txBox="1">
            <a:spLocks/>
          </p:cNvSpPr>
          <p:nvPr/>
        </p:nvSpPr>
        <p:spPr>
          <a:xfrm>
            <a:off x="503714" y="658996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smtClean="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21</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10" name="Rectangle 9">
            <a:extLst>
              <a:ext uri="{FF2B5EF4-FFF2-40B4-BE49-F238E27FC236}">
                <a16:creationId xmlns:a16="http://schemas.microsoft.com/office/drawing/2014/main" id="{9C4E2D92-50EB-E0F3-9AE4-57FED12EE351}"/>
              </a:ext>
            </a:extLst>
          </p:cNvPr>
          <p:cNvSpPr/>
          <p:nvPr/>
        </p:nvSpPr>
        <p:spPr>
          <a:xfrm>
            <a:off x="483207" y="6586958"/>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 </a:t>
            </a:r>
          </a:p>
        </p:txBody>
      </p:sp>
    </p:spTree>
    <p:extLst>
      <p:ext uri="{BB962C8B-B14F-4D97-AF65-F5344CB8AC3E}">
        <p14:creationId xmlns:p14="http://schemas.microsoft.com/office/powerpoint/2010/main" val="147859724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855F0-7138-4E82-0357-43872A9CCE1F}"/>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D006E272-8CE0-0B1D-5A26-321ED07E218D}"/>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0" y="0"/>
            <a:ext cx="12192000" cy="6858000"/>
          </a:xfrm>
          <a:prstGeom prst="rect">
            <a:avLst/>
          </a:prstGeom>
        </p:spPr>
      </p:pic>
      <p:cxnSp>
        <p:nvCxnSpPr>
          <p:cNvPr id="4" name="Straight Connector 3">
            <a:extLst>
              <a:ext uri="{FF2B5EF4-FFF2-40B4-BE49-F238E27FC236}">
                <a16:creationId xmlns:a16="http://schemas.microsoft.com/office/drawing/2014/main" id="{149B9FF3-3ED4-266B-4DA1-9CC5F7D51ADE}"/>
              </a:ext>
            </a:extLst>
          </p:cNvPr>
          <p:cNvCxnSpPr/>
          <p:nvPr/>
        </p:nvCxnSpPr>
        <p:spPr>
          <a:xfrm>
            <a:off x="493843" y="2940040"/>
            <a:ext cx="521208" cy="0"/>
          </a:xfrm>
          <a:prstGeom prst="line">
            <a:avLst/>
          </a:prstGeom>
          <a:ln>
            <a:solidFill>
              <a:srgbClr val="1F1A62"/>
            </a:solidFill>
          </a:ln>
        </p:spPr>
        <p:style>
          <a:lnRef idx="3">
            <a:schemeClr val="accent1"/>
          </a:lnRef>
          <a:fillRef idx="0">
            <a:schemeClr val="accent1"/>
          </a:fillRef>
          <a:effectRef idx="2">
            <a:schemeClr val="accent1"/>
          </a:effectRef>
          <a:fontRef idx="minor">
            <a:schemeClr val="tx1"/>
          </a:fontRef>
        </p:style>
      </p:cxnSp>
      <p:sp>
        <p:nvSpPr>
          <p:cNvPr id="3" name="TextBox 2">
            <a:extLst>
              <a:ext uri="{FF2B5EF4-FFF2-40B4-BE49-F238E27FC236}">
                <a16:creationId xmlns:a16="http://schemas.microsoft.com/office/drawing/2014/main" id="{46002DA9-612D-C561-5A79-72CAA025CBA4}"/>
              </a:ext>
            </a:extLst>
          </p:cNvPr>
          <p:cNvSpPr txBox="1"/>
          <p:nvPr/>
        </p:nvSpPr>
        <p:spPr>
          <a:xfrm>
            <a:off x="236165" y="3025517"/>
            <a:ext cx="7109515" cy="95410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srgbClr val="1B1464"/>
                </a:solidFill>
                <a:effectLst/>
                <a:uLnTx/>
                <a:uFillTx/>
                <a:latin typeface="Helvetica" pitchFamily="2" charset="0"/>
                <a:ea typeface="+mn-ea"/>
                <a:cs typeface="+mn-cs"/>
              </a:rPr>
              <a:t>A look into Alphabet’s financials on Google ad revenue across segments</a:t>
            </a:r>
            <a:endParaRPr kumimoji="0" lang="en-US" sz="2800" b="1" i="0" u="none" strike="noStrike" kern="1200" cap="none" spc="0" normalizeH="0" baseline="0" noProof="0">
              <a:ln>
                <a:noFill/>
              </a:ln>
              <a:solidFill>
                <a:srgbClr val="ED3C8D"/>
              </a:solidFill>
              <a:effectLst/>
              <a:uLnTx/>
              <a:uFillTx/>
              <a:latin typeface="Helvetica" pitchFamily="2" charset="0"/>
              <a:ea typeface="+mn-ea"/>
              <a:cs typeface="+mn-cs"/>
            </a:endParaRPr>
          </a:p>
        </p:txBody>
      </p:sp>
    </p:spTree>
    <p:extLst>
      <p:ext uri="{BB962C8B-B14F-4D97-AF65-F5344CB8AC3E}">
        <p14:creationId xmlns:p14="http://schemas.microsoft.com/office/powerpoint/2010/main" val="228127180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4BB76B-E1F2-DBE8-B8DF-75012F2435BB}"/>
            </a:ext>
          </a:extLst>
        </p:cNvPr>
        <p:cNvGrpSpPr/>
        <p:nvPr/>
      </p:nvGrpSpPr>
      <p:grpSpPr>
        <a:xfrm>
          <a:off x="0" y="0"/>
          <a:ext cx="0" cy="0"/>
          <a:chOff x="0" y="0"/>
          <a:chExt cx="0" cy="0"/>
        </a:xfrm>
      </p:grpSpPr>
      <p:sp>
        <p:nvSpPr>
          <p:cNvPr id="70" name="Rectangle 69">
            <a:extLst>
              <a:ext uri="{FF2B5EF4-FFF2-40B4-BE49-F238E27FC236}">
                <a16:creationId xmlns:a16="http://schemas.microsoft.com/office/drawing/2014/main" id="{88B0B9B4-7D0F-1E15-3376-0ADC7DF16ACE}"/>
              </a:ext>
            </a:extLst>
          </p:cNvPr>
          <p:cNvSpPr>
            <a:spLocks/>
          </p:cNvSpPr>
          <p:nvPr/>
        </p:nvSpPr>
        <p:spPr>
          <a:xfrm>
            <a:off x="0" y="1708682"/>
            <a:ext cx="12192000" cy="5172986"/>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4" name="Rectangle 173">
            <a:extLst>
              <a:ext uri="{FF2B5EF4-FFF2-40B4-BE49-F238E27FC236}">
                <a16:creationId xmlns:a16="http://schemas.microsoft.com/office/drawing/2014/main" id="{3C7192A6-A3B8-E3EA-F90A-94D5451FF135}"/>
              </a:ext>
            </a:extLst>
          </p:cNvPr>
          <p:cNvSpPr/>
          <p:nvPr/>
        </p:nvSpPr>
        <p:spPr>
          <a:xfrm>
            <a:off x="272374" y="427650"/>
            <a:ext cx="11919626" cy="892552"/>
          </a:xfrm>
          <a:prstGeom prst="rect">
            <a:avLst/>
          </a:prstGeom>
        </p:spPr>
        <p:txBody>
          <a:bodyPr wrap="square">
            <a:spAutoFit/>
          </a:bodyPr>
          <a:lstStyle/>
          <a:p>
            <a:pPr marL="0" marR="0" lvl="0" indent="0" algn="l" defTabSz="912205" rtl="0" eaLnBrk="1" fontAlgn="auto" latinLnBrk="0" hangingPunct="1">
              <a:lnSpc>
                <a:spcPct val="100000"/>
              </a:lnSpc>
              <a:spcBef>
                <a:spcPts val="0"/>
              </a:spcBef>
              <a:spcAft>
                <a:spcPts val="0"/>
              </a:spcAft>
              <a:buClrTx/>
              <a:buSzPts val="1000"/>
              <a:buFontTx/>
              <a:buNone/>
              <a:tabLst>
                <a:tab pos="456103" algn="l"/>
              </a:tabLst>
              <a:defRPr/>
            </a:pPr>
            <a:r>
              <a:rPr lang="en-US" sz="2600" b="1">
                <a:solidFill>
                  <a:srgbClr val="002060"/>
                </a:solidFill>
                <a:latin typeface="Helvetica" panose="020B0604020202020204" pitchFamily="34" charset="0"/>
              </a:rPr>
              <a:t>In 2024, Alphabet reported almost $265 billion in total global advertising revenue, with </a:t>
            </a:r>
            <a:r>
              <a:rPr lang="en-US" sz="2600" b="1">
                <a:solidFill>
                  <a:srgbClr val="ED3C8D"/>
                </a:solidFill>
                <a:latin typeface="Helvetica" panose="020B0604020202020204" pitchFamily="34" charset="0"/>
              </a:rPr>
              <a:t>14% attributed to YouTube</a:t>
            </a:r>
          </a:p>
        </p:txBody>
      </p:sp>
      <p:pic>
        <p:nvPicPr>
          <p:cNvPr id="2" name="Picture 1">
            <a:extLst>
              <a:ext uri="{FF2B5EF4-FFF2-40B4-BE49-F238E27FC236}">
                <a16:creationId xmlns:a16="http://schemas.microsoft.com/office/drawing/2014/main" id="{DAD88A6A-2CD2-741D-9502-9C26329F6919}"/>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r="-1"/>
          <a:stretch/>
        </p:blipFill>
        <p:spPr>
          <a:xfrm>
            <a:off x="483207" y="6509990"/>
            <a:ext cx="11708793" cy="350107"/>
          </a:xfrm>
          <a:prstGeom prst="rect">
            <a:avLst/>
          </a:prstGeom>
        </p:spPr>
      </p:pic>
      <p:sp>
        <p:nvSpPr>
          <p:cNvPr id="3" name="Slide Number Placeholder 5">
            <a:extLst>
              <a:ext uri="{FF2B5EF4-FFF2-40B4-BE49-F238E27FC236}">
                <a16:creationId xmlns:a16="http://schemas.microsoft.com/office/drawing/2014/main" id="{EA56E10E-3568-B2CA-0630-35A78B44A039}"/>
              </a:ext>
            </a:extLst>
          </p:cNvPr>
          <p:cNvSpPr txBox="1">
            <a:spLocks/>
          </p:cNvSpPr>
          <p:nvPr/>
        </p:nvSpPr>
        <p:spPr>
          <a:xfrm>
            <a:off x="503714" y="658996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smtClean="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4" name="Rectangle 3">
            <a:extLst>
              <a:ext uri="{FF2B5EF4-FFF2-40B4-BE49-F238E27FC236}">
                <a16:creationId xmlns:a16="http://schemas.microsoft.com/office/drawing/2014/main" id="{4554DF19-C780-FB24-464F-6EAFB06EA9EF}"/>
              </a:ext>
            </a:extLst>
          </p:cNvPr>
          <p:cNvSpPr/>
          <p:nvPr/>
        </p:nvSpPr>
        <p:spPr>
          <a:xfrm>
            <a:off x="483207" y="6561933"/>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 </a:t>
            </a:r>
          </a:p>
        </p:txBody>
      </p:sp>
      <p:sp>
        <p:nvSpPr>
          <p:cNvPr id="8" name="TextBox 7">
            <a:extLst>
              <a:ext uri="{FF2B5EF4-FFF2-40B4-BE49-F238E27FC236}">
                <a16:creationId xmlns:a16="http://schemas.microsoft.com/office/drawing/2014/main" id="{70F30745-8BCC-0A3F-53DD-597DDBD9A3A7}"/>
              </a:ext>
            </a:extLst>
          </p:cNvPr>
          <p:cNvSpPr txBox="1"/>
          <p:nvPr/>
        </p:nvSpPr>
        <p:spPr>
          <a:xfrm>
            <a:off x="483207" y="6073727"/>
            <a:ext cx="1172929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Source: </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Alphabet SEC company 10-K filings via SEC Edgar Search, for fiscal year ended 12/31/24. "Google Search &amp; Other" represents revenues generated on: Google search properties (including revenues from traffic generated by </a:t>
            </a:r>
            <a:r>
              <a:rPr kumimoji="0" lang="en-US" sz="800" b="0" i="0" u="sng"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search distribution partners</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 who use Google.com as their default search in browsers, toolbars, etc.), and other Google owned and operated properties like Gmail, Google Maps, and Google Play. ‘YouTube ads’ includes revenues generated on YouTube properties.</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 </a:t>
            </a:r>
            <a:r>
              <a:rPr lang="en-US" sz="800">
                <a:solidFill>
                  <a:srgbClr val="1B1464"/>
                </a:solidFill>
                <a:latin typeface="Helvetica" pitchFamily="2" charset="0"/>
                <a:cs typeface="Heebo" pitchFamily="2" charset="-79"/>
              </a:rPr>
              <a:t>‘</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Google Network’ includes revenues generated on Google Network properties participating in </a:t>
            </a:r>
            <a:r>
              <a:rPr kumimoji="0" lang="en-US" sz="800" b="0" i="0" u="none" strike="noStrike" kern="1200" cap="none" spc="0" normalizeH="0" baseline="0" noProof="0" err="1">
                <a:ln>
                  <a:noFill/>
                </a:ln>
                <a:solidFill>
                  <a:srgbClr val="1B1464"/>
                </a:solidFill>
                <a:effectLst/>
                <a:uLnTx/>
                <a:uFillTx/>
                <a:latin typeface="Helvetica" pitchFamily="2" charset="0"/>
                <a:ea typeface="+mn-ea"/>
                <a:cs typeface="Heebo" pitchFamily="2" charset="-79"/>
              </a:rPr>
              <a:t>AdMob</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 AdSense, and Google Ad Manager. Reflects gross revenue which includes the dollars that Google pays in traffic acquisition costs (TAC) to partner sites.</a:t>
            </a:r>
          </a:p>
        </p:txBody>
      </p:sp>
      <p:graphicFrame>
        <p:nvGraphicFramePr>
          <p:cNvPr id="11" name="Chart 10">
            <a:extLst>
              <a:ext uri="{FF2B5EF4-FFF2-40B4-BE49-F238E27FC236}">
                <a16:creationId xmlns:a16="http://schemas.microsoft.com/office/drawing/2014/main" id="{12176333-B7F0-A8D5-E0DE-AAF642FFFB00}"/>
              </a:ext>
            </a:extLst>
          </p:cNvPr>
          <p:cNvGraphicFramePr/>
          <p:nvPr>
            <p:extLst>
              <p:ext uri="{D42A27DB-BD31-4B8C-83A1-F6EECF244321}">
                <p14:modId xmlns:p14="http://schemas.microsoft.com/office/powerpoint/2010/main" val="3003940172"/>
              </p:ext>
            </p:extLst>
          </p:nvPr>
        </p:nvGraphicFramePr>
        <p:xfrm>
          <a:off x="3920246" y="2305326"/>
          <a:ext cx="4327117" cy="3735551"/>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a:extLst>
              <a:ext uri="{FF2B5EF4-FFF2-40B4-BE49-F238E27FC236}">
                <a16:creationId xmlns:a16="http://schemas.microsoft.com/office/drawing/2014/main" id="{3EA09476-3246-80A8-320A-6FC4B2BFADF0}"/>
              </a:ext>
            </a:extLst>
          </p:cNvPr>
          <p:cNvSpPr txBox="1"/>
          <p:nvPr/>
        </p:nvSpPr>
        <p:spPr>
          <a:xfrm>
            <a:off x="0" y="1708682"/>
            <a:ext cx="1217048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a:ln>
                  <a:noFill/>
                </a:ln>
                <a:solidFill>
                  <a:srgbClr val="1F1A62"/>
                </a:solidFill>
                <a:effectLst/>
                <a:uLnTx/>
                <a:uFillTx/>
                <a:latin typeface="Helvetica" pitchFamily="2" charset="0"/>
                <a:ea typeface="+mn-ea"/>
                <a:cs typeface="+mn-cs"/>
              </a:rPr>
              <a:t>Alphabet/Google: Global Advertising Revenue Share by Segment</a:t>
            </a:r>
            <a:br>
              <a:rPr kumimoji="0" lang="en-US" sz="1600" b="0" i="0" u="sng" strike="noStrike" kern="1200" cap="none" spc="0" normalizeH="0" baseline="0" noProof="0">
                <a:ln>
                  <a:noFill/>
                </a:ln>
                <a:solidFill>
                  <a:srgbClr val="1F1A62"/>
                </a:solidFill>
                <a:effectLst/>
                <a:uLnTx/>
                <a:uFillTx/>
                <a:latin typeface="Helvetica" pitchFamily="2" charset="0"/>
                <a:ea typeface="+mn-ea"/>
                <a:cs typeface="+mn-cs"/>
              </a:rPr>
            </a:br>
            <a:r>
              <a:rPr kumimoji="0" lang="en-US" sz="1400" b="0" i="0" u="none" strike="noStrike" kern="1200" cap="none" spc="0" normalizeH="0" baseline="0" noProof="0">
                <a:ln>
                  <a:noFill/>
                </a:ln>
                <a:solidFill>
                  <a:srgbClr val="1F1A62"/>
                </a:solidFill>
                <a:effectLst/>
                <a:uLnTx/>
                <a:uFillTx/>
                <a:latin typeface="Helvetica" pitchFamily="2" charset="0"/>
                <a:ea typeface="+mn-ea"/>
                <a:cs typeface="+mn-cs"/>
              </a:rPr>
              <a:t>FY 2024</a:t>
            </a:r>
            <a:endParaRPr kumimoji="0" lang="en-US" sz="1600" b="0" i="0" u="none" strike="noStrike" kern="1200" cap="none" spc="0" normalizeH="0" baseline="0" noProof="0">
              <a:ln>
                <a:noFill/>
              </a:ln>
              <a:solidFill>
                <a:srgbClr val="1F1A62"/>
              </a:solidFill>
              <a:effectLst/>
              <a:uLnTx/>
              <a:uFillTx/>
              <a:latin typeface="Helvetica" pitchFamily="2" charset="0"/>
              <a:ea typeface="+mn-ea"/>
              <a:cs typeface="+mn-cs"/>
            </a:endParaRPr>
          </a:p>
        </p:txBody>
      </p:sp>
      <p:sp>
        <p:nvSpPr>
          <p:cNvPr id="5" name="TextBox 4">
            <a:extLst>
              <a:ext uri="{FF2B5EF4-FFF2-40B4-BE49-F238E27FC236}">
                <a16:creationId xmlns:a16="http://schemas.microsoft.com/office/drawing/2014/main" id="{EBD45672-33D6-87CA-2D27-90A12C696858}"/>
              </a:ext>
            </a:extLst>
          </p:cNvPr>
          <p:cNvSpPr txBox="1"/>
          <p:nvPr/>
        </p:nvSpPr>
        <p:spPr>
          <a:xfrm>
            <a:off x="8811136" y="3348762"/>
            <a:ext cx="2817090" cy="1223412"/>
          </a:xfrm>
          <a:prstGeom prst="rect">
            <a:avLst/>
          </a:prstGeom>
          <a:solidFill>
            <a:schemeClr val="bg1"/>
          </a:solidFill>
          <a:ln>
            <a:solidFill>
              <a:srgbClr val="1F1A62"/>
            </a:solidFill>
          </a:ln>
        </p:spPr>
        <p:txBody>
          <a:bodyPr wrap="square" rtlCol="0">
            <a:spAutoFit/>
          </a:bodyPr>
          <a:lstStyle/>
          <a:p>
            <a:r>
              <a:rPr lang="en-US" sz="1400" b="1">
                <a:solidFill>
                  <a:srgbClr val="1F1A62"/>
                </a:solidFill>
                <a:latin typeface="Helvetica" panose="020B0403020202020204" pitchFamily="34" charset="0"/>
              </a:rPr>
              <a:t>Note: Alphabet’s 10-K </a:t>
            </a:r>
            <a:r>
              <a:rPr lang="en-US" sz="1400" b="1" u="sng">
                <a:solidFill>
                  <a:srgbClr val="1F1A62"/>
                </a:solidFill>
                <a:latin typeface="Helvetica" panose="020B0403020202020204" pitchFamily="34" charset="0"/>
              </a:rPr>
              <a:t>does not</a:t>
            </a:r>
            <a:r>
              <a:rPr lang="en-US" sz="1400" b="1">
                <a:solidFill>
                  <a:srgbClr val="1F1A62"/>
                </a:solidFill>
                <a:latin typeface="Helvetica" panose="020B0403020202020204" pitchFamily="34" charset="0"/>
              </a:rPr>
              <a:t> provide any segmentation of </a:t>
            </a:r>
            <a:r>
              <a:rPr lang="en-US" sz="1400" b="1" u="sng">
                <a:solidFill>
                  <a:srgbClr val="1F1A62"/>
                </a:solidFill>
                <a:latin typeface="Helvetica" panose="020B0403020202020204" pitchFamily="34" charset="0"/>
              </a:rPr>
              <a:t>video ad revenue</a:t>
            </a:r>
            <a:br>
              <a:rPr lang="en-US" sz="1600" b="1">
                <a:solidFill>
                  <a:srgbClr val="1F1A62"/>
                </a:solidFill>
                <a:latin typeface="Helvetica" panose="020B0403020202020204" pitchFamily="34" charset="0"/>
              </a:rPr>
            </a:br>
            <a:r>
              <a:rPr lang="en-US" sz="1000">
                <a:solidFill>
                  <a:srgbClr val="1F1A62"/>
                </a:solidFill>
                <a:latin typeface="Helvetica" panose="020B0403020202020204" pitchFamily="34" charset="0"/>
              </a:rPr>
              <a:t>(and it can’t be assumed that ‘YouTube ads’ is 100% video, or ‘Google Search &amp; Other’ is only non-video)</a:t>
            </a:r>
            <a:endParaRPr lang="en-US" sz="1600">
              <a:solidFill>
                <a:srgbClr val="1F1A62"/>
              </a:solidFill>
              <a:latin typeface="Helvetica" panose="020B0403020202020204" pitchFamily="34" charset="0"/>
            </a:endParaRPr>
          </a:p>
        </p:txBody>
      </p:sp>
    </p:spTree>
    <p:extLst>
      <p:ext uri="{BB962C8B-B14F-4D97-AF65-F5344CB8AC3E}">
        <p14:creationId xmlns:p14="http://schemas.microsoft.com/office/powerpoint/2010/main" val="10696735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01C72-5227-F968-CAEB-D59D098E4469}"/>
            </a:ext>
          </a:extLst>
        </p:cNvPr>
        <p:cNvGrpSpPr/>
        <p:nvPr/>
      </p:nvGrpSpPr>
      <p:grpSpPr>
        <a:xfrm>
          <a:off x="0" y="0"/>
          <a:ext cx="0" cy="0"/>
          <a:chOff x="0" y="0"/>
          <a:chExt cx="0" cy="0"/>
        </a:xfrm>
      </p:grpSpPr>
      <p:sp>
        <p:nvSpPr>
          <p:cNvPr id="70" name="Rectangle 69">
            <a:extLst>
              <a:ext uri="{FF2B5EF4-FFF2-40B4-BE49-F238E27FC236}">
                <a16:creationId xmlns:a16="http://schemas.microsoft.com/office/drawing/2014/main" id="{9DAEE971-FAE2-786B-09E5-8826BE65085A}"/>
              </a:ext>
            </a:extLst>
          </p:cNvPr>
          <p:cNvSpPr>
            <a:spLocks/>
          </p:cNvSpPr>
          <p:nvPr/>
        </p:nvSpPr>
        <p:spPr>
          <a:xfrm>
            <a:off x="0" y="1696164"/>
            <a:ext cx="12207081" cy="5172986"/>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 name="Picture 1">
            <a:extLst>
              <a:ext uri="{FF2B5EF4-FFF2-40B4-BE49-F238E27FC236}">
                <a16:creationId xmlns:a16="http://schemas.microsoft.com/office/drawing/2014/main" id="{DF1A8D62-A1B7-7446-5FC8-E449ABB3C113}"/>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r="-1"/>
          <a:stretch/>
        </p:blipFill>
        <p:spPr>
          <a:xfrm>
            <a:off x="483207" y="6509990"/>
            <a:ext cx="11708793" cy="350107"/>
          </a:xfrm>
          <a:prstGeom prst="rect">
            <a:avLst/>
          </a:prstGeom>
        </p:spPr>
      </p:pic>
      <p:sp>
        <p:nvSpPr>
          <p:cNvPr id="3" name="Slide Number Placeholder 5">
            <a:extLst>
              <a:ext uri="{FF2B5EF4-FFF2-40B4-BE49-F238E27FC236}">
                <a16:creationId xmlns:a16="http://schemas.microsoft.com/office/drawing/2014/main" id="{39B3BF08-A063-42B3-974D-157141291314}"/>
              </a:ext>
            </a:extLst>
          </p:cNvPr>
          <p:cNvSpPr txBox="1">
            <a:spLocks/>
          </p:cNvSpPr>
          <p:nvPr/>
        </p:nvSpPr>
        <p:spPr>
          <a:xfrm>
            <a:off x="503714" y="658996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smtClean="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4" name="Rectangle 3">
            <a:extLst>
              <a:ext uri="{FF2B5EF4-FFF2-40B4-BE49-F238E27FC236}">
                <a16:creationId xmlns:a16="http://schemas.microsoft.com/office/drawing/2014/main" id="{F87B2401-9745-B3BA-D455-482020E9341F}"/>
              </a:ext>
            </a:extLst>
          </p:cNvPr>
          <p:cNvSpPr/>
          <p:nvPr/>
        </p:nvSpPr>
        <p:spPr>
          <a:xfrm>
            <a:off x="483207" y="6561933"/>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 </a:t>
            </a:r>
          </a:p>
        </p:txBody>
      </p:sp>
      <p:graphicFrame>
        <p:nvGraphicFramePr>
          <p:cNvPr id="10" name="Chart 9">
            <a:extLst>
              <a:ext uri="{FF2B5EF4-FFF2-40B4-BE49-F238E27FC236}">
                <a16:creationId xmlns:a16="http://schemas.microsoft.com/office/drawing/2014/main" id="{B9B346B4-E70E-A7BB-E0E4-BA7BBBDAA5B6}"/>
              </a:ext>
            </a:extLst>
          </p:cNvPr>
          <p:cNvGraphicFramePr/>
          <p:nvPr>
            <p:extLst>
              <p:ext uri="{D42A27DB-BD31-4B8C-83A1-F6EECF244321}">
                <p14:modId xmlns:p14="http://schemas.microsoft.com/office/powerpoint/2010/main" val="3556549194"/>
              </p:ext>
            </p:extLst>
          </p:nvPr>
        </p:nvGraphicFramePr>
        <p:xfrm>
          <a:off x="1152525" y="2036563"/>
          <a:ext cx="9867900" cy="4101769"/>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22F333AD-E71E-8DD8-C791-2DF557570D13}"/>
              </a:ext>
            </a:extLst>
          </p:cNvPr>
          <p:cNvSpPr txBox="1"/>
          <p:nvPr/>
        </p:nvSpPr>
        <p:spPr>
          <a:xfrm>
            <a:off x="1" y="1708682"/>
            <a:ext cx="12199538"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a:ln>
                  <a:noFill/>
                </a:ln>
                <a:solidFill>
                  <a:srgbClr val="1F1A62"/>
                </a:solidFill>
                <a:effectLst/>
                <a:uLnTx/>
                <a:uFillTx/>
                <a:latin typeface="Helvetica" pitchFamily="2" charset="0"/>
                <a:ea typeface="+mn-ea"/>
                <a:cs typeface="+mn-cs"/>
              </a:rPr>
              <a:t>Alphabet/Google: Global Advertising Revenue </a:t>
            </a:r>
            <a:br>
              <a:rPr kumimoji="0" lang="en-US" sz="1600" b="1" i="0" u="sng" strike="noStrike" kern="1200" cap="none" spc="0" normalizeH="0" baseline="0" noProof="0">
                <a:ln>
                  <a:noFill/>
                </a:ln>
                <a:solidFill>
                  <a:srgbClr val="1F1A62"/>
                </a:solidFill>
                <a:effectLst/>
                <a:uLnTx/>
                <a:uFillTx/>
                <a:latin typeface="Helvetica" pitchFamily="2" charset="0"/>
                <a:ea typeface="+mn-ea"/>
                <a:cs typeface="+mn-cs"/>
              </a:rPr>
            </a:br>
            <a:r>
              <a:rPr kumimoji="0" lang="en-US" sz="1400" b="0" i="0" u="none" strike="noStrike" kern="1200" cap="none" spc="0" normalizeH="0" baseline="0" noProof="0">
                <a:ln>
                  <a:noFill/>
                </a:ln>
                <a:solidFill>
                  <a:srgbClr val="1F1A62"/>
                </a:solidFill>
                <a:effectLst/>
                <a:uLnTx/>
                <a:uFillTx/>
                <a:latin typeface="Helvetica" pitchFamily="2" charset="0"/>
                <a:ea typeface="+mn-ea"/>
                <a:cs typeface="+mn-cs"/>
              </a:rPr>
              <a:t>$ in Billions</a:t>
            </a:r>
            <a:endParaRPr kumimoji="0" lang="en-US" sz="1600" b="0" i="0" u="none" strike="noStrike" kern="1200" cap="none" spc="0" normalizeH="0" baseline="0" noProof="0">
              <a:ln>
                <a:noFill/>
              </a:ln>
              <a:solidFill>
                <a:srgbClr val="1F1A62"/>
              </a:solidFill>
              <a:effectLst/>
              <a:uLnTx/>
              <a:uFillTx/>
              <a:latin typeface="Helvetica" pitchFamily="2" charset="0"/>
              <a:ea typeface="+mn-ea"/>
              <a:cs typeface="+mn-cs"/>
            </a:endParaRPr>
          </a:p>
        </p:txBody>
      </p:sp>
      <p:sp>
        <p:nvSpPr>
          <p:cNvPr id="12" name="TextBox 1">
            <a:extLst>
              <a:ext uri="{FF2B5EF4-FFF2-40B4-BE49-F238E27FC236}">
                <a16:creationId xmlns:a16="http://schemas.microsoft.com/office/drawing/2014/main" id="{61E6206D-35B5-606F-9C51-E3881ACAD869}"/>
              </a:ext>
            </a:extLst>
          </p:cNvPr>
          <p:cNvSpPr txBox="1"/>
          <p:nvPr/>
        </p:nvSpPr>
        <p:spPr>
          <a:xfrm>
            <a:off x="5235304" y="2953350"/>
            <a:ext cx="1702341" cy="38910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1F1A62"/>
                </a:solidFill>
                <a:effectLst/>
                <a:uLnTx/>
                <a:uFillTx/>
                <a:latin typeface="Helvetica" panose="020B0403020202020204" pitchFamily="34" charset="0"/>
                <a:ea typeface="+mn-ea"/>
                <a:cs typeface="+mn-cs"/>
              </a:rPr>
              <a:t>$237.9</a:t>
            </a:r>
          </a:p>
        </p:txBody>
      </p:sp>
      <p:sp>
        <p:nvSpPr>
          <p:cNvPr id="13" name="TextBox 1">
            <a:extLst>
              <a:ext uri="{FF2B5EF4-FFF2-40B4-BE49-F238E27FC236}">
                <a16:creationId xmlns:a16="http://schemas.microsoft.com/office/drawing/2014/main" id="{0EBE01A4-15DB-51DE-D22D-7A99073AAA9F}"/>
              </a:ext>
            </a:extLst>
          </p:cNvPr>
          <p:cNvSpPr txBox="1"/>
          <p:nvPr/>
        </p:nvSpPr>
        <p:spPr>
          <a:xfrm>
            <a:off x="8473874" y="2719283"/>
            <a:ext cx="1598104" cy="38910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1F1A62"/>
                </a:solidFill>
                <a:effectLst/>
                <a:uLnTx/>
                <a:uFillTx/>
                <a:latin typeface="Helvetica" panose="020B0403020202020204" pitchFamily="34" charset="0"/>
                <a:ea typeface="+mn-ea"/>
                <a:cs typeface="+mn-cs"/>
              </a:rPr>
              <a:t>$264.6</a:t>
            </a:r>
          </a:p>
        </p:txBody>
      </p:sp>
      <p:sp>
        <p:nvSpPr>
          <p:cNvPr id="14" name="TextBox 1">
            <a:extLst>
              <a:ext uri="{FF2B5EF4-FFF2-40B4-BE49-F238E27FC236}">
                <a16:creationId xmlns:a16="http://schemas.microsoft.com/office/drawing/2014/main" id="{A3E22A9B-360A-C14B-E15E-741F39DC5D77}"/>
              </a:ext>
            </a:extLst>
          </p:cNvPr>
          <p:cNvSpPr txBox="1"/>
          <p:nvPr/>
        </p:nvSpPr>
        <p:spPr>
          <a:xfrm>
            <a:off x="2015784" y="3063474"/>
            <a:ext cx="1702341" cy="389108"/>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a:ln>
                  <a:noFill/>
                </a:ln>
                <a:solidFill>
                  <a:srgbClr val="1F1A62"/>
                </a:solidFill>
                <a:effectLst/>
                <a:uLnTx/>
                <a:uFillTx/>
                <a:latin typeface="Helvetica" panose="020B0403020202020204" pitchFamily="34" charset="0"/>
                <a:ea typeface="+mn-ea"/>
                <a:cs typeface="+mn-cs"/>
              </a:rPr>
              <a:t>$224.5</a:t>
            </a:r>
          </a:p>
        </p:txBody>
      </p:sp>
      <p:sp>
        <p:nvSpPr>
          <p:cNvPr id="16" name="Rectangle 15">
            <a:extLst>
              <a:ext uri="{FF2B5EF4-FFF2-40B4-BE49-F238E27FC236}">
                <a16:creationId xmlns:a16="http://schemas.microsoft.com/office/drawing/2014/main" id="{F57DB4AC-FA6E-95B1-D1A4-3A34C6F63DBD}"/>
              </a:ext>
            </a:extLst>
          </p:cNvPr>
          <p:cNvSpPr/>
          <p:nvPr/>
        </p:nvSpPr>
        <p:spPr>
          <a:xfrm>
            <a:off x="252919" y="427650"/>
            <a:ext cx="11939081" cy="892552"/>
          </a:xfrm>
          <a:prstGeom prst="rect">
            <a:avLst/>
          </a:prstGeom>
        </p:spPr>
        <p:txBody>
          <a:bodyPr wrap="square">
            <a:spAutoFit/>
          </a:bodyPr>
          <a:lstStyle/>
          <a:p>
            <a:pPr marL="0" marR="0" lvl="0" indent="0" algn="l" defTabSz="912205" rtl="0" eaLnBrk="1" fontAlgn="auto" latinLnBrk="0" hangingPunct="1">
              <a:lnSpc>
                <a:spcPct val="100000"/>
              </a:lnSpc>
              <a:spcBef>
                <a:spcPts val="0"/>
              </a:spcBef>
              <a:spcAft>
                <a:spcPts val="0"/>
              </a:spcAft>
              <a:buClrTx/>
              <a:buSzPts val="1000"/>
              <a:buFontTx/>
              <a:buNone/>
              <a:tabLst>
                <a:tab pos="456103" algn="l"/>
              </a:tabLst>
              <a:defRPr/>
            </a:pPr>
            <a:r>
              <a:rPr lang="en-US" sz="2600" b="1">
                <a:solidFill>
                  <a:srgbClr val="ED3C8D"/>
                </a:solidFill>
                <a:latin typeface="Helvetica" panose="020B0604020202020204" pitchFamily="34" charset="0"/>
              </a:rPr>
              <a:t>‘Google Search &amp; Other’ is nearly a $200 billion business </a:t>
            </a:r>
            <a:r>
              <a:rPr lang="en-US" sz="2600" b="1">
                <a:solidFill>
                  <a:srgbClr val="002060"/>
                </a:solidFill>
                <a:latin typeface="Helvetica" panose="020B0604020202020204" pitchFamily="34" charset="0"/>
              </a:rPr>
              <a:t>which now represents three-quarters of Alphabet’s total global ad revenue</a:t>
            </a:r>
            <a:endParaRPr kumimoji="0" lang="en-US" sz="2600" b="1" i="0" u="none" strike="noStrike" kern="1200" cap="none" spc="0" normalizeH="0" baseline="0" noProof="0">
              <a:ln>
                <a:noFill/>
              </a:ln>
              <a:solidFill>
                <a:srgbClr val="002060"/>
              </a:solidFill>
              <a:effectLst/>
              <a:uLnTx/>
              <a:uFillTx/>
              <a:latin typeface="Helvetica" panose="020B0604020202020204" pitchFamily="34" charset="0"/>
              <a:ea typeface="+mn-ea"/>
              <a:cs typeface="+mn-cs"/>
            </a:endParaRPr>
          </a:p>
        </p:txBody>
      </p:sp>
      <p:sp>
        <p:nvSpPr>
          <p:cNvPr id="8" name="TextBox 7">
            <a:extLst>
              <a:ext uri="{FF2B5EF4-FFF2-40B4-BE49-F238E27FC236}">
                <a16:creationId xmlns:a16="http://schemas.microsoft.com/office/drawing/2014/main" id="{0E452A8E-BDD8-C88A-457C-8980D58E4630}"/>
              </a:ext>
            </a:extLst>
          </p:cNvPr>
          <p:cNvSpPr txBox="1"/>
          <p:nvPr/>
        </p:nvSpPr>
        <p:spPr>
          <a:xfrm>
            <a:off x="3784060" y="3501955"/>
            <a:ext cx="583660" cy="307777"/>
          </a:xfrm>
          <a:prstGeom prst="rect">
            <a:avLst/>
          </a:prstGeom>
          <a:noFill/>
        </p:spPr>
        <p:txBody>
          <a:bodyPr wrap="square" rtlCol="0">
            <a:spAutoFit/>
          </a:bodyPr>
          <a:lstStyle/>
          <a:p>
            <a:pPr algn="ctr"/>
            <a:r>
              <a:rPr lang="en-US" sz="1400">
                <a:solidFill>
                  <a:srgbClr val="1F1A62"/>
                </a:solidFill>
                <a:latin typeface="Helvetica" panose="020B0403020202020204" pitchFamily="34" charset="0"/>
              </a:rPr>
              <a:t>15%</a:t>
            </a:r>
          </a:p>
        </p:txBody>
      </p:sp>
      <p:sp>
        <p:nvSpPr>
          <p:cNvPr id="15" name="TextBox 14">
            <a:extLst>
              <a:ext uri="{FF2B5EF4-FFF2-40B4-BE49-F238E27FC236}">
                <a16:creationId xmlns:a16="http://schemas.microsoft.com/office/drawing/2014/main" id="{3BC5CE1D-599C-F4C2-A199-4C4D201AB3ED}"/>
              </a:ext>
            </a:extLst>
          </p:cNvPr>
          <p:cNvSpPr txBox="1"/>
          <p:nvPr/>
        </p:nvSpPr>
        <p:spPr>
          <a:xfrm>
            <a:off x="6937645" y="3365656"/>
            <a:ext cx="583660" cy="307777"/>
          </a:xfrm>
          <a:prstGeom prst="rect">
            <a:avLst/>
          </a:prstGeom>
          <a:noFill/>
        </p:spPr>
        <p:txBody>
          <a:bodyPr wrap="square" rtlCol="0">
            <a:spAutoFit/>
          </a:bodyPr>
          <a:lstStyle/>
          <a:p>
            <a:pPr algn="ctr"/>
            <a:r>
              <a:rPr lang="en-US" sz="1400">
                <a:solidFill>
                  <a:srgbClr val="1F1A62"/>
                </a:solidFill>
                <a:latin typeface="Helvetica" panose="020B0403020202020204" pitchFamily="34" charset="0"/>
              </a:rPr>
              <a:t>13%</a:t>
            </a:r>
          </a:p>
        </p:txBody>
      </p:sp>
      <p:sp>
        <p:nvSpPr>
          <p:cNvPr id="17" name="TextBox 16">
            <a:extLst>
              <a:ext uri="{FF2B5EF4-FFF2-40B4-BE49-F238E27FC236}">
                <a16:creationId xmlns:a16="http://schemas.microsoft.com/office/drawing/2014/main" id="{60D56786-3141-9F79-2BF8-333A1FE9BE98}"/>
              </a:ext>
            </a:extLst>
          </p:cNvPr>
          <p:cNvSpPr txBox="1"/>
          <p:nvPr/>
        </p:nvSpPr>
        <p:spPr>
          <a:xfrm>
            <a:off x="10091230" y="3159396"/>
            <a:ext cx="583660" cy="307777"/>
          </a:xfrm>
          <a:prstGeom prst="rect">
            <a:avLst/>
          </a:prstGeom>
          <a:noFill/>
        </p:spPr>
        <p:txBody>
          <a:bodyPr wrap="square" rtlCol="0">
            <a:spAutoFit/>
          </a:bodyPr>
          <a:lstStyle/>
          <a:p>
            <a:pPr algn="ctr"/>
            <a:r>
              <a:rPr lang="en-US" sz="1400">
                <a:solidFill>
                  <a:srgbClr val="1F1A62"/>
                </a:solidFill>
                <a:latin typeface="Helvetica" panose="020B0403020202020204" pitchFamily="34" charset="0"/>
              </a:rPr>
              <a:t>11%</a:t>
            </a:r>
          </a:p>
        </p:txBody>
      </p:sp>
      <p:sp>
        <p:nvSpPr>
          <p:cNvPr id="18" name="TextBox 17">
            <a:extLst>
              <a:ext uri="{FF2B5EF4-FFF2-40B4-BE49-F238E27FC236}">
                <a16:creationId xmlns:a16="http://schemas.microsoft.com/office/drawing/2014/main" id="{9C0ECE03-D674-24A7-1859-F7DEE2305A4E}"/>
              </a:ext>
            </a:extLst>
          </p:cNvPr>
          <p:cNvSpPr txBox="1"/>
          <p:nvPr/>
        </p:nvSpPr>
        <p:spPr>
          <a:xfrm>
            <a:off x="3778638" y="3809732"/>
            <a:ext cx="583660" cy="307777"/>
          </a:xfrm>
          <a:prstGeom prst="rect">
            <a:avLst/>
          </a:prstGeom>
          <a:noFill/>
        </p:spPr>
        <p:txBody>
          <a:bodyPr wrap="square" rtlCol="0">
            <a:spAutoFit/>
          </a:bodyPr>
          <a:lstStyle/>
          <a:p>
            <a:pPr algn="ctr"/>
            <a:r>
              <a:rPr lang="en-US" sz="1400">
                <a:solidFill>
                  <a:srgbClr val="1F1A62"/>
                </a:solidFill>
                <a:latin typeface="Helvetica" panose="020B0403020202020204" pitchFamily="34" charset="0"/>
              </a:rPr>
              <a:t>13%</a:t>
            </a:r>
          </a:p>
        </p:txBody>
      </p:sp>
      <p:sp>
        <p:nvSpPr>
          <p:cNvPr id="19" name="TextBox 18">
            <a:extLst>
              <a:ext uri="{FF2B5EF4-FFF2-40B4-BE49-F238E27FC236}">
                <a16:creationId xmlns:a16="http://schemas.microsoft.com/office/drawing/2014/main" id="{7833280E-7FD5-D7A0-C332-DF812A5ADBC7}"/>
              </a:ext>
            </a:extLst>
          </p:cNvPr>
          <p:cNvSpPr txBox="1"/>
          <p:nvPr/>
        </p:nvSpPr>
        <p:spPr>
          <a:xfrm>
            <a:off x="6937645" y="3693157"/>
            <a:ext cx="583660" cy="307777"/>
          </a:xfrm>
          <a:prstGeom prst="rect">
            <a:avLst/>
          </a:prstGeom>
          <a:noFill/>
        </p:spPr>
        <p:txBody>
          <a:bodyPr wrap="square" rtlCol="0">
            <a:spAutoFit/>
          </a:bodyPr>
          <a:lstStyle/>
          <a:p>
            <a:pPr algn="ctr"/>
            <a:r>
              <a:rPr lang="en-US" sz="1400">
                <a:solidFill>
                  <a:srgbClr val="1F1A62"/>
                </a:solidFill>
                <a:latin typeface="Helvetica" panose="020B0403020202020204" pitchFamily="34" charset="0"/>
              </a:rPr>
              <a:t>13%</a:t>
            </a:r>
          </a:p>
        </p:txBody>
      </p:sp>
      <p:sp>
        <p:nvSpPr>
          <p:cNvPr id="20" name="TextBox 19">
            <a:extLst>
              <a:ext uri="{FF2B5EF4-FFF2-40B4-BE49-F238E27FC236}">
                <a16:creationId xmlns:a16="http://schemas.microsoft.com/office/drawing/2014/main" id="{3DAE7ED4-6D3C-0129-C6C4-A9D65CEF40B2}"/>
              </a:ext>
            </a:extLst>
          </p:cNvPr>
          <p:cNvSpPr txBox="1"/>
          <p:nvPr/>
        </p:nvSpPr>
        <p:spPr>
          <a:xfrm>
            <a:off x="10085808" y="3468289"/>
            <a:ext cx="583660" cy="307777"/>
          </a:xfrm>
          <a:prstGeom prst="rect">
            <a:avLst/>
          </a:prstGeom>
          <a:noFill/>
        </p:spPr>
        <p:txBody>
          <a:bodyPr wrap="square" rtlCol="0">
            <a:spAutoFit/>
          </a:bodyPr>
          <a:lstStyle/>
          <a:p>
            <a:pPr algn="ctr"/>
            <a:r>
              <a:rPr lang="en-US" sz="1400">
                <a:solidFill>
                  <a:srgbClr val="1F1A62"/>
                </a:solidFill>
                <a:latin typeface="Helvetica" panose="020B0403020202020204" pitchFamily="34" charset="0"/>
              </a:rPr>
              <a:t>14%</a:t>
            </a:r>
          </a:p>
        </p:txBody>
      </p:sp>
      <p:sp>
        <p:nvSpPr>
          <p:cNvPr id="21" name="TextBox 20">
            <a:extLst>
              <a:ext uri="{FF2B5EF4-FFF2-40B4-BE49-F238E27FC236}">
                <a16:creationId xmlns:a16="http://schemas.microsoft.com/office/drawing/2014/main" id="{1B46B0B8-245E-691C-9B1D-6E1F95C16EBF}"/>
              </a:ext>
            </a:extLst>
          </p:cNvPr>
          <p:cNvSpPr txBox="1"/>
          <p:nvPr/>
        </p:nvSpPr>
        <p:spPr>
          <a:xfrm>
            <a:off x="3778638" y="4706781"/>
            <a:ext cx="583660" cy="307777"/>
          </a:xfrm>
          <a:prstGeom prst="rect">
            <a:avLst/>
          </a:prstGeom>
          <a:noFill/>
        </p:spPr>
        <p:txBody>
          <a:bodyPr wrap="square" rtlCol="0">
            <a:spAutoFit/>
          </a:bodyPr>
          <a:lstStyle/>
          <a:p>
            <a:pPr algn="ctr"/>
            <a:r>
              <a:rPr lang="en-US" sz="1400">
                <a:solidFill>
                  <a:srgbClr val="1F1A62"/>
                </a:solidFill>
                <a:latin typeface="Helvetica" panose="020B0403020202020204" pitchFamily="34" charset="0"/>
              </a:rPr>
              <a:t>72%</a:t>
            </a:r>
          </a:p>
        </p:txBody>
      </p:sp>
      <p:sp>
        <p:nvSpPr>
          <p:cNvPr id="22" name="TextBox 21">
            <a:extLst>
              <a:ext uri="{FF2B5EF4-FFF2-40B4-BE49-F238E27FC236}">
                <a16:creationId xmlns:a16="http://schemas.microsoft.com/office/drawing/2014/main" id="{0FD777E7-57AB-242D-5EF5-7F02A507CA2E}"/>
              </a:ext>
            </a:extLst>
          </p:cNvPr>
          <p:cNvSpPr txBox="1"/>
          <p:nvPr/>
        </p:nvSpPr>
        <p:spPr>
          <a:xfrm>
            <a:off x="6932224" y="4658140"/>
            <a:ext cx="583660" cy="307777"/>
          </a:xfrm>
          <a:prstGeom prst="rect">
            <a:avLst/>
          </a:prstGeom>
          <a:noFill/>
        </p:spPr>
        <p:txBody>
          <a:bodyPr wrap="square" rtlCol="0">
            <a:spAutoFit/>
          </a:bodyPr>
          <a:lstStyle/>
          <a:p>
            <a:pPr algn="ctr"/>
            <a:r>
              <a:rPr lang="en-US" sz="1400">
                <a:solidFill>
                  <a:srgbClr val="1F1A62"/>
                </a:solidFill>
                <a:latin typeface="Helvetica" panose="020B0403020202020204" pitchFamily="34" charset="0"/>
              </a:rPr>
              <a:t>74%</a:t>
            </a:r>
          </a:p>
        </p:txBody>
      </p:sp>
      <p:sp>
        <p:nvSpPr>
          <p:cNvPr id="23" name="TextBox 22">
            <a:extLst>
              <a:ext uri="{FF2B5EF4-FFF2-40B4-BE49-F238E27FC236}">
                <a16:creationId xmlns:a16="http://schemas.microsoft.com/office/drawing/2014/main" id="{868E1C27-9A2B-C393-B71E-174B50F4A28E}"/>
              </a:ext>
            </a:extLst>
          </p:cNvPr>
          <p:cNvSpPr txBox="1"/>
          <p:nvPr/>
        </p:nvSpPr>
        <p:spPr>
          <a:xfrm>
            <a:off x="10141997" y="4552892"/>
            <a:ext cx="583660" cy="307777"/>
          </a:xfrm>
          <a:prstGeom prst="rect">
            <a:avLst/>
          </a:prstGeom>
          <a:noFill/>
        </p:spPr>
        <p:txBody>
          <a:bodyPr wrap="square" rtlCol="0">
            <a:spAutoFit/>
          </a:bodyPr>
          <a:lstStyle/>
          <a:p>
            <a:pPr algn="ctr"/>
            <a:r>
              <a:rPr lang="en-US" sz="1400">
                <a:solidFill>
                  <a:srgbClr val="1F1A62"/>
                </a:solidFill>
                <a:latin typeface="Helvetica" panose="020B0403020202020204" pitchFamily="34" charset="0"/>
              </a:rPr>
              <a:t>75%</a:t>
            </a:r>
          </a:p>
        </p:txBody>
      </p:sp>
      <p:sp>
        <p:nvSpPr>
          <p:cNvPr id="24" name="TextBox 23">
            <a:extLst>
              <a:ext uri="{FF2B5EF4-FFF2-40B4-BE49-F238E27FC236}">
                <a16:creationId xmlns:a16="http://schemas.microsoft.com/office/drawing/2014/main" id="{D2781BEF-1260-EFAB-1F5A-7C865B114606}"/>
              </a:ext>
            </a:extLst>
          </p:cNvPr>
          <p:cNvSpPr txBox="1"/>
          <p:nvPr/>
        </p:nvSpPr>
        <p:spPr>
          <a:xfrm>
            <a:off x="3780817" y="3236062"/>
            <a:ext cx="583660" cy="307777"/>
          </a:xfrm>
          <a:prstGeom prst="rect">
            <a:avLst/>
          </a:prstGeom>
          <a:noFill/>
        </p:spPr>
        <p:txBody>
          <a:bodyPr wrap="square" rtlCol="0">
            <a:spAutoFit/>
          </a:bodyPr>
          <a:lstStyle/>
          <a:p>
            <a:pPr algn="ctr"/>
            <a:r>
              <a:rPr lang="en-US" sz="1400" u="sng">
                <a:solidFill>
                  <a:srgbClr val="1F1A62"/>
                </a:solidFill>
                <a:latin typeface="Helvetica" panose="020B0403020202020204" pitchFamily="34" charset="0"/>
              </a:rPr>
              <a:t>%</a:t>
            </a:r>
          </a:p>
        </p:txBody>
      </p:sp>
      <p:sp>
        <p:nvSpPr>
          <p:cNvPr id="25" name="TextBox 24">
            <a:extLst>
              <a:ext uri="{FF2B5EF4-FFF2-40B4-BE49-F238E27FC236}">
                <a16:creationId xmlns:a16="http://schemas.microsoft.com/office/drawing/2014/main" id="{D2B4BF6D-346B-F6DE-82BF-8449E3F180F3}"/>
              </a:ext>
            </a:extLst>
          </p:cNvPr>
          <p:cNvSpPr txBox="1"/>
          <p:nvPr/>
        </p:nvSpPr>
        <p:spPr>
          <a:xfrm>
            <a:off x="6897082" y="3082173"/>
            <a:ext cx="583660" cy="307777"/>
          </a:xfrm>
          <a:prstGeom prst="rect">
            <a:avLst/>
          </a:prstGeom>
          <a:noFill/>
        </p:spPr>
        <p:txBody>
          <a:bodyPr wrap="square" rtlCol="0">
            <a:spAutoFit/>
          </a:bodyPr>
          <a:lstStyle/>
          <a:p>
            <a:pPr algn="ctr"/>
            <a:r>
              <a:rPr lang="en-US" sz="1400" u="sng">
                <a:solidFill>
                  <a:srgbClr val="1F1A62"/>
                </a:solidFill>
                <a:latin typeface="Helvetica" panose="020B0403020202020204" pitchFamily="34" charset="0"/>
              </a:rPr>
              <a:t>%</a:t>
            </a:r>
          </a:p>
        </p:txBody>
      </p:sp>
      <p:sp>
        <p:nvSpPr>
          <p:cNvPr id="26" name="TextBox 25">
            <a:extLst>
              <a:ext uri="{FF2B5EF4-FFF2-40B4-BE49-F238E27FC236}">
                <a16:creationId xmlns:a16="http://schemas.microsoft.com/office/drawing/2014/main" id="{671596A6-4ACF-D8A3-7168-65C5E7CF83B7}"/>
              </a:ext>
            </a:extLst>
          </p:cNvPr>
          <p:cNvSpPr txBox="1"/>
          <p:nvPr/>
        </p:nvSpPr>
        <p:spPr>
          <a:xfrm>
            <a:off x="10013347" y="2882317"/>
            <a:ext cx="583660" cy="307777"/>
          </a:xfrm>
          <a:prstGeom prst="rect">
            <a:avLst/>
          </a:prstGeom>
          <a:noFill/>
        </p:spPr>
        <p:txBody>
          <a:bodyPr wrap="square" rtlCol="0">
            <a:spAutoFit/>
          </a:bodyPr>
          <a:lstStyle/>
          <a:p>
            <a:pPr algn="ctr"/>
            <a:r>
              <a:rPr lang="en-US" sz="1400" u="sng">
                <a:solidFill>
                  <a:srgbClr val="1F1A62"/>
                </a:solidFill>
                <a:latin typeface="Helvetica" panose="020B0403020202020204" pitchFamily="34" charset="0"/>
              </a:rPr>
              <a:t>%</a:t>
            </a:r>
          </a:p>
        </p:txBody>
      </p:sp>
      <p:sp>
        <p:nvSpPr>
          <p:cNvPr id="28" name="TextBox 27">
            <a:extLst>
              <a:ext uri="{FF2B5EF4-FFF2-40B4-BE49-F238E27FC236}">
                <a16:creationId xmlns:a16="http://schemas.microsoft.com/office/drawing/2014/main" id="{6D4C6978-723F-9736-333B-ACF307295B7B}"/>
              </a:ext>
            </a:extLst>
          </p:cNvPr>
          <p:cNvSpPr txBox="1"/>
          <p:nvPr/>
        </p:nvSpPr>
        <p:spPr>
          <a:xfrm>
            <a:off x="483207" y="6073727"/>
            <a:ext cx="1172929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Source: </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Alphabet SEC company 10-K filings via SEC Edgar Search, for fiscal year ended 12/31/24. "Google Search &amp; Other" represents revenues generated on: Google search properties (including revenues from traffic generated by </a:t>
            </a:r>
            <a:r>
              <a:rPr kumimoji="0" lang="en-US" sz="800" b="0" i="0" u="sng"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search distribution partners</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 who use Google.com as their default search in browsers, toolbars, etc.), and other Google owned and operated properties like Gmail, Google Maps, and Google Play. ‘YouTube ads’ includes revenues generated on YouTube properties.</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 </a:t>
            </a:r>
            <a:r>
              <a:rPr lang="en-US" sz="800">
                <a:solidFill>
                  <a:srgbClr val="1B1464"/>
                </a:solidFill>
                <a:latin typeface="Helvetica" pitchFamily="2" charset="0"/>
                <a:cs typeface="Heebo" pitchFamily="2" charset="-79"/>
              </a:rPr>
              <a:t>‘</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Google Network’ includes revenues generated on Google Network properties participating in </a:t>
            </a:r>
            <a:r>
              <a:rPr kumimoji="0" lang="en-US" sz="800" b="0" i="0" u="none" strike="noStrike" kern="1200" cap="none" spc="0" normalizeH="0" baseline="0" noProof="0" err="1">
                <a:ln>
                  <a:noFill/>
                </a:ln>
                <a:solidFill>
                  <a:srgbClr val="1B1464"/>
                </a:solidFill>
                <a:effectLst/>
                <a:uLnTx/>
                <a:uFillTx/>
                <a:latin typeface="Helvetica" pitchFamily="2" charset="0"/>
                <a:ea typeface="+mn-ea"/>
                <a:cs typeface="Heebo" pitchFamily="2" charset="-79"/>
              </a:rPr>
              <a:t>AdMob</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 AdSense, and Google Ad Manager. Reflects gross revenue which includes the dollars that Google pays in traffic acquisition costs (TAC) to partner sites.</a:t>
            </a:r>
          </a:p>
        </p:txBody>
      </p:sp>
      <p:sp>
        <p:nvSpPr>
          <p:cNvPr id="6" name="Rectangle: Rounded Corners 5">
            <a:extLst>
              <a:ext uri="{FF2B5EF4-FFF2-40B4-BE49-F238E27FC236}">
                <a16:creationId xmlns:a16="http://schemas.microsoft.com/office/drawing/2014/main" id="{60A8B89B-DFE9-864E-F8D8-E5666E4B72C3}"/>
              </a:ext>
            </a:extLst>
          </p:cNvPr>
          <p:cNvSpPr/>
          <p:nvPr/>
        </p:nvSpPr>
        <p:spPr>
          <a:xfrm>
            <a:off x="10710684" y="4070687"/>
            <a:ext cx="1161543" cy="721881"/>
          </a:xfrm>
          <a:prstGeom prst="roundRect">
            <a:avLst/>
          </a:prstGeom>
          <a:solidFill>
            <a:srgbClr val="00BFF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b="1" i="0" u="none" strike="noStrike" kern="1200" cap="none" spc="0" normalizeH="0" baseline="0" noProof="0">
                <a:ln>
                  <a:noFill/>
                </a:ln>
                <a:solidFill>
                  <a:schemeClr val="bg1"/>
                </a:solidFill>
                <a:effectLst/>
                <a:uLnTx/>
                <a:uFillTx/>
                <a:latin typeface="Helvetica" panose="020B0403020202020204" pitchFamily="34" charset="0"/>
                <a:cs typeface="Heebo" pitchFamily="2" charset="-79"/>
              </a:rPr>
              <a:t>+$35.6B</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chemeClr val="bg1"/>
                </a:solidFill>
                <a:effectLst/>
                <a:uLnTx/>
                <a:uFillTx/>
                <a:latin typeface="Helvetica" panose="020B0403020202020204" pitchFamily="34" charset="0"/>
                <a:cs typeface="Heebo" pitchFamily="2" charset="-79"/>
              </a:rPr>
              <a:t>(+22%)</a:t>
            </a:r>
            <a:br>
              <a:rPr kumimoji="0" lang="en-US" b="1" i="0" u="none" strike="noStrike" kern="1200" cap="none" spc="0" normalizeH="0" baseline="0" noProof="0">
                <a:ln>
                  <a:noFill/>
                </a:ln>
                <a:solidFill>
                  <a:schemeClr val="bg1"/>
                </a:solidFill>
                <a:effectLst/>
                <a:uLnTx/>
                <a:uFillTx/>
                <a:latin typeface="Helvetica" panose="020B0403020202020204" pitchFamily="34" charset="0"/>
                <a:cs typeface="Heebo" pitchFamily="2" charset="-79"/>
              </a:rPr>
            </a:br>
            <a:r>
              <a:rPr kumimoji="0" lang="en-US" sz="1100" b="0" i="0" u="none" strike="noStrike" kern="1200" cap="none" spc="0" normalizeH="0" baseline="0" noProof="0">
                <a:ln>
                  <a:noFill/>
                </a:ln>
                <a:solidFill>
                  <a:schemeClr val="bg1"/>
                </a:solidFill>
                <a:effectLst/>
                <a:uLnTx/>
                <a:uFillTx/>
                <a:latin typeface="Helvetica" panose="020B0403020202020204" pitchFamily="34" charset="0"/>
                <a:cs typeface="Heebo" pitchFamily="2" charset="-79"/>
              </a:rPr>
              <a:t>vs. ‘22</a:t>
            </a:r>
            <a:endParaRPr kumimoji="0" lang="en-US" b="0" i="0" u="none" strike="noStrike" kern="1200" cap="none" spc="0" normalizeH="0" baseline="0" noProof="0">
              <a:ln>
                <a:noFill/>
              </a:ln>
              <a:solidFill>
                <a:schemeClr val="bg1"/>
              </a:solidFill>
              <a:effectLst/>
              <a:uLnTx/>
              <a:uFillTx/>
              <a:latin typeface="Helvetica" panose="020B0403020202020204" pitchFamily="34" charset="0"/>
              <a:cs typeface="Heebo" pitchFamily="2" charset="-79"/>
            </a:endParaRPr>
          </a:p>
        </p:txBody>
      </p:sp>
      <p:sp>
        <p:nvSpPr>
          <p:cNvPr id="7" name="TextBox 6">
            <a:extLst>
              <a:ext uri="{FF2B5EF4-FFF2-40B4-BE49-F238E27FC236}">
                <a16:creationId xmlns:a16="http://schemas.microsoft.com/office/drawing/2014/main" id="{54E8EE59-CD6A-5970-B83D-340539F342A4}"/>
              </a:ext>
            </a:extLst>
          </p:cNvPr>
          <p:cNvSpPr txBox="1"/>
          <p:nvPr/>
        </p:nvSpPr>
        <p:spPr>
          <a:xfrm>
            <a:off x="10501746" y="3839854"/>
            <a:ext cx="1579418" cy="246221"/>
          </a:xfrm>
          <a:prstGeom prst="rect">
            <a:avLst/>
          </a:prstGeom>
          <a:noFill/>
        </p:spPr>
        <p:txBody>
          <a:bodyPr wrap="square" rtlCol="0">
            <a:spAutoFit/>
          </a:bodyPr>
          <a:lstStyle/>
          <a:p>
            <a:pPr algn="ctr"/>
            <a:r>
              <a:rPr lang="en-US" sz="1000" u="sng">
                <a:solidFill>
                  <a:srgbClr val="1F1A62"/>
                </a:solidFill>
                <a:latin typeface="Helvetica" panose="020B0403020202020204" pitchFamily="34" charset="0"/>
              </a:rPr>
              <a:t>Google Search &amp; Other</a:t>
            </a:r>
          </a:p>
        </p:txBody>
      </p:sp>
    </p:spTree>
    <p:extLst>
      <p:ext uri="{BB962C8B-B14F-4D97-AF65-F5344CB8AC3E}">
        <p14:creationId xmlns:p14="http://schemas.microsoft.com/office/powerpoint/2010/main" val="28904293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AA2A48-3688-4947-C969-516AEB069C51}"/>
            </a:ext>
          </a:extLst>
        </p:cNvPr>
        <p:cNvGrpSpPr/>
        <p:nvPr/>
      </p:nvGrpSpPr>
      <p:grpSpPr>
        <a:xfrm>
          <a:off x="0" y="0"/>
          <a:ext cx="0" cy="0"/>
          <a:chOff x="0" y="0"/>
          <a:chExt cx="0" cy="0"/>
        </a:xfrm>
      </p:grpSpPr>
      <p:pic>
        <p:nvPicPr>
          <p:cNvPr id="7" name="Picture 6" descr="A computer screen with a blurry image of a fire&#10;&#10;AI-generated content may be incorrect.">
            <a:extLst>
              <a:ext uri="{FF2B5EF4-FFF2-40B4-BE49-F238E27FC236}">
                <a16:creationId xmlns:a16="http://schemas.microsoft.com/office/drawing/2014/main" id="{903B60F1-FA93-7962-F171-9970A2B95F60}"/>
              </a:ext>
            </a:extLst>
          </p:cNvPr>
          <p:cNvPicPr>
            <a:picLocks noChangeAspect="1"/>
          </p:cNvPicPr>
          <p:nvPr/>
        </p:nvPicPr>
        <p:blipFill>
          <a:blip r:embed="rId2">
            <a:extLst>
              <a:ext uri="{28A0092B-C50C-407E-A947-70E740481C1C}">
                <a14:useLocalDpi xmlns:a14="http://schemas.microsoft.com/office/drawing/2010/main" val="0"/>
              </a:ext>
            </a:extLst>
          </a:blip>
          <a:srcRect l="6783" r="3767"/>
          <a:stretch/>
        </p:blipFill>
        <p:spPr>
          <a:xfrm>
            <a:off x="6096000" y="1686330"/>
            <a:ext cx="6096000" cy="3985213"/>
          </a:xfrm>
          <a:prstGeom prst="rect">
            <a:avLst/>
          </a:prstGeom>
        </p:spPr>
      </p:pic>
      <p:pic>
        <p:nvPicPr>
          <p:cNvPr id="2" name="Picture 1">
            <a:extLst>
              <a:ext uri="{FF2B5EF4-FFF2-40B4-BE49-F238E27FC236}">
                <a16:creationId xmlns:a16="http://schemas.microsoft.com/office/drawing/2014/main" id="{87886786-2793-E4CF-0590-1D2DFD6483C4}"/>
              </a:ext>
            </a:extLst>
          </p:cNvPr>
          <p:cNvPicPr>
            <a:picLocks noChangeAspect="1"/>
          </p:cNvPicPr>
          <p:nvPr/>
        </p:nvPicPr>
        <p:blipFill rotWithShape="1">
          <a:blip r:embed="rId3" cstate="hqprint">
            <a:extLst>
              <a:ext uri="{28A0092B-C50C-407E-A947-70E740481C1C}">
                <a14:useLocalDpi xmlns:a14="http://schemas.microsoft.com/office/drawing/2010/main"/>
              </a:ext>
            </a:extLst>
          </a:blip>
          <a:srcRect r="-1"/>
          <a:stretch/>
        </p:blipFill>
        <p:spPr>
          <a:xfrm>
            <a:off x="483207" y="6509990"/>
            <a:ext cx="11708793" cy="350107"/>
          </a:xfrm>
          <a:prstGeom prst="rect">
            <a:avLst/>
          </a:prstGeom>
        </p:spPr>
      </p:pic>
      <p:sp>
        <p:nvSpPr>
          <p:cNvPr id="3" name="Slide Number Placeholder 5">
            <a:extLst>
              <a:ext uri="{FF2B5EF4-FFF2-40B4-BE49-F238E27FC236}">
                <a16:creationId xmlns:a16="http://schemas.microsoft.com/office/drawing/2014/main" id="{003B1D90-9146-B3FA-931F-44A1F9958AF1}"/>
              </a:ext>
            </a:extLst>
          </p:cNvPr>
          <p:cNvSpPr txBox="1">
            <a:spLocks/>
          </p:cNvSpPr>
          <p:nvPr/>
        </p:nvSpPr>
        <p:spPr>
          <a:xfrm>
            <a:off x="503714" y="658996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smtClean="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6</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4" name="Rectangle 3">
            <a:extLst>
              <a:ext uri="{FF2B5EF4-FFF2-40B4-BE49-F238E27FC236}">
                <a16:creationId xmlns:a16="http://schemas.microsoft.com/office/drawing/2014/main" id="{DD80B91A-35AD-1F45-9B8F-F6BDD9DF7103}"/>
              </a:ext>
            </a:extLst>
          </p:cNvPr>
          <p:cNvSpPr/>
          <p:nvPr/>
        </p:nvSpPr>
        <p:spPr>
          <a:xfrm>
            <a:off x="483207" y="6561933"/>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 </a:t>
            </a:r>
          </a:p>
        </p:txBody>
      </p:sp>
      <p:sp>
        <p:nvSpPr>
          <p:cNvPr id="5" name="Rectangle 4">
            <a:extLst>
              <a:ext uri="{FF2B5EF4-FFF2-40B4-BE49-F238E27FC236}">
                <a16:creationId xmlns:a16="http://schemas.microsoft.com/office/drawing/2014/main" id="{F7596D9C-AA4F-DDFF-D439-0BE218F945FD}"/>
              </a:ext>
            </a:extLst>
          </p:cNvPr>
          <p:cNvSpPr>
            <a:spLocks/>
          </p:cNvSpPr>
          <p:nvPr/>
        </p:nvSpPr>
        <p:spPr>
          <a:xfrm>
            <a:off x="1" y="1686330"/>
            <a:ext cx="6096000" cy="3985213"/>
          </a:xfrm>
          <a:prstGeom prst="rect">
            <a:avLst/>
          </a:prstGeom>
          <a:solidFill>
            <a:srgbClr val="E2E8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83FC63B3-F46F-D5D4-369E-D9F86B77591A}"/>
              </a:ext>
            </a:extLst>
          </p:cNvPr>
          <p:cNvSpPr txBox="1"/>
          <p:nvPr/>
        </p:nvSpPr>
        <p:spPr>
          <a:xfrm>
            <a:off x="585279" y="3627215"/>
            <a:ext cx="5036819" cy="187743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a:solidFill>
                  <a:srgbClr val="1F1A62"/>
                </a:solidFill>
                <a:latin typeface="Helvetica" panose="020B0403020202020204" pitchFamily="34" charset="0"/>
              </a:rPr>
              <a:t>o</a:t>
            </a:r>
            <a:r>
              <a:rPr kumimoji="0" lang="en-US" sz="2000" b="1" i="0" u="none" strike="noStrike" kern="1200" cap="none" spc="0" normalizeH="0" baseline="0" noProof="0">
                <a:ln>
                  <a:noFill/>
                </a:ln>
                <a:solidFill>
                  <a:srgbClr val="1F1A62"/>
                </a:solidFill>
                <a:effectLst/>
                <a:uLnTx/>
                <a:uFillTx/>
                <a:latin typeface="Helvetica" panose="020B0403020202020204" pitchFamily="34" charset="0"/>
                <a:ea typeface="+mn-ea"/>
                <a:cs typeface="+mn-cs"/>
              </a:rPr>
              <a:t>f examined Google search campaign </a:t>
            </a:r>
            <a:r>
              <a:rPr kumimoji="0" lang="en-US" sz="2000" b="1" i="0" u="sng" strike="noStrike" kern="1200" cap="none" spc="0" normalizeH="0" baseline="0" noProof="0">
                <a:ln>
                  <a:noFill/>
                </a:ln>
                <a:solidFill>
                  <a:srgbClr val="1F1A62"/>
                </a:solidFill>
                <a:effectLst/>
                <a:uLnTx/>
                <a:uFillTx/>
                <a:latin typeface="Helvetica" panose="020B0403020202020204" pitchFamily="34" charset="0"/>
                <a:ea typeface="+mn-ea"/>
                <a:cs typeface="+mn-cs"/>
              </a:rPr>
              <a:t>ad budget</a:t>
            </a:r>
            <a:r>
              <a:rPr kumimoji="0" lang="en-US" sz="2000" b="1" i="0" u="none" strike="noStrike" kern="1200" cap="none" spc="0" normalizeH="0" baseline="0" noProof="0">
                <a:ln>
                  <a:noFill/>
                </a:ln>
                <a:solidFill>
                  <a:srgbClr val="1F1A62"/>
                </a:solidFill>
                <a:effectLst/>
                <a:uLnTx/>
                <a:uFillTx/>
                <a:latin typeface="Helvetica" panose="020B0403020202020204" pitchFamily="34" charset="0"/>
                <a:ea typeface="+mn-ea"/>
                <a:cs typeface="+mn-cs"/>
              </a:rPr>
              <a:t> was spent on Google Search Partners &amp; Display Expansion</a:t>
            </a:r>
            <a:br>
              <a:rPr kumimoji="0" lang="en-US" sz="2000" b="1" i="0" u="none" strike="noStrike" kern="1200" cap="none" spc="0" normalizeH="0" baseline="0" noProof="0">
                <a:ln>
                  <a:noFill/>
                </a:ln>
                <a:solidFill>
                  <a:schemeClr val="bg1"/>
                </a:solidFill>
                <a:effectLst/>
                <a:uLnTx/>
                <a:uFillTx/>
                <a:latin typeface="Helvetica" panose="020B0403020202020204" pitchFamily="34" charset="0"/>
                <a:ea typeface="+mn-ea"/>
                <a:cs typeface="+mn-cs"/>
              </a:rPr>
            </a:br>
            <a:br>
              <a:rPr kumimoji="0" lang="en-US" sz="1600" b="1" i="0" u="none" strike="noStrike" kern="1200" cap="none" spc="0" normalizeH="0" baseline="0" noProof="0">
                <a:ln>
                  <a:noFill/>
                </a:ln>
                <a:solidFill>
                  <a:schemeClr val="bg1"/>
                </a:solidFill>
                <a:effectLst/>
                <a:uLnTx/>
                <a:uFillTx/>
                <a:latin typeface="Helvetica" panose="020B0403020202020204" pitchFamily="34" charset="0"/>
                <a:ea typeface="+mn-ea"/>
                <a:cs typeface="+mn-cs"/>
              </a:rPr>
            </a:br>
            <a:endParaRPr kumimoji="0" lang="en-US" sz="400" b="1" i="0" u="none" strike="noStrike" kern="1200" cap="none" spc="0" normalizeH="0" baseline="0" noProof="0">
              <a:ln>
                <a:noFill/>
              </a:ln>
              <a:solidFill>
                <a:schemeClr val="bg1"/>
              </a:solidFill>
              <a:effectLst/>
              <a:uLnTx/>
              <a:uFillTx/>
              <a:latin typeface="Helvetica" panose="020B0403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b="1" i="1">
                <a:solidFill>
                  <a:srgbClr val="00BFF2"/>
                </a:solidFill>
                <a:latin typeface="Helvetica" panose="020B0403020202020204" pitchFamily="34" charset="0"/>
              </a:rPr>
              <a:t>Analysis included tens of thousands of Google Search campaigns, </a:t>
            </a:r>
            <a:r>
              <a:rPr lang="en-US" sz="1600" b="1" i="1" u="sng">
                <a:solidFill>
                  <a:srgbClr val="00BFF2"/>
                </a:solidFill>
                <a:latin typeface="Helvetica" panose="020B0403020202020204" pitchFamily="34" charset="0"/>
              </a:rPr>
              <a:t>totaling over a billion USD</a:t>
            </a:r>
            <a:r>
              <a:rPr lang="en-US" sz="1600" b="1" i="1">
                <a:solidFill>
                  <a:srgbClr val="00BFF2"/>
                </a:solidFill>
                <a:latin typeface="Helvetica" panose="020B0403020202020204" pitchFamily="34" charset="0"/>
              </a:rPr>
              <a:t>.</a:t>
            </a:r>
            <a:endParaRPr kumimoji="0" lang="en-US" sz="1600" b="1" i="1" u="none" strike="noStrike" kern="1200" cap="none" spc="0" normalizeH="0" baseline="0" noProof="0">
              <a:ln>
                <a:noFill/>
              </a:ln>
              <a:solidFill>
                <a:srgbClr val="00BFF2"/>
              </a:solidFill>
              <a:effectLst/>
              <a:uLnTx/>
              <a:uFillTx/>
              <a:latin typeface="Helvetica" panose="020B0403020202020204" pitchFamily="34" charset="0"/>
              <a:ea typeface="+mn-ea"/>
              <a:cs typeface="+mn-cs"/>
            </a:endParaRPr>
          </a:p>
        </p:txBody>
      </p:sp>
      <p:sp>
        <p:nvSpPr>
          <p:cNvPr id="10" name="Rectangle 9">
            <a:extLst>
              <a:ext uri="{FF2B5EF4-FFF2-40B4-BE49-F238E27FC236}">
                <a16:creationId xmlns:a16="http://schemas.microsoft.com/office/drawing/2014/main" id="{3057B439-3254-45F7-A8CB-9E5C20E1C0CD}"/>
              </a:ext>
            </a:extLst>
          </p:cNvPr>
          <p:cNvSpPr/>
          <p:nvPr/>
        </p:nvSpPr>
        <p:spPr>
          <a:xfrm>
            <a:off x="696822" y="1838305"/>
            <a:ext cx="4825357" cy="1862048"/>
          </a:xfrm>
          <a:prstGeom prst="rect">
            <a:avLst/>
          </a:prstGeom>
          <a:noFill/>
          <a:effectLst/>
        </p:spPr>
        <p:txBody>
          <a:bodyPr wrap="square" lIns="91440" tIns="45720" rIns="91440" bIns="45720" anchor="t">
            <a:spAutoFit/>
          </a:bodyPr>
          <a:lstStyle/>
          <a:p>
            <a:pPr marL="0" marR="0" lvl="0" indent="0" algn="ctr" defTabSz="1172398" rtl="0" eaLnBrk="1" fontAlgn="auto" latinLnBrk="0" hangingPunct="1">
              <a:lnSpc>
                <a:spcPct val="100000"/>
              </a:lnSpc>
              <a:spcBef>
                <a:spcPts val="0"/>
              </a:spcBef>
              <a:spcAft>
                <a:spcPts val="0"/>
              </a:spcAft>
              <a:buClrTx/>
              <a:buSzTx/>
              <a:buFontTx/>
              <a:buNone/>
              <a:tabLst/>
              <a:defRPr/>
            </a:pPr>
            <a:r>
              <a:rPr kumimoji="0" lang="en-US" sz="11500" b="1" i="0" u="none" strike="noStrike" kern="1200" cap="none" spc="0" normalizeH="0" baseline="0" noProof="0">
                <a:ln w="13462">
                  <a:solidFill>
                    <a:srgbClr val="1F1A62"/>
                  </a:solidFill>
                  <a:prstDash val="solid"/>
                </a:ln>
                <a:solidFill>
                  <a:srgbClr val="00BFF2"/>
                </a:solidFill>
                <a:effectLst>
                  <a:outerShdw dist="38100" dir="2700000" algn="bl" rotWithShape="0">
                    <a:srgbClr val="1F1A62"/>
                  </a:outerShdw>
                </a:effectLst>
                <a:uLnTx/>
                <a:uFillTx/>
                <a:latin typeface="Helvetica" panose="020B0604020202020204" pitchFamily="34" charset="0"/>
                <a:ea typeface="Open Sans" panose="020B0606030504020204" pitchFamily="34" charset="0"/>
                <a:cs typeface="Helvetica" panose="020B0604020202020204" pitchFamily="34" charset="0"/>
              </a:rPr>
              <a:t>6.7%</a:t>
            </a:r>
          </a:p>
        </p:txBody>
      </p:sp>
      <p:sp>
        <p:nvSpPr>
          <p:cNvPr id="11" name="TextBox 10">
            <a:extLst>
              <a:ext uri="{FF2B5EF4-FFF2-40B4-BE49-F238E27FC236}">
                <a16:creationId xmlns:a16="http://schemas.microsoft.com/office/drawing/2014/main" id="{3C6D322D-F005-8E67-9EEA-835344DD247C}"/>
              </a:ext>
            </a:extLst>
          </p:cNvPr>
          <p:cNvSpPr txBox="1"/>
          <p:nvPr/>
        </p:nvSpPr>
        <p:spPr>
          <a:xfrm>
            <a:off x="504727" y="5947833"/>
            <a:ext cx="11508933" cy="584775"/>
          </a:xfrm>
          <a:prstGeom prst="rect">
            <a:avLst/>
          </a:prstGeom>
          <a:noFill/>
        </p:spPr>
        <p:txBody>
          <a:bodyPr wrap="square" rtlCol="0">
            <a:spAutoFit/>
          </a:bodyPr>
          <a:lstStyle/>
          <a:p>
            <a:pPr>
              <a:defRPr/>
            </a:pPr>
            <a:r>
              <a:rPr kumimoji="0" lang="en-US" sz="800" b="0" i="0"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rPr>
              <a:t>Source: Adalytics Research LLC, </a:t>
            </a:r>
            <a:r>
              <a:rPr kumimoji="0" lang="en-US" sz="800" b="0" i="1"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rPr>
              <a:t>‘</a:t>
            </a:r>
            <a:r>
              <a:rPr kumimoji="0" lang="en-US" sz="800" b="0" i="1"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hlinkClick r:id="rId4"/>
              </a:rPr>
              <a:t>Does A Lack of Transparency Create Brand Safety Concerns For Search Advertisers</a:t>
            </a:r>
            <a:r>
              <a:rPr kumimoji="0" lang="en-US" sz="800" b="0" i="1"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hlinkClick r:id="rId4"/>
              </a:rPr>
              <a:t>?</a:t>
            </a:r>
            <a:r>
              <a:rPr kumimoji="0" lang="en-US" sz="800" b="0" i="1"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 </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report, November 2023</a:t>
            </a:r>
            <a:r>
              <a:rPr kumimoji="0" lang="en-US" sz="800" b="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 </a:t>
            </a:r>
            <a:r>
              <a:rPr lang="en-US" sz="800">
                <a:solidFill>
                  <a:srgbClr val="1B1464"/>
                </a:solidFill>
                <a:latin typeface="Helvetica" panose="020B0403020202020204" pitchFamily="34" charset="0"/>
              </a:rPr>
              <a:t>Based on Adalytics dataset access to over a billion (USD) dollars’ worth of search ad campaigns data from various Fortune 500 brands, media agency, non-profits, and SMBs. For each of these brands, agencies, and non-profits, Adalytics analyzed how many impressions, conversions, clicks, and spend was distributed on Google search (such as google.com or google.co.uk), versus the Search Partners network. The search ad campaigns’ datasets included tens of thousands of search ad campaigns, over a billion USD (or foreign currency equivalents) in search media spend, tens of billions of search ad impressions and billions of ad clicks.</a:t>
            </a:r>
            <a:endParaRPr kumimoji="0" lang="fr-FR" sz="800" b="0" i="1"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endParaRPr>
          </a:p>
        </p:txBody>
      </p:sp>
      <p:sp>
        <p:nvSpPr>
          <p:cNvPr id="13" name="Rectangle 12">
            <a:extLst>
              <a:ext uri="{FF2B5EF4-FFF2-40B4-BE49-F238E27FC236}">
                <a16:creationId xmlns:a16="http://schemas.microsoft.com/office/drawing/2014/main" id="{EB2011D8-EF34-5D72-6AFF-641EE269DAD7}"/>
              </a:ext>
            </a:extLst>
          </p:cNvPr>
          <p:cNvSpPr/>
          <p:nvPr/>
        </p:nvSpPr>
        <p:spPr>
          <a:xfrm>
            <a:off x="223736" y="427650"/>
            <a:ext cx="11968264" cy="89255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a:ln>
                  <a:noFill/>
                </a:ln>
                <a:solidFill>
                  <a:srgbClr val="00BFF2"/>
                </a:solidFill>
                <a:effectLst/>
                <a:uLnTx/>
                <a:uFillTx/>
                <a:latin typeface="Helvetica" pitchFamily="2" charset="0"/>
                <a:ea typeface="+mn-ea"/>
                <a:cs typeface="+mn-cs"/>
              </a:rPr>
              <a:t>How much is </a:t>
            </a:r>
            <a:r>
              <a:rPr lang="en-US" sz="2600" b="1">
                <a:solidFill>
                  <a:srgbClr val="00BFF2"/>
                </a:solidFill>
                <a:latin typeface="Helvetica" pitchFamily="2" charset="0"/>
              </a:rPr>
              <a:t>‘Other’?</a:t>
            </a:r>
            <a:r>
              <a:rPr lang="en-US" sz="2600" b="1">
                <a:solidFill>
                  <a:srgbClr val="1F1A62"/>
                </a:solidFill>
                <a:latin typeface="Helvetica" pitchFamily="2" charset="0"/>
              </a:rPr>
              <a:t> Independent third-party research has </a:t>
            </a:r>
            <a:r>
              <a:rPr kumimoji="0" lang="en-US" sz="2600" b="1" i="0" u="none" strike="noStrike" kern="1200" cap="none" spc="0" normalizeH="0" baseline="0" noProof="0">
                <a:ln>
                  <a:noFill/>
                </a:ln>
                <a:solidFill>
                  <a:srgbClr val="1F1A62"/>
                </a:solidFill>
                <a:effectLst/>
                <a:uLnTx/>
                <a:uFillTx/>
                <a:latin typeface="Helvetica" pitchFamily="2" charset="0"/>
                <a:ea typeface="+mn-ea"/>
                <a:cs typeface="+mn-cs"/>
              </a:rPr>
              <a:t>found that </a:t>
            </a:r>
            <a:r>
              <a:rPr kumimoji="0" lang="en-US" sz="2600" b="1" i="0" u="none" strike="noStrike" kern="1200" cap="none" spc="0" normalizeH="0" baseline="0" noProof="0">
                <a:ln>
                  <a:noFill/>
                </a:ln>
                <a:solidFill>
                  <a:srgbClr val="ED3C8D"/>
                </a:solidFill>
                <a:effectLst/>
                <a:uLnTx/>
                <a:uFillTx/>
                <a:latin typeface="Helvetica" pitchFamily="2" charset="0"/>
                <a:ea typeface="+mn-ea"/>
                <a:cs typeface="+mn-cs"/>
              </a:rPr>
              <a:t>~7% of Google Search spend </a:t>
            </a:r>
            <a:r>
              <a:rPr lang="en-US" sz="2600" b="1">
                <a:solidFill>
                  <a:srgbClr val="ED3C8D"/>
                </a:solidFill>
                <a:latin typeface="Helvetica" pitchFamily="2" charset="0"/>
              </a:rPr>
              <a:t>goes to undefined platforms</a:t>
            </a:r>
            <a:endParaRPr kumimoji="0" lang="en-US" sz="2600" b="1" i="0" u="none" strike="noStrike" kern="1200" cap="none" spc="0" normalizeH="0" baseline="0" noProof="0">
              <a:ln>
                <a:noFill/>
              </a:ln>
              <a:solidFill>
                <a:srgbClr val="ED3C8D"/>
              </a:solidFill>
              <a:effectLst/>
              <a:uLnTx/>
              <a:uFillTx/>
              <a:latin typeface="Helvetica" pitchFamily="2" charset="0"/>
              <a:ea typeface="+mn-ea"/>
              <a:cs typeface="+mn-cs"/>
            </a:endParaRPr>
          </a:p>
        </p:txBody>
      </p:sp>
    </p:spTree>
    <p:extLst>
      <p:ext uri="{BB962C8B-B14F-4D97-AF65-F5344CB8AC3E}">
        <p14:creationId xmlns:p14="http://schemas.microsoft.com/office/powerpoint/2010/main" val="13263679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4DD626-E0A1-F90F-0D15-D8381F66D508}"/>
            </a:ext>
          </a:extLst>
        </p:cNvPr>
        <p:cNvGrpSpPr/>
        <p:nvPr/>
      </p:nvGrpSpPr>
      <p:grpSpPr>
        <a:xfrm>
          <a:off x="0" y="0"/>
          <a:ext cx="0" cy="0"/>
          <a:chOff x="0" y="0"/>
          <a:chExt cx="0" cy="0"/>
        </a:xfrm>
      </p:grpSpPr>
      <p:sp>
        <p:nvSpPr>
          <p:cNvPr id="70" name="Rectangle 69">
            <a:extLst>
              <a:ext uri="{FF2B5EF4-FFF2-40B4-BE49-F238E27FC236}">
                <a16:creationId xmlns:a16="http://schemas.microsoft.com/office/drawing/2014/main" id="{55AD6E3B-17AD-17EB-C762-6CA04469D333}"/>
              </a:ext>
            </a:extLst>
          </p:cNvPr>
          <p:cNvSpPr>
            <a:spLocks/>
          </p:cNvSpPr>
          <p:nvPr/>
        </p:nvSpPr>
        <p:spPr>
          <a:xfrm>
            <a:off x="0" y="1696164"/>
            <a:ext cx="12207081" cy="5172986"/>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 name="Picture 1">
            <a:extLst>
              <a:ext uri="{FF2B5EF4-FFF2-40B4-BE49-F238E27FC236}">
                <a16:creationId xmlns:a16="http://schemas.microsoft.com/office/drawing/2014/main" id="{608DDB1F-7E45-E45F-21A7-F0B711F5BF3D}"/>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r="-1"/>
          <a:stretch/>
        </p:blipFill>
        <p:spPr>
          <a:xfrm>
            <a:off x="483207" y="6509990"/>
            <a:ext cx="11708793" cy="350107"/>
          </a:xfrm>
          <a:prstGeom prst="rect">
            <a:avLst/>
          </a:prstGeom>
        </p:spPr>
      </p:pic>
      <p:sp>
        <p:nvSpPr>
          <p:cNvPr id="3" name="Slide Number Placeholder 5">
            <a:extLst>
              <a:ext uri="{FF2B5EF4-FFF2-40B4-BE49-F238E27FC236}">
                <a16:creationId xmlns:a16="http://schemas.microsoft.com/office/drawing/2014/main" id="{2E0DE125-6401-D53A-C224-424174FF9E7E}"/>
              </a:ext>
            </a:extLst>
          </p:cNvPr>
          <p:cNvSpPr txBox="1">
            <a:spLocks/>
          </p:cNvSpPr>
          <p:nvPr/>
        </p:nvSpPr>
        <p:spPr>
          <a:xfrm>
            <a:off x="503714" y="658996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smtClean="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4" name="Rectangle 3">
            <a:extLst>
              <a:ext uri="{FF2B5EF4-FFF2-40B4-BE49-F238E27FC236}">
                <a16:creationId xmlns:a16="http://schemas.microsoft.com/office/drawing/2014/main" id="{774B5E36-356B-1B58-DCE5-5C8E2C9EC627}"/>
              </a:ext>
            </a:extLst>
          </p:cNvPr>
          <p:cNvSpPr/>
          <p:nvPr/>
        </p:nvSpPr>
        <p:spPr>
          <a:xfrm>
            <a:off x="483207" y="6561933"/>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 </a:t>
            </a:r>
          </a:p>
        </p:txBody>
      </p:sp>
      <p:sp>
        <p:nvSpPr>
          <p:cNvPr id="16" name="Rectangle 15">
            <a:extLst>
              <a:ext uri="{FF2B5EF4-FFF2-40B4-BE49-F238E27FC236}">
                <a16:creationId xmlns:a16="http://schemas.microsoft.com/office/drawing/2014/main" id="{DB529B56-1EE2-F4C4-14B0-28BB016B2962}"/>
              </a:ext>
            </a:extLst>
          </p:cNvPr>
          <p:cNvSpPr/>
          <p:nvPr/>
        </p:nvSpPr>
        <p:spPr>
          <a:xfrm>
            <a:off x="110837" y="427650"/>
            <a:ext cx="12081164" cy="892552"/>
          </a:xfrm>
          <a:prstGeom prst="rect">
            <a:avLst/>
          </a:prstGeom>
        </p:spPr>
        <p:txBody>
          <a:bodyPr wrap="square">
            <a:spAutoFit/>
          </a:bodyPr>
          <a:lstStyle/>
          <a:p>
            <a:pPr marL="0" marR="0" lvl="0" indent="0" algn="l" defTabSz="912205" rtl="0" eaLnBrk="1" fontAlgn="auto" latinLnBrk="0" hangingPunct="1">
              <a:lnSpc>
                <a:spcPct val="100000"/>
              </a:lnSpc>
              <a:spcBef>
                <a:spcPts val="0"/>
              </a:spcBef>
              <a:spcAft>
                <a:spcPts val="0"/>
              </a:spcAft>
              <a:buClrTx/>
              <a:buSzPts val="1000"/>
              <a:buFontTx/>
              <a:buNone/>
              <a:tabLst>
                <a:tab pos="456103" algn="l"/>
              </a:tabLst>
              <a:defRPr/>
            </a:pPr>
            <a:r>
              <a:rPr kumimoji="0" lang="en-US" sz="2600" b="1" i="0" u="none" strike="noStrike" kern="1200" cap="none" spc="0" normalizeH="0" baseline="0" noProof="0">
                <a:ln>
                  <a:noFill/>
                </a:ln>
                <a:solidFill>
                  <a:srgbClr val="1F1A62"/>
                </a:solidFill>
                <a:effectLst/>
                <a:uLnTx/>
                <a:uFillTx/>
                <a:latin typeface="Helvetica" panose="020B0604020202020204" pitchFamily="34" charset="0"/>
                <a:ea typeface="+mn-ea"/>
                <a:cs typeface="+mn-cs"/>
              </a:rPr>
              <a:t>Using third-party research directionally</a:t>
            </a:r>
            <a:r>
              <a:rPr lang="en-US" sz="2600" b="1">
                <a:solidFill>
                  <a:srgbClr val="1F1A62"/>
                </a:solidFill>
                <a:latin typeface="Helvetica" panose="020B0604020202020204" pitchFamily="34" charset="0"/>
              </a:rPr>
              <a:t>, </a:t>
            </a:r>
            <a:r>
              <a:rPr kumimoji="0" lang="en-US" sz="2600" b="1" i="0" u="none" strike="noStrike" kern="1200" cap="none" spc="0" normalizeH="0" baseline="0" noProof="0">
                <a:ln>
                  <a:noFill/>
                </a:ln>
                <a:solidFill>
                  <a:srgbClr val="002060"/>
                </a:solidFill>
                <a:effectLst/>
                <a:uLnTx/>
                <a:uFillTx/>
                <a:latin typeface="Helvetica" panose="020B0604020202020204" pitchFamily="34" charset="0"/>
                <a:ea typeface="+mn-ea"/>
                <a:cs typeface="+mn-cs"/>
              </a:rPr>
              <a:t>‘Other’ within the ‘Google Search &amp; Other’ segment is estimated to</a:t>
            </a:r>
            <a:r>
              <a:rPr kumimoji="0" lang="en-US" sz="2600" b="1" i="0" u="none" strike="noStrike" kern="1200" cap="none" spc="0" normalizeH="0" baseline="0" noProof="0">
                <a:ln>
                  <a:noFill/>
                </a:ln>
                <a:solidFill>
                  <a:srgbClr val="1F1A62"/>
                </a:solidFill>
                <a:effectLst/>
                <a:uLnTx/>
                <a:uFillTx/>
                <a:latin typeface="Helvetica" panose="020B0604020202020204" pitchFamily="34" charset="0"/>
                <a:ea typeface="+mn-ea"/>
                <a:cs typeface="+mn-cs"/>
              </a:rPr>
              <a:t> represent </a:t>
            </a:r>
            <a:r>
              <a:rPr kumimoji="0" lang="en-US" sz="2600" b="1" i="0" u="none" strike="noStrike" kern="1200" cap="none" spc="0" normalizeH="0" baseline="0" noProof="0">
                <a:ln>
                  <a:noFill/>
                </a:ln>
                <a:solidFill>
                  <a:srgbClr val="ED3C8D"/>
                </a:solidFill>
                <a:effectLst/>
                <a:uLnTx/>
                <a:uFillTx/>
                <a:latin typeface="Helvetica" panose="020B0604020202020204" pitchFamily="34" charset="0"/>
                <a:ea typeface="+mn-ea"/>
                <a:cs typeface="+mn-cs"/>
              </a:rPr>
              <a:t>at least $</a:t>
            </a:r>
            <a:r>
              <a:rPr lang="en-US" sz="2600" b="1">
                <a:solidFill>
                  <a:srgbClr val="ED3C8D"/>
                </a:solidFill>
                <a:latin typeface="Helvetica" panose="020B0604020202020204" pitchFamily="34" charset="0"/>
              </a:rPr>
              <a:t>13</a:t>
            </a:r>
            <a:r>
              <a:rPr kumimoji="0" lang="en-US" sz="2600" b="1" i="0" u="none" strike="noStrike" kern="1200" cap="none" spc="0" normalizeH="0" baseline="0" noProof="0">
                <a:ln>
                  <a:noFill/>
                </a:ln>
                <a:solidFill>
                  <a:srgbClr val="ED3C8D"/>
                </a:solidFill>
                <a:effectLst/>
                <a:uLnTx/>
                <a:uFillTx/>
                <a:latin typeface="Helvetica" panose="020B0604020202020204" pitchFamily="34" charset="0"/>
                <a:ea typeface="+mn-ea"/>
                <a:cs typeface="+mn-cs"/>
              </a:rPr>
              <a:t> billion in ad revenue</a:t>
            </a:r>
          </a:p>
        </p:txBody>
      </p:sp>
      <p:sp>
        <p:nvSpPr>
          <p:cNvPr id="19" name="TextBox 18">
            <a:extLst>
              <a:ext uri="{FF2B5EF4-FFF2-40B4-BE49-F238E27FC236}">
                <a16:creationId xmlns:a16="http://schemas.microsoft.com/office/drawing/2014/main" id="{6406835B-7F3D-DE1A-EE36-15A0A05801C1}"/>
              </a:ext>
            </a:extLst>
          </p:cNvPr>
          <p:cNvSpPr txBox="1"/>
          <p:nvPr/>
        </p:nvSpPr>
        <p:spPr>
          <a:xfrm>
            <a:off x="503714" y="6054728"/>
            <a:ext cx="11708791"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Source: </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Alphabet SEC company 10-K filings via SEC Edgar Search, for fiscal year ended 12/31/24. "Google Search &amp; Other" represents revenues generated on: Google search properties (including revenues from traffic generated by </a:t>
            </a:r>
            <a:r>
              <a:rPr kumimoji="0" lang="en-US" sz="800" b="0" i="0" u="sng"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search distribution partners</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 who use Google.com as their default search in browsers, toolbars, etc.), and other Google owned and operated properties like Gmail, Google Maps, and Google Play</a:t>
            </a:r>
            <a:r>
              <a:rPr kumimoji="0" lang="en-US" sz="800" b="0" i="0"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rPr>
              <a:t>. </a:t>
            </a:r>
            <a:r>
              <a:rPr kumimoji="0" lang="en-US" sz="800" b="0" i="0" u="none" strike="noStrike" kern="1200" cap="none" spc="0" normalizeH="0" baseline="0" noProof="0">
                <a:ln>
                  <a:noFill/>
                </a:ln>
                <a:solidFill>
                  <a:srgbClr val="1F1A62"/>
                </a:solidFill>
                <a:effectLst/>
                <a:uLnTx/>
                <a:uFillTx/>
                <a:latin typeface="Helvetica" pitchFamily="2" charset="0"/>
                <a:ea typeface="+mn-ea"/>
                <a:cs typeface="Heebo" pitchFamily="2" charset="-79"/>
              </a:rPr>
              <a:t>Reflects gross revenue which includes the dollars that Google pays in traffic acquisition costs (TAC) to partner sites. </a:t>
            </a:r>
            <a:r>
              <a:rPr kumimoji="0" lang="en-US" sz="800" b="0" i="0"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rPr>
              <a:t>Adalytics Research LLC, </a:t>
            </a:r>
            <a:r>
              <a:rPr kumimoji="0" lang="en-US" sz="800" b="0" i="1"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rPr>
              <a:t>‘</a:t>
            </a:r>
            <a:r>
              <a:rPr kumimoji="0" lang="en-US" sz="800" b="0" i="1"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hlinkClick r:id="rId3"/>
              </a:rPr>
              <a:t>Does A Lack of Transparency Create Brand Safety Concerns For Search Advertisers</a:t>
            </a:r>
            <a:r>
              <a:rPr kumimoji="0" lang="en-US" sz="800" b="0" i="1"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hlinkClick r:id="rId3"/>
              </a:rPr>
              <a:t>?</a:t>
            </a:r>
            <a:r>
              <a:rPr kumimoji="0" lang="en-US" sz="800" b="0" i="1"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 </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report, November 2023</a:t>
            </a:r>
            <a:r>
              <a:rPr lang="en-US" sz="800" i="0">
                <a:solidFill>
                  <a:srgbClr val="1B1464"/>
                </a:solidFill>
                <a:latin typeface="Helvetica" panose="020B0604020202020204" pitchFamily="34" charset="0"/>
                <a:cs typeface="Helvetica" panose="020B0604020202020204" pitchFamily="34" charset="0"/>
              </a:rPr>
              <a:t>, see page 6 for more methodological details.</a:t>
            </a:r>
            <a:endParaRPr kumimoji="0" lang="en-US" sz="800" b="0" i="0" u="none" strike="noStrike" kern="1200" cap="none" spc="0" normalizeH="0" baseline="0" noProof="0">
              <a:ln>
                <a:noFill/>
              </a:ln>
              <a:solidFill>
                <a:srgbClr val="FF0000"/>
              </a:solidFill>
              <a:effectLst/>
              <a:uLnTx/>
              <a:uFillTx/>
              <a:latin typeface="Helvetica" pitchFamily="2" charset="0"/>
              <a:ea typeface="+mn-ea"/>
              <a:cs typeface="Heebo" pitchFamily="2" charset="-79"/>
            </a:endParaRPr>
          </a:p>
        </p:txBody>
      </p:sp>
      <p:sp>
        <p:nvSpPr>
          <p:cNvPr id="31" name="Rectangle: Rounded Corners 30">
            <a:extLst>
              <a:ext uri="{FF2B5EF4-FFF2-40B4-BE49-F238E27FC236}">
                <a16:creationId xmlns:a16="http://schemas.microsoft.com/office/drawing/2014/main" id="{5DB1D5FF-351E-CF55-2624-3BAC7299F999}"/>
              </a:ext>
            </a:extLst>
          </p:cNvPr>
          <p:cNvSpPr/>
          <p:nvPr/>
        </p:nvSpPr>
        <p:spPr>
          <a:xfrm>
            <a:off x="4281790" y="4007297"/>
            <a:ext cx="943584" cy="532239"/>
          </a:xfrm>
          <a:prstGeom prst="roundRect">
            <a:avLst/>
          </a:prstGeom>
          <a:solidFill>
            <a:schemeClr val="bg1"/>
          </a:solidFill>
          <a:ln w="19050">
            <a:solidFill>
              <a:srgbClr val="1F1A6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a:solidFill>
                  <a:srgbClr val="1F1A62"/>
                </a:solidFill>
                <a:latin typeface="Helvetica" pitchFamily="2" charset="0"/>
                <a:cs typeface="Heebo" pitchFamily="2" charset="-79"/>
              </a:rPr>
              <a:t>6.7%</a:t>
            </a:r>
          </a:p>
        </p:txBody>
      </p:sp>
      <p:sp>
        <p:nvSpPr>
          <p:cNvPr id="43" name="TextBox 42">
            <a:extLst>
              <a:ext uri="{FF2B5EF4-FFF2-40B4-BE49-F238E27FC236}">
                <a16:creationId xmlns:a16="http://schemas.microsoft.com/office/drawing/2014/main" id="{15435EB0-51BB-822C-1463-E3B71155C91C}"/>
              </a:ext>
            </a:extLst>
          </p:cNvPr>
          <p:cNvSpPr txBox="1"/>
          <p:nvPr/>
        </p:nvSpPr>
        <p:spPr>
          <a:xfrm>
            <a:off x="3675780" y="2385891"/>
            <a:ext cx="2188471" cy="461665"/>
          </a:xfrm>
          <a:prstGeom prst="rect">
            <a:avLst/>
          </a:prstGeom>
          <a:noFill/>
        </p:spPr>
        <p:txBody>
          <a:bodyPr wrap="square" rtlCol="0">
            <a:spAutoFit/>
          </a:bodyPr>
          <a:lstStyle/>
          <a:p>
            <a:pPr algn="ctr"/>
            <a:r>
              <a:rPr lang="en-US" sz="2400" b="1" u="sng">
                <a:solidFill>
                  <a:srgbClr val="1F1A62"/>
                </a:solidFill>
                <a:latin typeface="Helvetica" pitchFamily="2" charset="0"/>
              </a:rPr>
              <a:t>2022</a:t>
            </a:r>
          </a:p>
        </p:txBody>
      </p:sp>
      <p:sp>
        <p:nvSpPr>
          <p:cNvPr id="45" name="TextBox 44">
            <a:extLst>
              <a:ext uri="{FF2B5EF4-FFF2-40B4-BE49-F238E27FC236}">
                <a16:creationId xmlns:a16="http://schemas.microsoft.com/office/drawing/2014/main" id="{37CCAB05-1CED-1BA5-0B1A-D4344157EF9B}"/>
              </a:ext>
            </a:extLst>
          </p:cNvPr>
          <p:cNvSpPr txBox="1"/>
          <p:nvPr/>
        </p:nvSpPr>
        <p:spPr>
          <a:xfrm>
            <a:off x="6379732" y="2385891"/>
            <a:ext cx="2188471" cy="461665"/>
          </a:xfrm>
          <a:prstGeom prst="rect">
            <a:avLst/>
          </a:prstGeom>
          <a:noFill/>
        </p:spPr>
        <p:txBody>
          <a:bodyPr wrap="square" rtlCol="0">
            <a:spAutoFit/>
          </a:bodyPr>
          <a:lstStyle/>
          <a:p>
            <a:pPr algn="ctr"/>
            <a:r>
              <a:rPr lang="en-US" sz="2400" b="1" u="sng">
                <a:solidFill>
                  <a:srgbClr val="1F1A62"/>
                </a:solidFill>
                <a:latin typeface="Helvetica" pitchFamily="2" charset="0"/>
              </a:rPr>
              <a:t>2023</a:t>
            </a:r>
          </a:p>
        </p:txBody>
      </p:sp>
      <p:sp>
        <p:nvSpPr>
          <p:cNvPr id="47" name="TextBox 46">
            <a:extLst>
              <a:ext uri="{FF2B5EF4-FFF2-40B4-BE49-F238E27FC236}">
                <a16:creationId xmlns:a16="http://schemas.microsoft.com/office/drawing/2014/main" id="{81C75954-A8B1-673B-DCAD-D67B704143B2}"/>
              </a:ext>
            </a:extLst>
          </p:cNvPr>
          <p:cNvSpPr txBox="1"/>
          <p:nvPr/>
        </p:nvSpPr>
        <p:spPr>
          <a:xfrm>
            <a:off x="9083683" y="2385891"/>
            <a:ext cx="2188471" cy="461665"/>
          </a:xfrm>
          <a:prstGeom prst="rect">
            <a:avLst/>
          </a:prstGeom>
          <a:noFill/>
        </p:spPr>
        <p:txBody>
          <a:bodyPr wrap="square" rtlCol="0">
            <a:spAutoFit/>
          </a:bodyPr>
          <a:lstStyle/>
          <a:p>
            <a:pPr algn="ctr"/>
            <a:r>
              <a:rPr lang="en-US" sz="2400" b="1" u="sng">
                <a:solidFill>
                  <a:srgbClr val="1F1A62"/>
                </a:solidFill>
                <a:latin typeface="Helvetica" pitchFamily="2" charset="0"/>
              </a:rPr>
              <a:t>2024</a:t>
            </a:r>
          </a:p>
        </p:txBody>
      </p:sp>
      <p:sp>
        <p:nvSpPr>
          <p:cNvPr id="48" name="TextBox 47">
            <a:extLst>
              <a:ext uri="{FF2B5EF4-FFF2-40B4-BE49-F238E27FC236}">
                <a16:creationId xmlns:a16="http://schemas.microsoft.com/office/drawing/2014/main" id="{A9EABCE3-64B0-7480-2633-EF3D607D6CDF}"/>
              </a:ext>
            </a:extLst>
          </p:cNvPr>
          <p:cNvSpPr txBox="1"/>
          <p:nvPr/>
        </p:nvSpPr>
        <p:spPr>
          <a:xfrm>
            <a:off x="681161" y="2988668"/>
            <a:ext cx="2885876" cy="584775"/>
          </a:xfrm>
          <a:prstGeom prst="rect">
            <a:avLst/>
          </a:prstGeom>
          <a:noFill/>
        </p:spPr>
        <p:txBody>
          <a:bodyPr wrap="square" rtlCol="0">
            <a:spAutoFit/>
          </a:bodyPr>
          <a:lstStyle/>
          <a:p>
            <a:pPr algn="r"/>
            <a:r>
              <a:rPr lang="en-US" b="1">
                <a:solidFill>
                  <a:srgbClr val="1F1A62"/>
                </a:solidFill>
                <a:latin typeface="Helvetica" pitchFamily="2" charset="0"/>
              </a:rPr>
              <a:t>‘Google Search &amp; Other’</a:t>
            </a:r>
          </a:p>
          <a:p>
            <a:pPr algn="r"/>
            <a:r>
              <a:rPr lang="en-US" sz="1400" i="1">
                <a:solidFill>
                  <a:srgbClr val="1F1A62"/>
                </a:solidFill>
                <a:latin typeface="Helvetica" pitchFamily="2" charset="0"/>
              </a:rPr>
              <a:t>From Alphabet’s 10-K Filings</a:t>
            </a:r>
          </a:p>
        </p:txBody>
      </p:sp>
      <p:sp>
        <p:nvSpPr>
          <p:cNvPr id="49" name="TextBox 48">
            <a:extLst>
              <a:ext uri="{FF2B5EF4-FFF2-40B4-BE49-F238E27FC236}">
                <a16:creationId xmlns:a16="http://schemas.microsoft.com/office/drawing/2014/main" id="{3012D0F6-461F-339C-0418-3800757611D3}"/>
              </a:ext>
            </a:extLst>
          </p:cNvPr>
          <p:cNvSpPr txBox="1"/>
          <p:nvPr/>
        </p:nvSpPr>
        <p:spPr>
          <a:xfrm>
            <a:off x="0" y="4011674"/>
            <a:ext cx="3547707" cy="584775"/>
          </a:xfrm>
          <a:prstGeom prst="rect">
            <a:avLst/>
          </a:prstGeom>
          <a:noFill/>
        </p:spPr>
        <p:txBody>
          <a:bodyPr wrap="square" rtlCol="0">
            <a:spAutoFit/>
          </a:bodyPr>
          <a:lstStyle/>
          <a:p>
            <a:pPr algn="r"/>
            <a:r>
              <a:rPr lang="en-US" b="1">
                <a:solidFill>
                  <a:srgbClr val="1F1A62"/>
                </a:solidFill>
                <a:latin typeface="Helvetica" pitchFamily="2" charset="0"/>
              </a:rPr>
              <a:t>Est. % Share for ‘Other’</a:t>
            </a:r>
          </a:p>
          <a:p>
            <a:pPr algn="r"/>
            <a:r>
              <a:rPr lang="en-US" sz="1400" i="1">
                <a:solidFill>
                  <a:srgbClr val="1F1A62"/>
                </a:solidFill>
                <a:latin typeface="Helvetica" pitchFamily="2" charset="0"/>
              </a:rPr>
              <a:t>Based on Adalytics Research</a:t>
            </a:r>
            <a:endParaRPr lang="en-US" i="1">
              <a:solidFill>
                <a:srgbClr val="1F1A62"/>
              </a:solidFill>
              <a:latin typeface="Helvetica" pitchFamily="2" charset="0"/>
            </a:endParaRPr>
          </a:p>
        </p:txBody>
      </p:sp>
      <p:sp>
        <p:nvSpPr>
          <p:cNvPr id="50" name="TextBox 49">
            <a:extLst>
              <a:ext uri="{FF2B5EF4-FFF2-40B4-BE49-F238E27FC236}">
                <a16:creationId xmlns:a16="http://schemas.microsoft.com/office/drawing/2014/main" id="{50585BBB-B752-D5B0-522A-AEC5F32CCF92}"/>
              </a:ext>
            </a:extLst>
          </p:cNvPr>
          <p:cNvSpPr txBox="1"/>
          <p:nvPr/>
        </p:nvSpPr>
        <p:spPr>
          <a:xfrm>
            <a:off x="0" y="5120039"/>
            <a:ext cx="3547707" cy="584775"/>
          </a:xfrm>
          <a:prstGeom prst="rect">
            <a:avLst/>
          </a:prstGeom>
          <a:noFill/>
        </p:spPr>
        <p:txBody>
          <a:bodyPr wrap="square" rtlCol="0">
            <a:spAutoFit/>
          </a:bodyPr>
          <a:lstStyle/>
          <a:p>
            <a:pPr algn="r"/>
            <a:r>
              <a:rPr lang="en-US" b="1">
                <a:solidFill>
                  <a:srgbClr val="1F1A62"/>
                </a:solidFill>
                <a:latin typeface="Helvetica" pitchFamily="2" charset="0"/>
              </a:rPr>
              <a:t>Est. Ad Revenue for ‘Other’</a:t>
            </a:r>
            <a:br>
              <a:rPr lang="en-US" b="1">
                <a:solidFill>
                  <a:srgbClr val="1F1A62"/>
                </a:solidFill>
                <a:latin typeface="Helvetica" pitchFamily="2" charset="0"/>
              </a:rPr>
            </a:br>
            <a:r>
              <a:rPr lang="en-US" sz="1400" i="1">
                <a:solidFill>
                  <a:srgbClr val="1F1A62"/>
                </a:solidFill>
                <a:latin typeface="Helvetica" pitchFamily="2" charset="0"/>
              </a:rPr>
              <a:t>Based on Adalytics Research</a:t>
            </a:r>
          </a:p>
        </p:txBody>
      </p:sp>
      <p:cxnSp>
        <p:nvCxnSpPr>
          <p:cNvPr id="54" name="Straight Connector 53">
            <a:extLst>
              <a:ext uri="{FF2B5EF4-FFF2-40B4-BE49-F238E27FC236}">
                <a16:creationId xmlns:a16="http://schemas.microsoft.com/office/drawing/2014/main" id="{6ED1E9A6-3762-B303-E3AE-A0C50EAB9BA2}"/>
              </a:ext>
            </a:extLst>
          </p:cNvPr>
          <p:cNvCxnSpPr>
            <a:cxnSpLocks/>
          </p:cNvCxnSpPr>
          <p:nvPr/>
        </p:nvCxnSpPr>
        <p:spPr>
          <a:xfrm>
            <a:off x="781675" y="3800760"/>
            <a:ext cx="10532081" cy="0"/>
          </a:xfrm>
          <a:prstGeom prst="line">
            <a:avLst/>
          </a:prstGeom>
          <a:ln w="19050">
            <a:solidFill>
              <a:srgbClr val="1F1A62"/>
            </a:solidFill>
            <a:prstDash val="solid"/>
          </a:ln>
        </p:spPr>
        <p:style>
          <a:lnRef idx="1">
            <a:schemeClr val="accent1"/>
          </a:lnRef>
          <a:fillRef idx="0">
            <a:schemeClr val="accent1"/>
          </a:fillRef>
          <a:effectRef idx="0">
            <a:schemeClr val="accent1"/>
          </a:effectRef>
          <a:fontRef idx="minor">
            <a:schemeClr val="tx1"/>
          </a:fontRef>
        </p:style>
      </p:cxnSp>
      <p:sp>
        <p:nvSpPr>
          <p:cNvPr id="55" name="TextBox 54">
            <a:extLst>
              <a:ext uri="{FF2B5EF4-FFF2-40B4-BE49-F238E27FC236}">
                <a16:creationId xmlns:a16="http://schemas.microsoft.com/office/drawing/2014/main" id="{F3D85CF5-C3B0-83B2-EB3D-287E0E41434E}"/>
              </a:ext>
            </a:extLst>
          </p:cNvPr>
          <p:cNvSpPr txBox="1"/>
          <p:nvPr/>
        </p:nvSpPr>
        <p:spPr>
          <a:xfrm>
            <a:off x="0" y="1848382"/>
            <a:ext cx="12170481" cy="33855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a:ln>
                  <a:noFill/>
                </a:ln>
                <a:solidFill>
                  <a:srgbClr val="1F1A62"/>
                </a:solidFill>
                <a:effectLst/>
                <a:uLnTx/>
                <a:uFillTx/>
                <a:latin typeface="Helvetica" pitchFamily="2" charset="0"/>
                <a:ea typeface="+mn-ea"/>
                <a:cs typeface="+mn-cs"/>
              </a:rPr>
              <a:t>‘Google Search &amp; Other’ Ad Revenues vs. </a:t>
            </a:r>
            <a:r>
              <a:rPr kumimoji="0" lang="en-US" sz="1600" b="1" u="sng" strike="noStrike" kern="1200" cap="none" spc="0" normalizeH="0" baseline="0" noProof="0">
                <a:ln>
                  <a:noFill/>
                </a:ln>
                <a:solidFill>
                  <a:srgbClr val="1F1A62"/>
                </a:solidFill>
                <a:effectLst/>
                <a:uLnTx/>
                <a:uFillTx/>
                <a:latin typeface="Helvetica" pitchFamily="2" charset="0"/>
                <a:ea typeface="+mn-ea"/>
                <a:cs typeface="+mn-cs"/>
              </a:rPr>
              <a:t>‘Other’</a:t>
            </a:r>
            <a:r>
              <a:rPr kumimoji="0" lang="en-US" sz="1600" b="1" i="0" u="sng" strike="noStrike" kern="1200" cap="none" spc="0" normalizeH="0" baseline="0" noProof="0">
                <a:ln>
                  <a:noFill/>
                </a:ln>
                <a:solidFill>
                  <a:srgbClr val="1F1A62"/>
                </a:solidFill>
                <a:effectLst/>
                <a:uLnTx/>
                <a:uFillTx/>
                <a:latin typeface="Helvetica" pitchFamily="2" charset="0"/>
                <a:ea typeface="+mn-ea"/>
                <a:cs typeface="+mn-cs"/>
              </a:rPr>
              <a:t> Google Search Ad Revenues</a:t>
            </a:r>
            <a:endParaRPr kumimoji="0" lang="en-US" sz="1600" b="0" i="0" u="none" strike="noStrike" kern="1200" cap="none" spc="0" normalizeH="0" baseline="0" noProof="0">
              <a:ln>
                <a:noFill/>
              </a:ln>
              <a:solidFill>
                <a:srgbClr val="1F1A62"/>
              </a:solidFill>
              <a:effectLst/>
              <a:uLnTx/>
              <a:uFillTx/>
              <a:latin typeface="Helvetica" pitchFamily="2" charset="0"/>
              <a:ea typeface="+mn-ea"/>
              <a:cs typeface="+mn-cs"/>
            </a:endParaRPr>
          </a:p>
        </p:txBody>
      </p:sp>
      <p:cxnSp>
        <p:nvCxnSpPr>
          <p:cNvPr id="56" name="Straight Connector 55">
            <a:extLst>
              <a:ext uri="{FF2B5EF4-FFF2-40B4-BE49-F238E27FC236}">
                <a16:creationId xmlns:a16="http://schemas.microsoft.com/office/drawing/2014/main" id="{0FE0AA5F-F6B3-A1EA-8100-1F8DB67A763F}"/>
              </a:ext>
            </a:extLst>
          </p:cNvPr>
          <p:cNvCxnSpPr>
            <a:cxnSpLocks/>
          </p:cNvCxnSpPr>
          <p:nvPr/>
        </p:nvCxnSpPr>
        <p:spPr>
          <a:xfrm>
            <a:off x="6106131" y="2411291"/>
            <a:ext cx="0" cy="3423910"/>
          </a:xfrm>
          <a:prstGeom prst="line">
            <a:avLst/>
          </a:prstGeom>
          <a:ln w="19050">
            <a:solidFill>
              <a:srgbClr val="1F1A62"/>
            </a:solidFill>
            <a:prstDash val="lgDash"/>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4C0ECFA0-3DFC-2CCC-37C7-EC6E6F37EC41}"/>
              </a:ext>
            </a:extLst>
          </p:cNvPr>
          <p:cNvCxnSpPr>
            <a:cxnSpLocks/>
          </p:cNvCxnSpPr>
          <p:nvPr/>
        </p:nvCxnSpPr>
        <p:spPr>
          <a:xfrm>
            <a:off x="8811231" y="2411291"/>
            <a:ext cx="0" cy="3423910"/>
          </a:xfrm>
          <a:prstGeom prst="line">
            <a:avLst/>
          </a:prstGeom>
          <a:ln w="19050">
            <a:solidFill>
              <a:srgbClr val="1F1A62"/>
            </a:solidFill>
            <a:prstDash val="lgDash"/>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FA6CDD7B-D889-6BFF-87E5-021E36E39399}"/>
              </a:ext>
            </a:extLst>
          </p:cNvPr>
          <p:cNvCxnSpPr>
            <a:cxnSpLocks/>
          </p:cNvCxnSpPr>
          <p:nvPr/>
        </p:nvCxnSpPr>
        <p:spPr>
          <a:xfrm>
            <a:off x="817757" y="4804440"/>
            <a:ext cx="10495999" cy="0"/>
          </a:xfrm>
          <a:prstGeom prst="line">
            <a:avLst/>
          </a:prstGeom>
          <a:ln w="19050">
            <a:solidFill>
              <a:srgbClr val="1F1A62"/>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05B8C522-8CA4-53F5-8331-21ADDBA73966}"/>
              </a:ext>
            </a:extLst>
          </p:cNvPr>
          <p:cNvSpPr/>
          <p:nvPr/>
        </p:nvSpPr>
        <p:spPr>
          <a:xfrm>
            <a:off x="3903357" y="2931575"/>
            <a:ext cx="1703972" cy="689727"/>
          </a:xfrm>
          <a:prstGeom prst="rect">
            <a:avLst/>
          </a:prstGeom>
          <a:solidFill>
            <a:schemeClr val="bg1"/>
          </a:solidFill>
          <a:ln w="28575">
            <a:solidFill>
              <a:srgbClr val="00BFF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rgbClr val="00BFF2"/>
                </a:solidFill>
                <a:latin typeface="Helvetica" panose="020B0403020202020204" pitchFamily="34" charset="0"/>
              </a:rPr>
              <a:t>$162.5B</a:t>
            </a:r>
          </a:p>
        </p:txBody>
      </p:sp>
      <p:sp>
        <p:nvSpPr>
          <p:cNvPr id="6" name="Rectangle 5">
            <a:extLst>
              <a:ext uri="{FF2B5EF4-FFF2-40B4-BE49-F238E27FC236}">
                <a16:creationId xmlns:a16="http://schemas.microsoft.com/office/drawing/2014/main" id="{EC4CE361-8C10-60CD-518C-5774B428C26E}"/>
              </a:ext>
            </a:extLst>
          </p:cNvPr>
          <p:cNvSpPr/>
          <p:nvPr/>
        </p:nvSpPr>
        <p:spPr>
          <a:xfrm>
            <a:off x="6618408" y="2926185"/>
            <a:ext cx="1703972" cy="689727"/>
          </a:xfrm>
          <a:prstGeom prst="rect">
            <a:avLst/>
          </a:prstGeom>
          <a:solidFill>
            <a:schemeClr val="bg1"/>
          </a:solidFill>
          <a:ln w="28575">
            <a:solidFill>
              <a:srgbClr val="00BFF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rgbClr val="00BFF2"/>
                </a:solidFill>
                <a:latin typeface="Helvetica" panose="020B0403020202020204" pitchFamily="34" charset="0"/>
              </a:rPr>
              <a:t>$175.0B</a:t>
            </a:r>
          </a:p>
        </p:txBody>
      </p:sp>
      <p:sp>
        <p:nvSpPr>
          <p:cNvPr id="7" name="Rectangle 6">
            <a:extLst>
              <a:ext uri="{FF2B5EF4-FFF2-40B4-BE49-F238E27FC236}">
                <a16:creationId xmlns:a16="http://schemas.microsoft.com/office/drawing/2014/main" id="{4C1FAD56-D874-DA65-6B9D-F6D0C65A2A0A}"/>
              </a:ext>
            </a:extLst>
          </p:cNvPr>
          <p:cNvSpPr/>
          <p:nvPr/>
        </p:nvSpPr>
        <p:spPr>
          <a:xfrm>
            <a:off x="9325932" y="2941691"/>
            <a:ext cx="1703972" cy="689727"/>
          </a:xfrm>
          <a:prstGeom prst="rect">
            <a:avLst/>
          </a:prstGeom>
          <a:solidFill>
            <a:schemeClr val="bg1"/>
          </a:solidFill>
          <a:ln w="28575">
            <a:solidFill>
              <a:srgbClr val="00BFF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b="1">
                <a:solidFill>
                  <a:srgbClr val="00BFF2"/>
                </a:solidFill>
                <a:latin typeface="Helvetica" panose="020B0403020202020204" pitchFamily="34" charset="0"/>
              </a:rPr>
              <a:t>$198.1B</a:t>
            </a:r>
          </a:p>
        </p:txBody>
      </p:sp>
      <p:sp>
        <p:nvSpPr>
          <p:cNvPr id="8" name="Rectangle: Rounded Corners 7">
            <a:extLst>
              <a:ext uri="{FF2B5EF4-FFF2-40B4-BE49-F238E27FC236}">
                <a16:creationId xmlns:a16="http://schemas.microsoft.com/office/drawing/2014/main" id="{DD270127-0866-2102-5827-AF982BE59189}"/>
              </a:ext>
            </a:extLst>
          </p:cNvPr>
          <p:cNvSpPr/>
          <p:nvPr/>
        </p:nvSpPr>
        <p:spPr>
          <a:xfrm>
            <a:off x="7044646" y="4012685"/>
            <a:ext cx="943584" cy="532239"/>
          </a:xfrm>
          <a:prstGeom prst="roundRect">
            <a:avLst/>
          </a:prstGeom>
          <a:solidFill>
            <a:schemeClr val="bg1"/>
          </a:solidFill>
          <a:ln w="19050">
            <a:solidFill>
              <a:srgbClr val="1F1A6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a:solidFill>
                  <a:srgbClr val="1F1A62"/>
                </a:solidFill>
                <a:latin typeface="Helvetica" pitchFamily="2" charset="0"/>
                <a:cs typeface="Heebo" pitchFamily="2" charset="-79"/>
              </a:rPr>
              <a:t>6.7%</a:t>
            </a:r>
          </a:p>
        </p:txBody>
      </p:sp>
      <p:sp>
        <p:nvSpPr>
          <p:cNvPr id="9" name="Rectangle: Rounded Corners 8">
            <a:extLst>
              <a:ext uri="{FF2B5EF4-FFF2-40B4-BE49-F238E27FC236}">
                <a16:creationId xmlns:a16="http://schemas.microsoft.com/office/drawing/2014/main" id="{9AD066F6-7291-301C-36BD-4270F8704F38}"/>
              </a:ext>
            </a:extLst>
          </p:cNvPr>
          <p:cNvSpPr/>
          <p:nvPr/>
        </p:nvSpPr>
        <p:spPr>
          <a:xfrm>
            <a:off x="9749745" y="4052383"/>
            <a:ext cx="943584" cy="532239"/>
          </a:xfrm>
          <a:prstGeom prst="roundRect">
            <a:avLst/>
          </a:prstGeom>
          <a:solidFill>
            <a:schemeClr val="bg1"/>
          </a:solidFill>
          <a:ln w="19050">
            <a:solidFill>
              <a:srgbClr val="1F1A6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a:solidFill>
                  <a:srgbClr val="1F1A62"/>
                </a:solidFill>
                <a:latin typeface="Helvetica" pitchFamily="2" charset="0"/>
                <a:cs typeface="Heebo" pitchFamily="2" charset="-79"/>
              </a:rPr>
              <a:t>6.7%</a:t>
            </a:r>
          </a:p>
        </p:txBody>
      </p:sp>
      <p:sp>
        <p:nvSpPr>
          <p:cNvPr id="10" name="Rectangle 9">
            <a:extLst>
              <a:ext uri="{FF2B5EF4-FFF2-40B4-BE49-F238E27FC236}">
                <a16:creationId xmlns:a16="http://schemas.microsoft.com/office/drawing/2014/main" id="{1DDFF145-4317-EF4C-0816-EF28D4AD15D3}"/>
              </a:ext>
            </a:extLst>
          </p:cNvPr>
          <p:cNvSpPr/>
          <p:nvPr/>
        </p:nvSpPr>
        <p:spPr>
          <a:xfrm>
            <a:off x="3646596" y="4949535"/>
            <a:ext cx="2156749" cy="912856"/>
          </a:xfrm>
          <a:prstGeom prst="rect">
            <a:avLst/>
          </a:prstGeom>
          <a:solidFill>
            <a:srgbClr val="00BFF2"/>
          </a:solidFill>
          <a:ln w="28575">
            <a:solidFill>
              <a:srgbClr val="1F1A6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bg1"/>
                </a:solidFill>
                <a:latin typeface="Helvetica" panose="020B0403020202020204" pitchFamily="34" charset="0"/>
              </a:rPr>
              <a:t>$10.9B</a:t>
            </a:r>
          </a:p>
        </p:txBody>
      </p:sp>
      <p:sp>
        <p:nvSpPr>
          <p:cNvPr id="11" name="Rectangle 10">
            <a:extLst>
              <a:ext uri="{FF2B5EF4-FFF2-40B4-BE49-F238E27FC236}">
                <a16:creationId xmlns:a16="http://schemas.microsoft.com/office/drawing/2014/main" id="{EC009212-1EB0-A7CE-3CDD-155367568456}"/>
              </a:ext>
            </a:extLst>
          </p:cNvPr>
          <p:cNvSpPr/>
          <p:nvPr/>
        </p:nvSpPr>
        <p:spPr>
          <a:xfrm>
            <a:off x="6368295" y="4949535"/>
            <a:ext cx="2156749" cy="912856"/>
          </a:xfrm>
          <a:prstGeom prst="rect">
            <a:avLst/>
          </a:prstGeom>
          <a:solidFill>
            <a:srgbClr val="00BFF2"/>
          </a:solidFill>
          <a:ln w="28575">
            <a:solidFill>
              <a:srgbClr val="1F1A6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bg1"/>
                </a:solidFill>
                <a:latin typeface="Helvetica" panose="020B0403020202020204" pitchFamily="34" charset="0"/>
              </a:rPr>
              <a:t>$11.7B</a:t>
            </a:r>
          </a:p>
        </p:txBody>
      </p:sp>
      <p:sp>
        <p:nvSpPr>
          <p:cNvPr id="12" name="Rectangle 11">
            <a:extLst>
              <a:ext uri="{FF2B5EF4-FFF2-40B4-BE49-F238E27FC236}">
                <a16:creationId xmlns:a16="http://schemas.microsoft.com/office/drawing/2014/main" id="{AAC4906C-95E3-E3F6-CF72-B60CF187FE0D}"/>
              </a:ext>
            </a:extLst>
          </p:cNvPr>
          <p:cNvSpPr/>
          <p:nvPr/>
        </p:nvSpPr>
        <p:spPr>
          <a:xfrm>
            <a:off x="9123351" y="4955998"/>
            <a:ext cx="2156749" cy="912856"/>
          </a:xfrm>
          <a:prstGeom prst="rect">
            <a:avLst/>
          </a:prstGeom>
          <a:solidFill>
            <a:srgbClr val="00BFF2"/>
          </a:solidFill>
          <a:ln w="28575">
            <a:solidFill>
              <a:srgbClr val="1F1A6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bg1"/>
                </a:solidFill>
                <a:latin typeface="Helvetica" panose="020B0403020202020204" pitchFamily="34" charset="0"/>
              </a:rPr>
              <a:t>$13.3B</a:t>
            </a:r>
          </a:p>
        </p:txBody>
      </p:sp>
    </p:spTree>
    <p:extLst>
      <p:ext uri="{BB962C8B-B14F-4D97-AF65-F5344CB8AC3E}">
        <p14:creationId xmlns:p14="http://schemas.microsoft.com/office/powerpoint/2010/main" val="1873594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C8DE2B-49B6-D962-C596-4E57B4FCC1DF}"/>
            </a:ext>
          </a:extLst>
        </p:cNvPr>
        <p:cNvGrpSpPr/>
        <p:nvPr/>
      </p:nvGrpSpPr>
      <p:grpSpPr>
        <a:xfrm>
          <a:off x="0" y="0"/>
          <a:ext cx="0" cy="0"/>
          <a:chOff x="0" y="0"/>
          <a:chExt cx="0" cy="0"/>
        </a:xfrm>
      </p:grpSpPr>
      <p:sp>
        <p:nvSpPr>
          <p:cNvPr id="70" name="Rectangle 69">
            <a:extLst>
              <a:ext uri="{FF2B5EF4-FFF2-40B4-BE49-F238E27FC236}">
                <a16:creationId xmlns:a16="http://schemas.microsoft.com/office/drawing/2014/main" id="{45CEF89B-45B9-8AAC-2F4A-05E36F0D3043}"/>
              </a:ext>
            </a:extLst>
          </p:cNvPr>
          <p:cNvSpPr>
            <a:spLocks/>
          </p:cNvSpPr>
          <p:nvPr/>
        </p:nvSpPr>
        <p:spPr>
          <a:xfrm>
            <a:off x="0" y="1696164"/>
            <a:ext cx="12191999" cy="5172986"/>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4" name="Rectangle 173">
            <a:extLst>
              <a:ext uri="{FF2B5EF4-FFF2-40B4-BE49-F238E27FC236}">
                <a16:creationId xmlns:a16="http://schemas.microsoft.com/office/drawing/2014/main" id="{54822EA0-C467-5F2B-A5DB-B5E111154522}"/>
              </a:ext>
            </a:extLst>
          </p:cNvPr>
          <p:cNvSpPr/>
          <p:nvPr/>
        </p:nvSpPr>
        <p:spPr>
          <a:xfrm>
            <a:off x="138545" y="427650"/>
            <a:ext cx="12053455" cy="892552"/>
          </a:xfrm>
          <a:prstGeom prst="rect">
            <a:avLst/>
          </a:prstGeom>
        </p:spPr>
        <p:txBody>
          <a:bodyPr wrap="square">
            <a:spAutoFit/>
          </a:bodyPr>
          <a:lstStyle/>
          <a:p>
            <a:pPr marL="0" marR="0" lvl="0" indent="0" algn="l" defTabSz="912205" rtl="0" eaLnBrk="1" fontAlgn="auto" latinLnBrk="0" hangingPunct="1">
              <a:lnSpc>
                <a:spcPct val="100000"/>
              </a:lnSpc>
              <a:spcBef>
                <a:spcPts val="0"/>
              </a:spcBef>
              <a:spcAft>
                <a:spcPts val="0"/>
              </a:spcAft>
              <a:buClrTx/>
              <a:buSzPts val="1000"/>
              <a:buFontTx/>
              <a:buNone/>
              <a:tabLst>
                <a:tab pos="456103" algn="l"/>
              </a:tabLst>
              <a:defRPr/>
            </a:pPr>
            <a:r>
              <a:rPr lang="en-US" sz="2600" b="1">
                <a:solidFill>
                  <a:srgbClr val="002060"/>
                </a:solidFill>
                <a:latin typeface="Helvetica" panose="020B0604020202020204" pitchFamily="34" charset="0"/>
              </a:rPr>
              <a:t>Based on ‘Google Network’ and our estimates for ‘Other,’ </a:t>
            </a:r>
            <a:r>
              <a:rPr lang="en-US" sz="2600" b="1">
                <a:solidFill>
                  <a:srgbClr val="ED3C8D"/>
                </a:solidFill>
                <a:latin typeface="Helvetica" panose="020B0604020202020204" pitchFamily="34" charset="0"/>
              </a:rPr>
              <a:t>~$44 billion (17%) </a:t>
            </a:r>
            <a:r>
              <a:rPr lang="en-US" sz="2600" b="1">
                <a:solidFill>
                  <a:srgbClr val="1F1A62"/>
                </a:solidFill>
                <a:latin typeface="Helvetica" panose="020B0604020202020204" pitchFamily="34" charset="0"/>
              </a:rPr>
              <a:t>of Alphabet’s total ad revenues </a:t>
            </a:r>
            <a:r>
              <a:rPr lang="en-US" sz="2600" b="1">
                <a:solidFill>
                  <a:srgbClr val="002060"/>
                </a:solidFill>
                <a:latin typeface="Helvetica" panose="020B0604020202020204" pitchFamily="34" charset="0"/>
              </a:rPr>
              <a:t>potentially comes from undefined platforms</a:t>
            </a:r>
            <a:endParaRPr kumimoji="0" lang="en-US" sz="2600" b="1" i="0" u="none" strike="noStrike" kern="1200" cap="none" spc="0" normalizeH="0" baseline="0" noProof="0">
              <a:ln>
                <a:noFill/>
              </a:ln>
              <a:solidFill>
                <a:srgbClr val="002060"/>
              </a:solidFill>
              <a:effectLst/>
              <a:uLnTx/>
              <a:uFillTx/>
              <a:latin typeface="Helvetica" panose="020B0604020202020204" pitchFamily="34" charset="0"/>
              <a:ea typeface="+mn-ea"/>
              <a:cs typeface="+mn-cs"/>
            </a:endParaRPr>
          </a:p>
        </p:txBody>
      </p:sp>
      <p:pic>
        <p:nvPicPr>
          <p:cNvPr id="2" name="Picture 1">
            <a:extLst>
              <a:ext uri="{FF2B5EF4-FFF2-40B4-BE49-F238E27FC236}">
                <a16:creationId xmlns:a16="http://schemas.microsoft.com/office/drawing/2014/main" id="{6C512AE6-51AC-A749-9F00-DDF3027692CC}"/>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r="-1"/>
          <a:stretch/>
        </p:blipFill>
        <p:spPr>
          <a:xfrm>
            <a:off x="483207" y="6509990"/>
            <a:ext cx="11708793" cy="350107"/>
          </a:xfrm>
          <a:prstGeom prst="rect">
            <a:avLst/>
          </a:prstGeom>
        </p:spPr>
      </p:pic>
      <p:sp>
        <p:nvSpPr>
          <p:cNvPr id="3" name="Slide Number Placeholder 5">
            <a:extLst>
              <a:ext uri="{FF2B5EF4-FFF2-40B4-BE49-F238E27FC236}">
                <a16:creationId xmlns:a16="http://schemas.microsoft.com/office/drawing/2014/main" id="{0F59DEE9-A437-C56A-453D-1E8199E18128}"/>
              </a:ext>
            </a:extLst>
          </p:cNvPr>
          <p:cNvSpPr txBox="1">
            <a:spLocks/>
          </p:cNvSpPr>
          <p:nvPr/>
        </p:nvSpPr>
        <p:spPr>
          <a:xfrm>
            <a:off x="503714" y="658996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smtClean="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8</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4" name="Rectangle 3">
            <a:extLst>
              <a:ext uri="{FF2B5EF4-FFF2-40B4-BE49-F238E27FC236}">
                <a16:creationId xmlns:a16="http://schemas.microsoft.com/office/drawing/2014/main" id="{C2D53C53-3BFB-1C83-9089-3AEA09D6BE86}"/>
              </a:ext>
            </a:extLst>
          </p:cNvPr>
          <p:cNvSpPr/>
          <p:nvPr/>
        </p:nvSpPr>
        <p:spPr>
          <a:xfrm>
            <a:off x="483207" y="6561933"/>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 </a:t>
            </a:r>
          </a:p>
        </p:txBody>
      </p:sp>
      <p:graphicFrame>
        <p:nvGraphicFramePr>
          <p:cNvPr id="11" name="Chart 10">
            <a:extLst>
              <a:ext uri="{FF2B5EF4-FFF2-40B4-BE49-F238E27FC236}">
                <a16:creationId xmlns:a16="http://schemas.microsoft.com/office/drawing/2014/main" id="{E4360FA5-621D-FDBF-F6B8-7E1BED762702}"/>
              </a:ext>
            </a:extLst>
          </p:cNvPr>
          <p:cNvGraphicFramePr/>
          <p:nvPr>
            <p:extLst>
              <p:ext uri="{D42A27DB-BD31-4B8C-83A1-F6EECF244321}">
                <p14:modId xmlns:p14="http://schemas.microsoft.com/office/powerpoint/2010/main" val="2316163999"/>
              </p:ext>
            </p:extLst>
          </p:nvPr>
        </p:nvGraphicFramePr>
        <p:xfrm>
          <a:off x="498233" y="2143234"/>
          <a:ext cx="4327117" cy="3735551"/>
        </p:xfrm>
        <a:graphic>
          <a:graphicData uri="http://schemas.openxmlformats.org/drawingml/2006/chart">
            <c:chart xmlns:c="http://schemas.openxmlformats.org/drawingml/2006/chart" xmlns:r="http://schemas.openxmlformats.org/officeDocument/2006/relationships" r:id="rId3"/>
          </a:graphicData>
        </a:graphic>
      </p:graphicFrame>
      <p:sp>
        <p:nvSpPr>
          <p:cNvPr id="16" name="TextBox 15">
            <a:extLst>
              <a:ext uri="{FF2B5EF4-FFF2-40B4-BE49-F238E27FC236}">
                <a16:creationId xmlns:a16="http://schemas.microsoft.com/office/drawing/2014/main" id="{CF526C5F-37D8-7EAD-C07F-82DAC55B0AE0}"/>
              </a:ext>
            </a:extLst>
          </p:cNvPr>
          <p:cNvSpPr txBox="1"/>
          <p:nvPr/>
        </p:nvSpPr>
        <p:spPr>
          <a:xfrm>
            <a:off x="0" y="1708682"/>
            <a:ext cx="12170480" cy="55399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1" i="0" u="sng" strike="noStrike" kern="1200" cap="none" spc="0" normalizeH="0" baseline="0" noProof="0">
                <a:ln>
                  <a:noFill/>
                </a:ln>
                <a:solidFill>
                  <a:srgbClr val="1F1A62"/>
                </a:solidFill>
                <a:effectLst/>
                <a:uLnTx/>
                <a:uFillTx/>
                <a:latin typeface="Helvetica" pitchFamily="2" charset="0"/>
                <a:ea typeface="+mn-ea"/>
                <a:cs typeface="+mn-cs"/>
              </a:rPr>
              <a:t>Alphabet/Google: Global Advertising Revenue Share by Segment</a:t>
            </a:r>
            <a:br>
              <a:rPr kumimoji="0" lang="en-US" sz="1600" b="0" i="0" u="sng" strike="noStrike" kern="1200" cap="none" spc="0" normalizeH="0" baseline="0" noProof="0">
                <a:ln>
                  <a:noFill/>
                </a:ln>
                <a:solidFill>
                  <a:srgbClr val="1F1A62"/>
                </a:solidFill>
                <a:effectLst/>
                <a:uLnTx/>
                <a:uFillTx/>
                <a:latin typeface="Helvetica" pitchFamily="2" charset="0"/>
                <a:ea typeface="+mn-ea"/>
                <a:cs typeface="+mn-cs"/>
              </a:rPr>
            </a:br>
            <a:r>
              <a:rPr kumimoji="0" lang="en-US" sz="1400" b="0" i="0" u="none" strike="noStrike" kern="1200" cap="none" spc="0" normalizeH="0" baseline="0" noProof="0">
                <a:ln>
                  <a:noFill/>
                </a:ln>
                <a:solidFill>
                  <a:srgbClr val="1F1A62"/>
                </a:solidFill>
                <a:effectLst/>
                <a:uLnTx/>
                <a:uFillTx/>
                <a:latin typeface="Helvetica" pitchFamily="2" charset="0"/>
                <a:ea typeface="+mn-ea"/>
                <a:cs typeface="+mn-cs"/>
              </a:rPr>
              <a:t>FY 2024</a:t>
            </a:r>
            <a:endParaRPr kumimoji="0" lang="en-US" sz="1600" b="0" i="0" u="none" strike="noStrike" kern="1200" cap="none" spc="0" normalizeH="0" baseline="0" noProof="0">
              <a:ln>
                <a:noFill/>
              </a:ln>
              <a:solidFill>
                <a:srgbClr val="1F1A62"/>
              </a:solidFill>
              <a:effectLst/>
              <a:uLnTx/>
              <a:uFillTx/>
              <a:latin typeface="Helvetica" pitchFamily="2" charset="0"/>
              <a:ea typeface="+mn-ea"/>
              <a:cs typeface="+mn-cs"/>
            </a:endParaRPr>
          </a:p>
        </p:txBody>
      </p:sp>
      <p:sp>
        <p:nvSpPr>
          <p:cNvPr id="7" name="Arrow: Right 6">
            <a:extLst>
              <a:ext uri="{FF2B5EF4-FFF2-40B4-BE49-F238E27FC236}">
                <a16:creationId xmlns:a16="http://schemas.microsoft.com/office/drawing/2014/main" id="{37DECE99-3FF2-8546-420E-CDA9CD9D59F6}"/>
              </a:ext>
            </a:extLst>
          </p:cNvPr>
          <p:cNvSpPr/>
          <p:nvPr/>
        </p:nvSpPr>
        <p:spPr>
          <a:xfrm>
            <a:off x="4798550" y="3502956"/>
            <a:ext cx="2568102" cy="1094699"/>
          </a:xfrm>
          <a:prstGeom prst="rightArrow">
            <a:avLst/>
          </a:prstGeom>
          <a:solidFill>
            <a:srgbClr val="1F1A6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prstClr val="white"/>
                </a:solidFill>
                <a:effectLst/>
                <a:uLnTx/>
                <a:uFillTx/>
                <a:latin typeface="Helvetica" panose="020B0403020202020204" pitchFamily="34" charset="0"/>
                <a:ea typeface="+mn-ea"/>
                <a:cs typeface="+mn-cs"/>
              </a:rPr>
              <a:t>Google Platforms vs. Distribution Partners</a:t>
            </a:r>
          </a:p>
        </p:txBody>
      </p:sp>
      <p:graphicFrame>
        <p:nvGraphicFramePr>
          <p:cNvPr id="6" name="Chart 5">
            <a:extLst>
              <a:ext uri="{FF2B5EF4-FFF2-40B4-BE49-F238E27FC236}">
                <a16:creationId xmlns:a16="http://schemas.microsoft.com/office/drawing/2014/main" id="{EA7AA276-BD75-EC7C-F4C2-C89C680F2855}"/>
              </a:ext>
            </a:extLst>
          </p:cNvPr>
          <p:cNvGraphicFramePr/>
          <p:nvPr>
            <p:extLst>
              <p:ext uri="{D42A27DB-BD31-4B8C-83A1-F6EECF244321}">
                <p14:modId xmlns:p14="http://schemas.microsoft.com/office/powerpoint/2010/main" val="4131160113"/>
              </p:ext>
            </p:extLst>
          </p:nvPr>
        </p:nvGraphicFramePr>
        <p:xfrm>
          <a:off x="7051433" y="2182530"/>
          <a:ext cx="4327117" cy="3735551"/>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Box 9">
            <a:extLst>
              <a:ext uri="{FF2B5EF4-FFF2-40B4-BE49-F238E27FC236}">
                <a16:creationId xmlns:a16="http://schemas.microsoft.com/office/drawing/2014/main" id="{4361E76C-E95F-B731-B708-FADD862DAB32}"/>
              </a:ext>
            </a:extLst>
          </p:cNvPr>
          <p:cNvSpPr txBox="1"/>
          <p:nvPr/>
        </p:nvSpPr>
        <p:spPr>
          <a:xfrm>
            <a:off x="493966" y="5956993"/>
            <a:ext cx="11687274"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Source: </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Alphabet SEC company 10-K filings via SEC Edgar Search, for fiscal year ended 12/31/24. "Google Search &amp; Other" represents revenues generated on: Google search properties (including revenues from traffic generated by </a:t>
            </a:r>
            <a:r>
              <a:rPr kumimoji="0" lang="en-US" sz="800" b="0" i="0" u="sng"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search distribution partners</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 who use Google.com as their default search in browsers, toolbars, etc.), and other Google owned and operated properties like Gmail, Google Maps, and Google Play. ‘YouTube ads’ includes revenues generated on YouTube properties.</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 </a:t>
            </a:r>
            <a:r>
              <a:rPr lang="en-US" sz="800">
                <a:solidFill>
                  <a:srgbClr val="1B1464"/>
                </a:solidFill>
                <a:latin typeface="Helvetica" pitchFamily="2" charset="0"/>
                <a:cs typeface="Heebo" pitchFamily="2" charset="-79"/>
              </a:rPr>
              <a:t>‘</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Google Network’ includes revenues generated on Google Network properties participating in </a:t>
            </a:r>
            <a:r>
              <a:rPr kumimoji="0" lang="en-US" sz="800" b="0" i="0" u="none" strike="noStrike" kern="1200" cap="none" spc="0" normalizeH="0" baseline="0" noProof="0" err="1">
                <a:ln>
                  <a:noFill/>
                </a:ln>
                <a:solidFill>
                  <a:srgbClr val="1B1464"/>
                </a:solidFill>
                <a:effectLst/>
                <a:uLnTx/>
                <a:uFillTx/>
                <a:latin typeface="Helvetica" pitchFamily="2" charset="0"/>
                <a:ea typeface="+mn-ea"/>
                <a:cs typeface="Heebo" pitchFamily="2" charset="-79"/>
              </a:rPr>
              <a:t>AdMob</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 AdSense, and Google Ad Manager. Reflects gross revenue which includes the dollars that Google pays in traffic acquisition costs (TAC) to partner sites. </a:t>
            </a:r>
            <a:r>
              <a:rPr kumimoji="0" lang="en-US" sz="800" b="0" i="0"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rPr>
              <a:t>Adalytics Research LLC, </a:t>
            </a:r>
            <a:r>
              <a:rPr kumimoji="0" lang="en-US" sz="800" b="0" i="1"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rPr>
              <a:t>‘</a:t>
            </a:r>
            <a:r>
              <a:rPr kumimoji="0" lang="en-US" sz="800" b="0" i="1"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hlinkClick r:id="rId5"/>
              </a:rPr>
              <a:t>Does A Lack of Transparency Create Brand Safety Concerns For Search Advertisers</a:t>
            </a:r>
            <a:r>
              <a:rPr kumimoji="0" lang="en-US" sz="800" b="0" i="1"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hlinkClick r:id="rId5"/>
              </a:rPr>
              <a:t>?</a:t>
            </a:r>
            <a:r>
              <a:rPr kumimoji="0" lang="en-US" sz="800" b="0" i="1"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 </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report, November 2023</a:t>
            </a:r>
            <a:r>
              <a:rPr lang="en-US" sz="800" i="0">
                <a:solidFill>
                  <a:srgbClr val="1B1464"/>
                </a:solidFill>
                <a:latin typeface="Helvetica" panose="020B0604020202020204" pitchFamily="34" charset="0"/>
                <a:cs typeface="Helvetica" panose="020B0604020202020204" pitchFamily="34" charset="0"/>
              </a:rPr>
              <a:t>, for</a:t>
            </a:r>
            <a:r>
              <a:rPr lang="en-US" sz="800">
                <a:solidFill>
                  <a:srgbClr val="1B1464"/>
                </a:solidFill>
                <a:latin typeface="Helvetica" panose="020B0604020202020204" pitchFamily="34" charset="0"/>
                <a:cs typeface="Helvetica" panose="020B0604020202020204" pitchFamily="34" charset="0"/>
              </a:rPr>
              <a:t> more methodological details see page 6, for ‘Other’ methodology see page 7.</a:t>
            </a:r>
            <a:endPar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endParaRPr>
          </a:p>
        </p:txBody>
      </p:sp>
    </p:spTree>
    <p:extLst>
      <p:ext uri="{BB962C8B-B14F-4D97-AF65-F5344CB8AC3E}">
        <p14:creationId xmlns:p14="http://schemas.microsoft.com/office/powerpoint/2010/main" val="75360672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EFB32D-CF49-B1F7-EE80-BFD74C6EB6C2}"/>
            </a:ext>
          </a:extLst>
        </p:cNvPr>
        <p:cNvGrpSpPr/>
        <p:nvPr/>
      </p:nvGrpSpPr>
      <p:grpSpPr>
        <a:xfrm>
          <a:off x="0" y="0"/>
          <a:ext cx="0" cy="0"/>
          <a:chOff x="0" y="0"/>
          <a:chExt cx="0" cy="0"/>
        </a:xfrm>
      </p:grpSpPr>
      <p:sp>
        <p:nvSpPr>
          <p:cNvPr id="70" name="Rectangle 69">
            <a:extLst>
              <a:ext uri="{FF2B5EF4-FFF2-40B4-BE49-F238E27FC236}">
                <a16:creationId xmlns:a16="http://schemas.microsoft.com/office/drawing/2014/main" id="{8DAB188D-BC27-59EE-FB3B-B63E8BECBA30}"/>
              </a:ext>
            </a:extLst>
          </p:cNvPr>
          <p:cNvSpPr>
            <a:spLocks/>
          </p:cNvSpPr>
          <p:nvPr/>
        </p:nvSpPr>
        <p:spPr>
          <a:xfrm>
            <a:off x="1" y="1696164"/>
            <a:ext cx="12192000" cy="5172986"/>
          </a:xfrm>
          <a:prstGeom prst="rect">
            <a:avLst/>
          </a:prstGeom>
          <a:solidFill>
            <a:srgbClr val="E2E8F1"/>
          </a:solidFill>
          <a:ln>
            <a:solidFill>
              <a:srgbClr val="E2E8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Rectangle: Rounded Corners 4">
            <a:extLst>
              <a:ext uri="{FF2B5EF4-FFF2-40B4-BE49-F238E27FC236}">
                <a16:creationId xmlns:a16="http://schemas.microsoft.com/office/drawing/2014/main" id="{7EC4F957-3D09-C552-7DF1-F988283EA907}"/>
              </a:ext>
            </a:extLst>
          </p:cNvPr>
          <p:cNvSpPr/>
          <p:nvPr/>
        </p:nvSpPr>
        <p:spPr>
          <a:xfrm>
            <a:off x="3141477" y="2428076"/>
            <a:ext cx="3064040" cy="3594277"/>
          </a:xfrm>
          <a:prstGeom prst="roundRect">
            <a:avLst/>
          </a:prstGeom>
          <a:solidFill>
            <a:schemeClr val="bg1"/>
          </a:solidFill>
          <a:ln w="28575">
            <a:solidFill>
              <a:srgbClr val="1F1A6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A56889C6-8985-34F4-EBEF-2206303BE40A}"/>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r="-1"/>
          <a:stretch/>
        </p:blipFill>
        <p:spPr>
          <a:xfrm>
            <a:off x="483207" y="6509990"/>
            <a:ext cx="11708793" cy="350107"/>
          </a:xfrm>
          <a:prstGeom prst="rect">
            <a:avLst/>
          </a:prstGeom>
        </p:spPr>
      </p:pic>
      <p:sp>
        <p:nvSpPr>
          <p:cNvPr id="3" name="Slide Number Placeholder 5">
            <a:extLst>
              <a:ext uri="{FF2B5EF4-FFF2-40B4-BE49-F238E27FC236}">
                <a16:creationId xmlns:a16="http://schemas.microsoft.com/office/drawing/2014/main" id="{700B8FC0-F84B-74A7-C60A-ACE1C836A186}"/>
              </a:ext>
            </a:extLst>
          </p:cNvPr>
          <p:cNvSpPr txBox="1">
            <a:spLocks/>
          </p:cNvSpPr>
          <p:nvPr/>
        </p:nvSpPr>
        <p:spPr>
          <a:xfrm>
            <a:off x="503714" y="6589969"/>
            <a:ext cx="724098" cy="230832"/>
          </a:xfrm>
          <a:prstGeom prst="rect">
            <a:avLst/>
          </a:prstGeom>
          <a:noFill/>
        </p:spPr>
        <p:txBody>
          <a:bodyPr wrap="square" rtlCol="0">
            <a:spAutoFit/>
          </a:bodyPr>
          <a:lstStyle>
            <a:defPPr>
              <a:defRPr lang="en-US"/>
            </a:defPPr>
            <a:lvl1pPr>
              <a:defRPr sz="900" b="1">
                <a:solidFill>
                  <a:schemeClr val="bg1"/>
                </a:solidFill>
                <a:latin typeface="Helvetica" pitchFamily="2" charset="0"/>
              </a:defRPr>
            </a:lvl1pPr>
            <a:lvl2pPr marL="454888" algn="l" defTabSz="454888" rtl="0" eaLnBrk="1" latinLnBrk="0" hangingPunct="1">
              <a:defRPr sz="1800" kern="1200">
                <a:solidFill>
                  <a:schemeClr val="tx1"/>
                </a:solidFill>
                <a:latin typeface="+mn-lt"/>
                <a:ea typeface="+mn-ea"/>
                <a:cs typeface="+mn-cs"/>
              </a:defRPr>
            </a:lvl2pPr>
            <a:lvl3pPr marL="909743" algn="l" defTabSz="454888" rtl="0" eaLnBrk="1" latinLnBrk="0" hangingPunct="1">
              <a:defRPr sz="1800" kern="1200">
                <a:solidFill>
                  <a:schemeClr val="tx1"/>
                </a:solidFill>
                <a:latin typeface="+mn-lt"/>
                <a:ea typeface="+mn-ea"/>
                <a:cs typeface="+mn-cs"/>
              </a:defRPr>
            </a:lvl3pPr>
            <a:lvl4pPr marL="1364621" algn="l" defTabSz="454888" rtl="0" eaLnBrk="1" latinLnBrk="0" hangingPunct="1">
              <a:defRPr sz="1800" kern="1200">
                <a:solidFill>
                  <a:schemeClr val="tx1"/>
                </a:solidFill>
                <a:latin typeface="+mn-lt"/>
                <a:ea typeface="+mn-ea"/>
                <a:cs typeface="+mn-cs"/>
              </a:defRPr>
            </a:lvl4pPr>
            <a:lvl5pPr marL="1819494" algn="l" defTabSz="454888" rtl="0" eaLnBrk="1" latinLnBrk="0" hangingPunct="1">
              <a:defRPr sz="1800" kern="1200">
                <a:solidFill>
                  <a:schemeClr val="tx1"/>
                </a:solidFill>
                <a:latin typeface="+mn-lt"/>
                <a:ea typeface="+mn-ea"/>
                <a:cs typeface="+mn-cs"/>
              </a:defRPr>
            </a:lvl5pPr>
            <a:lvl6pPr marL="2274369" algn="l" defTabSz="454888" rtl="0" eaLnBrk="1" latinLnBrk="0" hangingPunct="1">
              <a:defRPr sz="1800" kern="1200">
                <a:solidFill>
                  <a:schemeClr val="tx1"/>
                </a:solidFill>
                <a:latin typeface="+mn-lt"/>
                <a:ea typeface="+mn-ea"/>
                <a:cs typeface="+mn-cs"/>
              </a:defRPr>
            </a:lvl6pPr>
            <a:lvl7pPr marL="2729242" algn="l" defTabSz="454888" rtl="0" eaLnBrk="1" latinLnBrk="0" hangingPunct="1">
              <a:defRPr sz="1800" kern="1200">
                <a:solidFill>
                  <a:schemeClr val="tx1"/>
                </a:solidFill>
                <a:latin typeface="+mn-lt"/>
                <a:ea typeface="+mn-ea"/>
                <a:cs typeface="+mn-cs"/>
              </a:defRPr>
            </a:lvl7pPr>
            <a:lvl8pPr marL="3184118" algn="l" defTabSz="454888" rtl="0" eaLnBrk="1" latinLnBrk="0" hangingPunct="1">
              <a:defRPr sz="1800" kern="1200">
                <a:solidFill>
                  <a:schemeClr val="tx1"/>
                </a:solidFill>
                <a:latin typeface="+mn-lt"/>
                <a:ea typeface="+mn-ea"/>
                <a:cs typeface="+mn-cs"/>
              </a:defRPr>
            </a:lvl8pPr>
            <a:lvl9pPr marL="3638991" algn="l" defTabSz="454888"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a:ln>
                  <a:noFill/>
                </a:ln>
                <a:solidFill>
                  <a:prstClr val="white"/>
                </a:solidFill>
                <a:effectLst/>
                <a:uLnTx/>
                <a:uFillTx/>
                <a:latin typeface="Helvetica" pitchFamily="2" charset="0"/>
                <a:ea typeface="+mn-ea"/>
                <a:cs typeface="+mn-cs"/>
              </a:rPr>
              <a:t>PAGE </a:t>
            </a:r>
            <a:fld id="{FC623D9C-B141-0E44-9A0E-426DA6A043B9}" type="slidenum">
              <a:rPr kumimoji="0" lang="en-US" sz="900" b="1" i="0" u="none" strike="noStrike" kern="1200" cap="none" spc="0" normalizeH="0" baseline="0" noProof="0" smtClean="0">
                <a:ln>
                  <a:noFill/>
                </a:ln>
                <a:solidFill>
                  <a:prstClr val="white"/>
                </a:solidFill>
                <a:effectLst/>
                <a:uLnTx/>
                <a:uFillTx/>
                <a:latin typeface="Helvetica" pitchFamily="2"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9</a:t>
            </a:fld>
            <a:endParaRPr kumimoji="0" lang="en-US" sz="900" b="1" i="0" u="none" strike="noStrike" kern="1200" cap="none" spc="0" normalizeH="0" baseline="0" noProof="0">
              <a:ln>
                <a:noFill/>
              </a:ln>
              <a:solidFill>
                <a:prstClr val="white"/>
              </a:solidFill>
              <a:effectLst/>
              <a:uLnTx/>
              <a:uFillTx/>
              <a:latin typeface="Helvetica" pitchFamily="2" charset="0"/>
              <a:ea typeface="+mn-ea"/>
              <a:cs typeface="+mn-cs"/>
            </a:endParaRPr>
          </a:p>
        </p:txBody>
      </p:sp>
      <p:sp>
        <p:nvSpPr>
          <p:cNvPr id="4" name="Rectangle 3">
            <a:extLst>
              <a:ext uri="{FF2B5EF4-FFF2-40B4-BE49-F238E27FC236}">
                <a16:creationId xmlns:a16="http://schemas.microsoft.com/office/drawing/2014/main" id="{1469402E-30E2-BEE7-F1A3-EF5AC71F206D}"/>
              </a:ext>
            </a:extLst>
          </p:cNvPr>
          <p:cNvSpPr/>
          <p:nvPr/>
        </p:nvSpPr>
        <p:spPr>
          <a:xfrm>
            <a:off x="483207" y="6561933"/>
            <a:ext cx="11687274" cy="24622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a:ln>
                  <a:noFill/>
                </a:ln>
                <a:solidFill>
                  <a:prstClr val="white"/>
                </a:solidFill>
                <a:effectLst/>
                <a:uLnTx/>
                <a:uFillTx/>
                <a:latin typeface="Helvetica Light" panose="020B0403020202020204"/>
                <a:ea typeface="Open Sans" panose="020B0606030504020204" pitchFamily="34" charset="0"/>
                <a:cs typeface="Open Sans" panose="020B0606030504020204" pitchFamily="34" charset="0"/>
              </a:rPr>
              <a:t>This information is exclusively provided to VAB members and qualified marketers. </a:t>
            </a:r>
          </a:p>
        </p:txBody>
      </p:sp>
      <p:sp>
        <p:nvSpPr>
          <p:cNvPr id="16" name="Rectangle 15">
            <a:extLst>
              <a:ext uri="{FF2B5EF4-FFF2-40B4-BE49-F238E27FC236}">
                <a16:creationId xmlns:a16="http://schemas.microsoft.com/office/drawing/2014/main" id="{1BC399C8-FBB4-3F06-5CDA-2D3E4A820BF1}"/>
              </a:ext>
            </a:extLst>
          </p:cNvPr>
          <p:cNvSpPr/>
          <p:nvPr/>
        </p:nvSpPr>
        <p:spPr>
          <a:xfrm>
            <a:off x="182761" y="427650"/>
            <a:ext cx="11987719" cy="892552"/>
          </a:xfrm>
          <a:prstGeom prst="rect">
            <a:avLst/>
          </a:prstGeom>
        </p:spPr>
        <p:txBody>
          <a:bodyPr wrap="square">
            <a:spAutoFit/>
          </a:bodyPr>
          <a:lstStyle/>
          <a:p>
            <a:pPr marL="0" marR="0" lvl="0" indent="0" algn="l" defTabSz="912205" rtl="0" eaLnBrk="1" fontAlgn="auto" latinLnBrk="0" hangingPunct="1">
              <a:lnSpc>
                <a:spcPct val="100000"/>
              </a:lnSpc>
              <a:spcBef>
                <a:spcPts val="0"/>
              </a:spcBef>
              <a:spcAft>
                <a:spcPts val="0"/>
              </a:spcAft>
              <a:buClrTx/>
              <a:buSzPts val="1000"/>
              <a:buFontTx/>
              <a:buNone/>
              <a:tabLst>
                <a:tab pos="456103" algn="l"/>
              </a:tabLst>
              <a:defRPr/>
            </a:pPr>
            <a:r>
              <a:rPr lang="en-US" sz="2600" b="1">
                <a:solidFill>
                  <a:srgbClr val="00BFF2"/>
                </a:solidFill>
                <a:latin typeface="Helvetica" panose="020B0604020202020204" pitchFamily="34" charset="0"/>
              </a:rPr>
              <a:t>How Much is $44 Billion? </a:t>
            </a:r>
            <a:r>
              <a:rPr lang="en-US" sz="2600" b="1">
                <a:solidFill>
                  <a:srgbClr val="002060"/>
                </a:solidFill>
                <a:latin typeface="Helvetica" panose="020B0604020202020204" pitchFamily="34" charset="0"/>
              </a:rPr>
              <a:t>Google’s ad revenue from undefined platforms is </a:t>
            </a:r>
            <a:r>
              <a:rPr lang="en-US" sz="2600" b="1">
                <a:solidFill>
                  <a:srgbClr val="ED3C8D"/>
                </a:solidFill>
                <a:latin typeface="Helvetica" panose="020B0604020202020204" pitchFamily="34" charset="0"/>
              </a:rPr>
              <a:t>on par with global print media spend </a:t>
            </a:r>
            <a:r>
              <a:rPr lang="en-US" sz="2600" b="1">
                <a:solidFill>
                  <a:srgbClr val="002060"/>
                </a:solidFill>
                <a:latin typeface="Helvetica" panose="020B0604020202020204" pitchFamily="34" charset="0"/>
              </a:rPr>
              <a:t>and much more than outdoor or radio</a:t>
            </a:r>
            <a:endParaRPr kumimoji="0" lang="en-US" sz="2600" b="1" i="0" u="none" strike="noStrike" kern="1200" cap="none" spc="0" normalizeH="0" baseline="0" noProof="0">
              <a:ln>
                <a:noFill/>
              </a:ln>
              <a:solidFill>
                <a:srgbClr val="002060"/>
              </a:solidFill>
              <a:effectLst/>
              <a:uLnTx/>
              <a:uFillTx/>
              <a:latin typeface="Helvetica" panose="020B0604020202020204" pitchFamily="34" charset="0"/>
              <a:ea typeface="+mn-ea"/>
              <a:cs typeface="+mn-cs"/>
            </a:endParaRPr>
          </a:p>
        </p:txBody>
      </p:sp>
      <p:sp>
        <p:nvSpPr>
          <p:cNvPr id="17" name="TextBox 16">
            <a:extLst>
              <a:ext uri="{FF2B5EF4-FFF2-40B4-BE49-F238E27FC236}">
                <a16:creationId xmlns:a16="http://schemas.microsoft.com/office/drawing/2014/main" id="{4DCBAA92-A686-E55B-C52D-5721ADFDE74C}"/>
              </a:ext>
            </a:extLst>
          </p:cNvPr>
          <p:cNvSpPr txBox="1"/>
          <p:nvPr/>
        </p:nvSpPr>
        <p:spPr>
          <a:xfrm>
            <a:off x="462195" y="6074296"/>
            <a:ext cx="1172929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Source: </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Alphabet SEC company 10-K filings via SEC Edgar Search, for fiscal year ended 12/31/24. </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‘Google Network’ includes revenues generated on Google Network properties participating in </a:t>
            </a:r>
            <a:r>
              <a:rPr kumimoji="0" lang="en-US" sz="800" b="0" i="0" u="none" strike="noStrike" kern="1200" cap="none" spc="0" normalizeH="0" baseline="0" noProof="0" err="1">
                <a:ln>
                  <a:noFill/>
                </a:ln>
                <a:solidFill>
                  <a:srgbClr val="1B1464"/>
                </a:solidFill>
                <a:effectLst/>
                <a:uLnTx/>
                <a:uFillTx/>
                <a:latin typeface="Helvetica" pitchFamily="2" charset="0"/>
                <a:ea typeface="+mn-ea"/>
                <a:cs typeface="Heebo" pitchFamily="2" charset="-79"/>
              </a:rPr>
              <a:t>AdMob</a:t>
            </a:r>
            <a:r>
              <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rPr>
              <a:t>, AdSense, and Google Ad Manager. Reflects gross revenue which includes the dollars that Google pays in traffic acquisition costs (TAC) to partner sites. Totaled numbers may equal not total due to rounding.</a:t>
            </a:r>
            <a:r>
              <a:rPr kumimoji="0" lang="en-US" sz="800" b="0" i="0"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rPr>
              <a:t> Adalytics Research LLC, </a:t>
            </a:r>
            <a:r>
              <a:rPr kumimoji="0" lang="en-US" sz="800" b="0" i="1"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rPr>
              <a:t>‘</a:t>
            </a:r>
            <a:r>
              <a:rPr kumimoji="0" lang="en-US" sz="800" b="0" i="1" u="none" strike="noStrike" kern="1200" cap="none" spc="0" normalizeH="0" baseline="0" noProof="0">
                <a:ln>
                  <a:noFill/>
                </a:ln>
                <a:solidFill>
                  <a:srgbClr val="1F1A62"/>
                </a:solidFill>
                <a:effectLst/>
                <a:uLnTx/>
                <a:uFillTx/>
                <a:latin typeface="Helvetica" panose="020B0604020202020204" pitchFamily="34" charset="0"/>
                <a:ea typeface="+mn-ea"/>
                <a:cs typeface="Helvetica" panose="020B0604020202020204" pitchFamily="34" charset="0"/>
                <a:hlinkClick r:id="rId3"/>
              </a:rPr>
              <a:t>Does A Lack of Transparency Create Brand Safety Concerns For Search Advertisers</a:t>
            </a:r>
            <a:r>
              <a:rPr kumimoji="0" lang="en-US" sz="800" b="0" i="1"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hlinkClick r:id="rId3"/>
              </a:rPr>
              <a:t>?</a:t>
            </a:r>
            <a:r>
              <a:rPr kumimoji="0" lang="en-US" sz="800" b="0" i="1"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 </a:t>
            </a:r>
            <a:r>
              <a:rPr kumimoji="0" lang="en-US" sz="800" b="0" i="0" u="none" strike="noStrike" kern="1200" cap="none" spc="0" normalizeH="0" baseline="0" noProof="0">
                <a:ln>
                  <a:noFill/>
                </a:ln>
                <a:solidFill>
                  <a:srgbClr val="1B1464"/>
                </a:solidFill>
                <a:effectLst/>
                <a:uLnTx/>
                <a:uFillTx/>
                <a:latin typeface="Helvetica" panose="020B0604020202020204" pitchFamily="34" charset="0"/>
                <a:ea typeface="+mn-ea"/>
                <a:cs typeface="Helvetica" panose="020B0604020202020204" pitchFamily="34" charset="0"/>
              </a:rPr>
              <a:t>report, November 2023, for more methodological details see page 6, for ‘Other’ methodology see page 7. S&amp;P Global Market Intelligence Kagan, Global Advertising Expenditure Forecasts, December 2024.</a:t>
            </a:r>
            <a:endParaRPr kumimoji="0" lang="en-US" sz="800" b="0" i="0" u="none" strike="noStrike" kern="1200" cap="none" spc="0" normalizeH="0" baseline="0" noProof="0">
              <a:ln>
                <a:noFill/>
              </a:ln>
              <a:solidFill>
                <a:srgbClr val="1B1464"/>
              </a:solidFill>
              <a:effectLst/>
              <a:uLnTx/>
              <a:uFillTx/>
              <a:latin typeface="Helvetica" pitchFamily="2" charset="0"/>
              <a:ea typeface="+mn-ea"/>
              <a:cs typeface="Heebo" pitchFamily="2" charset="-79"/>
            </a:endParaRPr>
          </a:p>
        </p:txBody>
      </p:sp>
      <p:sp>
        <p:nvSpPr>
          <p:cNvPr id="11" name="TextBox 10">
            <a:extLst>
              <a:ext uri="{FF2B5EF4-FFF2-40B4-BE49-F238E27FC236}">
                <a16:creationId xmlns:a16="http://schemas.microsoft.com/office/drawing/2014/main" id="{99A3F4EF-F59E-1478-BB33-0DE9AC38F543}"/>
              </a:ext>
            </a:extLst>
          </p:cNvPr>
          <p:cNvSpPr txBox="1"/>
          <p:nvPr/>
        </p:nvSpPr>
        <p:spPr>
          <a:xfrm>
            <a:off x="3164066" y="4066746"/>
            <a:ext cx="3028949" cy="369332"/>
          </a:xfrm>
          <a:prstGeom prst="rect">
            <a:avLst/>
          </a:prstGeom>
          <a:noFill/>
        </p:spPr>
        <p:txBody>
          <a:bodyPr wrap="square">
            <a:spAutoFit/>
          </a:bodyPr>
          <a:lstStyle/>
          <a:p>
            <a:pPr algn="ctr"/>
            <a:r>
              <a:rPr lang="en-US" b="1" u="sng">
                <a:solidFill>
                  <a:srgbClr val="1F1A62"/>
                </a:solidFill>
                <a:latin typeface="Helvetica" pitchFamily="2" charset="0"/>
              </a:rPr>
              <a:t>Google Network &amp; ‘Other’</a:t>
            </a:r>
          </a:p>
        </p:txBody>
      </p:sp>
      <p:sp>
        <p:nvSpPr>
          <p:cNvPr id="20" name="TextBox 19">
            <a:extLst>
              <a:ext uri="{FF2B5EF4-FFF2-40B4-BE49-F238E27FC236}">
                <a16:creationId xmlns:a16="http://schemas.microsoft.com/office/drawing/2014/main" id="{C90D8EFC-24E8-A161-FFBC-407806ECDC37}"/>
              </a:ext>
            </a:extLst>
          </p:cNvPr>
          <p:cNvSpPr txBox="1"/>
          <p:nvPr/>
        </p:nvSpPr>
        <p:spPr>
          <a:xfrm>
            <a:off x="1" y="1812523"/>
            <a:ext cx="12205096" cy="615553"/>
          </a:xfrm>
          <a:prstGeom prst="rect">
            <a:avLst/>
          </a:prstGeom>
          <a:noFill/>
        </p:spPr>
        <p:txBody>
          <a:bodyPr wrap="square">
            <a:spAutoFit/>
          </a:bodyPr>
          <a:lstStyle/>
          <a:p>
            <a:pPr algn="ctr"/>
            <a:r>
              <a:rPr kumimoji="0" lang="en-US" sz="1600" b="1" i="0" u="sng" strike="noStrike" kern="1200" cap="none" spc="0" normalizeH="0" baseline="0" noProof="0">
                <a:ln>
                  <a:noFill/>
                </a:ln>
                <a:solidFill>
                  <a:srgbClr val="1F1A62"/>
                </a:solidFill>
                <a:effectLst/>
                <a:uLnTx/>
                <a:uFillTx/>
                <a:latin typeface="Helvetica" pitchFamily="2" charset="0"/>
                <a:ea typeface="+mn-ea"/>
                <a:cs typeface="+mn-cs"/>
              </a:rPr>
              <a:t>Estimated Global </a:t>
            </a:r>
            <a:r>
              <a:rPr lang="en-US" sz="1600" b="1" u="sng">
                <a:solidFill>
                  <a:srgbClr val="1F1A62"/>
                </a:solidFill>
                <a:latin typeface="Helvetica" pitchFamily="2" charset="0"/>
              </a:rPr>
              <a:t>Advertising</a:t>
            </a:r>
            <a:r>
              <a:rPr kumimoji="0" lang="en-US" sz="1600" b="1" i="0" u="sng" strike="noStrike" kern="1200" cap="none" spc="0" normalizeH="0" baseline="0" noProof="0">
                <a:ln>
                  <a:noFill/>
                </a:ln>
                <a:solidFill>
                  <a:srgbClr val="1F1A62"/>
                </a:solidFill>
                <a:effectLst/>
                <a:uLnTx/>
                <a:uFillTx/>
                <a:latin typeface="Helvetica" pitchFamily="2" charset="0"/>
                <a:ea typeface="+mn-ea"/>
                <a:cs typeface="+mn-cs"/>
              </a:rPr>
              <a:t> Revenues by Media</a:t>
            </a:r>
            <a:endParaRPr lang="en-US" sz="1600" b="1" u="sng">
              <a:solidFill>
                <a:srgbClr val="1F1A62"/>
              </a:solidFill>
              <a:latin typeface="Helvetica" pitchFamily="2" charset="0"/>
            </a:endParaRPr>
          </a:p>
          <a:p>
            <a:pPr algn="ctr"/>
            <a:r>
              <a:rPr lang="en-US">
                <a:solidFill>
                  <a:srgbClr val="1F1A62"/>
                </a:solidFill>
                <a:latin typeface="Helvetica" pitchFamily="2" charset="0"/>
              </a:rPr>
              <a:t>2024</a:t>
            </a:r>
            <a:endParaRPr kumimoji="0" lang="en-US" i="0" strike="noStrike" kern="1200" cap="none" spc="0" normalizeH="0" baseline="0" noProof="0">
              <a:ln>
                <a:noFill/>
              </a:ln>
              <a:solidFill>
                <a:srgbClr val="1F1A62"/>
              </a:solidFill>
              <a:effectLst/>
              <a:uLnTx/>
              <a:uFillTx/>
              <a:latin typeface="Helvetica" pitchFamily="2" charset="0"/>
              <a:ea typeface="+mn-ea"/>
              <a:cs typeface="+mn-cs"/>
            </a:endParaRPr>
          </a:p>
        </p:txBody>
      </p:sp>
      <p:pic>
        <p:nvPicPr>
          <p:cNvPr id="30" name="Picture 29" descr="A blue and pink billboard&#10;&#10;AI-generated content may be incorrect.">
            <a:extLst>
              <a:ext uri="{FF2B5EF4-FFF2-40B4-BE49-F238E27FC236}">
                <a16:creationId xmlns:a16="http://schemas.microsoft.com/office/drawing/2014/main" id="{AAEAE01D-4D68-FE24-7FC8-E967D626CE5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47996" y="2496782"/>
            <a:ext cx="1543992" cy="1543992"/>
          </a:xfrm>
          <a:prstGeom prst="rect">
            <a:avLst/>
          </a:prstGeom>
        </p:spPr>
      </p:pic>
      <p:pic>
        <p:nvPicPr>
          <p:cNvPr id="38" name="Picture 37" descr="A blue and pink radio&#10;&#10;AI-generated content may be incorrect.">
            <a:extLst>
              <a:ext uri="{FF2B5EF4-FFF2-40B4-BE49-F238E27FC236}">
                <a16:creationId xmlns:a16="http://schemas.microsoft.com/office/drawing/2014/main" id="{82D29B3F-A10D-3889-29CE-EA007BD87BE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812120" y="2496782"/>
            <a:ext cx="1543992" cy="1543992"/>
          </a:xfrm>
          <a:prstGeom prst="rect">
            <a:avLst/>
          </a:prstGeom>
        </p:spPr>
      </p:pic>
      <p:pic>
        <p:nvPicPr>
          <p:cNvPr id="40" name="Picture 39" descr="A pink and blue book&#10;&#10;AI-generated content may be incorrect.">
            <a:extLst>
              <a:ext uri="{FF2B5EF4-FFF2-40B4-BE49-F238E27FC236}">
                <a16:creationId xmlns:a16="http://schemas.microsoft.com/office/drawing/2014/main" id="{468D14CF-BC4A-3C9B-2740-476CCA7CAAF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55006" y="2496782"/>
            <a:ext cx="1543992" cy="1543992"/>
          </a:xfrm>
          <a:prstGeom prst="rect">
            <a:avLst/>
          </a:prstGeom>
        </p:spPr>
      </p:pic>
      <p:sp>
        <p:nvSpPr>
          <p:cNvPr id="12" name="TextBox 11">
            <a:extLst>
              <a:ext uri="{FF2B5EF4-FFF2-40B4-BE49-F238E27FC236}">
                <a16:creationId xmlns:a16="http://schemas.microsoft.com/office/drawing/2014/main" id="{E78FEBF3-6301-C5BE-07C8-72C51165156C}"/>
              </a:ext>
            </a:extLst>
          </p:cNvPr>
          <p:cNvSpPr txBox="1"/>
          <p:nvPr/>
        </p:nvSpPr>
        <p:spPr>
          <a:xfrm>
            <a:off x="3164065" y="4465472"/>
            <a:ext cx="3028950" cy="1446550"/>
          </a:xfrm>
          <a:prstGeom prst="rect">
            <a:avLst/>
          </a:prstGeom>
          <a:noFill/>
        </p:spPr>
        <p:txBody>
          <a:bodyPr wrap="square" rtlCol="0">
            <a:spAutoFit/>
          </a:bodyPr>
          <a:lstStyle/>
          <a:p>
            <a:pPr algn="ctr"/>
            <a:r>
              <a:rPr lang="en-US" sz="4800" b="1">
                <a:ln w="12700">
                  <a:solidFill>
                    <a:srgbClr val="1F1A62"/>
                  </a:solidFill>
                </a:ln>
                <a:solidFill>
                  <a:srgbClr val="FFE600"/>
                </a:solidFill>
                <a:effectLst>
                  <a:outerShdw blurRad="50800" dist="38100" dir="2700000" algn="tl" rotWithShape="0">
                    <a:srgbClr val="1F1A62">
                      <a:alpha val="40000"/>
                    </a:srgbClr>
                  </a:outerShdw>
                </a:effectLst>
                <a:latin typeface="Helvetica" pitchFamily="2" charset="0"/>
                <a:cs typeface="Heebo" pitchFamily="2" charset="-79"/>
              </a:rPr>
              <a:t>$43.6</a:t>
            </a:r>
          </a:p>
          <a:p>
            <a:pPr algn="ctr"/>
            <a:r>
              <a:rPr lang="en-US" sz="4000" b="1">
                <a:ln w="12700">
                  <a:solidFill>
                    <a:srgbClr val="1F1A62"/>
                  </a:solidFill>
                </a:ln>
                <a:solidFill>
                  <a:srgbClr val="FFE600"/>
                </a:solidFill>
                <a:effectLst>
                  <a:outerShdw blurRad="50800" dist="38100" dir="2700000" algn="tl" rotWithShape="0">
                    <a:srgbClr val="1F1A62">
                      <a:alpha val="40000"/>
                    </a:srgbClr>
                  </a:outerShdw>
                </a:effectLst>
                <a:latin typeface="Helvetica" pitchFamily="2" charset="0"/>
                <a:cs typeface="Heebo" pitchFamily="2" charset="-79"/>
              </a:rPr>
              <a:t>Billion</a:t>
            </a:r>
            <a:endParaRPr lang="en-US" sz="4800" b="1">
              <a:ln w="12700">
                <a:solidFill>
                  <a:srgbClr val="1F1A62"/>
                </a:solidFill>
              </a:ln>
              <a:solidFill>
                <a:srgbClr val="FFE600"/>
              </a:solidFill>
              <a:effectLst>
                <a:outerShdw blurRad="50800" dist="38100" dir="2700000" algn="tl" rotWithShape="0">
                  <a:srgbClr val="1F1A62">
                    <a:alpha val="40000"/>
                  </a:srgbClr>
                </a:outerShdw>
              </a:effectLst>
              <a:latin typeface="Helvetica" pitchFamily="2" charset="0"/>
              <a:cs typeface="Heebo" pitchFamily="2" charset="-79"/>
            </a:endParaRPr>
          </a:p>
        </p:txBody>
      </p:sp>
      <p:pic>
        <p:nvPicPr>
          <p:cNvPr id="14" name="Picture 13" descr="A cartoon of a person with hands up&#10;&#10;AI-generated content may be incorrect.">
            <a:extLst>
              <a:ext uri="{FF2B5EF4-FFF2-40B4-BE49-F238E27FC236}">
                <a16:creationId xmlns:a16="http://schemas.microsoft.com/office/drawing/2014/main" id="{E1DEAA4B-7A06-FE09-DAA3-B762329B726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906544" y="2496782"/>
            <a:ext cx="1543992" cy="1543992"/>
          </a:xfrm>
          <a:prstGeom prst="rect">
            <a:avLst/>
          </a:prstGeom>
        </p:spPr>
      </p:pic>
      <p:sp>
        <p:nvSpPr>
          <p:cNvPr id="15" name="TextBox 14">
            <a:extLst>
              <a:ext uri="{FF2B5EF4-FFF2-40B4-BE49-F238E27FC236}">
                <a16:creationId xmlns:a16="http://schemas.microsoft.com/office/drawing/2014/main" id="{AD0A5C15-EEF3-8749-215A-7262ACC1C451}"/>
              </a:ext>
            </a:extLst>
          </p:cNvPr>
          <p:cNvSpPr txBox="1"/>
          <p:nvPr/>
        </p:nvSpPr>
        <p:spPr>
          <a:xfrm>
            <a:off x="112528" y="4066746"/>
            <a:ext cx="3028949" cy="369332"/>
          </a:xfrm>
          <a:prstGeom prst="rect">
            <a:avLst/>
          </a:prstGeom>
          <a:noFill/>
        </p:spPr>
        <p:txBody>
          <a:bodyPr wrap="square">
            <a:spAutoFit/>
          </a:bodyPr>
          <a:lstStyle/>
          <a:p>
            <a:pPr algn="ctr"/>
            <a:r>
              <a:rPr lang="en-US" b="1" u="sng">
                <a:solidFill>
                  <a:srgbClr val="1F1A62"/>
                </a:solidFill>
                <a:latin typeface="Helvetica" pitchFamily="2" charset="0"/>
              </a:rPr>
              <a:t>Print</a:t>
            </a:r>
          </a:p>
        </p:txBody>
      </p:sp>
      <p:sp>
        <p:nvSpPr>
          <p:cNvPr id="19" name="TextBox 18">
            <a:extLst>
              <a:ext uri="{FF2B5EF4-FFF2-40B4-BE49-F238E27FC236}">
                <a16:creationId xmlns:a16="http://schemas.microsoft.com/office/drawing/2014/main" id="{FFA76AFE-F6D0-E554-EAF4-77AFB9C56957}"/>
              </a:ext>
            </a:extLst>
          </p:cNvPr>
          <p:cNvSpPr txBox="1"/>
          <p:nvPr/>
        </p:nvSpPr>
        <p:spPr>
          <a:xfrm>
            <a:off x="112527" y="4465472"/>
            <a:ext cx="3028950" cy="1446550"/>
          </a:xfrm>
          <a:prstGeom prst="rect">
            <a:avLst/>
          </a:prstGeom>
          <a:noFill/>
        </p:spPr>
        <p:txBody>
          <a:bodyPr wrap="square" rtlCol="0">
            <a:spAutoFit/>
          </a:bodyPr>
          <a:lstStyle/>
          <a:p>
            <a:pPr algn="ctr"/>
            <a:r>
              <a:rPr lang="en-US" sz="4800" b="1">
                <a:ln w="12700">
                  <a:solidFill>
                    <a:srgbClr val="1F1A62"/>
                  </a:solidFill>
                </a:ln>
                <a:solidFill>
                  <a:srgbClr val="ED3C8D"/>
                </a:solidFill>
                <a:effectLst>
                  <a:outerShdw blurRad="50800" dist="38100" dir="2700000" algn="tl" rotWithShape="0">
                    <a:srgbClr val="1F1A62">
                      <a:alpha val="40000"/>
                    </a:srgbClr>
                  </a:outerShdw>
                </a:effectLst>
                <a:latin typeface="Helvetica" pitchFamily="2" charset="0"/>
                <a:cs typeface="Heebo" pitchFamily="2" charset="-79"/>
              </a:rPr>
              <a:t>$43.7</a:t>
            </a:r>
          </a:p>
          <a:p>
            <a:pPr algn="ctr"/>
            <a:r>
              <a:rPr lang="en-US" sz="4000" b="1">
                <a:ln w="12700">
                  <a:solidFill>
                    <a:srgbClr val="1F1A62"/>
                  </a:solidFill>
                </a:ln>
                <a:solidFill>
                  <a:srgbClr val="ED3C8D"/>
                </a:solidFill>
                <a:effectLst>
                  <a:outerShdw blurRad="50800" dist="38100" dir="2700000" algn="tl" rotWithShape="0">
                    <a:srgbClr val="1F1A62">
                      <a:alpha val="40000"/>
                    </a:srgbClr>
                  </a:outerShdw>
                </a:effectLst>
                <a:latin typeface="Helvetica" pitchFamily="2" charset="0"/>
                <a:cs typeface="Heebo" pitchFamily="2" charset="-79"/>
              </a:rPr>
              <a:t>Billion</a:t>
            </a:r>
            <a:endParaRPr lang="en-US" sz="4800" b="1">
              <a:ln w="12700">
                <a:solidFill>
                  <a:srgbClr val="1F1A62"/>
                </a:solidFill>
              </a:ln>
              <a:solidFill>
                <a:srgbClr val="ED3C8D"/>
              </a:solidFill>
              <a:effectLst>
                <a:outerShdw blurRad="50800" dist="38100" dir="2700000" algn="tl" rotWithShape="0">
                  <a:srgbClr val="1F1A62">
                    <a:alpha val="40000"/>
                  </a:srgbClr>
                </a:outerShdw>
              </a:effectLst>
              <a:latin typeface="Helvetica" pitchFamily="2" charset="0"/>
              <a:cs typeface="Heebo" pitchFamily="2" charset="-79"/>
            </a:endParaRPr>
          </a:p>
        </p:txBody>
      </p:sp>
      <p:sp>
        <p:nvSpPr>
          <p:cNvPr id="23" name="TextBox 22">
            <a:extLst>
              <a:ext uri="{FF2B5EF4-FFF2-40B4-BE49-F238E27FC236}">
                <a16:creationId xmlns:a16="http://schemas.microsoft.com/office/drawing/2014/main" id="{CB6B0127-35F5-35F5-156C-7D88BB388AD4}"/>
              </a:ext>
            </a:extLst>
          </p:cNvPr>
          <p:cNvSpPr txBox="1"/>
          <p:nvPr/>
        </p:nvSpPr>
        <p:spPr>
          <a:xfrm>
            <a:off x="6205518" y="4066746"/>
            <a:ext cx="3028949" cy="369332"/>
          </a:xfrm>
          <a:prstGeom prst="rect">
            <a:avLst/>
          </a:prstGeom>
          <a:noFill/>
        </p:spPr>
        <p:txBody>
          <a:bodyPr wrap="square">
            <a:spAutoFit/>
          </a:bodyPr>
          <a:lstStyle/>
          <a:p>
            <a:pPr algn="ctr"/>
            <a:r>
              <a:rPr lang="en-US" b="1" u="sng">
                <a:solidFill>
                  <a:srgbClr val="1F1A62"/>
                </a:solidFill>
                <a:latin typeface="Helvetica" pitchFamily="2" charset="0"/>
              </a:rPr>
              <a:t>Outdoor</a:t>
            </a:r>
          </a:p>
        </p:txBody>
      </p:sp>
      <p:sp>
        <p:nvSpPr>
          <p:cNvPr id="24" name="TextBox 23">
            <a:extLst>
              <a:ext uri="{FF2B5EF4-FFF2-40B4-BE49-F238E27FC236}">
                <a16:creationId xmlns:a16="http://schemas.microsoft.com/office/drawing/2014/main" id="{E148FB7E-8E33-0528-AE87-CE5D3C3A8AD6}"/>
              </a:ext>
            </a:extLst>
          </p:cNvPr>
          <p:cNvSpPr txBox="1"/>
          <p:nvPr/>
        </p:nvSpPr>
        <p:spPr>
          <a:xfrm>
            <a:off x="6205517" y="4465472"/>
            <a:ext cx="3028950" cy="1446550"/>
          </a:xfrm>
          <a:prstGeom prst="rect">
            <a:avLst/>
          </a:prstGeom>
          <a:noFill/>
        </p:spPr>
        <p:txBody>
          <a:bodyPr wrap="square" rtlCol="0">
            <a:spAutoFit/>
          </a:bodyPr>
          <a:lstStyle/>
          <a:p>
            <a:pPr algn="ctr"/>
            <a:r>
              <a:rPr lang="en-US" sz="4800" b="1">
                <a:ln w="12700">
                  <a:solidFill>
                    <a:srgbClr val="1F1A62"/>
                  </a:solidFill>
                </a:ln>
                <a:solidFill>
                  <a:srgbClr val="00BFF2"/>
                </a:solidFill>
                <a:effectLst>
                  <a:outerShdw blurRad="50800" dist="38100" dir="2700000" algn="tl" rotWithShape="0">
                    <a:srgbClr val="1F1A62">
                      <a:alpha val="40000"/>
                    </a:srgbClr>
                  </a:outerShdw>
                </a:effectLst>
                <a:latin typeface="Helvetica" pitchFamily="2" charset="0"/>
                <a:cs typeface="Heebo" pitchFamily="2" charset="-79"/>
              </a:rPr>
              <a:t>$36.2</a:t>
            </a:r>
          </a:p>
          <a:p>
            <a:pPr algn="ctr"/>
            <a:r>
              <a:rPr lang="en-US" sz="4000" b="1">
                <a:ln w="12700">
                  <a:solidFill>
                    <a:srgbClr val="1F1A62"/>
                  </a:solidFill>
                </a:ln>
                <a:solidFill>
                  <a:srgbClr val="00BFF2"/>
                </a:solidFill>
                <a:effectLst>
                  <a:outerShdw blurRad="50800" dist="38100" dir="2700000" algn="tl" rotWithShape="0">
                    <a:srgbClr val="1F1A62">
                      <a:alpha val="40000"/>
                    </a:srgbClr>
                  </a:outerShdw>
                </a:effectLst>
                <a:latin typeface="Helvetica" pitchFamily="2" charset="0"/>
                <a:cs typeface="Heebo" pitchFamily="2" charset="-79"/>
              </a:rPr>
              <a:t>Billion</a:t>
            </a:r>
            <a:endParaRPr lang="en-US" sz="4800" b="1">
              <a:ln w="12700">
                <a:solidFill>
                  <a:srgbClr val="1F1A62"/>
                </a:solidFill>
              </a:ln>
              <a:solidFill>
                <a:srgbClr val="00BFF2"/>
              </a:solidFill>
              <a:effectLst>
                <a:outerShdw blurRad="50800" dist="38100" dir="2700000" algn="tl" rotWithShape="0">
                  <a:srgbClr val="1F1A62">
                    <a:alpha val="40000"/>
                  </a:srgbClr>
                </a:outerShdw>
              </a:effectLst>
              <a:latin typeface="Helvetica" pitchFamily="2" charset="0"/>
              <a:cs typeface="Heebo" pitchFamily="2" charset="-79"/>
            </a:endParaRPr>
          </a:p>
        </p:txBody>
      </p:sp>
      <p:sp>
        <p:nvSpPr>
          <p:cNvPr id="25" name="TextBox 24">
            <a:extLst>
              <a:ext uri="{FF2B5EF4-FFF2-40B4-BE49-F238E27FC236}">
                <a16:creationId xmlns:a16="http://schemas.microsoft.com/office/drawing/2014/main" id="{F7358399-B1C9-6F33-89FD-EAE8A68E57B5}"/>
              </a:ext>
            </a:extLst>
          </p:cNvPr>
          <p:cNvSpPr txBox="1"/>
          <p:nvPr/>
        </p:nvSpPr>
        <p:spPr>
          <a:xfrm>
            <a:off x="9069642" y="4066746"/>
            <a:ext cx="3028949" cy="369332"/>
          </a:xfrm>
          <a:prstGeom prst="rect">
            <a:avLst/>
          </a:prstGeom>
          <a:noFill/>
        </p:spPr>
        <p:txBody>
          <a:bodyPr wrap="square">
            <a:spAutoFit/>
          </a:bodyPr>
          <a:lstStyle/>
          <a:p>
            <a:pPr algn="ctr"/>
            <a:r>
              <a:rPr lang="en-US" b="1" u="sng">
                <a:solidFill>
                  <a:srgbClr val="1F1A62"/>
                </a:solidFill>
                <a:latin typeface="Helvetica" pitchFamily="2" charset="0"/>
              </a:rPr>
              <a:t>Radio</a:t>
            </a:r>
          </a:p>
        </p:txBody>
      </p:sp>
      <p:sp>
        <p:nvSpPr>
          <p:cNvPr id="26" name="TextBox 25">
            <a:extLst>
              <a:ext uri="{FF2B5EF4-FFF2-40B4-BE49-F238E27FC236}">
                <a16:creationId xmlns:a16="http://schemas.microsoft.com/office/drawing/2014/main" id="{6213CC16-08A3-9463-AF62-345AC8FB7645}"/>
              </a:ext>
            </a:extLst>
          </p:cNvPr>
          <p:cNvSpPr txBox="1"/>
          <p:nvPr/>
        </p:nvSpPr>
        <p:spPr>
          <a:xfrm>
            <a:off x="9069641" y="4465472"/>
            <a:ext cx="3028950" cy="1446550"/>
          </a:xfrm>
          <a:prstGeom prst="rect">
            <a:avLst/>
          </a:prstGeom>
          <a:noFill/>
        </p:spPr>
        <p:txBody>
          <a:bodyPr wrap="square" rtlCol="0">
            <a:spAutoFit/>
          </a:bodyPr>
          <a:lstStyle/>
          <a:p>
            <a:pPr algn="ctr"/>
            <a:r>
              <a:rPr lang="en-US" sz="4800" b="1">
                <a:ln w="12700">
                  <a:solidFill>
                    <a:srgbClr val="1F1A62"/>
                  </a:solidFill>
                </a:ln>
                <a:solidFill>
                  <a:srgbClr val="4EBEA4"/>
                </a:solidFill>
                <a:effectLst>
                  <a:outerShdw blurRad="50800" dist="38100" dir="2700000" algn="tl" rotWithShape="0">
                    <a:srgbClr val="1F1A62">
                      <a:alpha val="40000"/>
                    </a:srgbClr>
                  </a:outerShdw>
                </a:effectLst>
                <a:latin typeface="Helvetica" pitchFamily="2" charset="0"/>
                <a:cs typeface="Heebo" pitchFamily="2" charset="-79"/>
              </a:rPr>
              <a:t>$29.3</a:t>
            </a:r>
          </a:p>
          <a:p>
            <a:pPr algn="ctr"/>
            <a:r>
              <a:rPr lang="en-US" sz="4000" b="1">
                <a:ln w="12700">
                  <a:solidFill>
                    <a:srgbClr val="1F1A62"/>
                  </a:solidFill>
                </a:ln>
                <a:solidFill>
                  <a:srgbClr val="4EBEA4"/>
                </a:solidFill>
                <a:effectLst>
                  <a:outerShdw blurRad="50800" dist="38100" dir="2700000" algn="tl" rotWithShape="0">
                    <a:srgbClr val="1F1A62">
                      <a:alpha val="40000"/>
                    </a:srgbClr>
                  </a:outerShdw>
                </a:effectLst>
                <a:latin typeface="Helvetica" pitchFamily="2" charset="0"/>
                <a:cs typeface="Heebo" pitchFamily="2" charset="-79"/>
              </a:rPr>
              <a:t>Billion</a:t>
            </a:r>
            <a:endParaRPr lang="en-US" sz="4800" b="1">
              <a:ln w="12700">
                <a:solidFill>
                  <a:srgbClr val="1F1A62"/>
                </a:solidFill>
              </a:ln>
              <a:solidFill>
                <a:srgbClr val="4EBEA4"/>
              </a:solidFill>
              <a:effectLst>
                <a:outerShdw blurRad="50800" dist="38100" dir="2700000" algn="tl" rotWithShape="0">
                  <a:srgbClr val="1F1A62">
                    <a:alpha val="40000"/>
                  </a:srgbClr>
                </a:outerShdw>
              </a:effectLst>
              <a:latin typeface="Helvetica" pitchFamily="2" charset="0"/>
              <a:cs typeface="Heebo" pitchFamily="2" charset="-79"/>
            </a:endParaRPr>
          </a:p>
        </p:txBody>
      </p:sp>
    </p:spTree>
    <p:extLst>
      <p:ext uri="{BB962C8B-B14F-4D97-AF65-F5344CB8AC3E}">
        <p14:creationId xmlns:p14="http://schemas.microsoft.com/office/powerpoint/2010/main" val="29212705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4_Office Theme">
  <a:themeElements>
    <a:clrScheme name="Custom 91">
      <a:dk1>
        <a:srgbClr val="1B1464"/>
      </a:dk1>
      <a:lt1>
        <a:srgbClr val="FFFFFF"/>
      </a:lt1>
      <a:dk2>
        <a:srgbClr val="4EBEA4"/>
      </a:dk2>
      <a:lt2>
        <a:srgbClr val="E2E8F0"/>
      </a:lt2>
      <a:accent1>
        <a:srgbClr val="ED3C8D"/>
      </a:accent1>
      <a:accent2>
        <a:srgbClr val="00BFF2"/>
      </a:accent2>
      <a:accent3>
        <a:srgbClr val="A343FF"/>
      </a:accent3>
      <a:accent4>
        <a:srgbClr val="2C82FF"/>
      </a:accent4>
      <a:accent5>
        <a:srgbClr val="55AD00"/>
      </a:accent5>
      <a:accent6>
        <a:srgbClr val="FF6E30"/>
      </a:accent6>
      <a:hlink>
        <a:srgbClr val="201A62"/>
      </a:hlink>
      <a:folHlink>
        <a:srgbClr val="6D6DE2"/>
      </a:folHlink>
    </a:clrScheme>
    <a:fontScheme name="Custom 76">
      <a:majorFont>
        <a:latin typeface="Helvetica Bold"/>
        <a:ea typeface=""/>
        <a:cs typeface=""/>
      </a:majorFont>
      <a:minorFont>
        <a:latin typeface="Helvetica-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B Template.potx" id="{3DD536BC-B625-41C1-AB76-B98A44A9663C}" vid="{56A22213-A2D8-43BF-9B02-486376CC65A3}"/>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1B1464"/>
        </a:solidFill>
        <a:ln>
          <a:noFill/>
        </a:ln>
      </a:spPr>
      <a:bodyPr rtlCol="0" anchor="ctr"/>
      <a:lstStyle>
        <a:defPPr marL="0" marR="0" indent="0" algn="ctr" defTabSz="914400" rtl="0" eaLnBrk="1" fontAlgn="auto" latinLnBrk="0" hangingPunct="1">
          <a:lnSpc>
            <a:spcPct val="100000"/>
          </a:lnSpc>
          <a:spcBef>
            <a:spcPts val="0"/>
          </a:spcBef>
          <a:spcAft>
            <a:spcPts val="0"/>
          </a:spcAft>
          <a:buClrTx/>
          <a:buSzTx/>
          <a:buFontTx/>
          <a:buNone/>
          <a:tabLst/>
          <a:defRPr kumimoji="0" sz="1800" b="1" i="0" u="none" strike="noStrike" kern="1200" cap="none" spc="0" normalizeH="0" baseline="0" noProof="0">
            <a:ln>
              <a:noFill/>
            </a:ln>
            <a:solidFill>
              <a:prstClr val="white"/>
            </a:solidFill>
            <a:effectLst/>
            <a:uLnTx/>
            <a:uFillTx/>
            <a:latin typeface="Calibri" panose="020F0502020204030204"/>
            <a:ea typeface="+mn-ea"/>
            <a:cs typeface="+mn-cs"/>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Office Theme">
  <a:themeElements>
    <a:clrScheme name="Custom 91">
      <a:dk1>
        <a:srgbClr val="1B1464"/>
      </a:dk1>
      <a:lt1>
        <a:srgbClr val="FFFFFF"/>
      </a:lt1>
      <a:dk2>
        <a:srgbClr val="4EBEA4"/>
      </a:dk2>
      <a:lt2>
        <a:srgbClr val="E2E8F0"/>
      </a:lt2>
      <a:accent1>
        <a:srgbClr val="ED3C8D"/>
      </a:accent1>
      <a:accent2>
        <a:srgbClr val="00BFF2"/>
      </a:accent2>
      <a:accent3>
        <a:srgbClr val="A343FF"/>
      </a:accent3>
      <a:accent4>
        <a:srgbClr val="2C82FF"/>
      </a:accent4>
      <a:accent5>
        <a:srgbClr val="55AD00"/>
      </a:accent5>
      <a:accent6>
        <a:srgbClr val="FF6E30"/>
      </a:accent6>
      <a:hlink>
        <a:srgbClr val="201A62"/>
      </a:hlink>
      <a:folHlink>
        <a:srgbClr val="6D6DE2"/>
      </a:folHlink>
    </a:clrScheme>
    <a:fontScheme name="Custom 76">
      <a:majorFont>
        <a:latin typeface="Helvetica Bold"/>
        <a:ea typeface=""/>
        <a:cs typeface=""/>
      </a:majorFont>
      <a:minorFont>
        <a:latin typeface="Helvetica-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B Template.potx" id="{3DD536BC-B625-41C1-AB76-B98A44A9663C}" vid="{56A22213-A2D8-43BF-9B02-486376CC65A3}"/>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00419b3-ff22-4e92-8e74-ef4894f6b0e1" xsi:nil="true"/>
    <lcf76f155ced4ddcb4097134ff3c332f xmlns="c3801c2d-3f2f-44a1-8478-554d1c91a4f5">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ABCF5620D45EF4AA969D5E9CFDA206E" ma:contentTypeVersion="16" ma:contentTypeDescription="Create a new document." ma:contentTypeScope="" ma:versionID="83befa18ea6217e2c768b2795b1b34c7">
  <xsd:schema xmlns:xsd="http://www.w3.org/2001/XMLSchema" xmlns:xs="http://www.w3.org/2001/XMLSchema" xmlns:p="http://schemas.microsoft.com/office/2006/metadata/properties" xmlns:ns2="c3801c2d-3f2f-44a1-8478-554d1c91a4f5" xmlns:ns3="c00419b3-ff22-4e92-8e74-ef4894f6b0e1" targetNamespace="http://schemas.microsoft.com/office/2006/metadata/properties" ma:root="true" ma:fieldsID="b56e2d977db667e40a91ecafe6cea5bd" ns2:_="" ns3:_="">
    <xsd:import namespace="c3801c2d-3f2f-44a1-8478-554d1c91a4f5"/>
    <xsd:import namespace="c00419b3-ff22-4e92-8e74-ef4894f6b0e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lcf76f155ced4ddcb4097134ff3c332f" minOccurs="0"/>
                <xsd:element ref="ns3:TaxCatchAll" minOccurs="0"/>
                <xsd:element ref="ns2:MediaServiceObjectDetectorVersion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801c2d-3f2f-44a1-8478-554d1c91a4f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8c637ead-fd64-45b4-abde-ec2d09ec10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DateTaken" ma:index="23"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00419b3-ff22-4e92-8e74-ef4894f6b0e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2fc8375e-4cb2-4aea-979e-f36c13a134f3}" ma:internalName="TaxCatchAll" ma:showField="CatchAllData" ma:web="c00419b3-ff22-4e92-8e74-ef4894f6b0e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EB1AD6-A2CF-49D6-B91B-7858EAE84B26}">
  <ds:schemaRefs>
    <ds:schemaRef ds:uri="9f6166fe-9f5b-43aa-b8a9-b4d7ad530bda"/>
    <ds:schemaRef ds:uri="a86b28e8-29a6-4ab8-af18-2a7f61acfad2"/>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c00419b3-ff22-4e92-8e74-ef4894f6b0e1"/>
    <ds:schemaRef ds:uri="c3801c2d-3f2f-44a1-8478-554d1c91a4f5"/>
  </ds:schemaRefs>
</ds:datastoreItem>
</file>

<file path=customXml/itemProps2.xml><?xml version="1.0" encoding="utf-8"?>
<ds:datastoreItem xmlns:ds="http://schemas.openxmlformats.org/officeDocument/2006/customXml" ds:itemID="{0F3D13DD-657E-4326-BA44-D545DCC35C04}">
  <ds:schemaRefs>
    <ds:schemaRef ds:uri="http://schemas.microsoft.com/sharepoint/v3/contenttype/forms"/>
  </ds:schemaRefs>
</ds:datastoreItem>
</file>

<file path=customXml/itemProps3.xml><?xml version="1.0" encoding="utf-8"?>
<ds:datastoreItem xmlns:ds="http://schemas.openxmlformats.org/officeDocument/2006/customXml" ds:itemID="{5167692D-EABB-4260-9FE4-576B5F23831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801c2d-3f2f-44a1-8478-554d1c91a4f5"/>
    <ds:schemaRef ds:uri="c00419b3-ff22-4e92-8e74-ef4894f6b0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TotalTime>
  <Words>3512</Words>
  <Application>Microsoft Office PowerPoint</Application>
  <PresentationFormat>Widescreen</PresentationFormat>
  <Paragraphs>300</Paragraphs>
  <Slides>21</Slides>
  <Notes>4</Notes>
  <HiddenSlides>0</HiddenSlides>
  <MMClips>0</MMClips>
  <ScaleCrop>false</ScaleCrop>
  <HeadingPairs>
    <vt:vector size="6" baseType="variant">
      <vt:variant>
        <vt:lpstr>Fonts Used</vt:lpstr>
      </vt:variant>
      <vt:variant>
        <vt:i4>26</vt:i4>
      </vt:variant>
      <vt:variant>
        <vt:lpstr>Theme</vt:lpstr>
      </vt:variant>
      <vt:variant>
        <vt:i4>5</vt:i4>
      </vt:variant>
      <vt:variant>
        <vt:lpstr>Slide Titles</vt:lpstr>
      </vt:variant>
      <vt:variant>
        <vt:i4>21</vt:i4>
      </vt:variant>
    </vt:vector>
  </HeadingPairs>
  <TitlesOfParts>
    <vt:vector size="52" baseType="lpstr">
      <vt:lpstr>__yahooSans_b8938d</vt:lpstr>
      <vt:lpstr>Anton</vt:lpstr>
      <vt:lpstr>Aptos</vt:lpstr>
      <vt:lpstr>Arial</vt:lpstr>
      <vt:lpstr>Calibri</vt:lpstr>
      <vt:lpstr>Calibri Light</vt:lpstr>
      <vt:lpstr>Guardian Egyp</vt:lpstr>
      <vt:lpstr>Heebo</vt:lpstr>
      <vt:lpstr>Helvetica</vt:lpstr>
      <vt:lpstr>Helvetica </vt:lpstr>
      <vt:lpstr>Helvetica Bold</vt:lpstr>
      <vt:lpstr>Helvetica Light</vt:lpstr>
      <vt:lpstr>Helvetica-Light</vt:lpstr>
      <vt:lpstr>Helvetica-Lightoblique</vt:lpstr>
      <vt:lpstr>Lab Grotesque</vt:lpstr>
      <vt:lpstr>Lato</vt:lpstr>
      <vt:lpstr>LatoWebBold</vt:lpstr>
      <vt:lpstr>NPRSans</vt:lpstr>
      <vt:lpstr>nyt-cheltenham</vt:lpstr>
      <vt:lpstr>retina condensed black</vt:lpstr>
      <vt:lpstr>Roboto Condensed</vt:lpstr>
      <vt:lpstr>roboto-flex</vt:lpstr>
      <vt:lpstr>Source Serif 4</vt:lpstr>
      <vt:lpstr>var(--font-page-titles)</vt:lpstr>
      <vt:lpstr>var(--tr-font-medium)</vt:lpstr>
      <vt:lpstr>var(--typography-headline-standard-xxl-font-family)</vt:lpstr>
      <vt:lpstr>1_Office Theme</vt:lpstr>
      <vt:lpstr>Office 2013 - 2022 Theme</vt:lpstr>
      <vt:lpstr>4_Office Theme</vt:lpstr>
      <vt:lpstr>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Leah Montner Dixon</dc:creator>
  <cp:lastModifiedBy>Jason Wiese</cp:lastModifiedBy>
  <cp:revision>2</cp:revision>
  <dcterms:created xsi:type="dcterms:W3CDTF">2024-09-03T18:25:30Z</dcterms:created>
  <dcterms:modified xsi:type="dcterms:W3CDTF">2025-02-19T00:35:55Z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0x0101002ABCF5620D45EF4AA969D5E9CFDA206E</vt:lpwstr>
  </property>
  <property fmtid="{D5CDD505-2E9C-101B-9397-08002B2CF9AE}" pid="3" name="MediaServiceImageTags">
    <vt:lpwstr/>
  </property>
</Properties>
</file>